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1" r:id="rId2"/>
    <p:sldId id="264" r:id="rId3"/>
    <p:sldId id="289" r:id="rId4"/>
    <p:sldId id="286" r:id="rId5"/>
    <p:sldId id="288" r:id="rId6"/>
    <p:sldId id="274" r:id="rId7"/>
  </p:sldIdLst>
  <p:sldSz cx="12192000" cy="685800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1B5B"/>
    <a:srgbClr val="52534D"/>
    <a:srgbClr val="C7E634"/>
    <a:srgbClr val="8AD6F7"/>
    <a:srgbClr val="52534C"/>
    <a:srgbClr val="535555"/>
    <a:srgbClr val="FFF689"/>
    <a:srgbClr val="363A92"/>
    <a:srgbClr val="7DA6D7"/>
    <a:srgbClr val="FFA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37C4FC-8D9D-4D71-818B-3D2B642D406D}" v="21" dt="2026-09-14T12:26:32.08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36" autoAdjust="0"/>
  </p:normalViewPr>
  <p:slideViewPr>
    <p:cSldViewPr>
      <p:cViewPr>
        <p:scale>
          <a:sx n="100" d="100"/>
          <a:sy n="100" d="100"/>
        </p:scale>
        <p:origin x="990" y="19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agh Gannon" userId="e9626135-2103-41db-8cc6-ce6b983b0cfb" providerId="ADAL" clId="{17B3BC8C-6D19-4AAF-A3A9-00982EC15F72}"/>
    <pc:docChg chg="modSld sldOrd">
      <pc:chgData name="Alanagh Gannon" userId="e9626135-2103-41db-8cc6-ce6b983b0cfb" providerId="ADAL" clId="{17B3BC8C-6D19-4AAF-A3A9-00982EC15F72}" dt="2026-09-14T12:26:32.084" v="23"/>
      <pc:docMkLst>
        <pc:docMk/>
      </pc:docMkLst>
      <pc:sldChg chg="modSp">
        <pc:chgData name="Alanagh Gannon" userId="e9626135-2103-41db-8cc6-ce6b983b0cfb" providerId="ADAL" clId="{17B3BC8C-6D19-4AAF-A3A9-00982EC15F72}" dt="2026-09-14T12:13:33.329" v="15"/>
        <pc:sldMkLst>
          <pc:docMk/>
          <pc:sldMk cId="1288403021" sldId="264"/>
        </pc:sldMkLst>
        <pc:spChg chg="mod">
          <ac:chgData name="Alanagh Gannon" userId="e9626135-2103-41db-8cc6-ce6b983b0cfb" providerId="ADAL" clId="{17B3BC8C-6D19-4AAF-A3A9-00982EC15F72}" dt="2026-09-14T11:27:33.975" v="1"/>
          <ac:spMkLst>
            <pc:docMk/>
            <pc:sldMk cId="1288403021" sldId="264"/>
            <ac:spMk id="2" creationId="{F620A3C8-F04B-90C7-480B-DC16A8EF910E}"/>
          </ac:spMkLst>
        </pc:spChg>
        <pc:spChg chg="mod">
          <ac:chgData name="Alanagh Gannon" userId="e9626135-2103-41db-8cc6-ce6b983b0cfb" providerId="ADAL" clId="{17B3BC8C-6D19-4AAF-A3A9-00982EC15F72}" dt="2026-09-14T12:13:33.329" v="15"/>
          <ac:spMkLst>
            <pc:docMk/>
            <pc:sldMk cId="1288403021" sldId="264"/>
            <ac:spMk id="3" creationId="{DAB417D1-6888-D215-EAA1-36389A87391A}"/>
          </ac:spMkLst>
        </pc:spChg>
      </pc:sldChg>
      <pc:sldChg chg="addSp delSp modSp">
        <pc:chgData name="Alanagh Gannon" userId="e9626135-2103-41db-8cc6-ce6b983b0cfb" providerId="ADAL" clId="{17B3BC8C-6D19-4AAF-A3A9-00982EC15F72}" dt="2026-09-14T12:25:53.753" v="22"/>
        <pc:sldMkLst>
          <pc:docMk/>
          <pc:sldMk cId="3163130516" sldId="281"/>
        </pc:sldMkLst>
        <pc:spChg chg="mod">
          <ac:chgData name="Alanagh Gannon" userId="e9626135-2103-41db-8cc6-ce6b983b0cfb" providerId="ADAL" clId="{17B3BC8C-6D19-4AAF-A3A9-00982EC15F72}" dt="2026-09-14T12:25:53.753" v="22"/>
          <ac:spMkLst>
            <pc:docMk/>
            <pc:sldMk cId="3163130516" sldId="281"/>
            <ac:spMk id="2" creationId="{15DB6945-CC93-0233-DFA6-82882498472A}"/>
          </ac:spMkLst>
        </pc:spChg>
        <pc:spChg chg="add del mod">
          <ac:chgData name="Alanagh Gannon" userId="e9626135-2103-41db-8cc6-ce6b983b0cfb" providerId="ADAL" clId="{17B3BC8C-6D19-4AAF-A3A9-00982EC15F72}" dt="2026-09-14T12:25:24.854" v="20"/>
          <ac:spMkLst>
            <pc:docMk/>
            <pc:sldMk cId="3163130516" sldId="281"/>
            <ac:spMk id="8" creationId="{CB440E9F-E87D-3867-F122-D21C7271CA80}"/>
          </ac:spMkLst>
        </pc:spChg>
      </pc:sldChg>
      <pc:sldChg chg="modSp">
        <pc:chgData name="Alanagh Gannon" userId="e9626135-2103-41db-8cc6-ce6b983b0cfb" providerId="ADAL" clId="{17B3BC8C-6D19-4AAF-A3A9-00982EC15F72}" dt="2026-09-14T12:21:30.281" v="17" actId="14826"/>
        <pc:sldMkLst>
          <pc:docMk/>
          <pc:sldMk cId="905717093" sldId="286"/>
        </pc:sldMkLst>
        <pc:picChg chg="mod">
          <ac:chgData name="Alanagh Gannon" userId="e9626135-2103-41db-8cc6-ce6b983b0cfb" providerId="ADAL" clId="{17B3BC8C-6D19-4AAF-A3A9-00982EC15F72}" dt="2026-09-14T12:21:30.281" v="17" actId="14826"/>
          <ac:picMkLst>
            <pc:docMk/>
            <pc:sldMk cId="905717093" sldId="286"/>
            <ac:picMk id="6" creationId="{AEEBD0CF-C82C-1745-1E95-E6E7C5162AF5}"/>
          </ac:picMkLst>
        </pc:picChg>
      </pc:sldChg>
      <pc:sldChg chg="addSp modSp">
        <pc:chgData name="Alanagh Gannon" userId="e9626135-2103-41db-8cc6-ce6b983b0cfb" providerId="ADAL" clId="{17B3BC8C-6D19-4AAF-A3A9-00982EC15F72}" dt="2026-09-14T11:34:49.031" v="6" actId="339"/>
        <pc:sldMkLst>
          <pc:docMk/>
          <pc:sldMk cId="592677759" sldId="287"/>
        </pc:sldMkLst>
        <pc:spChg chg="add mod">
          <ac:chgData name="Alanagh Gannon" userId="e9626135-2103-41db-8cc6-ce6b983b0cfb" providerId="ADAL" clId="{17B3BC8C-6D19-4AAF-A3A9-00982EC15F72}" dt="2026-09-14T11:32:36.457" v="3"/>
          <ac:spMkLst>
            <pc:docMk/>
            <pc:sldMk cId="592677759" sldId="287"/>
            <ac:spMk id="7" creationId="{7539DBC1-C9DE-3E95-6C5F-135F94AB5246}"/>
          </ac:spMkLst>
        </pc:spChg>
        <pc:spChg chg="add mod">
          <ac:chgData name="Alanagh Gannon" userId="e9626135-2103-41db-8cc6-ce6b983b0cfb" providerId="ADAL" clId="{17B3BC8C-6D19-4AAF-A3A9-00982EC15F72}" dt="2026-09-14T11:32:33.407" v="2"/>
          <ac:spMkLst>
            <pc:docMk/>
            <pc:sldMk cId="592677759" sldId="287"/>
            <ac:spMk id="8" creationId="{AC170EC7-A428-994A-059A-5194559907A7}"/>
          </ac:spMkLst>
        </pc:spChg>
        <pc:spChg chg="add mod">
          <ac:chgData name="Alanagh Gannon" userId="e9626135-2103-41db-8cc6-ce6b983b0cfb" providerId="ADAL" clId="{17B3BC8C-6D19-4AAF-A3A9-00982EC15F72}" dt="2026-09-14T11:32:40.007" v="4"/>
          <ac:spMkLst>
            <pc:docMk/>
            <pc:sldMk cId="592677759" sldId="287"/>
            <ac:spMk id="13" creationId="{671971DC-C997-A11C-FB51-75E5C6BFEB53}"/>
          </ac:spMkLst>
        </pc:spChg>
        <pc:spChg chg="add mod">
          <ac:chgData name="Alanagh Gannon" userId="e9626135-2103-41db-8cc6-ce6b983b0cfb" providerId="ADAL" clId="{17B3BC8C-6D19-4AAF-A3A9-00982EC15F72}" dt="2026-09-14T11:32:40.007" v="4"/>
          <ac:spMkLst>
            <pc:docMk/>
            <pc:sldMk cId="592677759" sldId="287"/>
            <ac:spMk id="14" creationId="{03CF82E6-DF70-48EA-183B-CE7CD553C30E}"/>
          </ac:spMkLst>
        </pc:spChg>
        <pc:picChg chg="add mod">
          <ac:chgData name="Alanagh Gannon" userId="e9626135-2103-41db-8cc6-ce6b983b0cfb" providerId="ADAL" clId="{17B3BC8C-6D19-4AAF-A3A9-00982EC15F72}" dt="2026-09-14T11:32:33.407" v="2"/>
          <ac:picMkLst>
            <pc:docMk/>
            <pc:sldMk cId="592677759" sldId="287"/>
            <ac:picMk id="9" creationId="{2A0687A4-733C-F88B-6136-CED6E4A285F7}"/>
          </ac:picMkLst>
        </pc:picChg>
        <pc:picChg chg="add mod">
          <ac:chgData name="Alanagh Gannon" userId="e9626135-2103-41db-8cc6-ce6b983b0cfb" providerId="ADAL" clId="{17B3BC8C-6D19-4AAF-A3A9-00982EC15F72}" dt="2026-09-14T11:32:33.407" v="2"/>
          <ac:picMkLst>
            <pc:docMk/>
            <pc:sldMk cId="592677759" sldId="287"/>
            <ac:picMk id="10" creationId="{DCB19468-D355-E5F8-CBF7-B55C129BCAA9}"/>
          </ac:picMkLst>
        </pc:picChg>
        <pc:picChg chg="add mod">
          <ac:chgData name="Alanagh Gannon" userId="e9626135-2103-41db-8cc6-ce6b983b0cfb" providerId="ADAL" clId="{17B3BC8C-6D19-4AAF-A3A9-00982EC15F72}" dt="2026-09-14T11:34:43.423" v="5" actId="339"/>
          <ac:picMkLst>
            <pc:docMk/>
            <pc:sldMk cId="592677759" sldId="287"/>
            <ac:picMk id="15" creationId="{5C280DC1-5A58-EC0C-6562-7DB2C53C1205}"/>
          </ac:picMkLst>
        </pc:picChg>
        <pc:picChg chg="add mod">
          <ac:chgData name="Alanagh Gannon" userId="e9626135-2103-41db-8cc6-ce6b983b0cfb" providerId="ADAL" clId="{17B3BC8C-6D19-4AAF-A3A9-00982EC15F72}" dt="2026-09-14T11:34:49.031" v="6" actId="339"/>
          <ac:picMkLst>
            <pc:docMk/>
            <pc:sldMk cId="592677759" sldId="287"/>
            <ac:picMk id="16" creationId="{965E8BD0-4A2F-15FA-FE00-98356C33FB82}"/>
          </ac:picMkLst>
        </pc:picChg>
      </pc:sldChg>
      <pc:sldChg chg="addSp modSp">
        <pc:chgData name="Alanagh Gannon" userId="e9626135-2103-41db-8cc6-ce6b983b0cfb" providerId="ADAL" clId="{17B3BC8C-6D19-4AAF-A3A9-00982EC15F72}" dt="2026-09-14T12:26:32.084" v="23"/>
        <pc:sldMkLst>
          <pc:docMk/>
          <pc:sldMk cId="512681733" sldId="288"/>
        </pc:sldMkLst>
        <pc:spChg chg="add mod">
          <ac:chgData name="Alanagh Gannon" userId="e9626135-2103-41db-8cc6-ce6b983b0cfb" providerId="ADAL" clId="{17B3BC8C-6D19-4AAF-A3A9-00982EC15F72}" dt="2026-09-14T12:26:32.084" v="23"/>
          <ac:spMkLst>
            <pc:docMk/>
            <pc:sldMk cId="512681733" sldId="288"/>
            <ac:spMk id="11" creationId="{73C42901-3CF7-0E2A-5D72-17E88F2A3CB0}"/>
          </ac:spMkLst>
        </pc:spChg>
      </pc:sldChg>
      <pc:sldChg chg="addSp delSp modSp ord">
        <pc:chgData name="Alanagh Gannon" userId="e9626135-2103-41db-8cc6-ce6b983b0cfb" providerId="ADAL" clId="{17B3BC8C-6D19-4AAF-A3A9-00982EC15F72}" dt="2026-09-14T11:48:10.183" v="11"/>
        <pc:sldMkLst>
          <pc:docMk/>
          <pc:sldMk cId="1247508620" sldId="288"/>
        </pc:sldMkLst>
        <pc:spChg chg="add mod">
          <ac:chgData name="Alanagh Gannon" userId="e9626135-2103-41db-8cc6-ce6b983b0cfb" providerId="ADAL" clId="{17B3BC8C-6D19-4AAF-A3A9-00982EC15F72}" dt="2026-09-14T11:35:28.671" v="7"/>
          <ac:spMkLst>
            <pc:docMk/>
            <pc:sldMk cId="1247508620" sldId="288"/>
            <ac:spMk id="4" creationId="{AFDF51ED-8317-8150-3092-AD7B0B4EC040}"/>
          </ac:spMkLst>
        </pc:spChg>
        <pc:spChg chg="add mod">
          <ac:chgData name="Alanagh Gannon" userId="e9626135-2103-41db-8cc6-ce6b983b0cfb" providerId="ADAL" clId="{17B3BC8C-6D19-4AAF-A3A9-00982EC15F72}" dt="2026-09-14T11:35:28.671" v="7"/>
          <ac:spMkLst>
            <pc:docMk/>
            <pc:sldMk cId="1247508620" sldId="288"/>
            <ac:spMk id="5" creationId="{61C555A5-D302-2452-C2EF-008A4BE02EEB}"/>
          </ac:spMkLst>
        </pc:spChg>
        <pc:spChg chg="add del mod">
          <ac:chgData name="Alanagh Gannon" userId="e9626135-2103-41db-8cc6-ce6b983b0cfb" providerId="ADAL" clId="{17B3BC8C-6D19-4AAF-A3A9-00982EC15F72}" dt="2026-09-14T11:35:39.379" v="9"/>
          <ac:spMkLst>
            <pc:docMk/>
            <pc:sldMk cId="1247508620" sldId="288"/>
            <ac:spMk id="9" creationId="{D019BD58-2BA8-A6A7-1329-8E358FCFA3FC}"/>
          </ac:spMkLst>
        </pc:spChg>
        <pc:picChg chg="add mod">
          <ac:chgData name="Alanagh Gannon" userId="e9626135-2103-41db-8cc6-ce6b983b0cfb" providerId="ADAL" clId="{17B3BC8C-6D19-4AAF-A3A9-00982EC15F72}" dt="2026-09-14T11:46:45.428" v="10" actId="14826"/>
          <ac:picMkLst>
            <pc:docMk/>
            <pc:sldMk cId="1247508620" sldId="288"/>
            <ac:picMk id="3" creationId="{945ABB33-BA8B-D37A-6899-7443EC616A44}"/>
          </ac:picMkLst>
        </pc:picChg>
        <pc:cxnChg chg="add mod">
          <ac:chgData name="Alanagh Gannon" userId="e9626135-2103-41db-8cc6-ce6b983b0cfb" providerId="ADAL" clId="{17B3BC8C-6D19-4AAF-A3A9-00982EC15F72}" dt="2026-09-14T11:35:28.671" v="7"/>
          <ac:cxnSpMkLst>
            <pc:docMk/>
            <pc:sldMk cId="1247508620" sldId="288"/>
            <ac:cxnSpMk id="6" creationId="{A22797C3-01F8-CBDF-0F3F-1F80D6B29295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A2F78-8593-D34B-A54B-A913B4ADD88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4F5B9-8B24-7A4E-B5A9-4C8F6F8C6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70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0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0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2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4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6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4F5B9-8B24-7A4E-B5A9-4C8F6F8C6B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61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B8A25-18C3-43E9-2143-F9EA3039A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3DB00E-8EC4-E5C8-71BB-CD9CC8B40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D65051-CB7A-0AC5-F9A3-138A8F630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FC380-CCE2-4DD9-BD39-E2B56B431B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4F5B9-8B24-7A4E-B5A9-4C8F6F8C6B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86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Photo of completed section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4F5B9-8B24-7A4E-B5A9-4C8F6F8C6B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F8B50-5377-DEEB-272C-E09AB2DE9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E0548B-6F48-73B5-D4D8-27B7FFE02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66D708-39A9-636B-DC81-043E3176C2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A04F1-2CA4-E8D8-827F-BFE7B30798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4F5B9-8B24-7A4E-B5A9-4C8F6F8C6B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9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1767731" y="-2241438"/>
            <a:ext cx="11675936" cy="11340875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185"/>
            <a:ext cx="6700594" cy="2239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D95CDCD-42B4-F2ED-08FF-8F67E72B46F6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8" name="Date Placeholder 77">
            <a:extLst>
              <a:ext uri="{FF2B5EF4-FFF2-40B4-BE49-F238E27FC236}">
                <a16:creationId xmlns:a16="http://schemas.microsoft.com/office/drawing/2014/main" id="{262636F5-0CB7-769F-E345-661FECC807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137">
            <a:extLst>
              <a:ext uri="{FF2B5EF4-FFF2-40B4-BE49-F238E27FC236}">
                <a16:creationId xmlns:a16="http://schemas.microsoft.com/office/drawing/2014/main" id="{476DD7FB-8F70-B10A-2421-9F7E04D5C772}"/>
              </a:ext>
            </a:extLst>
          </p:cNvPr>
          <p:cNvGrpSpPr/>
          <p:nvPr/>
        </p:nvGrpSpPr>
        <p:grpSpPr>
          <a:xfrm>
            <a:off x="-1752600" y="-2286000"/>
            <a:ext cx="10935202" cy="10600487"/>
            <a:chOff x="-2952030" y="-3864416"/>
            <a:chExt cx="18105979" cy="17553005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0B9BFEB-FBF0-5B9F-29AC-D7D94052A32C}"/>
                </a:ext>
              </a:extLst>
            </p:cNvPr>
            <p:cNvSpPr/>
            <p:nvPr/>
          </p:nvSpPr>
          <p:spPr>
            <a:xfrm>
              <a:off x="-1315057" y="-3864416"/>
              <a:ext cx="11159320" cy="11159321"/>
            </a:xfrm>
            <a:custGeom>
              <a:avLst/>
              <a:gdLst>
                <a:gd name="connsiteX0" fmla="*/ 11159321 w 11159320"/>
                <a:gd name="connsiteY0" fmla="*/ 5579661 h 11159321"/>
                <a:gd name="connsiteX1" fmla="*/ 5579660 w 11159320"/>
                <a:gd name="connsiteY1" fmla="*/ 11159322 h 11159321"/>
                <a:gd name="connsiteX2" fmla="*/ 0 w 11159320"/>
                <a:gd name="connsiteY2" fmla="*/ 5579661 h 11159321"/>
                <a:gd name="connsiteX3" fmla="*/ 5579660 w 11159320"/>
                <a:gd name="connsiteY3" fmla="*/ 0 h 11159321"/>
                <a:gd name="connsiteX4" fmla="*/ 11159321 w 11159320"/>
                <a:gd name="connsiteY4" fmla="*/ 5579661 h 1115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59320" h="11159321">
                  <a:moveTo>
                    <a:pt x="11159321" y="5579661"/>
                  </a:moveTo>
                  <a:cubicBezTo>
                    <a:pt x="11159321" y="8661223"/>
                    <a:pt x="8661222" y="11159322"/>
                    <a:pt x="5579660" y="11159322"/>
                  </a:cubicBezTo>
                  <a:cubicBezTo>
                    <a:pt x="2498099" y="11159322"/>
                    <a:pt x="0" y="8661223"/>
                    <a:pt x="0" y="5579661"/>
                  </a:cubicBezTo>
                  <a:cubicBezTo>
                    <a:pt x="0" y="2498100"/>
                    <a:pt x="2498099" y="0"/>
                    <a:pt x="5579660" y="0"/>
                  </a:cubicBezTo>
                  <a:cubicBezTo>
                    <a:pt x="8661222" y="0"/>
                    <a:pt x="11159321" y="2498100"/>
                    <a:pt x="11159321" y="5579661"/>
                  </a:cubicBezTo>
                  <a:close/>
                </a:path>
              </a:pathLst>
            </a:custGeom>
            <a:gradFill flip="none" rotWithShape="1">
              <a:gsLst>
                <a:gs pos="10000">
                  <a:schemeClr val="accent3"/>
                </a:gs>
                <a:gs pos="100000">
                  <a:srgbClr val="C7E634"/>
                </a:gs>
              </a:gsLst>
              <a:lin ang="138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5C7921D-1791-AAB4-C7A8-9339CEFF6813}"/>
                </a:ext>
              </a:extLst>
            </p:cNvPr>
            <p:cNvSpPr/>
            <p:nvPr/>
          </p:nvSpPr>
          <p:spPr>
            <a:xfrm>
              <a:off x="252163" y="-1213197"/>
              <a:ext cx="14901785" cy="14901786"/>
            </a:xfrm>
            <a:custGeom>
              <a:avLst/>
              <a:gdLst>
                <a:gd name="connsiteX0" fmla="*/ 14901786 w 14901785"/>
                <a:gd name="connsiteY0" fmla="*/ 7450893 h 14901786"/>
                <a:gd name="connsiteX1" fmla="*/ 7450893 w 14901785"/>
                <a:gd name="connsiteY1" fmla="*/ 14901787 h 14901786"/>
                <a:gd name="connsiteX2" fmla="*/ 0 w 14901785"/>
                <a:gd name="connsiteY2" fmla="*/ 7450893 h 14901786"/>
                <a:gd name="connsiteX3" fmla="*/ 7450893 w 14901785"/>
                <a:gd name="connsiteY3" fmla="*/ 0 h 14901786"/>
                <a:gd name="connsiteX4" fmla="*/ 14901786 w 14901785"/>
                <a:gd name="connsiteY4" fmla="*/ 7450893 h 1490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1785" h="14901786">
                  <a:moveTo>
                    <a:pt x="14901786" y="7450893"/>
                  </a:moveTo>
                  <a:cubicBezTo>
                    <a:pt x="14901786" y="11565908"/>
                    <a:pt x="11565908" y="14901787"/>
                    <a:pt x="7450893" y="14901787"/>
                  </a:cubicBezTo>
                  <a:cubicBezTo>
                    <a:pt x="3335879" y="14901787"/>
                    <a:pt x="0" y="11565908"/>
                    <a:pt x="0" y="7450893"/>
                  </a:cubicBezTo>
                  <a:cubicBezTo>
                    <a:pt x="0" y="3335879"/>
                    <a:pt x="3335879" y="0"/>
                    <a:pt x="7450893" y="0"/>
                  </a:cubicBezTo>
                  <a:cubicBezTo>
                    <a:pt x="11565907" y="0"/>
                    <a:pt x="14901786" y="3335879"/>
                    <a:pt x="14901786" y="7450893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FB4422B-CC74-C157-7ECF-970E5170A8B1}"/>
                </a:ext>
              </a:extLst>
            </p:cNvPr>
            <p:cNvSpPr/>
            <p:nvPr/>
          </p:nvSpPr>
          <p:spPr>
            <a:xfrm>
              <a:off x="-2952030" y="-3009740"/>
              <a:ext cx="12780432" cy="12780433"/>
            </a:xfrm>
            <a:custGeom>
              <a:avLst/>
              <a:gdLst>
                <a:gd name="connsiteX0" fmla="*/ 12780432 w 12780432"/>
                <a:gd name="connsiteY0" fmla="*/ 6390217 h 12780433"/>
                <a:gd name="connsiteX1" fmla="*/ 6390217 w 12780432"/>
                <a:gd name="connsiteY1" fmla="*/ 12780433 h 12780433"/>
                <a:gd name="connsiteX2" fmla="*/ 0 w 12780432"/>
                <a:gd name="connsiteY2" fmla="*/ 6390217 h 12780433"/>
                <a:gd name="connsiteX3" fmla="*/ 6390217 w 12780432"/>
                <a:gd name="connsiteY3" fmla="*/ 0 h 12780433"/>
                <a:gd name="connsiteX4" fmla="*/ 12780432 w 12780432"/>
                <a:gd name="connsiteY4" fmla="*/ 6390217 h 1278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80432" h="12780433">
                  <a:moveTo>
                    <a:pt x="12780432" y="6390217"/>
                  </a:moveTo>
                  <a:cubicBezTo>
                    <a:pt x="12780432" y="9919436"/>
                    <a:pt x="9919435" y="12780433"/>
                    <a:pt x="6390217" y="12780433"/>
                  </a:cubicBezTo>
                  <a:cubicBezTo>
                    <a:pt x="2860998" y="12780433"/>
                    <a:pt x="0" y="9919436"/>
                    <a:pt x="0" y="6390217"/>
                  </a:cubicBezTo>
                  <a:cubicBezTo>
                    <a:pt x="0" y="2860998"/>
                    <a:pt x="2860998" y="0"/>
                    <a:pt x="6390217" y="0"/>
                  </a:cubicBezTo>
                  <a:cubicBezTo>
                    <a:pt x="9919435" y="0"/>
                    <a:pt x="12780432" y="2860998"/>
                    <a:pt x="12780432" y="639021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185"/>
            <a:ext cx="6700594" cy="2239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5DCFB6D-EEB2-3482-B3C3-247739B1361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30BE0B4A-4B13-DD14-301E-6F92BD41F1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748AD6E7-39D2-D2E2-A60B-D756CA08188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rgbClr val="C7E634"/>
          </a:solidFill>
          <a:ln>
            <a:noFill/>
          </a:ln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5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Blue and Ligh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139F142-BF45-C464-ADCF-FAB928B1A7DC}"/>
              </a:ext>
            </a:extLst>
          </p:cNvPr>
          <p:cNvGrpSpPr/>
          <p:nvPr userDrawn="1"/>
        </p:nvGrpSpPr>
        <p:grpSpPr>
          <a:xfrm flipH="1" flipV="1">
            <a:off x="-1752600" y="-2264867"/>
            <a:ext cx="11676754" cy="11341608"/>
            <a:chOff x="3750647" y="-3589043"/>
            <a:chExt cx="19254481" cy="18703151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5A4C88A-F42F-0ACD-6216-F8F17744AC03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5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06C1C32-DE94-B853-CA4D-F30811BF0EB7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A48BA1A-BB24-4134-639F-401BC91ACA22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185"/>
            <a:ext cx="6700594" cy="2239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5DCFB6D-EEB2-3482-B3C3-247739B1361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30BE0B4A-4B13-DD14-301E-6F92BD41F1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748AD6E7-39D2-D2E2-A60B-D756CA08188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2341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aphic 205">
            <a:extLst>
              <a:ext uri="{FF2B5EF4-FFF2-40B4-BE49-F238E27FC236}">
                <a16:creationId xmlns:a16="http://schemas.microsoft.com/office/drawing/2014/main" id="{D7F5DE37-9CC3-5D94-F7F3-3FF22F8C942B}"/>
              </a:ext>
            </a:extLst>
          </p:cNvPr>
          <p:cNvGrpSpPr/>
          <p:nvPr/>
        </p:nvGrpSpPr>
        <p:grpSpPr>
          <a:xfrm>
            <a:off x="1134286" y="1705674"/>
            <a:ext cx="15829624" cy="12687196"/>
            <a:chOff x="1837768" y="2789997"/>
            <a:chExt cx="26102390" cy="20922126"/>
          </a:xfrm>
          <a:solidFill>
            <a:srgbClr val="231F20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6886C0C-1D27-E033-FD87-9625D78D2966}"/>
                </a:ext>
              </a:extLst>
            </p:cNvPr>
            <p:cNvSpPr/>
            <p:nvPr/>
          </p:nvSpPr>
          <p:spPr>
            <a:xfrm>
              <a:off x="10552711" y="2789997"/>
              <a:ext cx="17387446" cy="17387448"/>
            </a:xfrm>
            <a:custGeom>
              <a:avLst/>
              <a:gdLst>
                <a:gd name="connsiteX0" fmla="*/ 17387448 w 17387446"/>
                <a:gd name="connsiteY0" fmla="*/ 8693724 h 17387448"/>
                <a:gd name="connsiteX1" fmla="*/ 8693725 w 17387446"/>
                <a:gd name="connsiteY1" fmla="*/ 17387448 h 17387448"/>
                <a:gd name="connsiteX2" fmla="*/ 1 w 17387446"/>
                <a:gd name="connsiteY2" fmla="*/ 8693724 h 17387448"/>
                <a:gd name="connsiteX3" fmla="*/ 8693725 w 17387446"/>
                <a:gd name="connsiteY3" fmla="*/ 0 h 17387448"/>
                <a:gd name="connsiteX4" fmla="*/ 17387448 w 17387446"/>
                <a:gd name="connsiteY4" fmla="*/ 8693724 h 1738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7446" h="17387448">
                  <a:moveTo>
                    <a:pt x="17387448" y="8693724"/>
                  </a:moveTo>
                  <a:cubicBezTo>
                    <a:pt x="17387448" y="13495135"/>
                    <a:pt x="13495135" y="17387448"/>
                    <a:pt x="8693725" y="17387448"/>
                  </a:cubicBezTo>
                  <a:cubicBezTo>
                    <a:pt x="3892314" y="17387448"/>
                    <a:pt x="1" y="13495135"/>
                    <a:pt x="1" y="8693724"/>
                  </a:cubicBezTo>
                  <a:cubicBezTo>
                    <a:pt x="1" y="3892313"/>
                    <a:pt x="3892314" y="0"/>
                    <a:pt x="8693725" y="0"/>
                  </a:cubicBezTo>
                  <a:cubicBezTo>
                    <a:pt x="13495135" y="0"/>
                    <a:pt x="17387448" y="3892313"/>
                    <a:pt x="17387448" y="8693724"/>
                  </a:cubicBezTo>
                  <a:close/>
                </a:path>
              </a:pathLst>
            </a:custGeom>
            <a:gradFill>
              <a:gsLst>
                <a:gs pos="10000">
                  <a:srgbClr val="8AD6F7"/>
                </a:gs>
                <a:gs pos="70000">
                  <a:srgbClr val="8AD6F7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D961DA2-CD05-9D73-FB27-C2CFBA134F74}"/>
                </a:ext>
              </a:extLst>
            </p:cNvPr>
            <p:cNvSpPr/>
            <p:nvPr/>
          </p:nvSpPr>
          <p:spPr>
            <a:xfrm>
              <a:off x="1837768" y="3146742"/>
              <a:ext cx="20565379" cy="20565381"/>
            </a:xfrm>
            <a:custGeom>
              <a:avLst/>
              <a:gdLst>
                <a:gd name="connsiteX0" fmla="*/ 20565380 w 20565379"/>
                <a:gd name="connsiteY0" fmla="*/ 10282690 h 20565381"/>
                <a:gd name="connsiteX1" fmla="*/ 10282690 w 20565379"/>
                <a:gd name="connsiteY1" fmla="*/ 20565380 h 20565381"/>
                <a:gd name="connsiteX2" fmla="*/ 0 w 20565379"/>
                <a:gd name="connsiteY2" fmla="*/ 10282690 h 20565381"/>
                <a:gd name="connsiteX3" fmla="*/ 10282690 w 20565379"/>
                <a:gd name="connsiteY3" fmla="*/ 0 h 20565381"/>
                <a:gd name="connsiteX4" fmla="*/ 20565380 w 20565379"/>
                <a:gd name="connsiteY4" fmla="*/ 10282690 h 2056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65379" h="20565381">
                  <a:moveTo>
                    <a:pt x="20565380" y="10282690"/>
                  </a:moveTo>
                  <a:cubicBezTo>
                    <a:pt x="20565380" y="15961663"/>
                    <a:pt x="15961662" y="20565380"/>
                    <a:pt x="10282690" y="20565380"/>
                  </a:cubicBezTo>
                  <a:cubicBezTo>
                    <a:pt x="4603717" y="20565380"/>
                    <a:pt x="0" y="15961663"/>
                    <a:pt x="0" y="10282690"/>
                  </a:cubicBezTo>
                  <a:cubicBezTo>
                    <a:pt x="0" y="4603717"/>
                    <a:pt x="4603717" y="0"/>
                    <a:pt x="10282690" y="0"/>
                  </a:cubicBezTo>
                  <a:cubicBezTo>
                    <a:pt x="15961662" y="0"/>
                    <a:pt x="20565380" y="4603717"/>
                    <a:pt x="20565380" y="10282690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>
            <p:ph type="ctrTitle" hasCustomPrompt="1"/>
          </p:nvPr>
        </p:nvSpPr>
        <p:spPr>
          <a:xfrm>
            <a:off x="365837" y="2622732"/>
            <a:ext cx="4759732" cy="161253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lnSpc>
                <a:spcPct val="80000"/>
              </a:lnSpc>
              <a:defRPr sz="6549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A767D97-889C-2345-4D4F-B654C7CA3BAB}"/>
              </a:ext>
            </a:extLst>
          </p:cNvPr>
          <p:cNvSpPr/>
          <p:nvPr userDrawn="1"/>
        </p:nvSpPr>
        <p:spPr>
          <a:xfrm>
            <a:off x="-7467597" y="-7353302"/>
            <a:ext cx="27127195" cy="21564607"/>
          </a:xfrm>
          <a:custGeom>
            <a:avLst/>
            <a:gdLst>
              <a:gd name="connsiteX0" fmla="*/ 7466998 w 27127195"/>
              <a:gd name="connsiteY0" fmla="*/ 7353302 h 21564607"/>
              <a:gd name="connsiteX1" fmla="*/ 7466998 w 27127195"/>
              <a:gd name="connsiteY1" fmla="*/ 14211302 h 21564607"/>
              <a:gd name="connsiteX2" fmla="*/ 19660197 w 27127195"/>
              <a:gd name="connsiteY2" fmla="*/ 14211302 h 21564607"/>
              <a:gd name="connsiteX3" fmla="*/ 19660197 w 27127195"/>
              <a:gd name="connsiteY3" fmla="*/ 7353302 h 21564607"/>
              <a:gd name="connsiteX4" fmla="*/ 0 w 27127195"/>
              <a:gd name="connsiteY4" fmla="*/ 0 h 21564607"/>
              <a:gd name="connsiteX5" fmla="*/ 27127195 w 27127195"/>
              <a:gd name="connsiteY5" fmla="*/ 0 h 21564607"/>
              <a:gd name="connsiteX6" fmla="*/ 27127195 w 27127195"/>
              <a:gd name="connsiteY6" fmla="*/ 21564607 h 21564607"/>
              <a:gd name="connsiteX7" fmla="*/ 0 w 27127195"/>
              <a:gd name="connsiteY7" fmla="*/ 21564607 h 2156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127195" h="21564607">
                <a:moveTo>
                  <a:pt x="7466998" y="7353302"/>
                </a:moveTo>
                <a:lnTo>
                  <a:pt x="7466998" y="14211302"/>
                </a:lnTo>
                <a:lnTo>
                  <a:pt x="19660197" y="14211302"/>
                </a:lnTo>
                <a:lnTo>
                  <a:pt x="19660197" y="7353302"/>
                </a:lnTo>
                <a:close/>
                <a:moveTo>
                  <a:pt x="0" y="0"/>
                </a:moveTo>
                <a:lnTo>
                  <a:pt x="27127195" y="0"/>
                </a:lnTo>
                <a:lnTo>
                  <a:pt x="27127195" y="21564607"/>
                </a:lnTo>
                <a:lnTo>
                  <a:pt x="0" y="21564607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04A275E1-BCD4-5F9A-9D95-6287391B40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C24F0A38-F350-0B1D-FC8B-0A843A038D0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D39F2F9-695E-673C-434E-D3F76500B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18734" y="335970"/>
            <a:ext cx="6053640" cy="6186062"/>
          </a:xfrm>
          <a:prstGeom prst="roundRect">
            <a:avLst>
              <a:gd name="adj" fmla="val 9954"/>
            </a:avLst>
          </a:prstGeom>
        </p:spPr>
        <p:txBody>
          <a:bodyPr anchor="t"/>
          <a:lstStyle>
            <a:lvl1pPr algn="ctr"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sz="1455" dirty="0">
                <a:latin typeface="Arial" panose="020B0604020202020204" pitchFamily="34" charset="0"/>
                <a:cs typeface="Arial" panose="020B0604020202020204" pitchFamily="34" charset="0"/>
              </a:rPr>
              <a:t>Click the icon to add a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67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49C1F08-80E3-AE64-EBD1-75DD96482E8A}"/>
              </a:ext>
            </a:extLst>
          </p:cNvPr>
          <p:cNvGrpSpPr/>
          <p:nvPr userDrawn="1"/>
        </p:nvGrpSpPr>
        <p:grpSpPr>
          <a:xfrm>
            <a:off x="2280953" y="-2165350"/>
            <a:ext cx="11676754" cy="11341608"/>
            <a:chOff x="3750647" y="-3589043"/>
            <a:chExt cx="19254481" cy="1870315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77A4BCC-A4FE-4541-7B87-7A303B529BA9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99459E3-C0CA-C463-4734-7BFAADBE922A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8C9BF77-CC40-D956-6619-09F72B287008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5726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470" y="6261375"/>
            <a:ext cx="985498" cy="26354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C67C992-11E7-E0EC-BF3D-DC37C902564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43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Ligh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3B4B51-43E4-6836-77BC-9C2E35378B61}"/>
              </a:ext>
            </a:extLst>
          </p:cNvPr>
          <p:cNvGrpSpPr/>
          <p:nvPr userDrawn="1"/>
        </p:nvGrpSpPr>
        <p:grpSpPr>
          <a:xfrm>
            <a:off x="2280953" y="-2165350"/>
            <a:ext cx="11676754" cy="11341608"/>
            <a:chOff x="3750647" y="-3589043"/>
            <a:chExt cx="19254481" cy="1870315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6AF04B-BCAB-CC6E-7725-02DCE0AE7DE8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5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619595A-D422-0475-7B4F-A7622FD6FEE2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5EFB5AB-7E95-DBD0-7310-556679B39DCC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9323F44-3B9D-0D87-3F54-3CAA45D74BFB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B47020B3-BFF4-4871-0BCD-6AA394021C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37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2">
            <a:extLst>
              <a:ext uri="{FF2B5EF4-FFF2-40B4-BE49-F238E27FC236}">
                <a16:creationId xmlns:a16="http://schemas.microsoft.com/office/drawing/2014/main" id="{92456CCE-692B-2393-BE13-10332DDA04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109DF4-2779-F112-1FDB-16EBDB58F8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85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4DB7AFF-01D2-6118-484B-C039048C55B8}"/>
              </a:ext>
            </a:extLst>
          </p:cNvPr>
          <p:cNvGrpSpPr/>
          <p:nvPr userDrawn="1"/>
        </p:nvGrpSpPr>
        <p:grpSpPr>
          <a:xfrm>
            <a:off x="2274398" y="-2171300"/>
            <a:ext cx="11689007" cy="11353509"/>
            <a:chOff x="3744035" y="-3598743"/>
            <a:chExt cx="19274686" cy="1872277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762376-BD92-415F-0811-D7D48A2D63DE}"/>
                </a:ext>
              </a:extLst>
            </p:cNvPr>
            <p:cNvSpPr/>
            <p:nvPr/>
          </p:nvSpPr>
          <p:spPr>
            <a:xfrm>
              <a:off x="3744035" y="-3598743"/>
              <a:ext cx="17284353" cy="17284355"/>
            </a:xfrm>
            <a:custGeom>
              <a:avLst/>
              <a:gdLst>
                <a:gd name="connsiteX0" fmla="*/ 17284354 w 17284353"/>
                <a:gd name="connsiteY0" fmla="*/ 8642178 h 17284355"/>
                <a:gd name="connsiteX1" fmla="*/ 8642176 w 17284353"/>
                <a:gd name="connsiteY1" fmla="*/ 17284356 h 17284355"/>
                <a:gd name="connsiteX2" fmla="*/ -1 w 17284353"/>
                <a:gd name="connsiteY2" fmla="*/ 8642178 h 17284355"/>
                <a:gd name="connsiteX3" fmla="*/ 8642176 w 17284353"/>
                <a:gd name="connsiteY3" fmla="*/ 0 h 17284355"/>
                <a:gd name="connsiteX4" fmla="*/ 17284354 w 17284353"/>
                <a:gd name="connsiteY4" fmla="*/ 8642178 h 17284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84353" h="17284355">
                  <a:moveTo>
                    <a:pt x="17284354" y="8642178"/>
                  </a:moveTo>
                  <a:cubicBezTo>
                    <a:pt x="17284354" y="13415121"/>
                    <a:pt x="13415119" y="17284356"/>
                    <a:pt x="8642176" y="17284356"/>
                  </a:cubicBezTo>
                  <a:cubicBezTo>
                    <a:pt x="3869234" y="17284356"/>
                    <a:pt x="-1" y="13415121"/>
                    <a:pt x="-1" y="8642178"/>
                  </a:cubicBezTo>
                  <a:cubicBezTo>
                    <a:pt x="-1" y="3869235"/>
                    <a:pt x="3869234" y="0"/>
                    <a:pt x="8642176" y="0"/>
                  </a:cubicBezTo>
                  <a:cubicBezTo>
                    <a:pt x="13415118" y="0"/>
                    <a:pt x="17284354" y="3869235"/>
                    <a:pt x="17284354" y="864217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50729D-7816-EB05-7127-C00355CC3B30}"/>
                </a:ext>
              </a:extLst>
            </p:cNvPr>
            <p:cNvSpPr/>
            <p:nvPr/>
          </p:nvSpPr>
          <p:spPr>
            <a:xfrm>
              <a:off x="10265371" y="1517818"/>
              <a:ext cx="12753350" cy="12753352"/>
            </a:xfrm>
            <a:custGeom>
              <a:avLst/>
              <a:gdLst>
                <a:gd name="connsiteX0" fmla="*/ 12753351 w 12753350"/>
                <a:gd name="connsiteY0" fmla="*/ 6376676 h 12753352"/>
                <a:gd name="connsiteX1" fmla="*/ 6376675 w 12753350"/>
                <a:gd name="connsiteY1" fmla="*/ 12753352 h 12753352"/>
                <a:gd name="connsiteX2" fmla="*/ -1 w 12753350"/>
                <a:gd name="connsiteY2" fmla="*/ 6376676 h 12753352"/>
                <a:gd name="connsiteX3" fmla="*/ 6376675 w 12753350"/>
                <a:gd name="connsiteY3" fmla="*/ 0 h 12753352"/>
                <a:gd name="connsiteX4" fmla="*/ 12753351 w 12753350"/>
                <a:gd name="connsiteY4" fmla="*/ 6376676 h 127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3350" h="12753352">
                  <a:moveTo>
                    <a:pt x="12753351" y="6376676"/>
                  </a:moveTo>
                  <a:cubicBezTo>
                    <a:pt x="12753351" y="9898417"/>
                    <a:pt x="9898416" y="12753352"/>
                    <a:pt x="6376675" y="12753352"/>
                  </a:cubicBezTo>
                  <a:cubicBezTo>
                    <a:pt x="2854934" y="12753352"/>
                    <a:pt x="-1" y="9898417"/>
                    <a:pt x="-1" y="6376676"/>
                  </a:cubicBezTo>
                  <a:cubicBezTo>
                    <a:pt x="-1" y="2854935"/>
                    <a:pt x="2854934" y="0"/>
                    <a:pt x="6376675" y="0"/>
                  </a:cubicBezTo>
                  <a:cubicBezTo>
                    <a:pt x="9898415" y="0"/>
                    <a:pt x="12753351" y="2854935"/>
                    <a:pt x="12753351" y="6376676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79BF91C-4C2D-9FFC-FDFC-60EC080613E8}"/>
                </a:ext>
              </a:extLst>
            </p:cNvPr>
            <p:cNvSpPr/>
            <p:nvPr/>
          </p:nvSpPr>
          <p:spPr>
            <a:xfrm>
              <a:off x="10249542" y="3988359"/>
              <a:ext cx="11135674" cy="11135675"/>
            </a:xfrm>
            <a:custGeom>
              <a:avLst/>
              <a:gdLst>
                <a:gd name="connsiteX0" fmla="*/ 11135675 w 11135674"/>
                <a:gd name="connsiteY0" fmla="*/ 5567838 h 11135675"/>
                <a:gd name="connsiteX1" fmla="*/ 5567838 w 11135674"/>
                <a:gd name="connsiteY1" fmla="*/ 11135675 h 11135675"/>
                <a:gd name="connsiteX2" fmla="*/ 0 w 11135674"/>
                <a:gd name="connsiteY2" fmla="*/ 5567838 h 11135675"/>
                <a:gd name="connsiteX3" fmla="*/ 5567838 w 11135674"/>
                <a:gd name="connsiteY3" fmla="*/ -1 h 11135675"/>
                <a:gd name="connsiteX4" fmla="*/ 11135675 w 11135674"/>
                <a:gd name="connsiteY4" fmla="*/ 5567838 h 1113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5674" h="11135675">
                  <a:moveTo>
                    <a:pt x="11135675" y="5567838"/>
                  </a:moveTo>
                  <a:cubicBezTo>
                    <a:pt x="11135675" y="8642870"/>
                    <a:pt x="8642869" y="11135675"/>
                    <a:pt x="5567838" y="11135675"/>
                  </a:cubicBezTo>
                  <a:cubicBezTo>
                    <a:pt x="2492805" y="11135675"/>
                    <a:pt x="0" y="8642870"/>
                    <a:pt x="0" y="5567838"/>
                  </a:cubicBezTo>
                  <a:cubicBezTo>
                    <a:pt x="0" y="2492805"/>
                    <a:pt x="2492805" y="-1"/>
                    <a:pt x="5567838" y="-1"/>
                  </a:cubicBezTo>
                  <a:cubicBezTo>
                    <a:pt x="8642869" y="-1"/>
                    <a:pt x="11135675" y="2492806"/>
                    <a:pt x="11135675" y="5567838"/>
                  </a:cubicBezTo>
                  <a:close/>
                </a:path>
              </a:pathLst>
            </a:custGeom>
            <a:solidFill>
              <a:srgbClr val="7AD750"/>
            </a:soli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9A10D50-2D74-BC33-7E02-EB1C77D6356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473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E2D94B-28A4-D766-3E2A-469CB7FE38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  <p:sp>
        <p:nvSpPr>
          <p:cNvPr id="16" name="Holder 2">
            <a:extLst>
              <a:ext uri="{FF2B5EF4-FFF2-40B4-BE49-F238E27FC236}">
                <a16:creationId xmlns:a16="http://schemas.microsoft.com/office/drawing/2014/main" id="{61402B10-AEA1-A31D-67A0-06E5987C8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117FB28-8996-1B43-57DB-BF9AE3632DAC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6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78709986-16DE-CBBE-EB88-DE01F826BDAC}"/>
              </a:ext>
            </a:extLst>
          </p:cNvPr>
          <p:cNvSpPr/>
          <p:nvPr userDrawn="1"/>
        </p:nvSpPr>
        <p:spPr>
          <a:xfrm>
            <a:off x="-9437244" y="2971800"/>
            <a:ext cx="23426795" cy="13187276"/>
          </a:xfrm>
          <a:custGeom>
            <a:avLst/>
            <a:gdLst>
              <a:gd name="connsiteX0" fmla="*/ 14393799 w 14393798"/>
              <a:gd name="connsiteY0" fmla="*/ 4051237 h 8102473"/>
              <a:gd name="connsiteX1" fmla="*/ 7196900 w 14393798"/>
              <a:gd name="connsiteY1" fmla="*/ 8102473 h 8102473"/>
              <a:gd name="connsiteX2" fmla="*/ 0 w 14393798"/>
              <a:gd name="connsiteY2" fmla="*/ 4051237 h 8102473"/>
              <a:gd name="connsiteX3" fmla="*/ 7196900 w 14393798"/>
              <a:gd name="connsiteY3" fmla="*/ 0 h 8102473"/>
              <a:gd name="connsiteX4" fmla="*/ 14393799 w 14393798"/>
              <a:gd name="connsiteY4" fmla="*/ 4051237 h 8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3798" h="8102473">
                <a:moveTo>
                  <a:pt x="14393799" y="4051237"/>
                </a:moveTo>
                <a:cubicBezTo>
                  <a:pt x="14393799" y="6288673"/>
                  <a:pt x="11171637" y="8102473"/>
                  <a:pt x="7196900" y="8102473"/>
                </a:cubicBezTo>
                <a:cubicBezTo>
                  <a:pt x="3222162" y="8102473"/>
                  <a:pt x="0" y="6288673"/>
                  <a:pt x="0" y="4051237"/>
                </a:cubicBezTo>
                <a:cubicBezTo>
                  <a:pt x="0" y="1813801"/>
                  <a:pt x="3222162" y="0"/>
                  <a:pt x="7196900" y="0"/>
                </a:cubicBezTo>
                <a:cubicBezTo>
                  <a:pt x="11171638" y="0"/>
                  <a:pt x="14393799" y="1813801"/>
                  <a:pt x="14393799" y="4051237"/>
                </a:cubicBezTo>
                <a:close/>
              </a:path>
            </a:pathLst>
          </a:custGeom>
          <a:gradFill>
            <a:gsLst>
              <a:gs pos="19000">
                <a:schemeClr val="accent2"/>
              </a:gs>
              <a:gs pos="51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0" y="1438302"/>
            <a:ext cx="8088927" cy="27513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6396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470" y="609601"/>
            <a:ext cx="1012791" cy="3520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algn="ct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918" y="4665359"/>
            <a:ext cx="4438181" cy="343670"/>
          </a:xfrm>
          <a:prstGeom prst="rect">
            <a:avLst/>
          </a:prstGeom>
        </p:spPr>
        <p:txBody>
          <a:bodyPr anchor="b"/>
          <a:lstStyle>
            <a:lvl1pPr algn="l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sp>
        <p:nvSpPr>
          <p:cNvPr id="287" name="Freeform: Shape 286">
            <a:extLst>
              <a:ext uri="{FF2B5EF4-FFF2-40B4-BE49-F238E27FC236}">
                <a16:creationId xmlns:a16="http://schemas.microsoft.com/office/drawing/2014/main" id="{4F1B1314-1146-6AAC-0B3E-19921E6AD93B}"/>
              </a:ext>
            </a:extLst>
          </p:cNvPr>
          <p:cNvSpPr/>
          <p:nvPr userDrawn="1"/>
        </p:nvSpPr>
        <p:spPr>
          <a:xfrm>
            <a:off x="2674344" y="4189618"/>
            <a:ext cx="19278600" cy="10852173"/>
          </a:xfrm>
          <a:custGeom>
            <a:avLst/>
            <a:gdLst>
              <a:gd name="connsiteX0" fmla="*/ 13648182 w 13648182"/>
              <a:gd name="connsiteY0" fmla="*/ 3841369 h 7682738"/>
              <a:gd name="connsiteX1" fmla="*/ 6824091 w 13648182"/>
              <a:gd name="connsiteY1" fmla="*/ 7682738 h 7682738"/>
              <a:gd name="connsiteX2" fmla="*/ 0 w 13648182"/>
              <a:gd name="connsiteY2" fmla="*/ 3841369 h 7682738"/>
              <a:gd name="connsiteX3" fmla="*/ 6824091 w 13648182"/>
              <a:gd name="connsiteY3" fmla="*/ 0 h 7682738"/>
              <a:gd name="connsiteX4" fmla="*/ 13648182 w 13648182"/>
              <a:gd name="connsiteY4" fmla="*/ 3841369 h 768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8182" h="7682738">
                <a:moveTo>
                  <a:pt x="13648182" y="3841369"/>
                </a:moveTo>
                <a:cubicBezTo>
                  <a:pt x="13648182" y="5962898"/>
                  <a:pt x="10592932" y="7682738"/>
                  <a:pt x="6824091" y="7682738"/>
                </a:cubicBezTo>
                <a:cubicBezTo>
                  <a:pt x="3055249" y="7682738"/>
                  <a:pt x="0" y="5962898"/>
                  <a:pt x="0" y="3841369"/>
                </a:cubicBezTo>
                <a:cubicBezTo>
                  <a:pt x="0" y="1719839"/>
                  <a:pt x="3055249" y="0"/>
                  <a:pt x="6824091" y="0"/>
                </a:cubicBezTo>
                <a:cubicBezTo>
                  <a:pt x="10592932" y="0"/>
                  <a:pt x="13648182" y="1719839"/>
                  <a:pt x="13648182" y="3841369"/>
                </a:cubicBezTo>
                <a:close/>
              </a:path>
            </a:pathLst>
          </a:custGeom>
          <a:gradFill>
            <a:gsLst>
              <a:gs pos="10000">
                <a:srgbClr val="8AD6F7"/>
              </a:gs>
              <a:gs pos="49000">
                <a:srgbClr val="8AD6F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0352751-1872-1CD1-5081-FF4012D3C9B5}"/>
              </a:ext>
            </a:extLst>
          </p:cNvPr>
          <p:cNvSpPr/>
          <p:nvPr userDrawn="1"/>
        </p:nvSpPr>
        <p:spPr>
          <a:xfrm>
            <a:off x="-9708648" y="-9144000"/>
            <a:ext cx="31632408" cy="25146000"/>
          </a:xfrm>
          <a:custGeom>
            <a:avLst/>
            <a:gdLst>
              <a:gd name="connsiteX0" fmla="*/ 9708048 w 31632408"/>
              <a:gd name="connsiteY0" fmla="*/ 9144000 h 25146000"/>
              <a:gd name="connsiteX1" fmla="*/ 9708048 w 31632408"/>
              <a:gd name="connsiteY1" fmla="*/ 16002000 h 25146000"/>
              <a:gd name="connsiteX2" fmla="*/ 21901248 w 31632408"/>
              <a:gd name="connsiteY2" fmla="*/ 16002000 h 25146000"/>
              <a:gd name="connsiteX3" fmla="*/ 21901248 w 31632408"/>
              <a:gd name="connsiteY3" fmla="*/ 9144000 h 25146000"/>
              <a:gd name="connsiteX4" fmla="*/ 0 w 31632408"/>
              <a:gd name="connsiteY4" fmla="*/ 0 h 25146000"/>
              <a:gd name="connsiteX5" fmla="*/ 31632408 w 31632408"/>
              <a:gd name="connsiteY5" fmla="*/ 0 h 25146000"/>
              <a:gd name="connsiteX6" fmla="*/ 31632408 w 31632408"/>
              <a:gd name="connsiteY6" fmla="*/ 25146000 h 25146000"/>
              <a:gd name="connsiteX7" fmla="*/ 0 w 31632408"/>
              <a:gd name="connsiteY7" fmla="*/ 25146000 h 251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632408" h="25146000">
                <a:moveTo>
                  <a:pt x="9708048" y="9144000"/>
                </a:moveTo>
                <a:lnTo>
                  <a:pt x="9708048" y="16002000"/>
                </a:lnTo>
                <a:lnTo>
                  <a:pt x="21901248" y="16002000"/>
                </a:lnTo>
                <a:lnTo>
                  <a:pt x="21901248" y="9144000"/>
                </a:lnTo>
                <a:close/>
                <a:moveTo>
                  <a:pt x="0" y="0"/>
                </a:moveTo>
                <a:lnTo>
                  <a:pt x="31632408" y="0"/>
                </a:lnTo>
                <a:lnTo>
                  <a:pt x="31632408" y="25146000"/>
                </a:lnTo>
                <a:lnTo>
                  <a:pt x="0" y="251460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55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38">
            <a:extLst>
              <a:ext uri="{FF2B5EF4-FFF2-40B4-BE49-F238E27FC236}">
                <a16:creationId xmlns:a16="http://schemas.microsoft.com/office/drawing/2014/main" id="{1F104258-7732-4A9E-98DF-F0AE92DF029C}"/>
              </a:ext>
            </a:extLst>
          </p:cNvPr>
          <p:cNvGrpSpPr/>
          <p:nvPr userDrawn="1"/>
        </p:nvGrpSpPr>
        <p:grpSpPr>
          <a:xfrm>
            <a:off x="2363971" y="-4800600"/>
            <a:ext cx="11569023" cy="12755546"/>
            <a:chOff x="3898089" y="-7927802"/>
            <a:chExt cx="19076837" cy="2103484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013346-83B1-8747-4E9B-78A45E3F9B72}"/>
                </a:ext>
              </a:extLst>
            </p:cNvPr>
            <p:cNvSpPr/>
            <p:nvPr/>
          </p:nvSpPr>
          <p:spPr>
            <a:xfrm>
              <a:off x="3898089" y="-265867"/>
              <a:ext cx="13372905" cy="13372905"/>
            </a:xfrm>
            <a:custGeom>
              <a:avLst/>
              <a:gdLst>
                <a:gd name="connsiteX0" fmla="*/ 13372905 w 13372905"/>
                <a:gd name="connsiteY0" fmla="*/ 6686453 h 13372905"/>
                <a:gd name="connsiteX1" fmla="*/ 6686452 w 13372905"/>
                <a:gd name="connsiteY1" fmla="*/ 13372905 h 13372905"/>
                <a:gd name="connsiteX2" fmla="*/ -1 w 13372905"/>
                <a:gd name="connsiteY2" fmla="*/ 6686452 h 13372905"/>
                <a:gd name="connsiteX3" fmla="*/ 6686452 w 13372905"/>
                <a:gd name="connsiteY3" fmla="*/ -1 h 13372905"/>
                <a:gd name="connsiteX4" fmla="*/ 13372905 w 13372905"/>
                <a:gd name="connsiteY4" fmla="*/ 6686453 h 1337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2905" h="13372905">
                  <a:moveTo>
                    <a:pt x="13372905" y="6686453"/>
                  </a:moveTo>
                  <a:cubicBezTo>
                    <a:pt x="13372905" y="10379278"/>
                    <a:pt x="10379278" y="13372905"/>
                    <a:pt x="6686452" y="13372905"/>
                  </a:cubicBezTo>
                  <a:cubicBezTo>
                    <a:pt x="2993626" y="13372905"/>
                    <a:pt x="-1" y="10379278"/>
                    <a:pt x="-1" y="6686452"/>
                  </a:cubicBezTo>
                  <a:cubicBezTo>
                    <a:pt x="-1" y="2993626"/>
                    <a:pt x="2993626" y="-1"/>
                    <a:pt x="6686452" y="-1"/>
                  </a:cubicBezTo>
                  <a:cubicBezTo>
                    <a:pt x="10379278" y="-1"/>
                    <a:pt x="13372905" y="2993626"/>
                    <a:pt x="13372905" y="6686453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3"/>
                </a:gs>
                <a:gs pos="88000">
                  <a:srgbClr val="C7E634"/>
                </a:gs>
              </a:gsLst>
              <a:lin ang="84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F5CD514-47A9-83AD-F9A5-E62C1B578B4B}"/>
                </a:ext>
              </a:extLst>
            </p:cNvPr>
            <p:cNvSpPr/>
            <p:nvPr/>
          </p:nvSpPr>
          <p:spPr>
            <a:xfrm>
              <a:off x="5117073" y="-7927802"/>
              <a:ext cx="17857853" cy="17857853"/>
            </a:xfrm>
            <a:custGeom>
              <a:avLst/>
              <a:gdLst>
                <a:gd name="connsiteX0" fmla="*/ 17857852 w 17857853"/>
                <a:gd name="connsiteY0" fmla="*/ 8928927 h 17857853"/>
                <a:gd name="connsiteX1" fmla="*/ 8928926 w 17857853"/>
                <a:gd name="connsiteY1" fmla="*/ 17857854 h 17857853"/>
                <a:gd name="connsiteX2" fmla="*/ -1 w 17857853"/>
                <a:gd name="connsiteY2" fmla="*/ 8928926 h 17857853"/>
                <a:gd name="connsiteX3" fmla="*/ 8928926 w 17857853"/>
                <a:gd name="connsiteY3" fmla="*/ 0 h 17857853"/>
                <a:gd name="connsiteX4" fmla="*/ 17857852 w 17857853"/>
                <a:gd name="connsiteY4" fmla="*/ 8928927 h 1785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57853" h="17857853">
                  <a:moveTo>
                    <a:pt x="17857852" y="8928927"/>
                  </a:moveTo>
                  <a:cubicBezTo>
                    <a:pt x="17857852" y="13860236"/>
                    <a:pt x="13860236" y="17857854"/>
                    <a:pt x="8928926" y="17857854"/>
                  </a:cubicBezTo>
                  <a:cubicBezTo>
                    <a:pt x="3997616" y="17857854"/>
                    <a:pt x="-1" y="13860236"/>
                    <a:pt x="-1" y="8928926"/>
                  </a:cubicBezTo>
                  <a:cubicBezTo>
                    <a:pt x="-1" y="3997617"/>
                    <a:pt x="3997616" y="0"/>
                    <a:pt x="8928926" y="0"/>
                  </a:cubicBezTo>
                  <a:cubicBezTo>
                    <a:pt x="13860236" y="0"/>
                    <a:pt x="17857852" y="3997616"/>
                    <a:pt x="17857852" y="892892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2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67C9612-7BDD-0778-AF69-DCBD70396E61}"/>
                </a:ext>
              </a:extLst>
            </p:cNvPr>
            <p:cNvSpPr/>
            <p:nvPr/>
          </p:nvSpPr>
          <p:spPr>
            <a:xfrm>
              <a:off x="5864600" y="-4939903"/>
              <a:ext cx="11882054" cy="11882054"/>
            </a:xfrm>
            <a:custGeom>
              <a:avLst/>
              <a:gdLst>
                <a:gd name="connsiteX0" fmla="*/ 11882054 w 11882054"/>
                <a:gd name="connsiteY0" fmla="*/ 5941028 h 11882054"/>
                <a:gd name="connsiteX1" fmla="*/ 5941027 w 11882054"/>
                <a:gd name="connsiteY1" fmla="*/ 11882055 h 11882054"/>
                <a:gd name="connsiteX2" fmla="*/ -1 w 11882054"/>
                <a:gd name="connsiteY2" fmla="*/ 5941028 h 11882054"/>
                <a:gd name="connsiteX3" fmla="*/ 5941027 w 11882054"/>
                <a:gd name="connsiteY3" fmla="*/ 0 h 11882054"/>
                <a:gd name="connsiteX4" fmla="*/ 11882054 w 11882054"/>
                <a:gd name="connsiteY4" fmla="*/ 5941028 h 1188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82054" h="11882054">
                  <a:moveTo>
                    <a:pt x="11882054" y="5941028"/>
                  </a:moveTo>
                  <a:cubicBezTo>
                    <a:pt x="11882054" y="9222166"/>
                    <a:pt x="9222166" y="11882055"/>
                    <a:pt x="5941027" y="11882055"/>
                  </a:cubicBezTo>
                  <a:cubicBezTo>
                    <a:pt x="2659888" y="11882055"/>
                    <a:pt x="-1" y="9222166"/>
                    <a:pt x="-1" y="5941028"/>
                  </a:cubicBezTo>
                  <a:cubicBezTo>
                    <a:pt x="-1" y="2659889"/>
                    <a:pt x="2659888" y="0"/>
                    <a:pt x="5941027" y="0"/>
                  </a:cubicBezTo>
                  <a:cubicBezTo>
                    <a:pt x="9222165" y="0"/>
                    <a:pt x="11882054" y="2659889"/>
                    <a:pt x="11882054" y="594102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67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6571B33-5BE8-79B6-9FEC-38933B1A7C57}"/>
              </a:ext>
            </a:extLst>
          </p:cNvPr>
          <p:cNvSpPr/>
          <p:nvPr userDrawn="1"/>
        </p:nvSpPr>
        <p:spPr>
          <a:xfrm>
            <a:off x="-4256423" y="-4800600"/>
            <a:ext cx="20704849" cy="16459200"/>
          </a:xfrm>
          <a:custGeom>
            <a:avLst/>
            <a:gdLst>
              <a:gd name="connsiteX0" fmla="*/ 4255824 w 20704849"/>
              <a:gd name="connsiteY0" fmla="*/ 4800600 h 16459200"/>
              <a:gd name="connsiteX1" fmla="*/ 4255824 w 20704849"/>
              <a:gd name="connsiteY1" fmla="*/ 11658600 h 16459200"/>
              <a:gd name="connsiteX2" fmla="*/ 16449024 w 20704849"/>
              <a:gd name="connsiteY2" fmla="*/ 11658600 h 16459200"/>
              <a:gd name="connsiteX3" fmla="*/ 16449024 w 20704849"/>
              <a:gd name="connsiteY3" fmla="*/ 4800600 h 16459200"/>
              <a:gd name="connsiteX4" fmla="*/ 0 w 20704849"/>
              <a:gd name="connsiteY4" fmla="*/ 0 h 16459200"/>
              <a:gd name="connsiteX5" fmla="*/ 20704849 w 20704849"/>
              <a:gd name="connsiteY5" fmla="*/ 0 h 16459200"/>
              <a:gd name="connsiteX6" fmla="*/ 20704849 w 20704849"/>
              <a:gd name="connsiteY6" fmla="*/ 16459200 h 16459200"/>
              <a:gd name="connsiteX7" fmla="*/ 0 w 20704849"/>
              <a:gd name="connsiteY7" fmla="*/ 16459200 h 164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04849" h="16459200">
                <a:moveTo>
                  <a:pt x="4255824" y="4800600"/>
                </a:moveTo>
                <a:lnTo>
                  <a:pt x="4255824" y="11658600"/>
                </a:lnTo>
                <a:lnTo>
                  <a:pt x="16449024" y="11658600"/>
                </a:lnTo>
                <a:lnTo>
                  <a:pt x="16449024" y="4800600"/>
                </a:lnTo>
                <a:close/>
                <a:moveTo>
                  <a:pt x="0" y="0"/>
                </a:moveTo>
                <a:lnTo>
                  <a:pt x="20704849" y="0"/>
                </a:lnTo>
                <a:lnTo>
                  <a:pt x="20704849" y="16459200"/>
                </a:lnTo>
                <a:lnTo>
                  <a:pt x="0" y="164592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Holder 2"/>
          <p:cNvSpPr>
            <a:spLocks noGrp="1"/>
          </p:cNvSpPr>
          <p:nvPr userDrawn="1">
            <p:ph type="title" hasCustomPrompt="1"/>
          </p:nvPr>
        </p:nvSpPr>
        <p:spPr>
          <a:xfrm>
            <a:off x="504470" y="1438302"/>
            <a:ext cx="8088927" cy="27513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5821" b="1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 userDrawn="1">
            <p:ph type="sldNum" sz="quarter" idx="7"/>
          </p:nvPr>
        </p:nvSpPr>
        <p:spPr>
          <a:xfrm>
            <a:off x="886432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04470" y="609601"/>
            <a:ext cx="1012791" cy="3520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04918" y="4665359"/>
            <a:ext cx="4438181" cy="343670"/>
          </a:xfrm>
          <a:prstGeom prst="rect">
            <a:avLst/>
          </a:prstGeom>
        </p:spPr>
        <p:txBody>
          <a:bodyPr anchor="b"/>
          <a:lstStyle>
            <a:lvl1pPr algn="l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EF8FB9-E4B7-3102-A32E-22B30CCEE2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1767731" y="-2241438"/>
            <a:ext cx="11675936" cy="11340875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6096000" y="2309208"/>
            <a:ext cx="5499108" cy="22395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Add Thank you</a:t>
            </a:r>
            <a:endParaRPr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1D18C04-5041-4FEA-59C4-023CD8DAE662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7440D5-3706-5929-23B4-CE4A8D125E7B}"/>
              </a:ext>
            </a:extLst>
          </p:cNvPr>
          <p:cNvCxnSpPr>
            <a:cxnSpLocks/>
          </p:cNvCxnSpPr>
          <p:nvPr userDrawn="1"/>
        </p:nvCxnSpPr>
        <p:spPr>
          <a:xfrm>
            <a:off x="354000" y="5645152"/>
            <a:ext cx="11484000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95178EF9-D910-FA63-3C55-FAD978D47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931383"/>
            <a:ext cx="12192000" cy="92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53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 -editable contact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1767731" y="-2241438"/>
            <a:ext cx="11675936" cy="11340875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6096000" y="2309208"/>
            <a:ext cx="5499108" cy="22395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Add Thank you</a:t>
            </a:r>
            <a:endParaRPr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1D18C04-5041-4FEA-59C4-023CD8DAE662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7440D5-3706-5929-23B4-CE4A8D125E7B}"/>
              </a:ext>
            </a:extLst>
          </p:cNvPr>
          <p:cNvCxnSpPr>
            <a:cxnSpLocks/>
          </p:cNvCxnSpPr>
          <p:nvPr userDrawn="1"/>
        </p:nvCxnSpPr>
        <p:spPr>
          <a:xfrm>
            <a:off x="354000" y="5645152"/>
            <a:ext cx="11484000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4263637F-3076-0E97-C826-8AC7A025D2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E: info@sdublincoco.ie</a:t>
            </a:r>
            <a:br>
              <a:rPr lang="en-GB" dirty="0"/>
            </a:br>
            <a:r>
              <a:rPr lang="en-GB" dirty="0"/>
              <a:t>T: 01 4149000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10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137">
            <a:extLst>
              <a:ext uri="{FF2B5EF4-FFF2-40B4-BE49-F238E27FC236}">
                <a16:creationId xmlns:a16="http://schemas.microsoft.com/office/drawing/2014/main" id="{476DD7FB-8F70-B10A-2421-9F7E04D5C772}"/>
              </a:ext>
            </a:extLst>
          </p:cNvPr>
          <p:cNvGrpSpPr/>
          <p:nvPr/>
        </p:nvGrpSpPr>
        <p:grpSpPr>
          <a:xfrm>
            <a:off x="-1752600" y="-2286000"/>
            <a:ext cx="10935202" cy="10600487"/>
            <a:chOff x="-2952030" y="-3864416"/>
            <a:chExt cx="18105979" cy="17553005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0B9BFEB-FBF0-5B9F-29AC-D7D94052A32C}"/>
                </a:ext>
              </a:extLst>
            </p:cNvPr>
            <p:cNvSpPr/>
            <p:nvPr/>
          </p:nvSpPr>
          <p:spPr>
            <a:xfrm>
              <a:off x="-1315057" y="-3864416"/>
              <a:ext cx="11159320" cy="11159321"/>
            </a:xfrm>
            <a:custGeom>
              <a:avLst/>
              <a:gdLst>
                <a:gd name="connsiteX0" fmla="*/ 11159321 w 11159320"/>
                <a:gd name="connsiteY0" fmla="*/ 5579661 h 11159321"/>
                <a:gd name="connsiteX1" fmla="*/ 5579660 w 11159320"/>
                <a:gd name="connsiteY1" fmla="*/ 11159322 h 11159321"/>
                <a:gd name="connsiteX2" fmla="*/ 0 w 11159320"/>
                <a:gd name="connsiteY2" fmla="*/ 5579661 h 11159321"/>
                <a:gd name="connsiteX3" fmla="*/ 5579660 w 11159320"/>
                <a:gd name="connsiteY3" fmla="*/ 0 h 11159321"/>
                <a:gd name="connsiteX4" fmla="*/ 11159321 w 11159320"/>
                <a:gd name="connsiteY4" fmla="*/ 5579661 h 1115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59320" h="11159321">
                  <a:moveTo>
                    <a:pt x="11159321" y="5579661"/>
                  </a:moveTo>
                  <a:cubicBezTo>
                    <a:pt x="11159321" y="8661223"/>
                    <a:pt x="8661222" y="11159322"/>
                    <a:pt x="5579660" y="11159322"/>
                  </a:cubicBezTo>
                  <a:cubicBezTo>
                    <a:pt x="2498099" y="11159322"/>
                    <a:pt x="0" y="8661223"/>
                    <a:pt x="0" y="5579661"/>
                  </a:cubicBezTo>
                  <a:cubicBezTo>
                    <a:pt x="0" y="2498100"/>
                    <a:pt x="2498099" y="0"/>
                    <a:pt x="5579660" y="0"/>
                  </a:cubicBezTo>
                  <a:cubicBezTo>
                    <a:pt x="8661222" y="0"/>
                    <a:pt x="11159321" y="2498100"/>
                    <a:pt x="11159321" y="5579661"/>
                  </a:cubicBezTo>
                  <a:close/>
                </a:path>
              </a:pathLst>
            </a:custGeom>
            <a:gradFill flip="none" rotWithShape="1">
              <a:gsLst>
                <a:gs pos="10000">
                  <a:schemeClr val="accent3"/>
                </a:gs>
                <a:gs pos="100000">
                  <a:srgbClr val="C7E634"/>
                </a:gs>
              </a:gsLst>
              <a:lin ang="138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5C7921D-1791-AAB4-C7A8-9339CEFF6813}"/>
                </a:ext>
              </a:extLst>
            </p:cNvPr>
            <p:cNvSpPr/>
            <p:nvPr/>
          </p:nvSpPr>
          <p:spPr>
            <a:xfrm>
              <a:off x="252163" y="-1213197"/>
              <a:ext cx="14901785" cy="14901786"/>
            </a:xfrm>
            <a:custGeom>
              <a:avLst/>
              <a:gdLst>
                <a:gd name="connsiteX0" fmla="*/ 14901786 w 14901785"/>
                <a:gd name="connsiteY0" fmla="*/ 7450893 h 14901786"/>
                <a:gd name="connsiteX1" fmla="*/ 7450893 w 14901785"/>
                <a:gd name="connsiteY1" fmla="*/ 14901787 h 14901786"/>
                <a:gd name="connsiteX2" fmla="*/ 0 w 14901785"/>
                <a:gd name="connsiteY2" fmla="*/ 7450893 h 14901786"/>
                <a:gd name="connsiteX3" fmla="*/ 7450893 w 14901785"/>
                <a:gd name="connsiteY3" fmla="*/ 0 h 14901786"/>
                <a:gd name="connsiteX4" fmla="*/ 14901786 w 14901785"/>
                <a:gd name="connsiteY4" fmla="*/ 7450893 h 1490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1785" h="14901786">
                  <a:moveTo>
                    <a:pt x="14901786" y="7450893"/>
                  </a:moveTo>
                  <a:cubicBezTo>
                    <a:pt x="14901786" y="11565908"/>
                    <a:pt x="11565908" y="14901787"/>
                    <a:pt x="7450893" y="14901787"/>
                  </a:cubicBezTo>
                  <a:cubicBezTo>
                    <a:pt x="3335879" y="14901787"/>
                    <a:pt x="0" y="11565908"/>
                    <a:pt x="0" y="7450893"/>
                  </a:cubicBezTo>
                  <a:cubicBezTo>
                    <a:pt x="0" y="3335879"/>
                    <a:pt x="3335879" y="0"/>
                    <a:pt x="7450893" y="0"/>
                  </a:cubicBezTo>
                  <a:cubicBezTo>
                    <a:pt x="11565907" y="0"/>
                    <a:pt x="14901786" y="3335879"/>
                    <a:pt x="14901786" y="7450893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FB4422B-CC74-C157-7ECF-970E5170A8B1}"/>
                </a:ext>
              </a:extLst>
            </p:cNvPr>
            <p:cNvSpPr/>
            <p:nvPr/>
          </p:nvSpPr>
          <p:spPr>
            <a:xfrm>
              <a:off x="-2952030" y="-3009740"/>
              <a:ext cx="12780432" cy="12780433"/>
            </a:xfrm>
            <a:custGeom>
              <a:avLst/>
              <a:gdLst>
                <a:gd name="connsiteX0" fmla="*/ 12780432 w 12780432"/>
                <a:gd name="connsiteY0" fmla="*/ 6390217 h 12780433"/>
                <a:gd name="connsiteX1" fmla="*/ 6390217 w 12780432"/>
                <a:gd name="connsiteY1" fmla="*/ 12780433 h 12780433"/>
                <a:gd name="connsiteX2" fmla="*/ 0 w 12780432"/>
                <a:gd name="connsiteY2" fmla="*/ 6390217 h 12780433"/>
                <a:gd name="connsiteX3" fmla="*/ 6390217 w 12780432"/>
                <a:gd name="connsiteY3" fmla="*/ 0 h 12780433"/>
                <a:gd name="connsiteX4" fmla="*/ 12780432 w 12780432"/>
                <a:gd name="connsiteY4" fmla="*/ 6390217 h 1278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80432" h="12780433">
                  <a:moveTo>
                    <a:pt x="12780432" y="6390217"/>
                  </a:moveTo>
                  <a:cubicBezTo>
                    <a:pt x="12780432" y="9919436"/>
                    <a:pt x="9919435" y="12780433"/>
                    <a:pt x="6390217" y="12780433"/>
                  </a:cubicBezTo>
                  <a:cubicBezTo>
                    <a:pt x="2860998" y="12780433"/>
                    <a:pt x="0" y="9919436"/>
                    <a:pt x="0" y="6390217"/>
                  </a:cubicBezTo>
                  <a:cubicBezTo>
                    <a:pt x="0" y="2860998"/>
                    <a:pt x="2860998" y="0"/>
                    <a:pt x="6390217" y="0"/>
                  </a:cubicBezTo>
                  <a:cubicBezTo>
                    <a:pt x="9919435" y="0"/>
                    <a:pt x="12780432" y="2860998"/>
                    <a:pt x="12780432" y="639021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208"/>
            <a:ext cx="6700594" cy="22395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Add Thank you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r">
              <a:defRPr sz="1698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GB" dirty="0"/>
              <a:t>Contact: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E: info@sdublincoco.ie</a:t>
            </a:r>
            <a:br>
              <a:rPr lang="en-GB" dirty="0"/>
            </a:br>
            <a:r>
              <a:rPr lang="en-GB" dirty="0"/>
              <a:t>T: 01 4149000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5DCFB6D-EEB2-3482-B3C3-247739B1361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30BE0B4A-4B13-DD14-301E-6F92BD41F1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421483C-EE89-1843-5326-8390D4EAF8D2}"/>
              </a:ext>
            </a:extLst>
          </p:cNvPr>
          <p:cNvCxnSpPr>
            <a:cxnSpLocks/>
          </p:cNvCxnSpPr>
          <p:nvPr userDrawn="1"/>
        </p:nvCxnSpPr>
        <p:spPr>
          <a:xfrm>
            <a:off x="354000" y="5645152"/>
            <a:ext cx="11484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621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Blue and Ligh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139F142-BF45-C464-ADCF-FAB928B1A7DC}"/>
              </a:ext>
            </a:extLst>
          </p:cNvPr>
          <p:cNvGrpSpPr/>
          <p:nvPr userDrawn="1"/>
        </p:nvGrpSpPr>
        <p:grpSpPr>
          <a:xfrm flipH="1" flipV="1">
            <a:off x="-1752600" y="-2264867"/>
            <a:ext cx="11676754" cy="11341608"/>
            <a:chOff x="3750647" y="-3589043"/>
            <a:chExt cx="19254481" cy="18703151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5A4C88A-F42F-0ACD-6216-F8F17744AC03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5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06C1C32-DE94-B853-CA4D-F30811BF0EB7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A48BA1A-BB24-4134-639F-401BC91ACA22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5DCFB6D-EEB2-3482-B3C3-247739B1361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30BE0B4A-4B13-DD14-301E-6F92BD41F1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068E738F-966F-43B9-728F-5EC0F6B0D6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94514" y="2309208"/>
            <a:ext cx="6700594" cy="22395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Add Thank you</a:t>
            </a:r>
            <a:endParaRPr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AD909019-4856-C466-9E20-562D2B97E4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E: info@sdublincoco.ie</a:t>
            </a:r>
            <a:br>
              <a:rPr lang="en-GB" dirty="0"/>
            </a:br>
            <a:r>
              <a:rPr lang="en-GB" dirty="0"/>
              <a:t>T: 01 4149000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598353F-8262-4727-F52E-A93073D03E18}"/>
              </a:ext>
            </a:extLst>
          </p:cNvPr>
          <p:cNvCxnSpPr>
            <a:cxnSpLocks/>
          </p:cNvCxnSpPr>
          <p:nvPr userDrawn="1"/>
        </p:nvCxnSpPr>
        <p:spPr>
          <a:xfrm>
            <a:off x="354000" y="5645152"/>
            <a:ext cx="114840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770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1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8903897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0241" y="1577802"/>
            <a:ext cx="7086934" cy="4346416"/>
          </a:xfrm>
          <a:prstGeom prst="roundRect">
            <a:avLst>
              <a:gd name="adj" fmla="val 10141"/>
            </a:avLst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467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9020529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2807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06550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06296"/>
            <a:ext cx="638530" cy="360000"/>
          </a:xfrm>
        </p:spPr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931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4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9047913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878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9286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9286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0270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80270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2420641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1100667"/>
            <a:ext cx="3974145" cy="2143502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4609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264203" y="1261533"/>
            <a:ext cx="3004789" cy="45240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9233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682386" y="1261533"/>
            <a:ext cx="3004789" cy="45240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23880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">
    <p:bg>
      <p:bgPr>
        <a:solidFill>
          <a:srgbClr val="E6F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69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442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4469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89676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89676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074883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4883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360090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60090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645298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45298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4469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789676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74883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360090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645298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2820647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82436" y="5522533"/>
            <a:ext cx="211964" cy="211949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77015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535440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6584" y="5522533"/>
            <a:ext cx="211964" cy="211949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91163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5105854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8288" y="5522533"/>
            <a:ext cx="211964" cy="211949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5262867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7391061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54140" y="5522533"/>
            <a:ext cx="211964" cy="211949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54871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9676269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9990" y="5522533"/>
            <a:ext cx="211964" cy="211949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83456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8759883" cy="8567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48368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am page (no LinkedIn)">
    <p:bg>
      <p:bgPr>
        <a:solidFill>
          <a:srgbClr val="E6F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4469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789676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74883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360090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645298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69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442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4469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89676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89676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074883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4883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360090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60090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645298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45298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8369953" cy="8567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357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chart/grap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01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4600242" y="1577802"/>
            <a:ext cx="7086933" cy="4346416"/>
          </a:xfrm>
          <a:prstGeom prst="rect">
            <a:avLst/>
          </a:prstGeom>
        </p:spPr>
        <p:txBody>
          <a:bodyPr/>
          <a:lstStyle>
            <a:lvl1pPr algn="ctr">
              <a:defRPr sz="109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9119923" cy="8567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7449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and 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lder 2">
            <a:extLst>
              <a:ext uri="{FF2B5EF4-FFF2-40B4-BE49-F238E27FC236}">
                <a16:creationId xmlns:a16="http://schemas.microsoft.com/office/drawing/2014/main" id="{53A96A89-88E7-336C-E549-9D337CBC60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9191929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pic>
        <p:nvPicPr>
          <p:cNvPr id="10" name="Picture 287">
            <a:extLst>
              <a:ext uri="{FF2B5EF4-FFF2-40B4-BE49-F238E27FC236}">
                <a16:creationId xmlns:a16="http://schemas.microsoft.com/office/drawing/2014/main" id="{177899CC-70D7-C7F1-E56D-52625DF0E9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23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1 ima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9119921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0241" y="1577802"/>
            <a:ext cx="7086934" cy="4346416"/>
          </a:xfrm>
          <a:prstGeom prst="roundRect">
            <a:avLst>
              <a:gd name="adj" fmla="val 10628"/>
            </a:avLst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6C76B594-542C-67F1-F354-78EAA3BC3B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554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8903897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2807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06550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06296"/>
            <a:ext cx="638530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F9338E08-1F94-61DB-4B9B-CAE9DFE422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89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4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861586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37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9286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9286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4858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84858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pic>
        <p:nvPicPr>
          <p:cNvPr id="5" name="Picture 287">
            <a:extLst>
              <a:ext uri="{FF2B5EF4-FFF2-40B4-BE49-F238E27FC236}">
                <a16:creationId xmlns:a16="http://schemas.microsoft.com/office/drawing/2014/main" id="{01D2843D-9561-7F5C-2BDC-AE788D5EAE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401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column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1104900"/>
            <a:ext cx="3974145" cy="2139269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4609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264203" y="1248833"/>
            <a:ext cx="3004789" cy="45367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9233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682386" y="1248833"/>
            <a:ext cx="3004789" cy="45367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pic>
        <p:nvPicPr>
          <p:cNvPr id="6" name="Picture 287">
            <a:extLst>
              <a:ext uri="{FF2B5EF4-FFF2-40B4-BE49-F238E27FC236}">
                <a16:creationId xmlns:a16="http://schemas.microsoft.com/office/drawing/2014/main" id="{2434586A-F002-EA2E-B9B4-907E950234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048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am p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69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6471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4469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88747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88747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073025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3025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357303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57303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641580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41580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4469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788747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73025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357303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641580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2819718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70165" y="5522533"/>
            <a:ext cx="211964" cy="211949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76085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535440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6584" y="5522533"/>
            <a:ext cx="211964" cy="211949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91163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5103996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43746" y="5522533"/>
            <a:ext cx="211964" cy="211949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5261007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7388274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17327" y="5522533"/>
            <a:ext cx="211964" cy="211949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54592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9672551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0907" y="5522533"/>
            <a:ext cx="211964" cy="211949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830851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9168082" cy="8567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95FB4A01-4184-0AA4-23AB-92F3A76DAB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48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chart/graph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01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4600242" y="1577802"/>
            <a:ext cx="7086933" cy="4346416"/>
          </a:xfrm>
          <a:prstGeom prst="rect">
            <a:avLst/>
          </a:prstGeom>
        </p:spPr>
        <p:txBody>
          <a:bodyPr/>
          <a:lstStyle>
            <a:lvl1pPr algn="ctr">
              <a:defRPr sz="109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9119923" cy="8567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82A2B3FA-EEE2-F7C1-379F-66EF350C4B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89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 (chart/graph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01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9551971" cy="8567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82A2B3FA-EEE2-F7C1-379F-66EF350C4B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0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7">
            <a:extLst>
              <a:ext uri="{FF2B5EF4-FFF2-40B4-BE49-F238E27FC236}">
                <a16:creationId xmlns:a16="http://schemas.microsoft.com/office/drawing/2014/main" id="{332B9E3F-BC93-25A0-C1FD-3DFA3E4687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  <p:sp>
        <p:nvSpPr>
          <p:cNvPr id="289" name="Title Placeholder 288">
            <a:extLst>
              <a:ext uri="{FF2B5EF4-FFF2-40B4-BE49-F238E27FC236}">
                <a16:creationId xmlns:a16="http://schemas.microsoft.com/office/drawing/2014/main" id="{D580A401-53F8-EF6C-DB1D-326643A226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04469" y="471704"/>
            <a:ext cx="5591531" cy="8567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Page title goes here</a:t>
            </a:r>
            <a:endParaRPr lang="en-GB" dirty="0"/>
          </a:p>
        </p:txBody>
      </p:sp>
      <p:sp>
        <p:nvSpPr>
          <p:cNvPr id="290" name="Text Placeholder 289">
            <a:extLst>
              <a:ext uri="{FF2B5EF4-FFF2-40B4-BE49-F238E27FC236}">
                <a16:creationId xmlns:a16="http://schemas.microsoft.com/office/drawing/2014/main" id="{FE9BEEC8-3359-A4E6-D164-0797EBC22DA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04469" y="1572261"/>
            <a:ext cx="11182705" cy="43464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91" name="Date Placeholder 290">
            <a:extLst>
              <a:ext uri="{FF2B5EF4-FFF2-40B4-BE49-F238E27FC236}">
                <a16:creationId xmlns:a16="http://schemas.microsoft.com/office/drawing/2014/main" id="{10F94D1C-992C-8E20-F272-7F8747032356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753600" y="6206296"/>
            <a:ext cx="12192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algn="ctr"/>
            <a:r>
              <a:rPr lang="en-GB" dirty="0"/>
              <a:t>May 2025</a:t>
            </a:r>
          </a:p>
        </p:txBody>
      </p:sp>
      <p:sp>
        <p:nvSpPr>
          <p:cNvPr id="292" name="Footer Placeholder 291">
            <a:extLst>
              <a:ext uri="{FF2B5EF4-FFF2-40B4-BE49-F238E27FC236}">
                <a16:creationId xmlns:a16="http://schemas.microsoft.com/office/drawing/2014/main" id="{975D1B8B-0D5D-F878-48DB-90B36F1B457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6096000" y="6206296"/>
            <a:ext cx="3429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93" name="Slide Number Placeholder 292">
            <a:extLst>
              <a:ext uri="{FF2B5EF4-FFF2-40B4-BE49-F238E27FC236}">
                <a16:creationId xmlns:a16="http://schemas.microsoft.com/office/drawing/2014/main" id="{7C800FF4-D93B-AF38-B311-4DFDA3EE563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049000" y="6206296"/>
            <a:ext cx="63853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701" r:id="rId3"/>
    <p:sldLayoutId id="2147483678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97" r:id="rId10"/>
    <p:sldLayoutId id="2147483706" r:id="rId11"/>
    <p:sldLayoutId id="2147483699" r:id="rId12"/>
    <p:sldLayoutId id="2147483703" r:id="rId13"/>
    <p:sldLayoutId id="2147483686" r:id="rId14"/>
    <p:sldLayoutId id="2147483680" r:id="rId15"/>
    <p:sldLayoutId id="2147483687" r:id="rId16"/>
    <p:sldLayoutId id="2147483688" r:id="rId17"/>
    <p:sldLayoutId id="2147483689" r:id="rId18"/>
    <p:sldLayoutId id="2147483700" r:id="rId19"/>
    <p:sldLayoutId id="2147483690" r:id="rId20"/>
    <p:sldLayoutId id="2147483704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705" r:id="rId28"/>
  </p:sldLayoutIdLst>
  <p:txStyles>
    <p:titleStyle>
      <a:lvl1pPr eaLnBrk="1" hangingPunct="1">
        <a:defRPr sz="33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1pPr>
      <a:lvl2pPr marL="277246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2pPr>
      <a:lvl3pPr marL="554492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3pPr>
      <a:lvl4pPr marL="831738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4pPr>
      <a:lvl5pPr marL="1108984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896" userDrawn="1">
          <p15:clr>
            <a:srgbClr val="F26B43"/>
          </p15:clr>
        </p15:guide>
        <p15:guide id="4" pos="2630" userDrawn="1">
          <p15:clr>
            <a:srgbClr val="F26B43"/>
          </p15:clr>
        </p15:guide>
        <p15:guide id="5" pos="3427" userDrawn="1">
          <p15:clr>
            <a:srgbClr val="F26B43"/>
          </p15:clr>
        </p15:guide>
        <p15:guide id="6" pos="318" userDrawn="1">
          <p15:clr>
            <a:srgbClr val="F26B43"/>
          </p15:clr>
        </p15:guide>
        <p15:guide id="7" pos="7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BD2AC-F04E-B307-BC12-3DE148D99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B6945-CC93-0233-DFA6-828824984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626" y="2567225"/>
            <a:ext cx="11275482" cy="1723549"/>
          </a:xfrm>
        </p:spPr>
        <p:txBody>
          <a:bodyPr/>
          <a:lstStyle/>
          <a:p>
            <a:r>
              <a:rPr lang="en-GB" sz="8000" dirty="0"/>
              <a:t>Castletymon Road South </a:t>
            </a:r>
            <a:r>
              <a:rPr lang="en-GB" sz="6000" dirty="0"/>
              <a:t>Walking and Cycle Scheme.</a:t>
            </a:r>
            <a:endParaRPr lang="en-US" sz="8000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35333E-A24D-E641-AFDD-3B467F76A69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algn="ctr"/>
            <a:r>
              <a:rPr lang="en-GB" dirty="0"/>
              <a:t>Sept 2026</a:t>
            </a:r>
          </a:p>
        </p:txBody>
      </p:sp>
    </p:spTree>
    <p:extLst>
      <p:ext uri="{BB962C8B-B14F-4D97-AF65-F5344CB8AC3E}">
        <p14:creationId xmlns:p14="http://schemas.microsoft.com/office/powerpoint/2010/main" val="3163130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A3C8-F04B-90C7-480B-DC16A8EF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71" y="471704"/>
            <a:ext cx="8903897" cy="856798"/>
          </a:xfrm>
        </p:spPr>
        <p:txBody>
          <a:bodyPr anchor="ctr">
            <a:normAutofit/>
          </a:bodyPr>
          <a:lstStyle/>
          <a:p>
            <a:r>
              <a:rPr lang="en-GB" sz="3000"/>
              <a:t>Castletymon Rd South Walking and Cycle Scheme</a:t>
            </a:r>
            <a:endParaRPr lang="en-US" sz="3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417D1-6888-D215-EAA1-36389A873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470" y="1577340"/>
            <a:ext cx="5375506" cy="4659972"/>
          </a:xfrm>
        </p:spPr>
        <p:txBody>
          <a:bodyPr>
            <a:normAutofit/>
          </a:bodyPr>
          <a:lstStyle/>
          <a:p>
            <a:r>
              <a:rPr lang="en-GB" sz="1800" b="1" dirty="0"/>
              <a:t>What is proposed: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500 metres of high-quality cycle lanes (each side of Castletymon Road)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Footpaths improvements, including bus stops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Junctions tightening at Castle Park (x2), Balrothery Estate, Castle Lawn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Improvements at school entrances at: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800" dirty="0" err="1"/>
              <a:t>Scoil</a:t>
            </a:r>
            <a:r>
              <a:rPr lang="en-GB" sz="1800" dirty="0"/>
              <a:t> </a:t>
            </a:r>
            <a:r>
              <a:rPr lang="en-GB" sz="1800" dirty="0" err="1"/>
              <a:t>Aonghusa</a:t>
            </a:r>
            <a:r>
              <a:rPr lang="en-GB" sz="1800" dirty="0"/>
              <a:t> Senior NS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800" dirty="0" err="1"/>
              <a:t>Scoil</a:t>
            </a:r>
            <a:r>
              <a:rPr lang="en-GB" sz="1800" dirty="0"/>
              <a:t> </a:t>
            </a:r>
            <a:r>
              <a:rPr lang="en-GB" sz="1800" dirty="0" err="1"/>
              <a:t>Aonghusa</a:t>
            </a:r>
            <a:r>
              <a:rPr lang="en-GB" sz="1800" dirty="0"/>
              <a:t> Junior NS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363A92"/>
                </a:solidFill>
              </a:rPr>
              <a:t>St Rose NS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363A92"/>
                </a:solidFill>
              </a:rPr>
              <a:t>Tallaght Community School</a:t>
            </a:r>
          </a:p>
          <a:p>
            <a:pPr lvl="1"/>
            <a:endParaRPr lang="en-GB" sz="1800" dirty="0">
              <a:solidFill>
                <a:srgbClr val="363A92"/>
              </a:solidFill>
            </a:endParaRPr>
          </a:p>
          <a:p>
            <a:endParaRPr lang="en-GB" sz="1800" dirty="0"/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E1260DCF-D9D2-B398-23B2-E180FFEC7A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0" t="25364" r="22041" b="13199"/>
          <a:stretch>
            <a:fillRect/>
          </a:stretch>
        </p:blipFill>
        <p:spPr>
          <a:xfrm>
            <a:off x="5998073" y="1585332"/>
            <a:ext cx="5688633" cy="4346416"/>
          </a:xfrm>
          <a:prstGeom prst="roundRect">
            <a:avLst>
              <a:gd name="adj" fmla="val 10141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128840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975D5-8A07-14CE-0FDA-A26C363D0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F02C0-7D86-EAA8-F9FF-B67A0B720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71" y="471704"/>
            <a:ext cx="8903897" cy="856798"/>
          </a:xfrm>
        </p:spPr>
        <p:txBody>
          <a:bodyPr anchor="ctr">
            <a:normAutofit/>
          </a:bodyPr>
          <a:lstStyle/>
          <a:p>
            <a:r>
              <a:rPr lang="en-GB" sz="3000"/>
              <a:t>Castletymon Rd South Walking and Cycle Scheme</a:t>
            </a:r>
            <a:endParaRPr lang="en-US" sz="3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C22F0-2AE6-FD04-95A8-F24C8BF3E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470" y="1577340"/>
            <a:ext cx="5375506" cy="4659972"/>
          </a:xfrm>
        </p:spPr>
        <p:txBody>
          <a:bodyPr>
            <a:normAutofit/>
          </a:bodyPr>
          <a:lstStyle/>
          <a:p>
            <a:r>
              <a:rPr lang="en-GB" sz="1800" b="1" dirty="0"/>
              <a:t>What is proposed:</a:t>
            </a:r>
            <a:endParaRPr lang="en-GB" sz="1800" dirty="0">
              <a:solidFill>
                <a:srgbClr val="363A92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Landscape improvements, including: 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363A92"/>
                </a:solidFill>
              </a:rPr>
              <a:t>New planting and low mounds within Castle Park open space to prevent illegal driving and parking.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363A92"/>
                </a:solidFill>
              </a:rPr>
              <a:t>New planting along Castletymon Road.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363A92"/>
                </a:solidFill>
              </a:rPr>
              <a:t>Planting of 18 new trees, with 6 existing trees to be remove</a:t>
            </a:r>
          </a:p>
          <a:p>
            <a:pPr lvl="1"/>
            <a:endParaRPr lang="en-GB" sz="1800" dirty="0">
              <a:solidFill>
                <a:srgbClr val="363A92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Realignment on the on-street car parking spaces (reduction from 12 to 9 spaces)</a:t>
            </a:r>
          </a:p>
          <a:p>
            <a:r>
              <a:rPr lang="en-GB" sz="1800" dirty="0"/>
              <a:t>The Scheme received Part 8 Approval in May 2024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EE658EC4-3ED3-022A-86EF-21D0BD3FBF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0" t="25364" r="22041" b="13199"/>
          <a:stretch>
            <a:fillRect/>
          </a:stretch>
        </p:blipFill>
        <p:spPr>
          <a:xfrm>
            <a:off x="5998073" y="1585332"/>
            <a:ext cx="5688633" cy="4346416"/>
          </a:xfrm>
          <a:prstGeom prst="roundRect">
            <a:avLst>
              <a:gd name="adj" fmla="val 10141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4294792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ED5A5-7FE2-3BED-1ECB-7988A4C6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3E15E-7017-C058-927F-F8C1355D3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71" y="471704"/>
            <a:ext cx="11182704" cy="856798"/>
          </a:xfrm>
        </p:spPr>
        <p:txBody>
          <a:bodyPr>
            <a:noAutofit/>
          </a:bodyPr>
          <a:lstStyle/>
          <a:p>
            <a:r>
              <a:rPr lang="en-GB" sz="3600" dirty="0"/>
              <a:t>Castletymon Rd South Walking and Cycle Scheme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CD173-6622-998F-6843-17DA8735D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470" y="1577340"/>
            <a:ext cx="5591530" cy="4208255"/>
          </a:xfrm>
        </p:spPr>
        <p:txBody>
          <a:bodyPr>
            <a:noAutofit/>
          </a:bodyPr>
          <a:lstStyle/>
          <a:p>
            <a:r>
              <a:rPr lang="en-GB" sz="1800" b="1" dirty="0"/>
              <a:t>CONSTRUCTION TIMELINE: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Work is expected to being by October 2026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Expected be completed in Summer 2027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Main Contractor will have a Public Liaison Officer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600" dirty="0"/>
              <a:t>Project signs will be placed to inform local users of the project and timeline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600" dirty="0"/>
              <a:t>Call in/Leaflets will be distributed to local residents as needed.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600" dirty="0"/>
              <a:t>Updates will be circulated to councillors as the scheme progresses </a:t>
            </a:r>
          </a:p>
          <a:p>
            <a:pPr lvl="1"/>
            <a:endParaRPr lang="en-GB" sz="1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800" dirty="0"/>
              <a:t>Works will be phased and timed to reduce delays/inconvenience for drivers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600" dirty="0"/>
              <a:t>On road works will be phased/timed to limit impact to on the school commute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r>
              <a:rPr lang="en-GB" sz="1600" dirty="0"/>
              <a:t>Work is phased to reduce impact on local users</a:t>
            </a:r>
          </a:p>
          <a:p>
            <a:pPr marL="448696" lvl="1" indent="-171450">
              <a:buFont typeface="Arial" panose="020B0604020202020204" pitchFamily="34" charset="0"/>
              <a:buChar char="•"/>
            </a:pPr>
            <a:endParaRPr lang="en-GB" sz="1800" dirty="0"/>
          </a:p>
          <a:p>
            <a:endParaRPr lang="en-GB" sz="1800" dirty="0"/>
          </a:p>
          <a:p>
            <a:endParaRPr lang="en-GB" sz="18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EEBD0CF-C82C-1745-1E95-E6E7C5162A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9" t="9122" b="9122"/>
          <a:stretch>
            <a:fillRect/>
          </a:stretch>
        </p:blipFill>
        <p:spPr>
          <a:xfrm>
            <a:off x="6600055" y="1577802"/>
            <a:ext cx="5087119" cy="4346416"/>
          </a:xfrm>
        </p:spPr>
      </p:pic>
    </p:spTree>
    <p:extLst>
      <p:ext uri="{BB962C8B-B14F-4D97-AF65-F5344CB8AC3E}">
        <p14:creationId xmlns:p14="http://schemas.microsoft.com/office/powerpoint/2010/main" val="905717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130B6-88AB-95B3-1921-654BD65F4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02495-D4DF-8AB4-BE81-B5759823A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71" y="471704"/>
            <a:ext cx="9020529" cy="856798"/>
          </a:xfrm>
        </p:spPr>
        <p:txBody>
          <a:bodyPr anchor="ctr">
            <a:normAutofit/>
          </a:bodyPr>
          <a:lstStyle/>
          <a:p>
            <a:r>
              <a:rPr lang="en-GB" sz="3000"/>
              <a:t>Castletymon Rd South Walking and Cycle Scheme</a:t>
            </a:r>
            <a:endParaRPr lang="en-US" sz="300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CF2EC86-6795-F04D-7CF6-6EDD22157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9456" y="5877273"/>
            <a:ext cx="3675573" cy="340371"/>
          </a:xfrm>
        </p:spPr>
        <p:txBody>
          <a:bodyPr/>
          <a:lstStyle/>
          <a:p>
            <a:r>
              <a:rPr lang="en-US" dirty="0"/>
              <a:t>Existing On-Road Parking</a:t>
            </a:r>
          </a:p>
        </p:txBody>
      </p:sp>
      <p:pic>
        <p:nvPicPr>
          <p:cNvPr id="7" name="Picture 6" descr="Cars on the road with trees and grass&#10;&#10;Description automatically generated">
            <a:extLst>
              <a:ext uri="{FF2B5EF4-FFF2-40B4-BE49-F238E27FC236}">
                <a16:creationId xmlns:a16="http://schemas.microsoft.com/office/drawing/2014/main" id="{95694418-F1D4-127A-94A8-7CCFE74567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2" r="7269"/>
          <a:stretch>
            <a:fillRect/>
          </a:stretch>
        </p:blipFill>
        <p:spPr>
          <a:xfrm>
            <a:off x="411294" y="1412776"/>
            <a:ext cx="5396673" cy="4346416"/>
          </a:xfrm>
          <a:prstGeom prst="roundRect">
            <a:avLst/>
          </a:prstGeom>
          <a:noFill/>
        </p:spPr>
      </p:pic>
      <p:pic>
        <p:nvPicPr>
          <p:cNvPr id="9" name="Picture 8" descr="A road with cars and trees&#10;&#10;Description automatically generated">
            <a:extLst>
              <a:ext uri="{FF2B5EF4-FFF2-40B4-BE49-F238E27FC236}">
                <a16:creationId xmlns:a16="http://schemas.microsoft.com/office/drawing/2014/main" id="{1C684095-57FC-AAC4-8295-11B6731EB8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" r="6923"/>
          <a:stretch>
            <a:fillRect/>
          </a:stretch>
        </p:blipFill>
        <p:spPr>
          <a:xfrm>
            <a:off x="6359254" y="1412776"/>
            <a:ext cx="5396672" cy="4346416"/>
          </a:xfrm>
          <a:prstGeom prst="roundRect">
            <a:avLst/>
          </a:prstGeom>
          <a:noFill/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3C42901-3CF7-0E2A-5D72-17E88F2A3CB0}"/>
              </a:ext>
            </a:extLst>
          </p:cNvPr>
          <p:cNvSpPr txBox="1">
            <a:spLocks/>
          </p:cNvSpPr>
          <p:nvPr/>
        </p:nvSpPr>
        <p:spPr>
          <a:xfrm>
            <a:off x="7147416" y="5877272"/>
            <a:ext cx="3675573" cy="340371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eaLnBrk="1" hangingPunct="1"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77246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54492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831738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08984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386230" eaLnBrk="1" hangingPunct="1">
              <a:defRPr>
                <a:latin typeface="+mn-lt"/>
                <a:ea typeface="+mn-ea"/>
                <a:cs typeface="+mn-cs"/>
              </a:defRPr>
            </a:lvl6pPr>
            <a:lvl7pPr marL="1663476" eaLnBrk="1" hangingPunct="1">
              <a:defRPr>
                <a:latin typeface="+mn-lt"/>
                <a:ea typeface="+mn-ea"/>
                <a:cs typeface="+mn-cs"/>
              </a:defRPr>
            </a:lvl7pPr>
            <a:lvl8pPr marL="1940723" eaLnBrk="1" hangingPunct="1">
              <a:defRPr>
                <a:latin typeface="+mn-lt"/>
                <a:ea typeface="+mn-ea"/>
                <a:cs typeface="+mn-cs"/>
              </a:defRPr>
            </a:lvl8pPr>
            <a:lvl9pPr marL="221796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Proposed Realignment of On-Road Parking</a:t>
            </a:r>
          </a:p>
          <a:p>
            <a:endParaRPr lang="en-US" dirty="0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3AA34D9B-31E6-520F-227C-E243A1A07345}"/>
              </a:ext>
            </a:extLst>
          </p:cNvPr>
          <p:cNvSpPr/>
          <p:nvPr/>
        </p:nvSpPr>
        <p:spPr>
          <a:xfrm rot="7194252">
            <a:off x="10122843" y="3858989"/>
            <a:ext cx="118467" cy="38787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F539DFEA-F564-A22E-C3A5-C96B4E291D33}"/>
              </a:ext>
            </a:extLst>
          </p:cNvPr>
          <p:cNvSpPr/>
          <p:nvPr/>
        </p:nvSpPr>
        <p:spPr>
          <a:xfrm rot="17323100">
            <a:off x="11188700" y="3787439"/>
            <a:ext cx="156899" cy="450926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12681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988A62-34D2-BA2F-EDF0-1C9ABC4C5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869104"/>
            <a:ext cx="5499108" cy="1119794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77547267"/>
      </p:ext>
    </p:extLst>
  </p:cSld>
  <p:clrMapOvr>
    <a:masterClrMapping/>
  </p:clrMapOvr>
</p:sld>
</file>

<file path=ppt/theme/theme1.xml><?xml version="1.0" encoding="utf-8"?>
<a:theme xmlns:a="http://schemas.openxmlformats.org/drawingml/2006/main" name="SDCC Master">
  <a:themeElements>
    <a:clrScheme name="Custom 2">
      <a:dk1>
        <a:srgbClr val="000000"/>
      </a:dk1>
      <a:lt1>
        <a:srgbClr val="FFFFFF"/>
      </a:lt1>
      <a:dk2>
        <a:srgbClr val="271B5B"/>
      </a:dk2>
      <a:lt2>
        <a:srgbClr val="BFC2C7"/>
      </a:lt2>
      <a:accent1>
        <a:srgbClr val="363A92"/>
      </a:accent1>
      <a:accent2>
        <a:srgbClr val="F26959"/>
      </a:accent2>
      <a:accent3>
        <a:srgbClr val="79D750"/>
      </a:accent3>
      <a:accent4>
        <a:srgbClr val="9D7EB8"/>
      </a:accent4>
      <a:accent5>
        <a:srgbClr val="7DA6D7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89ACE5C-52D2-4E9C-9ACE-3E72FCEE4D40}" vid="{FC377E05-5B4C-4C3A-9DA2-F51C3C2FEF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SDCC PowerPoint Template V2 Draft (1)</Template>
  <TotalTime>69</TotalTime>
  <Words>281</Words>
  <Application>Microsoft Office PowerPoint</Application>
  <PresentationFormat>Widescreen</PresentationFormat>
  <Paragraphs>43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SDCC Master</vt:lpstr>
      <vt:lpstr>Castletymon Road South Walking and Cycle Scheme.</vt:lpstr>
      <vt:lpstr>Castletymon Rd South Walking and Cycle Scheme</vt:lpstr>
      <vt:lpstr>Castletymon Rd South Walking and Cycle Scheme</vt:lpstr>
      <vt:lpstr>Castletymon Rd South Walking and Cycle Scheme</vt:lpstr>
      <vt:lpstr>Castletymon Rd South Walking and Cycle Scheme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Alanagh Gannon</dc:creator>
  <cp:lastModifiedBy>Alanagh Gannon</cp:lastModifiedBy>
  <cp:revision>2</cp:revision>
  <dcterms:created xsi:type="dcterms:W3CDTF">2026-09-14T11:22:46Z</dcterms:created>
  <dcterms:modified xsi:type="dcterms:W3CDTF">2026-09-14T13:29:12Z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2025-05-09T00:00:00Z</vt:filetime>
  </property>
  <property fmtid="{D5CDD505-2E9C-101B-9397-08002B2CF9AE}" pid="3" name="Creator">
    <vt:lpwstr>Adobe Illustrator 29.4 (Macintosh)</vt:lpwstr>
  </property>
  <property fmtid="{D5CDD505-2E9C-101B-9397-08002B2CF9AE}" pid="4" name="LastSaved">
    <vt:filetime>2025-05-09T00:00:00Z</vt:filetime>
  </property>
  <property fmtid="{D5CDD505-2E9C-101B-9397-08002B2CF9AE}" pid="5" name="Producer">
    <vt:lpwstr>Adobe PDF library 17.00</vt:lpwstr>
  </property>
</Properties>
</file>