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9" r:id="rId3"/>
    <p:sldId id="280" r:id="rId4"/>
    <p:sldId id="274" r:id="rId5"/>
  </p:sldIdLst>
  <p:sldSz cx="12192000" cy="685800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3A92"/>
    <a:srgbClr val="271B5B"/>
    <a:srgbClr val="52534D"/>
    <a:srgbClr val="C7E634"/>
    <a:srgbClr val="8AD6F7"/>
    <a:srgbClr val="52534C"/>
    <a:srgbClr val="535555"/>
    <a:srgbClr val="FFF689"/>
    <a:srgbClr val="7DA6D7"/>
    <a:srgbClr val="FFA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645727-49A6-4DA3-9D83-0DB50FF6CC59}" v="4" dt="2026-09-07T17:43:13.155"/>
    <p1510:client id="{ABDB415A-2B04-409C-B8F1-CBEDBC65630D}" v="1" dt="2026-09-07T18:20:47.94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1041" autoAdjust="0"/>
  </p:normalViewPr>
  <p:slideViewPr>
    <p:cSldViewPr>
      <p:cViewPr varScale="1">
        <p:scale>
          <a:sx n="98" d="100"/>
          <a:sy n="98" d="100"/>
        </p:scale>
        <p:origin x="108" y="7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nead Geoghegan" userId="d8b143a7-654c-47f6-b880-b8bffe1916fc" providerId="ADAL" clId="{B6926353-B938-45A0-A1CA-6DB8DDC08F5F}"/>
    <pc:docChg chg="undo custSel addSld delSld modSld sldOrd">
      <pc:chgData name="Sinead Geoghegan" userId="d8b143a7-654c-47f6-b880-b8bffe1916fc" providerId="ADAL" clId="{B6926353-B938-45A0-A1CA-6DB8DDC08F5F}" dt="2026-09-08T08:52:58.596" v="4142" actId="2"/>
      <pc:docMkLst>
        <pc:docMk/>
      </pc:docMkLst>
      <pc:sldChg chg="modSp mod">
        <pc:chgData name="Sinead Geoghegan" userId="d8b143a7-654c-47f6-b880-b8bffe1916fc" providerId="ADAL" clId="{B6926353-B938-45A0-A1CA-6DB8DDC08F5F}" dt="2026-09-08T08:52:58.596" v="4142" actId="2"/>
        <pc:sldMkLst>
          <pc:docMk/>
          <pc:sldMk cId="193055187" sldId="256"/>
        </pc:sldMkLst>
        <pc:spChg chg="mod">
          <ac:chgData name="Sinead Geoghegan" userId="d8b143a7-654c-47f6-b880-b8bffe1916fc" providerId="ADAL" clId="{B6926353-B938-45A0-A1CA-6DB8DDC08F5F}" dt="2026-09-08T08:52:58.596" v="4142" actId="2"/>
          <ac:spMkLst>
            <pc:docMk/>
            <pc:sldMk cId="193055187" sldId="256"/>
            <ac:spMk id="2" creationId="{0FB241BB-59EA-A1A3-46CF-4A5994096217}"/>
          </ac:spMkLst>
        </pc:spChg>
        <pc:spChg chg="mod">
          <ac:chgData name="Sinead Geoghegan" userId="d8b143a7-654c-47f6-b880-b8bffe1916fc" providerId="ADAL" clId="{B6926353-B938-45A0-A1CA-6DB8DDC08F5F}" dt="2026-09-07T16:29:03.425" v="2307" actId="2711"/>
          <ac:spMkLst>
            <pc:docMk/>
            <pc:sldMk cId="193055187" sldId="256"/>
            <ac:spMk id="4" creationId="{0D97371B-86FF-CF4D-6BCE-AD0FE91F864C}"/>
          </ac:spMkLst>
        </pc:spChg>
      </pc:sldChg>
      <pc:sldChg chg="addSp delSp modSp mod ord modClrScheme chgLayout">
        <pc:chgData name="Sinead Geoghegan" userId="d8b143a7-654c-47f6-b880-b8bffe1916fc" providerId="ADAL" clId="{B6926353-B938-45A0-A1CA-6DB8DDC08F5F}" dt="2026-09-08T08:39:41.744" v="4006" actId="1076"/>
        <pc:sldMkLst>
          <pc:docMk/>
          <pc:sldMk cId="1991697222" sldId="269"/>
        </pc:sldMkLst>
        <pc:spChg chg="mod">
          <ac:chgData name="Sinead Geoghegan" userId="d8b143a7-654c-47f6-b880-b8bffe1916fc" providerId="ADAL" clId="{B6926353-B938-45A0-A1CA-6DB8DDC08F5F}" dt="2026-09-07T18:27:42.492" v="3929" actId="2711"/>
          <ac:spMkLst>
            <pc:docMk/>
            <pc:sldMk cId="1991697222" sldId="269"/>
            <ac:spMk id="2" creationId="{72341F8D-6523-FFF2-29E0-87EA88CEB34D}"/>
          </ac:spMkLst>
        </pc:spChg>
        <pc:spChg chg="mod">
          <ac:chgData name="Sinead Geoghegan" userId="d8b143a7-654c-47f6-b880-b8bffe1916fc" providerId="ADAL" clId="{B6926353-B938-45A0-A1CA-6DB8DDC08F5F}" dt="2026-09-08T08:39:41.744" v="4006" actId="1076"/>
          <ac:spMkLst>
            <pc:docMk/>
            <pc:sldMk cId="1991697222" sldId="269"/>
            <ac:spMk id="3" creationId="{2B292AA5-C8F8-1CD6-5980-EE180336C5E3}"/>
          </ac:spMkLst>
        </pc:spChg>
        <pc:spChg chg="mod ord">
          <ac:chgData name="Sinead Geoghegan" userId="d8b143a7-654c-47f6-b880-b8bffe1916fc" providerId="ADAL" clId="{B6926353-B938-45A0-A1CA-6DB8DDC08F5F}" dt="2026-09-07T18:20:36.386" v="3866" actId="26606"/>
          <ac:spMkLst>
            <pc:docMk/>
            <pc:sldMk cId="1991697222" sldId="269"/>
            <ac:spMk id="4" creationId="{05BCCD63-6829-65C9-B450-0AC5D86ED0C6}"/>
          </ac:spMkLst>
        </pc:spChg>
        <pc:spChg chg="add mod">
          <ac:chgData name="Sinead Geoghegan" userId="d8b143a7-654c-47f6-b880-b8bffe1916fc" providerId="ADAL" clId="{B6926353-B938-45A0-A1CA-6DB8DDC08F5F}" dt="2026-09-08T08:39:29.410" v="4003" actId="2711"/>
          <ac:spMkLst>
            <pc:docMk/>
            <pc:sldMk cId="1991697222" sldId="269"/>
            <ac:spMk id="12" creationId="{E7D8B350-F8F2-029A-D30E-F4F78E4B1B0C}"/>
          </ac:spMkLst>
        </pc:spChg>
        <pc:spChg chg="add del mod">
          <ac:chgData name="Sinead Geoghegan" userId="d8b143a7-654c-47f6-b880-b8bffe1916fc" providerId="ADAL" clId="{B6926353-B938-45A0-A1CA-6DB8DDC08F5F}" dt="2026-09-07T18:27:57.159" v="3931" actId="21"/>
          <ac:spMkLst>
            <pc:docMk/>
            <pc:sldMk cId="1991697222" sldId="269"/>
            <ac:spMk id="14" creationId="{57849500-82C4-4741-C1FC-A16C07B01544}"/>
          </ac:spMkLst>
        </pc:spChg>
        <pc:spChg chg="add del mod">
          <ac:chgData name="Sinead Geoghegan" userId="d8b143a7-654c-47f6-b880-b8bffe1916fc" providerId="ADAL" clId="{B6926353-B938-45A0-A1CA-6DB8DDC08F5F}" dt="2026-09-07T18:18:40.720" v="3844" actId="26606"/>
          <ac:spMkLst>
            <pc:docMk/>
            <pc:sldMk cId="1991697222" sldId="269"/>
            <ac:spMk id="15" creationId="{F763EDD3-ABF8-8FEF-9944-B0DE2BE38239}"/>
          </ac:spMkLst>
        </pc:spChg>
        <pc:spChg chg="add del mod">
          <ac:chgData name="Sinead Geoghegan" userId="d8b143a7-654c-47f6-b880-b8bffe1916fc" providerId="ADAL" clId="{B6926353-B938-45A0-A1CA-6DB8DDC08F5F}" dt="2026-09-07T18:20:36.386" v="3866" actId="26606"/>
          <ac:spMkLst>
            <pc:docMk/>
            <pc:sldMk cId="1991697222" sldId="269"/>
            <ac:spMk id="16" creationId="{1576B211-1796-FC4E-EF8F-492898B72292}"/>
          </ac:spMkLst>
        </pc:spChg>
        <pc:spChg chg="add del mod">
          <ac:chgData name="Sinead Geoghegan" userId="d8b143a7-654c-47f6-b880-b8bffe1916fc" providerId="ADAL" clId="{B6926353-B938-45A0-A1CA-6DB8DDC08F5F}" dt="2026-09-07T18:18:40.720" v="3844" actId="26606"/>
          <ac:spMkLst>
            <pc:docMk/>
            <pc:sldMk cId="1991697222" sldId="269"/>
            <ac:spMk id="17" creationId="{CE83D7BE-8963-1F27-48C6-E1A0D803C4DE}"/>
          </ac:spMkLst>
        </pc:spChg>
        <pc:spChg chg="add del mod">
          <ac:chgData name="Sinead Geoghegan" userId="d8b143a7-654c-47f6-b880-b8bffe1916fc" providerId="ADAL" clId="{B6926353-B938-45A0-A1CA-6DB8DDC08F5F}" dt="2026-09-07T18:20:36.386" v="3866" actId="26606"/>
          <ac:spMkLst>
            <pc:docMk/>
            <pc:sldMk cId="1991697222" sldId="269"/>
            <ac:spMk id="18" creationId="{53AAEFB3-2563-C7CA-0908-CB5CE54372B0}"/>
          </ac:spMkLst>
        </pc:spChg>
        <pc:spChg chg="add del mod">
          <ac:chgData name="Sinead Geoghegan" userId="d8b143a7-654c-47f6-b880-b8bffe1916fc" providerId="ADAL" clId="{B6926353-B938-45A0-A1CA-6DB8DDC08F5F}" dt="2026-09-07T18:18:40.720" v="3844" actId="26606"/>
          <ac:spMkLst>
            <pc:docMk/>
            <pc:sldMk cId="1991697222" sldId="269"/>
            <ac:spMk id="19" creationId="{9975904F-D8B9-081D-6B22-5C6E761C2D79}"/>
          </ac:spMkLst>
        </pc:spChg>
        <pc:spChg chg="add del mod">
          <ac:chgData name="Sinead Geoghegan" userId="d8b143a7-654c-47f6-b880-b8bffe1916fc" providerId="ADAL" clId="{B6926353-B938-45A0-A1CA-6DB8DDC08F5F}" dt="2026-09-07T18:18:45.663" v="3847" actId="478"/>
          <ac:spMkLst>
            <pc:docMk/>
            <pc:sldMk cId="1991697222" sldId="269"/>
            <ac:spMk id="21" creationId="{A51044E9-A410-887D-3180-1B7835563C1E}"/>
          </ac:spMkLst>
        </pc:spChg>
        <pc:spChg chg="add del mod">
          <ac:chgData name="Sinead Geoghegan" userId="d8b143a7-654c-47f6-b880-b8bffe1916fc" providerId="ADAL" clId="{B6926353-B938-45A0-A1CA-6DB8DDC08F5F}" dt="2026-09-07T18:18:46.338" v="3848" actId="478"/>
          <ac:spMkLst>
            <pc:docMk/>
            <pc:sldMk cId="1991697222" sldId="269"/>
            <ac:spMk id="22" creationId="{EB6742BD-16DF-11BC-E2C8-20CE69C9D1F2}"/>
          </ac:spMkLst>
        </pc:spChg>
        <pc:spChg chg="add del mod">
          <ac:chgData name="Sinead Geoghegan" userId="d8b143a7-654c-47f6-b880-b8bffe1916fc" providerId="ADAL" clId="{B6926353-B938-45A0-A1CA-6DB8DDC08F5F}" dt="2026-09-07T18:18:56.056" v="3850" actId="931"/>
          <ac:spMkLst>
            <pc:docMk/>
            <pc:sldMk cId="1991697222" sldId="269"/>
            <ac:spMk id="23" creationId="{0C1E3E1A-1D86-51DD-CBD2-361BB871EE6B}"/>
          </ac:spMkLst>
        </pc:spChg>
        <pc:picChg chg="add del mod">
          <ac:chgData name="Sinead Geoghegan" userId="d8b143a7-654c-47f6-b880-b8bffe1916fc" providerId="ADAL" clId="{B6926353-B938-45A0-A1CA-6DB8DDC08F5F}" dt="2026-09-07T16:46:45.930" v="2901" actId="931"/>
          <ac:picMkLst>
            <pc:docMk/>
            <pc:sldMk cId="1991697222" sldId="269"/>
            <ac:picMk id="6" creationId="{1C00EB91-2305-092D-31B0-E75AEECDE342}"/>
          </ac:picMkLst>
        </pc:picChg>
        <pc:picChg chg="add mod ord">
          <ac:chgData name="Sinead Geoghegan" userId="d8b143a7-654c-47f6-b880-b8bffe1916fc" providerId="ADAL" clId="{B6926353-B938-45A0-A1CA-6DB8DDC08F5F}" dt="2026-09-07T18:28:24.174" v="3935" actId="1076"/>
          <ac:picMkLst>
            <pc:docMk/>
            <pc:sldMk cId="1991697222" sldId="269"/>
            <ac:picMk id="6" creationId="{FDCD868D-FC97-5A88-3C8C-C43D1F8B20D9}"/>
          </ac:picMkLst>
        </pc:picChg>
        <pc:picChg chg="add del mod">
          <ac:chgData name="Sinead Geoghegan" userId="d8b143a7-654c-47f6-b880-b8bffe1916fc" providerId="ADAL" clId="{B6926353-B938-45A0-A1CA-6DB8DDC08F5F}" dt="2026-09-07T16:48:43.130" v="2908" actId="21"/>
          <ac:picMkLst>
            <pc:docMk/>
            <pc:sldMk cId="1991697222" sldId="269"/>
            <ac:picMk id="8" creationId="{150C337C-51F6-61B4-E38E-6331AB541BC3}"/>
          </ac:picMkLst>
        </pc:picChg>
        <pc:picChg chg="add del">
          <ac:chgData name="Sinead Geoghegan" userId="d8b143a7-654c-47f6-b880-b8bffe1916fc" providerId="ADAL" clId="{B6926353-B938-45A0-A1CA-6DB8DDC08F5F}" dt="2026-09-07T18:20:18.840" v="3863" actId="21"/>
          <ac:picMkLst>
            <pc:docMk/>
            <pc:sldMk cId="1991697222" sldId="269"/>
            <ac:picMk id="8" creationId="{3F29C4D9-28BE-4DBE-CD38-FB764F2A51C4}"/>
          </ac:picMkLst>
        </pc:picChg>
        <pc:picChg chg="add del mod">
          <ac:chgData name="Sinead Geoghegan" userId="d8b143a7-654c-47f6-b880-b8bffe1916fc" providerId="ADAL" clId="{B6926353-B938-45A0-A1CA-6DB8DDC08F5F}" dt="2026-09-07T18:18:44.500" v="3846" actId="478"/>
          <ac:picMkLst>
            <pc:docMk/>
            <pc:sldMk cId="1991697222" sldId="269"/>
            <ac:picMk id="10" creationId="{7A280E76-24D4-9E36-B7B8-E6B642CBAFD6}"/>
          </ac:picMkLst>
        </pc:picChg>
        <pc:picChg chg="del mod modCrop">
          <ac:chgData name="Sinead Geoghegan" userId="d8b143a7-654c-47f6-b880-b8bffe1916fc" providerId="ADAL" clId="{B6926353-B938-45A0-A1CA-6DB8DDC08F5F}" dt="2026-09-07T16:47:09.093" v="2903" actId="21"/>
          <ac:picMkLst>
            <pc:docMk/>
            <pc:sldMk cId="1991697222" sldId="269"/>
            <ac:picMk id="11" creationId="{2E8552BC-1CBB-3C00-283A-BF5D0DA5C649}"/>
          </ac:picMkLst>
        </pc:picChg>
        <pc:picChg chg="add del mod">
          <ac:chgData name="Sinead Geoghegan" userId="d8b143a7-654c-47f6-b880-b8bffe1916fc" providerId="ADAL" clId="{B6926353-B938-45A0-A1CA-6DB8DDC08F5F}" dt="2026-09-07T18:20:43.675" v="3868" actId="478"/>
          <ac:picMkLst>
            <pc:docMk/>
            <pc:sldMk cId="1991697222" sldId="269"/>
            <ac:picMk id="11" creationId="{78473928-3F3E-0BD2-C84A-64A221885D1C}"/>
          </ac:picMkLst>
        </pc:picChg>
      </pc:sldChg>
      <pc:sldChg chg="del">
        <pc:chgData name="Sinead Geoghegan" userId="d8b143a7-654c-47f6-b880-b8bffe1916fc" providerId="ADAL" clId="{B6926353-B938-45A0-A1CA-6DB8DDC08F5F}" dt="2026-09-07T16:27:28.108" v="2301" actId="2696"/>
        <pc:sldMkLst>
          <pc:docMk/>
          <pc:sldMk cId="2299092888" sldId="271"/>
        </pc:sldMkLst>
      </pc:sldChg>
      <pc:sldChg chg="modSp mod">
        <pc:chgData name="Sinead Geoghegan" userId="d8b143a7-654c-47f6-b880-b8bffe1916fc" providerId="ADAL" clId="{B6926353-B938-45A0-A1CA-6DB8DDC08F5F}" dt="2026-09-07T18:09:35.643" v="3791" actId="2711"/>
        <pc:sldMkLst>
          <pc:docMk/>
          <pc:sldMk cId="2377547267" sldId="274"/>
        </pc:sldMkLst>
        <pc:spChg chg="mod">
          <ac:chgData name="Sinead Geoghegan" userId="d8b143a7-654c-47f6-b880-b8bffe1916fc" providerId="ADAL" clId="{B6926353-B938-45A0-A1CA-6DB8DDC08F5F}" dt="2026-09-07T18:09:35.643" v="3791" actId="2711"/>
          <ac:spMkLst>
            <pc:docMk/>
            <pc:sldMk cId="2377547267" sldId="274"/>
            <ac:spMk id="5" creationId="{6A988A62-34D2-BA2F-EDF0-1C9ABC4C5CCB}"/>
          </ac:spMkLst>
        </pc:spChg>
      </pc:sldChg>
      <pc:sldChg chg="modSp del mod">
        <pc:chgData name="Sinead Geoghegan" userId="d8b143a7-654c-47f6-b880-b8bffe1916fc" providerId="ADAL" clId="{B6926353-B938-45A0-A1CA-6DB8DDC08F5F}" dt="2026-09-07T18:09:07.366" v="3789" actId="2696"/>
        <pc:sldMkLst>
          <pc:docMk/>
          <pc:sldMk cId="256403128" sldId="275"/>
        </pc:sldMkLst>
        <pc:spChg chg="mod">
          <ac:chgData name="Sinead Geoghegan" userId="d8b143a7-654c-47f6-b880-b8bffe1916fc" providerId="ADAL" clId="{B6926353-B938-45A0-A1CA-6DB8DDC08F5F}" dt="2026-09-07T17:50:27.848" v="3779" actId="2711"/>
          <ac:spMkLst>
            <pc:docMk/>
            <pc:sldMk cId="256403128" sldId="275"/>
            <ac:spMk id="2" creationId="{5E3111DA-B582-6B9D-F591-1A96D80D204E}"/>
          </ac:spMkLst>
        </pc:spChg>
        <pc:spChg chg="mod">
          <ac:chgData name="Sinead Geoghegan" userId="d8b143a7-654c-47f6-b880-b8bffe1916fc" providerId="ADAL" clId="{B6926353-B938-45A0-A1CA-6DB8DDC08F5F}" dt="2026-09-07T17:49:38.313" v="3772" actId="14100"/>
          <ac:spMkLst>
            <pc:docMk/>
            <pc:sldMk cId="256403128" sldId="275"/>
            <ac:spMk id="3" creationId="{196B51A4-088F-7C72-F90F-74DA1F0F0588}"/>
          </ac:spMkLst>
        </pc:spChg>
        <pc:spChg chg="mod">
          <ac:chgData name="Sinead Geoghegan" userId="d8b143a7-654c-47f6-b880-b8bffe1916fc" providerId="ADAL" clId="{B6926353-B938-45A0-A1CA-6DB8DDC08F5F}" dt="2026-09-07T17:49:47.514" v="3774" actId="255"/>
          <ac:spMkLst>
            <pc:docMk/>
            <pc:sldMk cId="256403128" sldId="275"/>
            <ac:spMk id="6" creationId="{BE34C18F-F0FA-43D2-303D-FE840E02517C}"/>
          </ac:spMkLst>
        </pc:spChg>
      </pc:sldChg>
      <pc:sldChg chg="addSp delSp modSp mod ord modClrScheme chgLayout">
        <pc:chgData name="Sinead Geoghegan" userId="d8b143a7-654c-47f6-b880-b8bffe1916fc" providerId="ADAL" clId="{B6926353-B938-45A0-A1CA-6DB8DDC08F5F}" dt="2026-09-08T08:49:52.548" v="4083" actId="1076"/>
        <pc:sldMkLst>
          <pc:docMk/>
          <pc:sldMk cId="3034154701" sldId="280"/>
        </pc:sldMkLst>
        <pc:spChg chg="add del mod">
          <ac:chgData name="Sinead Geoghegan" userId="d8b143a7-654c-47f6-b880-b8bffe1916fc" providerId="ADAL" clId="{B6926353-B938-45A0-A1CA-6DB8DDC08F5F}" dt="2026-09-08T08:39:52.033" v="4008" actId="478"/>
          <ac:spMkLst>
            <pc:docMk/>
            <pc:sldMk cId="3034154701" sldId="280"/>
            <ac:spMk id="3" creationId="{7685DD24-5626-7614-2FB0-A952671BAE19}"/>
          </ac:spMkLst>
        </pc:spChg>
        <pc:spChg chg="del mod">
          <ac:chgData name="Sinead Geoghegan" userId="d8b143a7-654c-47f6-b880-b8bffe1916fc" providerId="ADAL" clId="{B6926353-B938-45A0-A1CA-6DB8DDC08F5F}" dt="2026-09-07T17:46:52.120" v="3741" actId="21"/>
          <ac:spMkLst>
            <pc:docMk/>
            <pc:sldMk cId="3034154701" sldId="280"/>
            <ac:spMk id="5" creationId="{028C1E3E-D21D-E14C-CE46-EAAAA02B3888}"/>
          </ac:spMkLst>
        </pc:spChg>
        <pc:spChg chg="add mod">
          <ac:chgData name="Sinead Geoghegan" userId="d8b143a7-654c-47f6-b880-b8bffe1916fc" providerId="ADAL" clId="{B6926353-B938-45A0-A1CA-6DB8DDC08F5F}" dt="2026-09-08T08:49:48.290" v="4082" actId="255"/>
          <ac:spMkLst>
            <pc:docMk/>
            <pc:sldMk cId="3034154701" sldId="280"/>
            <ac:spMk id="8" creationId="{96E1EFBE-76FB-986A-7433-6DF15F4DE4E8}"/>
          </ac:spMkLst>
        </pc:spChg>
        <pc:spChg chg="mod">
          <ac:chgData name="Sinead Geoghegan" userId="d8b143a7-654c-47f6-b880-b8bffe1916fc" providerId="ADAL" clId="{B6926353-B938-45A0-A1CA-6DB8DDC08F5F}" dt="2026-09-08T08:49:39.151" v="4079" actId="26606"/>
          <ac:spMkLst>
            <pc:docMk/>
            <pc:sldMk cId="3034154701" sldId="280"/>
            <ac:spMk id="9" creationId="{73E99B97-FBDA-802D-095F-87528344F8AF}"/>
          </ac:spMkLst>
        </pc:spChg>
        <pc:spChg chg="add del mod">
          <ac:chgData name="Sinead Geoghegan" userId="d8b143a7-654c-47f6-b880-b8bffe1916fc" providerId="ADAL" clId="{B6926353-B938-45A0-A1CA-6DB8DDC08F5F}" dt="2026-09-07T17:44:14.623" v="3713" actId="478"/>
          <ac:spMkLst>
            <pc:docMk/>
            <pc:sldMk cId="3034154701" sldId="280"/>
            <ac:spMk id="11" creationId="{1976AD63-B891-3AF8-8B73-61FB87308885}"/>
          </ac:spMkLst>
        </pc:spChg>
        <pc:spChg chg="add del">
          <ac:chgData name="Sinead Geoghegan" userId="d8b143a7-654c-47f6-b880-b8bffe1916fc" providerId="ADAL" clId="{B6926353-B938-45A0-A1CA-6DB8DDC08F5F}" dt="2026-09-07T17:43:32.864" v="3708" actId="22"/>
          <ac:spMkLst>
            <pc:docMk/>
            <pc:sldMk cId="3034154701" sldId="280"/>
            <ac:spMk id="14" creationId="{E040894F-75B6-2604-194A-93EAC9643B25}"/>
          </ac:spMkLst>
        </pc:spChg>
        <pc:spChg chg="add del mod">
          <ac:chgData name="Sinead Geoghegan" userId="d8b143a7-654c-47f6-b880-b8bffe1916fc" providerId="ADAL" clId="{B6926353-B938-45A0-A1CA-6DB8DDC08F5F}" dt="2026-09-07T17:44:15.296" v="3714" actId="478"/>
          <ac:spMkLst>
            <pc:docMk/>
            <pc:sldMk cId="3034154701" sldId="280"/>
            <ac:spMk id="16" creationId="{12EB022A-8B45-57A3-497D-D818046CF78B}"/>
          </ac:spMkLst>
        </pc:spChg>
        <pc:picChg chg="del mod">
          <ac:chgData name="Sinead Geoghegan" userId="d8b143a7-654c-47f6-b880-b8bffe1916fc" providerId="ADAL" clId="{B6926353-B938-45A0-A1CA-6DB8DDC08F5F}" dt="2026-09-07T17:44:13.842" v="3712" actId="478"/>
          <ac:picMkLst>
            <pc:docMk/>
            <pc:sldMk cId="3034154701" sldId="280"/>
            <ac:picMk id="2" creationId="{E6AA15CB-1879-E051-DC05-48B008A7EB89}"/>
          </ac:picMkLst>
        </pc:picChg>
        <pc:picChg chg="add mod">
          <ac:chgData name="Sinead Geoghegan" userId="d8b143a7-654c-47f6-b880-b8bffe1916fc" providerId="ADAL" clId="{B6926353-B938-45A0-A1CA-6DB8DDC08F5F}" dt="2026-09-07T17:43:13.155" v="3706"/>
          <ac:picMkLst>
            <pc:docMk/>
            <pc:sldMk cId="3034154701" sldId="280"/>
            <ac:picMk id="3" creationId="{08632C73-200F-3E70-4F5C-92FF01580213}"/>
          </ac:picMkLst>
        </pc:picChg>
        <pc:picChg chg="add mod">
          <ac:chgData name="Sinead Geoghegan" userId="d8b143a7-654c-47f6-b880-b8bffe1916fc" providerId="ADAL" clId="{B6926353-B938-45A0-A1CA-6DB8DDC08F5F}" dt="2026-09-08T08:49:52.548" v="4083" actId="1076"/>
          <ac:picMkLst>
            <pc:docMk/>
            <pc:sldMk cId="3034154701" sldId="280"/>
            <ac:picMk id="5" creationId="{294609BC-1F39-FB05-9644-E349B7C5D94F}"/>
          </ac:picMkLst>
        </pc:picChg>
        <pc:picChg chg="add del mod ord modCrop">
          <ac:chgData name="Sinead Geoghegan" userId="d8b143a7-654c-47f6-b880-b8bffe1916fc" providerId="ADAL" clId="{B6926353-B938-45A0-A1CA-6DB8DDC08F5F}" dt="2026-09-08T08:39:49.232" v="4007" actId="478"/>
          <ac:picMkLst>
            <pc:docMk/>
            <pc:sldMk cId="3034154701" sldId="280"/>
            <ac:picMk id="6" creationId="{146B5DBE-D1C9-0C70-0E70-E3A5C51D7B25}"/>
          </ac:picMkLst>
        </pc:picChg>
      </pc:sldChg>
      <pc:sldChg chg="modSp del mod">
        <pc:chgData name="Sinead Geoghegan" userId="d8b143a7-654c-47f6-b880-b8bffe1916fc" providerId="ADAL" clId="{B6926353-B938-45A0-A1CA-6DB8DDC08F5F}" dt="2026-09-07T18:09:07.366" v="3789" actId="2696"/>
        <pc:sldMkLst>
          <pc:docMk/>
          <pc:sldMk cId="1713891373" sldId="283"/>
        </pc:sldMkLst>
        <pc:spChg chg="mod">
          <ac:chgData name="Sinead Geoghegan" userId="d8b143a7-654c-47f6-b880-b8bffe1916fc" providerId="ADAL" clId="{B6926353-B938-45A0-A1CA-6DB8DDC08F5F}" dt="2026-09-07T17:50:09.437" v="3776" actId="2711"/>
          <ac:spMkLst>
            <pc:docMk/>
            <pc:sldMk cId="1713891373" sldId="283"/>
            <ac:spMk id="3" creationId="{B9B3B03F-EB42-236B-98FA-2B9B920C1B1F}"/>
          </ac:spMkLst>
        </pc:spChg>
        <pc:spChg chg="mod">
          <ac:chgData name="Sinead Geoghegan" userId="d8b143a7-654c-47f6-b880-b8bffe1916fc" providerId="ADAL" clId="{B6926353-B938-45A0-A1CA-6DB8DDC08F5F}" dt="2026-09-07T17:50:21.864" v="3778" actId="1076"/>
          <ac:spMkLst>
            <pc:docMk/>
            <pc:sldMk cId="1713891373" sldId="283"/>
            <ac:spMk id="5" creationId="{86025D51-C177-7658-B54B-3AD4C19F92C9}"/>
          </ac:spMkLst>
        </pc:spChg>
      </pc:sldChg>
      <pc:sldChg chg="del">
        <pc:chgData name="Sinead Geoghegan" userId="d8b143a7-654c-47f6-b880-b8bffe1916fc" providerId="ADAL" clId="{B6926353-B938-45A0-A1CA-6DB8DDC08F5F}" dt="2026-09-07T17:33:06.823" v="3694" actId="2696"/>
        <pc:sldMkLst>
          <pc:docMk/>
          <pc:sldMk cId="951150157" sldId="284"/>
        </pc:sldMkLst>
      </pc:sldChg>
      <pc:sldChg chg="addSp delSp new del mod">
        <pc:chgData name="Sinead Geoghegan" userId="d8b143a7-654c-47f6-b880-b8bffe1916fc" providerId="ADAL" clId="{B6926353-B938-45A0-A1CA-6DB8DDC08F5F}" dt="2026-09-07T16:19:38.553" v="2300" actId="2696"/>
        <pc:sldMkLst>
          <pc:docMk/>
          <pc:sldMk cId="735174332" sldId="285"/>
        </pc:sldMkLst>
        <pc:picChg chg="add del">
          <ac:chgData name="Sinead Geoghegan" userId="d8b143a7-654c-47f6-b880-b8bffe1916fc" providerId="ADAL" clId="{B6926353-B938-45A0-A1CA-6DB8DDC08F5F}" dt="2026-09-07T16:19:27.743" v="2298" actId="22"/>
          <ac:picMkLst>
            <pc:docMk/>
            <pc:sldMk cId="735174332" sldId="285"/>
            <ac:picMk id="7" creationId="{6C61668D-F41E-7A5E-C1ED-E1D9A24A447F}"/>
          </ac:picMkLst>
        </pc:picChg>
      </pc:sldChg>
      <pc:sldChg chg="add del">
        <pc:chgData name="Sinead Geoghegan" userId="d8b143a7-654c-47f6-b880-b8bffe1916fc" providerId="ADAL" clId="{B6926353-B938-45A0-A1CA-6DB8DDC08F5F}" dt="2026-09-07T18:09:18.411" v="3790" actId="2696"/>
        <pc:sldMkLst>
          <pc:docMk/>
          <pc:sldMk cId="3838894015" sldId="28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A2F78-8593-D34B-A54B-A913B4ADD88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4F5B9-8B24-7A4E-B5A9-4C8F6F8C6B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470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00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6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801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002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202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403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603" algn="l" defTabSz="554401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1767731" y="-2241438"/>
            <a:ext cx="11675936" cy="11340875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4894514" y="2309185"/>
            <a:ext cx="6700594" cy="2239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94515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D95CDCD-42B4-F2ED-08FF-8F67E72B46F6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8" name="Date Placeholder 77">
            <a:extLst>
              <a:ext uri="{FF2B5EF4-FFF2-40B4-BE49-F238E27FC236}">
                <a16:creationId xmlns:a16="http://schemas.microsoft.com/office/drawing/2014/main" id="{262636F5-0CB7-769F-E345-661FECC807E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 dirty="0"/>
              <a:t>May 2025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137">
            <a:extLst>
              <a:ext uri="{FF2B5EF4-FFF2-40B4-BE49-F238E27FC236}">
                <a16:creationId xmlns:a16="http://schemas.microsoft.com/office/drawing/2014/main" id="{476DD7FB-8F70-B10A-2421-9F7E04D5C772}"/>
              </a:ext>
            </a:extLst>
          </p:cNvPr>
          <p:cNvGrpSpPr/>
          <p:nvPr/>
        </p:nvGrpSpPr>
        <p:grpSpPr>
          <a:xfrm>
            <a:off x="-1752600" y="-2286000"/>
            <a:ext cx="10935202" cy="10600487"/>
            <a:chOff x="-2952030" y="-3864416"/>
            <a:chExt cx="18105979" cy="17553005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0B9BFEB-FBF0-5B9F-29AC-D7D94052A32C}"/>
                </a:ext>
              </a:extLst>
            </p:cNvPr>
            <p:cNvSpPr/>
            <p:nvPr/>
          </p:nvSpPr>
          <p:spPr>
            <a:xfrm>
              <a:off x="-1315057" y="-3864416"/>
              <a:ext cx="11159320" cy="11159321"/>
            </a:xfrm>
            <a:custGeom>
              <a:avLst/>
              <a:gdLst>
                <a:gd name="connsiteX0" fmla="*/ 11159321 w 11159320"/>
                <a:gd name="connsiteY0" fmla="*/ 5579661 h 11159321"/>
                <a:gd name="connsiteX1" fmla="*/ 5579660 w 11159320"/>
                <a:gd name="connsiteY1" fmla="*/ 11159322 h 11159321"/>
                <a:gd name="connsiteX2" fmla="*/ 0 w 11159320"/>
                <a:gd name="connsiteY2" fmla="*/ 5579661 h 11159321"/>
                <a:gd name="connsiteX3" fmla="*/ 5579660 w 11159320"/>
                <a:gd name="connsiteY3" fmla="*/ 0 h 11159321"/>
                <a:gd name="connsiteX4" fmla="*/ 11159321 w 11159320"/>
                <a:gd name="connsiteY4" fmla="*/ 5579661 h 11159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59320" h="11159321">
                  <a:moveTo>
                    <a:pt x="11159321" y="5579661"/>
                  </a:moveTo>
                  <a:cubicBezTo>
                    <a:pt x="11159321" y="8661223"/>
                    <a:pt x="8661222" y="11159322"/>
                    <a:pt x="5579660" y="11159322"/>
                  </a:cubicBezTo>
                  <a:cubicBezTo>
                    <a:pt x="2498099" y="11159322"/>
                    <a:pt x="0" y="8661223"/>
                    <a:pt x="0" y="5579661"/>
                  </a:cubicBezTo>
                  <a:cubicBezTo>
                    <a:pt x="0" y="2498100"/>
                    <a:pt x="2498099" y="0"/>
                    <a:pt x="5579660" y="0"/>
                  </a:cubicBezTo>
                  <a:cubicBezTo>
                    <a:pt x="8661222" y="0"/>
                    <a:pt x="11159321" y="2498100"/>
                    <a:pt x="11159321" y="5579661"/>
                  </a:cubicBezTo>
                  <a:close/>
                </a:path>
              </a:pathLst>
            </a:custGeom>
            <a:gradFill flip="none" rotWithShape="1">
              <a:gsLst>
                <a:gs pos="10000">
                  <a:schemeClr val="accent3"/>
                </a:gs>
                <a:gs pos="100000">
                  <a:srgbClr val="C7E634"/>
                </a:gs>
              </a:gsLst>
              <a:lin ang="138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5C7921D-1791-AAB4-C7A8-9339CEFF6813}"/>
                </a:ext>
              </a:extLst>
            </p:cNvPr>
            <p:cNvSpPr/>
            <p:nvPr/>
          </p:nvSpPr>
          <p:spPr>
            <a:xfrm>
              <a:off x="252163" y="-1213197"/>
              <a:ext cx="14901785" cy="14901786"/>
            </a:xfrm>
            <a:custGeom>
              <a:avLst/>
              <a:gdLst>
                <a:gd name="connsiteX0" fmla="*/ 14901786 w 14901785"/>
                <a:gd name="connsiteY0" fmla="*/ 7450893 h 14901786"/>
                <a:gd name="connsiteX1" fmla="*/ 7450893 w 14901785"/>
                <a:gd name="connsiteY1" fmla="*/ 14901787 h 14901786"/>
                <a:gd name="connsiteX2" fmla="*/ 0 w 14901785"/>
                <a:gd name="connsiteY2" fmla="*/ 7450893 h 14901786"/>
                <a:gd name="connsiteX3" fmla="*/ 7450893 w 14901785"/>
                <a:gd name="connsiteY3" fmla="*/ 0 h 14901786"/>
                <a:gd name="connsiteX4" fmla="*/ 14901786 w 14901785"/>
                <a:gd name="connsiteY4" fmla="*/ 7450893 h 14901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1785" h="14901786">
                  <a:moveTo>
                    <a:pt x="14901786" y="7450893"/>
                  </a:moveTo>
                  <a:cubicBezTo>
                    <a:pt x="14901786" y="11565908"/>
                    <a:pt x="11565908" y="14901787"/>
                    <a:pt x="7450893" y="14901787"/>
                  </a:cubicBezTo>
                  <a:cubicBezTo>
                    <a:pt x="3335879" y="14901787"/>
                    <a:pt x="0" y="11565908"/>
                    <a:pt x="0" y="7450893"/>
                  </a:cubicBezTo>
                  <a:cubicBezTo>
                    <a:pt x="0" y="3335879"/>
                    <a:pt x="3335879" y="0"/>
                    <a:pt x="7450893" y="0"/>
                  </a:cubicBezTo>
                  <a:cubicBezTo>
                    <a:pt x="11565907" y="0"/>
                    <a:pt x="14901786" y="3335879"/>
                    <a:pt x="14901786" y="7450893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FB4422B-CC74-C157-7ECF-970E5170A8B1}"/>
                </a:ext>
              </a:extLst>
            </p:cNvPr>
            <p:cNvSpPr/>
            <p:nvPr/>
          </p:nvSpPr>
          <p:spPr>
            <a:xfrm>
              <a:off x="-2952030" y="-3009740"/>
              <a:ext cx="12780432" cy="12780433"/>
            </a:xfrm>
            <a:custGeom>
              <a:avLst/>
              <a:gdLst>
                <a:gd name="connsiteX0" fmla="*/ 12780432 w 12780432"/>
                <a:gd name="connsiteY0" fmla="*/ 6390217 h 12780433"/>
                <a:gd name="connsiteX1" fmla="*/ 6390217 w 12780432"/>
                <a:gd name="connsiteY1" fmla="*/ 12780433 h 12780433"/>
                <a:gd name="connsiteX2" fmla="*/ 0 w 12780432"/>
                <a:gd name="connsiteY2" fmla="*/ 6390217 h 12780433"/>
                <a:gd name="connsiteX3" fmla="*/ 6390217 w 12780432"/>
                <a:gd name="connsiteY3" fmla="*/ 0 h 12780433"/>
                <a:gd name="connsiteX4" fmla="*/ 12780432 w 12780432"/>
                <a:gd name="connsiteY4" fmla="*/ 6390217 h 12780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80432" h="12780433">
                  <a:moveTo>
                    <a:pt x="12780432" y="6390217"/>
                  </a:moveTo>
                  <a:cubicBezTo>
                    <a:pt x="12780432" y="9919436"/>
                    <a:pt x="9919435" y="12780433"/>
                    <a:pt x="6390217" y="12780433"/>
                  </a:cubicBezTo>
                  <a:cubicBezTo>
                    <a:pt x="2860998" y="12780433"/>
                    <a:pt x="0" y="9919436"/>
                    <a:pt x="0" y="6390217"/>
                  </a:cubicBezTo>
                  <a:cubicBezTo>
                    <a:pt x="0" y="2860998"/>
                    <a:pt x="2860998" y="0"/>
                    <a:pt x="6390217" y="0"/>
                  </a:cubicBezTo>
                  <a:cubicBezTo>
                    <a:pt x="9919435" y="0"/>
                    <a:pt x="12780432" y="2860998"/>
                    <a:pt x="12780432" y="639021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4894514" y="2309185"/>
            <a:ext cx="6700594" cy="2239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21DE71-5293-392E-0B40-AC2F6BD0C9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894515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Created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DDC2A54C-0140-4B5F-FA69-42885344F11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406550" y="5924219"/>
            <a:ext cx="3188558" cy="646908"/>
          </a:xfrm>
          <a:prstGeom prst="rect">
            <a:avLst/>
          </a:prstGeom>
        </p:spPr>
        <p:txBody>
          <a:bodyPr/>
          <a:lstStyle>
            <a:lvl1pPr>
              <a:defRPr sz="1940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9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Presented by</a:t>
            </a:r>
            <a:br>
              <a:rPr lang="en-GB" dirty="0"/>
            </a:br>
            <a:r>
              <a:rPr lang="en-GB" dirty="0"/>
              <a:t>Name Surname</a:t>
            </a:r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5DCFB6D-EEB2-3482-B3C3-247739B1361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30BE0B4A-4B13-DD14-301E-6F92BD41F1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748AD6E7-39D2-D2E2-A60B-D756CA08188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rgbClr val="C7E634"/>
          </a:solidFill>
          <a:ln>
            <a:noFill/>
          </a:ln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 dirty="0"/>
              <a:t>May 2025</a:t>
            </a:r>
          </a:p>
        </p:txBody>
      </p:sp>
    </p:spTree>
    <p:extLst>
      <p:ext uri="{BB962C8B-B14F-4D97-AF65-F5344CB8AC3E}">
        <p14:creationId xmlns:p14="http://schemas.microsoft.com/office/powerpoint/2010/main" val="3065008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aphic 205">
            <a:extLst>
              <a:ext uri="{FF2B5EF4-FFF2-40B4-BE49-F238E27FC236}">
                <a16:creationId xmlns:a16="http://schemas.microsoft.com/office/drawing/2014/main" id="{D7F5DE37-9CC3-5D94-F7F3-3FF22F8C942B}"/>
              </a:ext>
            </a:extLst>
          </p:cNvPr>
          <p:cNvGrpSpPr/>
          <p:nvPr/>
        </p:nvGrpSpPr>
        <p:grpSpPr>
          <a:xfrm>
            <a:off x="1134286" y="1705674"/>
            <a:ext cx="15829624" cy="12687196"/>
            <a:chOff x="1837768" y="2789997"/>
            <a:chExt cx="26102390" cy="20922126"/>
          </a:xfrm>
          <a:solidFill>
            <a:srgbClr val="231F20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6886C0C-1D27-E033-FD87-9625D78D2966}"/>
                </a:ext>
              </a:extLst>
            </p:cNvPr>
            <p:cNvSpPr/>
            <p:nvPr/>
          </p:nvSpPr>
          <p:spPr>
            <a:xfrm>
              <a:off x="10552711" y="2789997"/>
              <a:ext cx="17387446" cy="17387448"/>
            </a:xfrm>
            <a:custGeom>
              <a:avLst/>
              <a:gdLst>
                <a:gd name="connsiteX0" fmla="*/ 17387448 w 17387446"/>
                <a:gd name="connsiteY0" fmla="*/ 8693724 h 17387448"/>
                <a:gd name="connsiteX1" fmla="*/ 8693725 w 17387446"/>
                <a:gd name="connsiteY1" fmla="*/ 17387448 h 17387448"/>
                <a:gd name="connsiteX2" fmla="*/ 1 w 17387446"/>
                <a:gd name="connsiteY2" fmla="*/ 8693724 h 17387448"/>
                <a:gd name="connsiteX3" fmla="*/ 8693725 w 17387446"/>
                <a:gd name="connsiteY3" fmla="*/ 0 h 17387448"/>
                <a:gd name="connsiteX4" fmla="*/ 17387448 w 17387446"/>
                <a:gd name="connsiteY4" fmla="*/ 8693724 h 17387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87446" h="17387448">
                  <a:moveTo>
                    <a:pt x="17387448" y="8693724"/>
                  </a:moveTo>
                  <a:cubicBezTo>
                    <a:pt x="17387448" y="13495135"/>
                    <a:pt x="13495135" y="17387448"/>
                    <a:pt x="8693725" y="17387448"/>
                  </a:cubicBezTo>
                  <a:cubicBezTo>
                    <a:pt x="3892314" y="17387448"/>
                    <a:pt x="1" y="13495135"/>
                    <a:pt x="1" y="8693724"/>
                  </a:cubicBezTo>
                  <a:cubicBezTo>
                    <a:pt x="1" y="3892313"/>
                    <a:pt x="3892314" y="0"/>
                    <a:pt x="8693725" y="0"/>
                  </a:cubicBezTo>
                  <a:cubicBezTo>
                    <a:pt x="13495135" y="0"/>
                    <a:pt x="17387448" y="3892313"/>
                    <a:pt x="17387448" y="8693724"/>
                  </a:cubicBezTo>
                  <a:close/>
                </a:path>
              </a:pathLst>
            </a:custGeom>
            <a:gradFill>
              <a:gsLst>
                <a:gs pos="10000">
                  <a:srgbClr val="8AD6F7"/>
                </a:gs>
                <a:gs pos="70000">
                  <a:srgbClr val="8AD6F7">
                    <a:alpha val="0"/>
                  </a:srgb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D961DA2-CD05-9D73-FB27-C2CFBA134F74}"/>
                </a:ext>
              </a:extLst>
            </p:cNvPr>
            <p:cNvSpPr/>
            <p:nvPr/>
          </p:nvSpPr>
          <p:spPr>
            <a:xfrm>
              <a:off x="1837768" y="3146742"/>
              <a:ext cx="20565379" cy="20565381"/>
            </a:xfrm>
            <a:custGeom>
              <a:avLst/>
              <a:gdLst>
                <a:gd name="connsiteX0" fmla="*/ 20565380 w 20565379"/>
                <a:gd name="connsiteY0" fmla="*/ 10282690 h 20565381"/>
                <a:gd name="connsiteX1" fmla="*/ 10282690 w 20565379"/>
                <a:gd name="connsiteY1" fmla="*/ 20565380 h 20565381"/>
                <a:gd name="connsiteX2" fmla="*/ 0 w 20565379"/>
                <a:gd name="connsiteY2" fmla="*/ 10282690 h 20565381"/>
                <a:gd name="connsiteX3" fmla="*/ 10282690 w 20565379"/>
                <a:gd name="connsiteY3" fmla="*/ 0 h 20565381"/>
                <a:gd name="connsiteX4" fmla="*/ 20565380 w 20565379"/>
                <a:gd name="connsiteY4" fmla="*/ 10282690 h 2056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65379" h="20565381">
                  <a:moveTo>
                    <a:pt x="20565380" y="10282690"/>
                  </a:moveTo>
                  <a:cubicBezTo>
                    <a:pt x="20565380" y="15961663"/>
                    <a:pt x="15961662" y="20565380"/>
                    <a:pt x="10282690" y="20565380"/>
                  </a:cubicBezTo>
                  <a:cubicBezTo>
                    <a:pt x="4603717" y="20565380"/>
                    <a:pt x="0" y="15961663"/>
                    <a:pt x="0" y="10282690"/>
                  </a:cubicBezTo>
                  <a:cubicBezTo>
                    <a:pt x="0" y="4603717"/>
                    <a:pt x="4603717" y="0"/>
                    <a:pt x="10282690" y="0"/>
                  </a:cubicBezTo>
                  <a:cubicBezTo>
                    <a:pt x="15961662" y="0"/>
                    <a:pt x="20565380" y="4603717"/>
                    <a:pt x="20565380" y="10282690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2" name="Holder 2"/>
          <p:cNvSpPr>
            <a:spLocks noGrp="1"/>
          </p:cNvSpPr>
          <p:nvPr>
            <p:ph type="ctrTitle" hasCustomPrompt="1"/>
          </p:nvPr>
        </p:nvSpPr>
        <p:spPr>
          <a:xfrm>
            <a:off x="365837" y="2622732"/>
            <a:ext cx="4759732" cy="1612535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>
              <a:lnSpc>
                <a:spcPct val="80000"/>
              </a:lnSpc>
              <a:defRPr sz="6549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Title of Presentation</a:t>
            </a:r>
            <a:endParaRPr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A767D97-889C-2345-4D4F-B654C7CA3BAB}"/>
              </a:ext>
            </a:extLst>
          </p:cNvPr>
          <p:cNvSpPr/>
          <p:nvPr userDrawn="1"/>
        </p:nvSpPr>
        <p:spPr>
          <a:xfrm>
            <a:off x="-7467597" y="-7353302"/>
            <a:ext cx="27127195" cy="21564607"/>
          </a:xfrm>
          <a:custGeom>
            <a:avLst/>
            <a:gdLst>
              <a:gd name="connsiteX0" fmla="*/ 7466998 w 27127195"/>
              <a:gd name="connsiteY0" fmla="*/ 7353302 h 21564607"/>
              <a:gd name="connsiteX1" fmla="*/ 7466998 w 27127195"/>
              <a:gd name="connsiteY1" fmla="*/ 14211302 h 21564607"/>
              <a:gd name="connsiteX2" fmla="*/ 19660197 w 27127195"/>
              <a:gd name="connsiteY2" fmla="*/ 14211302 h 21564607"/>
              <a:gd name="connsiteX3" fmla="*/ 19660197 w 27127195"/>
              <a:gd name="connsiteY3" fmla="*/ 7353302 h 21564607"/>
              <a:gd name="connsiteX4" fmla="*/ 0 w 27127195"/>
              <a:gd name="connsiteY4" fmla="*/ 0 h 21564607"/>
              <a:gd name="connsiteX5" fmla="*/ 27127195 w 27127195"/>
              <a:gd name="connsiteY5" fmla="*/ 0 h 21564607"/>
              <a:gd name="connsiteX6" fmla="*/ 27127195 w 27127195"/>
              <a:gd name="connsiteY6" fmla="*/ 21564607 h 21564607"/>
              <a:gd name="connsiteX7" fmla="*/ 0 w 27127195"/>
              <a:gd name="connsiteY7" fmla="*/ 21564607 h 21564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127195" h="21564607">
                <a:moveTo>
                  <a:pt x="7466998" y="7353302"/>
                </a:moveTo>
                <a:lnTo>
                  <a:pt x="7466998" y="14211302"/>
                </a:lnTo>
                <a:lnTo>
                  <a:pt x="19660197" y="14211302"/>
                </a:lnTo>
                <a:lnTo>
                  <a:pt x="19660197" y="7353302"/>
                </a:lnTo>
                <a:close/>
                <a:moveTo>
                  <a:pt x="0" y="0"/>
                </a:moveTo>
                <a:lnTo>
                  <a:pt x="27127195" y="0"/>
                </a:lnTo>
                <a:lnTo>
                  <a:pt x="27127195" y="21564607"/>
                </a:lnTo>
                <a:lnTo>
                  <a:pt x="0" y="21564607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04A275E1-BCD4-5F9A-9D95-6287391B40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sp>
        <p:nvSpPr>
          <p:cNvPr id="74" name="Date Placeholder 77">
            <a:extLst>
              <a:ext uri="{FF2B5EF4-FFF2-40B4-BE49-F238E27FC236}">
                <a16:creationId xmlns:a16="http://schemas.microsoft.com/office/drawing/2014/main" id="{C24F0A38-F350-0B1D-FC8B-0A843A038D0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19626" y="6206296"/>
            <a:ext cx="1023399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 anchorCtr="0"/>
          <a:lstStyle>
            <a:lvl1pPr>
              <a:defRPr sz="1250" cap="all" baseline="0"/>
            </a:lvl1pPr>
          </a:lstStyle>
          <a:p>
            <a:pPr algn="ctr"/>
            <a:r>
              <a:rPr lang="en-GB" dirty="0"/>
              <a:t>May 2025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D39F2F9-695E-673C-434E-D3F76500BD2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18734" y="335970"/>
            <a:ext cx="6053640" cy="6186062"/>
          </a:xfrm>
          <a:prstGeom prst="roundRect">
            <a:avLst>
              <a:gd name="adj" fmla="val 9954"/>
            </a:avLst>
          </a:prstGeom>
        </p:spPr>
        <p:txBody>
          <a:bodyPr anchor="t"/>
          <a:lstStyle>
            <a:lvl1pPr algn="ctr"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sz="1455" dirty="0">
                <a:latin typeface="Arial" panose="020B0604020202020204" pitchFamily="34" charset="0"/>
                <a:cs typeface="Arial" panose="020B0604020202020204" pitchFamily="34" charset="0"/>
              </a:rPr>
              <a:t>Click the icon to add a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67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Blue &amp;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49C1F08-80E3-AE64-EBD1-75DD96482E8A}"/>
              </a:ext>
            </a:extLst>
          </p:cNvPr>
          <p:cNvGrpSpPr/>
          <p:nvPr userDrawn="1"/>
        </p:nvGrpSpPr>
        <p:grpSpPr>
          <a:xfrm>
            <a:off x="2280953" y="-2165350"/>
            <a:ext cx="11676754" cy="11341608"/>
            <a:chOff x="3750647" y="-3589043"/>
            <a:chExt cx="19254481" cy="1870315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477A4BCC-A4FE-4541-7B87-7A303B529BA9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99459E3-C0CA-C463-4734-7BFAADBE922A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8C9BF77-CC40-D956-6619-09F72B287008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5726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83929-D4E4-9C88-3141-736F4F7993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470" y="6261375"/>
            <a:ext cx="985498" cy="26354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C67C992-11E7-E0EC-BF3D-DC37C902564F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8439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Blue &amp; Light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3B4B51-43E4-6836-77BC-9C2E35378B61}"/>
              </a:ext>
            </a:extLst>
          </p:cNvPr>
          <p:cNvGrpSpPr/>
          <p:nvPr userDrawn="1"/>
        </p:nvGrpSpPr>
        <p:grpSpPr>
          <a:xfrm>
            <a:off x="2280953" y="-2165350"/>
            <a:ext cx="11676754" cy="11341608"/>
            <a:chOff x="3750647" y="-3589043"/>
            <a:chExt cx="19254481" cy="18703151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6AF04B-BCAB-CC6E-7725-02DCE0AE7DE8}"/>
                </a:ext>
              </a:extLst>
            </p:cNvPr>
            <p:cNvSpPr/>
            <p:nvPr/>
          </p:nvSpPr>
          <p:spPr>
            <a:xfrm>
              <a:off x="10249334" y="3990106"/>
              <a:ext cx="11124002" cy="11124002"/>
            </a:xfrm>
            <a:custGeom>
              <a:avLst/>
              <a:gdLst>
                <a:gd name="connsiteX0" fmla="*/ 11124002 w 11124002"/>
                <a:gd name="connsiteY0" fmla="*/ 5562001 h 11124002"/>
                <a:gd name="connsiteX1" fmla="*/ 5562001 w 11124002"/>
                <a:gd name="connsiteY1" fmla="*/ 11124002 h 11124002"/>
                <a:gd name="connsiteX2" fmla="*/ 0 w 11124002"/>
                <a:gd name="connsiteY2" fmla="*/ 5562001 h 11124002"/>
                <a:gd name="connsiteX3" fmla="*/ 5562001 w 11124002"/>
                <a:gd name="connsiteY3" fmla="*/ -1 h 11124002"/>
                <a:gd name="connsiteX4" fmla="*/ 11124002 w 11124002"/>
                <a:gd name="connsiteY4" fmla="*/ 5562001 h 1112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4002" h="11124002">
                  <a:moveTo>
                    <a:pt x="11124002" y="5562001"/>
                  </a:moveTo>
                  <a:cubicBezTo>
                    <a:pt x="11124002" y="8633809"/>
                    <a:pt x="8633810" y="11124002"/>
                    <a:pt x="5562001" y="11124002"/>
                  </a:cubicBezTo>
                  <a:cubicBezTo>
                    <a:pt x="2490192" y="11124002"/>
                    <a:pt x="0" y="8633809"/>
                    <a:pt x="0" y="5562001"/>
                  </a:cubicBezTo>
                  <a:cubicBezTo>
                    <a:pt x="0" y="2490192"/>
                    <a:pt x="2490192" y="-1"/>
                    <a:pt x="5562001" y="-1"/>
                  </a:cubicBezTo>
                  <a:cubicBezTo>
                    <a:pt x="8633810" y="-1"/>
                    <a:pt x="11124002" y="2490193"/>
                    <a:pt x="11124002" y="5562001"/>
                  </a:cubicBezTo>
                  <a:close/>
                </a:path>
              </a:pathLst>
            </a:custGeom>
            <a:solidFill>
              <a:schemeClr val="accent5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619595A-D422-0475-7B4F-A7622FD6FEE2}"/>
                </a:ext>
              </a:extLst>
            </p:cNvPr>
            <p:cNvSpPr/>
            <p:nvPr/>
          </p:nvSpPr>
          <p:spPr>
            <a:xfrm>
              <a:off x="3750647" y="-3589043"/>
              <a:ext cx="17266235" cy="17266235"/>
            </a:xfrm>
            <a:prstGeom prst="ellipse">
              <a:avLst/>
            </a:prstGeom>
            <a:gradFill flip="none" rotWithShape="1"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5EFB5AB-7E95-DBD0-7310-556679B39DCC}"/>
                </a:ext>
              </a:extLst>
            </p:cNvPr>
            <p:cNvSpPr/>
            <p:nvPr/>
          </p:nvSpPr>
          <p:spPr>
            <a:xfrm>
              <a:off x="10265146" y="1522154"/>
              <a:ext cx="12739982" cy="12739982"/>
            </a:xfrm>
            <a:custGeom>
              <a:avLst/>
              <a:gdLst>
                <a:gd name="connsiteX0" fmla="*/ 12739982 w 12739982"/>
                <a:gd name="connsiteY0" fmla="*/ 6369991 h 12739982"/>
                <a:gd name="connsiteX1" fmla="*/ 6369991 w 12739982"/>
                <a:gd name="connsiteY1" fmla="*/ 12739983 h 12739982"/>
                <a:gd name="connsiteX2" fmla="*/ -1 w 12739982"/>
                <a:gd name="connsiteY2" fmla="*/ 6369991 h 12739982"/>
                <a:gd name="connsiteX3" fmla="*/ 6369991 w 12739982"/>
                <a:gd name="connsiteY3" fmla="*/ 0 h 12739982"/>
                <a:gd name="connsiteX4" fmla="*/ 12739982 w 12739982"/>
                <a:gd name="connsiteY4" fmla="*/ 6369991 h 12739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982" h="12739982">
                  <a:moveTo>
                    <a:pt x="12739982" y="6369991"/>
                  </a:moveTo>
                  <a:cubicBezTo>
                    <a:pt x="12739982" y="9888041"/>
                    <a:pt x="9888041" y="12739983"/>
                    <a:pt x="6369991" y="12739983"/>
                  </a:cubicBezTo>
                  <a:cubicBezTo>
                    <a:pt x="2851942" y="12739983"/>
                    <a:pt x="-1" y="9888041"/>
                    <a:pt x="-1" y="6369991"/>
                  </a:cubicBezTo>
                  <a:cubicBezTo>
                    <a:pt x="-1" y="2851942"/>
                    <a:pt x="2851942" y="0"/>
                    <a:pt x="6369991" y="0"/>
                  </a:cubicBezTo>
                  <a:cubicBezTo>
                    <a:pt x="9888039" y="0"/>
                    <a:pt x="12739982" y="2851942"/>
                    <a:pt x="12739982" y="6369991"/>
                  </a:cubicBezTo>
                  <a:close/>
                </a:path>
              </a:pathLst>
            </a:custGeom>
            <a:gradFill>
              <a:gsLst>
                <a:gs pos="10000">
                  <a:schemeClr val="accent5"/>
                </a:gs>
                <a:gs pos="70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9323F44-3B9D-0D87-3F54-3CAA45D74BFB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D5DD221-C84C-CDCA-3682-0B9971588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B47020B3-BFF4-4871-0BCD-6AA394021C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37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2">
            <a:extLst>
              <a:ext uri="{FF2B5EF4-FFF2-40B4-BE49-F238E27FC236}">
                <a16:creationId xmlns:a16="http://schemas.microsoft.com/office/drawing/2014/main" id="{92456CCE-692B-2393-BE13-10332DDA04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109DF4-2779-F112-1FDB-16EBDB58F8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285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4DB7AFF-01D2-6118-484B-C039048C55B8}"/>
              </a:ext>
            </a:extLst>
          </p:cNvPr>
          <p:cNvGrpSpPr/>
          <p:nvPr userDrawn="1"/>
        </p:nvGrpSpPr>
        <p:grpSpPr>
          <a:xfrm>
            <a:off x="2274398" y="-2171300"/>
            <a:ext cx="11689007" cy="11353509"/>
            <a:chOff x="3744035" y="-3598743"/>
            <a:chExt cx="19274686" cy="18722777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4762376-BD92-415F-0811-D7D48A2D63DE}"/>
                </a:ext>
              </a:extLst>
            </p:cNvPr>
            <p:cNvSpPr/>
            <p:nvPr/>
          </p:nvSpPr>
          <p:spPr>
            <a:xfrm>
              <a:off x="3744035" y="-3598743"/>
              <a:ext cx="17284353" cy="17284355"/>
            </a:xfrm>
            <a:custGeom>
              <a:avLst/>
              <a:gdLst>
                <a:gd name="connsiteX0" fmla="*/ 17284354 w 17284353"/>
                <a:gd name="connsiteY0" fmla="*/ 8642178 h 17284355"/>
                <a:gd name="connsiteX1" fmla="*/ 8642176 w 17284353"/>
                <a:gd name="connsiteY1" fmla="*/ 17284356 h 17284355"/>
                <a:gd name="connsiteX2" fmla="*/ -1 w 17284353"/>
                <a:gd name="connsiteY2" fmla="*/ 8642178 h 17284355"/>
                <a:gd name="connsiteX3" fmla="*/ 8642176 w 17284353"/>
                <a:gd name="connsiteY3" fmla="*/ 0 h 17284355"/>
                <a:gd name="connsiteX4" fmla="*/ 17284354 w 17284353"/>
                <a:gd name="connsiteY4" fmla="*/ 8642178 h 17284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84353" h="17284355">
                  <a:moveTo>
                    <a:pt x="17284354" y="8642178"/>
                  </a:moveTo>
                  <a:cubicBezTo>
                    <a:pt x="17284354" y="13415121"/>
                    <a:pt x="13415119" y="17284356"/>
                    <a:pt x="8642176" y="17284356"/>
                  </a:cubicBezTo>
                  <a:cubicBezTo>
                    <a:pt x="3869234" y="17284356"/>
                    <a:pt x="-1" y="13415121"/>
                    <a:pt x="-1" y="8642178"/>
                  </a:cubicBezTo>
                  <a:cubicBezTo>
                    <a:pt x="-1" y="3869235"/>
                    <a:pt x="3869234" y="0"/>
                    <a:pt x="8642176" y="0"/>
                  </a:cubicBezTo>
                  <a:cubicBezTo>
                    <a:pt x="13415118" y="0"/>
                    <a:pt x="17284354" y="3869235"/>
                    <a:pt x="17284354" y="8642178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D50729D-7816-EB05-7127-C00355CC3B30}"/>
                </a:ext>
              </a:extLst>
            </p:cNvPr>
            <p:cNvSpPr/>
            <p:nvPr/>
          </p:nvSpPr>
          <p:spPr>
            <a:xfrm>
              <a:off x="10265371" y="1517818"/>
              <a:ext cx="12753350" cy="12753352"/>
            </a:xfrm>
            <a:custGeom>
              <a:avLst/>
              <a:gdLst>
                <a:gd name="connsiteX0" fmla="*/ 12753351 w 12753350"/>
                <a:gd name="connsiteY0" fmla="*/ 6376676 h 12753352"/>
                <a:gd name="connsiteX1" fmla="*/ 6376675 w 12753350"/>
                <a:gd name="connsiteY1" fmla="*/ 12753352 h 12753352"/>
                <a:gd name="connsiteX2" fmla="*/ -1 w 12753350"/>
                <a:gd name="connsiteY2" fmla="*/ 6376676 h 12753352"/>
                <a:gd name="connsiteX3" fmla="*/ 6376675 w 12753350"/>
                <a:gd name="connsiteY3" fmla="*/ 0 h 12753352"/>
                <a:gd name="connsiteX4" fmla="*/ 12753351 w 12753350"/>
                <a:gd name="connsiteY4" fmla="*/ 6376676 h 127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3350" h="12753352">
                  <a:moveTo>
                    <a:pt x="12753351" y="6376676"/>
                  </a:moveTo>
                  <a:cubicBezTo>
                    <a:pt x="12753351" y="9898417"/>
                    <a:pt x="9898416" y="12753352"/>
                    <a:pt x="6376675" y="12753352"/>
                  </a:cubicBezTo>
                  <a:cubicBezTo>
                    <a:pt x="2854934" y="12753352"/>
                    <a:pt x="-1" y="9898417"/>
                    <a:pt x="-1" y="6376676"/>
                  </a:cubicBezTo>
                  <a:cubicBezTo>
                    <a:pt x="-1" y="2854935"/>
                    <a:pt x="2854934" y="0"/>
                    <a:pt x="6376675" y="0"/>
                  </a:cubicBezTo>
                  <a:cubicBezTo>
                    <a:pt x="9898415" y="0"/>
                    <a:pt x="12753351" y="2854935"/>
                    <a:pt x="12753351" y="6376676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0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79BF91C-4C2D-9FFC-FDFC-60EC080613E8}"/>
                </a:ext>
              </a:extLst>
            </p:cNvPr>
            <p:cNvSpPr/>
            <p:nvPr/>
          </p:nvSpPr>
          <p:spPr>
            <a:xfrm>
              <a:off x="10249542" y="3988359"/>
              <a:ext cx="11135674" cy="11135675"/>
            </a:xfrm>
            <a:custGeom>
              <a:avLst/>
              <a:gdLst>
                <a:gd name="connsiteX0" fmla="*/ 11135675 w 11135674"/>
                <a:gd name="connsiteY0" fmla="*/ 5567838 h 11135675"/>
                <a:gd name="connsiteX1" fmla="*/ 5567838 w 11135674"/>
                <a:gd name="connsiteY1" fmla="*/ 11135675 h 11135675"/>
                <a:gd name="connsiteX2" fmla="*/ 0 w 11135674"/>
                <a:gd name="connsiteY2" fmla="*/ 5567838 h 11135675"/>
                <a:gd name="connsiteX3" fmla="*/ 5567838 w 11135674"/>
                <a:gd name="connsiteY3" fmla="*/ -1 h 11135675"/>
                <a:gd name="connsiteX4" fmla="*/ 11135675 w 11135674"/>
                <a:gd name="connsiteY4" fmla="*/ 5567838 h 1113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35674" h="11135675">
                  <a:moveTo>
                    <a:pt x="11135675" y="5567838"/>
                  </a:moveTo>
                  <a:cubicBezTo>
                    <a:pt x="11135675" y="8642870"/>
                    <a:pt x="8642869" y="11135675"/>
                    <a:pt x="5567838" y="11135675"/>
                  </a:cubicBezTo>
                  <a:cubicBezTo>
                    <a:pt x="2492805" y="11135675"/>
                    <a:pt x="0" y="8642870"/>
                    <a:pt x="0" y="5567838"/>
                  </a:cubicBezTo>
                  <a:cubicBezTo>
                    <a:pt x="0" y="2492805"/>
                    <a:pt x="2492805" y="-1"/>
                    <a:pt x="5567838" y="-1"/>
                  </a:cubicBezTo>
                  <a:cubicBezTo>
                    <a:pt x="8642869" y="-1"/>
                    <a:pt x="11135675" y="2492806"/>
                    <a:pt x="11135675" y="5567838"/>
                  </a:cubicBezTo>
                  <a:close/>
                </a:path>
              </a:pathLst>
            </a:custGeom>
            <a:solidFill>
              <a:srgbClr val="7AD750"/>
            </a:solidFill>
            <a:ln w="104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A4C5D5E-D263-C503-228F-5C8EB80875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26791" y="-452450"/>
            <a:ext cx="4885850" cy="5523751"/>
          </a:xfrm>
          <a:prstGeom prst="rect">
            <a:avLst/>
          </a:prstGeom>
        </p:spPr>
        <p:txBody>
          <a:bodyPr/>
          <a:lstStyle>
            <a:lvl1pPr algn="r">
              <a:defRPr sz="30320" b="0" spc="-18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128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DD5DD221-C84C-CDCA-3682-0B9971588C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9A10D50-2D74-BC33-7E02-EB1C77D6356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473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E2D94B-28A4-D766-3E2A-469CB7FE38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  <p:sp>
        <p:nvSpPr>
          <p:cNvPr id="16" name="Holder 2">
            <a:extLst>
              <a:ext uri="{FF2B5EF4-FFF2-40B4-BE49-F238E27FC236}">
                <a16:creationId xmlns:a16="http://schemas.microsoft.com/office/drawing/2014/main" id="{61402B10-AEA1-A31D-67A0-06E5987C8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9314" y="677684"/>
            <a:ext cx="6608172" cy="275131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defRPr sz="5821" b="1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Section Divider Title Goes Here</a:t>
            </a:r>
            <a:endParaRPr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117FB28-8996-1B43-57DB-BF9AE3632DAC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767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 quot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Freeform: Shape 285">
            <a:extLst>
              <a:ext uri="{FF2B5EF4-FFF2-40B4-BE49-F238E27FC236}">
                <a16:creationId xmlns:a16="http://schemas.microsoft.com/office/drawing/2014/main" id="{78709986-16DE-CBBE-EB88-DE01F826BDAC}"/>
              </a:ext>
            </a:extLst>
          </p:cNvPr>
          <p:cNvSpPr/>
          <p:nvPr userDrawn="1"/>
        </p:nvSpPr>
        <p:spPr>
          <a:xfrm>
            <a:off x="-9437244" y="2971800"/>
            <a:ext cx="23426795" cy="13187276"/>
          </a:xfrm>
          <a:custGeom>
            <a:avLst/>
            <a:gdLst>
              <a:gd name="connsiteX0" fmla="*/ 14393799 w 14393798"/>
              <a:gd name="connsiteY0" fmla="*/ 4051237 h 8102473"/>
              <a:gd name="connsiteX1" fmla="*/ 7196900 w 14393798"/>
              <a:gd name="connsiteY1" fmla="*/ 8102473 h 8102473"/>
              <a:gd name="connsiteX2" fmla="*/ 0 w 14393798"/>
              <a:gd name="connsiteY2" fmla="*/ 4051237 h 8102473"/>
              <a:gd name="connsiteX3" fmla="*/ 7196900 w 14393798"/>
              <a:gd name="connsiteY3" fmla="*/ 0 h 8102473"/>
              <a:gd name="connsiteX4" fmla="*/ 14393799 w 14393798"/>
              <a:gd name="connsiteY4" fmla="*/ 4051237 h 8102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93798" h="8102473">
                <a:moveTo>
                  <a:pt x="14393799" y="4051237"/>
                </a:moveTo>
                <a:cubicBezTo>
                  <a:pt x="14393799" y="6288673"/>
                  <a:pt x="11171637" y="8102473"/>
                  <a:pt x="7196900" y="8102473"/>
                </a:cubicBezTo>
                <a:cubicBezTo>
                  <a:pt x="3222162" y="8102473"/>
                  <a:pt x="0" y="6288673"/>
                  <a:pt x="0" y="4051237"/>
                </a:cubicBezTo>
                <a:cubicBezTo>
                  <a:pt x="0" y="1813801"/>
                  <a:pt x="3222162" y="0"/>
                  <a:pt x="7196900" y="0"/>
                </a:cubicBezTo>
                <a:cubicBezTo>
                  <a:pt x="11171638" y="0"/>
                  <a:pt x="14393799" y="1813801"/>
                  <a:pt x="14393799" y="4051237"/>
                </a:cubicBezTo>
                <a:close/>
              </a:path>
            </a:pathLst>
          </a:custGeom>
          <a:gradFill>
            <a:gsLst>
              <a:gs pos="19000">
                <a:schemeClr val="accent2"/>
              </a:gs>
              <a:gs pos="51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0" y="1438302"/>
            <a:ext cx="8088927" cy="27513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90000"/>
              </a:lnSpc>
              <a:defRPr sz="5821" b="1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Insert quote, statistic or other point of interest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6396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483929-D4E4-9C88-3141-736F4F7993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C3E7CF7-4FE7-3451-0855-41EC443EFA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470" y="609601"/>
            <a:ext cx="1012791" cy="3520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/>
          <a:lstStyle>
            <a:lvl1pPr algn="ct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C1665C8-0BDF-AE71-1871-C8B7FC89E3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4918" y="4665359"/>
            <a:ext cx="4438181" cy="343670"/>
          </a:xfrm>
          <a:prstGeom prst="rect">
            <a:avLst/>
          </a:prstGeom>
        </p:spPr>
        <p:txBody>
          <a:bodyPr anchor="b"/>
          <a:lstStyle>
            <a:lvl1pPr algn="l">
              <a:defRPr sz="1698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Source</a:t>
            </a:r>
            <a:endParaRPr lang="en-US" dirty="0"/>
          </a:p>
        </p:txBody>
      </p:sp>
      <p:sp>
        <p:nvSpPr>
          <p:cNvPr id="287" name="Freeform: Shape 286">
            <a:extLst>
              <a:ext uri="{FF2B5EF4-FFF2-40B4-BE49-F238E27FC236}">
                <a16:creationId xmlns:a16="http://schemas.microsoft.com/office/drawing/2014/main" id="{4F1B1314-1146-6AAC-0B3E-19921E6AD93B}"/>
              </a:ext>
            </a:extLst>
          </p:cNvPr>
          <p:cNvSpPr/>
          <p:nvPr userDrawn="1"/>
        </p:nvSpPr>
        <p:spPr>
          <a:xfrm>
            <a:off x="2674344" y="4189618"/>
            <a:ext cx="19278600" cy="10852173"/>
          </a:xfrm>
          <a:custGeom>
            <a:avLst/>
            <a:gdLst>
              <a:gd name="connsiteX0" fmla="*/ 13648182 w 13648182"/>
              <a:gd name="connsiteY0" fmla="*/ 3841369 h 7682738"/>
              <a:gd name="connsiteX1" fmla="*/ 6824091 w 13648182"/>
              <a:gd name="connsiteY1" fmla="*/ 7682738 h 7682738"/>
              <a:gd name="connsiteX2" fmla="*/ 0 w 13648182"/>
              <a:gd name="connsiteY2" fmla="*/ 3841369 h 7682738"/>
              <a:gd name="connsiteX3" fmla="*/ 6824091 w 13648182"/>
              <a:gd name="connsiteY3" fmla="*/ 0 h 7682738"/>
              <a:gd name="connsiteX4" fmla="*/ 13648182 w 13648182"/>
              <a:gd name="connsiteY4" fmla="*/ 3841369 h 768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8182" h="7682738">
                <a:moveTo>
                  <a:pt x="13648182" y="3841369"/>
                </a:moveTo>
                <a:cubicBezTo>
                  <a:pt x="13648182" y="5962898"/>
                  <a:pt x="10592932" y="7682738"/>
                  <a:pt x="6824091" y="7682738"/>
                </a:cubicBezTo>
                <a:cubicBezTo>
                  <a:pt x="3055249" y="7682738"/>
                  <a:pt x="0" y="5962898"/>
                  <a:pt x="0" y="3841369"/>
                </a:cubicBezTo>
                <a:cubicBezTo>
                  <a:pt x="0" y="1719839"/>
                  <a:pt x="3055249" y="0"/>
                  <a:pt x="6824091" y="0"/>
                </a:cubicBezTo>
                <a:cubicBezTo>
                  <a:pt x="10592932" y="0"/>
                  <a:pt x="13648182" y="1719839"/>
                  <a:pt x="13648182" y="3841369"/>
                </a:cubicBezTo>
                <a:close/>
              </a:path>
            </a:pathLst>
          </a:custGeom>
          <a:gradFill>
            <a:gsLst>
              <a:gs pos="10000">
                <a:srgbClr val="8AD6F7"/>
              </a:gs>
              <a:gs pos="49000">
                <a:srgbClr val="8AD6F7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0352751-1872-1CD1-5081-FF4012D3C9B5}"/>
              </a:ext>
            </a:extLst>
          </p:cNvPr>
          <p:cNvSpPr/>
          <p:nvPr userDrawn="1"/>
        </p:nvSpPr>
        <p:spPr>
          <a:xfrm>
            <a:off x="-9708648" y="-9144000"/>
            <a:ext cx="31632408" cy="25146000"/>
          </a:xfrm>
          <a:custGeom>
            <a:avLst/>
            <a:gdLst>
              <a:gd name="connsiteX0" fmla="*/ 9708048 w 31632408"/>
              <a:gd name="connsiteY0" fmla="*/ 9144000 h 25146000"/>
              <a:gd name="connsiteX1" fmla="*/ 9708048 w 31632408"/>
              <a:gd name="connsiteY1" fmla="*/ 16002000 h 25146000"/>
              <a:gd name="connsiteX2" fmla="*/ 21901248 w 31632408"/>
              <a:gd name="connsiteY2" fmla="*/ 16002000 h 25146000"/>
              <a:gd name="connsiteX3" fmla="*/ 21901248 w 31632408"/>
              <a:gd name="connsiteY3" fmla="*/ 9144000 h 25146000"/>
              <a:gd name="connsiteX4" fmla="*/ 0 w 31632408"/>
              <a:gd name="connsiteY4" fmla="*/ 0 h 25146000"/>
              <a:gd name="connsiteX5" fmla="*/ 31632408 w 31632408"/>
              <a:gd name="connsiteY5" fmla="*/ 0 h 25146000"/>
              <a:gd name="connsiteX6" fmla="*/ 31632408 w 31632408"/>
              <a:gd name="connsiteY6" fmla="*/ 25146000 h 25146000"/>
              <a:gd name="connsiteX7" fmla="*/ 0 w 31632408"/>
              <a:gd name="connsiteY7" fmla="*/ 25146000 h 2514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632408" h="25146000">
                <a:moveTo>
                  <a:pt x="9708048" y="9144000"/>
                </a:moveTo>
                <a:lnTo>
                  <a:pt x="9708048" y="16002000"/>
                </a:lnTo>
                <a:lnTo>
                  <a:pt x="21901248" y="16002000"/>
                </a:lnTo>
                <a:lnTo>
                  <a:pt x="21901248" y="9144000"/>
                </a:lnTo>
                <a:close/>
                <a:moveTo>
                  <a:pt x="0" y="0"/>
                </a:moveTo>
                <a:lnTo>
                  <a:pt x="31632408" y="0"/>
                </a:lnTo>
                <a:lnTo>
                  <a:pt x="31632408" y="25146000"/>
                </a:lnTo>
                <a:lnTo>
                  <a:pt x="0" y="25146000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755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ull Quote Light Blue &amp;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38">
            <a:extLst>
              <a:ext uri="{FF2B5EF4-FFF2-40B4-BE49-F238E27FC236}">
                <a16:creationId xmlns:a16="http://schemas.microsoft.com/office/drawing/2014/main" id="{1F104258-7732-4A9E-98DF-F0AE92DF029C}"/>
              </a:ext>
            </a:extLst>
          </p:cNvPr>
          <p:cNvGrpSpPr/>
          <p:nvPr userDrawn="1"/>
        </p:nvGrpSpPr>
        <p:grpSpPr>
          <a:xfrm>
            <a:off x="2363971" y="-4800600"/>
            <a:ext cx="11569023" cy="12755546"/>
            <a:chOff x="3898089" y="-7927802"/>
            <a:chExt cx="19076837" cy="2103484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013346-83B1-8747-4E9B-78A45E3F9B72}"/>
                </a:ext>
              </a:extLst>
            </p:cNvPr>
            <p:cNvSpPr/>
            <p:nvPr/>
          </p:nvSpPr>
          <p:spPr>
            <a:xfrm>
              <a:off x="3898089" y="-265867"/>
              <a:ext cx="13372905" cy="13372905"/>
            </a:xfrm>
            <a:custGeom>
              <a:avLst/>
              <a:gdLst>
                <a:gd name="connsiteX0" fmla="*/ 13372905 w 13372905"/>
                <a:gd name="connsiteY0" fmla="*/ 6686453 h 13372905"/>
                <a:gd name="connsiteX1" fmla="*/ 6686452 w 13372905"/>
                <a:gd name="connsiteY1" fmla="*/ 13372905 h 13372905"/>
                <a:gd name="connsiteX2" fmla="*/ -1 w 13372905"/>
                <a:gd name="connsiteY2" fmla="*/ 6686452 h 13372905"/>
                <a:gd name="connsiteX3" fmla="*/ 6686452 w 13372905"/>
                <a:gd name="connsiteY3" fmla="*/ -1 h 13372905"/>
                <a:gd name="connsiteX4" fmla="*/ 13372905 w 13372905"/>
                <a:gd name="connsiteY4" fmla="*/ 6686453 h 1337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2905" h="13372905">
                  <a:moveTo>
                    <a:pt x="13372905" y="6686453"/>
                  </a:moveTo>
                  <a:cubicBezTo>
                    <a:pt x="13372905" y="10379278"/>
                    <a:pt x="10379278" y="13372905"/>
                    <a:pt x="6686452" y="13372905"/>
                  </a:cubicBezTo>
                  <a:cubicBezTo>
                    <a:pt x="2993626" y="13372905"/>
                    <a:pt x="-1" y="10379278"/>
                    <a:pt x="-1" y="6686452"/>
                  </a:cubicBezTo>
                  <a:cubicBezTo>
                    <a:pt x="-1" y="2993626"/>
                    <a:pt x="2993626" y="-1"/>
                    <a:pt x="6686452" y="-1"/>
                  </a:cubicBezTo>
                  <a:cubicBezTo>
                    <a:pt x="10379278" y="-1"/>
                    <a:pt x="13372905" y="2993626"/>
                    <a:pt x="13372905" y="6686453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3"/>
                </a:gs>
                <a:gs pos="88000">
                  <a:srgbClr val="C7E634"/>
                </a:gs>
              </a:gsLst>
              <a:lin ang="8400000" scaled="0"/>
              <a:tileRect/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F5CD514-47A9-83AD-F9A5-E62C1B578B4B}"/>
                </a:ext>
              </a:extLst>
            </p:cNvPr>
            <p:cNvSpPr/>
            <p:nvPr/>
          </p:nvSpPr>
          <p:spPr>
            <a:xfrm>
              <a:off x="5117073" y="-7927802"/>
              <a:ext cx="17857853" cy="17857853"/>
            </a:xfrm>
            <a:custGeom>
              <a:avLst/>
              <a:gdLst>
                <a:gd name="connsiteX0" fmla="*/ 17857852 w 17857853"/>
                <a:gd name="connsiteY0" fmla="*/ 8928927 h 17857853"/>
                <a:gd name="connsiteX1" fmla="*/ 8928926 w 17857853"/>
                <a:gd name="connsiteY1" fmla="*/ 17857854 h 17857853"/>
                <a:gd name="connsiteX2" fmla="*/ -1 w 17857853"/>
                <a:gd name="connsiteY2" fmla="*/ 8928926 h 17857853"/>
                <a:gd name="connsiteX3" fmla="*/ 8928926 w 17857853"/>
                <a:gd name="connsiteY3" fmla="*/ 0 h 17857853"/>
                <a:gd name="connsiteX4" fmla="*/ 17857852 w 17857853"/>
                <a:gd name="connsiteY4" fmla="*/ 8928927 h 1785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57853" h="17857853">
                  <a:moveTo>
                    <a:pt x="17857852" y="8928927"/>
                  </a:moveTo>
                  <a:cubicBezTo>
                    <a:pt x="17857852" y="13860236"/>
                    <a:pt x="13860236" y="17857854"/>
                    <a:pt x="8928926" y="17857854"/>
                  </a:cubicBezTo>
                  <a:cubicBezTo>
                    <a:pt x="3997616" y="17857854"/>
                    <a:pt x="-1" y="13860236"/>
                    <a:pt x="-1" y="8928926"/>
                  </a:cubicBezTo>
                  <a:cubicBezTo>
                    <a:pt x="-1" y="3997617"/>
                    <a:pt x="3997616" y="0"/>
                    <a:pt x="8928926" y="0"/>
                  </a:cubicBezTo>
                  <a:cubicBezTo>
                    <a:pt x="13860236" y="0"/>
                    <a:pt x="17857852" y="3997616"/>
                    <a:pt x="17857852" y="8928927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72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67C9612-7BDD-0778-AF69-DCBD70396E61}"/>
                </a:ext>
              </a:extLst>
            </p:cNvPr>
            <p:cNvSpPr/>
            <p:nvPr/>
          </p:nvSpPr>
          <p:spPr>
            <a:xfrm>
              <a:off x="5864600" y="-4939903"/>
              <a:ext cx="11882054" cy="11882054"/>
            </a:xfrm>
            <a:custGeom>
              <a:avLst/>
              <a:gdLst>
                <a:gd name="connsiteX0" fmla="*/ 11882054 w 11882054"/>
                <a:gd name="connsiteY0" fmla="*/ 5941028 h 11882054"/>
                <a:gd name="connsiteX1" fmla="*/ 5941027 w 11882054"/>
                <a:gd name="connsiteY1" fmla="*/ 11882055 h 11882054"/>
                <a:gd name="connsiteX2" fmla="*/ -1 w 11882054"/>
                <a:gd name="connsiteY2" fmla="*/ 5941028 h 11882054"/>
                <a:gd name="connsiteX3" fmla="*/ 5941027 w 11882054"/>
                <a:gd name="connsiteY3" fmla="*/ 0 h 11882054"/>
                <a:gd name="connsiteX4" fmla="*/ 11882054 w 11882054"/>
                <a:gd name="connsiteY4" fmla="*/ 5941028 h 1188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82054" h="11882054">
                  <a:moveTo>
                    <a:pt x="11882054" y="5941028"/>
                  </a:moveTo>
                  <a:cubicBezTo>
                    <a:pt x="11882054" y="9222166"/>
                    <a:pt x="9222166" y="11882055"/>
                    <a:pt x="5941027" y="11882055"/>
                  </a:cubicBezTo>
                  <a:cubicBezTo>
                    <a:pt x="2659888" y="11882055"/>
                    <a:pt x="-1" y="9222166"/>
                    <a:pt x="-1" y="5941028"/>
                  </a:cubicBezTo>
                  <a:cubicBezTo>
                    <a:pt x="-1" y="2659889"/>
                    <a:pt x="2659888" y="0"/>
                    <a:pt x="5941027" y="0"/>
                  </a:cubicBezTo>
                  <a:cubicBezTo>
                    <a:pt x="9222165" y="0"/>
                    <a:pt x="11882054" y="2659889"/>
                    <a:pt x="11882054" y="5941028"/>
                  </a:cubicBezTo>
                  <a:close/>
                </a:path>
              </a:pathLst>
            </a:custGeom>
            <a:gradFill>
              <a:gsLst>
                <a:gs pos="10000">
                  <a:schemeClr val="accent3"/>
                </a:gs>
                <a:gs pos="67000">
                  <a:schemeClr val="accent3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5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6571B33-5BE8-79B6-9FEC-38933B1A7C57}"/>
              </a:ext>
            </a:extLst>
          </p:cNvPr>
          <p:cNvSpPr/>
          <p:nvPr userDrawn="1"/>
        </p:nvSpPr>
        <p:spPr>
          <a:xfrm>
            <a:off x="-4256423" y="-4800600"/>
            <a:ext cx="20704849" cy="16459200"/>
          </a:xfrm>
          <a:custGeom>
            <a:avLst/>
            <a:gdLst>
              <a:gd name="connsiteX0" fmla="*/ 4255824 w 20704849"/>
              <a:gd name="connsiteY0" fmla="*/ 4800600 h 16459200"/>
              <a:gd name="connsiteX1" fmla="*/ 4255824 w 20704849"/>
              <a:gd name="connsiteY1" fmla="*/ 11658600 h 16459200"/>
              <a:gd name="connsiteX2" fmla="*/ 16449024 w 20704849"/>
              <a:gd name="connsiteY2" fmla="*/ 11658600 h 16459200"/>
              <a:gd name="connsiteX3" fmla="*/ 16449024 w 20704849"/>
              <a:gd name="connsiteY3" fmla="*/ 4800600 h 16459200"/>
              <a:gd name="connsiteX4" fmla="*/ 0 w 20704849"/>
              <a:gd name="connsiteY4" fmla="*/ 0 h 16459200"/>
              <a:gd name="connsiteX5" fmla="*/ 20704849 w 20704849"/>
              <a:gd name="connsiteY5" fmla="*/ 0 h 16459200"/>
              <a:gd name="connsiteX6" fmla="*/ 20704849 w 20704849"/>
              <a:gd name="connsiteY6" fmla="*/ 16459200 h 16459200"/>
              <a:gd name="connsiteX7" fmla="*/ 0 w 20704849"/>
              <a:gd name="connsiteY7" fmla="*/ 16459200 h 1645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04849" h="16459200">
                <a:moveTo>
                  <a:pt x="4255824" y="4800600"/>
                </a:moveTo>
                <a:lnTo>
                  <a:pt x="4255824" y="11658600"/>
                </a:lnTo>
                <a:lnTo>
                  <a:pt x="16449024" y="11658600"/>
                </a:lnTo>
                <a:lnTo>
                  <a:pt x="16449024" y="4800600"/>
                </a:lnTo>
                <a:close/>
                <a:moveTo>
                  <a:pt x="0" y="0"/>
                </a:moveTo>
                <a:lnTo>
                  <a:pt x="20704849" y="0"/>
                </a:lnTo>
                <a:lnTo>
                  <a:pt x="20704849" y="16459200"/>
                </a:lnTo>
                <a:lnTo>
                  <a:pt x="0" y="16459200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" name="Holder 2"/>
          <p:cNvSpPr>
            <a:spLocks noGrp="1"/>
          </p:cNvSpPr>
          <p:nvPr userDrawn="1">
            <p:ph type="title" hasCustomPrompt="1"/>
          </p:nvPr>
        </p:nvSpPr>
        <p:spPr>
          <a:xfrm>
            <a:off x="504470" y="1438302"/>
            <a:ext cx="8088927" cy="27513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90000"/>
              </a:lnSpc>
              <a:defRPr sz="5821" b="1" i="0" spc="-91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Insert quote, statistic or other point of interest here</a:t>
            </a:r>
            <a:endParaRPr dirty="0"/>
          </a:p>
        </p:txBody>
      </p:sp>
      <p:sp>
        <p:nvSpPr>
          <p:cNvPr id="6" name="Holder 6"/>
          <p:cNvSpPr>
            <a:spLocks noGrp="1"/>
          </p:cNvSpPr>
          <p:nvPr userDrawn="1">
            <p:ph type="sldNum" sz="quarter" idx="7"/>
          </p:nvPr>
        </p:nvSpPr>
        <p:spPr>
          <a:xfrm>
            <a:off x="886432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DB40E8B-F851-8302-389F-8C1920C37A0B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876910" y="6261067"/>
            <a:ext cx="4438181" cy="343670"/>
          </a:xfrm>
          <a:prstGeom prst="rect">
            <a:avLst/>
          </a:prstGeom>
        </p:spPr>
        <p:txBody>
          <a:bodyPr anchor="b"/>
          <a:lstStyle>
            <a:lvl1pPr algn="ctr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BC3E7CF7-4FE7-3451-0855-41EC443EFAD8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04470" y="609601"/>
            <a:ext cx="1012791" cy="3520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anchor="ctr"/>
          <a:lstStyle>
            <a:lvl1pPr algn="ct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QUOTE</a:t>
            </a:r>
            <a:endParaRPr lang="en-US" dirty="0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C1665C8-0BDF-AE71-1871-C8B7FC89E35E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04918" y="4665359"/>
            <a:ext cx="4438181" cy="343670"/>
          </a:xfrm>
          <a:prstGeom prst="rect">
            <a:avLst/>
          </a:prstGeom>
        </p:spPr>
        <p:txBody>
          <a:bodyPr anchor="b"/>
          <a:lstStyle>
            <a:lvl1pPr algn="l">
              <a:defRPr sz="1698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  <a:lvl2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ctr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Source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EF8FB9-E4B7-3102-A32E-22B30CCEE2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4470" y="6262128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rgbClr val="3930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aphic 64">
            <a:extLst>
              <a:ext uri="{FF2B5EF4-FFF2-40B4-BE49-F238E27FC236}">
                <a16:creationId xmlns:a16="http://schemas.microsoft.com/office/drawing/2014/main" id="{6CB9367A-B31D-9293-640C-BB260FCE1D86}"/>
              </a:ext>
            </a:extLst>
          </p:cNvPr>
          <p:cNvGrpSpPr/>
          <p:nvPr userDrawn="1"/>
        </p:nvGrpSpPr>
        <p:grpSpPr>
          <a:xfrm>
            <a:off x="-1767731" y="-2241438"/>
            <a:ext cx="11675936" cy="11340875"/>
            <a:chOff x="-2909963" y="-3833622"/>
            <a:chExt cx="19253131" cy="18701943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FADED14-0C3C-A3C3-04E1-65AD04C859C5}"/>
                </a:ext>
              </a:extLst>
            </p:cNvPr>
            <p:cNvSpPr/>
            <p:nvPr/>
          </p:nvSpPr>
          <p:spPr>
            <a:xfrm>
              <a:off x="-1278284" y="-3833622"/>
              <a:ext cx="11123221" cy="11123220"/>
            </a:xfrm>
            <a:custGeom>
              <a:avLst/>
              <a:gdLst>
                <a:gd name="connsiteX0" fmla="*/ 11123221 w 11123221"/>
                <a:gd name="connsiteY0" fmla="*/ 5561611 h 11123221"/>
                <a:gd name="connsiteX1" fmla="*/ 5561611 w 11123221"/>
                <a:gd name="connsiteY1" fmla="*/ 11123221 h 11123221"/>
                <a:gd name="connsiteX2" fmla="*/ 0 w 11123221"/>
                <a:gd name="connsiteY2" fmla="*/ 5561611 h 11123221"/>
                <a:gd name="connsiteX3" fmla="*/ 5561611 w 11123221"/>
                <a:gd name="connsiteY3" fmla="*/ 0 h 11123221"/>
                <a:gd name="connsiteX4" fmla="*/ 11123221 w 11123221"/>
                <a:gd name="connsiteY4" fmla="*/ 5561611 h 11123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23221" h="11123221">
                  <a:moveTo>
                    <a:pt x="11123221" y="5561611"/>
                  </a:moveTo>
                  <a:cubicBezTo>
                    <a:pt x="11123221" y="8633204"/>
                    <a:pt x="8633203" y="11123221"/>
                    <a:pt x="5561611" y="11123221"/>
                  </a:cubicBezTo>
                  <a:cubicBezTo>
                    <a:pt x="2490018" y="11123221"/>
                    <a:pt x="0" y="8633204"/>
                    <a:pt x="0" y="5561611"/>
                  </a:cubicBezTo>
                  <a:cubicBezTo>
                    <a:pt x="0" y="2490018"/>
                    <a:pt x="2490018" y="0"/>
                    <a:pt x="5561611" y="0"/>
                  </a:cubicBezTo>
                  <a:cubicBezTo>
                    <a:pt x="8633203" y="0"/>
                    <a:pt x="11123221" y="2490018"/>
                    <a:pt x="11123221" y="5561611"/>
                  </a:cubicBezTo>
                  <a:close/>
                </a:path>
              </a:pathLst>
            </a:custGeom>
            <a:solidFill>
              <a:schemeClr val="accent2"/>
            </a:soli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9C28B06-F968-6FA0-9A06-96FB0822717B}"/>
                </a:ext>
              </a:extLst>
            </p:cNvPr>
            <p:cNvSpPr/>
            <p:nvPr/>
          </p:nvSpPr>
          <p:spPr>
            <a:xfrm>
              <a:off x="-921855" y="-2396701"/>
              <a:ext cx="17265023" cy="17265022"/>
            </a:xfrm>
            <a:custGeom>
              <a:avLst/>
              <a:gdLst>
                <a:gd name="connsiteX0" fmla="*/ 17265024 w 17265024"/>
                <a:gd name="connsiteY0" fmla="*/ 8632512 h 17265023"/>
                <a:gd name="connsiteX1" fmla="*/ 8632512 w 17265024"/>
                <a:gd name="connsiteY1" fmla="*/ 17265024 h 17265023"/>
                <a:gd name="connsiteX2" fmla="*/ 0 w 17265024"/>
                <a:gd name="connsiteY2" fmla="*/ 8632513 h 17265023"/>
                <a:gd name="connsiteX3" fmla="*/ 8632512 w 17265024"/>
                <a:gd name="connsiteY3" fmla="*/ 1 h 17265023"/>
                <a:gd name="connsiteX4" fmla="*/ 17265024 w 17265024"/>
                <a:gd name="connsiteY4" fmla="*/ 8632512 h 1726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5024" h="17265023">
                  <a:moveTo>
                    <a:pt x="17265024" y="8632512"/>
                  </a:moveTo>
                  <a:cubicBezTo>
                    <a:pt x="17265024" y="13400116"/>
                    <a:pt x="13400116" y="17265024"/>
                    <a:pt x="8632512" y="17265024"/>
                  </a:cubicBezTo>
                  <a:cubicBezTo>
                    <a:pt x="3864907" y="17265024"/>
                    <a:pt x="0" y="13400117"/>
                    <a:pt x="0" y="8632513"/>
                  </a:cubicBezTo>
                  <a:cubicBezTo>
                    <a:pt x="0" y="3864908"/>
                    <a:pt x="3864907" y="1"/>
                    <a:pt x="8632512" y="1"/>
                  </a:cubicBezTo>
                  <a:cubicBezTo>
                    <a:pt x="13400116" y="1"/>
                    <a:pt x="17265024" y="3864908"/>
                    <a:pt x="17265024" y="8632512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D49741E-442A-B8B2-6ED0-E5A5A381D1D8}"/>
                </a:ext>
              </a:extLst>
            </p:cNvPr>
            <p:cNvSpPr/>
            <p:nvPr/>
          </p:nvSpPr>
          <p:spPr>
            <a:xfrm>
              <a:off x="-2909963" y="-2981710"/>
              <a:ext cx="12739088" cy="12739087"/>
            </a:xfrm>
            <a:custGeom>
              <a:avLst/>
              <a:gdLst>
                <a:gd name="connsiteX0" fmla="*/ 12739089 w 12739088"/>
                <a:gd name="connsiteY0" fmla="*/ 6369545 h 12739088"/>
                <a:gd name="connsiteX1" fmla="*/ 6369545 w 12739088"/>
                <a:gd name="connsiteY1" fmla="*/ 12739088 h 12739088"/>
                <a:gd name="connsiteX2" fmla="*/ 0 w 12739088"/>
                <a:gd name="connsiteY2" fmla="*/ 6369545 h 12739088"/>
                <a:gd name="connsiteX3" fmla="*/ 6369545 w 12739088"/>
                <a:gd name="connsiteY3" fmla="*/ 0 h 12739088"/>
                <a:gd name="connsiteX4" fmla="*/ 12739089 w 12739088"/>
                <a:gd name="connsiteY4" fmla="*/ 6369545 h 12739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39088" h="12739088">
                  <a:moveTo>
                    <a:pt x="12739089" y="6369545"/>
                  </a:moveTo>
                  <a:cubicBezTo>
                    <a:pt x="12739089" y="9887346"/>
                    <a:pt x="9887347" y="12739088"/>
                    <a:pt x="6369545" y="12739088"/>
                  </a:cubicBezTo>
                  <a:cubicBezTo>
                    <a:pt x="2851743" y="12739088"/>
                    <a:pt x="0" y="9887346"/>
                    <a:pt x="0" y="6369545"/>
                  </a:cubicBezTo>
                  <a:cubicBezTo>
                    <a:pt x="0" y="2851742"/>
                    <a:pt x="2851743" y="0"/>
                    <a:pt x="6369545" y="0"/>
                  </a:cubicBezTo>
                  <a:cubicBezTo>
                    <a:pt x="9887347" y="0"/>
                    <a:pt x="12739089" y="2851742"/>
                    <a:pt x="12739089" y="6369545"/>
                  </a:cubicBezTo>
                  <a:close/>
                </a:path>
              </a:pathLst>
            </a:custGeom>
            <a:gradFill>
              <a:gsLst>
                <a:gs pos="10000">
                  <a:schemeClr val="accent2"/>
                </a:gs>
                <a:gs pos="70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 w="104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2" name="Holder 2"/>
          <p:cNvSpPr>
            <a:spLocks noGrp="1"/>
          </p:cNvSpPr>
          <p:nvPr userDrawn="1">
            <p:ph type="ctrTitle" hasCustomPrompt="1"/>
          </p:nvPr>
        </p:nvSpPr>
        <p:spPr>
          <a:xfrm>
            <a:off x="6096000" y="2309208"/>
            <a:ext cx="5499108" cy="22395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80000"/>
              </a:lnSpc>
              <a:defRPr sz="9096" b="0" i="0" spc="-9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Add Thank you</a:t>
            </a:r>
            <a:endParaRPr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E1D18C04-5041-4FEA-59C4-023CD8DAE662}"/>
              </a:ext>
            </a:extLst>
          </p:cNvPr>
          <p:cNvSpPr/>
          <p:nvPr userDrawn="1"/>
        </p:nvSpPr>
        <p:spPr>
          <a:xfrm>
            <a:off x="-3146199" y="-3918032"/>
            <a:ext cx="18484396" cy="14694064"/>
          </a:xfrm>
          <a:custGeom>
            <a:avLst/>
            <a:gdLst>
              <a:gd name="connsiteX0" fmla="*/ 3145599 w 18484396"/>
              <a:gd name="connsiteY0" fmla="*/ 3918032 h 14694064"/>
              <a:gd name="connsiteX1" fmla="*/ 3145599 w 18484396"/>
              <a:gd name="connsiteY1" fmla="*/ 10776032 h 14694064"/>
              <a:gd name="connsiteX2" fmla="*/ 15338799 w 18484396"/>
              <a:gd name="connsiteY2" fmla="*/ 10776032 h 14694064"/>
              <a:gd name="connsiteX3" fmla="*/ 15338799 w 18484396"/>
              <a:gd name="connsiteY3" fmla="*/ 3918032 h 14694064"/>
              <a:gd name="connsiteX4" fmla="*/ 0 w 18484396"/>
              <a:gd name="connsiteY4" fmla="*/ 0 h 14694064"/>
              <a:gd name="connsiteX5" fmla="*/ 18484396 w 18484396"/>
              <a:gd name="connsiteY5" fmla="*/ 0 h 14694064"/>
              <a:gd name="connsiteX6" fmla="*/ 18484396 w 18484396"/>
              <a:gd name="connsiteY6" fmla="*/ 14694064 h 14694064"/>
              <a:gd name="connsiteX7" fmla="*/ 0 w 18484396"/>
              <a:gd name="connsiteY7" fmla="*/ 14694064 h 1469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484396" h="14694064">
                <a:moveTo>
                  <a:pt x="3145599" y="3918032"/>
                </a:moveTo>
                <a:lnTo>
                  <a:pt x="3145599" y="10776032"/>
                </a:lnTo>
                <a:lnTo>
                  <a:pt x="15338799" y="10776032"/>
                </a:lnTo>
                <a:lnTo>
                  <a:pt x="15338799" y="3918032"/>
                </a:lnTo>
                <a:close/>
                <a:moveTo>
                  <a:pt x="0" y="0"/>
                </a:moveTo>
                <a:lnTo>
                  <a:pt x="18484396" y="0"/>
                </a:lnTo>
                <a:lnTo>
                  <a:pt x="18484396" y="14694064"/>
                </a:lnTo>
                <a:lnTo>
                  <a:pt x="0" y="14694064"/>
                </a:lnTo>
                <a:close/>
              </a:path>
            </a:pathLst>
          </a:custGeom>
          <a:gradFill flip="none" rotWithShape="1">
            <a:gsLst>
              <a:gs pos="50000">
                <a:srgbClr val="52534D"/>
              </a:gs>
              <a:gs pos="0">
                <a:srgbClr val="535555"/>
              </a:gs>
              <a:gs pos="100000">
                <a:srgbClr val="52534C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77" name="Graphic 76">
            <a:extLst>
              <a:ext uri="{FF2B5EF4-FFF2-40B4-BE49-F238E27FC236}">
                <a16:creationId xmlns:a16="http://schemas.microsoft.com/office/drawing/2014/main" id="{C53C6786-3BD0-1B2A-7C3F-23ACE26D34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5213" y="406175"/>
            <a:ext cx="4422824" cy="48225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7440D5-3706-5929-23B4-CE4A8D125E7B}"/>
              </a:ext>
            </a:extLst>
          </p:cNvPr>
          <p:cNvCxnSpPr>
            <a:cxnSpLocks/>
          </p:cNvCxnSpPr>
          <p:nvPr userDrawn="1"/>
        </p:nvCxnSpPr>
        <p:spPr>
          <a:xfrm>
            <a:off x="354000" y="5645152"/>
            <a:ext cx="11484000" cy="0"/>
          </a:xfrm>
          <a:prstGeom prst="line">
            <a:avLst/>
          </a:prstGeom>
          <a:ln w="158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95178EF9-D910-FA63-3C55-FAD978D47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931383"/>
            <a:ext cx="12192000" cy="92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053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1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0241" y="1577802"/>
            <a:ext cx="7086934" cy="4346416"/>
          </a:xfrm>
          <a:prstGeom prst="roundRect">
            <a:avLst>
              <a:gd name="adj" fmla="val 10141"/>
            </a:avLst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C0A3E64-5C95-66AE-022D-A5FA48E2B3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r>
              <a:rPr lang="en-GB" dirty="0"/>
              <a:t>May 2025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8259817-71D9-9CE9-F2A0-72EF482770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1AA525E-FC9A-5345-2D4F-6E3E58B1F2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46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2807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9F917B1-F51A-D7C7-DD44-893E8A36E1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06550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F3562-9AEA-B578-4787-6401104CAB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r>
              <a:rPr lang="en-GB" dirty="0"/>
              <a:t>May 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8D448D-A3B2-E80E-5A11-229DB672BC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67DB460-21E1-D17E-9108-1011B7AA2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06296"/>
            <a:ext cx="638530" cy="360000"/>
          </a:xfrm>
        </p:spPr>
        <p:txBody>
          <a:bodyPr/>
          <a:lstStyle/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931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4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878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9286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314EC4-E5A0-C649-F5EF-1E9236225E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9286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C4BB63F-0230-2356-3543-54C339E25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80270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C5486B-1B0C-E055-35CB-53BB39E04F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80270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2420641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2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1100667"/>
            <a:ext cx="3974145" cy="2143502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4609" b="0" i="0">
                <a:solidFill>
                  <a:srgbClr val="363A9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264203" y="1261533"/>
            <a:ext cx="3004789" cy="45240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9233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E7BBCB07-8D0F-D588-4F43-B1E11CCDE79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682386" y="1261533"/>
            <a:ext cx="3004789" cy="45240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23880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">
    <p:bg>
      <p:bgPr>
        <a:solidFill>
          <a:srgbClr val="E6F5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69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74422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4469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89676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89676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074883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4883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360090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60090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645298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645298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4469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789676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74883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360090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645298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C46E54E-4838-C48C-0C8D-ED934AE7760C}"/>
              </a:ext>
            </a:extLst>
          </p:cNvPr>
          <p:cNvSpPr/>
          <p:nvPr userDrawn="1"/>
        </p:nvSpPr>
        <p:spPr>
          <a:xfrm>
            <a:off x="2820647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n>
                <a:noFill/>
              </a:ln>
              <a:latin typeface="+mn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E1E9DD-7CBC-D1D6-FD23-7137E2626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82436" y="5522533"/>
            <a:ext cx="211964" cy="211949"/>
          </a:xfrm>
          <a:prstGeom prst="rect">
            <a:avLst/>
          </a:prstGeom>
        </p:spPr>
      </p:pic>
      <p:sp>
        <p:nvSpPr>
          <p:cNvPr id="35" name="Holder 3">
            <a:extLst>
              <a:ext uri="{FF2B5EF4-FFF2-40B4-BE49-F238E27FC236}">
                <a16:creationId xmlns:a16="http://schemas.microsoft.com/office/drawing/2014/main" id="{AD1AED54-014C-C78F-BFB2-3BFD2FB622A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977015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00604CD-A6F7-D12B-E28E-A8399BE0D752}"/>
              </a:ext>
            </a:extLst>
          </p:cNvPr>
          <p:cNvSpPr/>
          <p:nvPr userDrawn="1"/>
        </p:nvSpPr>
        <p:spPr>
          <a:xfrm>
            <a:off x="535440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n>
                <a:noFill/>
              </a:ln>
              <a:latin typeface="+mn-l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FA48BD-5BA3-036F-65FB-A22A81D21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6584" y="5522533"/>
            <a:ext cx="211964" cy="211949"/>
          </a:xfrm>
          <a:prstGeom prst="rect">
            <a:avLst/>
          </a:prstGeom>
        </p:spPr>
      </p:pic>
      <p:sp>
        <p:nvSpPr>
          <p:cNvPr id="41" name="Holder 3">
            <a:extLst>
              <a:ext uri="{FF2B5EF4-FFF2-40B4-BE49-F238E27FC236}">
                <a16:creationId xmlns:a16="http://schemas.microsoft.com/office/drawing/2014/main" id="{98BBF9B4-AB21-A92F-201C-611A9421FA6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91163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FAA81770-2EE8-06B9-2863-B10E4EEE91DD}"/>
              </a:ext>
            </a:extLst>
          </p:cNvPr>
          <p:cNvSpPr/>
          <p:nvPr userDrawn="1"/>
        </p:nvSpPr>
        <p:spPr>
          <a:xfrm>
            <a:off x="5105854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n>
                <a:noFill/>
              </a:ln>
              <a:latin typeface="+mn-lt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41F9D0B-75BE-7E01-D31E-774925A816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68288" y="5522533"/>
            <a:ext cx="211964" cy="211949"/>
          </a:xfrm>
          <a:prstGeom prst="rect">
            <a:avLst/>
          </a:prstGeom>
        </p:spPr>
      </p:pic>
      <p:sp>
        <p:nvSpPr>
          <p:cNvPr id="47" name="Holder 3">
            <a:extLst>
              <a:ext uri="{FF2B5EF4-FFF2-40B4-BE49-F238E27FC236}">
                <a16:creationId xmlns:a16="http://schemas.microsoft.com/office/drawing/2014/main" id="{F21CC18B-389C-55AA-D469-FB02BBD593F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5262867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A001A47-862E-E7C3-D64F-264EC9C5CEA2}"/>
              </a:ext>
            </a:extLst>
          </p:cNvPr>
          <p:cNvSpPr/>
          <p:nvPr userDrawn="1"/>
        </p:nvSpPr>
        <p:spPr>
          <a:xfrm>
            <a:off x="7391061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n>
                <a:noFill/>
              </a:ln>
              <a:latin typeface="+mn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B719AE4-B8F2-942D-9ABC-4179CF80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54140" y="5522533"/>
            <a:ext cx="211964" cy="211949"/>
          </a:xfrm>
          <a:prstGeom prst="rect">
            <a:avLst/>
          </a:prstGeom>
        </p:spPr>
      </p:pic>
      <p:sp>
        <p:nvSpPr>
          <p:cNvPr id="53" name="Holder 3">
            <a:extLst>
              <a:ext uri="{FF2B5EF4-FFF2-40B4-BE49-F238E27FC236}">
                <a16:creationId xmlns:a16="http://schemas.microsoft.com/office/drawing/2014/main" id="{830B3661-512F-802F-13FD-2DBC363D9A2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54871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BF240FFE-D754-4451-76FB-1D0CCF3D6DEA}"/>
              </a:ext>
            </a:extLst>
          </p:cNvPr>
          <p:cNvSpPr/>
          <p:nvPr userDrawn="1"/>
        </p:nvSpPr>
        <p:spPr>
          <a:xfrm>
            <a:off x="9676269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n>
                <a:noFill/>
              </a:ln>
              <a:latin typeface="+mn-lt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C9F2370-4E40-6B90-A4A2-E21E605F5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9990" y="5522533"/>
            <a:ext cx="211964" cy="211949"/>
          </a:xfrm>
          <a:prstGeom prst="rect">
            <a:avLst/>
          </a:prstGeom>
        </p:spPr>
      </p:pic>
      <p:sp>
        <p:nvSpPr>
          <p:cNvPr id="59" name="Holder 3">
            <a:extLst>
              <a:ext uri="{FF2B5EF4-FFF2-40B4-BE49-F238E27FC236}">
                <a16:creationId xmlns:a16="http://schemas.microsoft.com/office/drawing/2014/main" id="{92C22959-2902-2B41-EC7D-B4455E20A72F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83456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5591531" cy="85679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4836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chart/grap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01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06102A41-F616-0E5A-7134-7369B06C0BC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4600242" y="1577802"/>
            <a:ext cx="7086933" cy="4346416"/>
          </a:xfrm>
          <a:prstGeom prst="rect">
            <a:avLst/>
          </a:prstGeom>
        </p:spPr>
        <p:txBody>
          <a:bodyPr/>
          <a:lstStyle>
            <a:lvl1pPr algn="ctr">
              <a:defRPr sz="109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graph or chart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9744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1 ima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0241" y="1577802"/>
            <a:ext cx="7086934" cy="4346416"/>
          </a:xfrm>
          <a:prstGeom prst="roundRect">
            <a:avLst>
              <a:gd name="adj" fmla="val 10628"/>
            </a:avLst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C0A3E64-5C95-66AE-022D-A5FA48E2B3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 dirty="0"/>
              <a:t>May 2025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8259817-71D9-9CE9-F2A0-72EF482770A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1AA525E-FC9A-5345-2D4F-6E3E58B1F20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287">
            <a:extLst>
              <a:ext uri="{FF2B5EF4-FFF2-40B4-BE49-F238E27FC236}">
                <a16:creationId xmlns:a16="http://schemas.microsoft.com/office/drawing/2014/main" id="{6C76B594-542C-67F1-F354-78EAA3BC3B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554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2 image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52807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99F917B1-F51A-D7C7-DD44-893E8A36E13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406550" y="1577802"/>
            <a:ext cx="3280980" cy="4346416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8F3562-9AEA-B578-4787-6401104CAB1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/>
            <a:r>
              <a:rPr lang="en-GB" dirty="0"/>
              <a:t>May 2025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8D448D-A3B2-E80E-5A11-229DB672BC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67DB460-21E1-D17E-9108-1011B7AA2C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06296"/>
            <a:ext cx="638530" cy="36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4" name="Picture 287">
            <a:extLst>
              <a:ext uri="{FF2B5EF4-FFF2-40B4-BE49-F238E27FC236}">
                <a16:creationId xmlns:a16="http://schemas.microsoft.com/office/drawing/2014/main" id="{F9338E08-1F94-61DB-4B9B-CAE9DFE422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89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4 image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471704"/>
            <a:ext cx="4944575" cy="856798"/>
          </a:xfrm>
          <a:prstGeom prst="rect">
            <a:avLst/>
          </a:prstGeom>
        </p:spPr>
        <p:txBody>
          <a:bodyPr lIns="0" tIns="0" rIns="0" bIns="0"/>
          <a:lstStyle>
            <a:lvl1pPr>
              <a:defRPr sz="3275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sz="3275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370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09286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98314EC4-E5A0-C649-F5EF-1E9236225E8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9286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6C4BB63F-0230-2356-3543-54C339E253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284858" y="157780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C5486B-1B0C-E055-35CB-53BB39E04F5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284858" y="3937622"/>
            <a:ext cx="3402672" cy="2174652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pic>
        <p:nvPicPr>
          <p:cNvPr id="5" name="Picture 287">
            <a:extLst>
              <a:ext uri="{FF2B5EF4-FFF2-40B4-BE49-F238E27FC236}">
                <a16:creationId xmlns:a16="http://schemas.microsoft.com/office/drawing/2014/main" id="{01D2843D-9561-7F5C-2BDC-AE788D5EAE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401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2 columns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504471" y="1104900"/>
            <a:ext cx="3974145" cy="2139269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 sz="4609" b="0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Page title goes here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264203" y="1248833"/>
            <a:ext cx="3004789" cy="45367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9233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E7BBCB07-8D0F-D588-4F43-B1E11CCDE79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8682386" y="1248833"/>
            <a:ext cx="3004789" cy="4536763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pic>
        <p:nvPicPr>
          <p:cNvPr id="6" name="Picture 287">
            <a:extLst>
              <a:ext uri="{FF2B5EF4-FFF2-40B4-BE49-F238E27FC236}">
                <a16:creationId xmlns:a16="http://schemas.microsoft.com/office/drawing/2014/main" id="{2434586A-F002-EA2E-B9B4-907E950234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04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am p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69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66471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BE0F5D9-2768-BEB6-21FF-6E9C45F2E48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4469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55E2D3B9-7856-B057-4A35-68DD923A4ED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88747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444D3303-4802-9510-E574-6FA21A4C09C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788747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1" name="Holder 3">
            <a:extLst>
              <a:ext uri="{FF2B5EF4-FFF2-40B4-BE49-F238E27FC236}">
                <a16:creationId xmlns:a16="http://schemas.microsoft.com/office/drawing/2014/main" id="{E0BF5907-B5C6-DBEE-C90D-D874E1880D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073025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43F72B72-69AC-62EE-C6C0-A475A32A16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3025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FE9B0D82-8E22-0837-8C7B-F25827ED477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357303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BAF6A549-D8DB-E3D0-4BD6-7F00791D3EF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57303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825A93AF-C4C4-5449-AA29-E6ED3229DD8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9641580" y="3606676"/>
            <a:ext cx="2033284" cy="515441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Name Surname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933B3666-69E3-1457-2AC1-C75F47822A4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641580" y="1436299"/>
            <a:ext cx="2033284" cy="1992701"/>
          </a:xfrm>
          <a:prstGeom prst="round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picture</a:t>
            </a:r>
          </a:p>
        </p:txBody>
      </p:sp>
      <p:sp>
        <p:nvSpPr>
          <p:cNvPr id="17" name="Holder 3">
            <a:extLst>
              <a:ext uri="{FF2B5EF4-FFF2-40B4-BE49-F238E27FC236}">
                <a16:creationId xmlns:a16="http://schemas.microsoft.com/office/drawing/2014/main" id="{234B8308-1440-371C-11FC-67AB98B132B0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04469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8" name="Holder 3">
            <a:extLst>
              <a:ext uri="{FF2B5EF4-FFF2-40B4-BE49-F238E27FC236}">
                <a16:creationId xmlns:a16="http://schemas.microsoft.com/office/drawing/2014/main" id="{0BC212D3-0906-F1A4-3D63-A2EB6C334DA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788747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19" name="Holder 3">
            <a:extLst>
              <a:ext uri="{FF2B5EF4-FFF2-40B4-BE49-F238E27FC236}">
                <a16:creationId xmlns:a16="http://schemas.microsoft.com/office/drawing/2014/main" id="{64532547-9C06-91B8-804D-679930FF513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5073025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9AE4E55B-EFD8-B5A3-D117-56B793269F0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7357303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1" name="Holder 3">
            <a:extLst>
              <a:ext uri="{FF2B5EF4-FFF2-40B4-BE49-F238E27FC236}">
                <a16:creationId xmlns:a16="http://schemas.microsoft.com/office/drawing/2014/main" id="{2DF06BE7-520C-2951-5360-69F56DBA25CB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641580" y="4158684"/>
            <a:ext cx="2033284" cy="1319187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092" b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Space for a short bio / creds if needed. 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.</a:t>
            </a:r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2C46E54E-4838-C48C-0C8D-ED934AE7760C}"/>
              </a:ext>
            </a:extLst>
          </p:cNvPr>
          <p:cNvSpPr/>
          <p:nvPr userDrawn="1"/>
        </p:nvSpPr>
        <p:spPr>
          <a:xfrm>
            <a:off x="2819718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FE1E9DD-7CBC-D1D6-FD23-7137E2626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70165" y="5522533"/>
            <a:ext cx="211964" cy="211949"/>
          </a:xfrm>
          <a:prstGeom prst="rect">
            <a:avLst/>
          </a:prstGeom>
        </p:spPr>
      </p:pic>
      <p:sp>
        <p:nvSpPr>
          <p:cNvPr id="35" name="Holder 3">
            <a:extLst>
              <a:ext uri="{FF2B5EF4-FFF2-40B4-BE49-F238E27FC236}">
                <a16:creationId xmlns:a16="http://schemas.microsoft.com/office/drawing/2014/main" id="{AD1AED54-014C-C78F-BFB2-3BFD2FB622A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2976085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00604CD-A6F7-D12B-E28E-A8399BE0D752}"/>
              </a:ext>
            </a:extLst>
          </p:cNvPr>
          <p:cNvSpPr/>
          <p:nvPr userDrawn="1"/>
        </p:nvSpPr>
        <p:spPr>
          <a:xfrm>
            <a:off x="535440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0FA48BD-5BA3-036F-65FB-A22A81D212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96584" y="5522533"/>
            <a:ext cx="211964" cy="211949"/>
          </a:xfrm>
          <a:prstGeom prst="rect">
            <a:avLst/>
          </a:prstGeom>
        </p:spPr>
      </p:pic>
      <p:sp>
        <p:nvSpPr>
          <p:cNvPr id="41" name="Holder 3">
            <a:extLst>
              <a:ext uri="{FF2B5EF4-FFF2-40B4-BE49-F238E27FC236}">
                <a16:creationId xmlns:a16="http://schemas.microsoft.com/office/drawing/2014/main" id="{98BBF9B4-AB21-A92F-201C-611A9421FA67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691163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45" name="Freeform 44">
            <a:extLst>
              <a:ext uri="{FF2B5EF4-FFF2-40B4-BE49-F238E27FC236}">
                <a16:creationId xmlns:a16="http://schemas.microsoft.com/office/drawing/2014/main" id="{FAA81770-2EE8-06B9-2863-B10E4EEE91DD}"/>
              </a:ext>
            </a:extLst>
          </p:cNvPr>
          <p:cNvSpPr/>
          <p:nvPr userDrawn="1"/>
        </p:nvSpPr>
        <p:spPr>
          <a:xfrm>
            <a:off x="5103996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41F9D0B-75BE-7E01-D31E-774925A816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43746" y="5522533"/>
            <a:ext cx="211964" cy="211949"/>
          </a:xfrm>
          <a:prstGeom prst="rect">
            <a:avLst/>
          </a:prstGeom>
        </p:spPr>
      </p:pic>
      <p:sp>
        <p:nvSpPr>
          <p:cNvPr id="47" name="Holder 3">
            <a:extLst>
              <a:ext uri="{FF2B5EF4-FFF2-40B4-BE49-F238E27FC236}">
                <a16:creationId xmlns:a16="http://schemas.microsoft.com/office/drawing/2014/main" id="{F21CC18B-389C-55AA-D469-FB02BBD593FC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5261007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1" name="Freeform 50">
            <a:extLst>
              <a:ext uri="{FF2B5EF4-FFF2-40B4-BE49-F238E27FC236}">
                <a16:creationId xmlns:a16="http://schemas.microsoft.com/office/drawing/2014/main" id="{2A001A47-862E-E7C3-D64F-264EC9C5CEA2}"/>
              </a:ext>
            </a:extLst>
          </p:cNvPr>
          <p:cNvSpPr/>
          <p:nvPr userDrawn="1"/>
        </p:nvSpPr>
        <p:spPr>
          <a:xfrm>
            <a:off x="7388274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AB719AE4-B8F2-942D-9ABC-4179CF808A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17327" y="5522533"/>
            <a:ext cx="211964" cy="211949"/>
          </a:xfrm>
          <a:prstGeom prst="rect">
            <a:avLst/>
          </a:prstGeom>
        </p:spPr>
      </p:pic>
      <p:sp>
        <p:nvSpPr>
          <p:cNvPr id="53" name="Holder 3">
            <a:extLst>
              <a:ext uri="{FF2B5EF4-FFF2-40B4-BE49-F238E27FC236}">
                <a16:creationId xmlns:a16="http://schemas.microsoft.com/office/drawing/2014/main" id="{830B3661-512F-802F-13FD-2DBC363D9A27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7545929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BF240FFE-D754-4451-76FB-1D0CCF3D6DEA}"/>
              </a:ext>
            </a:extLst>
          </p:cNvPr>
          <p:cNvSpPr/>
          <p:nvPr userDrawn="1"/>
        </p:nvSpPr>
        <p:spPr>
          <a:xfrm>
            <a:off x="9672551" y="5477870"/>
            <a:ext cx="1971343" cy="307725"/>
          </a:xfrm>
          <a:custGeom>
            <a:avLst/>
            <a:gdLst>
              <a:gd name="connsiteX0" fmla="*/ 253731 w 3250662"/>
              <a:gd name="connsiteY0" fmla="*/ 0 h 507462"/>
              <a:gd name="connsiteX1" fmla="*/ 2996931 w 3250662"/>
              <a:gd name="connsiteY1" fmla="*/ 0 h 507462"/>
              <a:gd name="connsiteX2" fmla="*/ 3250662 w 3250662"/>
              <a:gd name="connsiteY2" fmla="*/ 253731 h 507462"/>
              <a:gd name="connsiteX3" fmla="*/ 2996931 w 3250662"/>
              <a:gd name="connsiteY3" fmla="*/ 507462 h 507462"/>
              <a:gd name="connsiteX4" fmla="*/ 253731 w 3250662"/>
              <a:gd name="connsiteY4" fmla="*/ 507462 h 507462"/>
              <a:gd name="connsiteX5" fmla="*/ 0 w 3250662"/>
              <a:gd name="connsiteY5" fmla="*/ 253731 h 507462"/>
              <a:gd name="connsiteX6" fmla="*/ 253731 w 3250662"/>
              <a:gd name="connsiteY6" fmla="*/ 0 h 507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0662" h="507462">
                <a:moveTo>
                  <a:pt x="253731" y="0"/>
                </a:moveTo>
                <a:lnTo>
                  <a:pt x="2996931" y="0"/>
                </a:lnTo>
                <a:cubicBezTo>
                  <a:pt x="3137063" y="0"/>
                  <a:pt x="3250662" y="113599"/>
                  <a:pt x="3250662" y="253731"/>
                </a:cubicBezTo>
                <a:cubicBezTo>
                  <a:pt x="3250662" y="393863"/>
                  <a:pt x="3137063" y="507462"/>
                  <a:pt x="2996931" y="507462"/>
                </a:cubicBezTo>
                <a:lnTo>
                  <a:pt x="253731" y="507462"/>
                </a:lnTo>
                <a:cubicBezTo>
                  <a:pt x="113599" y="507462"/>
                  <a:pt x="0" y="393863"/>
                  <a:pt x="0" y="253731"/>
                </a:cubicBezTo>
                <a:cubicBezTo>
                  <a:pt x="0" y="113599"/>
                  <a:pt x="113599" y="0"/>
                  <a:pt x="2537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n>
                <a:noFill/>
              </a:ln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C9F2370-4E40-6B90-A4A2-E21E605F5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0907" y="5522533"/>
            <a:ext cx="211964" cy="211949"/>
          </a:xfrm>
          <a:prstGeom prst="rect">
            <a:avLst/>
          </a:prstGeom>
        </p:spPr>
      </p:pic>
      <p:sp>
        <p:nvSpPr>
          <p:cNvPr id="59" name="Holder 3">
            <a:extLst>
              <a:ext uri="{FF2B5EF4-FFF2-40B4-BE49-F238E27FC236}">
                <a16:creationId xmlns:a16="http://schemas.microsoft.com/office/drawing/2014/main" id="{92C22959-2902-2B41-EC7D-B4455E20A72F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830851" y="5477870"/>
            <a:ext cx="1220740" cy="316169"/>
          </a:xfrm>
          <a:prstGeom prst="rect">
            <a:avLst/>
          </a:prstGeom>
        </p:spPr>
        <p:txBody>
          <a:bodyPr lIns="0" tIns="0" rIns="0" bIns="0" anchor="ctr"/>
          <a:lstStyle>
            <a:lvl1pPr>
              <a:spcAft>
                <a:spcPts val="1092"/>
              </a:spcAft>
              <a:defRPr sz="1455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Connect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0655779-85B2-F022-7D52-1EF2DE7477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469" y="471704"/>
            <a:ext cx="5591531" cy="8567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Meet the team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95FB4A01-4184-0AA4-23AB-92F3A76DAB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748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 (chart/graph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504470" y="1577340"/>
            <a:ext cx="3675573" cy="4208255"/>
          </a:xfrm>
          <a:prstGeom prst="rect">
            <a:avLst/>
          </a:prstGeom>
        </p:spPr>
        <p:txBody>
          <a:bodyPr lIns="0" tIns="0" rIns="0" bIns="0"/>
          <a:lstStyle>
            <a:lvl1pPr>
              <a:spcAft>
                <a:spcPts val="1092"/>
              </a:spcAft>
              <a:defRPr sz="145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IE" dirty="0"/>
              <a:t>Click to insert body text here. </a:t>
            </a:r>
          </a:p>
          <a:p>
            <a:r>
              <a:rPr lang="en-IE" dirty="0"/>
              <a:t>Sed </a:t>
            </a:r>
            <a:r>
              <a:rPr lang="en-IE" dirty="0" err="1"/>
              <a:t>ut</a:t>
            </a:r>
            <a:r>
              <a:rPr lang="en-IE" dirty="0"/>
              <a:t> </a:t>
            </a:r>
            <a:r>
              <a:rPr lang="en-IE" dirty="0" err="1"/>
              <a:t>perspiciatis</a:t>
            </a:r>
            <a:r>
              <a:rPr lang="en-IE" dirty="0"/>
              <a:t> </a:t>
            </a:r>
            <a:r>
              <a:rPr lang="en-IE" dirty="0" err="1"/>
              <a:t>unde</a:t>
            </a:r>
            <a:r>
              <a:rPr lang="en-IE" dirty="0"/>
              <a:t> </a:t>
            </a:r>
            <a:r>
              <a:rPr lang="en-IE" dirty="0" err="1"/>
              <a:t>omnis</a:t>
            </a:r>
            <a:r>
              <a:rPr lang="en-IE" dirty="0"/>
              <a:t> </a:t>
            </a:r>
            <a:r>
              <a:rPr lang="en-IE" dirty="0" err="1"/>
              <a:t>iste</a:t>
            </a:r>
            <a:r>
              <a:rPr lang="en-IE" dirty="0"/>
              <a:t> </a:t>
            </a:r>
            <a:r>
              <a:rPr lang="en-IE" dirty="0" err="1"/>
              <a:t>natus</a:t>
            </a:r>
            <a:r>
              <a:rPr lang="en-IE" dirty="0"/>
              <a:t> error sit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accusantium</a:t>
            </a:r>
            <a:r>
              <a:rPr lang="en-IE" dirty="0"/>
              <a:t> </a:t>
            </a:r>
            <a:r>
              <a:rPr lang="en-IE" dirty="0" err="1"/>
              <a:t>doloremque</a:t>
            </a:r>
            <a:r>
              <a:rPr lang="en-IE" dirty="0"/>
              <a:t> </a:t>
            </a:r>
            <a:r>
              <a:rPr lang="en-IE" dirty="0" err="1"/>
              <a:t>laudantium</a:t>
            </a:r>
            <a:r>
              <a:rPr lang="en-IE" dirty="0"/>
              <a:t>, </a:t>
            </a:r>
            <a:r>
              <a:rPr lang="en-IE" dirty="0" err="1"/>
              <a:t>totam</a:t>
            </a:r>
            <a:r>
              <a:rPr lang="en-IE" dirty="0"/>
              <a:t> rem </a:t>
            </a:r>
            <a:r>
              <a:rPr lang="en-IE" dirty="0" err="1"/>
              <a:t>aperiam</a:t>
            </a:r>
            <a:r>
              <a:rPr lang="en-IE" dirty="0"/>
              <a:t>, </a:t>
            </a:r>
            <a:r>
              <a:rPr lang="en-IE" dirty="0" err="1"/>
              <a:t>eaque</a:t>
            </a:r>
            <a:r>
              <a:rPr lang="en-IE" dirty="0"/>
              <a:t> </a:t>
            </a:r>
            <a:r>
              <a:rPr lang="en-IE" dirty="0" err="1"/>
              <a:t>ipsa</a:t>
            </a:r>
            <a:r>
              <a:rPr lang="en-IE" dirty="0"/>
              <a:t> </a:t>
            </a:r>
            <a:r>
              <a:rPr lang="en-IE" dirty="0" err="1"/>
              <a:t>quae</a:t>
            </a:r>
            <a:r>
              <a:rPr lang="en-IE" dirty="0"/>
              <a:t> ab </a:t>
            </a:r>
            <a:r>
              <a:rPr lang="en-IE" dirty="0" err="1"/>
              <a:t>illo</a:t>
            </a:r>
            <a:r>
              <a:rPr lang="en-IE" dirty="0"/>
              <a:t> </a:t>
            </a:r>
            <a:r>
              <a:rPr lang="en-IE" dirty="0" err="1"/>
              <a:t>inventore</a:t>
            </a:r>
            <a:r>
              <a:rPr lang="en-IE" dirty="0"/>
              <a:t> </a:t>
            </a:r>
            <a:r>
              <a:rPr lang="en-IE" dirty="0" err="1"/>
              <a:t>veritatis</a:t>
            </a:r>
            <a:r>
              <a:rPr lang="en-IE" dirty="0"/>
              <a:t> et quasi </a:t>
            </a:r>
            <a:r>
              <a:rPr lang="en-IE" dirty="0" err="1"/>
              <a:t>architecto</a:t>
            </a:r>
            <a:r>
              <a:rPr lang="en-IE" dirty="0"/>
              <a:t> beatae vitae dicta sunt </a:t>
            </a:r>
            <a:r>
              <a:rPr lang="en-IE" dirty="0" err="1"/>
              <a:t>explicabo</a:t>
            </a:r>
            <a:r>
              <a:rPr lang="en-IE" dirty="0"/>
              <a:t>. </a:t>
            </a:r>
          </a:p>
          <a:p>
            <a:r>
              <a:rPr lang="en-IE" dirty="0"/>
              <a:t>Nemo </a:t>
            </a:r>
            <a:r>
              <a:rPr lang="en-IE" dirty="0" err="1"/>
              <a:t>enim</a:t>
            </a:r>
            <a:r>
              <a:rPr lang="en-IE" dirty="0"/>
              <a:t> </a:t>
            </a:r>
            <a:r>
              <a:rPr lang="en-IE" dirty="0" err="1"/>
              <a:t>ipsam</a:t>
            </a:r>
            <a:r>
              <a:rPr lang="en-IE" dirty="0"/>
              <a:t>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voluptas</a:t>
            </a:r>
            <a:r>
              <a:rPr lang="en-IE" dirty="0"/>
              <a:t> sit </a:t>
            </a:r>
            <a:r>
              <a:rPr lang="en-IE" dirty="0" err="1"/>
              <a:t>aspernatur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</a:t>
            </a:r>
            <a:r>
              <a:rPr lang="en-IE" dirty="0" err="1"/>
              <a:t>odit</a:t>
            </a:r>
            <a:r>
              <a:rPr lang="en-IE" dirty="0"/>
              <a:t> </a:t>
            </a:r>
            <a:r>
              <a:rPr lang="en-IE" dirty="0" err="1"/>
              <a:t>aut</a:t>
            </a:r>
            <a:r>
              <a:rPr lang="en-IE" dirty="0"/>
              <a:t> fugit, </a:t>
            </a:r>
            <a:r>
              <a:rPr lang="en-IE" dirty="0" err="1"/>
              <a:t>sed</a:t>
            </a:r>
            <a:r>
              <a:rPr lang="en-IE" dirty="0"/>
              <a:t> </a:t>
            </a:r>
            <a:r>
              <a:rPr lang="en-IE" dirty="0" err="1"/>
              <a:t>quia</a:t>
            </a:r>
            <a:r>
              <a:rPr lang="en-IE" dirty="0"/>
              <a:t> </a:t>
            </a:r>
            <a:r>
              <a:rPr lang="en-IE" dirty="0" err="1"/>
              <a:t>consequuntur</a:t>
            </a:r>
            <a:r>
              <a:rPr lang="en-IE" dirty="0"/>
              <a:t> </a:t>
            </a:r>
            <a:r>
              <a:rPr lang="en-IE" dirty="0" err="1"/>
              <a:t>magni</a:t>
            </a:r>
            <a:r>
              <a:rPr lang="en-IE" dirty="0"/>
              <a:t> </a:t>
            </a:r>
            <a:r>
              <a:rPr lang="en-IE" dirty="0" err="1"/>
              <a:t>dolores</a:t>
            </a:r>
            <a:r>
              <a:rPr lang="en-IE" dirty="0"/>
              <a:t> </a:t>
            </a:r>
            <a:r>
              <a:rPr lang="en-IE" dirty="0" err="1"/>
              <a:t>eos</a:t>
            </a:r>
            <a:r>
              <a:rPr lang="en-IE" dirty="0"/>
              <a:t> qui ratione </a:t>
            </a:r>
            <a:r>
              <a:rPr lang="en-IE" dirty="0" err="1"/>
              <a:t>voluptatem</a:t>
            </a:r>
            <a:r>
              <a:rPr lang="en-IE" dirty="0"/>
              <a:t> </a:t>
            </a:r>
            <a:r>
              <a:rPr lang="en-IE" dirty="0" err="1"/>
              <a:t>sequi</a:t>
            </a:r>
            <a:r>
              <a:rPr lang="en-IE" dirty="0"/>
              <a:t> </a:t>
            </a:r>
            <a:r>
              <a:rPr lang="en-IE" dirty="0" err="1"/>
              <a:t>nesciunt</a:t>
            </a:r>
            <a:r>
              <a:rPr lang="en-IE" dirty="0"/>
              <a:t>.</a:t>
            </a:r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E1968588-8F58-3128-8FCE-86B2ECFE5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883015" y="6261375"/>
            <a:ext cx="2804160" cy="3429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273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en-IE" smtClean="0"/>
              <a:pPr/>
              <a:t>‹#›</a:t>
            </a:fld>
            <a:endParaRPr lang="en-IE" dirty="0"/>
          </a:p>
        </p:txBody>
      </p:sp>
      <p:sp>
        <p:nvSpPr>
          <p:cNvPr id="7" name="Chart Placeholder 5">
            <a:extLst>
              <a:ext uri="{FF2B5EF4-FFF2-40B4-BE49-F238E27FC236}">
                <a16:creationId xmlns:a16="http://schemas.microsoft.com/office/drawing/2014/main" id="{06102A41-F616-0E5A-7134-7369B06C0BCE}"/>
              </a:ext>
            </a:extLst>
          </p:cNvPr>
          <p:cNvSpPr>
            <a:spLocks noGrp="1"/>
          </p:cNvSpPr>
          <p:nvPr>
            <p:ph type="chart" sz="quarter" idx="11" hasCustomPrompt="1"/>
          </p:nvPr>
        </p:nvSpPr>
        <p:spPr>
          <a:xfrm>
            <a:off x="4600242" y="1577802"/>
            <a:ext cx="7086933" cy="4346416"/>
          </a:xfrm>
          <a:prstGeom prst="rect">
            <a:avLst/>
          </a:prstGeom>
        </p:spPr>
        <p:txBody>
          <a:bodyPr/>
          <a:lstStyle>
            <a:lvl1pPr algn="ctr">
              <a:defRPr sz="1092">
                <a:solidFill>
                  <a:srgbClr val="363A9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the icon to add a graph or chart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10B5128-28E5-D682-EF28-E13BC661E4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Page title goes here</a:t>
            </a:r>
            <a:endParaRPr lang="en-GB" dirty="0"/>
          </a:p>
        </p:txBody>
      </p:sp>
      <p:pic>
        <p:nvPicPr>
          <p:cNvPr id="2" name="Picture 287">
            <a:extLst>
              <a:ext uri="{FF2B5EF4-FFF2-40B4-BE49-F238E27FC236}">
                <a16:creationId xmlns:a16="http://schemas.microsoft.com/office/drawing/2014/main" id="{82A2B3FA-EEE2-F7C1-379F-66EF350C4B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8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7">
            <a:extLst>
              <a:ext uri="{FF2B5EF4-FFF2-40B4-BE49-F238E27FC236}">
                <a16:creationId xmlns:a16="http://schemas.microsoft.com/office/drawing/2014/main" id="{332B9E3F-BC93-25A0-C1FD-3DFA3E4687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10702032" y="333080"/>
            <a:ext cx="985498" cy="262039"/>
          </a:xfrm>
          <a:prstGeom prst="rect">
            <a:avLst/>
          </a:prstGeom>
        </p:spPr>
      </p:pic>
      <p:sp>
        <p:nvSpPr>
          <p:cNvPr id="289" name="Title Placeholder 288">
            <a:extLst>
              <a:ext uri="{FF2B5EF4-FFF2-40B4-BE49-F238E27FC236}">
                <a16:creationId xmlns:a16="http://schemas.microsoft.com/office/drawing/2014/main" id="{D580A401-53F8-EF6C-DB1D-326643A226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04469" y="471704"/>
            <a:ext cx="5591531" cy="8567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Page title goes here</a:t>
            </a:r>
            <a:endParaRPr lang="en-GB" dirty="0"/>
          </a:p>
        </p:txBody>
      </p:sp>
      <p:sp>
        <p:nvSpPr>
          <p:cNvPr id="290" name="Text Placeholder 289">
            <a:extLst>
              <a:ext uri="{FF2B5EF4-FFF2-40B4-BE49-F238E27FC236}">
                <a16:creationId xmlns:a16="http://schemas.microsoft.com/office/drawing/2014/main" id="{FE9BEEC8-3359-A4E6-D164-0797EBC22DA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04469" y="1572261"/>
            <a:ext cx="11182705" cy="43464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91" name="Date Placeholder 290">
            <a:extLst>
              <a:ext uri="{FF2B5EF4-FFF2-40B4-BE49-F238E27FC236}">
                <a16:creationId xmlns:a16="http://schemas.microsoft.com/office/drawing/2014/main" id="{10F94D1C-992C-8E20-F272-7F8747032356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9753600" y="6206296"/>
            <a:ext cx="12192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algn="ctr"/>
            <a:r>
              <a:rPr lang="en-GB" dirty="0"/>
              <a:t>May 2025</a:t>
            </a:r>
          </a:p>
        </p:txBody>
      </p:sp>
      <p:sp>
        <p:nvSpPr>
          <p:cNvPr id="292" name="Footer Placeholder 291">
            <a:extLst>
              <a:ext uri="{FF2B5EF4-FFF2-40B4-BE49-F238E27FC236}">
                <a16:creationId xmlns:a16="http://schemas.microsoft.com/office/drawing/2014/main" id="{975D1B8B-0D5D-F878-48DB-90B36F1B457E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6096000" y="6206296"/>
            <a:ext cx="3429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93" name="Slide Number Placeholder 292">
            <a:extLst>
              <a:ext uri="{FF2B5EF4-FFF2-40B4-BE49-F238E27FC236}">
                <a16:creationId xmlns:a16="http://schemas.microsoft.com/office/drawing/2014/main" id="{7C800FF4-D93B-AF38-B311-4DFDA3EE563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049000" y="6206296"/>
            <a:ext cx="63853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F4FB2FA0-B311-4FD1-A6C3-B0014DBF514B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78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97" r:id="rId9"/>
    <p:sldLayoutId id="2147483686" r:id="rId10"/>
    <p:sldLayoutId id="2147483680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  <p:sldLayoutId id="2147483693" r:id="rId18"/>
    <p:sldLayoutId id="2147483694" r:id="rId19"/>
    <p:sldLayoutId id="2147483695" r:id="rId20"/>
    <p:sldLayoutId id="2147483696" r:id="rId21"/>
  </p:sldLayoutIdLst>
  <p:txStyles>
    <p:titleStyle>
      <a:lvl1pPr eaLnBrk="1" hangingPunct="1">
        <a:defRPr sz="33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1pPr>
      <a:lvl2pPr marL="277246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2pPr>
      <a:lvl3pPr marL="554492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3pPr>
      <a:lvl4pPr marL="831738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4pPr>
      <a:lvl5pPr marL="1108984" eaLnBrk="1" hangingPunct="1">
        <a:defRPr sz="1450">
          <a:solidFill>
            <a:schemeClr val="accent1"/>
          </a:solidFill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896" userDrawn="1">
          <p15:clr>
            <a:srgbClr val="F26B43"/>
          </p15:clr>
        </p15:guide>
        <p15:guide id="4" pos="2630" userDrawn="1">
          <p15:clr>
            <a:srgbClr val="F26B43"/>
          </p15:clr>
        </p15:guide>
        <p15:guide id="5" pos="3427" userDrawn="1">
          <p15:clr>
            <a:srgbClr val="F26B43"/>
          </p15:clr>
        </p15:guide>
        <p15:guide id="6" pos="318" userDrawn="1">
          <p15:clr>
            <a:srgbClr val="F26B43"/>
          </p15:clr>
        </p15:guide>
        <p15:guide id="7" pos="7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241BB-59EA-A1A3-46CF-4A59940962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5680" y="2097866"/>
            <a:ext cx="8809559" cy="2662267"/>
          </a:xfrm>
        </p:spPr>
        <p:txBody>
          <a:bodyPr/>
          <a:lstStyle/>
          <a:p>
            <a:r>
              <a:rPr lang="en-US" sz="7200" dirty="0">
                <a:latin typeface="SDCC Display" pitchFamily="2" charset="0"/>
              </a:rPr>
              <a:t>Beyond County Hall &amp; Local Business District Centres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7371B-86FF-CF4D-6BCE-AD0FE91F86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71864" y="5733256"/>
            <a:ext cx="5809903" cy="57606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SDCC Sans" pitchFamily="2" charset="0"/>
              </a:rPr>
              <a:t>SPC – 9</a:t>
            </a:r>
            <a:r>
              <a:rPr lang="en-US" sz="2400" baseline="30000" dirty="0">
                <a:latin typeface="SDCC Sans" pitchFamily="2" charset="0"/>
              </a:rPr>
              <a:t>th</a:t>
            </a:r>
            <a:r>
              <a:rPr lang="en-US" sz="2400" dirty="0">
                <a:latin typeface="SDCC Sans" pitchFamily="2" charset="0"/>
              </a:rPr>
              <a:t>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93055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7F367-2FD8-2145-B3A2-E95D8C1AE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41F8D-6523-FFF2-29E0-87EA88CEB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71" y="471704"/>
            <a:ext cx="7593817" cy="85679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dirty="0">
                <a:latin typeface="SDCC Display" pitchFamily="2" charset="0"/>
              </a:rPr>
              <a:t>Beyond County Hall Innovation Fund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92AA5-C8F8-1CD6-5980-EE180336C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9472" y="1407468"/>
            <a:ext cx="10305907" cy="2016224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SDCC Sans" pitchFamily="2" charset="0"/>
              </a:rPr>
              <a:t>Beyond County Hall Innovation Fund will provide an initial funding allocation of €250,000 to support innovative smart pilot projects addressing current and emerging challenges across council service areas in Tallaght Town Centre.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SDCC Sans" pitchFamily="2" charset="0"/>
              </a:rPr>
              <a:t>As part of SDCC's commitment to smart city development and the creation of a Smart District in Tallaght, the fund will support stakeholders in using innovation and emerging technologies to improve services and enhance quality of life.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SDCC Sans" pitchFamily="2" charset="0"/>
              </a:rPr>
              <a:t>Proposals are sought across all local authority service areas, ranging from digital and data-driven initiatives to physical infrastructure projects.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FDCD868D-FC97-5A88-3C8C-C43D1F8B20D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5" b="1965"/>
          <a:stretch>
            <a:fillRect/>
          </a:stretch>
        </p:blipFill>
        <p:spPr>
          <a:xfrm>
            <a:off x="5907748" y="3401578"/>
            <a:ext cx="3856255" cy="2465267"/>
          </a:xfrm>
          <a:prstGeom prst="round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5BCCD63-6829-65C9-B450-0AC5D86ED0C6}"/>
              </a:ext>
            </a:extLst>
          </p:cNvPr>
          <p:cNvSpPr txBox="1">
            <a:spLocks/>
          </p:cNvSpPr>
          <p:nvPr/>
        </p:nvSpPr>
        <p:spPr>
          <a:xfrm>
            <a:off x="172741" y="3068960"/>
            <a:ext cx="4722490" cy="30243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eaLnBrk="1" hangingPunct="1"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77246" eaLnBrk="1" hangingPunct="1">
              <a:defRPr sz="145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54492" eaLnBrk="1" hangingPunct="1">
              <a:defRPr sz="145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831738" eaLnBrk="1" hangingPunct="1">
              <a:defRPr sz="145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08984" eaLnBrk="1" hangingPunct="1">
              <a:defRPr sz="145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386230" eaLnBrk="1" hangingPunct="1">
              <a:defRPr>
                <a:latin typeface="+mn-lt"/>
                <a:ea typeface="+mn-ea"/>
                <a:cs typeface="+mn-cs"/>
              </a:defRPr>
            </a:lvl6pPr>
            <a:lvl7pPr marL="1663476" eaLnBrk="1" hangingPunct="1">
              <a:defRPr>
                <a:latin typeface="+mn-lt"/>
                <a:ea typeface="+mn-ea"/>
                <a:cs typeface="+mn-cs"/>
              </a:defRPr>
            </a:lvl7pPr>
            <a:lvl8pPr marL="1940723" eaLnBrk="1" hangingPunct="1">
              <a:defRPr>
                <a:latin typeface="+mn-lt"/>
                <a:ea typeface="+mn-ea"/>
                <a:cs typeface="+mn-cs"/>
              </a:defRPr>
            </a:lvl8pPr>
            <a:lvl9pPr marL="221796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GB" sz="1500" dirty="0">
              <a:latin typeface="SDCC Sans" pitchFamily="2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7D8B350-F8F2-029A-D30E-F4F78E4B1B0C}"/>
              </a:ext>
            </a:extLst>
          </p:cNvPr>
          <p:cNvSpPr txBox="1">
            <a:spLocks/>
          </p:cNvSpPr>
          <p:nvPr/>
        </p:nvSpPr>
        <p:spPr>
          <a:xfrm>
            <a:off x="460059" y="3401578"/>
            <a:ext cx="4745285" cy="42082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eaLnBrk="1" hangingPunct="1">
              <a:spcAft>
                <a:spcPts val="1092"/>
              </a:spcAft>
              <a:defRPr sz="1455">
                <a:solidFill>
                  <a:srgbClr val="363A9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277246" eaLnBrk="1" hangingPunct="1">
              <a:defRPr sz="145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554492" eaLnBrk="1" hangingPunct="1">
              <a:defRPr sz="145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831738" eaLnBrk="1" hangingPunct="1">
              <a:defRPr sz="145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108984" eaLnBrk="1" hangingPunct="1">
              <a:defRPr sz="145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386230" eaLnBrk="1" hangingPunct="1">
              <a:defRPr>
                <a:latin typeface="+mn-lt"/>
                <a:ea typeface="+mn-ea"/>
                <a:cs typeface="+mn-cs"/>
              </a:defRPr>
            </a:lvl6pPr>
            <a:lvl7pPr marL="1663476" eaLnBrk="1" hangingPunct="1">
              <a:defRPr>
                <a:latin typeface="+mn-lt"/>
                <a:ea typeface="+mn-ea"/>
                <a:cs typeface="+mn-cs"/>
              </a:defRPr>
            </a:lvl7pPr>
            <a:lvl8pPr marL="1940723" eaLnBrk="1" hangingPunct="1">
              <a:defRPr>
                <a:latin typeface="+mn-lt"/>
                <a:ea typeface="+mn-ea"/>
                <a:cs typeface="+mn-cs"/>
              </a:defRPr>
            </a:lvl8pPr>
            <a:lvl9pPr marL="2217969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SDCC Sans" pitchFamily="2" charset="0"/>
              </a:rPr>
              <a:t>Pre Market Consultation has concluded successfully.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SDCC Sans" pitchFamily="2" charset="0"/>
              </a:rPr>
              <a:t>Twenty-two submissions were received from the market engagement process.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SDCC Sans" pitchFamily="2" charset="0"/>
              </a:rPr>
              <a:t>Review and analysis of submissions is currently underway.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SDCC Sans" pitchFamily="2" charset="0"/>
              </a:rPr>
              <a:t>Feedback is being assessed to identify common themes and opportunities.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SDCC Sans" pitchFamily="2" charset="0"/>
              </a:rPr>
              <a:t>Findings will inform finalisation of the project tender documentation.</a:t>
            </a:r>
          </a:p>
        </p:txBody>
      </p:sp>
    </p:spTree>
    <p:extLst>
      <p:ext uri="{BB962C8B-B14F-4D97-AF65-F5344CB8AC3E}">
        <p14:creationId xmlns:p14="http://schemas.microsoft.com/office/powerpoint/2010/main" val="199169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1FF6F-E840-0723-6190-08291BEC6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3E99B97-FBDA-802D-095F-87528344F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471" y="471704"/>
            <a:ext cx="4944575" cy="85679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dirty="0"/>
              <a:t>Local Business Centre Improvements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E1EFBE-76FB-986A-7433-6DF15F4DE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470" y="1577340"/>
            <a:ext cx="4944575" cy="420825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1500" dirty="0"/>
              <a:t>The project aims to support improvements to privately owned Local Centres through a range of physical, environmental and aesthetic enhancement works. 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1500" dirty="0"/>
              <a:t>Seeks to improve the quality, attractiveness and functionality of Local Centres, creating vibrant, accessible and welcoming destinations that support local businesses, encourage activity and enhance the public realm.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1500" dirty="0"/>
              <a:t>Expression of Interest proposal is complete and under review.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1500" dirty="0"/>
              <a:t>Preparatory work continuing to establish assessment criteria and progress the next project stage of publication.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1500" dirty="0"/>
              <a:t>An indicative project programme will be sought for delivery within an overall timeframe of approximately 6-9 months, from initial concept development through to completion of works.</a:t>
            </a:r>
            <a:endParaRPr lang="en-IE" sz="1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4609BC-1F39-FB05-9644-E349B7C5D9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80" r="-2" b="10190"/>
          <a:stretch>
            <a:fillRect/>
          </a:stretch>
        </p:blipFill>
        <p:spPr>
          <a:xfrm>
            <a:off x="5879976" y="1747317"/>
            <a:ext cx="5484048" cy="3363366"/>
          </a:xfrm>
          <a:prstGeom prst="roundRect">
            <a:avLst>
              <a:gd name="adj" fmla="val 10628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3034154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988A62-34D2-BA2F-EDF0-1C9ABC4C5C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869104"/>
            <a:ext cx="5499108" cy="1119794"/>
          </a:xfrm>
        </p:spPr>
        <p:txBody>
          <a:bodyPr/>
          <a:lstStyle/>
          <a:p>
            <a:r>
              <a:rPr lang="en-GB" dirty="0">
                <a:latin typeface="SDCC Display" pitchFamily="2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77547267"/>
      </p:ext>
    </p:extLst>
  </p:cSld>
  <p:clrMapOvr>
    <a:masterClrMapping/>
  </p:clrMapOvr>
</p:sld>
</file>

<file path=ppt/theme/theme1.xml><?xml version="1.0" encoding="utf-8"?>
<a:theme xmlns:a="http://schemas.openxmlformats.org/drawingml/2006/main" name="SDCC Master">
  <a:themeElements>
    <a:clrScheme name="Custom 2">
      <a:dk1>
        <a:srgbClr val="000000"/>
      </a:dk1>
      <a:lt1>
        <a:srgbClr val="FFFFFF"/>
      </a:lt1>
      <a:dk2>
        <a:srgbClr val="271B5B"/>
      </a:dk2>
      <a:lt2>
        <a:srgbClr val="BFC2C7"/>
      </a:lt2>
      <a:accent1>
        <a:srgbClr val="363A92"/>
      </a:accent1>
      <a:accent2>
        <a:srgbClr val="F26959"/>
      </a:accent2>
      <a:accent3>
        <a:srgbClr val="79D750"/>
      </a:accent3>
      <a:accent4>
        <a:srgbClr val="9D7EB8"/>
      </a:accent4>
      <a:accent5>
        <a:srgbClr val="7DA6D7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DCC_presentation_template Updated.potx" id="{809AE0C1-FB5C-4E8E-BCFD-4BFD462B0860}" vid="{0323FABC-5CF3-46D9-93D9-E0827CAEE1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SDCC_presentation_template Updated</Template>
  <TotalTime>4312</TotalTime>
  <Words>275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SDCC Display</vt:lpstr>
      <vt:lpstr>SDCC Sans</vt:lpstr>
      <vt:lpstr>SDCC Master</vt:lpstr>
      <vt:lpstr>Beyond County Hall &amp; Local Business District Centres</vt:lpstr>
      <vt:lpstr>Beyond County Hall Innovation Fund</vt:lpstr>
      <vt:lpstr>Local Business Centre Improvements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Declan Healy</dc:creator>
  <cp:lastModifiedBy>Sinead Geoghegan</cp:lastModifiedBy>
  <cp:revision>7</cp:revision>
  <dcterms:created xsi:type="dcterms:W3CDTF">2025-05-27T21:24:40Z</dcterms:created>
  <dcterms:modified xsi:type="dcterms:W3CDTF">2026-09-08T08:53:02Z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2025-05-09T00:00:00Z</vt:filetime>
  </property>
  <property fmtid="{D5CDD505-2E9C-101B-9397-08002B2CF9AE}" pid="3" name="Creator">
    <vt:lpwstr>Adobe Illustrator 29.4 (Macintosh)</vt:lpwstr>
  </property>
  <property fmtid="{D5CDD505-2E9C-101B-9397-08002B2CF9AE}" pid="4" name="LastSaved">
    <vt:filetime>2025-05-09T00:00:00Z</vt:filetime>
  </property>
  <property fmtid="{D5CDD505-2E9C-101B-9397-08002B2CF9AE}" pid="5" name="Producer">
    <vt:lpwstr>Adobe PDF library 17.00</vt:lpwstr>
  </property>
</Properties>
</file>