
<file path=[Content_Types].xml><?xml version="1.0" encoding="utf-8"?>
<Types xmlns="http://schemas.openxmlformats.org/package/2006/content-types">
  <Default Extension="emf" ContentType="image/x-emf"/>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6" r:id="rId3"/>
  </p:sldIdLst>
  <p:sldSz cx="12192000" cy="6858000"/>
  <p:notesSz cx="20104100" cy="11309350"/>
  <p:defaultTextStyle>
    <a:defPPr>
      <a:defRPr kern="0"/>
    </a:def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06B05F-5867-48A6-BFB0-7687F24BBF31}" v="3" dt="2025-09-03T11:00:56.67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404" autoAdjust="0"/>
  </p:normalViewPr>
  <p:slideViewPr>
    <p:cSldViewPr>
      <p:cViewPr varScale="1">
        <p:scale>
          <a:sx n="101" d="100"/>
          <a:sy n="101" d="100"/>
        </p:scale>
        <p:origin x="990" y="108"/>
      </p:cViewPr>
      <p:guideLst/>
    </p:cSldViewPr>
  </p:slideViewPr>
  <p:notesTextViewPr>
    <p:cViewPr>
      <p:scale>
        <a:sx n="20" d="100"/>
        <a:sy n="2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5667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566738"/>
          </a:xfrm>
          <a:prstGeom prst="rect">
            <a:avLst/>
          </a:prstGeom>
        </p:spPr>
        <p:txBody>
          <a:bodyPr vert="horz" lIns="91440" tIns="45720" rIns="91440" bIns="45720" rtlCol="0"/>
          <a:lstStyle>
            <a:lvl1pPr algn="r">
              <a:defRPr sz="1200"/>
            </a:lvl1pPr>
          </a:lstStyle>
          <a:p>
            <a:fld id="{9F6A2F78-8593-D34B-A54B-A913B4ADD88D}" type="datetimeFigureOut">
              <a:rPr lang="en-US" smtClean="0"/>
              <a:t>5/18/2026</a:t>
            </a:fld>
            <a:endParaRPr lang="en-US"/>
          </a:p>
        </p:txBody>
      </p:sp>
      <p:sp>
        <p:nvSpPr>
          <p:cNvPr id="4" name="Slide Image Placeholder 3"/>
          <p:cNvSpPr>
            <a:spLocks noGrp="1" noRot="1" noChangeAspect="1"/>
          </p:cNvSpPr>
          <p:nvPr>
            <p:ph type="sldImg" idx="2"/>
          </p:nvPr>
        </p:nvSpPr>
        <p:spPr>
          <a:xfrm>
            <a:off x="6659563" y="1414463"/>
            <a:ext cx="6784975" cy="38163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5441950"/>
            <a:ext cx="16084550" cy="4454525"/>
          </a:xfrm>
          <a:prstGeom prst="rect">
            <a:avLst/>
          </a:prstGeom>
        </p:spPr>
        <p:txBody>
          <a:bodyPr vert="horz" lIns="91440" tIns="45720" rIns="91440" bIns="45720"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10742613"/>
            <a:ext cx="8712200" cy="5667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0742613"/>
            <a:ext cx="8712200" cy="566737"/>
          </a:xfrm>
          <a:prstGeom prst="rect">
            <a:avLst/>
          </a:prstGeom>
        </p:spPr>
        <p:txBody>
          <a:bodyPr vert="horz" lIns="91440" tIns="45720" rIns="91440" bIns="45720" rtlCol="0" anchor="b"/>
          <a:lstStyle>
            <a:lvl1pPr algn="r">
              <a:defRPr sz="12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a:extLst>
              <a:ext uri="{96DAC541-7B7A-43D3-8B79-37D633B846F1}">
                <asvg:svgBlip xmlns:asvg="http://schemas.microsoft.com/office/drawing/2016/SVG/main" r:embed="rId23"/>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2210206"/>
            <a:ext cx="6700065" cy="2437590"/>
          </a:xfrm>
        </p:spPr>
        <p:txBody>
          <a:bodyPr/>
          <a:lstStyle/>
          <a:p>
            <a:r>
              <a:rPr lang="en-US" sz="6600" dirty="0"/>
              <a:t>SDCC Arts Office May 2026 </a:t>
            </a:r>
            <a:br>
              <a:rPr lang="en-US" sz="6600" dirty="0"/>
            </a:br>
            <a:r>
              <a:rPr lang="en-US" sz="6600" dirty="0"/>
              <a:t>Arts Grants</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Gerry Horan</a:t>
            </a:r>
          </a:p>
          <a:p>
            <a:endParaRPr lang="en-US" dirty="0"/>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May 2026</a:t>
            </a:r>
          </a:p>
        </p:txBody>
      </p:sp>
    </p:spTree>
    <p:extLst>
      <p:ext uri="{BB962C8B-B14F-4D97-AF65-F5344CB8AC3E}">
        <p14:creationId xmlns:p14="http://schemas.microsoft.com/office/powerpoint/2010/main" val="19305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815C-D5EB-3903-85C5-195C1DC706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8A5AF3-B6D8-BC74-E8BD-D5C1D2877C98}"/>
              </a:ext>
            </a:extLst>
          </p:cNvPr>
          <p:cNvSpPr>
            <a:spLocks noGrp="1"/>
          </p:cNvSpPr>
          <p:nvPr>
            <p:ph type="title"/>
          </p:nvPr>
        </p:nvSpPr>
        <p:spPr/>
        <p:txBody>
          <a:bodyPr/>
          <a:lstStyle/>
          <a:p>
            <a:r>
              <a:rPr lang="en-US" dirty="0"/>
              <a:t>Notification of Arts Grants</a:t>
            </a:r>
          </a:p>
        </p:txBody>
      </p:sp>
      <p:sp>
        <p:nvSpPr>
          <p:cNvPr id="3" name="Text Placeholder 2">
            <a:extLst>
              <a:ext uri="{FF2B5EF4-FFF2-40B4-BE49-F238E27FC236}">
                <a16:creationId xmlns:a16="http://schemas.microsoft.com/office/drawing/2014/main" id="{BBEECD0E-C0D7-C573-4CAC-08C1F7BFB2CD}"/>
              </a:ext>
            </a:extLst>
          </p:cNvPr>
          <p:cNvSpPr>
            <a:spLocks noGrp="1"/>
          </p:cNvSpPr>
          <p:nvPr>
            <p:ph type="body" idx="1"/>
          </p:nvPr>
        </p:nvSpPr>
        <p:spPr>
          <a:xfrm>
            <a:off x="887967" y="1556792"/>
            <a:ext cx="10416066" cy="4640303"/>
          </a:xfrm>
        </p:spPr>
        <p:txBody>
          <a:bodyPr>
            <a:normAutofit/>
          </a:bodyPr>
          <a:lstStyle/>
          <a:p>
            <a:r>
              <a:rPr lang="en-GB" sz="2000" b="1" dirty="0"/>
              <a:t>Lucan Drama Group</a:t>
            </a:r>
          </a:p>
          <a:p>
            <a:endParaRPr lang="en-GB" sz="700" b="1" dirty="0"/>
          </a:p>
          <a:p>
            <a:r>
              <a:rPr lang="en-GB" sz="1600" dirty="0"/>
              <a:t>Lucan Drama Group has applied for assistance for their members’ participation in the Drama League of Ireland’s (DLI) Summer School at the University of Limerick from 1</a:t>
            </a:r>
            <a:r>
              <a:rPr lang="en-GB" sz="1600" baseline="30000" dirty="0"/>
              <a:t>st</a:t>
            </a:r>
            <a:r>
              <a:rPr lang="en-GB" sz="1600" dirty="0"/>
              <a:t> to 8</a:t>
            </a:r>
            <a:r>
              <a:rPr lang="en-GB" sz="1600" baseline="30000" dirty="0"/>
              <a:t>th</a:t>
            </a:r>
            <a:r>
              <a:rPr lang="en-GB" sz="1600" dirty="0"/>
              <a:t> August 2026. As a community-based drama group, they aim to enhance their skills and continue the development of their members, bringing high quality performances to Lucan.</a:t>
            </a:r>
            <a:endParaRPr lang="en-IE" sz="1600" dirty="0"/>
          </a:p>
          <a:p>
            <a:r>
              <a:rPr lang="en-GB" sz="1600" dirty="0"/>
              <a:t>The DLI Summer School is acclaimed for its exceptional faculty and every year courses cater to all experience levels, from beginners to seasoned performers and directors. Their members engage in classes covering acting, directing, stage movement, and voice training, as well as technical courses in set design and lighting.</a:t>
            </a:r>
            <a:endParaRPr lang="en-IE" sz="1600" dirty="0"/>
          </a:p>
          <a:p>
            <a:r>
              <a:rPr lang="en-GB" sz="1600" dirty="0"/>
              <a:t>Participation in this training is vital for their group, and they have attended for several years. This training fosters individual capabilities, strengthens group cohesion and creativity, and involves Lucan more deeply in the Arts.</a:t>
            </a:r>
            <a:endParaRPr lang="en-IE" sz="1600" dirty="0"/>
          </a:p>
          <a:p>
            <a:r>
              <a:rPr lang="en-GB" sz="1600" dirty="0"/>
              <a:t>The Arts Office has awarded a grant of €2,975 be allocated to Lucan Drama Group towards the cost of their members’ participation in the DLI Summer School </a:t>
            </a:r>
            <a:r>
              <a:rPr lang="en-GB" sz="1600"/>
              <a:t>in August </a:t>
            </a:r>
            <a:r>
              <a:rPr lang="en-GB" sz="1600" dirty="0"/>
              <a:t>2026.</a:t>
            </a:r>
            <a:endParaRPr lang="en-IE" sz="1600" dirty="0"/>
          </a:p>
          <a:p>
            <a:endParaRPr lang="en-IE" dirty="0"/>
          </a:p>
        </p:txBody>
      </p:sp>
    </p:spTree>
    <p:extLst>
      <p:ext uri="{BB962C8B-B14F-4D97-AF65-F5344CB8AC3E}">
        <p14:creationId xmlns:p14="http://schemas.microsoft.com/office/powerpoint/2010/main" val="630811534"/>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608</TotalTime>
  <Words>217</Words>
  <Application>Microsoft Office PowerPoint</Application>
  <PresentationFormat>Widescreen</PresentationFormat>
  <Paragraphs>11</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SDCC Master</vt:lpstr>
      <vt:lpstr>SDCC Arts Office May 2026  Arts Grants</vt:lpstr>
      <vt:lpstr>Notification of Arts Grants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Richie O’Sullivan</cp:lastModifiedBy>
  <cp:revision>70</cp:revision>
  <dcterms:created xsi:type="dcterms:W3CDTF">2025-05-27T21:24:40Z</dcterms:created>
  <dcterms:modified xsi:type="dcterms:W3CDTF">2026-05-18T15:21:58Z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