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8" r:id="rId3"/>
    <p:sldId id="283" r:id="rId4"/>
    <p:sldId id="280" r:id="rId5"/>
    <p:sldId id="286" r:id="rId6"/>
    <p:sldId id="284" r:id="rId7"/>
    <p:sldId id="285" r:id="rId8"/>
    <p:sldId id="287" r:id="rId9"/>
    <p:sldId id="274" r:id="rId10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B5B"/>
    <a:srgbClr val="52534D"/>
    <a:srgbClr val="C7E634"/>
    <a:srgbClr val="8AD6F7"/>
    <a:srgbClr val="52534C"/>
    <a:srgbClr val="535555"/>
    <a:srgbClr val="FFF689"/>
    <a:srgbClr val="363A92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8"/>
  </p:normalViewPr>
  <p:slideViewPr>
    <p:cSldViewPr>
      <p:cViewPr varScale="1">
        <p:scale>
          <a:sx n="100" d="100"/>
          <a:sy n="100" d="100"/>
        </p:scale>
        <p:origin x="84" y="18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Lumumba" userId="82d26ff2-dddf-4d5c-958b-e6c8aa04edb0" providerId="ADAL" clId="{8AA5359E-C82D-4BF6-9736-4A6FDED64386}"/>
    <pc:docChg chg="undo custSel addSld modSld sldOrd">
      <pc:chgData name="Joe Lumumba" userId="82d26ff2-dddf-4d5c-958b-e6c8aa04edb0" providerId="ADAL" clId="{8AA5359E-C82D-4BF6-9736-4A6FDED64386}" dt="2026-05-11T09:55:15.973" v="418" actId="313"/>
      <pc:docMkLst>
        <pc:docMk/>
      </pc:docMkLst>
      <pc:sldChg chg="delSp mod">
        <pc:chgData name="Joe Lumumba" userId="82d26ff2-dddf-4d5c-958b-e6c8aa04edb0" providerId="ADAL" clId="{8AA5359E-C82D-4BF6-9736-4A6FDED64386}" dt="2026-05-11T07:06:15.653" v="241" actId="478"/>
        <pc:sldMkLst>
          <pc:docMk/>
          <pc:sldMk cId="3350168973" sldId="278"/>
        </pc:sldMkLst>
        <pc:spChg chg="del">
          <ac:chgData name="Joe Lumumba" userId="82d26ff2-dddf-4d5c-958b-e6c8aa04edb0" providerId="ADAL" clId="{8AA5359E-C82D-4BF6-9736-4A6FDED64386}" dt="2026-05-11T07:06:15.653" v="241" actId="478"/>
          <ac:spMkLst>
            <pc:docMk/>
            <pc:sldMk cId="3350168973" sldId="278"/>
            <ac:spMk id="24" creationId="{405E28DA-2218-E905-6A50-03F685DA5DC3}"/>
          </ac:spMkLst>
        </pc:spChg>
      </pc:sldChg>
      <pc:sldChg chg="addSp delSp modSp mod ord modClrScheme chgLayout">
        <pc:chgData name="Joe Lumumba" userId="82d26ff2-dddf-4d5c-958b-e6c8aa04edb0" providerId="ADAL" clId="{8AA5359E-C82D-4BF6-9736-4A6FDED64386}" dt="2026-05-11T08:53:05.308" v="250"/>
        <pc:sldMkLst>
          <pc:docMk/>
          <pc:sldMk cId="3111129523" sldId="280"/>
        </pc:sldMkLst>
        <pc:spChg chg="mod">
          <ac:chgData name="Joe Lumumba" userId="82d26ff2-dddf-4d5c-958b-e6c8aa04edb0" providerId="ADAL" clId="{8AA5359E-C82D-4BF6-9736-4A6FDED64386}" dt="2026-05-07T10:29:40.619" v="5" actId="26606"/>
          <ac:spMkLst>
            <pc:docMk/>
            <pc:sldMk cId="3111129523" sldId="280"/>
            <ac:spMk id="2" creationId="{4D5C1929-0A30-3EA4-FCF8-32A84D0C4881}"/>
          </ac:spMkLst>
        </pc:spChg>
        <pc:spChg chg="mod">
          <ac:chgData name="Joe Lumumba" userId="82d26ff2-dddf-4d5c-958b-e6c8aa04edb0" providerId="ADAL" clId="{8AA5359E-C82D-4BF6-9736-4A6FDED64386}" dt="2026-05-07T10:32:26.390" v="18" actId="27636"/>
          <ac:spMkLst>
            <pc:docMk/>
            <pc:sldMk cId="3111129523" sldId="280"/>
            <ac:spMk id="3" creationId="{15E6243A-0832-1478-4CC5-FDCFA2C71DEA}"/>
          </ac:spMkLst>
        </pc:spChg>
        <pc:spChg chg="add">
          <ac:chgData name="Joe Lumumba" userId="82d26ff2-dddf-4d5c-958b-e6c8aa04edb0" providerId="ADAL" clId="{8AA5359E-C82D-4BF6-9736-4A6FDED64386}" dt="2026-05-07T10:29:07.692" v="2"/>
          <ac:spMkLst>
            <pc:docMk/>
            <pc:sldMk cId="3111129523" sldId="280"/>
            <ac:spMk id="8" creationId="{A904BA9D-CBB1-28CD-4297-5E67C74C14E0}"/>
          </ac:spMkLst>
        </pc:spChg>
        <pc:picChg chg="add mod ord">
          <ac:chgData name="Joe Lumumba" userId="82d26ff2-dddf-4d5c-958b-e6c8aa04edb0" providerId="ADAL" clId="{8AA5359E-C82D-4BF6-9736-4A6FDED64386}" dt="2026-05-07T10:30:12.776" v="7" actId="1038"/>
          <ac:picMkLst>
            <pc:docMk/>
            <pc:sldMk cId="3111129523" sldId="280"/>
            <ac:picMk id="13" creationId="{AA65C098-E250-E72C-D729-9C4D3E60E1C7}"/>
          </ac:picMkLst>
        </pc:picChg>
        <pc:picChg chg="add mod ord">
          <ac:chgData name="Joe Lumumba" userId="82d26ff2-dddf-4d5c-958b-e6c8aa04edb0" providerId="ADAL" clId="{8AA5359E-C82D-4BF6-9736-4A6FDED64386}" dt="2026-05-07T10:30:54.999" v="11" actId="1038"/>
          <ac:picMkLst>
            <pc:docMk/>
            <pc:sldMk cId="3111129523" sldId="280"/>
            <ac:picMk id="21" creationId="{9BA8731E-4052-1C86-CB15-1C55A951C510}"/>
          </ac:picMkLst>
        </pc:picChg>
        <pc:picChg chg="add mod ord">
          <ac:chgData name="Joe Lumumba" userId="82d26ff2-dddf-4d5c-958b-e6c8aa04edb0" providerId="ADAL" clId="{8AA5359E-C82D-4BF6-9736-4A6FDED64386}" dt="2026-05-07T10:31:17.168" v="14" actId="22"/>
          <ac:picMkLst>
            <pc:docMk/>
            <pc:sldMk cId="3111129523" sldId="280"/>
            <ac:picMk id="25" creationId="{979962BB-CCC9-6DE1-3A68-EB139610C35E}"/>
          </ac:picMkLst>
        </pc:picChg>
        <pc:picChg chg="add mod ord">
          <ac:chgData name="Joe Lumumba" userId="82d26ff2-dddf-4d5c-958b-e6c8aa04edb0" providerId="ADAL" clId="{8AA5359E-C82D-4BF6-9736-4A6FDED64386}" dt="2026-05-07T10:31:58.043" v="16" actId="22"/>
          <ac:picMkLst>
            <pc:docMk/>
            <pc:sldMk cId="3111129523" sldId="280"/>
            <ac:picMk id="29" creationId="{7609AC63-8666-B3EB-8E9A-740CBC5AC8FB}"/>
          </ac:picMkLst>
        </pc:picChg>
      </pc:sldChg>
      <pc:sldChg chg="modSp mod">
        <pc:chgData name="Joe Lumumba" userId="82d26ff2-dddf-4d5c-958b-e6c8aa04edb0" providerId="ADAL" clId="{8AA5359E-C82D-4BF6-9736-4A6FDED64386}" dt="2026-05-11T07:05:38.374" v="240" actId="20577"/>
        <pc:sldMkLst>
          <pc:docMk/>
          <pc:sldMk cId="1493819266" sldId="283"/>
        </pc:sldMkLst>
        <pc:spChg chg="mod">
          <ac:chgData name="Joe Lumumba" userId="82d26ff2-dddf-4d5c-958b-e6c8aa04edb0" providerId="ADAL" clId="{8AA5359E-C82D-4BF6-9736-4A6FDED64386}" dt="2026-05-11T07:05:38.374" v="240" actId="20577"/>
          <ac:spMkLst>
            <pc:docMk/>
            <pc:sldMk cId="1493819266" sldId="283"/>
            <ac:spMk id="3" creationId="{8C2DE3DD-A1AC-0898-2B24-2780F102D833}"/>
          </ac:spMkLst>
        </pc:spChg>
      </pc:sldChg>
      <pc:sldChg chg="addSp delSp modSp mod modClrScheme chgLayout">
        <pc:chgData name="Joe Lumumba" userId="82d26ff2-dddf-4d5c-958b-e6c8aa04edb0" providerId="ADAL" clId="{8AA5359E-C82D-4BF6-9736-4A6FDED64386}" dt="2026-05-11T09:52:57.408" v="382" actId="14100"/>
        <pc:sldMkLst>
          <pc:docMk/>
          <pc:sldMk cId="3294780942" sldId="284"/>
        </pc:sldMkLst>
        <pc:spChg chg="mod">
          <ac:chgData name="Joe Lumumba" userId="82d26ff2-dddf-4d5c-958b-e6c8aa04edb0" providerId="ADAL" clId="{8AA5359E-C82D-4BF6-9736-4A6FDED64386}" dt="2026-05-07T12:07:23.589" v="43" actId="26606"/>
          <ac:spMkLst>
            <pc:docMk/>
            <pc:sldMk cId="3294780942" sldId="284"/>
            <ac:spMk id="2" creationId="{42B6F261-CF96-A77A-3CEA-7B6F74E3237B}"/>
          </ac:spMkLst>
        </pc:spChg>
        <pc:spChg chg="add mod">
          <ac:chgData name="Joe Lumumba" userId="82d26ff2-dddf-4d5c-958b-e6c8aa04edb0" providerId="ADAL" clId="{8AA5359E-C82D-4BF6-9736-4A6FDED64386}" dt="2026-05-07T12:07:23.589" v="43" actId="26606"/>
          <ac:spMkLst>
            <pc:docMk/>
            <pc:sldMk cId="3294780942" sldId="284"/>
            <ac:spMk id="34" creationId="{9325BE6D-8758-F633-F96E-C69FF402C123}"/>
          </ac:spMkLst>
        </pc:spChg>
        <pc:graphicFrameChg chg="add mod">
          <ac:chgData name="Joe Lumumba" userId="82d26ff2-dddf-4d5c-958b-e6c8aa04edb0" providerId="ADAL" clId="{8AA5359E-C82D-4BF6-9736-4A6FDED64386}" dt="2026-05-07T12:09:21.363" v="54" actId="1076"/>
          <ac:graphicFrameMkLst>
            <pc:docMk/>
            <pc:sldMk cId="3294780942" sldId="284"/>
            <ac:graphicFrameMk id="30" creationId="{A10D5FF9-8939-C2C5-51BF-D7BA8BAC136B}"/>
          </ac:graphicFrameMkLst>
        </pc:graphicFrameChg>
        <pc:picChg chg="add mod">
          <ac:chgData name="Joe Lumumba" userId="82d26ff2-dddf-4d5c-958b-e6c8aa04edb0" providerId="ADAL" clId="{8AA5359E-C82D-4BF6-9736-4A6FDED64386}" dt="2026-05-11T09:52:57.408" v="382" actId="14100"/>
          <ac:picMkLst>
            <pc:docMk/>
            <pc:sldMk cId="3294780942" sldId="284"/>
            <ac:picMk id="4" creationId="{412BF167-7726-1EB7-A2E1-8687A732A3C1}"/>
          </ac:picMkLst>
        </pc:picChg>
        <pc:picChg chg="add del mod">
          <ac:chgData name="Joe Lumumba" userId="82d26ff2-dddf-4d5c-958b-e6c8aa04edb0" providerId="ADAL" clId="{8AA5359E-C82D-4BF6-9736-4A6FDED64386}" dt="2026-05-11T09:52:29.616" v="376" actId="478"/>
          <ac:picMkLst>
            <pc:docMk/>
            <pc:sldMk cId="3294780942" sldId="284"/>
            <ac:picMk id="27" creationId="{99B378FD-5AA9-3EA5-9C37-0E8B5223677A}"/>
          </ac:picMkLst>
        </pc:picChg>
      </pc:sldChg>
      <pc:sldChg chg="addSp delSp modSp mod modClrScheme chgLayout">
        <pc:chgData name="Joe Lumumba" userId="82d26ff2-dddf-4d5c-958b-e6c8aa04edb0" providerId="ADAL" clId="{8AA5359E-C82D-4BF6-9736-4A6FDED64386}" dt="2026-05-11T09:54:29.296" v="385" actId="255"/>
        <pc:sldMkLst>
          <pc:docMk/>
          <pc:sldMk cId="1190626912" sldId="285"/>
        </pc:sldMkLst>
        <pc:spChg chg="mod">
          <ac:chgData name="Joe Lumumba" userId="82d26ff2-dddf-4d5c-958b-e6c8aa04edb0" providerId="ADAL" clId="{8AA5359E-C82D-4BF6-9736-4A6FDED64386}" dt="2026-05-11T09:54:17.232" v="384" actId="26606"/>
          <ac:spMkLst>
            <pc:docMk/>
            <pc:sldMk cId="1190626912" sldId="285"/>
            <ac:spMk id="2" creationId="{B4213A56-4087-34D0-63FB-436AF5F43247}"/>
          </ac:spMkLst>
        </pc:spChg>
        <pc:spChg chg="mod">
          <ac:chgData name="Joe Lumumba" userId="82d26ff2-dddf-4d5c-958b-e6c8aa04edb0" providerId="ADAL" clId="{8AA5359E-C82D-4BF6-9736-4A6FDED64386}" dt="2026-05-11T09:54:29.296" v="385" actId="255"/>
          <ac:spMkLst>
            <pc:docMk/>
            <pc:sldMk cId="1190626912" sldId="285"/>
            <ac:spMk id="3" creationId="{6FF5AC12-65A5-7BBA-743D-3EDA0FCD5190}"/>
          </ac:spMkLst>
        </pc:spChg>
        <pc:spChg chg="add del mod">
          <ac:chgData name="Joe Lumumba" userId="82d26ff2-dddf-4d5c-958b-e6c8aa04edb0" providerId="ADAL" clId="{8AA5359E-C82D-4BF6-9736-4A6FDED64386}" dt="2026-05-11T09:54:17.232" v="384" actId="26606"/>
          <ac:spMkLst>
            <pc:docMk/>
            <pc:sldMk cId="1190626912" sldId="285"/>
            <ac:spMk id="5" creationId="{21B4F51D-9116-C8C5-BE98-3248FD76CB76}"/>
          </ac:spMkLst>
        </pc:spChg>
        <pc:picChg chg="add mod ord">
          <ac:chgData name="Joe Lumumba" userId="82d26ff2-dddf-4d5c-958b-e6c8aa04edb0" providerId="ADAL" clId="{8AA5359E-C82D-4BF6-9736-4A6FDED64386}" dt="2026-05-11T09:54:17.232" v="384" actId="26606"/>
          <ac:picMkLst>
            <pc:docMk/>
            <pc:sldMk cId="1190626912" sldId="285"/>
            <ac:picMk id="8" creationId="{8E0DF176-3554-62C8-48FF-BAADD899B360}"/>
          </ac:picMkLst>
        </pc:picChg>
        <pc:picChg chg="del">
          <ac:chgData name="Joe Lumumba" userId="82d26ff2-dddf-4d5c-958b-e6c8aa04edb0" providerId="ADAL" clId="{8AA5359E-C82D-4BF6-9736-4A6FDED64386}" dt="2026-05-11T09:54:10.830" v="383" actId="478"/>
          <ac:picMkLst>
            <pc:docMk/>
            <pc:sldMk cId="1190626912" sldId="285"/>
            <ac:picMk id="11" creationId="{01E2FC48-5820-8C0B-BFE7-0BC1568B359E}"/>
          </ac:picMkLst>
        </pc:picChg>
      </pc:sldChg>
      <pc:sldChg chg="addSp delSp modSp mod ord modClrScheme chgLayout">
        <pc:chgData name="Joe Lumumba" userId="82d26ff2-dddf-4d5c-958b-e6c8aa04edb0" providerId="ADAL" clId="{8AA5359E-C82D-4BF6-9736-4A6FDED64386}" dt="2026-05-11T08:52:45.802" v="248"/>
        <pc:sldMkLst>
          <pc:docMk/>
          <pc:sldMk cId="2439036913" sldId="286"/>
        </pc:sldMkLst>
        <pc:spChg chg="mod">
          <ac:chgData name="Joe Lumumba" userId="82d26ff2-dddf-4d5c-958b-e6c8aa04edb0" providerId="ADAL" clId="{8AA5359E-C82D-4BF6-9736-4A6FDED64386}" dt="2026-05-08T12:32:39.310" v="167" actId="26606"/>
          <ac:spMkLst>
            <pc:docMk/>
            <pc:sldMk cId="2439036913" sldId="286"/>
            <ac:spMk id="2" creationId="{3293D287-C03F-744A-C489-D3D63843B0E3}"/>
          </ac:spMkLst>
        </pc:spChg>
        <pc:spChg chg="mod">
          <ac:chgData name="Joe Lumumba" userId="82d26ff2-dddf-4d5c-958b-e6c8aa04edb0" providerId="ADAL" clId="{8AA5359E-C82D-4BF6-9736-4A6FDED64386}" dt="2026-05-08T12:34:58.556" v="206" actId="20577"/>
          <ac:spMkLst>
            <pc:docMk/>
            <pc:sldMk cId="2439036913" sldId="286"/>
            <ac:spMk id="3" creationId="{3A186157-71A1-6B92-40AE-71E532F00ABD}"/>
          </ac:spMkLst>
        </pc:spChg>
        <pc:spChg chg="add del mod">
          <ac:chgData name="Joe Lumumba" userId="82d26ff2-dddf-4d5c-958b-e6c8aa04edb0" providerId="ADAL" clId="{8AA5359E-C82D-4BF6-9736-4A6FDED64386}" dt="2026-05-11T08:50:29.669" v="242" actId="22"/>
          <ac:spMkLst>
            <pc:docMk/>
            <pc:sldMk cId="2439036913" sldId="286"/>
            <ac:spMk id="15" creationId="{4C212C8D-41B1-6D47-0EF6-AF5EB8699045}"/>
          </ac:spMkLst>
        </pc:spChg>
        <pc:spChg chg="add del mod">
          <ac:chgData name="Joe Lumumba" userId="82d26ff2-dddf-4d5c-958b-e6c8aa04edb0" providerId="ADAL" clId="{8AA5359E-C82D-4BF6-9736-4A6FDED64386}" dt="2026-05-11T08:50:32.986" v="243" actId="478"/>
          <ac:spMkLst>
            <pc:docMk/>
            <pc:sldMk cId="2439036913" sldId="286"/>
            <ac:spMk id="20" creationId="{4F9097C0-EDA9-BB51-0245-BA6C00CBCB2D}"/>
          </ac:spMkLst>
        </pc:spChg>
        <pc:picChg chg="add mod ord">
          <ac:chgData name="Joe Lumumba" userId="82d26ff2-dddf-4d5c-958b-e6c8aa04edb0" providerId="ADAL" clId="{8AA5359E-C82D-4BF6-9736-4A6FDED64386}" dt="2026-05-11T08:50:29.669" v="242" actId="22"/>
          <ac:picMkLst>
            <pc:docMk/>
            <pc:sldMk cId="2439036913" sldId="286"/>
            <ac:picMk id="5" creationId="{EB6EBA4A-F9DE-F4CD-28E5-F2A32CFD4500}"/>
          </ac:picMkLst>
        </pc:picChg>
        <pc:picChg chg="add mod ord">
          <ac:chgData name="Joe Lumumba" userId="82d26ff2-dddf-4d5c-958b-e6c8aa04edb0" providerId="ADAL" clId="{8AA5359E-C82D-4BF6-9736-4A6FDED64386}" dt="2026-05-11T08:51:21.613" v="246" actId="14100"/>
          <ac:picMkLst>
            <pc:docMk/>
            <pc:sldMk cId="2439036913" sldId="286"/>
            <ac:picMk id="21" creationId="{69D95D37-C5EB-CB88-05CF-FE28D3504FF3}"/>
          </ac:picMkLst>
        </pc:picChg>
        <pc:picChg chg="add mod ord">
          <ac:chgData name="Joe Lumumba" userId="82d26ff2-dddf-4d5c-958b-e6c8aa04edb0" providerId="ADAL" clId="{8AA5359E-C82D-4BF6-9736-4A6FDED64386}" dt="2026-05-08T12:34:05.557" v="174" actId="22"/>
          <ac:picMkLst>
            <pc:docMk/>
            <pc:sldMk cId="2439036913" sldId="286"/>
            <ac:picMk id="23" creationId="{0267AA5D-9852-78F8-2DCA-082D3DD88A56}"/>
          </ac:picMkLst>
        </pc:picChg>
      </pc:sldChg>
      <pc:sldChg chg="addSp delSp modSp add mod">
        <pc:chgData name="Joe Lumumba" userId="82d26ff2-dddf-4d5c-958b-e6c8aa04edb0" providerId="ADAL" clId="{8AA5359E-C82D-4BF6-9736-4A6FDED64386}" dt="2026-05-11T09:55:15.973" v="418" actId="313"/>
        <pc:sldMkLst>
          <pc:docMk/>
          <pc:sldMk cId="3617415491" sldId="287"/>
        </pc:sldMkLst>
        <pc:spChg chg="mod">
          <ac:chgData name="Joe Lumumba" userId="82d26ff2-dddf-4d5c-958b-e6c8aa04edb0" providerId="ADAL" clId="{8AA5359E-C82D-4BF6-9736-4A6FDED64386}" dt="2026-05-11T09:26:11.440" v="371" actId="26606"/>
          <ac:spMkLst>
            <pc:docMk/>
            <pc:sldMk cId="3617415491" sldId="287"/>
            <ac:spMk id="2" creationId="{B05C35E9-3496-E882-8E39-83A72ACB40C2}"/>
          </ac:spMkLst>
        </pc:spChg>
        <pc:spChg chg="mod">
          <ac:chgData name="Joe Lumumba" userId="82d26ff2-dddf-4d5c-958b-e6c8aa04edb0" providerId="ADAL" clId="{8AA5359E-C82D-4BF6-9736-4A6FDED64386}" dt="2026-05-11T09:55:15.973" v="418" actId="313"/>
          <ac:spMkLst>
            <pc:docMk/>
            <pc:sldMk cId="3617415491" sldId="287"/>
            <ac:spMk id="3" creationId="{6BB1878F-1F42-2BCA-889B-A89B636E6D77}"/>
          </ac:spMkLst>
        </pc:spChg>
        <pc:spChg chg="add del mod">
          <ac:chgData name="Joe Lumumba" userId="82d26ff2-dddf-4d5c-958b-e6c8aa04edb0" providerId="ADAL" clId="{8AA5359E-C82D-4BF6-9736-4A6FDED64386}" dt="2026-05-11T09:26:11.440" v="371" actId="26606"/>
          <ac:spMkLst>
            <pc:docMk/>
            <pc:sldMk cId="3617415491" sldId="287"/>
            <ac:spMk id="5" creationId="{D497E9D1-B033-8A7A-6094-D46348EC368F}"/>
          </ac:spMkLst>
        </pc:spChg>
        <pc:spChg chg="add del mod">
          <ac:chgData name="Joe Lumumba" userId="82d26ff2-dddf-4d5c-958b-e6c8aa04edb0" providerId="ADAL" clId="{8AA5359E-C82D-4BF6-9736-4A6FDED64386}" dt="2026-05-11T09:26:56.551" v="374" actId="26606"/>
          <ac:spMkLst>
            <pc:docMk/>
            <pc:sldMk cId="3617415491" sldId="287"/>
            <ac:spMk id="10" creationId="{D115FC11-C498-EF5E-C9EB-47DFB9B0D53A}"/>
          </ac:spMkLst>
        </pc:spChg>
        <pc:picChg chg="add mod">
          <ac:chgData name="Joe Lumumba" userId="82d26ff2-dddf-4d5c-958b-e6c8aa04edb0" providerId="ADAL" clId="{8AA5359E-C82D-4BF6-9736-4A6FDED64386}" dt="2026-05-11T09:26:11.440" v="371" actId="26606"/>
          <ac:picMkLst>
            <pc:docMk/>
            <pc:sldMk cId="3617415491" sldId="287"/>
            <ac:picMk id="7" creationId="{990EF274-C16E-9391-61E1-8B100C952B5A}"/>
          </ac:picMkLst>
        </pc:picChg>
        <pc:picChg chg="del mod ord">
          <ac:chgData name="Joe Lumumba" userId="82d26ff2-dddf-4d5c-958b-e6c8aa04edb0" providerId="ADAL" clId="{8AA5359E-C82D-4BF6-9736-4A6FDED64386}" dt="2026-05-11T09:26:48.450" v="372" actId="478"/>
          <ac:picMkLst>
            <pc:docMk/>
            <pc:sldMk cId="3617415491" sldId="287"/>
            <ac:picMk id="8" creationId="{6AD560B1-13A1-2C23-278F-577BA14D7E7C}"/>
          </ac:picMkLst>
        </pc:picChg>
        <pc:picChg chg="del">
          <ac:chgData name="Joe Lumumba" userId="82d26ff2-dddf-4d5c-958b-e6c8aa04edb0" providerId="ADAL" clId="{8AA5359E-C82D-4BF6-9736-4A6FDED64386}" dt="2026-05-11T09:25:59.861" v="369" actId="478"/>
          <ac:picMkLst>
            <pc:docMk/>
            <pc:sldMk cId="3617415491" sldId="287"/>
            <ac:picMk id="11" creationId="{8FAFAD31-F6A6-81DB-37D7-BFC80D860926}"/>
          </ac:picMkLst>
        </pc:picChg>
        <pc:picChg chg="add mod">
          <ac:chgData name="Joe Lumumba" userId="82d26ff2-dddf-4d5c-958b-e6c8aa04edb0" providerId="ADAL" clId="{8AA5359E-C82D-4BF6-9736-4A6FDED64386}" dt="2026-05-11T09:26:56.551" v="374" actId="26606"/>
          <ac:picMkLst>
            <pc:docMk/>
            <pc:sldMk cId="3617415491" sldId="287"/>
            <ac:picMk id="13" creationId="{6BBEBA11-6424-2020-E9F0-E01CFF82E2E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906708-08B7-4ACB-90BB-F5C67E524D04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A8E514-7042-48F3-B09C-5CEB9EB9BC54}">
      <dgm:prSet/>
      <dgm:spPr/>
      <dgm:t>
        <a:bodyPr/>
        <a:lstStyle/>
        <a:p>
          <a:r>
            <a:rPr lang="en-GB" dirty="0"/>
            <a:t>Capital Projects</a:t>
          </a:r>
          <a:endParaRPr lang="en-US" dirty="0"/>
        </a:p>
      </dgm:t>
    </dgm:pt>
    <dgm:pt modelId="{2E6B2612-7D48-44BB-BB31-746B488C416D}" type="parTrans" cxnId="{7794DC2C-1860-4566-8290-613569C8D474}">
      <dgm:prSet/>
      <dgm:spPr/>
      <dgm:t>
        <a:bodyPr/>
        <a:lstStyle/>
        <a:p>
          <a:endParaRPr lang="en-US"/>
        </a:p>
      </dgm:t>
    </dgm:pt>
    <dgm:pt modelId="{60EC01D3-E793-4847-868C-2F65A3D6DD41}" type="sibTrans" cxnId="{7794DC2C-1860-4566-8290-613569C8D474}">
      <dgm:prSet/>
      <dgm:spPr/>
      <dgm:t>
        <a:bodyPr/>
        <a:lstStyle/>
        <a:p>
          <a:endParaRPr lang="en-US"/>
        </a:p>
      </dgm:t>
    </dgm:pt>
    <dgm:pt modelId="{9C74B257-616B-44FE-96CA-01BBA8DB6980}">
      <dgm:prSet/>
      <dgm:spPr/>
      <dgm:t>
        <a:bodyPr/>
        <a:lstStyle/>
        <a:p>
          <a:r>
            <a:rPr lang="en-GB"/>
            <a:t>Maintenance Support</a:t>
          </a:r>
          <a:endParaRPr lang="en-US"/>
        </a:p>
      </dgm:t>
    </dgm:pt>
    <dgm:pt modelId="{BDA3AEE0-EA79-42E4-BA7A-7796A7C7A23A}" type="parTrans" cxnId="{D24A845E-6EF8-4E4E-91FD-AF969BA274A7}">
      <dgm:prSet/>
      <dgm:spPr/>
      <dgm:t>
        <a:bodyPr/>
        <a:lstStyle/>
        <a:p>
          <a:endParaRPr lang="en-US"/>
        </a:p>
      </dgm:t>
    </dgm:pt>
    <dgm:pt modelId="{4352D233-88C7-4E49-BB49-B67AF573595E}" type="sibTrans" cxnId="{D24A845E-6EF8-4E4E-91FD-AF969BA274A7}">
      <dgm:prSet/>
      <dgm:spPr/>
      <dgm:t>
        <a:bodyPr/>
        <a:lstStyle/>
        <a:p>
          <a:endParaRPr lang="en-US"/>
        </a:p>
      </dgm:t>
    </dgm:pt>
    <dgm:pt modelId="{742FCBF8-A55E-497B-804B-77850668B007}">
      <dgm:prSet/>
      <dgm:spPr/>
      <dgm:t>
        <a:bodyPr/>
        <a:lstStyle/>
        <a:p>
          <a:r>
            <a:rPr lang="en-GB"/>
            <a:t>Grants</a:t>
          </a:r>
          <a:endParaRPr lang="en-US"/>
        </a:p>
      </dgm:t>
    </dgm:pt>
    <dgm:pt modelId="{2167E711-17F8-40F7-9D64-2F5B4657216C}" type="parTrans" cxnId="{0E585D12-BF89-4B5B-B3DD-67B6B5312ECE}">
      <dgm:prSet/>
      <dgm:spPr/>
      <dgm:t>
        <a:bodyPr/>
        <a:lstStyle/>
        <a:p>
          <a:endParaRPr lang="en-US"/>
        </a:p>
      </dgm:t>
    </dgm:pt>
    <dgm:pt modelId="{FFB41D46-8FE6-4427-A13C-87AEE7468F9A}" type="sibTrans" cxnId="{0E585D12-BF89-4B5B-B3DD-67B6B5312ECE}">
      <dgm:prSet/>
      <dgm:spPr/>
      <dgm:t>
        <a:bodyPr/>
        <a:lstStyle/>
        <a:p>
          <a:endParaRPr lang="en-US"/>
        </a:p>
      </dgm:t>
    </dgm:pt>
    <dgm:pt modelId="{855ACB8F-6000-4007-9112-B6DF4BFB0D8E}">
      <dgm:prSet/>
      <dgm:spPr/>
      <dgm:t>
        <a:bodyPr/>
        <a:lstStyle/>
        <a:p>
          <a:r>
            <a:rPr lang="en-GB"/>
            <a:t>Governance</a:t>
          </a:r>
          <a:endParaRPr lang="en-US"/>
        </a:p>
      </dgm:t>
    </dgm:pt>
    <dgm:pt modelId="{E7906AB1-B3BD-4A49-8B3A-2E49F16559E7}" type="parTrans" cxnId="{73D8B3AF-F374-4823-9C6F-FBE5868AF789}">
      <dgm:prSet/>
      <dgm:spPr/>
      <dgm:t>
        <a:bodyPr/>
        <a:lstStyle/>
        <a:p>
          <a:endParaRPr lang="en-US"/>
        </a:p>
      </dgm:t>
    </dgm:pt>
    <dgm:pt modelId="{6932975E-2503-4428-BFCA-4D23F2574CBF}" type="sibTrans" cxnId="{73D8B3AF-F374-4823-9C6F-FBE5868AF789}">
      <dgm:prSet/>
      <dgm:spPr/>
      <dgm:t>
        <a:bodyPr/>
        <a:lstStyle/>
        <a:p>
          <a:endParaRPr lang="en-US"/>
        </a:p>
      </dgm:t>
    </dgm:pt>
    <dgm:pt modelId="{942FEA1B-69DE-4C73-A2A7-3F02689B0DF6}">
      <dgm:prSet/>
      <dgm:spPr/>
      <dgm:t>
        <a:bodyPr/>
        <a:lstStyle/>
        <a:p>
          <a:r>
            <a:rPr lang="en-GB"/>
            <a:t>CE Scheme</a:t>
          </a:r>
          <a:endParaRPr lang="en-US"/>
        </a:p>
      </dgm:t>
    </dgm:pt>
    <dgm:pt modelId="{61206066-2EFF-4B1F-9AA1-2C6457AA69C1}" type="parTrans" cxnId="{77498E39-2FD3-4D42-8F5A-D5569D0D1832}">
      <dgm:prSet/>
      <dgm:spPr/>
      <dgm:t>
        <a:bodyPr/>
        <a:lstStyle/>
        <a:p>
          <a:endParaRPr lang="en-US"/>
        </a:p>
      </dgm:t>
    </dgm:pt>
    <dgm:pt modelId="{2B1B6351-41C8-4565-8101-5CAB60FB890E}" type="sibTrans" cxnId="{77498E39-2FD3-4D42-8F5A-D5569D0D1832}">
      <dgm:prSet/>
      <dgm:spPr/>
      <dgm:t>
        <a:bodyPr/>
        <a:lstStyle/>
        <a:p>
          <a:endParaRPr lang="en-US"/>
        </a:p>
      </dgm:t>
    </dgm:pt>
    <dgm:pt modelId="{040BCAC2-6980-47B8-984E-05421FCE81FD}" type="pres">
      <dgm:prSet presAssocID="{7E906708-08B7-4ACB-90BB-F5C67E524D04}" presName="diagram" presStyleCnt="0">
        <dgm:presLayoutVars>
          <dgm:dir/>
          <dgm:resizeHandles val="exact"/>
        </dgm:presLayoutVars>
      </dgm:prSet>
      <dgm:spPr/>
    </dgm:pt>
    <dgm:pt modelId="{07CE1D82-5212-4387-9373-A5266A53A978}" type="pres">
      <dgm:prSet presAssocID="{C3A8E514-7042-48F3-B09C-5CEB9EB9BC54}" presName="node" presStyleLbl="node1" presStyleIdx="0" presStyleCnt="5">
        <dgm:presLayoutVars>
          <dgm:bulletEnabled val="1"/>
        </dgm:presLayoutVars>
      </dgm:prSet>
      <dgm:spPr/>
    </dgm:pt>
    <dgm:pt modelId="{F0CDBA85-E28D-453A-AFCF-3DC1CB5E72ED}" type="pres">
      <dgm:prSet presAssocID="{60EC01D3-E793-4847-868C-2F65A3D6DD41}" presName="sibTrans" presStyleCnt="0"/>
      <dgm:spPr/>
    </dgm:pt>
    <dgm:pt modelId="{2ADCA56C-C1B6-4B1F-9BD9-BC7402FF669D}" type="pres">
      <dgm:prSet presAssocID="{9C74B257-616B-44FE-96CA-01BBA8DB6980}" presName="node" presStyleLbl="node1" presStyleIdx="1" presStyleCnt="5">
        <dgm:presLayoutVars>
          <dgm:bulletEnabled val="1"/>
        </dgm:presLayoutVars>
      </dgm:prSet>
      <dgm:spPr/>
    </dgm:pt>
    <dgm:pt modelId="{94B2A678-B4BA-4B9F-A68D-FAEF07150095}" type="pres">
      <dgm:prSet presAssocID="{4352D233-88C7-4E49-BB49-B67AF573595E}" presName="sibTrans" presStyleCnt="0"/>
      <dgm:spPr/>
    </dgm:pt>
    <dgm:pt modelId="{BD0EE64D-6CED-4DDC-8294-A2D73D68D7BD}" type="pres">
      <dgm:prSet presAssocID="{742FCBF8-A55E-497B-804B-77850668B007}" presName="node" presStyleLbl="node1" presStyleIdx="2" presStyleCnt="5">
        <dgm:presLayoutVars>
          <dgm:bulletEnabled val="1"/>
        </dgm:presLayoutVars>
      </dgm:prSet>
      <dgm:spPr/>
    </dgm:pt>
    <dgm:pt modelId="{E7B1F23F-2A4C-4DC4-9015-15327386D3B4}" type="pres">
      <dgm:prSet presAssocID="{FFB41D46-8FE6-4427-A13C-87AEE7468F9A}" presName="sibTrans" presStyleCnt="0"/>
      <dgm:spPr/>
    </dgm:pt>
    <dgm:pt modelId="{AA14D31B-16A5-4CF5-93C0-C2992A5D95AA}" type="pres">
      <dgm:prSet presAssocID="{855ACB8F-6000-4007-9112-B6DF4BFB0D8E}" presName="node" presStyleLbl="node1" presStyleIdx="3" presStyleCnt="5">
        <dgm:presLayoutVars>
          <dgm:bulletEnabled val="1"/>
        </dgm:presLayoutVars>
      </dgm:prSet>
      <dgm:spPr/>
    </dgm:pt>
    <dgm:pt modelId="{D643EB5A-8475-4C8B-8B8F-F724F60CC657}" type="pres">
      <dgm:prSet presAssocID="{6932975E-2503-4428-BFCA-4D23F2574CBF}" presName="sibTrans" presStyleCnt="0"/>
      <dgm:spPr/>
    </dgm:pt>
    <dgm:pt modelId="{6AB2E56D-32E2-4223-826C-06A8AA6DD81C}" type="pres">
      <dgm:prSet presAssocID="{942FEA1B-69DE-4C73-A2A7-3F02689B0DF6}" presName="node" presStyleLbl="node1" presStyleIdx="4" presStyleCnt="5">
        <dgm:presLayoutVars>
          <dgm:bulletEnabled val="1"/>
        </dgm:presLayoutVars>
      </dgm:prSet>
      <dgm:spPr/>
    </dgm:pt>
  </dgm:ptLst>
  <dgm:cxnLst>
    <dgm:cxn modelId="{0E585D12-BF89-4B5B-B3DD-67B6B5312ECE}" srcId="{7E906708-08B7-4ACB-90BB-F5C67E524D04}" destId="{742FCBF8-A55E-497B-804B-77850668B007}" srcOrd="2" destOrd="0" parTransId="{2167E711-17F8-40F7-9D64-2F5B4657216C}" sibTransId="{FFB41D46-8FE6-4427-A13C-87AEE7468F9A}"/>
    <dgm:cxn modelId="{80EE6413-4256-48CE-9E2D-7BDD7EB59BAA}" type="presOf" srcId="{7E906708-08B7-4ACB-90BB-F5C67E524D04}" destId="{040BCAC2-6980-47B8-984E-05421FCE81FD}" srcOrd="0" destOrd="0" presId="urn:microsoft.com/office/officeart/2005/8/layout/default"/>
    <dgm:cxn modelId="{7794DC2C-1860-4566-8290-613569C8D474}" srcId="{7E906708-08B7-4ACB-90BB-F5C67E524D04}" destId="{C3A8E514-7042-48F3-B09C-5CEB9EB9BC54}" srcOrd="0" destOrd="0" parTransId="{2E6B2612-7D48-44BB-BB31-746B488C416D}" sibTransId="{60EC01D3-E793-4847-868C-2F65A3D6DD41}"/>
    <dgm:cxn modelId="{77498E39-2FD3-4D42-8F5A-D5569D0D1832}" srcId="{7E906708-08B7-4ACB-90BB-F5C67E524D04}" destId="{942FEA1B-69DE-4C73-A2A7-3F02689B0DF6}" srcOrd="4" destOrd="0" parTransId="{61206066-2EFF-4B1F-9AA1-2C6457AA69C1}" sibTransId="{2B1B6351-41C8-4565-8101-5CAB60FB890E}"/>
    <dgm:cxn modelId="{1C3C063D-2A81-438C-91CE-039A54B987D6}" type="presOf" srcId="{942FEA1B-69DE-4C73-A2A7-3F02689B0DF6}" destId="{6AB2E56D-32E2-4223-826C-06A8AA6DD81C}" srcOrd="0" destOrd="0" presId="urn:microsoft.com/office/officeart/2005/8/layout/default"/>
    <dgm:cxn modelId="{D24A845E-6EF8-4E4E-91FD-AF969BA274A7}" srcId="{7E906708-08B7-4ACB-90BB-F5C67E524D04}" destId="{9C74B257-616B-44FE-96CA-01BBA8DB6980}" srcOrd="1" destOrd="0" parTransId="{BDA3AEE0-EA79-42E4-BA7A-7796A7C7A23A}" sibTransId="{4352D233-88C7-4E49-BB49-B67AF573595E}"/>
    <dgm:cxn modelId="{A2DF6570-0806-47DE-9C2C-66C387B154FD}" type="presOf" srcId="{855ACB8F-6000-4007-9112-B6DF4BFB0D8E}" destId="{AA14D31B-16A5-4CF5-93C0-C2992A5D95AA}" srcOrd="0" destOrd="0" presId="urn:microsoft.com/office/officeart/2005/8/layout/default"/>
    <dgm:cxn modelId="{A75CCD90-AC05-4B09-BCA5-E0299A783367}" type="presOf" srcId="{C3A8E514-7042-48F3-B09C-5CEB9EB9BC54}" destId="{07CE1D82-5212-4387-9373-A5266A53A978}" srcOrd="0" destOrd="0" presId="urn:microsoft.com/office/officeart/2005/8/layout/default"/>
    <dgm:cxn modelId="{73D8B3AF-F374-4823-9C6F-FBE5868AF789}" srcId="{7E906708-08B7-4ACB-90BB-F5C67E524D04}" destId="{855ACB8F-6000-4007-9112-B6DF4BFB0D8E}" srcOrd="3" destOrd="0" parTransId="{E7906AB1-B3BD-4A49-8B3A-2E49F16559E7}" sibTransId="{6932975E-2503-4428-BFCA-4D23F2574CBF}"/>
    <dgm:cxn modelId="{942866C3-B3BE-4B02-A704-42AE1AB35C2D}" type="presOf" srcId="{9C74B257-616B-44FE-96CA-01BBA8DB6980}" destId="{2ADCA56C-C1B6-4B1F-9BD9-BC7402FF669D}" srcOrd="0" destOrd="0" presId="urn:microsoft.com/office/officeart/2005/8/layout/default"/>
    <dgm:cxn modelId="{EFC302EF-9B77-4E96-AFDA-80343796514F}" type="presOf" srcId="{742FCBF8-A55E-497B-804B-77850668B007}" destId="{BD0EE64D-6CED-4DDC-8294-A2D73D68D7BD}" srcOrd="0" destOrd="0" presId="urn:microsoft.com/office/officeart/2005/8/layout/default"/>
    <dgm:cxn modelId="{50D65257-421A-42CD-BD50-76ECE897D948}" type="presParOf" srcId="{040BCAC2-6980-47B8-984E-05421FCE81FD}" destId="{07CE1D82-5212-4387-9373-A5266A53A978}" srcOrd="0" destOrd="0" presId="urn:microsoft.com/office/officeart/2005/8/layout/default"/>
    <dgm:cxn modelId="{E5A1D02B-7A63-4C77-B5BA-2C1C1AB937BB}" type="presParOf" srcId="{040BCAC2-6980-47B8-984E-05421FCE81FD}" destId="{F0CDBA85-E28D-453A-AFCF-3DC1CB5E72ED}" srcOrd="1" destOrd="0" presId="urn:microsoft.com/office/officeart/2005/8/layout/default"/>
    <dgm:cxn modelId="{1A3AFA7D-A318-490F-A1E7-E3112C665D59}" type="presParOf" srcId="{040BCAC2-6980-47B8-984E-05421FCE81FD}" destId="{2ADCA56C-C1B6-4B1F-9BD9-BC7402FF669D}" srcOrd="2" destOrd="0" presId="urn:microsoft.com/office/officeart/2005/8/layout/default"/>
    <dgm:cxn modelId="{82811990-3B66-4CD3-A584-52E707970B2C}" type="presParOf" srcId="{040BCAC2-6980-47B8-984E-05421FCE81FD}" destId="{94B2A678-B4BA-4B9F-A68D-FAEF07150095}" srcOrd="3" destOrd="0" presId="urn:microsoft.com/office/officeart/2005/8/layout/default"/>
    <dgm:cxn modelId="{BA4F704D-DB75-4F72-A887-E07DAFBCEC42}" type="presParOf" srcId="{040BCAC2-6980-47B8-984E-05421FCE81FD}" destId="{BD0EE64D-6CED-4DDC-8294-A2D73D68D7BD}" srcOrd="4" destOrd="0" presId="urn:microsoft.com/office/officeart/2005/8/layout/default"/>
    <dgm:cxn modelId="{9EFA7E1F-8036-41EC-9031-9D6DC6FB5F0E}" type="presParOf" srcId="{040BCAC2-6980-47B8-984E-05421FCE81FD}" destId="{E7B1F23F-2A4C-4DC4-9015-15327386D3B4}" srcOrd="5" destOrd="0" presId="urn:microsoft.com/office/officeart/2005/8/layout/default"/>
    <dgm:cxn modelId="{756A1FD3-5AD2-4109-9344-4591A01B2078}" type="presParOf" srcId="{040BCAC2-6980-47B8-984E-05421FCE81FD}" destId="{AA14D31B-16A5-4CF5-93C0-C2992A5D95AA}" srcOrd="6" destOrd="0" presId="urn:microsoft.com/office/officeart/2005/8/layout/default"/>
    <dgm:cxn modelId="{9EDAC3B2-272D-4B93-8AEB-18540A91EBB5}" type="presParOf" srcId="{040BCAC2-6980-47B8-984E-05421FCE81FD}" destId="{D643EB5A-8475-4C8B-8B8F-F724F60CC657}" srcOrd="7" destOrd="0" presId="urn:microsoft.com/office/officeart/2005/8/layout/default"/>
    <dgm:cxn modelId="{C1C0DD76-4D62-40E8-B254-A15AFA1A7F4E}" type="presParOf" srcId="{040BCAC2-6980-47B8-984E-05421FCE81FD}" destId="{6AB2E56D-32E2-4223-826C-06A8AA6DD81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C226A0-E843-43BE-B0AB-41BE35D7AD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83E0D2F-AEB3-4891-BD27-743777CE4248}">
      <dgm:prSet/>
      <dgm:spPr/>
      <dgm:t>
        <a:bodyPr/>
        <a:lstStyle/>
        <a:p>
          <a:r>
            <a:rPr lang="en-US" dirty="0"/>
            <a:t>Community Infrastructure Fund</a:t>
          </a:r>
        </a:p>
      </dgm:t>
    </dgm:pt>
    <dgm:pt modelId="{E926E0CB-7DC7-418B-A434-1BCD34A86971}" type="parTrans" cxnId="{DC45022C-D0EA-45C3-875C-5BB3FE5CD145}">
      <dgm:prSet/>
      <dgm:spPr/>
      <dgm:t>
        <a:bodyPr/>
        <a:lstStyle/>
        <a:p>
          <a:endParaRPr lang="en-US"/>
        </a:p>
      </dgm:t>
    </dgm:pt>
    <dgm:pt modelId="{D5D72C61-401B-4E6D-8ED0-0A734A95D369}" type="sibTrans" cxnId="{DC45022C-D0EA-45C3-875C-5BB3FE5CD145}">
      <dgm:prSet/>
      <dgm:spPr/>
      <dgm:t>
        <a:bodyPr/>
        <a:lstStyle/>
        <a:p>
          <a:endParaRPr lang="en-US"/>
        </a:p>
      </dgm:t>
    </dgm:pt>
    <dgm:pt modelId="{B75082F2-734F-40A9-87F6-DF4DFA7DB6B2}">
      <dgm:prSet/>
      <dgm:spPr/>
      <dgm:t>
        <a:bodyPr/>
        <a:lstStyle/>
        <a:p>
          <a:r>
            <a:rPr lang="en-US"/>
            <a:t>Workshops</a:t>
          </a:r>
        </a:p>
      </dgm:t>
    </dgm:pt>
    <dgm:pt modelId="{E603339D-D9DC-4B24-8F9C-E839A13795FA}" type="parTrans" cxnId="{3770FF3F-89B4-4098-8764-07F44C8ACAED}">
      <dgm:prSet/>
      <dgm:spPr/>
      <dgm:t>
        <a:bodyPr/>
        <a:lstStyle/>
        <a:p>
          <a:endParaRPr lang="en-US"/>
        </a:p>
      </dgm:t>
    </dgm:pt>
    <dgm:pt modelId="{F649A41C-9678-4A98-A62F-EC670397CF58}" type="sibTrans" cxnId="{3770FF3F-89B4-4098-8764-07F44C8ACAED}">
      <dgm:prSet/>
      <dgm:spPr/>
      <dgm:t>
        <a:bodyPr/>
        <a:lstStyle/>
        <a:p>
          <a:endParaRPr lang="en-US"/>
        </a:p>
      </dgm:t>
    </dgm:pt>
    <dgm:pt modelId="{52CA410C-B0D1-4A4E-95CD-639835A05A00}">
      <dgm:prSet/>
      <dgm:spPr/>
      <dgm:t>
        <a:bodyPr/>
        <a:lstStyle/>
        <a:p>
          <a:r>
            <a:rPr lang="en-US"/>
            <a:t>Applications Received</a:t>
          </a:r>
        </a:p>
      </dgm:t>
    </dgm:pt>
    <dgm:pt modelId="{A49FC568-8922-4570-B1BE-C0DD4F10035D}" type="parTrans" cxnId="{A8188737-7B12-47FE-9D0F-F871B2F74DCD}">
      <dgm:prSet/>
      <dgm:spPr/>
      <dgm:t>
        <a:bodyPr/>
        <a:lstStyle/>
        <a:p>
          <a:endParaRPr lang="en-US"/>
        </a:p>
      </dgm:t>
    </dgm:pt>
    <dgm:pt modelId="{4AFCD322-7836-41D0-B81C-12E2A531732F}" type="sibTrans" cxnId="{A8188737-7B12-47FE-9D0F-F871B2F74DCD}">
      <dgm:prSet/>
      <dgm:spPr/>
      <dgm:t>
        <a:bodyPr/>
        <a:lstStyle/>
        <a:p>
          <a:endParaRPr lang="en-US"/>
        </a:p>
      </dgm:t>
    </dgm:pt>
    <dgm:pt modelId="{29B3D203-42FF-4592-81FF-62569202B8AA}">
      <dgm:prSet/>
      <dgm:spPr/>
      <dgm:t>
        <a:bodyPr/>
        <a:lstStyle/>
        <a:p>
          <a:r>
            <a:rPr lang="en-US"/>
            <a:t>Assessment process</a:t>
          </a:r>
        </a:p>
      </dgm:t>
    </dgm:pt>
    <dgm:pt modelId="{A1912CB3-46EA-4799-827E-F7AF5A255EF9}" type="parTrans" cxnId="{5D1D1628-A41D-4DB7-9A63-DDED80CB4FBB}">
      <dgm:prSet/>
      <dgm:spPr/>
      <dgm:t>
        <a:bodyPr/>
        <a:lstStyle/>
        <a:p>
          <a:endParaRPr lang="en-US"/>
        </a:p>
      </dgm:t>
    </dgm:pt>
    <dgm:pt modelId="{3319E8FC-E887-43F4-8363-0DB2E6CF6BC0}" type="sibTrans" cxnId="{5D1D1628-A41D-4DB7-9A63-DDED80CB4FBB}">
      <dgm:prSet/>
      <dgm:spPr/>
      <dgm:t>
        <a:bodyPr/>
        <a:lstStyle/>
        <a:p>
          <a:endParaRPr lang="en-US"/>
        </a:p>
      </dgm:t>
    </dgm:pt>
    <dgm:pt modelId="{19A8AB6B-8D9F-4070-B34C-02541215403F}">
      <dgm:prSet/>
      <dgm:spPr/>
      <dgm:t>
        <a:bodyPr/>
        <a:lstStyle/>
        <a:p>
          <a:r>
            <a:rPr lang="en-US"/>
            <a:t>Council</a:t>
          </a:r>
        </a:p>
      </dgm:t>
    </dgm:pt>
    <dgm:pt modelId="{43FD6B0A-D147-4079-8A99-5166B9F87A3C}" type="parTrans" cxnId="{793153AC-C032-4295-870D-33B1E1F072B2}">
      <dgm:prSet/>
      <dgm:spPr/>
      <dgm:t>
        <a:bodyPr/>
        <a:lstStyle/>
        <a:p>
          <a:endParaRPr lang="en-US"/>
        </a:p>
      </dgm:t>
    </dgm:pt>
    <dgm:pt modelId="{725BEDA0-EDF3-46D2-8A2E-563826FEE254}" type="sibTrans" cxnId="{793153AC-C032-4295-870D-33B1E1F072B2}">
      <dgm:prSet/>
      <dgm:spPr/>
      <dgm:t>
        <a:bodyPr/>
        <a:lstStyle/>
        <a:p>
          <a:endParaRPr lang="en-US"/>
        </a:p>
      </dgm:t>
    </dgm:pt>
    <dgm:pt modelId="{885EF4B0-1A62-4D70-831A-1727A706D653}">
      <dgm:prSet/>
      <dgm:spPr/>
      <dgm:t>
        <a:bodyPr/>
        <a:lstStyle/>
        <a:p>
          <a:r>
            <a:rPr lang="en-US" dirty="0"/>
            <a:t>Management Support Fund</a:t>
          </a:r>
        </a:p>
      </dgm:t>
    </dgm:pt>
    <dgm:pt modelId="{1EB645A2-4096-4229-B5A1-87174A65FDCA}" type="parTrans" cxnId="{12CF0C31-9EFD-4531-AB1C-E9A61A48358B}">
      <dgm:prSet/>
      <dgm:spPr/>
      <dgm:t>
        <a:bodyPr/>
        <a:lstStyle/>
        <a:p>
          <a:endParaRPr lang="en-US"/>
        </a:p>
      </dgm:t>
    </dgm:pt>
    <dgm:pt modelId="{26300FE5-4DC5-4633-A708-39F93754AC8D}" type="sibTrans" cxnId="{12CF0C31-9EFD-4531-AB1C-E9A61A48358B}">
      <dgm:prSet/>
      <dgm:spPr/>
      <dgm:t>
        <a:bodyPr/>
        <a:lstStyle/>
        <a:p>
          <a:endParaRPr lang="en-US"/>
        </a:p>
      </dgm:t>
    </dgm:pt>
    <dgm:pt modelId="{230E888F-ED2D-40D4-BADA-4404AD2D70DC}">
      <dgm:prSet/>
      <dgm:spPr/>
      <dgm:t>
        <a:bodyPr/>
        <a:lstStyle/>
        <a:p>
          <a:r>
            <a:rPr lang="en-US"/>
            <a:t>September</a:t>
          </a:r>
        </a:p>
      </dgm:t>
    </dgm:pt>
    <dgm:pt modelId="{98DE68F5-0768-4247-BA58-EF0C8CB0A320}" type="parTrans" cxnId="{845B8450-C66D-4C2D-9F82-50F88BDAD57C}">
      <dgm:prSet/>
      <dgm:spPr/>
      <dgm:t>
        <a:bodyPr/>
        <a:lstStyle/>
        <a:p>
          <a:endParaRPr lang="en-US"/>
        </a:p>
      </dgm:t>
    </dgm:pt>
    <dgm:pt modelId="{0C6A3199-4E9D-49F7-B951-0741B930A9FF}" type="sibTrans" cxnId="{845B8450-C66D-4C2D-9F82-50F88BDAD57C}">
      <dgm:prSet/>
      <dgm:spPr/>
      <dgm:t>
        <a:bodyPr/>
        <a:lstStyle/>
        <a:p>
          <a:endParaRPr lang="en-US"/>
        </a:p>
      </dgm:t>
    </dgm:pt>
    <dgm:pt modelId="{FD960329-861B-4338-BE50-19DDBE6E3BDB}" type="pres">
      <dgm:prSet presAssocID="{04C226A0-E843-43BE-B0AB-41BE35D7ADC3}" presName="linear" presStyleCnt="0">
        <dgm:presLayoutVars>
          <dgm:animLvl val="lvl"/>
          <dgm:resizeHandles val="exact"/>
        </dgm:presLayoutVars>
      </dgm:prSet>
      <dgm:spPr/>
    </dgm:pt>
    <dgm:pt modelId="{2EECA442-26DC-4025-9689-C5BD9C41736D}" type="pres">
      <dgm:prSet presAssocID="{183E0D2F-AEB3-4891-BD27-743777CE42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14D9001-DA3C-400A-8CD5-547838071A73}" type="pres">
      <dgm:prSet presAssocID="{183E0D2F-AEB3-4891-BD27-743777CE4248}" presName="childText" presStyleLbl="revTx" presStyleIdx="0" presStyleCnt="2">
        <dgm:presLayoutVars>
          <dgm:bulletEnabled val="1"/>
        </dgm:presLayoutVars>
      </dgm:prSet>
      <dgm:spPr/>
    </dgm:pt>
    <dgm:pt modelId="{F3B603AD-3F8E-4968-8E5E-AC2AE3CD5EB9}" type="pres">
      <dgm:prSet presAssocID="{885EF4B0-1A62-4D70-831A-1727A706D65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672DE3F-EB22-4720-AC7E-AD9CEFC280B8}" type="pres">
      <dgm:prSet presAssocID="{885EF4B0-1A62-4D70-831A-1727A706D65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64DF301-804C-4255-A718-EFE982FCD0E5}" type="presOf" srcId="{B75082F2-734F-40A9-87F6-DF4DFA7DB6B2}" destId="{E14D9001-DA3C-400A-8CD5-547838071A73}" srcOrd="0" destOrd="0" presId="urn:microsoft.com/office/officeart/2005/8/layout/vList2"/>
    <dgm:cxn modelId="{906EE71F-9E10-480D-BB6B-C1BFC0D6C902}" type="presOf" srcId="{19A8AB6B-8D9F-4070-B34C-02541215403F}" destId="{E14D9001-DA3C-400A-8CD5-547838071A73}" srcOrd="0" destOrd="3" presId="urn:microsoft.com/office/officeart/2005/8/layout/vList2"/>
    <dgm:cxn modelId="{5D1D1628-A41D-4DB7-9A63-DDED80CB4FBB}" srcId="{183E0D2F-AEB3-4891-BD27-743777CE4248}" destId="{29B3D203-42FF-4592-81FF-62569202B8AA}" srcOrd="2" destOrd="0" parTransId="{A1912CB3-46EA-4799-827E-F7AF5A255EF9}" sibTransId="{3319E8FC-E887-43F4-8363-0DB2E6CF6BC0}"/>
    <dgm:cxn modelId="{DC45022C-D0EA-45C3-875C-5BB3FE5CD145}" srcId="{04C226A0-E843-43BE-B0AB-41BE35D7ADC3}" destId="{183E0D2F-AEB3-4891-BD27-743777CE4248}" srcOrd="0" destOrd="0" parTransId="{E926E0CB-7DC7-418B-A434-1BCD34A86971}" sibTransId="{D5D72C61-401B-4E6D-8ED0-0A734A95D369}"/>
    <dgm:cxn modelId="{12CF0C31-9EFD-4531-AB1C-E9A61A48358B}" srcId="{04C226A0-E843-43BE-B0AB-41BE35D7ADC3}" destId="{885EF4B0-1A62-4D70-831A-1727A706D653}" srcOrd="1" destOrd="0" parTransId="{1EB645A2-4096-4229-B5A1-87174A65FDCA}" sibTransId="{26300FE5-4DC5-4633-A708-39F93754AC8D}"/>
    <dgm:cxn modelId="{A8188737-7B12-47FE-9D0F-F871B2F74DCD}" srcId="{183E0D2F-AEB3-4891-BD27-743777CE4248}" destId="{52CA410C-B0D1-4A4E-95CD-639835A05A00}" srcOrd="1" destOrd="0" parTransId="{A49FC568-8922-4570-B1BE-C0DD4F10035D}" sibTransId="{4AFCD322-7836-41D0-B81C-12E2A531732F}"/>
    <dgm:cxn modelId="{3770FF3F-89B4-4098-8764-07F44C8ACAED}" srcId="{183E0D2F-AEB3-4891-BD27-743777CE4248}" destId="{B75082F2-734F-40A9-87F6-DF4DFA7DB6B2}" srcOrd="0" destOrd="0" parTransId="{E603339D-D9DC-4B24-8F9C-E839A13795FA}" sibTransId="{F649A41C-9678-4A98-A62F-EC670397CF58}"/>
    <dgm:cxn modelId="{845B8450-C66D-4C2D-9F82-50F88BDAD57C}" srcId="{885EF4B0-1A62-4D70-831A-1727A706D653}" destId="{230E888F-ED2D-40D4-BADA-4404AD2D70DC}" srcOrd="0" destOrd="0" parTransId="{98DE68F5-0768-4247-BA58-EF0C8CB0A320}" sibTransId="{0C6A3199-4E9D-49F7-B951-0741B930A9FF}"/>
    <dgm:cxn modelId="{C5B53272-F52D-4F1E-A9BA-D4E4F57095D2}" type="presOf" srcId="{04C226A0-E843-43BE-B0AB-41BE35D7ADC3}" destId="{FD960329-861B-4338-BE50-19DDBE6E3BDB}" srcOrd="0" destOrd="0" presId="urn:microsoft.com/office/officeart/2005/8/layout/vList2"/>
    <dgm:cxn modelId="{274C3773-105C-4F1E-869F-621691BE814D}" type="presOf" srcId="{885EF4B0-1A62-4D70-831A-1727A706D653}" destId="{F3B603AD-3F8E-4968-8E5E-AC2AE3CD5EB9}" srcOrd="0" destOrd="0" presId="urn:microsoft.com/office/officeart/2005/8/layout/vList2"/>
    <dgm:cxn modelId="{983C5387-396C-409A-ABA7-92534BD7F09F}" type="presOf" srcId="{52CA410C-B0D1-4A4E-95CD-639835A05A00}" destId="{E14D9001-DA3C-400A-8CD5-547838071A73}" srcOrd="0" destOrd="1" presId="urn:microsoft.com/office/officeart/2005/8/layout/vList2"/>
    <dgm:cxn modelId="{793153AC-C032-4295-870D-33B1E1F072B2}" srcId="{183E0D2F-AEB3-4891-BD27-743777CE4248}" destId="{19A8AB6B-8D9F-4070-B34C-02541215403F}" srcOrd="3" destOrd="0" parTransId="{43FD6B0A-D147-4079-8A99-5166B9F87A3C}" sibTransId="{725BEDA0-EDF3-46D2-8A2E-563826FEE254}"/>
    <dgm:cxn modelId="{1A0868BA-8B84-4AF9-B763-24204FCBC447}" type="presOf" srcId="{183E0D2F-AEB3-4891-BD27-743777CE4248}" destId="{2EECA442-26DC-4025-9689-C5BD9C41736D}" srcOrd="0" destOrd="0" presId="urn:microsoft.com/office/officeart/2005/8/layout/vList2"/>
    <dgm:cxn modelId="{58ADB0CA-933E-4436-BFF0-8B99AA6A4E18}" type="presOf" srcId="{29B3D203-42FF-4592-81FF-62569202B8AA}" destId="{E14D9001-DA3C-400A-8CD5-547838071A73}" srcOrd="0" destOrd="2" presId="urn:microsoft.com/office/officeart/2005/8/layout/vList2"/>
    <dgm:cxn modelId="{F744D3CF-CF3D-47CC-BF84-04EC1864C489}" type="presOf" srcId="{230E888F-ED2D-40D4-BADA-4404AD2D70DC}" destId="{3672DE3F-EB22-4720-AC7E-AD9CEFC280B8}" srcOrd="0" destOrd="0" presId="urn:microsoft.com/office/officeart/2005/8/layout/vList2"/>
    <dgm:cxn modelId="{3CD5ED4D-AE23-4F59-B294-E6DA75F8D4A5}" type="presParOf" srcId="{FD960329-861B-4338-BE50-19DDBE6E3BDB}" destId="{2EECA442-26DC-4025-9689-C5BD9C41736D}" srcOrd="0" destOrd="0" presId="urn:microsoft.com/office/officeart/2005/8/layout/vList2"/>
    <dgm:cxn modelId="{EFD7C017-719D-47E1-A74B-ADC375D17650}" type="presParOf" srcId="{FD960329-861B-4338-BE50-19DDBE6E3BDB}" destId="{E14D9001-DA3C-400A-8CD5-547838071A73}" srcOrd="1" destOrd="0" presId="urn:microsoft.com/office/officeart/2005/8/layout/vList2"/>
    <dgm:cxn modelId="{A2B3DE52-CFCE-46B1-8203-E8EC356B5FFF}" type="presParOf" srcId="{FD960329-861B-4338-BE50-19DDBE6E3BDB}" destId="{F3B603AD-3F8E-4968-8E5E-AC2AE3CD5EB9}" srcOrd="2" destOrd="0" presId="urn:microsoft.com/office/officeart/2005/8/layout/vList2"/>
    <dgm:cxn modelId="{AC808CC3-B1CF-4657-B6AC-BC438439CE0C}" type="presParOf" srcId="{FD960329-861B-4338-BE50-19DDBE6E3BDB}" destId="{3672DE3F-EB22-4720-AC7E-AD9CEFC280B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E1D82-5212-4387-9373-A5266A53A978}">
      <dsp:nvSpPr>
        <dsp:cNvPr id="0" name=""/>
        <dsp:cNvSpPr/>
      </dsp:nvSpPr>
      <dsp:spPr>
        <a:xfrm>
          <a:off x="0" y="733674"/>
          <a:ext cx="2214666" cy="132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Capital Projects</a:t>
          </a:r>
          <a:endParaRPr lang="en-US" sz="2700" kern="1200" dirty="0"/>
        </a:p>
      </dsp:txBody>
      <dsp:txXfrm>
        <a:off x="0" y="733674"/>
        <a:ext cx="2214666" cy="1328799"/>
      </dsp:txXfrm>
    </dsp:sp>
    <dsp:sp modelId="{2ADCA56C-C1B6-4B1F-9BD9-BC7402FF669D}">
      <dsp:nvSpPr>
        <dsp:cNvPr id="0" name=""/>
        <dsp:cNvSpPr/>
      </dsp:nvSpPr>
      <dsp:spPr>
        <a:xfrm>
          <a:off x="2436133" y="733674"/>
          <a:ext cx="2214666" cy="132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Maintenance Support</a:t>
          </a:r>
          <a:endParaRPr lang="en-US" sz="2700" kern="1200"/>
        </a:p>
      </dsp:txBody>
      <dsp:txXfrm>
        <a:off x="2436133" y="733674"/>
        <a:ext cx="2214666" cy="1328799"/>
      </dsp:txXfrm>
    </dsp:sp>
    <dsp:sp modelId="{BD0EE64D-6CED-4DDC-8294-A2D73D68D7BD}">
      <dsp:nvSpPr>
        <dsp:cNvPr id="0" name=""/>
        <dsp:cNvSpPr/>
      </dsp:nvSpPr>
      <dsp:spPr>
        <a:xfrm>
          <a:off x="4872266" y="733674"/>
          <a:ext cx="2214666" cy="132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Grants</a:t>
          </a:r>
          <a:endParaRPr lang="en-US" sz="2700" kern="1200"/>
        </a:p>
      </dsp:txBody>
      <dsp:txXfrm>
        <a:off x="4872266" y="733674"/>
        <a:ext cx="2214666" cy="1328799"/>
      </dsp:txXfrm>
    </dsp:sp>
    <dsp:sp modelId="{AA14D31B-16A5-4CF5-93C0-C2992A5D95AA}">
      <dsp:nvSpPr>
        <dsp:cNvPr id="0" name=""/>
        <dsp:cNvSpPr/>
      </dsp:nvSpPr>
      <dsp:spPr>
        <a:xfrm>
          <a:off x="1218066" y="2283941"/>
          <a:ext cx="2214666" cy="132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Governance</a:t>
          </a:r>
          <a:endParaRPr lang="en-US" sz="2700" kern="1200"/>
        </a:p>
      </dsp:txBody>
      <dsp:txXfrm>
        <a:off x="1218066" y="2283941"/>
        <a:ext cx="2214666" cy="1328799"/>
      </dsp:txXfrm>
    </dsp:sp>
    <dsp:sp modelId="{6AB2E56D-32E2-4223-826C-06A8AA6DD81C}">
      <dsp:nvSpPr>
        <dsp:cNvPr id="0" name=""/>
        <dsp:cNvSpPr/>
      </dsp:nvSpPr>
      <dsp:spPr>
        <a:xfrm>
          <a:off x="3654199" y="2283941"/>
          <a:ext cx="2214666" cy="132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CE Scheme</a:t>
          </a:r>
          <a:endParaRPr lang="en-US" sz="2700" kern="1200"/>
        </a:p>
      </dsp:txBody>
      <dsp:txXfrm>
        <a:off x="3654199" y="2283941"/>
        <a:ext cx="2214666" cy="1328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CA442-26DC-4025-9689-C5BD9C41736D}">
      <dsp:nvSpPr>
        <dsp:cNvPr id="0" name=""/>
        <dsp:cNvSpPr/>
      </dsp:nvSpPr>
      <dsp:spPr>
        <a:xfrm>
          <a:off x="0" y="259408"/>
          <a:ext cx="6671295" cy="8189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Community Infrastructure Fund</a:t>
          </a:r>
        </a:p>
      </dsp:txBody>
      <dsp:txXfrm>
        <a:off x="39980" y="299388"/>
        <a:ext cx="6591335" cy="739039"/>
      </dsp:txXfrm>
    </dsp:sp>
    <dsp:sp modelId="{E14D9001-DA3C-400A-8CD5-547838071A73}">
      <dsp:nvSpPr>
        <dsp:cNvPr id="0" name=""/>
        <dsp:cNvSpPr/>
      </dsp:nvSpPr>
      <dsp:spPr>
        <a:xfrm>
          <a:off x="0" y="1078408"/>
          <a:ext cx="6671295" cy="177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814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Workshops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Applications Received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Assessment process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Council</a:t>
          </a:r>
        </a:p>
      </dsp:txBody>
      <dsp:txXfrm>
        <a:off x="0" y="1078408"/>
        <a:ext cx="6671295" cy="1775025"/>
      </dsp:txXfrm>
    </dsp:sp>
    <dsp:sp modelId="{F3B603AD-3F8E-4968-8E5E-AC2AE3CD5EB9}">
      <dsp:nvSpPr>
        <dsp:cNvPr id="0" name=""/>
        <dsp:cNvSpPr/>
      </dsp:nvSpPr>
      <dsp:spPr>
        <a:xfrm>
          <a:off x="0" y="2853433"/>
          <a:ext cx="6671295" cy="8189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Management Support Fund</a:t>
          </a:r>
        </a:p>
      </dsp:txBody>
      <dsp:txXfrm>
        <a:off x="39980" y="2893413"/>
        <a:ext cx="6591335" cy="739039"/>
      </dsp:txXfrm>
    </dsp:sp>
    <dsp:sp modelId="{3672DE3F-EB22-4720-AC7E-AD9CEFC280B8}">
      <dsp:nvSpPr>
        <dsp:cNvPr id="0" name=""/>
        <dsp:cNvSpPr/>
      </dsp:nvSpPr>
      <dsp:spPr>
        <a:xfrm>
          <a:off x="0" y="3672433"/>
          <a:ext cx="6671295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814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September</a:t>
          </a:r>
        </a:p>
      </dsp:txBody>
      <dsp:txXfrm>
        <a:off x="0" y="3672433"/>
        <a:ext cx="6671295" cy="5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5/9/2026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8088927" cy="2751316"/>
          </a:xfrm>
        </p:spPr>
        <p:txBody>
          <a:bodyPr anchor="ctr">
            <a:normAutofit/>
          </a:bodyPr>
          <a:lstStyle/>
          <a:p>
            <a:r>
              <a:rPr lang="en-US" dirty="0"/>
              <a:t>Community Facilities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6910" y="6261067"/>
            <a:ext cx="4438181" cy="34367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/>
              <a:t>Presented by</a:t>
            </a:r>
            <a:br>
              <a:rPr lang="en-US" sz="1200"/>
            </a:br>
            <a:r>
              <a:rPr lang="en-US" sz="1200" err="1"/>
              <a:t>J.Lumumba</a:t>
            </a:r>
            <a:endParaRPr lang="en-US" sz="1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918" y="4665359"/>
            <a:ext cx="4438181" cy="34367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/>
              <a:t>Created by</a:t>
            </a:r>
            <a:br>
              <a:rPr lang="en-US" sz="1200"/>
            </a:br>
            <a:r>
              <a:rPr lang="en-US" sz="1200" err="1"/>
              <a:t>J.Lumumba</a:t>
            </a:r>
            <a:endParaRPr lang="en-US" sz="1200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19626" y="6206296"/>
            <a:ext cx="1023399" cy="36000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GB"/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D9F5-E102-20E4-6FC8-CB72FEBF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C898C-7BFB-4C78-C394-F3D9D0A1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5879563" cy="13011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100" dirty="0"/>
              <a:t>Facilities Support 2026 Programme</a:t>
            </a:r>
            <a:endParaRPr lang="en-US" sz="3100" dirty="0"/>
          </a:p>
        </p:txBody>
      </p:sp>
      <p:graphicFrame>
        <p:nvGraphicFramePr>
          <p:cNvPr id="16" name="Text Placeholder 2">
            <a:extLst>
              <a:ext uri="{FF2B5EF4-FFF2-40B4-BE49-F238E27FC236}">
                <a16:creationId xmlns:a16="http://schemas.microsoft.com/office/drawing/2014/main" id="{C4929996-CC63-7252-3106-6ECB51259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357380"/>
              </p:ext>
            </p:extLst>
          </p:nvPr>
        </p:nvGraphicFramePr>
        <p:xfrm>
          <a:off x="4600242" y="1577802"/>
          <a:ext cx="7086933" cy="434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16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84BD-526C-1564-1239-6E0D31D6F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A324-C7F7-7681-0572-6C4EBF9A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Capital Projects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DE3DD-A1AC-0898-2B24-2780F102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875996"/>
          </a:xfrm>
        </p:spPr>
        <p:txBody>
          <a:bodyPr>
            <a:normAutofit lnSpcReduction="10000"/>
          </a:bodyPr>
          <a:lstStyle/>
          <a:p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Citywest Community Centre &amp; Creche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Kilcarbery Grange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Citywest Youth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Ballyroan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Jobstown Community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District Park Hub</a:t>
            </a: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22685CBD-900F-0D95-1D04-897D4174EE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r="2298" b="-1"/>
          <a:stretch>
            <a:fillRect/>
          </a:stretch>
        </p:blipFill>
        <p:spPr>
          <a:xfrm>
            <a:off x="4609286" y="1577802"/>
            <a:ext cx="3402672" cy="2174652"/>
          </a:xfrm>
          <a:prstGeom prst="round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394EE-F941-D6E7-2E77-DE78C0022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r="3557" b="-1"/>
          <a:stretch>
            <a:fillRect/>
          </a:stretch>
        </p:blipFill>
        <p:spPr>
          <a:xfrm>
            <a:off x="4609286" y="3937622"/>
            <a:ext cx="3402672" cy="2174652"/>
          </a:xfrm>
          <a:prstGeom prst="roundRect">
            <a:avLst/>
          </a:prstGeom>
          <a:noFill/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8CFAD4E-ED06-4588-7DF1-1953255BF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805" r="14805"/>
          <a:stretch/>
        </p:blipFill>
        <p:spPr>
          <a:prstGeom prst="round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ABE9C44-0180-6D50-AE49-D01A74A56C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6363" b="6363"/>
          <a:stretch/>
        </p:blipFill>
        <p:spPr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1FED-0791-7949-1C21-9D64CB73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1929-0A30-3EA4-FCF8-32A84D0C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/>
              <a:t>Facilities Maintenance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6243A-0832-1478-4CC5-FDCFA2C7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Manor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Killinarden Community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Kiltalawn</a:t>
            </a:r>
            <a:r>
              <a:rPr lang="en-US" sz="3200" dirty="0"/>
              <a:t>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Facilities Maintenance </a:t>
            </a:r>
            <a:r>
              <a:rPr lang="en-US" sz="3200" dirty="0" err="1"/>
              <a:t>Programme</a:t>
            </a:r>
            <a:endParaRPr lang="en-US" sz="32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A65C098-E250-E72C-D729-9C4D3E60E1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381" b="7381"/>
          <a:stretch/>
        </p:blipFill>
        <p:spPr>
          <a:xfrm>
            <a:off x="8309952" y="3937622"/>
            <a:ext cx="3402672" cy="217465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4BA9D-CBB1-28CD-4297-5E67C74C14E0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E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BA8731E-4052-1C86-CB15-1C55A951C5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2" b="62"/>
          <a:stretch/>
        </p:blipFill>
        <p:spPr>
          <a:xfrm>
            <a:off x="4637544" y="1577802"/>
            <a:ext cx="3402672" cy="2174652"/>
          </a:xfrm>
          <a:prstGeom prst="round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79962BB-CCC9-6DE1-3A68-EB139610C3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6038" b="26038"/>
          <a:stretch/>
        </p:blipFill>
        <p:spPr>
          <a:prstGeom prst="round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609AC63-8666-B3EB-8E9A-740CBC5AC8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6027" b="26027"/>
          <a:stretch/>
        </p:blipFill>
        <p:spPr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2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86F3-5EAD-B86C-A66B-1EE5DA94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D287-C03F-744A-C489-D3D63843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Leisure Centre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86157-71A1-6B92-40AE-71E532F00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Aura Leisure Lucan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SCD Leisure Tallaght &amp; Clondalkin</a:t>
            </a:r>
          </a:p>
          <a:p>
            <a:endParaRPr lang="en-US" sz="32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B6EBA4A-F9DE-F4CD-28E5-F2A32CFD4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569" b="7569"/>
          <a:stretch/>
        </p:blipFill>
        <p:spPr>
          <a:prstGeom prst="round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9D95D37-C5EB-CB88-05CF-FE28D3504F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400" b="7400"/>
          <a:stretch/>
        </p:blipFill>
        <p:spPr>
          <a:xfrm>
            <a:off x="5443908" y="4001618"/>
            <a:ext cx="4799082" cy="2595733"/>
          </a:xfrm>
          <a:prstGeom prst="round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267AA5D-9852-78F8-2DCA-082D3DD88A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9" b="79"/>
          <a:stretch/>
        </p:blipFill>
        <p:spPr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3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A459F-9AA8-DDA0-1D9A-410C4D2A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9325BE6D-8758-F633-F96E-C69FF402C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6F261-CF96-A77A-3CEA-7B6F74E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5591531" cy="856798"/>
          </a:xfrm>
        </p:spPr>
        <p:txBody>
          <a:bodyPr anchor="ctr">
            <a:normAutofit/>
          </a:bodyPr>
          <a:lstStyle/>
          <a:p>
            <a:r>
              <a:rPr lang="en-GB"/>
              <a:t>Grants</a:t>
            </a:r>
            <a:endParaRPr lang="en-US"/>
          </a:p>
        </p:txBody>
      </p:sp>
      <p:graphicFrame>
        <p:nvGraphicFramePr>
          <p:cNvPr id="30" name="Text Placeholder 2">
            <a:extLst>
              <a:ext uri="{FF2B5EF4-FFF2-40B4-BE49-F238E27FC236}">
                <a16:creationId xmlns:a16="http://schemas.microsoft.com/office/drawing/2014/main" id="{A10D5FF9-8939-C2C5-51BF-D7BA8BAC1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249779"/>
              </p:ext>
            </p:extLst>
          </p:nvPr>
        </p:nvGraphicFramePr>
        <p:xfrm>
          <a:off x="5375920" y="1412777"/>
          <a:ext cx="6671295" cy="4511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12BF167-7726-1EB7-A2E1-8687A732A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6" y="1412777"/>
            <a:ext cx="5231134" cy="45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EA874-356E-AE21-B4CE-60DCCD3D0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3A56-4087-34D0-63FB-436AF5F4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Governance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5AC12-65A5-7BBA-743D-3EDA0FCD5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Management License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Governance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E0DF176-3554-62C8-48FF-BAADD899B3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7001" b="27001"/>
          <a:stretch>
            <a:fillRect/>
          </a:stretch>
        </p:blipFill>
        <p:spPr>
          <a:xfrm>
            <a:off x="4600241" y="1577802"/>
            <a:ext cx="7086934" cy="434641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62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9E4A-2D2F-11F9-A92C-E830B755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35E9-3496-E882-8E39-83A72ACB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CE Scheme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1878F-1F42-2BCA-889B-A89B636E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Geographic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Upcoming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EF274-C16E-9391-61E1-8B100C95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5" r="4" b="4"/>
          <a:stretch>
            <a:fillRect/>
          </a:stretch>
        </p:blipFill>
        <p:spPr>
          <a:xfrm>
            <a:off x="4652807" y="1577802"/>
            <a:ext cx="3280980" cy="4346416"/>
          </a:xfrm>
          <a:prstGeom prst="round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EBA11-6424-2020-E9F0-E01CFF82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5" r="4" b="4"/>
          <a:stretch>
            <a:fillRect/>
          </a:stretch>
        </p:blipFill>
        <p:spPr>
          <a:xfrm>
            <a:off x="8406550" y="1577802"/>
            <a:ext cx="3280980" cy="434641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41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Thank you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55880D-E6DB-A327-B727-B46A813E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J. Lumumba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D8135-8495-5018-59E3-7146B85AA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r="-2" b="2875"/>
          <a:stretch>
            <a:fillRect/>
          </a:stretch>
        </p:blipFill>
        <p:spPr>
          <a:xfrm>
            <a:off x="2783632" y="836712"/>
            <a:ext cx="8903898" cy="5066084"/>
          </a:xfrm>
          <a:prstGeom prst="roundRect">
            <a:avLst>
              <a:gd name="adj" fmla="val 1062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(1) (1)</Template>
  <TotalTime>5696</TotalTime>
  <Words>104</Words>
  <Application>Microsoft Office PowerPoint</Application>
  <PresentationFormat>Widescreen</PresentationFormat>
  <Paragraphs>63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SDCC Master</vt:lpstr>
      <vt:lpstr>Community Facilities Support</vt:lpstr>
      <vt:lpstr>Facilities Support 2026 Programme</vt:lpstr>
      <vt:lpstr>Capital Projects</vt:lpstr>
      <vt:lpstr>Facilities Maintenance</vt:lpstr>
      <vt:lpstr>Leisure Centre</vt:lpstr>
      <vt:lpstr>Grants</vt:lpstr>
      <vt:lpstr>Governance</vt:lpstr>
      <vt:lpstr>CE Scheme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Lumumba</dc:creator>
  <cp:lastModifiedBy>Joe Lumumba</cp:lastModifiedBy>
  <cp:revision>9</cp:revision>
  <dcterms:created xsi:type="dcterms:W3CDTF">2025-07-23T11:37:33Z</dcterms:created>
  <dcterms:modified xsi:type="dcterms:W3CDTF">2026-05-11T09:55:24Z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