
<file path=[Content_Types].xml><?xml version="1.0" encoding="utf-8"?>
<Types xmlns="http://schemas.openxmlformats.org/package/2006/content-types">
  <Default Extension="emf" ContentType="image/x-emf"/>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76" r:id="rId3"/>
    <p:sldId id="279" r:id="rId4"/>
    <p:sldId id="280" r:id="rId5"/>
    <p:sldId id="281" r:id="rId6"/>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06B05F-5867-48A6-BFB0-7687F24BBF31}" v="3" dt="2025-09-03T11:00:56.67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404" autoAdjust="0"/>
  </p:normalViewPr>
  <p:slideViewPr>
    <p:cSldViewPr>
      <p:cViewPr varScale="1">
        <p:scale>
          <a:sx n="55" d="100"/>
          <a:sy n="55" d="100"/>
        </p:scale>
        <p:origin x="1096" y="48"/>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4/20/2026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a:extLst>
              <a:ext uri="{96DAC541-7B7A-43D3-8B79-37D633B846F1}">
                <asvg:svgBlip xmlns:asvg="http://schemas.microsoft.com/office/drawing/2016/SVG/main" r:embed="rId23"/>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2210206"/>
            <a:ext cx="6700065" cy="2437590"/>
          </a:xfrm>
        </p:spPr>
        <p:txBody>
          <a:bodyPr/>
          <a:lstStyle/>
          <a:p>
            <a:r>
              <a:rPr lang="en-US" sz="6600" dirty="0"/>
              <a:t>SDCC Arts Office April 2026 </a:t>
            </a:r>
            <a:br>
              <a:rPr lang="en-US" sz="6600" dirty="0"/>
            </a:br>
            <a:r>
              <a:rPr lang="en-US" sz="6600" dirty="0"/>
              <a:t>Arts Grants</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Orla Scannell</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April 2026</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887967" y="1916832"/>
            <a:ext cx="10416066" cy="4280263"/>
          </a:xfrm>
        </p:spPr>
        <p:txBody>
          <a:bodyPr>
            <a:normAutofit/>
          </a:bodyPr>
          <a:lstStyle/>
          <a:p>
            <a:r>
              <a:rPr lang="en-GB" sz="2000" b="1" dirty="0"/>
              <a:t>Killinarden Sister Shed </a:t>
            </a:r>
            <a:endParaRPr lang="en-IE" sz="2000" dirty="0"/>
          </a:p>
          <a:p>
            <a:r>
              <a:rPr lang="en-GB" sz="2000" dirty="0"/>
              <a:t>Killinarden Sister Shed is a group of 12 members engaging in art focused activities. It is seeking financial support for summer projects to hire facilitators for 12 mosaic making workshops, and 4 drama workshops. The activities are to promote personal development, improve confidence, and self-expression, building teamwork and collaboration. </a:t>
            </a:r>
            <a:endParaRPr lang="en-IE" sz="2000" dirty="0"/>
          </a:p>
          <a:p>
            <a:r>
              <a:rPr lang="en-GB" sz="2000" dirty="0"/>
              <a:t>The Arts Office has awarded a grant of Music Class €1,380 to be allocated to Killinarden sister sheds towards the running costs of their 2026 summer projects.</a:t>
            </a:r>
            <a:endParaRPr lang="en-IE" sz="2000" dirty="0"/>
          </a:p>
          <a:p>
            <a:endParaRPr lang="en-IE" dirty="0"/>
          </a:p>
        </p:txBody>
      </p:sp>
    </p:spTree>
    <p:extLst>
      <p:ext uri="{BB962C8B-B14F-4D97-AF65-F5344CB8AC3E}">
        <p14:creationId xmlns:p14="http://schemas.microsoft.com/office/powerpoint/2010/main" val="630811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05FC0-8409-6380-3AE3-75B79B6E7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D9872C-0F0A-4F5E-54D2-D69944B159AC}"/>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D36065B9-8D31-53F3-131B-EF38950D27CF}"/>
              </a:ext>
            </a:extLst>
          </p:cNvPr>
          <p:cNvSpPr>
            <a:spLocks noGrp="1"/>
          </p:cNvSpPr>
          <p:nvPr>
            <p:ph type="body" idx="1"/>
          </p:nvPr>
        </p:nvSpPr>
        <p:spPr>
          <a:xfrm>
            <a:off x="887967" y="1916832"/>
            <a:ext cx="10416066" cy="4280263"/>
          </a:xfrm>
        </p:spPr>
        <p:txBody>
          <a:bodyPr>
            <a:normAutofit/>
          </a:bodyPr>
          <a:lstStyle/>
          <a:p>
            <a:r>
              <a:rPr lang="en-IE" sz="2400" b="1" dirty="0"/>
              <a:t>Harolds X, Tallaght Musical Society</a:t>
            </a:r>
            <a:endParaRPr lang="en-IE" sz="2400" dirty="0"/>
          </a:p>
          <a:p>
            <a:r>
              <a:rPr lang="en-IE" sz="2000" dirty="0"/>
              <a:t>Harolds X, Tallaght Musical Society stage amateur musicals in the Civic Theatre in Tallaght and they have been running for over 35 years. In November 2026 they will perform ‘The Wedding Singer’. The group is seeking financial assistance to hire a professional director, choreographer, musical director, and tech team as well as a stage manager. They have members from all over Tallaght area. </a:t>
            </a:r>
          </a:p>
          <a:p>
            <a:r>
              <a:rPr lang="en-GB" sz="2000" dirty="0"/>
              <a:t>The Arts Office has awarded a grant of €3,000 to be allocated to </a:t>
            </a:r>
            <a:r>
              <a:rPr lang="en-IE" sz="2000" dirty="0"/>
              <a:t>Harolds X, Tallaght Musical Society </a:t>
            </a:r>
            <a:r>
              <a:rPr lang="en-GB" sz="2000" dirty="0"/>
              <a:t>towards the production of it’s 2026 musical in the Civic Theatre.</a:t>
            </a:r>
            <a:endParaRPr lang="en-IE" sz="2000" dirty="0"/>
          </a:p>
          <a:p>
            <a:endParaRPr lang="en-IE" sz="2000" dirty="0"/>
          </a:p>
          <a:p>
            <a:endParaRPr lang="en-IE" dirty="0"/>
          </a:p>
        </p:txBody>
      </p:sp>
    </p:spTree>
    <p:extLst>
      <p:ext uri="{BB962C8B-B14F-4D97-AF65-F5344CB8AC3E}">
        <p14:creationId xmlns:p14="http://schemas.microsoft.com/office/powerpoint/2010/main" val="4179925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41522-CB44-C13E-A745-E5CB45F63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6F30D-9DFF-3CB4-26CA-AFAAE6770476}"/>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94661556-3FF9-66C3-64FA-F1FB2FD5E0FF}"/>
              </a:ext>
            </a:extLst>
          </p:cNvPr>
          <p:cNvSpPr>
            <a:spLocks noGrp="1"/>
          </p:cNvSpPr>
          <p:nvPr>
            <p:ph type="body" idx="1"/>
          </p:nvPr>
        </p:nvSpPr>
        <p:spPr>
          <a:xfrm>
            <a:off x="887967" y="1988840"/>
            <a:ext cx="10416066" cy="4208255"/>
          </a:xfrm>
        </p:spPr>
        <p:txBody>
          <a:bodyPr>
            <a:normAutofit/>
          </a:bodyPr>
          <a:lstStyle/>
          <a:p>
            <a:r>
              <a:rPr lang="en-GB" sz="2000" b="1" dirty="0"/>
              <a:t>St. Kevins Boys School, Kilnamanagh	</a:t>
            </a:r>
            <a:endParaRPr lang="en-IE" sz="2000" dirty="0"/>
          </a:p>
          <a:p>
            <a:r>
              <a:rPr lang="en-GB" sz="2000" dirty="0"/>
              <a:t>St. Kevins Boys School are celebrating 50</a:t>
            </a:r>
            <a:r>
              <a:rPr lang="en-GB" sz="2000" baseline="30000" dirty="0"/>
              <a:t>th</a:t>
            </a:r>
            <a:r>
              <a:rPr lang="en-GB" sz="2000" dirty="0"/>
              <a:t> years in the community by putting on a dramatic performance of Oliver in Tallaght Theatre form April 22</a:t>
            </a:r>
            <a:r>
              <a:rPr lang="en-GB" sz="2000" baseline="30000" dirty="0"/>
              <a:t>nd</a:t>
            </a:r>
            <a:r>
              <a:rPr lang="en-GB" sz="2000" dirty="0"/>
              <a:t> to 24</a:t>
            </a:r>
            <a:r>
              <a:rPr lang="en-GB" sz="2000" baseline="30000" dirty="0"/>
              <a:t>th</a:t>
            </a:r>
            <a:r>
              <a:rPr lang="en-GB" sz="2000" dirty="0"/>
              <a:t>. The cast are from 3</a:t>
            </a:r>
            <a:r>
              <a:rPr lang="en-GB" sz="2000" baseline="30000" dirty="0"/>
              <a:t>rd</a:t>
            </a:r>
            <a:r>
              <a:rPr lang="en-GB" sz="2000" dirty="0"/>
              <a:t> to 6</a:t>
            </a:r>
            <a:r>
              <a:rPr lang="en-GB" sz="2000" baseline="30000" dirty="0"/>
              <a:t>th</a:t>
            </a:r>
            <a:r>
              <a:rPr lang="en-GB" sz="2000" dirty="0"/>
              <a:t> class. They have never put on a musical previously, so it is a huge step for the school. They have made very conscious efforts to promote the arts in their school over the past few years.</a:t>
            </a:r>
          </a:p>
          <a:p>
            <a:r>
              <a:rPr lang="en-GB" sz="2000" dirty="0"/>
              <a:t> The Arts Office has awarded a grant of €800 to be allocated to St. Kevins Boys School towards the production of Oliver in Tallaght Theatre.</a:t>
            </a:r>
            <a:endParaRPr lang="en-IE" sz="2000" dirty="0"/>
          </a:p>
          <a:p>
            <a:endParaRPr lang="en-IE" dirty="0"/>
          </a:p>
          <a:p>
            <a:endParaRPr lang="en-IE" dirty="0"/>
          </a:p>
        </p:txBody>
      </p:sp>
    </p:spTree>
    <p:extLst>
      <p:ext uri="{BB962C8B-B14F-4D97-AF65-F5344CB8AC3E}">
        <p14:creationId xmlns:p14="http://schemas.microsoft.com/office/powerpoint/2010/main" val="1596124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7057B-834B-7DCD-4D38-B2019FC52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D985BC-C43A-C735-9A52-A0AEF1C7DAB9}"/>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AA781203-FF0F-70B6-1E43-30595F0B0660}"/>
              </a:ext>
            </a:extLst>
          </p:cNvPr>
          <p:cNvSpPr>
            <a:spLocks noGrp="1"/>
          </p:cNvSpPr>
          <p:nvPr>
            <p:ph type="body" idx="1"/>
          </p:nvPr>
        </p:nvSpPr>
        <p:spPr>
          <a:xfrm>
            <a:off x="887967" y="1988840"/>
            <a:ext cx="10416066" cy="4208255"/>
          </a:xfrm>
        </p:spPr>
        <p:txBody>
          <a:bodyPr>
            <a:normAutofit/>
          </a:bodyPr>
          <a:lstStyle/>
          <a:p>
            <a:r>
              <a:rPr lang="en-GB" sz="1800" b="1" dirty="0"/>
              <a:t>Tallaght University Hospital</a:t>
            </a:r>
          </a:p>
          <a:p>
            <a:r>
              <a:rPr lang="en-GB" sz="1800" dirty="0"/>
              <a:t>Tallaght University Hospital (TUH) are seeking financial support towards the running costs of the Soothing Sounds Live Music Programme sessions for patients and staff in the Tymon North Community Unit Level 2 under TUH remit. The Soothing Sounds Programme is delivered by musicians in residence, Dr. Sophie Lee – Pianist, Dr. Mary Louise O’ Donnell – Harpist and Justin McCann – Pianist.</a:t>
            </a:r>
          </a:p>
          <a:p>
            <a:r>
              <a:rPr lang="en-GB" sz="1800" dirty="0"/>
              <a:t>Each session runs for between 45 – 90 minutes depending on patient needs with a mix of group and some individual sessions. All sessions are designed by the musicians in residence with patient well – being in mind and sessions can be either interactive </a:t>
            </a:r>
            <a:r>
              <a:rPr lang="en-GB" sz="1800"/>
              <a:t>or receptive.</a:t>
            </a:r>
            <a:endParaRPr lang="en-GB" sz="1800" dirty="0"/>
          </a:p>
          <a:p>
            <a:r>
              <a:rPr lang="en-GB" sz="1800" dirty="0"/>
              <a:t>The Arts Office has awarded a grant of €2,000 to be allocated to Tallaght University Hospital towards the running costs for their Soothing Sounds Live Music Programme.</a:t>
            </a:r>
          </a:p>
          <a:p>
            <a:endParaRPr lang="en-IE" dirty="0"/>
          </a:p>
          <a:p>
            <a:endParaRPr lang="en-IE" dirty="0"/>
          </a:p>
        </p:txBody>
      </p:sp>
    </p:spTree>
    <p:extLst>
      <p:ext uri="{BB962C8B-B14F-4D97-AF65-F5344CB8AC3E}">
        <p14:creationId xmlns:p14="http://schemas.microsoft.com/office/powerpoint/2010/main" val="1365106233"/>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651</TotalTime>
  <Words>498</Words>
  <Application>Microsoft Office PowerPoint</Application>
  <PresentationFormat>Widescreen</PresentationFormat>
  <Paragraphs>21</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SDCC Master</vt:lpstr>
      <vt:lpstr>SDCC Arts Office April 2026  Arts Grants</vt:lpstr>
      <vt:lpstr>Notification of Arts Grants</vt:lpstr>
      <vt:lpstr>Notification of Arts Grants</vt:lpstr>
      <vt:lpstr>Notification of Arts Grants</vt:lpstr>
      <vt:lpstr>Notification of Arts Grants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Orla Scannell</cp:lastModifiedBy>
  <cp:revision>83</cp:revision>
  <dcterms:created xsi:type="dcterms:W3CDTF">2025-05-27T21:24:40Z</dcterms:created>
  <dcterms:modified xsi:type="dcterms:W3CDTF">2026-04-20T15:08:52Z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