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6" r:id="rId3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404" autoAdjust="0"/>
  </p:normalViewPr>
  <p:slideViewPr>
    <p:cSldViewPr>
      <p:cViewPr varScale="1">
        <p:scale>
          <a:sx n="101" d="100"/>
          <a:sy n="101" d="100"/>
        </p:scale>
        <p:origin x="948" y="102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4609" y="2210206"/>
            <a:ext cx="6700065" cy="2437590"/>
          </a:xfrm>
        </p:spPr>
        <p:txBody>
          <a:bodyPr/>
          <a:lstStyle/>
          <a:p>
            <a:r>
              <a:rPr lang="en-US" sz="6600" dirty="0"/>
              <a:t>SDCC Arts Office April 2026 </a:t>
            </a:r>
            <a:br>
              <a:rPr lang="en-US" sz="6600" dirty="0"/>
            </a:br>
            <a:r>
              <a:rPr lang="en-US" sz="6600" dirty="0"/>
              <a:t>Arts Grants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Arts Office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Richie O’Sullivan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167862" cy="360000"/>
          </a:xfrm>
        </p:spPr>
        <p:txBody>
          <a:bodyPr/>
          <a:lstStyle/>
          <a:p>
            <a:pPr algn="ctr"/>
            <a:r>
              <a:rPr lang="en-GB" dirty="0"/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1815C-D5EB-3903-85C5-195C1DC70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A5AF3-B6D8-BC74-E8BD-D5C1D2877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Notification of Arts Grants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ECD0E-C0D7-C573-4CAC-08C1F7BFB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967" y="1628800"/>
            <a:ext cx="10416066" cy="4568295"/>
          </a:xfrm>
        </p:spPr>
        <p:txBody>
          <a:bodyPr>
            <a:normAutofit/>
          </a:bodyPr>
          <a:lstStyle/>
          <a:p>
            <a:r>
              <a:rPr lang="en-GB" sz="1800" b="1" dirty="0"/>
              <a:t>See the Light Productions</a:t>
            </a:r>
            <a:endParaRPr lang="en-IE" sz="1800" dirty="0"/>
          </a:p>
          <a:p>
            <a:r>
              <a:rPr lang="en-GB" sz="1800" dirty="0"/>
              <a:t> </a:t>
            </a:r>
            <a:endParaRPr lang="en-IE" sz="1800" dirty="0"/>
          </a:p>
          <a:p>
            <a:r>
              <a:rPr lang="en-GB" sz="1800" dirty="0"/>
              <a:t>See the Light Productions in partnership with Czech School Dublin, </a:t>
            </a:r>
            <a:r>
              <a:rPr lang="en-GB" sz="1800" dirty="0" err="1"/>
              <a:t>Ballyroan</a:t>
            </a:r>
            <a:r>
              <a:rPr lang="en-GB" sz="1800" dirty="0"/>
              <a:t> Community and Youth Centre, will bring international acclaimed Roma singer, and composer Ida </a:t>
            </a:r>
            <a:r>
              <a:rPr lang="en-GB" sz="1800" dirty="0" err="1"/>
              <a:t>Kelarova</a:t>
            </a:r>
            <a:r>
              <a:rPr lang="en-GB" sz="1800" dirty="0"/>
              <a:t> to Dublin to deliver a three-day community singing workshop. The workshops will serve the Czech, Slovak, and Roma families living in Ireland, and English-speaking participants interested in intercultural music and wellbeing through voice. </a:t>
            </a:r>
          </a:p>
          <a:p>
            <a:r>
              <a:rPr lang="en-GB" sz="1800" dirty="0"/>
              <a:t>The workshop is open to all ages and backgrounds, with no previous singing experience required.</a:t>
            </a:r>
          </a:p>
          <a:p>
            <a:r>
              <a:rPr lang="en-GB" sz="1800" dirty="0"/>
              <a:t>It takes place on the 4</a:t>
            </a:r>
            <a:r>
              <a:rPr lang="en-GB" sz="1800" baseline="30000" dirty="0"/>
              <a:t>th</a:t>
            </a:r>
            <a:r>
              <a:rPr lang="en-GB" sz="1800" dirty="0"/>
              <a:t>, 5</a:t>
            </a:r>
            <a:r>
              <a:rPr lang="en-GB" sz="1800" baseline="30000" dirty="0"/>
              <a:t>th</a:t>
            </a:r>
            <a:r>
              <a:rPr lang="en-GB" sz="1800" dirty="0"/>
              <a:t> and 6</a:t>
            </a:r>
            <a:r>
              <a:rPr lang="en-GB" sz="1800" baseline="30000" dirty="0"/>
              <a:t>th</a:t>
            </a:r>
            <a:r>
              <a:rPr lang="en-GB" sz="1800" dirty="0"/>
              <a:t> of September in </a:t>
            </a:r>
            <a:r>
              <a:rPr lang="en-GB" sz="1800" dirty="0" err="1"/>
              <a:t>Ballyroan</a:t>
            </a:r>
            <a:r>
              <a:rPr lang="en-GB" sz="1800" dirty="0"/>
              <a:t> Community Centre.</a:t>
            </a:r>
            <a:endParaRPr lang="en-IE" sz="1800" dirty="0"/>
          </a:p>
          <a:p>
            <a:r>
              <a:rPr lang="en-GB" sz="1800" dirty="0"/>
              <a:t>The Arts Office has awarded a grant of €3,000 be allocated to See the Light Productions towards the running costs for their community singing workshops.</a:t>
            </a:r>
            <a:endParaRPr lang="en-IE" sz="18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0811534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611</TotalTime>
  <Words>156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SDCC Master</vt:lpstr>
      <vt:lpstr>SDCC Arts Office April 2026  Arts Grants</vt:lpstr>
      <vt:lpstr>Notification of Arts Grants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Richie O’Sullivan</cp:lastModifiedBy>
  <cp:revision>66</cp:revision>
  <dcterms:created xsi:type="dcterms:W3CDTF">2025-05-27T21:24:40Z</dcterms:created>
  <dcterms:modified xsi:type="dcterms:W3CDTF">2026-04-07T15:14:50Z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