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348" r:id="rId3"/>
    <p:sldId id="351" r:id="rId4"/>
    <p:sldId id="350" r:id="rId5"/>
    <p:sldId id="349" r:id="rId6"/>
    <p:sldId id="352" r:id="rId7"/>
    <p:sldId id="357" r:id="rId8"/>
    <p:sldId id="355" r:id="rId9"/>
  </p:sldIdLst>
  <p:sldSz cx="12192000" cy="6858000"/>
  <p:notesSz cx="20104100" cy="11309350"/>
  <p:defaultTextStyle>
    <a:defPPr>
      <a:defRPr kern="0"/>
    </a:def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1B5B"/>
    <a:srgbClr val="52534D"/>
    <a:srgbClr val="C7E634"/>
    <a:srgbClr val="8AD6F7"/>
    <a:srgbClr val="52534C"/>
    <a:srgbClr val="535555"/>
    <a:srgbClr val="FFF689"/>
    <a:srgbClr val="363A92"/>
    <a:srgbClr val="7DA6D7"/>
    <a:srgbClr val="FFA1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4347" autoAdjust="0"/>
  </p:normalViewPr>
  <p:slideViewPr>
    <p:cSldViewPr>
      <p:cViewPr varScale="1">
        <p:scale>
          <a:sx n="101" d="100"/>
          <a:sy n="101" d="100"/>
        </p:scale>
        <p:origin x="918" y="10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9F6A2F78-8593-D34B-A54B-A913B4ADD88D}" type="datetimeFigureOut">
              <a:rPr lang="en-US" smtClean="0"/>
              <a:t>4/1/2026</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F374F5B9-8B24-7A4E-B5A9-4C8F6F8C6B31}" type="slidenum">
              <a:rPr lang="en-US" smtClean="0"/>
              <a:t>‹#›</a:t>
            </a:fld>
            <a:endParaRPr lang="en-US"/>
          </a:p>
        </p:txBody>
      </p:sp>
    </p:spTree>
    <p:extLst>
      <p:ext uri="{BB962C8B-B14F-4D97-AF65-F5344CB8AC3E}">
        <p14:creationId xmlns:p14="http://schemas.microsoft.com/office/powerpoint/2010/main" val="1869470124"/>
      </p:ext>
    </p:extLst>
  </p:cSld>
  <p:clrMap bg1="lt1" tx1="dk1" bg2="lt2" tx2="dk2" accent1="accent1" accent2="accent2" accent3="accent3" accent4="accent4" accent5="accent5" accent6="accent6" hlink="hlink" folHlink="folHlink"/>
  <p:notesStyle>
    <a:lvl1pPr marL="0" algn="l" defTabSz="554401" rtl="0" eaLnBrk="1" latinLnBrk="0" hangingPunct="1">
      <a:defRPr sz="728" kern="1200">
        <a:solidFill>
          <a:schemeClr val="tx1"/>
        </a:solidFill>
        <a:latin typeface="+mn-lt"/>
        <a:ea typeface="+mn-ea"/>
        <a:cs typeface="+mn-cs"/>
      </a:defRPr>
    </a:lvl1pPr>
    <a:lvl2pPr marL="277200" algn="l" defTabSz="554401" rtl="0" eaLnBrk="1" latinLnBrk="0" hangingPunct="1">
      <a:defRPr sz="728" kern="1200">
        <a:solidFill>
          <a:schemeClr val="tx1"/>
        </a:solidFill>
        <a:latin typeface="+mn-lt"/>
        <a:ea typeface="+mn-ea"/>
        <a:cs typeface="+mn-cs"/>
      </a:defRPr>
    </a:lvl2pPr>
    <a:lvl3pPr marL="554401" algn="l" defTabSz="554401" rtl="0" eaLnBrk="1" latinLnBrk="0" hangingPunct="1">
      <a:defRPr sz="728" kern="1200">
        <a:solidFill>
          <a:schemeClr val="tx1"/>
        </a:solidFill>
        <a:latin typeface="+mn-lt"/>
        <a:ea typeface="+mn-ea"/>
        <a:cs typeface="+mn-cs"/>
      </a:defRPr>
    </a:lvl3pPr>
    <a:lvl4pPr marL="831601" algn="l" defTabSz="554401" rtl="0" eaLnBrk="1" latinLnBrk="0" hangingPunct="1">
      <a:defRPr sz="728" kern="1200">
        <a:solidFill>
          <a:schemeClr val="tx1"/>
        </a:solidFill>
        <a:latin typeface="+mn-lt"/>
        <a:ea typeface="+mn-ea"/>
        <a:cs typeface="+mn-cs"/>
      </a:defRPr>
    </a:lvl4pPr>
    <a:lvl5pPr marL="1108801" algn="l" defTabSz="554401" rtl="0" eaLnBrk="1" latinLnBrk="0" hangingPunct="1">
      <a:defRPr sz="728" kern="1200">
        <a:solidFill>
          <a:schemeClr val="tx1"/>
        </a:solidFill>
        <a:latin typeface="+mn-lt"/>
        <a:ea typeface="+mn-ea"/>
        <a:cs typeface="+mn-cs"/>
      </a:defRPr>
    </a:lvl5pPr>
    <a:lvl6pPr marL="1386002" algn="l" defTabSz="554401" rtl="0" eaLnBrk="1" latinLnBrk="0" hangingPunct="1">
      <a:defRPr sz="728" kern="1200">
        <a:solidFill>
          <a:schemeClr val="tx1"/>
        </a:solidFill>
        <a:latin typeface="+mn-lt"/>
        <a:ea typeface="+mn-ea"/>
        <a:cs typeface="+mn-cs"/>
      </a:defRPr>
    </a:lvl6pPr>
    <a:lvl7pPr marL="1663202" algn="l" defTabSz="554401" rtl="0" eaLnBrk="1" latinLnBrk="0" hangingPunct="1">
      <a:defRPr sz="728" kern="1200">
        <a:solidFill>
          <a:schemeClr val="tx1"/>
        </a:solidFill>
        <a:latin typeface="+mn-lt"/>
        <a:ea typeface="+mn-ea"/>
        <a:cs typeface="+mn-cs"/>
      </a:defRPr>
    </a:lvl7pPr>
    <a:lvl8pPr marL="1940403" algn="l" defTabSz="554401" rtl="0" eaLnBrk="1" latinLnBrk="0" hangingPunct="1">
      <a:defRPr sz="728" kern="1200">
        <a:solidFill>
          <a:schemeClr val="tx1"/>
        </a:solidFill>
        <a:latin typeface="+mn-lt"/>
        <a:ea typeface="+mn-ea"/>
        <a:cs typeface="+mn-cs"/>
      </a:defRPr>
    </a:lvl8pPr>
    <a:lvl9pPr marL="2217603" algn="l" defTabSz="554401" rtl="0" eaLnBrk="1" latinLnBrk="0" hangingPunct="1">
      <a:defRPr sz="72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F374F5B9-8B24-7A4E-B5A9-4C8F6F8C6B31}" type="slidenum">
              <a:rPr lang="en-US" smtClean="0"/>
              <a:t>3</a:t>
            </a:fld>
            <a:endParaRPr lang="en-US"/>
          </a:p>
        </p:txBody>
      </p:sp>
    </p:spTree>
    <p:extLst>
      <p:ext uri="{BB962C8B-B14F-4D97-AF65-F5344CB8AC3E}">
        <p14:creationId xmlns:p14="http://schemas.microsoft.com/office/powerpoint/2010/main" val="3691649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F374F5B9-8B24-7A4E-B5A9-4C8F6F8C6B31}" type="slidenum">
              <a:rPr lang="en-US" smtClean="0"/>
              <a:t>6</a:t>
            </a:fld>
            <a:endParaRPr lang="en-US"/>
          </a:p>
        </p:txBody>
      </p:sp>
    </p:spTree>
    <p:extLst>
      <p:ext uri="{BB962C8B-B14F-4D97-AF65-F5344CB8AC3E}">
        <p14:creationId xmlns:p14="http://schemas.microsoft.com/office/powerpoint/2010/main" val="3767783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393086"/>
        </a:solidFill>
        <a:effectLst/>
      </p:bgPr>
    </p:bg>
    <p:spTree>
      <p:nvGrpSpPr>
        <p:cNvPr id="1" name=""/>
        <p:cNvGrpSpPr/>
        <p:nvPr/>
      </p:nvGrpSpPr>
      <p:grpSpPr>
        <a:xfrm>
          <a:off x="0" y="0"/>
          <a:ext cx="0" cy="0"/>
          <a:chOff x="0" y="0"/>
          <a:chExt cx="0" cy="0"/>
        </a:xfrm>
      </p:grpSpPr>
      <p:grpSp>
        <p:nvGrpSpPr>
          <p:cNvPr id="68" name="Graphic 64">
            <a:extLst>
              <a:ext uri="{FF2B5EF4-FFF2-40B4-BE49-F238E27FC236}">
                <a16:creationId xmlns:a16="http://schemas.microsoft.com/office/drawing/2014/main" id="{6CB9367A-B31D-9293-640C-BB260FCE1D86}"/>
              </a:ext>
            </a:extLst>
          </p:cNvPr>
          <p:cNvGrpSpPr/>
          <p:nvPr userDrawn="1"/>
        </p:nvGrpSpPr>
        <p:grpSpPr>
          <a:xfrm>
            <a:off x="-1767731" y="-2241438"/>
            <a:ext cx="11675936" cy="11340875"/>
            <a:chOff x="-2909963" y="-3833622"/>
            <a:chExt cx="19253131" cy="18701943"/>
          </a:xfrm>
        </p:grpSpPr>
        <p:sp>
          <p:nvSpPr>
            <p:cNvPr id="69" name="Freeform: Shape 68">
              <a:extLst>
                <a:ext uri="{FF2B5EF4-FFF2-40B4-BE49-F238E27FC236}">
                  <a16:creationId xmlns:a16="http://schemas.microsoft.com/office/drawing/2014/main" id="{EFADED14-0C3C-A3C3-04E1-65AD04C859C5}"/>
                </a:ext>
              </a:extLst>
            </p:cNvPr>
            <p:cNvSpPr/>
            <p:nvPr/>
          </p:nvSpPr>
          <p:spPr>
            <a:xfrm>
              <a:off x="-1278284" y="-3833622"/>
              <a:ext cx="11123221" cy="11123220"/>
            </a:xfrm>
            <a:custGeom>
              <a:avLst/>
              <a:gdLst>
                <a:gd name="connsiteX0" fmla="*/ 11123221 w 11123221"/>
                <a:gd name="connsiteY0" fmla="*/ 5561611 h 11123221"/>
                <a:gd name="connsiteX1" fmla="*/ 5561611 w 11123221"/>
                <a:gd name="connsiteY1" fmla="*/ 11123221 h 11123221"/>
                <a:gd name="connsiteX2" fmla="*/ 0 w 11123221"/>
                <a:gd name="connsiteY2" fmla="*/ 5561611 h 11123221"/>
                <a:gd name="connsiteX3" fmla="*/ 5561611 w 11123221"/>
                <a:gd name="connsiteY3" fmla="*/ 0 h 11123221"/>
                <a:gd name="connsiteX4" fmla="*/ 11123221 w 11123221"/>
                <a:gd name="connsiteY4" fmla="*/ 5561611 h 11123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3221" h="11123221">
                  <a:moveTo>
                    <a:pt x="11123221" y="5561611"/>
                  </a:moveTo>
                  <a:cubicBezTo>
                    <a:pt x="11123221" y="8633204"/>
                    <a:pt x="8633203" y="11123221"/>
                    <a:pt x="5561611" y="11123221"/>
                  </a:cubicBezTo>
                  <a:cubicBezTo>
                    <a:pt x="2490018" y="11123221"/>
                    <a:pt x="0" y="8633204"/>
                    <a:pt x="0" y="5561611"/>
                  </a:cubicBezTo>
                  <a:cubicBezTo>
                    <a:pt x="0" y="2490018"/>
                    <a:pt x="2490018" y="0"/>
                    <a:pt x="5561611" y="0"/>
                  </a:cubicBezTo>
                  <a:cubicBezTo>
                    <a:pt x="8633203" y="0"/>
                    <a:pt x="11123221" y="2490018"/>
                    <a:pt x="11123221" y="5561611"/>
                  </a:cubicBezTo>
                  <a:close/>
                </a:path>
              </a:pathLst>
            </a:custGeom>
            <a:solidFill>
              <a:schemeClr val="accent2"/>
            </a:solidFill>
            <a:ln w="10468"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B9C28B06-F968-6FA0-9A06-96FB0822717B}"/>
                </a:ext>
              </a:extLst>
            </p:cNvPr>
            <p:cNvSpPr/>
            <p:nvPr/>
          </p:nvSpPr>
          <p:spPr>
            <a:xfrm>
              <a:off x="-921855" y="-2396701"/>
              <a:ext cx="17265023" cy="17265022"/>
            </a:xfrm>
            <a:custGeom>
              <a:avLst/>
              <a:gdLst>
                <a:gd name="connsiteX0" fmla="*/ 17265024 w 17265024"/>
                <a:gd name="connsiteY0" fmla="*/ 8632512 h 17265023"/>
                <a:gd name="connsiteX1" fmla="*/ 8632512 w 17265024"/>
                <a:gd name="connsiteY1" fmla="*/ 17265024 h 17265023"/>
                <a:gd name="connsiteX2" fmla="*/ 0 w 17265024"/>
                <a:gd name="connsiteY2" fmla="*/ 8632513 h 17265023"/>
                <a:gd name="connsiteX3" fmla="*/ 8632512 w 17265024"/>
                <a:gd name="connsiteY3" fmla="*/ 1 h 17265023"/>
                <a:gd name="connsiteX4" fmla="*/ 17265024 w 17265024"/>
                <a:gd name="connsiteY4" fmla="*/ 8632512 h 17265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5024" h="17265023">
                  <a:moveTo>
                    <a:pt x="17265024" y="8632512"/>
                  </a:moveTo>
                  <a:cubicBezTo>
                    <a:pt x="17265024" y="13400116"/>
                    <a:pt x="13400116" y="17265024"/>
                    <a:pt x="8632512" y="17265024"/>
                  </a:cubicBezTo>
                  <a:cubicBezTo>
                    <a:pt x="3864907" y="17265024"/>
                    <a:pt x="0" y="13400117"/>
                    <a:pt x="0" y="8632513"/>
                  </a:cubicBezTo>
                  <a:cubicBezTo>
                    <a:pt x="0" y="3864908"/>
                    <a:pt x="3864907" y="1"/>
                    <a:pt x="8632512" y="1"/>
                  </a:cubicBezTo>
                  <a:cubicBezTo>
                    <a:pt x="13400116" y="1"/>
                    <a:pt x="17265024" y="3864908"/>
                    <a:pt x="17265024" y="8632512"/>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1D49741E-442A-B8B2-6ED0-E5A5A381D1D8}"/>
                </a:ext>
              </a:extLst>
            </p:cNvPr>
            <p:cNvSpPr/>
            <p:nvPr/>
          </p:nvSpPr>
          <p:spPr>
            <a:xfrm>
              <a:off x="-2909963" y="-2981710"/>
              <a:ext cx="12739088" cy="12739087"/>
            </a:xfrm>
            <a:custGeom>
              <a:avLst/>
              <a:gdLst>
                <a:gd name="connsiteX0" fmla="*/ 12739089 w 12739088"/>
                <a:gd name="connsiteY0" fmla="*/ 6369545 h 12739088"/>
                <a:gd name="connsiteX1" fmla="*/ 6369545 w 12739088"/>
                <a:gd name="connsiteY1" fmla="*/ 12739088 h 12739088"/>
                <a:gd name="connsiteX2" fmla="*/ 0 w 12739088"/>
                <a:gd name="connsiteY2" fmla="*/ 6369545 h 12739088"/>
                <a:gd name="connsiteX3" fmla="*/ 6369545 w 12739088"/>
                <a:gd name="connsiteY3" fmla="*/ 0 h 12739088"/>
                <a:gd name="connsiteX4" fmla="*/ 12739089 w 12739088"/>
                <a:gd name="connsiteY4" fmla="*/ 6369545 h 12739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9088" h="12739088">
                  <a:moveTo>
                    <a:pt x="12739089" y="6369545"/>
                  </a:moveTo>
                  <a:cubicBezTo>
                    <a:pt x="12739089" y="9887346"/>
                    <a:pt x="9887347" y="12739088"/>
                    <a:pt x="6369545" y="12739088"/>
                  </a:cubicBezTo>
                  <a:cubicBezTo>
                    <a:pt x="2851743" y="12739088"/>
                    <a:pt x="0" y="9887346"/>
                    <a:pt x="0" y="6369545"/>
                  </a:cubicBezTo>
                  <a:cubicBezTo>
                    <a:pt x="0" y="2851742"/>
                    <a:pt x="2851743" y="0"/>
                    <a:pt x="6369545" y="0"/>
                  </a:cubicBezTo>
                  <a:cubicBezTo>
                    <a:pt x="9887347" y="0"/>
                    <a:pt x="12739089" y="2851742"/>
                    <a:pt x="12739089" y="6369545"/>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a:p>
          </p:txBody>
        </p:sp>
      </p:grpSp>
      <p:sp>
        <p:nvSpPr>
          <p:cNvPr id="2" name="Holder 2"/>
          <p:cNvSpPr>
            <a:spLocks noGrp="1"/>
          </p:cNvSpPr>
          <p:nvPr userDrawn="1">
            <p:ph type="ctrTitle" hasCustomPrompt="1"/>
          </p:nvPr>
        </p:nvSpPr>
        <p:spPr>
          <a:xfrm>
            <a:off x="4894514" y="2309185"/>
            <a:ext cx="6700594" cy="2239632"/>
          </a:xfrm>
          <a:prstGeom prst="rect">
            <a:avLst/>
          </a:prstGeom>
        </p:spPr>
        <p:txBody>
          <a:bodyPr wrap="square" lIns="0" tIns="0" rIns="0" bIns="0">
            <a:spAutoFit/>
          </a:bodyPr>
          <a:lstStyle>
            <a:lvl1pPr>
              <a:lnSpc>
                <a:spcPct val="80000"/>
              </a:lnSpc>
              <a:defRPr sz="9096" b="0" i="0" spc="-91">
                <a:solidFill>
                  <a:schemeClr val="bg1"/>
                </a:solidFill>
                <a:latin typeface="+mj-lt"/>
                <a:cs typeface="Arial" panose="020B0604020202020204" pitchFamily="34" charset="0"/>
              </a:defRPr>
            </a:lvl1pPr>
          </a:lstStyle>
          <a:p>
            <a:r>
              <a:rPr lang="en-IE" dirty="0"/>
              <a:t>Title of Presentation</a:t>
            </a:r>
            <a:endParaRPr dirty="0"/>
          </a:p>
        </p:txBody>
      </p:sp>
      <p:sp>
        <p:nvSpPr>
          <p:cNvPr id="13" name="Text Placeholder 12">
            <a:extLst>
              <a:ext uri="{FF2B5EF4-FFF2-40B4-BE49-F238E27FC236}">
                <a16:creationId xmlns:a16="http://schemas.microsoft.com/office/drawing/2014/main" id="{FF21DE71-5293-392E-0B40-AC2F6BD0C9BC}"/>
              </a:ext>
            </a:extLst>
          </p:cNvPr>
          <p:cNvSpPr>
            <a:spLocks noGrp="1"/>
          </p:cNvSpPr>
          <p:nvPr userDrawn="1">
            <p:ph type="body" sz="quarter" idx="10" hasCustomPrompt="1"/>
          </p:nvPr>
        </p:nvSpPr>
        <p:spPr>
          <a:xfrm>
            <a:off x="4894515" y="5924219"/>
            <a:ext cx="3188558" cy="646908"/>
          </a:xfrm>
          <a:prstGeom prst="rect">
            <a:avLst/>
          </a:prstGeom>
        </p:spPr>
        <p:txBody>
          <a:bodyPr/>
          <a:lstStyle>
            <a:lvl1pPr>
              <a:defRPr sz="1940" b="1">
                <a:solidFill>
                  <a:schemeClr val="bg1"/>
                </a:solidFill>
                <a:latin typeface="+mn-lt"/>
                <a:cs typeface="Arial" panose="020B0604020202020204" pitchFamily="34" charset="0"/>
              </a:defRPr>
            </a:lvl1pPr>
            <a:lvl2pPr>
              <a:defRPr sz="1698">
                <a:solidFill>
                  <a:schemeClr val="bg1"/>
                </a:solidFill>
                <a:latin typeface="Arial" panose="020B0604020202020204" pitchFamily="34" charset="0"/>
                <a:cs typeface="Arial" panose="020B0604020202020204" pitchFamily="34" charset="0"/>
              </a:defRPr>
            </a:lvl2pPr>
            <a:lvl3pPr>
              <a:defRPr sz="1698">
                <a:solidFill>
                  <a:schemeClr val="bg1"/>
                </a:solidFill>
                <a:latin typeface="Arial" panose="020B0604020202020204" pitchFamily="34" charset="0"/>
                <a:cs typeface="Arial" panose="020B0604020202020204" pitchFamily="34" charset="0"/>
              </a:defRPr>
            </a:lvl3pPr>
            <a:lvl4pPr>
              <a:defRPr sz="1698">
                <a:solidFill>
                  <a:schemeClr val="bg1"/>
                </a:solidFill>
                <a:latin typeface="Arial" panose="020B0604020202020204" pitchFamily="34" charset="0"/>
                <a:cs typeface="Arial" panose="020B0604020202020204" pitchFamily="34" charset="0"/>
              </a:defRPr>
            </a:lvl4pPr>
            <a:lvl5pPr>
              <a:defRPr sz="1698">
                <a:solidFill>
                  <a:schemeClr val="bg1"/>
                </a:solidFill>
                <a:latin typeface="Arial" panose="020B0604020202020204" pitchFamily="34" charset="0"/>
                <a:cs typeface="Arial" panose="020B0604020202020204" pitchFamily="34" charset="0"/>
              </a:defRPr>
            </a:lvl5pPr>
          </a:lstStyle>
          <a:p>
            <a:pPr lvl="0"/>
            <a:r>
              <a:rPr lang="en-GB" dirty="0"/>
              <a:t>Created by</a:t>
            </a:r>
            <a:br>
              <a:rPr lang="en-GB" dirty="0"/>
            </a:br>
            <a:r>
              <a:rPr lang="en-GB" dirty="0"/>
              <a:t>Name Surname</a:t>
            </a:r>
            <a:endParaRPr lang="en-US" dirty="0"/>
          </a:p>
        </p:txBody>
      </p:sp>
      <p:sp>
        <p:nvSpPr>
          <p:cNvPr id="14" name="Text Placeholder 12">
            <a:extLst>
              <a:ext uri="{FF2B5EF4-FFF2-40B4-BE49-F238E27FC236}">
                <a16:creationId xmlns:a16="http://schemas.microsoft.com/office/drawing/2014/main" id="{DDC2A54C-0140-4B5F-FA69-42885344F114}"/>
              </a:ext>
            </a:extLst>
          </p:cNvPr>
          <p:cNvSpPr>
            <a:spLocks noGrp="1"/>
          </p:cNvSpPr>
          <p:nvPr userDrawn="1">
            <p:ph type="body" sz="quarter" idx="11" hasCustomPrompt="1"/>
          </p:nvPr>
        </p:nvSpPr>
        <p:spPr>
          <a:xfrm>
            <a:off x="8406550" y="5924219"/>
            <a:ext cx="3188558" cy="646908"/>
          </a:xfrm>
          <a:prstGeom prst="rect">
            <a:avLst/>
          </a:prstGeom>
        </p:spPr>
        <p:txBody>
          <a:bodyPr/>
          <a:lstStyle>
            <a:lvl1pPr>
              <a:defRPr sz="1940" b="1">
                <a:solidFill>
                  <a:schemeClr val="bg1"/>
                </a:solidFill>
                <a:latin typeface="+mn-lt"/>
                <a:cs typeface="Arial" panose="020B0604020202020204" pitchFamily="34" charset="0"/>
              </a:defRPr>
            </a:lvl1pPr>
            <a:lvl2pPr>
              <a:defRPr sz="1698">
                <a:solidFill>
                  <a:schemeClr val="bg1"/>
                </a:solidFill>
                <a:latin typeface="Arial" panose="020B0604020202020204" pitchFamily="34" charset="0"/>
                <a:cs typeface="Arial" panose="020B0604020202020204" pitchFamily="34" charset="0"/>
              </a:defRPr>
            </a:lvl2pPr>
            <a:lvl3pPr>
              <a:defRPr sz="1698">
                <a:solidFill>
                  <a:schemeClr val="bg1"/>
                </a:solidFill>
                <a:latin typeface="Arial" panose="020B0604020202020204" pitchFamily="34" charset="0"/>
                <a:cs typeface="Arial" panose="020B0604020202020204" pitchFamily="34" charset="0"/>
              </a:defRPr>
            </a:lvl3pPr>
            <a:lvl4pPr>
              <a:defRPr sz="1698">
                <a:solidFill>
                  <a:schemeClr val="bg1"/>
                </a:solidFill>
                <a:latin typeface="Arial" panose="020B0604020202020204" pitchFamily="34" charset="0"/>
                <a:cs typeface="Arial" panose="020B0604020202020204" pitchFamily="34" charset="0"/>
              </a:defRPr>
            </a:lvl4pPr>
            <a:lvl5pPr>
              <a:defRPr sz="1698">
                <a:solidFill>
                  <a:schemeClr val="bg1"/>
                </a:solidFill>
                <a:latin typeface="Arial" panose="020B0604020202020204" pitchFamily="34" charset="0"/>
                <a:cs typeface="Arial" panose="020B0604020202020204" pitchFamily="34" charset="0"/>
              </a:defRPr>
            </a:lvl5pPr>
          </a:lstStyle>
          <a:p>
            <a:pPr lvl="0"/>
            <a:r>
              <a:rPr lang="en-GB" dirty="0"/>
              <a:t>Presented by</a:t>
            </a:r>
            <a:br>
              <a:rPr lang="en-GB" dirty="0"/>
            </a:br>
            <a:r>
              <a:rPr lang="en-GB" dirty="0"/>
              <a:t>Name Surname</a:t>
            </a:r>
            <a:endParaRPr lang="en-US" dirty="0"/>
          </a:p>
        </p:txBody>
      </p:sp>
      <p:sp>
        <p:nvSpPr>
          <p:cNvPr id="4" name="Freeform: Shape 3">
            <a:extLst>
              <a:ext uri="{FF2B5EF4-FFF2-40B4-BE49-F238E27FC236}">
                <a16:creationId xmlns:a16="http://schemas.microsoft.com/office/drawing/2014/main" id="{1D95CDCD-42B4-F2ED-08FF-8F67E72B46F6}"/>
              </a:ext>
            </a:extLst>
          </p:cNvPr>
          <p:cNvSpPr/>
          <p:nvPr userDrawn="1"/>
        </p:nvSpPr>
        <p:spPr>
          <a:xfrm>
            <a:off x="-3146199" y="-3918032"/>
            <a:ext cx="18484396" cy="14694064"/>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7" name="Graphic 76">
            <a:extLst>
              <a:ext uri="{FF2B5EF4-FFF2-40B4-BE49-F238E27FC236}">
                <a16:creationId xmlns:a16="http://schemas.microsoft.com/office/drawing/2014/main" id="{C53C6786-3BD0-1B2A-7C3F-23ACE26D343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35213" y="406175"/>
            <a:ext cx="4422824" cy="482259"/>
          </a:xfrm>
          <a:prstGeom prst="rect">
            <a:avLst/>
          </a:prstGeom>
        </p:spPr>
      </p:pic>
      <p:sp>
        <p:nvSpPr>
          <p:cNvPr id="78" name="Date Placeholder 77">
            <a:extLst>
              <a:ext uri="{FF2B5EF4-FFF2-40B4-BE49-F238E27FC236}">
                <a16:creationId xmlns:a16="http://schemas.microsoft.com/office/drawing/2014/main" id="{262636F5-0CB7-769F-E345-661FECC807EB}"/>
              </a:ext>
            </a:extLst>
          </p:cNvPr>
          <p:cNvSpPr>
            <a:spLocks noGrp="1"/>
          </p:cNvSpPr>
          <p:nvPr>
            <p:ph type="dt" sz="half" idx="13"/>
          </p:nvPr>
        </p:nvSpPr>
        <p:spPr>
          <a:xfrm>
            <a:off x="319626" y="6206296"/>
            <a:ext cx="1023399" cy="360000"/>
          </a:xfrm>
          <a:prstGeom prst="roundRect">
            <a:avLst>
              <a:gd name="adj" fmla="val 50000"/>
            </a:avLst>
          </a:prstGeom>
          <a:solidFill>
            <a:schemeClr val="accent2"/>
          </a:solidFill>
        </p:spPr>
        <p:txBody>
          <a:bodyPr anchor="ctr" anchorCtr="0"/>
          <a:lstStyle>
            <a:lvl1pPr>
              <a:defRPr sz="1250" cap="all" baseline="0"/>
            </a:lvl1pPr>
          </a:lstStyle>
          <a:p>
            <a:pPr algn="ctr"/>
            <a:r>
              <a:rPr lang="en-GB"/>
              <a:t>May 2025</a:t>
            </a:r>
            <a:endParaRPr lang="en-GB"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rgbClr val="393086"/>
        </a:solidFill>
        <a:effectLst/>
      </p:bgPr>
    </p:bg>
    <p:spTree>
      <p:nvGrpSpPr>
        <p:cNvPr id="1" name=""/>
        <p:cNvGrpSpPr/>
        <p:nvPr/>
      </p:nvGrpSpPr>
      <p:grpSpPr>
        <a:xfrm>
          <a:off x="0" y="0"/>
          <a:ext cx="0" cy="0"/>
          <a:chOff x="0" y="0"/>
          <a:chExt cx="0" cy="0"/>
        </a:xfrm>
      </p:grpSpPr>
      <p:grpSp>
        <p:nvGrpSpPr>
          <p:cNvPr id="68" name="Graphic 64">
            <a:extLst>
              <a:ext uri="{FF2B5EF4-FFF2-40B4-BE49-F238E27FC236}">
                <a16:creationId xmlns:a16="http://schemas.microsoft.com/office/drawing/2014/main" id="{6CB9367A-B31D-9293-640C-BB260FCE1D86}"/>
              </a:ext>
            </a:extLst>
          </p:cNvPr>
          <p:cNvGrpSpPr/>
          <p:nvPr userDrawn="1"/>
        </p:nvGrpSpPr>
        <p:grpSpPr>
          <a:xfrm>
            <a:off x="-1767731" y="-2241438"/>
            <a:ext cx="11675936" cy="11340875"/>
            <a:chOff x="-2909963" y="-3833622"/>
            <a:chExt cx="19253131" cy="18701943"/>
          </a:xfrm>
        </p:grpSpPr>
        <p:sp>
          <p:nvSpPr>
            <p:cNvPr id="69" name="Freeform: Shape 68">
              <a:extLst>
                <a:ext uri="{FF2B5EF4-FFF2-40B4-BE49-F238E27FC236}">
                  <a16:creationId xmlns:a16="http://schemas.microsoft.com/office/drawing/2014/main" id="{EFADED14-0C3C-A3C3-04E1-65AD04C859C5}"/>
                </a:ext>
              </a:extLst>
            </p:cNvPr>
            <p:cNvSpPr/>
            <p:nvPr/>
          </p:nvSpPr>
          <p:spPr>
            <a:xfrm>
              <a:off x="-1278284" y="-3833622"/>
              <a:ext cx="11123221" cy="11123220"/>
            </a:xfrm>
            <a:custGeom>
              <a:avLst/>
              <a:gdLst>
                <a:gd name="connsiteX0" fmla="*/ 11123221 w 11123221"/>
                <a:gd name="connsiteY0" fmla="*/ 5561611 h 11123221"/>
                <a:gd name="connsiteX1" fmla="*/ 5561611 w 11123221"/>
                <a:gd name="connsiteY1" fmla="*/ 11123221 h 11123221"/>
                <a:gd name="connsiteX2" fmla="*/ 0 w 11123221"/>
                <a:gd name="connsiteY2" fmla="*/ 5561611 h 11123221"/>
                <a:gd name="connsiteX3" fmla="*/ 5561611 w 11123221"/>
                <a:gd name="connsiteY3" fmla="*/ 0 h 11123221"/>
                <a:gd name="connsiteX4" fmla="*/ 11123221 w 11123221"/>
                <a:gd name="connsiteY4" fmla="*/ 5561611 h 11123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3221" h="11123221">
                  <a:moveTo>
                    <a:pt x="11123221" y="5561611"/>
                  </a:moveTo>
                  <a:cubicBezTo>
                    <a:pt x="11123221" y="8633204"/>
                    <a:pt x="8633203" y="11123221"/>
                    <a:pt x="5561611" y="11123221"/>
                  </a:cubicBezTo>
                  <a:cubicBezTo>
                    <a:pt x="2490018" y="11123221"/>
                    <a:pt x="0" y="8633204"/>
                    <a:pt x="0" y="5561611"/>
                  </a:cubicBezTo>
                  <a:cubicBezTo>
                    <a:pt x="0" y="2490018"/>
                    <a:pt x="2490018" y="0"/>
                    <a:pt x="5561611" y="0"/>
                  </a:cubicBezTo>
                  <a:cubicBezTo>
                    <a:pt x="8633203" y="0"/>
                    <a:pt x="11123221" y="2490018"/>
                    <a:pt x="11123221" y="5561611"/>
                  </a:cubicBezTo>
                  <a:close/>
                </a:path>
              </a:pathLst>
            </a:custGeom>
            <a:solidFill>
              <a:schemeClr val="accent2"/>
            </a:solidFill>
            <a:ln w="10468"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B9C28B06-F968-6FA0-9A06-96FB0822717B}"/>
                </a:ext>
              </a:extLst>
            </p:cNvPr>
            <p:cNvSpPr/>
            <p:nvPr/>
          </p:nvSpPr>
          <p:spPr>
            <a:xfrm>
              <a:off x="-921855" y="-2396701"/>
              <a:ext cx="17265023" cy="17265022"/>
            </a:xfrm>
            <a:custGeom>
              <a:avLst/>
              <a:gdLst>
                <a:gd name="connsiteX0" fmla="*/ 17265024 w 17265024"/>
                <a:gd name="connsiteY0" fmla="*/ 8632512 h 17265023"/>
                <a:gd name="connsiteX1" fmla="*/ 8632512 w 17265024"/>
                <a:gd name="connsiteY1" fmla="*/ 17265024 h 17265023"/>
                <a:gd name="connsiteX2" fmla="*/ 0 w 17265024"/>
                <a:gd name="connsiteY2" fmla="*/ 8632513 h 17265023"/>
                <a:gd name="connsiteX3" fmla="*/ 8632512 w 17265024"/>
                <a:gd name="connsiteY3" fmla="*/ 1 h 17265023"/>
                <a:gd name="connsiteX4" fmla="*/ 17265024 w 17265024"/>
                <a:gd name="connsiteY4" fmla="*/ 8632512 h 17265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5024" h="17265023">
                  <a:moveTo>
                    <a:pt x="17265024" y="8632512"/>
                  </a:moveTo>
                  <a:cubicBezTo>
                    <a:pt x="17265024" y="13400116"/>
                    <a:pt x="13400116" y="17265024"/>
                    <a:pt x="8632512" y="17265024"/>
                  </a:cubicBezTo>
                  <a:cubicBezTo>
                    <a:pt x="3864907" y="17265024"/>
                    <a:pt x="0" y="13400117"/>
                    <a:pt x="0" y="8632513"/>
                  </a:cubicBezTo>
                  <a:cubicBezTo>
                    <a:pt x="0" y="3864908"/>
                    <a:pt x="3864907" y="1"/>
                    <a:pt x="8632512" y="1"/>
                  </a:cubicBezTo>
                  <a:cubicBezTo>
                    <a:pt x="13400116" y="1"/>
                    <a:pt x="17265024" y="3864908"/>
                    <a:pt x="17265024" y="8632512"/>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1D49741E-442A-B8B2-6ED0-E5A5A381D1D8}"/>
                </a:ext>
              </a:extLst>
            </p:cNvPr>
            <p:cNvSpPr/>
            <p:nvPr/>
          </p:nvSpPr>
          <p:spPr>
            <a:xfrm>
              <a:off x="-2909963" y="-2981710"/>
              <a:ext cx="12739088" cy="12739087"/>
            </a:xfrm>
            <a:custGeom>
              <a:avLst/>
              <a:gdLst>
                <a:gd name="connsiteX0" fmla="*/ 12739089 w 12739088"/>
                <a:gd name="connsiteY0" fmla="*/ 6369545 h 12739088"/>
                <a:gd name="connsiteX1" fmla="*/ 6369545 w 12739088"/>
                <a:gd name="connsiteY1" fmla="*/ 12739088 h 12739088"/>
                <a:gd name="connsiteX2" fmla="*/ 0 w 12739088"/>
                <a:gd name="connsiteY2" fmla="*/ 6369545 h 12739088"/>
                <a:gd name="connsiteX3" fmla="*/ 6369545 w 12739088"/>
                <a:gd name="connsiteY3" fmla="*/ 0 h 12739088"/>
                <a:gd name="connsiteX4" fmla="*/ 12739089 w 12739088"/>
                <a:gd name="connsiteY4" fmla="*/ 6369545 h 12739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9088" h="12739088">
                  <a:moveTo>
                    <a:pt x="12739089" y="6369545"/>
                  </a:moveTo>
                  <a:cubicBezTo>
                    <a:pt x="12739089" y="9887346"/>
                    <a:pt x="9887347" y="12739088"/>
                    <a:pt x="6369545" y="12739088"/>
                  </a:cubicBezTo>
                  <a:cubicBezTo>
                    <a:pt x="2851743" y="12739088"/>
                    <a:pt x="0" y="9887346"/>
                    <a:pt x="0" y="6369545"/>
                  </a:cubicBezTo>
                  <a:cubicBezTo>
                    <a:pt x="0" y="2851742"/>
                    <a:pt x="2851743" y="0"/>
                    <a:pt x="6369545" y="0"/>
                  </a:cubicBezTo>
                  <a:cubicBezTo>
                    <a:pt x="9887347" y="0"/>
                    <a:pt x="12739089" y="2851742"/>
                    <a:pt x="12739089" y="6369545"/>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a:p>
          </p:txBody>
        </p:sp>
      </p:grpSp>
      <p:sp>
        <p:nvSpPr>
          <p:cNvPr id="2" name="Holder 2"/>
          <p:cNvSpPr>
            <a:spLocks noGrp="1"/>
          </p:cNvSpPr>
          <p:nvPr userDrawn="1">
            <p:ph type="ctrTitle" hasCustomPrompt="1"/>
          </p:nvPr>
        </p:nvSpPr>
        <p:spPr>
          <a:xfrm>
            <a:off x="6096000" y="2309208"/>
            <a:ext cx="5499108" cy="2239587"/>
          </a:xfrm>
          <a:prstGeom prst="rect">
            <a:avLst/>
          </a:prstGeom>
        </p:spPr>
        <p:txBody>
          <a:bodyPr wrap="square" lIns="0" tIns="0" rIns="0" bIns="0">
            <a:spAutoFit/>
          </a:bodyPr>
          <a:lstStyle>
            <a:lvl1pPr>
              <a:lnSpc>
                <a:spcPct val="80000"/>
              </a:lnSpc>
              <a:defRPr sz="9096" b="0" i="0" spc="-91">
                <a:solidFill>
                  <a:schemeClr val="bg1"/>
                </a:solidFill>
                <a:latin typeface="+mj-lt"/>
                <a:cs typeface="Arial" panose="020B0604020202020204" pitchFamily="34" charset="0"/>
              </a:defRPr>
            </a:lvl1pPr>
          </a:lstStyle>
          <a:p>
            <a:r>
              <a:rPr lang="en-IE" dirty="0"/>
              <a:t>Add Thank you</a:t>
            </a:r>
            <a:endParaRPr dirty="0"/>
          </a:p>
        </p:txBody>
      </p:sp>
      <p:sp>
        <p:nvSpPr>
          <p:cNvPr id="4" name="Freeform: Shape 3">
            <a:extLst>
              <a:ext uri="{FF2B5EF4-FFF2-40B4-BE49-F238E27FC236}">
                <a16:creationId xmlns:a16="http://schemas.microsoft.com/office/drawing/2014/main" id="{E1D18C04-5041-4FEA-59C4-023CD8DAE662}"/>
              </a:ext>
            </a:extLst>
          </p:cNvPr>
          <p:cNvSpPr/>
          <p:nvPr userDrawn="1"/>
        </p:nvSpPr>
        <p:spPr>
          <a:xfrm>
            <a:off x="-3146199" y="-3918032"/>
            <a:ext cx="18484396" cy="14694064"/>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7" name="Graphic 76">
            <a:extLst>
              <a:ext uri="{FF2B5EF4-FFF2-40B4-BE49-F238E27FC236}">
                <a16:creationId xmlns:a16="http://schemas.microsoft.com/office/drawing/2014/main" id="{C53C6786-3BD0-1B2A-7C3F-23ACE26D343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35213" y="406175"/>
            <a:ext cx="4422824" cy="482259"/>
          </a:xfrm>
          <a:prstGeom prst="rect">
            <a:avLst/>
          </a:prstGeom>
        </p:spPr>
      </p:pic>
      <p:cxnSp>
        <p:nvCxnSpPr>
          <p:cNvPr id="6" name="Straight Connector 5">
            <a:extLst>
              <a:ext uri="{FF2B5EF4-FFF2-40B4-BE49-F238E27FC236}">
                <a16:creationId xmlns:a16="http://schemas.microsoft.com/office/drawing/2014/main" id="{4A7440D5-3706-5929-23B4-CE4A8D125E7B}"/>
              </a:ext>
            </a:extLst>
          </p:cNvPr>
          <p:cNvCxnSpPr>
            <a:cxnSpLocks/>
          </p:cNvCxnSpPr>
          <p:nvPr userDrawn="1"/>
        </p:nvCxnSpPr>
        <p:spPr>
          <a:xfrm>
            <a:off x="354000" y="5645152"/>
            <a:ext cx="11484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95178EF9-D910-FA63-3C55-FAD978D4781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0" y="5931383"/>
            <a:ext cx="12192000" cy="926617"/>
          </a:xfrm>
          <a:prstGeom prst="rect">
            <a:avLst/>
          </a:prstGeom>
        </p:spPr>
      </p:pic>
    </p:spTree>
    <p:extLst>
      <p:ext uri="{BB962C8B-B14F-4D97-AF65-F5344CB8AC3E}">
        <p14:creationId xmlns:p14="http://schemas.microsoft.com/office/powerpoint/2010/main" val="24880537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hank You -editable contact">
    <p:bg>
      <p:bgPr>
        <a:solidFill>
          <a:srgbClr val="393086"/>
        </a:solidFill>
        <a:effectLst/>
      </p:bgPr>
    </p:bg>
    <p:spTree>
      <p:nvGrpSpPr>
        <p:cNvPr id="1" name=""/>
        <p:cNvGrpSpPr/>
        <p:nvPr/>
      </p:nvGrpSpPr>
      <p:grpSpPr>
        <a:xfrm>
          <a:off x="0" y="0"/>
          <a:ext cx="0" cy="0"/>
          <a:chOff x="0" y="0"/>
          <a:chExt cx="0" cy="0"/>
        </a:xfrm>
      </p:grpSpPr>
      <p:grpSp>
        <p:nvGrpSpPr>
          <p:cNvPr id="68" name="Graphic 64">
            <a:extLst>
              <a:ext uri="{FF2B5EF4-FFF2-40B4-BE49-F238E27FC236}">
                <a16:creationId xmlns:a16="http://schemas.microsoft.com/office/drawing/2014/main" id="{6CB9367A-B31D-9293-640C-BB260FCE1D86}"/>
              </a:ext>
            </a:extLst>
          </p:cNvPr>
          <p:cNvGrpSpPr/>
          <p:nvPr userDrawn="1"/>
        </p:nvGrpSpPr>
        <p:grpSpPr>
          <a:xfrm>
            <a:off x="-1767731" y="-2241438"/>
            <a:ext cx="11675936" cy="11340875"/>
            <a:chOff x="-2909963" y="-3833622"/>
            <a:chExt cx="19253131" cy="18701943"/>
          </a:xfrm>
        </p:grpSpPr>
        <p:sp>
          <p:nvSpPr>
            <p:cNvPr id="69" name="Freeform: Shape 68">
              <a:extLst>
                <a:ext uri="{FF2B5EF4-FFF2-40B4-BE49-F238E27FC236}">
                  <a16:creationId xmlns:a16="http://schemas.microsoft.com/office/drawing/2014/main" id="{EFADED14-0C3C-A3C3-04E1-65AD04C859C5}"/>
                </a:ext>
              </a:extLst>
            </p:cNvPr>
            <p:cNvSpPr/>
            <p:nvPr/>
          </p:nvSpPr>
          <p:spPr>
            <a:xfrm>
              <a:off x="-1278284" y="-3833622"/>
              <a:ext cx="11123221" cy="11123220"/>
            </a:xfrm>
            <a:custGeom>
              <a:avLst/>
              <a:gdLst>
                <a:gd name="connsiteX0" fmla="*/ 11123221 w 11123221"/>
                <a:gd name="connsiteY0" fmla="*/ 5561611 h 11123221"/>
                <a:gd name="connsiteX1" fmla="*/ 5561611 w 11123221"/>
                <a:gd name="connsiteY1" fmla="*/ 11123221 h 11123221"/>
                <a:gd name="connsiteX2" fmla="*/ 0 w 11123221"/>
                <a:gd name="connsiteY2" fmla="*/ 5561611 h 11123221"/>
                <a:gd name="connsiteX3" fmla="*/ 5561611 w 11123221"/>
                <a:gd name="connsiteY3" fmla="*/ 0 h 11123221"/>
                <a:gd name="connsiteX4" fmla="*/ 11123221 w 11123221"/>
                <a:gd name="connsiteY4" fmla="*/ 5561611 h 11123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3221" h="11123221">
                  <a:moveTo>
                    <a:pt x="11123221" y="5561611"/>
                  </a:moveTo>
                  <a:cubicBezTo>
                    <a:pt x="11123221" y="8633204"/>
                    <a:pt x="8633203" y="11123221"/>
                    <a:pt x="5561611" y="11123221"/>
                  </a:cubicBezTo>
                  <a:cubicBezTo>
                    <a:pt x="2490018" y="11123221"/>
                    <a:pt x="0" y="8633204"/>
                    <a:pt x="0" y="5561611"/>
                  </a:cubicBezTo>
                  <a:cubicBezTo>
                    <a:pt x="0" y="2490018"/>
                    <a:pt x="2490018" y="0"/>
                    <a:pt x="5561611" y="0"/>
                  </a:cubicBezTo>
                  <a:cubicBezTo>
                    <a:pt x="8633203" y="0"/>
                    <a:pt x="11123221" y="2490018"/>
                    <a:pt x="11123221" y="5561611"/>
                  </a:cubicBezTo>
                  <a:close/>
                </a:path>
              </a:pathLst>
            </a:custGeom>
            <a:solidFill>
              <a:schemeClr val="accent2"/>
            </a:solidFill>
            <a:ln w="10468"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B9C28B06-F968-6FA0-9A06-96FB0822717B}"/>
                </a:ext>
              </a:extLst>
            </p:cNvPr>
            <p:cNvSpPr/>
            <p:nvPr/>
          </p:nvSpPr>
          <p:spPr>
            <a:xfrm>
              <a:off x="-921855" y="-2396701"/>
              <a:ext cx="17265023" cy="17265022"/>
            </a:xfrm>
            <a:custGeom>
              <a:avLst/>
              <a:gdLst>
                <a:gd name="connsiteX0" fmla="*/ 17265024 w 17265024"/>
                <a:gd name="connsiteY0" fmla="*/ 8632512 h 17265023"/>
                <a:gd name="connsiteX1" fmla="*/ 8632512 w 17265024"/>
                <a:gd name="connsiteY1" fmla="*/ 17265024 h 17265023"/>
                <a:gd name="connsiteX2" fmla="*/ 0 w 17265024"/>
                <a:gd name="connsiteY2" fmla="*/ 8632513 h 17265023"/>
                <a:gd name="connsiteX3" fmla="*/ 8632512 w 17265024"/>
                <a:gd name="connsiteY3" fmla="*/ 1 h 17265023"/>
                <a:gd name="connsiteX4" fmla="*/ 17265024 w 17265024"/>
                <a:gd name="connsiteY4" fmla="*/ 8632512 h 17265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5024" h="17265023">
                  <a:moveTo>
                    <a:pt x="17265024" y="8632512"/>
                  </a:moveTo>
                  <a:cubicBezTo>
                    <a:pt x="17265024" y="13400116"/>
                    <a:pt x="13400116" y="17265024"/>
                    <a:pt x="8632512" y="17265024"/>
                  </a:cubicBezTo>
                  <a:cubicBezTo>
                    <a:pt x="3864907" y="17265024"/>
                    <a:pt x="0" y="13400117"/>
                    <a:pt x="0" y="8632513"/>
                  </a:cubicBezTo>
                  <a:cubicBezTo>
                    <a:pt x="0" y="3864908"/>
                    <a:pt x="3864907" y="1"/>
                    <a:pt x="8632512" y="1"/>
                  </a:cubicBezTo>
                  <a:cubicBezTo>
                    <a:pt x="13400116" y="1"/>
                    <a:pt x="17265024" y="3864908"/>
                    <a:pt x="17265024" y="8632512"/>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1D49741E-442A-B8B2-6ED0-E5A5A381D1D8}"/>
                </a:ext>
              </a:extLst>
            </p:cNvPr>
            <p:cNvSpPr/>
            <p:nvPr/>
          </p:nvSpPr>
          <p:spPr>
            <a:xfrm>
              <a:off x="-2909963" y="-2981710"/>
              <a:ext cx="12739088" cy="12739087"/>
            </a:xfrm>
            <a:custGeom>
              <a:avLst/>
              <a:gdLst>
                <a:gd name="connsiteX0" fmla="*/ 12739089 w 12739088"/>
                <a:gd name="connsiteY0" fmla="*/ 6369545 h 12739088"/>
                <a:gd name="connsiteX1" fmla="*/ 6369545 w 12739088"/>
                <a:gd name="connsiteY1" fmla="*/ 12739088 h 12739088"/>
                <a:gd name="connsiteX2" fmla="*/ 0 w 12739088"/>
                <a:gd name="connsiteY2" fmla="*/ 6369545 h 12739088"/>
                <a:gd name="connsiteX3" fmla="*/ 6369545 w 12739088"/>
                <a:gd name="connsiteY3" fmla="*/ 0 h 12739088"/>
                <a:gd name="connsiteX4" fmla="*/ 12739089 w 12739088"/>
                <a:gd name="connsiteY4" fmla="*/ 6369545 h 12739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9088" h="12739088">
                  <a:moveTo>
                    <a:pt x="12739089" y="6369545"/>
                  </a:moveTo>
                  <a:cubicBezTo>
                    <a:pt x="12739089" y="9887346"/>
                    <a:pt x="9887347" y="12739088"/>
                    <a:pt x="6369545" y="12739088"/>
                  </a:cubicBezTo>
                  <a:cubicBezTo>
                    <a:pt x="2851743" y="12739088"/>
                    <a:pt x="0" y="9887346"/>
                    <a:pt x="0" y="6369545"/>
                  </a:cubicBezTo>
                  <a:cubicBezTo>
                    <a:pt x="0" y="2851742"/>
                    <a:pt x="2851743" y="0"/>
                    <a:pt x="6369545" y="0"/>
                  </a:cubicBezTo>
                  <a:cubicBezTo>
                    <a:pt x="9887347" y="0"/>
                    <a:pt x="12739089" y="2851742"/>
                    <a:pt x="12739089" y="6369545"/>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a:p>
          </p:txBody>
        </p:sp>
      </p:grpSp>
      <p:sp>
        <p:nvSpPr>
          <p:cNvPr id="2" name="Holder 2"/>
          <p:cNvSpPr>
            <a:spLocks noGrp="1"/>
          </p:cNvSpPr>
          <p:nvPr userDrawn="1">
            <p:ph type="ctrTitle" hasCustomPrompt="1"/>
          </p:nvPr>
        </p:nvSpPr>
        <p:spPr>
          <a:xfrm>
            <a:off x="6096000" y="2309208"/>
            <a:ext cx="5499108" cy="2239587"/>
          </a:xfrm>
          <a:prstGeom prst="rect">
            <a:avLst/>
          </a:prstGeom>
        </p:spPr>
        <p:txBody>
          <a:bodyPr wrap="square" lIns="0" tIns="0" rIns="0" bIns="0">
            <a:spAutoFit/>
          </a:bodyPr>
          <a:lstStyle>
            <a:lvl1pPr>
              <a:lnSpc>
                <a:spcPct val="80000"/>
              </a:lnSpc>
              <a:defRPr sz="9096" b="0" i="0" spc="-91">
                <a:solidFill>
                  <a:schemeClr val="bg1"/>
                </a:solidFill>
                <a:latin typeface="+mj-lt"/>
                <a:cs typeface="Arial" panose="020B0604020202020204" pitchFamily="34" charset="0"/>
              </a:defRPr>
            </a:lvl1pPr>
          </a:lstStyle>
          <a:p>
            <a:r>
              <a:rPr lang="en-IE" dirty="0"/>
              <a:t>Add Thank you</a:t>
            </a:r>
            <a:endParaRPr dirty="0"/>
          </a:p>
        </p:txBody>
      </p:sp>
      <p:sp>
        <p:nvSpPr>
          <p:cNvPr id="4" name="Freeform: Shape 3">
            <a:extLst>
              <a:ext uri="{FF2B5EF4-FFF2-40B4-BE49-F238E27FC236}">
                <a16:creationId xmlns:a16="http://schemas.microsoft.com/office/drawing/2014/main" id="{E1D18C04-5041-4FEA-59C4-023CD8DAE662}"/>
              </a:ext>
            </a:extLst>
          </p:cNvPr>
          <p:cNvSpPr/>
          <p:nvPr userDrawn="1"/>
        </p:nvSpPr>
        <p:spPr>
          <a:xfrm>
            <a:off x="-3146199" y="-3918032"/>
            <a:ext cx="18484396" cy="14694064"/>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7" name="Graphic 76">
            <a:extLst>
              <a:ext uri="{FF2B5EF4-FFF2-40B4-BE49-F238E27FC236}">
                <a16:creationId xmlns:a16="http://schemas.microsoft.com/office/drawing/2014/main" id="{C53C6786-3BD0-1B2A-7C3F-23ACE26D343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35213" y="406175"/>
            <a:ext cx="4422824" cy="482259"/>
          </a:xfrm>
          <a:prstGeom prst="rect">
            <a:avLst/>
          </a:prstGeom>
        </p:spPr>
      </p:pic>
      <p:cxnSp>
        <p:nvCxnSpPr>
          <p:cNvPr id="6" name="Straight Connector 5">
            <a:extLst>
              <a:ext uri="{FF2B5EF4-FFF2-40B4-BE49-F238E27FC236}">
                <a16:creationId xmlns:a16="http://schemas.microsoft.com/office/drawing/2014/main" id="{4A7440D5-3706-5929-23B4-CE4A8D125E7B}"/>
              </a:ext>
            </a:extLst>
          </p:cNvPr>
          <p:cNvCxnSpPr>
            <a:cxnSpLocks/>
          </p:cNvCxnSpPr>
          <p:nvPr userDrawn="1"/>
        </p:nvCxnSpPr>
        <p:spPr>
          <a:xfrm>
            <a:off x="354000" y="5645152"/>
            <a:ext cx="11484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12">
            <a:extLst>
              <a:ext uri="{FF2B5EF4-FFF2-40B4-BE49-F238E27FC236}">
                <a16:creationId xmlns:a16="http://schemas.microsoft.com/office/drawing/2014/main" id="{4263637F-3076-0E97-C826-8AC7A025D28E}"/>
              </a:ext>
            </a:extLst>
          </p:cNvPr>
          <p:cNvSpPr>
            <a:spLocks noGrp="1"/>
          </p:cNvSpPr>
          <p:nvPr>
            <p:ph type="body" sz="quarter" idx="11" hasCustomPrompt="1"/>
          </p:nvPr>
        </p:nvSpPr>
        <p:spPr>
          <a:xfrm>
            <a:off x="8406550" y="5924219"/>
            <a:ext cx="3188558" cy="646908"/>
          </a:xfrm>
          <a:prstGeom prst="rect">
            <a:avLst/>
          </a:prstGeom>
        </p:spPr>
        <p:txBody>
          <a:bodyPr>
            <a:normAutofit/>
          </a:bodyPr>
          <a:lstStyle>
            <a:lvl1pPr>
              <a:defRPr sz="1600" b="0">
                <a:solidFill>
                  <a:schemeClr val="bg1"/>
                </a:solidFill>
                <a:latin typeface="+mn-lt"/>
                <a:cs typeface="Arial" panose="020B0604020202020204" pitchFamily="34" charset="0"/>
              </a:defRPr>
            </a:lvl1pPr>
            <a:lvl2pPr>
              <a:defRPr sz="1698">
                <a:solidFill>
                  <a:schemeClr val="bg1"/>
                </a:solidFill>
                <a:latin typeface="Arial" panose="020B0604020202020204" pitchFamily="34" charset="0"/>
                <a:cs typeface="Arial" panose="020B0604020202020204" pitchFamily="34" charset="0"/>
              </a:defRPr>
            </a:lvl2pPr>
            <a:lvl3pPr>
              <a:defRPr sz="1698">
                <a:solidFill>
                  <a:schemeClr val="bg1"/>
                </a:solidFill>
                <a:latin typeface="Arial" panose="020B0604020202020204" pitchFamily="34" charset="0"/>
                <a:cs typeface="Arial" panose="020B0604020202020204" pitchFamily="34" charset="0"/>
              </a:defRPr>
            </a:lvl3pPr>
            <a:lvl4pPr>
              <a:defRPr sz="1698">
                <a:solidFill>
                  <a:schemeClr val="bg1"/>
                </a:solidFill>
                <a:latin typeface="Arial" panose="020B0604020202020204" pitchFamily="34" charset="0"/>
                <a:cs typeface="Arial" panose="020B0604020202020204" pitchFamily="34" charset="0"/>
              </a:defRPr>
            </a:lvl4pPr>
            <a:lvl5pPr>
              <a:defRPr sz="1698">
                <a:solidFill>
                  <a:schemeClr val="bg1"/>
                </a:solidFill>
                <a:latin typeface="Arial" panose="020B0604020202020204" pitchFamily="34" charset="0"/>
                <a:cs typeface="Arial" panose="020B0604020202020204" pitchFamily="34" charset="0"/>
              </a:defRPr>
            </a:lvl5pPr>
          </a:lstStyle>
          <a:p>
            <a:pPr lvl="0"/>
            <a:r>
              <a:rPr lang="en-GB" dirty="0"/>
              <a:t>E: info@sdublincoco.ie</a:t>
            </a:r>
            <a:br>
              <a:rPr lang="en-GB" dirty="0"/>
            </a:br>
            <a:r>
              <a:rPr lang="en-GB" dirty="0"/>
              <a:t>T: 01 4149000</a:t>
            </a:r>
            <a:endParaRPr lang="en-US" dirty="0"/>
          </a:p>
        </p:txBody>
      </p:sp>
    </p:spTree>
    <p:extLst>
      <p:ext uri="{BB962C8B-B14F-4D97-AF65-F5344CB8AC3E}">
        <p14:creationId xmlns:p14="http://schemas.microsoft.com/office/powerpoint/2010/main" val="2849108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hank you - Light Blue &amp; Green">
    <p:bg>
      <p:bgPr>
        <a:solidFill>
          <a:schemeClr val="accent5"/>
        </a:solidFill>
        <a:effectLst/>
      </p:bgPr>
    </p:bg>
    <p:spTree>
      <p:nvGrpSpPr>
        <p:cNvPr id="1" name=""/>
        <p:cNvGrpSpPr/>
        <p:nvPr/>
      </p:nvGrpSpPr>
      <p:grpSpPr>
        <a:xfrm>
          <a:off x="0" y="0"/>
          <a:ext cx="0" cy="0"/>
          <a:chOff x="0" y="0"/>
          <a:chExt cx="0" cy="0"/>
        </a:xfrm>
      </p:grpSpPr>
      <p:grpSp>
        <p:nvGrpSpPr>
          <p:cNvPr id="68" name="Graphic 137">
            <a:extLst>
              <a:ext uri="{FF2B5EF4-FFF2-40B4-BE49-F238E27FC236}">
                <a16:creationId xmlns:a16="http://schemas.microsoft.com/office/drawing/2014/main" id="{476DD7FB-8F70-B10A-2421-9F7E04D5C772}"/>
              </a:ext>
            </a:extLst>
          </p:cNvPr>
          <p:cNvGrpSpPr/>
          <p:nvPr/>
        </p:nvGrpSpPr>
        <p:grpSpPr>
          <a:xfrm>
            <a:off x="-1752600" y="-2286000"/>
            <a:ext cx="10935202" cy="10600487"/>
            <a:chOff x="-2952030" y="-3864416"/>
            <a:chExt cx="18105979" cy="17553005"/>
          </a:xfrm>
        </p:grpSpPr>
        <p:sp>
          <p:nvSpPr>
            <p:cNvPr id="69" name="Freeform: Shape 68">
              <a:extLst>
                <a:ext uri="{FF2B5EF4-FFF2-40B4-BE49-F238E27FC236}">
                  <a16:creationId xmlns:a16="http://schemas.microsoft.com/office/drawing/2014/main" id="{C0B9BFEB-FBF0-5B9F-29AC-D7D94052A32C}"/>
                </a:ext>
              </a:extLst>
            </p:cNvPr>
            <p:cNvSpPr/>
            <p:nvPr/>
          </p:nvSpPr>
          <p:spPr>
            <a:xfrm>
              <a:off x="-1315057" y="-3864416"/>
              <a:ext cx="11159320" cy="11159321"/>
            </a:xfrm>
            <a:custGeom>
              <a:avLst/>
              <a:gdLst>
                <a:gd name="connsiteX0" fmla="*/ 11159321 w 11159320"/>
                <a:gd name="connsiteY0" fmla="*/ 5579661 h 11159321"/>
                <a:gd name="connsiteX1" fmla="*/ 5579660 w 11159320"/>
                <a:gd name="connsiteY1" fmla="*/ 11159322 h 11159321"/>
                <a:gd name="connsiteX2" fmla="*/ 0 w 11159320"/>
                <a:gd name="connsiteY2" fmla="*/ 5579661 h 11159321"/>
                <a:gd name="connsiteX3" fmla="*/ 5579660 w 11159320"/>
                <a:gd name="connsiteY3" fmla="*/ 0 h 11159321"/>
                <a:gd name="connsiteX4" fmla="*/ 11159321 w 11159320"/>
                <a:gd name="connsiteY4" fmla="*/ 5579661 h 11159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59320" h="11159321">
                  <a:moveTo>
                    <a:pt x="11159321" y="5579661"/>
                  </a:moveTo>
                  <a:cubicBezTo>
                    <a:pt x="11159321" y="8661223"/>
                    <a:pt x="8661222" y="11159322"/>
                    <a:pt x="5579660" y="11159322"/>
                  </a:cubicBezTo>
                  <a:cubicBezTo>
                    <a:pt x="2498099" y="11159322"/>
                    <a:pt x="0" y="8661223"/>
                    <a:pt x="0" y="5579661"/>
                  </a:cubicBezTo>
                  <a:cubicBezTo>
                    <a:pt x="0" y="2498100"/>
                    <a:pt x="2498099" y="0"/>
                    <a:pt x="5579660" y="0"/>
                  </a:cubicBezTo>
                  <a:cubicBezTo>
                    <a:pt x="8661222" y="0"/>
                    <a:pt x="11159321" y="2498100"/>
                    <a:pt x="11159321" y="5579661"/>
                  </a:cubicBezTo>
                  <a:close/>
                </a:path>
              </a:pathLst>
            </a:custGeom>
            <a:gradFill flip="none" rotWithShape="1">
              <a:gsLst>
                <a:gs pos="10000">
                  <a:schemeClr val="accent3"/>
                </a:gs>
                <a:gs pos="100000">
                  <a:srgbClr val="C7E634"/>
                </a:gs>
              </a:gsLst>
              <a:lin ang="13800000" scaled="0"/>
              <a:tileRect/>
            </a:gradFill>
            <a:ln w="10502"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65C7921D-1791-AAB4-C7A8-9339CEFF6813}"/>
                </a:ext>
              </a:extLst>
            </p:cNvPr>
            <p:cNvSpPr/>
            <p:nvPr/>
          </p:nvSpPr>
          <p:spPr>
            <a:xfrm>
              <a:off x="252163" y="-1213197"/>
              <a:ext cx="14901785" cy="14901786"/>
            </a:xfrm>
            <a:custGeom>
              <a:avLst/>
              <a:gdLst>
                <a:gd name="connsiteX0" fmla="*/ 14901786 w 14901785"/>
                <a:gd name="connsiteY0" fmla="*/ 7450893 h 14901786"/>
                <a:gd name="connsiteX1" fmla="*/ 7450893 w 14901785"/>
                <a:gd name="connsiteY1" fmla="*/ 14901787 h 14901786"/>
                <a:gd name="connsiteX2" fmla="*/ 0 w 14901785"/>
                <a:gd name="connsiteY2" fmla="*/ 7450893 h 14901786"/>
                <a:gd name="connsiteX3" fmla="*/ 7450893 w 14901785"/>
                <a:gd name="connsiteY3" fmla="*/ 0 h 14901786"/>
                <a:gd name="connsiteX4" fmla="*/ 14901786 w 14901785"/>
                <a:gd name="connsiteY4" fmla="*/ 7450893 h 14901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1785" h="14901786">
                  <a:moveTo>
                    <a:pt x="14901786" y="7450893"/>
                  </a:moveTo>
                  <a:cubicBezTo>
                    <a:pt x="14901786" y="11565908"/>
                    <a:pt x="11565908" y="14901787"/>
                    <a:pt x="7450893" y="14901787"/>
                  </a:cubicBezTo>
                  <a:cubicBezTo>
                    <a:pt x="3335879" y="14901787"/>
                    <a:pt x="0" y="11565908"/>
                    <a:pt x="0" y="7450893"/>
                  </a:cubicBezTo>
                  <a:cubicBezTo>
                    <a:pt x="0" y="3335879"/>
                    <a:pt x="3335879" y="0"/>
                    <a:pt x="7450893" y="0"/>
                  </a:cubicBezTo>
                  <a:cubicBezTo>
                    <a:pt x="11565907" y="0"/>
                    <a:pt x="14901786" y="3335879"/>
                    <a:pt x="14901786" y="7450893"/>
                  </a:cubicBezTo>
                  <a:close/>
                </a:path>
              </a:pathLst>
            </a:custGeom>
            <a:gradFill>
              <a:gsLst>
                <a:gs pos="10000">
                  <a:schemeClr val="accent3"/>
                </a:gs>
                <a:gs pos="70000">
                  <a:schemeClr val="accent3">
                    <a:alpha val="0"/>
                  </a:schemeClr>
                </a:gs>
              </a:gsLst>
              <a:path path="circle">
                <a:fillToRect l="50000" t="50000" r="50000" b="50000"/>
              </a:path>
            </a:gradFill>
            <a:ln w="10502"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AFB4422B-CC74-C157-7ECF-970E5170A8B1}"/>
                </a:ext>
              </a:extLst>
            </p:cNvPr>
            <p:cNvSpPr/>
            <p:nvPr/>
          </p:nvSpPr>
          <p:spPr>
            <a:xfrm>
              <a:off x="-2952030" y="-3009740"/>
              <a:ext cx="12780432" cy="12780433"/>
            </a:xfrm>
            <a:custGeom>
              <a:avLst/>
              <a:gdLst>
                <a:gd name="connsiteX0" fmla="*/ 12780432 w 12780432"/>
                <a:gd name="connsiteY0" fmla="*/ 6390217 h 12780433"/>
                <a:gd name="connsiteX1" fmla="*/ 6390217 w 12780432"/>
                <a:gd name="connsiteY1" fmla="*/ 12780433 h 12780433"/>
                <a:gd name="connsiteX2" fmla="*/ 0 w 12780432"/>
                <a:gd name="connsiteY2" fmla="*/ 6390217 h 12780433"/>
                <a:gd name="connsiteX3" fmla="*/ 6390217 w 12780432"/>
                <a:gd name="connsiteY3" fmla="*/ 0 h 12780433"/>
                <a:gd name="connsiteX4" fmla="*/ 12780432 w 12780432"/>
                <a:gd name="connsiteY4" fmla="*/ 6390217 h 12780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0432" h="12780433">
                  <a:moveTo>
                    <a:pt x="12780432" y="6390217"/>
                  </a:moveTo>
                  <a:cubicBezTo>
                    <a:pt x="12780432" y="9919436"/>
                    <a:pt x="9919435" y="12780433"/>
                    <a:pt x="6390217" y="12780433"/>
                  </a:cubicBezTo>
                  <a:cubicBezTo>
                    <a:pt x="2860998" y="12780433"/>
                    <a:pt x="0" y="9919436"/>
                    <a:pt x="0" y="6390217"/>
                  </a:cubicBezTo>
                  <a:cubicBezTo>
                    <a:pt x="0" y="2860998"/>
                    <a:pt x="2860998" y="0"/>
                    <a:pt x="6390217" y="0"/>
                  </a:cubicBezTo>
                  <a:cubicBezTo>
                    <a:pt x="9919435" y="0"/>
                    <a:pt x="12780432" y="2860998"/>
                    <a:pt x="12780432" y="6390217"/>
                  </a:cubicBezTo>
                  <a:close/>
                </a:path>
              </a:pathLst>
            </a:custGeom>
            <a:gradFill>
              <a:gsLst>
                <a:gs pos="10000">
                  <a:schemeClr val="accent3"/>
                </a:gs>
                <a:gs pos="70000">
                  <a:schemeClr val="accent3">
                    <a:alpha val="0"/>
                  </a:schemeClr>
                </a:gs>
              </a:gsLst>
              <a:path path="circle">
                <a:fillToRect l="50000" t="50000" r="50000" b="50000"/>
              </a:path>
            </a:gradFill>
            <a:ln w="10502" cap="flat">
              <a:noFill/>
              <a:prstDash val="solid"/>
              <a:miter/>
            </a:ln>
          </p:spPr>
          <p:txBody>
            <a:bodyPr rtlCol="0" anchor="ctr"/>
            <a:lstStyle/>
            <a:p>
              <a:endParaRPr lang="en-GB"/>
            </a:p>
          </p:txBody>
        </p:sp>
      </p:grpSp>
      <p:sp>
        <p:nvSpPr>
          <p:cNvPr id="2" name="Holder 2"/>
          <p:cNvSpPr>
            <a:spLocks noGrp="1"/>
          </p:cNvSpPr>
          <p:nvPr userDrawn="1">
            <p:ph type="ctrTitle" hasCustomPrompt="1"/>
          </p:nvPr>
        </p:nvSpPr>
        <p:spPr>
          <a:xfrm>
            <a:off x="4894514" y="2309208"/>
            <a:ext cx="6700594" cy="2239587"/>
          </a:xfrm>
          <a:prstGeom prst="rect">
            <a:avLst/>
          </a:prstGeom>
        </p:spPr>
        <p:txBody>
          <a:bodyPr wrap="square" lIns="0" tIns="0" rIns="0" bIns="0">
            <a:spAutoFit/>
          </a:bodyPr>
          <a:lstStyle>
            <a:lvl1pPr algn="r">
              <a:lnSpc>
                <a:spcPct val="80000"/>
              </a:lnSpc>
              <a:defRPr sz="9096" b="0" i="0" spc="-91">
                <a:solidFill>
                  <a:srgbClr val="363A92"/>
                </a:solidFill>
                <a:latin typeface="+mj-lt"/>
                <a:cs typeface="Arial" panose="020B0604020202020204" pitchFamily="34" charset="0"/>
              </a:defRPr>
            </a:lvl1pPr>
          </a:lstStyle>
          <a:p>
            <a:r>
              <a:rPr lang="en-IE" dirty="0"/>
              <a:t>Add Thank you</a:t>
            </a:r>
            <a:endParaRPr dirty="0"/>
          </a:p>
        </p:txBody>
      </p:sp>
      <p:sp>
        <p:nvSpPr>
          <p:cNvPr id="13" name="Text Placeholder 12">
            <a:extLst>
              <a:ext uri="{FF2B5EF4-FFF2-40B4-BE49-F238E27FC236}">
                <a16:creationId xmlns:a16="http://schemas.microsoft.com/office/drawing/2014/main" id="{FF21DE71-5293-392E-0B40-AC2F6BD0C9BC}"/>
              </a:ext>
            </a:extLst>
          </p:cNvPr>
          <p:cNvSpPr>
            <a:spLocks noGrp="1"/>
          </p:cNvSpPr>
          <p:nvPr>
            <p:ph type="body" sz="quarter" idx="10" hasCustomPrompt="1"/>
          </p:nvPr>
        </p:nvSpPr>
        <p:spPr>
          <a:xfrm>
            <a:off x="4894515" y="5924219"/>
            <a:ext cx="3188558" cy="646908"/>
          </a:xfrm>
          <a:prstGeom prst="rect">
            <a:avLst/>
          </a:prstGeom>
        </p:spPr>
        <p:txBody>
          <a:bodyPr>
            <a:normAutofit/>
          </a:bodyPr>
          <a:lstStyle>
            <a:lvl1pPr>
              <a:defRPr sz="1600" b="1">
                <a:solidFill>
                  <a:srgbClr val="363A92"/>
                </a:solidFill>
                <a:latin typeface="+mn-lt"/>
                <a:cs typeface="Arial" panose="020B0604020202020204" pitchFamily="34" charset="0"/>
              </a:defRPr>
            </a:lvl1pPr>
            <a:lvl2pPr algn="r">
              <a:defRPr sz="1698" b="1">
                <a:solidFill>
                  <a:schemeClr val="accent1"/>
                </a:solidFill>
                <a:latin typeface="Arial" panose="020B0604020202020204" pitchFamily="34" charset="0"/>
                <a:cs typeface="Arial" panose="020B0604020202020204" pitchFamily="34" charset="0"/>
              </a:defRPr>
            </a:lvl2pPr>
            <a:lvl3pPr>
              <a:defRPr sz="1698">
                <a:solidFill>
                  <a:schemeClr val="bg1"/>
                </a:solidFill>
                <a:latin typeface="Arial" panose="020B0604020202020204" pitchFamily="34" charset="0"/>
                <a:cs typeface="Arial" panose="020B0604020202020204" pitchFamily="34" charset="0"/>
              </a:defRPr>
            </a:lvl3pPr>
            <a:lvl4pPr>
              <a:defRPr sz="1698">
                <a:solidFill>
                  <a:schemeClr val="bg1"/>
                </a:solidFill>
                <a:latin typeface="Arial" panose="020B0604020202020204" pitchFamily="34" charset="0"/>
                <a:cs typeface="Arial" panose="020B0604020202020204" pitchFamily="34" charset="0"/>
              </a:defRPr>
            </a:lvl4pPr>
            <a:lvl5pPr>
              <a:defRPr sz="1698">
                <a:solidFill>
                  <a:schemeClr val="bg1"/>
                </a:solidFill>
                <a:latin typeface="Arial" panose="020B0604020202020204" pitchFamily="34" charset="0"/>
                <a:cs typeface="Arial" panose="020B0604020202020204" pitchFamily="34" charset="0"/>
              </a:defRPr>
            </a:lvl5pPr>
          </a:lstStyle>
          <a:p>
            <a:pPr lvl="1"/>
            <a:r>
              <a:rPr lang="en-GB" dirty="0"/>
              <a:t>Contact:</a:t>
            </a:r>
            <a:endParaRPr lang="en-US" dirty="0"/>
          </a:p>
        </p:txBody>
      </p:sp>
      <p:sp>
        <p:nvSpPr>
          <p:cNvPr id="14" name="Text Placeholder 12">
            <a:extLst>
              <a:ext uri="{FF2B5EF4-FFF2-40B4-BE49-F238E27FC236}">
                <a16:creationId xmlns:a16="http://schemas.microsoft.com/office/drawing/2014/main" id="{DDC2A54C-0140-4B5F-FA69-42885344F114}"/>
              </a:ext>
            </a:extLst>
          </p:cNvPr>
          <p:cNvSpPr>
            <a:spLocks noGrp="1"/>
          </p:cNvSpPr>
          <p:nvPr userDrawn="1">
            <p:ph type="body" sz="quarter" idx="11" hasCustomPrompt="1"/>
          </p:nvPr>
        </p:nvSpPr>
        <p:spPr>
          <a:xfrm>
            <a:off x="8406550" y="5924219"/>
            <a:ext cx="3188558" cy="646908"/>
          </a:xfrm>
          <a:prstGeom prst="rect">
            <a:avLst/>
          </a:prstGeom>
        </p:spPr>
        <p:txBody>
          <a:bodyPr>
            <a:normAutofit/>
          </a:bodyPr>
          <a:lstStyle>
            <a:lvl1pPr>
              <a:defRPr sz="1600" b="0">
                <a:solidFill>
                  <a:srgbClr val="363A92"/>
                </a:solidFill>
                <a:latin typeface="+mn-lt"/>
                <a:cs typeface="Arial" panose="020B0604020202020204" pitchFamily="34" charset="0"/>
              </a:defRPr>
            </a:lvl1pPr>
            <a:lvl2pPr>
              <a:defRPr sz="1698">
                <a:solidFill>
                  <a:schemeClr val="bg1"/>
                </a:solidFill>
                <a:latin typeface="Arial" panose="020B0604020202020204" pitchFamily="34" charset="0"/>
                <a:cs typeface="Arial" panose="020B0604020202020204" pitchFamily="34" charset="0"/>
              </a:defRPr>
            </a:lvl2pPr>
            <a:lvl3pPr>
              <a:defRPr sz="1698">
                <a:solidFill>
                  <a:schemeClr val="bg1"/>
                </a:solidFill>
                <a:latin typeface="Arial" panose="020B0604020202020204" pitchFamily="34" charset="0"/>
                <a:cs typeface="Arial" panose="020B0604020202020204" pitchFamily="34" charset="0"/>
              </a:defRPr>
            </a:lvl3pPr>
            <a:lvl4pPr>
              <a:defRPr sz="1698">
                <a:solidFill>
                  <a:schemeClr val="bg1"/>
                </a:solidFill>
                <a:latin typeface="Arial" panose="020B0604020202020204" pitchFamily="34" charset="0"/>
                <a:cs typeface="Arial" panose="020B0604020202020204" pitchFamily="34" charset="0"/>
              </a:defRPr>
            </a:lvl4pPr>
            <a:lvl5pPr>
              <a:defRPr sz="1698">
                <a:solidFill>
                  <a:schemeClr val="bg1"/>
                </a:solidFill>
                <a:latin typeface="Arial" panose="020B0604020202020204" pitchFamily="34" charset="0"/>
                <a:cs typeface="Arial" panose="020B0604020202020204" pitchFamily="34" charset="0"/>
              </a:defRPr>
            </a:lvl5pPr>
          </a:lstStyle>
          <a:p>
            <a:pPr lvl="0"/>
            <a:r>
              <a:rPr lang="en-GB" dirty="0"/>
              <a:t>E: info@sdublincoco.ie</a:t>
            </a:r>
            <a:br>
              <a:rPr lang="en-GB" dirty="0"/>
            </a:br>
            <a:r>
              <a:rPr lang="en-GB" dirty="0"/>
              <a:t>T: 01 4149000</a:t>
            </a:r>
            <a:endParaRPr lang="en-US" dirty="0"/>
          </a:p>
        </p:txBody>
      </p:sp>
      <p:sp>
        <p:nvSpPr>
          <p:cNvPr id="4" name="Freeform: Shape 3">
            <a:extLst>
              <a:ext uri="{FF2B5EF4-FFF2-40B4-BE49-F238E27FC236}">
                <a16:creationId xmlns:a16="http://schemas.microsoft.com/office/drawing/2014/main" id="{25DCFB6D-EEB2-3482-B3C3-247739B1361F}"/>
              </a:ext>
            </a:extLst>
          </p:cNvPr>
          <p:cNvSpPr/>
          <p:nvPr userDrawn="1"/>
        </p:nvSpPr>
        <p:spPr>
          <a:xfrm>
            <a:off x="-3146199" y="-3918032"/>
            <a:ext cx="18484396" cy="14694064"/>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73" name="Graphic 72">
            <a:extLst>
              <a:ext uri="{FF2B5EF4-FFF2-40B4-BE49-F238E27FC236}">
                <a16:creationId xmlns:a16="http://schemas.microsoft.com/office/drawing/2014/main" id="{30BE0B4A-4B13-DD14-301E-6F92BD41F15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35213" y="406175"/>
            <a:ext cx="4422824" cy="482259"/>
          </a:xfrm>
          <a:prstGeom prst="rect">
            <a:avLst/>
          </a:prstGeom>
        </p:spPr>
      </p:pic>
      <p:cxnSp>
        <p:nvCxnSpPr>
          <p:cNvPr id="3" name="Straight Connector 2">
            <a:extLst>
              <a:ext uri="{FF2B5EF4-FFF2-40B4-BE49-F238E27FC236}">
                <a16:creationId xmlns:a16="http://schemas.microsoft.com/office/drawing/2014/main" id="{D421483C-EE89-1843-5326-8390D4EAF8D2}"/>
              </a:ext>
            </a:extLst>
          </p:cNvPr>
          <p:cNvCxnSpPr>
            <a:cxnSpLocks/>
          </p:cNvCxnSpPr>
          <p:nvPr userDrawn="1"/>
        </p:nvCxnSpPr>
        <p:spPr>
          <a:xfrm>
            <a:off x="354000" y="5645152"/>
            <a:ext cx="11484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16211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ank you Blue and Light Blue">
    <p:bg>
      <p:bgPr>
        <a:solidFill>
          <a:schemeClr val="accent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139F142-BF45-C464-ADCF-FAB928B1A7DC}"/>
              </a:ext>
            </a:extLst>
          </p:cNvPr>
          <p:cNvGrpSpPr/>
          <p:nvPr userDrawn="1"/>
        </p:nvGrpSpPr>
        <p:grpSpPr>
          <a:xfrm flipH="1" flipV="1">
            <a:off x="-1752600" y="-2264867"/>
            <a:ext cx="11676754" cy="11341608"/>
            <a:chOff x="3750647" y="-3589043"/>
            <a:chExt cx="19254481" cy="18703151"/>
          </a:xfrm>
        </p:grpSpPr>
        <p:sp>
          <p:nvSpPr>
            <p:cNvPr id="5" name="Freeform: Shape 4">
              <a:extLst>
                <a:ext uri="{FF2B5EF4-FFF2-40B4-BE49-F238E27FC236}">
                  <a16:creationId xmlns:a16="http://schemas.microsoft.com/office/drawing/2014/main" id="{05A4C88A-F42F-0ACD-6216-F8F17744AC03}"/>
                </a:ext>
              </a:extLst>
            </p:cNvPr>
            <p:cNvSpPr/>
            <p:nvPr/>
          </p:nvSpPr>
          <p:spPr>
            <a:xfrm>
              <a:off x="10249334" y="3990106"/>
              <a:ext cx="11124002" cy="11124002"/>
            </a:xfrm>
            <a:custGeom>
              <a:avLst/>
              <a:gdLst>
                <a:gd name="connsiteX0" fmla="*/ 11124002 w 11124002"/>
                <a:gd name="connsiteY0" fmla="*/ 5562001 h 11124002"/>
                <a:gd name="connsiteX1" fmla="*/ 5562001 w 11124002"/>
                <a:gd name="connsiteY1" fmla="*/ 11124002 h 11124002"/>
                <a:gd name="connsiteX2" fmla="*/ 0 w 11124002"/>
                <a:gd name="connsiteY2" fmla="*/ 5562001 h 11124002"/>
                <a:gd name="connsiteX3" fmla="*/ 5562001 w 11124002"/>
                <a:gd name="connsiteY3" fmla="*/ -1 h 11124002"/>
                <a:gd name="connsiteX4" fmla="*/ 11124002 w 11124002"/>
                <a:gd name="connsiteY4" fmla="*/ 5562001 h 11124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4002" h="11124002">
                  <a:moveTo>
                    <a:pt x="11124002" y="5562001"/>
                  </a:moveTo>
                  <a:cubicBezTo>
                    <a:pt x="11124002" y="8633809"/>
                    <a:pt x="8633810" y="11124002"/>
                    <a:pt x="5562001" y="11124002"/>
                  </a:cubicBezTo>
                  <a:cubicBezTo>
                    <a:pt x="2490192" y="11124002"/>
                    <a:pt x="0" y="8633809"/>
                    <a:pt x="0" y="5562001"/>
                  </a:cubicBezTo>
                  <a:cubicBezTo>
                    <a:pt x="0" y="2490192"/>
                    <a:pt x="2490192" y="-1"/>
                    <a:pt x="5562001" y="-1"/>
                  </a:cubicBezTo>
                  <a:cubicBezTo>
                    <a:pt x="8633810" y="-1"/>
                    <a:pt x="11124002" y="2490193"/>
                    <a:pt x="11124002" y="5562001"/>
                  </a:cubicBezTo>
                  <a:close/>
                </a:path>
              </a:pathLst>
            </a:custGeom>
            <a:solidFill>
              <a:schemeClr val="accent5"/>
            </a:solidFill>
            <a:ln w="10468" cap="flat">
              <a:noFill/>
              <a:prstDash val="solid"/>
              <a:miter/>
            </a:ln>
          </p:spPr>
          <p:txBody>
            <a:bodyPr rtlCol="0" anchor="ctr"/>
            <a:lstStyle/>
            <a:p>
              <a:endParaRPr lang="en-GB">
                <a:solidFill>
                  <a:schemeClr val="bg1"/>
                </a:solidFill>
              </a:endParaRPr>
            </a:p>
          </p:txBody>
        </p:sp>
        <p:sp>
          <p:nvSpPr>
            <p:cNvPr id="6" name="Oval 5">
              <a:extLst>
                <a:ext uri="{FF2B5EF4-FFF2-40B4-BE49-F238E27FC236}">
                  <a16:creationId xmlns:a16="http://schemas.microsoft.com/office/drawing/2014/main" id="{406C1C32-DE94-B853-CA4D-F30811BF0EB7}"/>
                </a:ext>
              </a:extLst>
            </p:cNvPr>
            <p:cNvSpPr/>
            <p:nvPr/>
          </p:nvSpPr>
          <p:spPr>
            <a:xfrm>
              <a:off x="3750647" y="-3589043"/>
              <a:ext cx="17266235" cy="17266235"/>
            </a:xfrm>
            <a:prstGeom prst="ellipse">
              <a:avLst/>
            </a:prstGeom>
            <a:gradFill flip="none" rotWithShape="1">
              <a:gsLst>
                <a:gs pos="10000">
                  <a:schemeClr val="accent5"/>
                </a:gs>
                <a:gs pos="70000">
                  <a:schemeClr val="accent5">
                    <a:alpha val="0"/>
                  </a:schemeClr>
                </a:gs>
              </a:gsLst>
              <a:path path="circle">
                <a:fillToRect l="50000" t="50000" r="50000" b="50000"/>
              </a:path>
              <a:tileRect/>
            </a:gradFill>
            <a:ln w="10468" cap="flat">
              <a:noFill/>
              <a:prstDash val="solid"/>
              <a:miter/>
            </a:ln>
          </p:spPr>
          <p:txBody>
            <a:bodyPr rtlCol="0" anchor="ctr"/>
            <a:lstStyle/>
            <a:p>
              <a:endParaRPr lang="en-GB">
                <a:solidFill>
                  <a:schemeClr val="bg1"/>
                </a:solidFill>
              </a:endParaRPr>
            </a:p>
          </p:txBody>
        </p:sp>
        <p:sp>
          <p:nvSpPr>
            <p:cNvPr id="7" name="Freeform: Shape 6">
              <a:extLst>
                <a:ext uri="{FF2B5EF4-FFF2-40B4-BE49-F238E27FC236}">
                  <a16:creationId xmlns:a16="http://schemas.microsoft.com/office/drawing/2014/main" id="{0A48BA1A-BB24-4134-639F-401BC91ACA22}"/>
                </a:ext>
              </a:extLst>
            </p:cNvPr>
            <p:cNvSpPr/>
            <p:nvPr/>
          </p:nvSpPr>
          <p:spPr>
            <a:xfrm>
              <a:off x="10265146" y="1522154"/>
              <a:ext cx="12739982" cy="12739982"/>
            </a:xfrm>
            <a:custGeom>
              <a:avLst/>
              <a:gdLst>
                <a:gd name="connsiteX0" fmla="*/ 12739982 w 12739982"/>
                <a:gd name="connsiteY0" fmla="*/ 6369991 h 12739982"/>
                <a:gd name="connsiteX1" fmla="*/ 6369991 w 12739982"/>
                <a:gd name="connsiteY1" fmla="*/ 12739983 h 12739982"/>
                <a:gd name="connsiteX2" fmla="*/ -1 w 12739982"/>
                <a:gd name="connsiteY2" fmla="*/ 6369991 h 12739982"/>
                <a:gd name="connsiteX3" fmla="*/ 6369991 w 12739982"/>
                <a:gd name="connsiteY3" fmla="*/ 0 h 12739982"/>
                <a:gd name="connsiteX4" fmla="*/ 12739982 w 12739982"/>
                <a:gd name="connsiteY4" fmla="*/ 6369991 h 1273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9982" h="12739982">
                  <a:moveTo>
                    <a:pt x="12739982" y="6369991"/>
                  </a:moveTo>
                  <a:cubicBezTo>
                    <a:pt x="12739982" y="9888041"/>
                    <a:pt x="9888041" y="12739983"/>
                    <a:pt x="6369991" y="12739983"/>
                  </a:cubicBezTo>
                  <a:cubicBezTo>
                    <a:pt x="2851942" y="12739983"/>
                    <a:pt x="-1" y="9888041"/>
                    <a:pt x="-1" y="6369991"/>
                  </a:cubicBezTo>
                  <a:cubicBezTo>
                    <a:pt x="-1" y="2851942"/>
                    <a:pt x="2851942" y="0"/>
                    <a:pt x="6369991" y="0"/>
                  </a:cubicBezTo>
                  <a:cubicBezTo>
                    <a:pt x="9888039" y="0"/>
                    <a:pt x="12739982" y="2851942"/>
                    <a:pt x="12739982" y="6369991"/>
                  </a:cubicBezTo>
                  <a:close/>
                </a:path>
              </a:pathLst>
            </a:custGeom>
            <a:gradFill>
              <a:gsLst>
                <a:gs pos="10000">
                  <a:schemeClr val="accent5"/>
                </a:gs>
                <a:gs pos="70000">
                  <a:schemeClr val="accent5">
                    <a:alpha val="0"/>
                  </a:schemeClr>
                </a:gs>
              </a:gsLst>
              <a:path path="circle">
                <a:fillToRect l="50000" t="50000" r="50000" b="50000"/>
              </a:path>
            </a:gradFill>
            <a:ln w="10468" cap="flat">
              <a:noFill/>
              <a:prstDash val="solid"/>
              <a:miter/>
            </a:ln>
          </p:spPr>
          <p:txBody>
            <a:bodyPr rtlCol="0" anchor="ctr"/>
            <a:lstStyle/>
            <a:p>
              <a:endParaRPr lang="en-GB">
                <a:solidFill>
                  <a:schemeClr val="bg1"/>
                </a:solidFill>
              </a:endParaRPr>
            </a:p>
          </p:txBody>
        </p:sp>
      </p:grpSp>
      <p:sp>
        <p:nvSpPr>
          <p:cNvPr id="4" name="Freeform: Shape 3">
            <a:extLst>
              <a:ext uri="{FF2B5EF4-FFF2-40B4-BE49-F238E27FC236}">
                <a16:creationId xmlns:a16="http://schemas.microsoft.com/office/drawing/2014/main" id="{25DCFB6D-EEB2-3482-B3C3-247739B1361F}"/>
              </a:ext>
            </a:extLst>
          </p:cNvPr>
          <p:cNvSpPr/>
          <p:nvPr userDrawn="1"/>
        </p:nvSpPr>
        <p:spPr>
          <a:xfrm>
            <a:off x="-3146199" y="-3918032"/>
            <a:ext cx="18484396" cy="14694064"/>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3" name="Graphic 72">
            <a:extLst>
              <a:ext uri="{FF2B5EF4-FFF2-40B4-BE49-F238E27FC236}">
                <a16:creationId xmlns:a16="http://schemas.microsoft.com/office/drawing/2014/main" id="{30BE0B4A-4B13-DD14-301E-6F92BD41F15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35213" y="406175"/>
            <a:ext cx="4422824" cy="482259"/>
          </a:xfrm>
          <a:prstGeom prst="rect">
            <a:avLst/>
          </a:prstGeom>
        </p:spPr>
      </p:pic>
      <p:sp>
        <p:nvSpPr>
          <p:cNvPr id="8" name="Holder 2">
            <a:extLst>
              <a:ext uri="{FF2B5EF4-FFF2-40B4-BE49-F238E27FC236}">
                <a16:creationId xmlns:a16="http://schemas.microsoft.com/office/drawing/2014/main" id="{068E738F-966F-43B9-728F-5EC0F6B0D637}"/>
              </a:ext>
            </a:extLst>
          </p:cNvPr>
          <p:cNvSpPr>
            <a:spLocks noGrp="1"/>
          </p:cNvSpPr>
          <p:nvPr>
            <p:ph type="ctrTitle" hasCustomPrompt="1"/>
          </p:nvPr>
        </p:nvSpPr>
        <p:spPr>
          <a:xfrm>
            <a:off x="4894514" y="2309208"/>
            <a:ext cx="6700594" cy="2239587"/>
          </a:xfrm>
          <a:prstGeom prst="rect">
            <a:avLst/>
          </a:prstGeom>
        </p:spPr>
        <p:txBody>
          <a:bodyPr wrap="square" lIns="0" tIns="0" rIns="0" bIns="0">
            <a:spAutoFit/>
          </a:bodyPr>
          <a:lstStyle>
            <a:lvl1pPr algn="r">
              <a:lnSpc>
                <a:spcPct val="80000"/>
              </a:lnSpc>
              <a:defRPr sz="9096" b="0" i="0" spc="-91">
                <a:solidFill>
                  <a:schemeClr val="bg1"/>
                </a:solidFill>
                <a:latin typeface="+mj-lt"/>
                <a:cs typeface="Arial" panose="020B0604020202020204" pitchFamily="34" charset="0"/>
              </a:defRPr>
            </a:lvl1pPr>
          </a:lstStyle>
          <a:p>
            <a:r>
              <a:rPr lang="en-IE" dirty="0"/>
              <a:t>Add Thank you</a:t>
            </a:r>
            <a:endParaRPr dirty="0"/>
          </a:p>
        </p:txBody>
      </p:sp>
      <p:sp>
        <p:nvSpPr>
          <p:cNvPr id="10" name="Text Placeholder 12">
            <a:extLst>
              <a:ext uri="{FF2B5EF4-FFF2-40B4-BE49-F238E27FC236}">
                <a16:creationId xmlns:a16="http://schemas.microsoft.com/office/drawing/2014/main" id="{AD909019-4856-C466-9E20-562D2B97E4C1}"/>
              </a:ext>
            </a:extLst>
          </p:cNvPr>
          <p:cNvSpPr>
            <a:spLocks noGrp="1"/>
          </p:cNvSpPr>
          <p:nvPr>
            <p:ph type="body" sz="quarter" idx="11" hasCustomPrompt="1"/>
          </p:nvPr>
        </p:nvSpPr>
        <p:spPr>
          <a:xfrm>
            <a:off x="8406550" y="5924219"/>
            <a:ext cx="3188558" cy="646908"/>
          </a:xfrm>
          <a:prstGeom prst="rect">
            <a:avLst/>
          </a:prstGeom>
        </p:spPr>
        <p:txBody>
          <a:bodyPr>
            <a:normAutofit/>
          </a:bodyPr>
          <a:lstStyle>
            <a:lvl1pPr>
              <a:defRPr sz="1600" b="0">
                <a:solidFill>
                  <a:schemeClr val="bg1"/>
                </a:solidFill>
                <a:latin typeface="+mn-lt"/>
                <a:cs typeface="Arial" panose="020B0604020202020204" pitchFamily="34" charset="0"/>
              </a:defRPr>
            </a:lvl1pPr>
            <a:lvl2pPr>
              <a:defRPr sz="1698">
                <a:solidFill>
                  <a:schemeClr val="bg1"/>
                </a:solidFill>
                <a:latin typeface="Arial" panose="020B0604020202020204" pitchFamily="34" charset="0"/>
                <a:cs typeface="Arial" panose="020B0604020202020204" pitchFamily="34" charset="0"/>
              </a:defRPr>
            </a:lvl2pPr>
            <a:lvl3pPr>
              <a:defRPr sz="1698">
                <a:solidFill>
                  <a:schemeClr val="bg1"/>
                </a:solidFill>
                <a:latin typeface="Arial" panose="020B0604020202020204" pitchFamily="34" charset="0"/>
                <a:cs typeface="Arial" panose="020B0604020202020204" pitchFamily="34" charset="0"/>
              </a:defRPr>
            </a:lvl3pPr>
            <a:lvl4pPr>
              <a:defRPr sz="1698">
                <a:solidFill>
                  <a:schemeClr val="bg1"/>
                </a:solidFill>
                <a:latin typeface="Arial" panose="020B0604020202020204" pitchFamily="34" charset="0"/>
                <a:cs typeface="Arial" panose="020B0604020202020204" pitchFamily="34" charset="0"/>
              </a:defRPr>
            </a:lvl4pPr>
            <a:lvl5pPr>
              <a:defRPr sz="1698">
                <a:solidFill>
                  <a:schemeClr val="bg1"/>
                </a:solidFill>
                <a:latin typeface="Arial" panose="020B0604020202020204" pitchFamily="34" charset="0"/>
                <a:cs typeface="Arial" panose="020B0604020202020204" pitchFamily="34" charset="0"/>
              </a:defRPr>
            </a:lvl5pPr>
          </a:lstStyle>
          <a:p>
            <a:pPr lvl="0"/>
            <a:r>
              <a:rPr lang="en-GB" dirty="0"/>
              <a:t>E: info@sdublincoco.ie</a:t>
            </a:r>
            <a:br>
              <a:rPr lang="en-GB" dirty="0"/>
            </a:br>
            <a:r>
              <a:rPr lang="en-GB" dirty="0"/>
              <a:t>T: 01 4149000</a:t>
            </a:r>
            <a:endParaRPr lang="en-US" dirty="0"/>
          </a:p>
        </p:txBody>
      </p:sp>
      <p:cxnSp>
        <p:nvCxnSpPr>
          <p:cNvPr id="11" name="Straight Connector 10">
            <a:extLst>
              <a:ext uri="{FF2B5EF4-FFF2-40B4-BE49-F238E27FC236}">
                <a16:creationId xmlns:a16="http://schemas.microsoft.com/office/drawing/2014/main" id="{A598353F-8262-4727-F52E-A93073D03E18}"/>
              </a:ext>
            </a:extLst>
          </p:cNvPr>
          <p:cNvCxnSpPr>
            <a:cxnSpLocks/>
          </p:cNvCxnSpPr>
          <p:nvPr userDrawn="1"/>
        </p:nvCxnSpPr>
        <p:spPr>
          <a:xfrm>
            <a:off x="354000" y="5645152"/>
            <a:ext cx="11484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07708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1 image)">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504471" y="471704"/>
            <a:ext cx="8903897" cy="856798"/>
          </a:xfrm>
          <a:prstGeom prst="rect">
            <a:avLst/>
          </a:prstGeom>
        </p:spPr>
        <p:txBody>
          <a:bodyPr lIns="0" tIns="0" rIns="0" bIns="0"/>
          <a:lstStyle>
            <a:lvl1pPr>
              <a:defRPr sz="3275" b="0" i="0">
                <a:solidFill>
                  <a:srgbClr val="363A92"/>
                </a:solidFill>
                <a:latin typeface="+mn-lt"/>
                <a:cs typeface="Arial" panose="020B0604020202020204" pitchFamily="34" charset="0"/>
              </a:defRPr>
            </a:lvl1pPr>
          </a:lstStyle>
          <a:p>
            <a:r>
              <a:rPr lang="en-IE" sz="3275" dirty="0"/>
              <a:t>Page title goes here</a:t>
            </a:r>
            <a:endParaRPr dirty="0"/>
          </a:p>
        </p:txBody>
      </p:sp>
      <p:sp>
        <p:nvSpPr>
          <p:cNvPr id="3" name="Holder 3"/>
          <p:cNvSpPr>
            <a:spLocks noGrp="1"/>
          </p:cNvSpPr>
          <p:nvPr>
            <p:ph type="body" idx="1" hasCustomPrompt="1"/>
          </p:nvPr>
        </p:nvSpPr>
        <p:spPr>
          <a:xfrm>
            <a:off x="504470" y="1577340"/>
            <a:ext cx="3675573" cy="4208255"/>
          </a:xfrm>
          <a:prstGeom prst="rect">
            <a:avLst/>
          </a:prstGeom>
        </p:spPr>
        <p:txBody>
          <a:bodyPr lIns="0" tIns="0" rIns="0" bIns="0"/>
          <a:lstStyle>
            <a:lvl1pPr>
              <a:spcAft>
                <a:spcPts val="1092"/>
              </a:spcAft>
              <a:defRPr sz="1455">
                <a:solidFill>
                  <a:srgbClr val="363A92"/>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4600241" y="1577802"/>
            <a:ext cx="7086934" cy="4346416"/>
          </a:xfrm>
          <a:prstGeom prst="roundRect">
            <a:avLst>
              <a:gd name="adj" fmla="val 10141"/>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12" name="Date Placeholder 11">
            <a:extLst>
              <a:ext uri="{FF2B5EF4-FFF2-40B4-BE49-F238E27FC236}">
                <a16:creationId xmlns:a16="http://schemas.microsoft.com/office/drawing/2014/main" id="{CC0A3E64-5C95-66AE-022D-A5FA48E2B33F}"/>
              </a:ext>
            </a:extLst>
          </p:cNvPr>
          <p:cNvSpPr>
            <a:spLocks noGrp="1"/>
          </p:cNvSpPr>
          <p:nvPr>
            <p:ph type="dt" sz="half" idx="11"/>
          </p:nvPr>
        </p:nvSpPr>
        <p:spPr/>
        <p:txBody>
          <a:bodyPr/>
          <a:lstStyle/>
          <a:p>
            <a:pPr algn="ctr"/>
            <a:r>
              <a:rPr lang="en-GB"/>
              <a:t>May 2025</a:t>
            </a:r>
            <a:endParaRPr lang="en-GB" dirty="0"/>
          </a:p>
        </p:txBody>
      </p:sp>
      <p:sp>
        <p:nvSpPr>
          <p:cNvPr id="13" name="Footer Placeholder 12">
            <a:extLst>
              <a:ext uri="{FF2B5EF4-FFF2-40B4-BE49-F238E27FC236}">
                <a16:creationId xmlns:a16="http://schemas.microsoft.com/office/drawing/2014/main" id="{78259817-71D9-9CE9-F2A0-72EF482770A9}"/>
              </a:ext>
            </a:extLst>
          </p:cNvPr>
          <p:cNvSpPr>
            <a:spLocks noGrp="1"/>
          </p:cNvSpPr>
          <p:nvPr>
            <p:ph type="ftr" sz="quarter" idx="12"/>
          </p:nvPr>
        </p:nvSpPr>
        <p:spPr/>
        <p:txBody>
          <a:bodyPr/>
          <a:lstStyle/>
          <a:p>
            <a:endParaRPr lang="en-GB" dirty="0"/>
          </a:p>
        </p:txBody>
      </p:sp>
      <p:sp>
        <p:nvSpPr>
          <p:cNvPr id="14" name="Slide Number Placeholder 13">
            <a:extLst>
              <a:ext uri="{FF2B5EF4-FFF2-40B4-BE49-F238E27FC236}">
                <a16:creationId xmlns:a16="http://schemas.microsoft.com/office/drawing/2014/main" id="{01AA525E-FC9A-5345-2D4F-6E3E58B1F20E}"/>
              </a:ext>
            </a:extLst>
          </p:cNvPr>
          <p:cNvSpPr>
            <a:spLocks noGrp="1"/>
          </p:cNvSpPr>
          <p:nvPr>
            <p:ph type="sldNum" sz="quarter" idx="13"/>
          </p:nvPr>
        </p:nvSpPr>
        <p:spPr/>
        <p:txBody>
          <a:bodyPr/>
          <a:lstStyle/>
          <a:p>
            <a:fld id="{F4FB2FA0-B311-4FD1-A6C3-B0014DBF514B}" type="slidenum">
              <a:rPr lang="en-GB" smtClean="0"/>
              <a:pPr/>
              <a:t>‹#›</a:t>
            </a:fld>
            <a:endParaRPr lang="en-GB" dirty="0"/>
          </a:p>
        </p:txBody>
      </p:sp>
    </p:spTree>
    <p:extLst>
      <p:ext uri="{BB962C8B-B14F-4D97-AF65-F5344CB8AC3E}">
        <p14:creationId xmlns:p14="http://schemas.microsoft.com/office/powerpoint/2010/main" val="2905467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2 images)">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504471" y="471704"/>
            <a:ext cx="9020529" cy="856798"/>
          </a:xfrm>
          <a:prstGeom prst="rect">
            <a:avLst/>
          </a:prstGeom>
        </p:spPr>
        <p:txBody>
          <a:bodyPr lIns="0" tIns="0" rIns="0" bIns="0"/>
          <a:lstStyle>
            <a:lvl1pPr>
              <a:defRPr sz="3275" b="0" i="0">
                <a:solidFill>
                  <a:srgbClr val="363A92"/>
                </a:solidFill>
                <a:latin typeface="+mj-lt"/>
                <a:cs typeface="Arial" panose="020B0604020202020204" pitchFamily="34" charset="0"/>
              </a:defRPr>
            </a:lvl1pPr>
          </a:lstStyle>
          <a:p>
            <a:r>
              <a:rPr lang="en-IE" sz="3275" dirty="0"/>
              <a:t>Page title goes here</a:t>
            </a:r>
            <a:endParaRPr dirty="0"/>
          </a:p>
        </p:txBody>
      </p:sp>
      <p:sp>
        <p:nvSpPr>
          <p:cNvPr id="3" name="Holder 3"/>
          <p:cNvSpPr>
            <a:spLocks noGrp="1"/>
          </p:cNvSpPr>
          <p:nvPr>
            <p:ph type="body" idx="1" hasCustomPrompt="1"/>
          </p:nvPr>
        </p:nvSpPr>
        <p:spPr>
          <a:xfrm>
            <a:off x="504470" y="1577340"/>
            <a:ext cx="3675573" cy="4208255"/>
          </a:xfrm>
          <a:prstGeom prst="rect">
            <a:avLst/>
          </a:prstGeom>
        </p:spPr>
        <p:txBody>
          <a:bodyPr lIns="0" tIns="0" rIns="0" bIns="0"/>
          <a:lstStyle>
            <a:lvl1pPr>
              <a:spcAft>
                <a:spcPts val="1092"/>
              </a:spcAft>
              <a:defRPr sz="1455">
                <a:solidFill>
                  <a:srgbClr val="363A92"/>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4652807" y="1577802"/>
            <a:ext cx="3280980" cy="4346416"/>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10" name="Picture Placeholder 7">
            <a:extLst>
              <a:ext uri="{FF2B5EF4-FFF2-40B4-BE49-F238E27FC236}">
                <a16:creationId xmlns:a16="http://schemas.microsoft.com/office/drawing/2014/main" id="{99F917B1-F51A-D7C7-DD44-893E8A36E13E}"/>
              </a:ext>
            </a:extLst>
          </p:cNvPr>
          <p:cNvSpPr>
            <a:spLocks noGrp="1"/>
          </p:cNvSpPr>
          <p:nvPr>
            <p:ph type="pic" sz="quarter" idx="11" hasCustomPrompt="1"/>
          </p:nvPr>
        </p:nvSpPr>
        <p:spPr>
          <a:xfrm>
            <a:off x="8406550" y="1577802"/>
            <a:ext cx="3280980" cy="4346416"/>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7" name="Date Placeholder 6">
            <a:extLst>
              <a:ext uri="{FF2B5EF4-FFF2-40B4-BE49-F238E27FC236}">
                <a16:creationId xmlns:a16="http://schemas.microsoft.com/office/drawing/2014/main" id="{008F3562-9AEA-B578-4787-6401104CAB14}"/>
              </a:ext>
            </a:extLst>
          </p:cNvPr>
          <p:cNvSpPr>
            <a:spLocks noGrp="1"/>
          </p:cNvSpPr>
          <p:nvPr>
            <p:ph type="dt" sz="half" idx="12"/>
          </p:nvPr>
        </p:nvSpPr>
        <p:spPr/>
        <p:txBody>
          <a:bodyPr/>
          <a:lstStyle/>
          <a:p>
            <a:pPr algn="ctr"/>
            <a:r>
              <a:rPr lang="en-GB"/>
              <a:t>May 2025</a:t>
            </a:r>
            <a:endParaRPr lang="en-GB" dirty="0"/>
          </a:p>
        </p:txBody>
      </p:sp>
      <p:sp>
        <p:nvSpPr>
          <p:cNvPr id="9" name="Footer Placeholder 8">
            <a:extLst>
              <a:ext uri="{FF2B5EF4-FFF2-40B4-BE49-F238E27FC236}">
                <a16:creationId xmlns:a16="http://schemas.microsoft.com/office/drawing/2014/main" id="{298D448D-A3B2-E80E-5A11-229DB672BC07}"/>
              </a:ext>
            </a:extLst>
          </p:cNvPr>
          <p:cNvSpPr>
            <a:spLocks noGrp="1"/>
          </p:cNvSpPr>
          <p:nvPr>
            <p:ph type="ftr" sz="quarter" idx="13"/>
          </p:nvPr>
        </p:nvSpPr>
        <p:spPr/>
        <p:txBody>
          <a:bodyPr/>
          <a:lstStyle/>
          <a:p>
            <a:endParaRPr lang="en-GB" dirty="0"/>
          </a:p>
        </p:txBody>
      </p:sp>
      <p:sp>
        <p:nvSpPr>
          <p:cNvPr id="11" name="Slide Number Placeholder 10">
            <a:extLst>
              <a:ext uri="{FF2B5EF4-FFF2-40B4-BE49-F238E27FC236}">
                <a16:creationId xmlns:a16="http://schemas.microsoft.com/office/drawing/2014/main" id="{367DB460-21E1-D17E-9108-1011B7AA2CDE}"/>
              </a:ext>
            </a:extLst>
          </p:cNvPr>
          <p:cNvSpPr>
            <a:spLocks noGrp="1"/>
          </p:cNvSpPr>
          <p:nvPr>
            <p:ph type="sldNum" sz="quarter" idx="14"/>
          </p:nvPr>
        </p:nvSpPr>
        <p:spPr>
          <a:xfrm>
            <a:off x="11049000" y="6206296"/>
            <a:ext cx="638530" cy="360000"/>
          </a:xfrm>
        </p:spPr>
        <p:txBody>
          <a:bodyPr/>
          <a:lstStyle/>
          <a:p>
            <a:fld id="{F4FB2FA0-B311-4FD1-A6C3-B0014DBF514B}" type="slidenum">
              <a:rPr lang="en-GB" smtClean="0"/>
              <a:pPr/>
              <a:t>‹#›</a:t>
            </a:fld>
            <a:endParaRPr lang="en-GB" dirty="0"/>
          </a:p>
        </p:txBody>
      </p:sp>
    </p:spTree>
    <p:extLst>
      <p:ext uri="{BB962C8B-B14F-4D97-AF65-F5344CB8AC3E}">
        <p14:creationId xmlns:p14="http://schemas.microsoft.com/office/powerpoint/2010/main" val="1903931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4 images)">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504471" y="471704"/>
            <a:ext cx="9047913" cy="856798"/>
          </a:xfrm>
          <a:prstGeom prst="rect">
            <a:avLst/>
          </a:prstGeom>
        </p:spPr>
        <p:txBody>
          <a:bodyPr lIns="0" tIns="0" rIns="0" bIns="0"/>
          <a:lstStyle>
            <a:lvl1pPr>
              <a:defRPr sz="3275" b="0" i="0">
                <a:solidFill>
                  <a:srgbClr val="363A92"/>
                </a:solidFill>
                <a:latin typeface="+mj-lt"/>
                <a:cs typeface="Arial" panose="020B0604020202020204" pitchFamily="34" charset="0"/>
              </a:defRPr>
            </a:lvl1pPr>
          </a:lstStyle>
          <a:p>
            <a:r>
              <a:rPr lang="en-IE" sz="3275" dirty="0"/>
              <a:t>Page title goes here</a:t>
            </a:r>
            <a:endParaRPr dirty="0"/>
          </a:p>
        </p:txBody>
      </p:sp>
      <p:sp>
        <p:nvSpPr>
          <p:cNvPr id="3" name="Holder 3"/>
          <p:cNvSpPr>
            <a:spLocks noGrp="1"/>
          </p:cNvSpPr>
          <p:nvPr>
            <p:ph type="body" idx="1" hasCustomPrompt="1"/>
          </p:nvPr>
        </p:nvSpPr>
        <p:spPr>
          <a:xfrm>
            <a:off x="504470" y="1577340"/>
            <a:ext cx="3675573" cy="4208255"/>
          </a:xfrm>
          <a:prstGeom prst="rect">
            <a:avLst/>
          </a:prstGeom>
        </p:spPr>
        <p:txBody>
          <a:bodyPr lIns="0" tIns="0" rIns="0" bIns="0"/>
          <a:lstStyle>
            <a:lvl1pPr>
              <a:spcAft>
                <a:spcPts val="1092"/>
              </a:spcAft>
              <a:defRPr sz="1455">
                <a:solidFill>
                  <a:srgbClr val="363A92"/>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8878782" y="6261375"/>
            <a:ext cx="2804160" cy="342900"/>
          </a:xfrm>
          <a:prstGeom prst="rect">
            <a:avLst/>
          </a:prstGeom>
        </p:spPr>
        <p:txBody>
          <a:bodyPr lIns="0" tIns="0" rIns="0" bIns="0" anchor="b"/>
          <a:lstStyle>
            <a:lvl1pPr algn="r">
              <a:defRPr sz="1273">
                <a:solidFill>
                  <a:srgbClr val="363A92"/>
                </a:solidFill>
                <a:latin typeface="+mn-lt"/>
                <a:cs typeface="Arial" panose="020B0604020202020204" pitchFamily="34" charset="0"/>
              </a:defRPr>
            </a:lvl1pPr>
          </a:lstStyle>
          <a:p>
            <a:fld id="{B6F15528-21DE-4FAA-801E-634DDDAF4B2B}" type="slidenum">
              <a:rPr lang="en-IE" smtClean="0"/>
              <a:pPr/>
              <a:t>‹#›</a:t>
            </a:fld>
            <a:endParaRPr lang="en-IE" dirty="0"/>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4609286" y="1577802"/>
            <a:ext cx="3402672" cy="217465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6" name="Picture Placeholder 7">
            <a:extLst>
              <a:ext uri="{FF2B5EF4-FFF2-40B4-BE49-F238E27FC236}">
                <a16:creationId xmlns:a16="http://schemas.microsoft.com/office/drawing/2014/main" id="{98314EC4-E5A0-C649-F5EF-1E9236225E8C}"/>
              </a:ext>
            </a:extLst>
          </p:cNvPr>
          <p:cNvSpPr>
            <a:spLocks noGrp="1"/>
          </p:cNvSpPr>
          <p:nvPr>
            <p:ph type="pic" sz="quarter" idx="12" hasCustomPrompt="1"/>
          </p:nvPr>
        </p:nvSpPr>
        <p:spPr>
          <a:xfrm>
            <a:off x="4609286" y="3937622"/>
            <a:ext cx="3402672" cy="217465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7" name="Picture Placeholder 7">
            <a:extLst>
              <a:ext uri="{FF2B5EF4-FFF2-40B4-BE49-F238E27FC236}">
                <a16:creationId xmlns:a16="http://schemas.microsoft.com/office/drawing/2014/main" id="{6C4BB63F-0230-2356-3543-54C339E253E3}"/>
              </a:ext>
            </a:extLst>
          </p:cNvPr>
          <p:cNvSpPr>
            <a:spLocks noGrp="1"/>
          </p:cNvSpPr>
          <p:nvPr>
            <p:ph type="pic" sz="quarter" idx="13" hasCustomPrompt="1"/>
          </p:nvPr>
        </p:nvSpPr>
        <p:spPr>
          <a:xfrm>
            <a:off x="8280270" y="1577802"/>
            <a:ext cx="3402672" cy="217465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9" name="Picture Placeholder 7">
            <a:extLst>
              <a:ext uri="{FF2B5EF4-FFF2-40B4-BE49-F238E27FC236}">
                <a16:creationId xmlns:a16="http://schemas.microsoft.com/office/drawing/2014/main" id="{35C5486B-1B0C-E055-35CB-53BB39E04F56}"/>
              </a:ext>
            </a:extLst>
          </p:cNvPr>
          <p:cNvSpPr>
            <a:spLocks noGrp="1"/>
          </p:cNvSpPr>
          <p:nvPr>
            <p:ph type="pic" sz="quarter" idx="14" hasCustomPrompt="1"/>
          </p:nvPr>
        </p:nvSpPr>
        <p:spPr>
          <a:xfrm>
            <a:off x="8280270" y="3937622"/>
            <a:ext cx="3402672" cy="217465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Tree>
    <p:extLst>
      <p:ext uri="{BB962C8B-B14F-4D97-AF65-F5344CB8AC3E}">
        <p14:creationId xmlns:p14="http://schemas.microsoft.com/office/powerpoint/2010/main" val="2420641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2 columns)">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504471" y="1100667"/>
            <a:ext cx="3974145" cy="2143502"/>
          </a:xfrm>
          <a:prstGeom prst="rect">
            <a:avLst/>
          </a:prstGeom>
        </p:spPr>
        <p:txBody>
          <a:bodyPr lIns="0" tIns="0" rIns="0" bIns="0" anchor="t" anchorCtr="0"/>
          <a:lstStyle>
            <a:lvl1pPr>
              <a:defRPr sz="4609" b="0" i="0">
                <a:solidFill>
                  <a:srgbClr val="363A92"/>
                </a:solidFill>
                <a:latin typeface="+mj-lt"/>
                <a:cs typeface="Arial" panose="020B0604020202020204" pitchFamily="34" charset="0"/>
              </a:defRPr>
            </a:lvl1pPr>
          </a:lstStyle>
          <a:p>
            <a:r>
              <a:rPr lang="en-IE" dirty="0"/>
              <a:t>Page title goes here</a:t>
            </a:r>
            <a:endParaRPr dirty="0"/>
          </a:p>
        </p:txBody>
      </p:sp>
      <p:sp>
        <p:nvSpPr>
          <p:cNvPr id="3" name="Holder 3"/>
          <p:cNvSpPr>
            <a:spLocks noGrp="1"/>
          </p:cNvSpPr>
          <p:nvPr>
            <p:ph type="body" idx="1" hasCustomPrompt="1"/>
          </p:nvPr>
        </p:nvSpPr>
        <p:spPr>
          <a:xfrm>
            <a:off x="5264203" y="1261533"/>
            <a:ext cx="3004789" cy="4524063"/>
          </a:xfrm>
          <a:prstGeom prst="rect">
            <a:avLst/>
          </a:prstGeom>
        </p:spPr>
        <p:txBody>
          <a:bodyPr lIns="0" tIns="0" rIns="0" bIns="0"/>
          <a:lstStyle>
            <a:lvl1pPr>
              <a:spcAft>
                <a:spcPts val="1092"/>
              </a:spcAft>
              <a:defRPr sz="1455">
                <a:solidFill>
                  <a:srgbClr val="363A92"/>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8869233" y="6261375"/>
            <a:ext cx="2804160" cy="342900"/>
          </a:xfrm>
          <a:prstGeom prst="rect">
            <a:avLst/>
          </a:prstGeom>
        </p:spPr>
        <p:txBody>
          <a:bodyPr lIns="0" tIns="0" rIns="0" bIns="0" anchor="b"/>
          <a:lstStyle>
            <a:lvl1pPr algn="r">
              <a:defRPr sz="1273">
                <a:solidFill>
                  <a:srgbClr val="363A92"/>
                </a:solidFill>
                <a:latin typeface="Arial" panose="020B0604020202020204" pitchFamily="34" charset="0"/>
                <a:cs typeface="Arial" panose="020B0604020202020204" pitchFamily="34" charset="0"/>
              </a:defRPr>
            </a:lvl1pPr>
          </a:lstStyle>
          <a:p>
            <a:fld id="{B6F15528-21DE-4FAA-801E-634DDDAF4B2B}" type="slidenum">
              <a:rPr lang="en-IE" smtClean="0"/>
              <a:pPr/>
              <a:t>‹#›</a:t>
            </a:fld>
            <a:endParaRPr lang="en-IE" dirty="0"/>
          </a:p>
        </p:txBody>
      </p:sp>
      <p:sp>
        <p:nvSpPr>
          <p:cNvPr id="5" name="Holder 3">
            <a:extLst>
              <a:ext uri="{FF2B5EF4-FFF2-40B4-BE49-F238E27FC236}">
                <a16:creationId xmlns:a16="http://schemas.microsoft.com/office/drawing/2014/main" id="{E7BBCB07-8D0F-D588-4F43-B1E11CCDE79A}"/>
              </a:ext>
            </a:extLst>
          </p:cNvPr>
          <p:cNvSpPr>
            <a:spLocks noGrp="1"/>
          </p:cNvSpPr>
          <p:nvPr>
            <p:ph type="body" idx="10" hasCustomPrompt="1"/>
          </p:nvPr>
        </p:nvSpPr>
        <p:spPr>
          <a:xfrm>
            <a:off x="8682386" y="1261533"/>
            <a:ext cx="3004789" cy="4524063"/>
          </a:xfrm>
          <a:prstGeom prst="rect">
            <a:avLst/>
          </a:prstGeom>
        </p:spPr>
        <p:txBody>
          <a:bodyPr lIns="0" tIns="0" rIns="0" bIns="0"/>
          <a:lstStyle>
            <a:lvl1pPr>
              <a:spcAft>
                <a:spcPts val="1092"/>
              </a:spcAft>
              <a:defRPr sz="1455">
                <a:solidFill>
                  <a:srgbClr val="363A92"/>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Tree>
    <p:extLst>
      <p:ext uri="{BB962C8B-B14F-4D97-AF65-F5344CB8AC3E}">
        <p14:creationId xmlns:p14="http://schemas.microsoft.com/office/powerpoint/2010/main" val="7923880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page">
    <p:bg>
      <p:bgPr>
        <a:solidFill>
          <a:srgbClr val="E6F5FD"/>
        </a:solidFill>
        <a:effectLst/>
      </p:bgPr>
    </p:bg>
    <p:spTree>
      <p:nvGrpSpPr>
        <p:cNvPr id="1" name=""/>
        <p:cNvGrpSpPr/>
        <p:nvPr/>
      </p:nvGrpSpPr>
      <p:grpSpPr>
        <a:xfrm>
          <a:off x="0" y="0"/>
          <a:ext cx="0" cy="0"/>
          <a:chOff x="0" y="0"/>
          <a:chExt cx="0" cy="0"/>
        </a:xfrm>
      </p:grpSpPr>
      <p:sp>
        <p:nvSpPr>
          <p:cNvPr id="3" name="Holder 3"/>
          <p:cNvSpPr>
            <a:spLocks noGrp="1"/>
          </p:cNvSpPr>
          <p:nvPr>
            <p:ph type="body" idx="1" hasCustomPrompt="1"/>
          </p:nvPr>
        </p:nvSpPr>
        <p:spPr>
          <a:xfrm>
            <a:off x="504469" y="3606676"/>
            <a:ext cx="2033284" cy="515441"/>
          </a:xfrm>
          <a:prstGeom prst="rect">
            <a:avLst/>
          </a:prstGeom>
        </p:spPr>
        <p:txBody>
          <a:bodyPr lIns="0" tIns="0" rIns="0" bIns="0"/>
          <a:lstStyle>
            <a:lvl1pPr>
              <a:spcAft>
                <a:spcPts val="1092"/>
              </a:spcAft>
              <a:defRPr sz="1455" b="1">
                <a:solidFill>
                  <a:srgbClr val="363A92"/>
                </a:solidFill>
                <a:latin typeface="+mn-lt"/>
                <a:cs typeface="Arial" panose="020B0604020202020204" pitchFamily="34" charset="0"/>
              </a:defRPr>
            </a:lvl1pPr>
          </a:lstStyle>
          <a:p>
            <a:r>
              <a:rPr lang="en-IE" dirty="0"/>
              <a:t>Name Surname</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8874422" y="6261375"/>
            <a:ext cx="2804160" cy="342900"/>
          </a:xfrm>
          <a:prstGeom prst="rect">
            <a:avLst/>
          </a:prstGeom>
        </p:spPr>
        <p:txBody>
          <a:bodyPr lIns="0" tIns="0" rIns="0" bIns="0" anchor="b"/>
          <a:lstStyle>
            <a:lvl1pPr algn="r">
              <a:defRPr sz="1273">
                <a:solidFill>
                  <a:srgbClr val="363A92"/>
                </a:solidFill>
                <a:latin typeface="+mn-lt"/>
                <a:cs typeface="Arial" panose="020B0604020202020204" pitchFamily="34" charset="0"/>
              </a:defRPr>
            </a:lvl1pPr>
          </a:lstStyle>
          <a:p>
            <a:fld id="{B6F15528-21DE-4FAA-801E-634DDDAF4B2B}" type="slidenum">
              <a:rPr lang="en-IE" smtClean="0"/>
              <a:pPr/>
              <a:t>‹#›</a:t>
            </a:fld>
            <a:endParaRPr lang="en-IE" dirty="0"/>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504469" y="1436299"/>
            <a:ext cx="2033284" cy="1992701"/>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5" name="Holder 3">
            <a:extLst>
              <a:ext uri="{FF2B5EF4-FFF2-40B4-BE49-F238E27FC236}">
                <a16:creationId xmlns:a16="http://schemas.microsoft.com/office/drawing/2014/main" id="{55E2D3B9-7856-B057-4A35-68DD923A4ED7}"/>
              </a:ext>
            </a:extLst>
          </p:cNvPr>
          <p:cNvSpPr>
            <a:spLocks noGrp="1"/>
          </p:cNvSpPr>
          <p:nvPr>
            <p:ph type="body" idx="11" hasCustomPrompt="1"/>
          </p:nvPr>
        </p:nvSpPr>
        <p:spPr>
          <a:xfrm>
            <a:off x="2789676" y="3606676"/>
            <a:ext cx="2033284" cy="515441"/>
          </a:xfrm>
          <a:prstGeom prst="rect">
            <a:avLst/>
          </a:prstGeom>
        </p:spPr>
        <p:txBody>
          <a:bodyPr lIns="0" tIns="0" rIns="0" bIns="0"/>
          <a:lstStyle>
            <a:lvl1pPr>
              <a:spcAft>
                <a:spcPts val="1092"/>
              </a:spcAft>
              <a:defRPr sz="1455" b="1">
                <a:solidFill>
                  <a:srgbClr val="363A92"/>
                </a:solidFill>
                <a:latin typeface="+mn-lt"/>
                <a:cs typeface="Arial" panose="020B0604020202020204" pitchFamily="34" charset="0"/>
              </a:defRPr>
            </a:lvl1pPr>
          </a:lstStyle>
          <a:p>
            <a:r>
              <a:rPr lang="en-IE" dirty="0"/>
              <a:t>Name Surname</a:t>
            </a:r>
          </a:p>
        </p:txBody>
      </p:sp>
      <p:sp>
        <p:nvSpPr>
          <p:cNvPr id="10" name="Picture Placeholder 7">
            <a:extLst>
              <a:ext uri="{FF2B5EF4-FFF2-40B4-BE49-F238E27FC236}">
                <a16:creationId xmlns:a16="http://schemas.microsoft.com/office/drawing/2014/main" id="{444D3303-4802-9510-E574-6FA21A4C09C7}"/>
              </a:ext>
            </a:extLst>
          </p:cNvPr>
          <p:cNvSpPr>
            <a:spLocks noGrp="1"/>
          </p:cNvSpPr>
          <p:nvPr>
            <p:ph type="pic" sz="quarter" idx="12" hasCustomPrompt="1"/>
          </p:nvPr>
        </p:nvSpPr>
        <p:spPr>
          <a:xfrm>
            <a:off x="2789676" y="1436299"/>
            <a:ext cx="2033284" cy="1992701"/>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11" name="Holder 3">
            <a:extLst>
              <a:ext uri="{FF2B5EF4-FFF2-40B4-BE49-F238E27FC236}">
                <a16:creationId xmlns:a16="http://schemas.microsoft.com/office/drawing/2014/main" id="{E0BF5907-B5C6-DBEE-C90D-D874E1880DF4}"/>
              </a:ext>
            </a:extLst>
          </p:cNvPr>
          <p:cNvSpPr>
            <a:spLocks noGrp="1"/>
          </p:cNvSpPr>
          <p:nvPr>
            <p:ph type="body" idx="13" hasCustomPrompt="1"/>
          </p:nvPr>
        </p:nvSpPr>
        <p:spPr>
          <a:xfrm>
            <a:off x="5074883" y="3606676"/>
            <a:ext cx="2033284" cy="515441"/>
          </a:xfrm>
          <a:prstGeom prst="rect">
            <a:avLst/>
          </a:prstGeom>
        </p:spPr>
        <p:txBody>
          <a:bodyPr lIns="0" tIns="0" rIns="0" bIns="0"/>
          <a:lstStyle>
            <a:lvl1pPr>
              <a:spcAft>
                <a:spcPts val="1092"/>
              </a:spcAft>
              <a:defRPr sz="1455" b="1">
                <a:solidFill>
                  <a:srgbClr val="363A92"/>
                </a:solidFill>
                <a:latin typeface="+mn-lt"/>
                <a:cs typeface="Arial" panose="020B0604020202020204" pitchFamily="34" charset="0"/>
              </a:defRPr>
            </a:lvl1pPr>
          </a:lstStyle>
          <a:p>
            <a:r>
              <a:rPr lang="en-IE" dirty="0"/>
              <a:t>Name Surname</a:t>
            </a:r>
          </a:p>
        </p:txBody>
      </p:sp>
      <p:sp>
        <p:nvSpPr>
          <p:cNvPr id="12" name="Picture Placeholder 7">
            <a:extLst>
              <a:ext uri="{FF2B5EF4-FFF2-40B4-BE49-F238E27FC236}">
                <a16:creationId xmlns:a16="http://schemas.microsoft.com/office/drawing/2014/main" id="{43F72B72-69AC-62EE-C6C0-A475A32A16CA}"/>
              </a:ext>
            </a:extLst>
          </p:cNvPr>
          <p:cNvSpPr>
            <a:spLocks noGrp="1"/>
          </p:cNvSpPr>
          <p:nvPr>
            <p:ph type="pic" sz="quarter" idx="14" hasCustomPrompt="1"/>
          </p:nvPr>
        </p:nvSpPr>
        <p:spPr>
          <a:xfrm>
            <a:off x="5074883" y="1436299"/>
            <a:ext cx="2033284" cy="1992701"/>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13" name="Holder 3">
            <a:extLst>
              <a:ext uri="{FF2B5EF4-FFF2-40B4-BE49-F238E27FC236}">
                <a16:creationId xmlns:a16="http://schemas.microsoft.com/office/drawing/2014/main" id="{FE9B0D82-8E22-0837-8C7B-F25827ED477A}"/>
              </a:ext>
            </a:extLst>
          </p:cNvPr>
          <p:cNvSpPr>
            <a:spLocks noGrp="1"/>
          </p:cNvSpPr>
          <p:nvPr>
            <p:ph type="body" idx="15" hasCustomPrompt="1"/>
          </p:nvPr>
        </p:nvSpPr>
        <p:spPr>
          <a:xfrm>
            <a:off x="7360090" y="3606676"/>
            <a:ext cx="2033284" cy="515441"/>
          </a:xfrm>
          <a:prstGeom prst="rect">
            <a:avLst/>
          </a:prstGeom>
        </p:spPr>
        <p:txBody>
          <a:bodyPr lIns="0" tIns="0" rIns="0" bIns="0"/>
          <a:lstStyle>
            <a:lvl1pPr>
              <a:spcAft>
                <a:spcPts val="1092"/>
              </a:spcAft>
              <a:defRPr sz="1455" b="1">
                <a:solidFill>
                  <a:srgbClr val="363A92"/>
                </a:solidFill>
                <a:latin typeface="+mn-lt"/>
                <a:cs typeface="Arial" panose="020B0604020202020204" pitchFamily="34" charset="0"/>
              </a:defRPr>
            </a:lvl1pPr>
          </a:lstStyle>
          <a:p>
            <a:r>
              <a:rPr lang="en-IE" dirty="0"/>
              <a:t>Name Surname</a:t>
            </a:r>
          </a:p>
        </p:txBody>
      </p:sp>
      <p:sp>
        <p:nvSpPr>
          <p:cNvPr id="14" name="Picture Placeholder 7">
            <a:extLst>
              <a:ext uri="{FF2B5EF4-FFF2-40B4-BE49-F238E27FC236}">
                <a16:creationId xmlns:a16="http://schemas.microsoft.com/office/drawing/2014/main" id="{BAF6A549-D8DB-E3D0-4BD6-7F00791D3EF3}"/>
              </a:ext>
            </a:extLst>
          </p:cNvPr>
          <p:cNvSpPr>
            <a:spLocks noGrp="1"/>
          </p:cNvSpPr>
          <p:nvPr>
            <p:ph type="pic" sz="quarter" idx="16" hasCustomPrompt="1"/>
          </p:nvPr>
        </p:nvSpPr>
        <p:spPr>
          <a:xfrm>
            <a:off x="7360090" y="1436299"/>
            <a:ext cx="2033284" cy="1992701"/>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15" name="Holder 3">
            <a:extLst>
              <a:ext uri="{FF2B5EF4-FFF2-40B4-BE49-F238E27FC236}">
                <a16:creationId xmlns:a16="http://schemas.microsoft.com/office/drawing/2014/main" id="{825A93AF-C4C4-5449-AA29-E6ED3229DD87}"/>
              </a:ext>
            </a:extLst>
          </p:cNvPr>
          <p:cNvSpPr>
            <a:spLocks noGrp="1"/>
          </p:cNvSpPr>
          <p:nvPr>
            <p:ph type="body" idx="17" hasCustomPrompt="1"/>
          </p:nvPr>
        </p:nvSpPr>
        <p:spPr>
          <a:xfrm>
            <a:off x="9645298" y="3606676"/>
            <a:ext cx="2033284" cy="515441"/>
          </a:xfrm>
          <a:prstGeom prst="rect">
            <a:avLst/>
          </a:prstGeom>
        </p:spPr>
        <p:txBody>
          <a:bodyPr lIns="0" tIns="0" rIns="0" bIns="0"/>
          <a:lstStyle>
            <a:lvl1pPr>
              <a:spcAft>
                <a:spcPts val="1092"/>
              </a:spcAft>
              <a:defRPr sz="1455" b="1">
                <a:solidFill>
                  <a:srgbClr val="363A92"/>
                </a:solidFill>
                <a:latin typeface="+mn-lt"/>
                <a:cs typeface="Arial" panose="020B0604020202020204" pitchFamily="34" charset="0"/>
              </a:defRPr>
            </a:lvl1pPr>
          </a:lstStyle>
          <a:p>
            <a:r>
              <a:rPr lang="en-IE" dirty="0"/>
              <a:t>Name Surname</a:t>
            </a:r>
          </a:p>
        </p:txBody>
      </p:sp>
      <p:sp>
        <p:nvSpPr>
          <p:cNvPr id="16" name="Picture Placeholder 7">
            <a:extLst>
              <a:ext uri="{FF2B5EF4-FFF2-40B4-BE49-F238E27FC236}">
                <a16:creationId xmlns:a16="http://schemas.microsoft.com/office/drawing/2014/main" id="{933B3666-69E3-1457-2AC1-C75F47822A4E}"/>
              </a:ext>
            </a:extLst>
          </p:cNvPr>
          <p:cNvSpPr>
            <a:spLocks noGrp="1"/>
          </p:cNvSpPr>
          <p:nvPr>
            <p:ph type="pic" sz="quarter" idx="18" hasCustomPrompt="1"/>
          </p:nvPr>
        </p:nvSpPr>
        <p:spPr>
          <a:xfrm>
            <a:off x="9645298" y="1436299"/>
            <a:ext cx="2033284" cy="1992701"/>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17" name="Holder 3">
            <a:extLst>
              <a:ext uri="{FF2B5EF4-FFF2-40B4-BE49-F238E27FC236}">
                <a16:creationId xmlns:a16="http://schemas.microsoft.com/office/drawing/2014/main" id="{234B8308-1440-371C-11FC-67AB98B132B0}"/>
              </a:ext>
            </a:extLst>
          </p:cNvPr>
          <p:cNvSpPr>
            <a:spLocks noGrp="1"/>
          </p:cNvSpPr>
          <p:nvPr>
            <p:ph type="body" idx="19" hasCustomPrompt="1"/>
          </p:nvPr>
        </p:nvSpPr>
        <p:spPr>
          <a:xfrm>
            <a:off x="504469" y="4158684"/>
            <a:ext cx="2033284" cy="1319187"/>
          </a:xfrm>
          <a:prstGeom prst="rect">
            <a:avLst/>
          </a:prstGeom>
        </p:spPr>
        <p:txBody>
          <a:bodyPr lIns="0" tIns="0" rIns="0" bIns="0"/>
          <a:lstStyle>
            <a:lvl1pPr>
              <a:spcAft>
                <a:spcPts val="1092"/>
              </a:spcAft>
              <a:defRPr sz="1092" b="0">
                <a:solidFill>
                  <a:srgbClr val="363A92"/>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18" name="Holder 3">
            <a:extLst>
              <a:ext uri="{FF2B5EF4-FFF2-40B4-BE49-F238E27FC236}">
                <a16:creationId xmlns:a16="http://schemas.microsoft.com/office/drawing/2014/main" id="{0BC212D3-0906-F1A4-3D63-A2EB6C334DA6}"/>
              </a:ext>
            </a:extLst>
          </p:cNvPr>
          <p:cNvSpPr>
            <a:spLocks noGrp="1"/>
          </p:cNvSpPr>
          <p:nvPr>
            <p:ph type="body" idx="20" hasCustomPrompt="1"/>
          </p:nvPr>
        </p:nvSpPr>
        <p:spPr>
          <a:xfrm>
            <a:off x="2789676" y="4158684"/>
            <a:ext cx="2033284" cy="1319187"/>
          </a:xfrm>
          <a:prstGeom prst="rect">
            <a:avLst/>
          </a:prstGeom>
        </p:spPr>
        <p:txBody>
          <a:bodyPr lIns="0" tIns="0" rIns="0" bIns="0"/>
          <a:lstStyle>
            <a:lvl1pPr>
              <a:spcAft>
                <a:spcPts val="1092"/>
              </a:spcAft>
              <a:defRPr sz="1092" b="0">
                <a:solidFill>
                  <a:srgbClr val="363A92"/>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19" name="Holder 3">
            <a:extLst>
              <a:ext uri="{FF2B5EF4-FFF2-40B4-BE49-F238E27FC236}">
                <a16:creationId xmlns:a16="http://schemas.microsoft.com/office/drawing/2014/main" id="{64532547-9C06-91B8-804D-679930FF513D}"/>
              </a:ext>
            </a:extLst>
          </p:cNvPr>
          <p:cNvSpPr>
            <a:spLocks noGrp="1"/>
          </p:cNvSpPr>
          <p:nvPr>
            <p:ph type="body" idx="21" hasCustomPrompt="1"/>
          </p:nvPr>
        </p:nvSpPr>
        <p:spPr>
          <a:xfrm>
            <a:off x="5074883" y="4158684"/>
            <a:ext cx="2033284" cy="1319187"/>
          </a:xfrm>
          <a:prstGeom prst="rect">
            <a:avLst/>
          </a:prstGeom>
        </p:spPr>
        <p:txBody>
          <a:bodyPr lIns="0" tIns="0" rIns="0" bIns="0"/>
          <a:lstStyle>
            <a:lvl1pPr>
              <a:spcAft>
                <a:spcPts val="1092"/>
              </a:spcAft>
              <a:defRPr sz="1092" b="0">
                <a:solidFill>
                  <a:srgbClr val="363A92"/>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20" name="Holder 3">
            <a:extLst>
              <a:ext uri="{FF2B5EF4-FFF2-40B4-BE49-F238E27FC236}">
                <a16:creationId xmlns:a16="http://schemas.microsoft.com/office/drawing/2014/main" id="{9AE4E55B-EFD8-B5A3-D117-56B793269F0C}"/>
              </a:ext>
            </a:extLst>
          </p:cNvPr>
          <p:cNvSpPr>
            <a:spLocks noGrp="1"/>
          </p:cNvSpPr>
          <p:nvPr>
            <p:ph type="body" idx="22" hasCustomPrompt="1"/>
          </p:nvPr>
        </p:nvSpPr>
        <p:spPr>
          <a:xfrm>
            <a:off x="7360090" y="4158684"/>
            <a:ext cx="2033284" cy="1319187"/>
          </a:xfrm>
          <a:prstGeom prst="rect">
            <a:avLst/>
          </a:prstGeom>
        </p:spPr>
        <p:txBody>
          <a:bodyPr lIns="0" tIns="0" rIns="0" bIns="0"/>
          <a:lstStyle>
            <a:lvl1pPr>
              <a:spcAft>
                <a:spcPts val="1092"/>
              </a:spcAft>
              <a:defRPr sz="1092" b="0">
                <a:solidFill>
                  <a:srgbClr val="363A92"/>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21" name="Holder 3">
            <a:extLst>
              <a:ext uri="{FF2B5EF4-FFF2-40B4-BE49-F238E27FC236}">
                <a16:creationId xmlns:a16="http://schemas.microsoft.com/office/drawing/2014/main" id="{2DF06BE7-520C-2951-5360-69F56DBA25CB}"/>
              </a:ext>
            </a:extLst>
          </p:cNvPr>
          <p:cNvSpPr>
            <a:spLocks noGrp="1"/>
          </p:cNvSpPr>
          <p:nvPr>
            <p:ph type="body" idx="23" hasCustomPrompt="1"/>
          </p:nvPr>
        </p:nvSpPr>
        <p:spPr>
          <a:xfrm>
            <a:off x="9645298" y="4158684"/>
            <a:ext cx="2033284" cy="1319187"/>
          </a:xfrm>
          <a:prstGeom prst="rect">
            <a:avLst/>
          </a:prstGeom>
        </p:spPr>
        <p:txBody>
          <a:bodyPr lIns="0" tIns="0" rIns="0" bIns="0"/>
          <a:lstStyle>
            <a:lvl1pPr>
              <a:spcAft>
                <a:spcPts val="1092"/>
              </a:spcAft>
              <a:defRPr sz="1092" b="0">
                <a:solidFill>
                  <a:srgbClr val="363A92"/>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29" name="Freeform 28">
            <a:extLst>
              <a:ext uri="{FF2B5EF4-FFF2-40B4-BE49-F238E27FC236}">
                <a16:creationId xmlns:a16="http://schemas.microsoft.com/office/drawing/2014/main" id="{2C46E54E-4838-C48C-0C8D-ED934AE7760C}"/>
              </a:ext>
            </a:extLst>
          </p:cNvPr>
          <p:cNvSpPr/>
          <p:nvPr userDrawn="1"/>
        </p:nvSpPr>
        <p:spPr>
          <a:xfrm>
            <a:off x="2820647" y="5477870"/>
            <a:ext cx="1971343" cy="307725"/>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latin typeface="+mn-lt"/>
            </a:endParaRPr>
          </a:p>
        </p:txBody>
      </p:sp>
      <p:pic>
        <p:nvPicPr>
          <p:cNvPr id="34" name="Picture 33">
            <a:extLst>
              <a:ext uri="{FF2B5EF4-FFF2-40B4-BE49-F238E27FC236}">
                <a16:creationId xmlns:a16="http://schemas.microsoft.com/office/drawing/2014/main" id="{2FE1E9DD-7CBC-D1D6-FD23-7137E2626909}"/>
              </a:ext>
            </a:extLst>
          </p:cNvPr>
          <p:cNvPicPr>
            <a:picLocks noChangeAspect="1"/>
          </p:cNvPicPr>
          <p:nvPr userDrawn="1"/>
        </p:nvPicPr>
        <p:blipFill>
          <a:blip r:embed="rId2"/>
          <a:stretch>
            <a:fillRect/>
          </a:stretch>
        </p:blipFill>
        <p:spPr>
          <a:xfrm>
            <a:off x="4382436" y="5522533"/>
            <a:ext cx="211964" cy="211949"/>
          </a:xfrm>
          <a:prstGeom prst="rect">
            <a:avLst/>
          </a:prstGeom>
        </p:spPr>
      </p:pic>
      <p:sp>
        <p:nvSpPr>
          <p:cNvPr id="35" name="Holder 3">
            <a:extLst>
              <a:ext uri="{FF2B5EF4-FFF2-40B4-BE49-F238E27FC236}">
                <a16:creationId xmlns:a16="http://schemas.microsoft.com/office/drawing/2014/main" id="{AD1AED54-014C-C78F-BFB2-3BFD2FB622A1}"/>
              </a:ext>
            </a:extLst>
          </p:cNvPr>
          <p:cNvSpPr>
            <a:spLocks noGrp="1"/>
          </p:cNvSpPr>
          <p:nvPr>
            <p:ph type="body" idx="24" hasCustomPrompt="1"/>
          </p:nvPr>
        </p:nvSpPr>
        <p:spPr>
          <a:xfrm>
            <a:off x="2977015" y="5477870"/>
            <a:ext cx="1220740" cy="316169"/>
          </a:xfrm>
          <a:prstGeom prst="rect">
            <a:avLst/>
          </a:prstGeom>
        </p:spPr>
        <p:txBody>
          <a:bodyPr lIns="0" tIns="0" rIns="0" bIns="0" anchor="ctr"/>
          <a:lstStyle>
            <a:lvl1pPr>
              <a:spcAft>
                <a:spcPts val="1092"/>
              </a:spcAft>
              <a:defRPr sz="1455" b="1">
                <a:solidFill>
                  <a:srgbClr val="363A92"/>
                </a:solidFill>
                <a:latin typeface="+mn-lt"/>
                <a:cs typeface="Arial" panose="020B0604020202020204" pitchFamily="34" charset="0"/>
              </a:defRPr>
            </a:lvl1pPr>
          </a:lstStyle>
          <a:p>
            <a:r>
              <a:rPr lang="en-IE" dirty="0"/>
              <a:t>Connect</a:t>
            </a:r>
          </a:p>
        </p:txBody>
      </p:sp>
      <p:sp>
        <p:nvSpPr>
          <p:cNvPr id="39" name="Freeform 38">
            <a:extLst>
              <a:ext uri="{FF2B5EF4-FFF2-40B4-BE49-F238E27FC236}">
                <a16:creationId xmlns:a16="http://schemas.microsoft.com/office/drawing/2014/main" id="{000604CD-A6F7-D12B-E28E-A8399BE0D752}"/>
              </a:ext>
            </a:extLst>
          </p:cNvPr>
          <p:cNvSpPr/>
          <p:nvPr userDrawn="1"/>
        </p:nvSpPr>
        <p:spPr>
          <a:xfrm>
            <a:off x="535440" y="5477870"/>
            <a:ext cx="1971343" cy="307725"/>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latin typeface="+mn-lt"/>
            </a:endParaRPr>
          </a:p>
        </p:txBody>
      </p:sp>
      <p:pic>
        <p:nvPicPr>
          <p:cNvPr id="40" name="Picture 39">
            <a:extLst>
              <a:ext uri="{FF2B5EF4-FFF2-40B4-BE49-F238E27FC236}">
                <a16:creationId xmlns:a16="http://schemas.microsoft.com/office/drawing/2014/main" id="{90FA48BD-5BA3-036F-65FB-A22A81D21286}"/>
              </a:ext>
            </a:extLst>
          </p:cNvPr>
          <p:cNvPicPr>
            <a:picLocks noChangeAspect="1"/>
          </p:cNvPicPr>
          <p:nvPr userDrawn="1"/>
        </p:nvPicPr>
        <p:blipFill>
          <a:blip r:embed="rId2"/>
          <a:stretch>
            <a:fillRect/>
          </a:stretch>
        </p:blipFill>
        <p:spPr>
          <a:xfrm>
            <a:off x="2096584" y="5522533"/>
            <a:ext cx="211964" cy="211949"/>
          </a:xfrm>
          <a:prstGeom prst="rect">
            <a:avLst/>
          </a:prstGeom>
        </p:spPr>
      </p:pic>
      <p:sp>
        <p:nvSpPr>
          <p:cNvPr id="41" name="Holder 3">
            <a:extLst>
              <a:ext uri="{FF2B5EF4-FFF2-40B4-BE49-F238E27FC236}">
                <a16:creationId xmlns:a16="http://schemas.microsoft.com/office/drawing/2014/main" id="{98BBF9B4-AB21-A92F-201C-611A9421FA67}"/>
              </a:ext>
            </a:extLst>
          </p:cNvPr>
          <p:cNvSpPr>
            <a:spLocks noGrp="1"/>
          </p:cNvSpPr>
          <p:nvPr>
            <p:ph type="body" idx="25" hasCustomPrompt="1"/>
          </p:nvPr>
        </p:nvSpPr>
        <p:spPr>
          <a:xfrm>
            <a:off x="691163" y="5477870"/>
            <a:ext cx="1220740" cy="316169"/>
          </a:xfrm>
          <a:prstGeom prst="rect">
            <a:avLst/>
          </a:prstGeom>
        </p:spPr>
        <p:txBody>
          <a:bodyPr lIns="0" tIns="0" rIns="0" bIns="0" anchor="ctr"/>
          <a:lstStyle>
            <a:lvl1pPr>
              <a:spcAft>
                <a:spcPts val="1092"/>
              </a:spcAft>
              <a:defRPr sz="1455" b="1">
                <a:solidFill>
                  <a:srgbClr val="363A92"/>
                </a:solidFill>
                <a:latin typeface="+mn-lt"/>
                <a:cs typeface="Arial" panose="020B0604020202020204" pitchFamily="34" charset="0"/>
              </a:defRPr>
            </a:lvl1pPr>
          </a:lstStyle>
          <a:p>
            <a:r>
              <a:rPr lang="en-IE" dirty="0"/>
              <a:t>Connect</a:t>
            </a:r>
          </a:p>
        </p:txBody>
      </p:sp>
      <p:sp>
        <p:nvSpPr>
          <p:cNvPr id="45" name="Freeform 44">
            <a:extLst>
              <a:ext uri="{FF2B5EF4-FFF2-40B4-BE49-F238E27FC236}">
                <a16:creationId xmlns:a16="http://schemas.microsoft.com/office/drawing/2014/main" id="{FAA81770-2EE8-06B9-2863-B10E4EEE91DD}"/>
              </a:ext>
            </a:extLst>
          </p:cNvPr>
          <p:cNvSpPr/>
          <p:nvPr userDrawn="1"/>
        </p:nvSpPr>
        <p:spPr>
          <a:xfrm>
            <a:off x="5105854" y="5477870"/>
            <a:ext cx="1971343" cy="307725"/>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latin typeface="+mn-lt"/>
            </a:endParaRPr>
          </a:p>
        </p:txBody>
      </p:sp>
      <p:pic>
        <p:nvPicPr>
          <p:cNvPr id="46" name="Picture 45">
            <a:extLst>
              <a:ext uri="{FF2B5EF4-FFF2-40B4-BE49-F238E27FC236}">
                <a16:creationId xmlns:a16="http://schemas.microsoft.com/office/drawing/2014/main" id="{F41F9D0B-75BE-7E01-D31E-774925A816CB}"/>
              </a:ext>
            </a:extLst>
          </p:cNvPr>
          <p:cNvPicPr>
            <a:picLocks noChangeAspect="1"/>
          </p:cNvPicPr>
          <p:nvPr userDrawn="1"/>
        </p:nvPicPr>
        <p:blipFill>
          <a:blip r:embed="rId2"/>
          <a:stretch>
            <a:fillRect/>
          </a:stretch>
        </p:blipFill>
        <p:spPr>
          <a:xfrm>
            <a:off x="6668288" y="5522533"/>
            <a:ext cx="211964" cy="211949"/>
          </a:xfrm>
          <a:prstGeom prst="rect">
            <a:avLst/>
          </a:prstGeom>
        </p:spPr>
      </p:pic>
      <p:sp>
        <p:nvSpPr>
          <p:cNvPr id="47" name="Holder 3">
            <a:extLst>
              <a:ext uri="{FF2B5EF4-FFF2-40B4-BE49-F238E27FC236}">
                <a16:creationId xmlns:a16="http://schemas.microsoft.com/office/drawing/2014/main" id="{F21CC18B-389C-55AA-D469-FB02BBD593FC}"/>
              </a:ext>
            </a:extLst>
          </p:cNvPr>
          <p:cNvSpPr>
            <a:spLocks noGrp="1"/>
          </p:cNvSpPr>
          <p:nvPr>
            <p:ph type="body" idx="26" hasCustomPrompt="1"/>
          </p:nvPr>
        </p:nvSpPr>
        <p:spPr>
          <a:xfrm>
            <a:off x="5262867" y="5477870"/>
            <a:ext cx="1220740" cy="316169"/>
          </a:xfrm>
          <a:prstGeom prst="rect">
            <a:avLst/>
          </a:prstGeom>
        </p:spPr>
        <p:txBody>
          <a:bodyPr lIns="0" tIns="0" rIns="0" bIns="0" anchor="ctr"/>
          <a:lstStyle>
            <a:lvl1pPr>
              <a:spcAft>
                <a:spcPts val="1092"/>
              </a:spcAft>
              <a:defRPr sz="1455" b="1">
                <a:solidFill>
                  <a:srgbClr val="363A92"/>
                </a:solidFill>
                <a:latin typeface="+mn-lt"/>
                <a:cs typeface="Arial" panose="020B0604020202020204" pitchFamily="34" charset="0"/>
              </a:defRPr>
            </a:lvl1pPr>
          </a:lstStyle>
          <a:p>
            <a:r>
              <a:rPr lang="en-IE" dirty="0"/>
              <a:t>Connect</a:t>
            </a:r>
          </a:p>
        </p:txBody>
      </p:sp>
      <p:sp>
        <p:nvSpPr>
          <p:cNvPr id="51" name="Freeform 50">
            <a:extLst>
              <a:ext uri="{FF2B5EF4-FFF2-40B4-BE49-F238E27FC236}">
                <a16:creationId xmlns:a16="http://schemas.microsoft.com/office/drawing/2014/main" id="{2A001A47-862E-E7C3-D64F-264EC9C5CEA2}"/>
              </a:ext>
            </a:extLst>
          </p:cNvPr>
          <p:cNvSpPr/>
          <p:nvPr userDrawn="1"/>
        </p:nvSpPr>
        <p:spPr>
          <a:xfrm>
            <a:off x="7391061" y="5477870"/>
            <a:ext cx="1971343" cy="307725"/>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latin typeface="+mn-lt"/>
            </a:endParaRPr>
          </a:p>
        </p:txBody>
      </p:sp>
      <p:pic>
        <p:nvPicPr>
          <p:cNvPr id="52" name="Picture 51">
            <a:extLst>
              <a:ext uri="{FF2B5EF4-FFF2-40B4-BE49-F238E27FC236}">
                <a16:creationId xmlns:a16="http://schemas.microsoft.com/office/drawing/2014/main" id="{AB719AE4-B8F2-942D-9ABC-4179CF808A1D}"/>
              </a:ext>
            </a:extLst>
          </p:cNvPr>
          <p:cNvPicPr>
            <a:picLocks noChangeAspect="1"/>
          </p:cNvPicPr>
          <p:nvPr userDrawn="1"/>
        </p:nvPicPr>
        <p:blipFill>
          <a:blip r:embed="rId2"/>
          <a:stretch>
            <a:fillRect/>
          </a:stretch>
        </p:blipFill>
        <p:spPr>
          <a:xfrm>
            <a:off x="8954140" y="5522533"/>
            <a:ext cx="211964" cy="211949"/>
          </a:xfrm>
          <a:prstGeom prst="rect">
            <a:avLst/>
          </a:prstGeom>
        </p:spPr>
      </p:pic>
      <p:sp>
        <p:nvSpPr>
          <p:cNvPr id="53" name="Holder 3">
            <a:extLst>
              <a:ext uri="{FF2B5EF4-FFF2-40B4-BE49-F238E27FC236}">
                <a16:creationId xmlns:a16="http://schemas.microsoft.com/office/drawing/2014/main" id="{830B3661-512F-802F-13FD-2DBC363D9A27}"/>
              </a:ext>
            </a:extLst>
          </p:cNvPr>
          <p:cNvSpPr>
            <a:spLocks noGrp="1"/>
          </p:cNvSpPr>
          <p:nvPr>
            <p:ph type="body" idx="27" hasCustomPrompt="1"/>
          </p:nvPr>
        </p:nvSpPr>
        <p:spPr>
          <a:xfrm>
            <a:off x="7548719" y="5477870"/>
            <a:ext cx="1220740" cy="316169"/>
          </a:xfrm>
          <a:prstGeom prst="rect">
            <a:avLst/>
          </a:prstGeom>
        </p:spPr>
        <p:txBody>
          <a:bodyPr lIns="0" tIns="0" rIns="0" bIns="0" anchor="ctr"/>
          <a:lstStyle>
            <a:lvl1pPr>
              <a:spcAft>
                <a:spcPts val="1092"/>
              </a:spcAft>
              <a:defRPr sz="1455" b="1">
                <a:solidFill>
                  <a:srgbClr val="363A92"/>
                </a:solidFill>
                <a:latin typeface="+mn-lt"/>
                <a:cs typeface="Arial" panose="020B0604020202020204" pitchFamily="34" charset="0"/>
              </a:defRPr>
            </a:lvl1pPr>
          </a:lstStyle>
          <a:p>
            <a:r>
              <a:rPr lang="en-IE" dirty="0"/>
              <a:t>Connect</a:t>
            </a:r>
          </a:p>
        </p:txBody>
      </p:sp>
      <p:sp>
        <p:nvSpPr>
          <p:cNvPr id="57" name="Freeform 56">
            <a:extLst>
              <a:ext uri="{FF2B5EF4-FFF2-40B4-BE49-F238E27FC236}">
                <a16:creationId xmlns:a16="http://schemas.microsoft.com/office/drawing/2014/main" id="{BF240FFE-D754-4451-76FB-1D0CCF3D6DEA}"/>
              </a:ext>
            </a:extLst>
          </p:cNvPr>
          <p:cNvSpPr/>
          <p:nvPr userDrawn="1"/>
        </p:nvSpPr>
        <p:spPr>
          <a:xfrm>
            <a:off x="9676269" y="5477870"/>
            <a:ext cx="1971343" cy="307725"/>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latin typeface="+mn-lt"/>
            </a:endParaRPr>
          </a:p>
        </p:txBody>
      </p:sp>
      <p:pic>
        <p:nvPicPr>
          <p:cNvPr id="58" name="Picture 57">
            <a:extLst>
              <a:ext uri="{FF2B5EF4-FFF2-40B4-BE49-F238E27FC236}">
                <a16:creationId xmlns:a16="http://schemas.microsoft.com/office/drawing/2014/main" id="{FC9F2370-4E40-6B90-A4A2-E21E605F5DF5}"/>
              </a:ext>
            </a:extLst>
          </p:cNvPr>
          <p:cNvPicPr>
            <a:picLocks noChangeAspect="1"/>
          </p:cNvPicPr>
          <p:nvPr userDrawn="1"/>
        </p:nvPicPr>
        <p:blipFill>
          <a:blip r:embed="rId2"/>
          <a:stretch>
            <a:fillRect/>
          </a:stretch>
        </p:blipFill>
        <p:spPr>
          <a:xfrm>
            <a:off x="11239990" y="5522533"/>
            <a:ext cx="211964" cy="211949"/>
          </a:xfrm>
          <a:prstGeom prst="rect">
            <a:avLst/>
          </a:prstGeom>
        </p:spPr>
      </p:pic>
      <p:sp>
        <p:nvSpPr>
          <p:cNvPr id="59" name="Holder 3">
            <a:extLst>
              <a:ext uri="{FF2B5EF4-FFF2-40B4-BE49-F238E27FC236}">
                <a16:creationId xmlns:a16="http://schemas.microsoft.com/office/drawing/2014/main" id="{92C22959-2902-2B41-EC7D-B4455E20A72F}"/>
              </a:ext>
            </a:extLst>
          </p:cNvPr>
          <p:cNvSpPr>
            <a:spLocks noGrp="1"/>
          </p:cNvSpPr>
          <p:nvPr>
            <p:ph type="body" idx="28" hasCustomPrompt="1"/>
          </p:nvPr>
        </p:nvSpPr>
        <p:spPr>
          <a:xfrm>
            <a:off x="9834569" y="5477870"/>
            <a:ext cx="1220740" cy="316169"/>
          </a:xfrm>
          <a:prstGeom prst="rect">
            <a:avLst/>
          </a:prstGeom>
        </p:spPr>
        <p:txBody>
          <a:bodyPr lIns="0" tIns="0" rIns="0" bIns="0" anchor="ctr"/>
          <a:lstStyle>
            <a:lvl1pPr>
              <a:spcAft>
                <a:spcPts val="1092"/>
              </a:spcAft>
              <a:defRPr sz="1455" b="1">
                <a:solidFill>
                  <a:srgbClr val="363A92"/>
                </a:solidFill>
                <a:latin typeface="+mn-lt"/>
                <a:cs typeface="Arial" panose="020B0604020202020204" pitchFamily="34" charset="0"/>
              </a:defRPr>
            </a:lvl1pPr>
          </a:lstStyle>
          <a:p>
            <a:r>
              <a:rPr lang="en-IE" dirty="0"/>
              <a:t>Connect</a:t>
            </a:r>
          </a:p>
        </p:txBody>
      </p:sp>
      <p:sp>
        <p:nvSpPr>
          <p:cNvPr id="6" name="Title 5">
            <a:extLst>
              <a:ext uri="{FF2B5EF4-FFF2-40B4-BE49-F238E27FC236}">
                <a16:creationId xmlns:a16="http://schemas.microsoft.com/office/drawing/2014/main" id="{D0655779-85B2-F022-7D52-1EF2DE7477B2}"/>
              </a:ext>
            </a:extLst>
          </p:cNvPr>
          <p:cNvSpPr>
            <a:spLocks noGrp="1"/>
          </p:cNvSpPr>
          <p:nvPr>
            <p:ph type="title" hasCustomPrompt="1"/>
          </p:nvPr>
        </p:nvSpPr>
        <p:spPr>
          <a:xfrm>
            <a:off x="504469" y="471704"/>
            <a:ext cx="8759883" cy="856798"/>
          </a:xfrm>
        </p:spPr>
        <p:txBody>
          <a:bodyPr/>
          <a:lstStyle>
            <a:lvl1pPr>
              <a:defRPr/>
            </a:lvl1pPr>
          </a:lstStyle>
          <a:p>
            <a:r>
              <a:rPr lang="en-US" dirty="0"/>
              <a:t>Meet the team</a:t>
            </a:r>
            <a:endParaRPr lang="en-GB" dirty="0"/>
          </a:p>
        </p:txBody>
      </p:sp>
    </p:spTree>
    <p:extLst>
      <p:ext uri="{BB962C8B-B14F-4D97-AF65-F5344CB8AC3E}">
        <p14:creationId xmlns:p14="http://schemas.microsoft.com/office/powerpoint/2010/main" val="2414836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eam page (no LinkedIn)">
    <p:bg>
      <p:bgPr>
        <a:solidFill>
          <a:srgbClr val="E6F5FD"/>
        </a:solidFill>
        <a:effectLst/>
      </p:bgPr>
    </p:bg>
    <p:spTree>
      <p:nvGrpSpPr>
        <p:cNvPr id="1" name=""/>
        <p:cNvGrpSpPr/>
        <p:nvPr/>
      </p:nvGrpSpPr>
      <p:grpSpPr>
        <a:xfrm>
          <a:off x="0" y="0"/>
          <a:ext cx="0" cy="0"/>
          <a:chOff x="0" y="0"/>
          <a:chExt cx="0" cy="0"/>
        </a:xfrm>
      </p:grpSpPr>
      <p:sp>
        <p:nvSpPr>
          <p:cNvPr id="17" name="Holder 3">
            <a:extLst>
              <a:ext uri="{FF2B5EF4-FFF2-40B4-BE49-F238E27FC236}">
                <a16:creationId xmlns:a16="http://schemas.microsoft.com/office/drawing/2014/main" id="{234B8308-1440-371C-11FC-67AB98B132B0}"/>
              </a:ext>
            </a:extLst>
          </p:cNvPr>
          <p:cNvSpPr>
            <a:spLocks noGrp="1"/>
          </p:cNvSpPr>
          <p:nvPr>
            <p:ph type="body" idx="19" hasCustomPrompt="1"/>
          </p:nvPr>
        </p:nvSpPr>
        <p:spPr>
          <a:xfrm>
            <a:off x="504469" y="4158684"/>
            <a:ext cx="2033284" cy="1319187"/>
          </a:xfrm>
          <a:prstGeom prst="rect">
            <a:avLst/>
          </a:prstGeom>
        </p:spPr>
        <p:txBody>
          <a:bodyPr lIns="0" tIns="0" rIns="0" bIns="0"/>
          <a:lstStyle>
            <a:lvl1pPr>
              <a:spcAft>
                <a:spcPts val="1092"/>
              </a:spcAft>
              <a:defRPr sz="1092" b="0">
                <a:solidFill>
                  <a:srgbClr val="363A92"/>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18" name="Holder 3">
            <a:extLst>
              <a:ext uri="{FF2B5EF4-FFF2-40B4-BE49-F238E27FC236}">
                <a16:creationId xmlns:a16="http://schemas.microsoft.com/office/drawing/2014/main" id="{0BC212D3-0906-F1A4-3D63-A2EB6C334DA6}"/>
              </a:ext>
            </a:extLst>
          </p:cNvPr>
          <p:cNvSpPr>
            <a:spLocks noGrp="1"/>
          </p:cNvSpPr>
          <p:nvPr>
            <p:ph type="body" idx="20" hasCustomPrompt="1"/>
          </p:nvPr>
        </p:nvSpPr>
        <p:spPr>
          <a:xfrm>
            <a:off x="2789676" y="4158684"/>
            <a:ext cx="2033284" cy="1319187"/>
          </a:xfrm>
          <a:prstGeom prst="rect">
            <a:avLst/>
          </a:prstGeom>
        </p:spPr>
        <p:txBody>
          <a:bodyPr lIns="0" tIns="0" rIns="0" bIns="0"/>
          <a:lstStyle>
            <a:lvl1pPr>
              <a:spcAft>
                <a:spcPts val="1092"/>
              </a:spcAft>
              <a:defRPr sz="1092" b="0">
                <a:solidFill>
                  <a:srgbClr val="363A92"/>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19" name="Holder 3">
            <a:extLst>
              <a:ext uri="{FF2B5EF4-FFF2-40B4-BE49-F238E27FC236}">
                <a16:creationId xmlns:a16="http://schemas.microsoft.com/office/drawing/2014/main" id="{64532547-9C06-91B8-804D-679930FF513D}"/>
              </a:ext>
            </a:extLst>
          </p:cNvPr>
          <p:cNvSpPr>
            <a:spLocks noGrp="1"/>
          </p:cNvSpPr>
          <p:nvPr>
            <p:ph type="body" idx="21" hasCustomPrompt="1"/>
          </p:nvPr>
        </p:nvSpPr>
        <p:spPr>
          <a:xfrm>
            <a:off x="5074883" y="4158684"/>
            <a:ext cx="2033284" cy="1319187"/>
          </a:xfrm>
          <a:prstGeom prst="rect">
            <a:avLst/>
          </a:prstGeom>
        </p:spPr>
        <p:txBody>
          <a:bodyPr lIns="0" tIns="0" rIns="0" bIns="0"/>
          <a:lstStyle>
            <a:lvl1pPr>
              <a:spcAft>
                <a:spcPts val="1092"/>
              </a:spcAft>
              <a:defRPr sz="1092" b="0">
                <a:solidFill>
                  <a:srgbClr val="363A92"/>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20" name="Holder 3">
            <a:extLst>
              <a:ext uri="{FF2B5EF4-FFF2-40B4-BE49-F238E27FC236}">
                <a16:creationId xmlns:a16="http://schemas.microsoft.com/office/drawing/2014/main" id="{9AE4E55B-EFD8-B5A3-D117-56B793269F0C}"/>
              </a:ext>
            </a:extLst>
          </p:cNvPr>
          <p:cNvSpPr>
            <a:spLocks noGrp="1"/>
          </p:cNvSpPr>
          <p:nvPr>
            <p:ph type="body" idx="22" hasCustomPrompt="1"/>
          </p:nvPr>
        </p:nvSpPr>
        <p:spPr>
          <a:xfrm>
            <a:off x="7360090" y="4158684"/>
            <a:ext cx="2033284" cy="1319187"/>
          </a:xfrm>
          <a:prstGeom prst="rect">
            <a:avLst/>
          </a:prstGeom>
        </p:spPr>
        <p:txBody>
          <a:bodyPr lIns="0" tIns="0" rIns="0" bIns="0"/>
          <a:lstStyle>
            <a:lvl1pPr>
              <a:spcAft>
                <a:spcPts val="1092"/>
              </a:spcAft>
              <a:defRPr sz="1092" b="0">
                <a:solidFill>
                  <a:srgbClr val="363A92"/>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21" name="Holder 3">
            <a:extLst>
              <a:ext uri="{FF2B5EF4-FFF2-40B4-BE49-F238E27FC236}">
                <a16:creationId xmlns:a16="http://schemas.microsoft.com/office/drawing/2014/main" id="{2DF06BE7-520C-2951-5360-69F56DBA25CB}"/>
              </a:ext>
            </a:extLst>
          </p:cNvPr>
          <p:cNvSpPr>
            <a:spLocks noGrp="1"/>
          </p:cNvSpPr>
          <p:nvPr>
            <p:ph type="body" idx="23" hasCustomPrompt="1"/>
          </p:nvPr>
        </p:nvSpPr>
        <p:spPr>
          <a:xfrm>
            <a:off x="9645298" y="4158684"/>
            <a:ext cx="2033284" cy="1319187"/>
          </a:xfrm>
          <a:prstGeom prst="rect">
            <a:avLst/>
          </a:prstGeom>
        </p:spPr>
        <p:txBody>
          <a:bodyPr lIns="0" tIns="0" rIns="0" bIns="0"/>
          <a:lstStyle>
            <a:lvl1pPr>
              <a:spcAft>
                <a:spcPts val="1092"/>
              </a:spcAft>
              <a:defRPr sz="1092" b="0">
                <a:solidFill>
                  <a:srgbClr val="363A92"/>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3" name="Holder 3"/>
          <p:cNvSpPr>
            <a:spLocks noGrp="1"/>
          </p:cNvSpPr>
          <p:nvPr>
            <p:ph type="body" idx="1" hasCustomPrompt="1"/>
          </p:nvPr>
        </p:nvSpPr>
        <p:spPr>
          <a:xfrm>
            <a:off x="504469" y="3606676"/>
            <a:ext cx="2033284" cy="515441"/>
          </a:xfrm>
          <a:prstGeom prst="rect">
            <a:avLst/>
          </a:prstGeom>
        </p:spPr>
        <p:txBody>
          <a:bodyPr lIns="0" tIns="0" rIns="0" bIns="0"/>
          <a:lstStyle>
            <a:lvl1pPr>
              <a:spcAft>
                <a:spcPts val="1092"/>
              </a:spcAft>
              <a:defRPr sz="1455" b="1">
                <a:solidFill>
                  <a:srgbClr val="363A92"/>
                </a:solidFill>
                <a:latin typeface="+mn-lt"/>
                <a:cs typeface="Arial" panose="020B0604020202020204" pitchFamily="34" charset="0"/>
              </a:defRPr>
            </a:lvl1pPr>
          </a:lstStyle>
          <a:p>
            <a:r>
              <a:rPr lang="en-IE" dirty="0"/>
              <a:t>Name Surname</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8874422" y="6261375"/>
            <a:ext cx="2804160" cy="342900"/>
          </a:xfrm>
          <a:prstGeom prst="rect">
            <a:avLst/>
          </a:prstGeom>
        </p:spPr>
        <p:txBody>
          <a:bodyPr lIns="0" tIns="0" rIns="0" bIns="0" anchor="b"/>
          <a:lstStyle>
            <a:lvl1pPr algn="r">
              <a:defRPr sz="1273">
                <a:solidFill>
                  <a:srgbClr val="363A92"/>
                </a:solidFill>
                <a:latin typeface="+mn-lt"/>
                <a:cs typeface="Arial" panose="020B0604020202020204" pitchFamily="34" charset="0"/>
              </a:defRPr>
            </a:lvl1pPr>
          </a:lstStyle>
          <a:p>
            <a:fld id="{B6F15528-21DE-4FAA-801E-634DDDAF4B2B}" type="slidenum">
              <a:rPr lang="en-IE" smtClean="0"/>
              <a:pPr/>
              <a:t>‹#›</a:t>
            </a:fld>
            <a:endParaRPr lang="en-IE" dirty="0"/>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504469" y="1436299"/>
            <a:ext cx="2033284" cy="1992701"/>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5" name="Holder 3">
            <a:extLst>
              <a:ext uri="{FF2B5EF4-FFF2-40B4-BE49-F238E27FC236}">
                <a16:creationId xmlns:a16="http://schemas.microsoft.com/office/drawing/2014/main" id="{55E2D3B9-7856-B057-4A35-68DD923A4ED7}"/>
              </a:ext>
            </a:extLst>
          </p:cNvPr>
          <p:cNvSpPr>
            <a:spLocks noGrp="1"/>
          </p:cNvSpPr>
          <p:nvPr>
            <p:ph type="body" idx="11" hasCustomPrompt="1"/>
          </p:nvPr>
        </p:nvSpPr>
        <p:spPr>
          <a:xfrm>
            <a:off x="2789676" y="3606676"/>
            <a:ext cx="2033284" cy="515441"/>
          </a:xfrm>
          <a:prstGeom prst="rect">
            <a:avLst/>
          </a:prstGeom>
        </p:spPr>
        <p:txBody>
          <a:bodyPr lIns="0" tIns="0" rIns="0" bIns="0"/>
          <a:lstStyle>
            <a:lvl1pPr>
              <a:spcAft>
                <a:spcPts val="1092"/>
              </a:spcAft>
              <a:defRPr sz="1455" b="1">
                <a:solidFill>
                  <a:srgbClr val="363A92"/>
                </a:solidFill>
                <a:latin typeface="+mn-lt"/>
                <a:cs typeface="Arial" panose="020B0604020202020204" pitchFamily="34" charset="0"/>
              </a:defRPr>
            </a:lvl1pPr>
          </a:lstStyle>
          <a:p>
            <a:r>
              <a:rPr lang="en-IE" dirty="0"/>
              <a:t>Name Surname</a:t>
            </a:r>
          </a:p>
        </p:txBody>
      </p:sp>
      <p:sp>
        <p:nvSpPr>
          <p:cNvPr id="10" name="Picture Placeholder 7">
            <a:extLst>
              <a:ext uri="{FF2B5EF4-FFF2-40B4-BE49-F238E27FC236}">
                <a16:creationId xmlns:a16="http://schemas.microsoft.com/office/drawing/2014/main" id="{444D3303-4802-9510-E574-6FA21A4C09C7}"/>
              </a:ext>
            </a:extLst>
          </p:cNvPr>
          <p:cNvSpPr>
            <a:spLocks noGrp="1"/>
          </p:cNvSpPr>
          <p:nvPr>
            <p:ph type="pic" sz="quarter" idx="12" hasCustomPrompt="1"/>
          </p:nvPr>
        </p:nvSpPr>
        <p:spPr>
          <a:xfrm>
            <a:off x="2789676" y="1436299"/>
            <a:ext cx="2033284" cy="1992701"/>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11" name="Holder 3">
            <a:extLst>
              <a:ext uri="{FF2B5EF4-FFF2-40B4-BE49-F238E27FC236}">
                <a16:creationId xmlns:a16="http://schemas.microsoft.com/office/drawing/2014/main" id="{E0BF5907-B5C6-DBEE-C90D-D874E1880DF4}"/>
              </a:ext>
            </a:extLst>
          </p:cNvPr>
          <p:cNvSpPr>
            <a:spLocks noGrp="1"/>
          </p:cNvSpPr>
          <p:nvPr>
            <p:ph type="body" idx="13" hasCustomPrompt="1"/>
          </p:nvPr>
        </p:nvSpPr>
        <p:spPr>
          <a:xfrm>
            <a:off x="5074883" y="3606676"/>
            <a:ext cx="2033284" cy="515441"/>
          </a:xfrm>
          <a:prstGeom prst="rect">
            <a:avLst/>
          </a:prstGeom>
        </p:spPr>
        <p:txBody>
          <a:bodyPr lIns="0" tIns="0" rIns="0" bIns="0"/>
          <a:lstStyle>
            <a:lvl1pPr>
              <a:spcAft>
                <a:spcPts val="1092"/>
              </a:spcAft>
              <a:defRPr sz="1455" b="1">
                <a:solidFill>
                  <a:srgbClr val="363A92"/>
                </a:solidFill>
                <a:latin typeface="+mn-lt"/>
                <a:cs typeface="Arial" panose="020B0604020202020204" pitchFamily="34" charset="0"/>
              </a:defRPr>
            </a:lvl1pPr>
          </a:lstStyle>
          <a:p>
            <a:r>
              <a:rPr lang="en-IE" dirty="0"/>
              <a:t>Name Surname</a:t>
            </a:r>
          </a:p>
        </p:txBody>
      </p:sp>
      <p:sp>
        <p:nvSpPr>
          <p:cNvPr id="12" name="Picture Placeholder 7">
            <a:extLst>
              <a:ext uri="{FF2B5EF4-FFF2-40B4-BE49-F238E27FC236}">
                <a16:creationId xmlns:a16="http://schemas.microsoft.com/office/drawing/2014/main" id="{43F72B72-69AC-62EE-C6C0-A475A32A16CA}"/>
              </a:ext>
            </a:extLst>
          </p:cNvPr>
          <p:cNvSpPr>
            <a:spLocks noGrp="1"/>
          </p:cNvSpPr>
          <p:nvPr>
            <p:ph type="pic" sz="quarter" idx="14" hasCustomPrompt="1"/>
          </p:nvPr>
        </p:nvSpPr>
        <p:spPr>
          <a:xfrm>
            <a:off x="5074883" y="1436299"/>
            <a:ext cx="2033284" cy="1992701"/>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13" name="Holder 3">
            <a:extLst>
              <a:ext uri="{FF2B5EF4-FFF2-40B4-BE49-F238E27FC236}">
                <a16:creationId xmlns:a16="http://schemas.microsoft.com/office/drawing/2014/main" id="{FE9B0D82-8E22-0837-8C7B-F25827ED477A}"/>
              </a:ext>
            </a:extLst>
          </p:cNvPr>
          <p:cNvSpPr>
            <a:spLocks noGrp="1"/>
          </p:cNvSpPr>
          <p:nvPr>
            <p:ph type="body" idx="15" hasCustomPrompt="1"/>
          </p:nvPr>
        </p:nvSpPr>
        <p:spPr>
          <a:xfrm>
            <a:off x="7360090" y="3606676"/>
            <a:ext cx="2033284" cy="515441"/>
          </a:xfrm>
          <a:prstGeom prst="rect">
            <a:avLst/>
          </a:prstGeom>
        </p:spPr>
        <p:txBody>
          <a:bodyPr lIns="0" tIns="0" rIns="0" bIns="0"/>
          <a:lstStyle>
            <a:lvl1pPr>
              <a:spcAft>
                <a:spcPts val="1092"/>
              </a:spcAft>
              <a:defRPr sz="1455" b="1">
                <a:solidFill>
                  <a:srgbClr val="363A92"/>
                </a:solidFill>
                <a:latin typeface="+mn-lt"/>
                <a:cs typeface="Arial" panose="020B0604020202020204" pitchFamily="34" charset="0"/>
              </a:defRPr>
            </a:lvl1pPr>
          </a:lstStyle>
          <a:p>
            <a:r>
              <a:rPr lang="en-IE" dirty="0"/>
              <a:t>Name Surname</a:t>
            </a:r>
          </a:p>
        </p:txBody>
      </p:sp>
      <p:sp>
        <p:nvSpPr>
          <p:cNvPr id="14" name="Picture Placeholder 7">
            <a:extLst>
              <a:ext uri="{FF2B5EF4-FFF2-40B4-BE49-F238E27FC236}">
                <a16:creationId xmlns:a16="http://schemas.microsoft.com/office/drawing/2014/main" id="{BAF6A549-D8DB-E3D0-4BD6-7F00791D3EF3}"/>
              </a:ext>
            </a:extLst>
          </p:cNvPr>
          <p:cNvSpPr>
            <a:spLocks noGrp="1"/>
          </p:cNvSpPr>
          <p:nvPr>
            <p:ph type="pic" sz="quarter" idx="16" hasCustomPrompt="1"/>
          </p:nvPr>
        </p:nvSpPr>
        <p:spPr>
          <a:xfrm>
            <a:off x="7360090" y="1436299"/>
            <a:ext cx="2033284" cy="1992701"/>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15" name="Holder 3">
            <a:extLst>
              <a:ext uri="{FF2B5EF4-FFF2-40B4-BE49-F238E27FC236}">
                <a16:creationId xmlns:a16="http://schemas.microsoft.com/office/drawing/2014/main" id="{825A93AF-C4C4-5449-AA29-E6ED3229DD87}"/>
              </a:ext>
            </a:extLst>
          </p:cNvPr>
          <p:cNvSpPr>
            <a:spLocks noGrp="1"/>
          </p:cNvSpPr>
          <p:nvPr>
            <p:ph type="body" idx="17" hasCustomPrompt="1"/>
          </p:nvPr>
        </p:nvSpPr>
        <p:spPr>
          <a:xfrm>
            <a:off x="9645298" y="3606676"/>
            <a:ext cx="2033284" cy="515441"/>
          </a:xfrm>
          <a:prstGeom prst="rect">
            <a:avLst/>
          </a:prstGeom>
        </p:spPr>
        <p:txBody>
          <a:bodyPr lIns="0" tIns="0" rIns="0" bIns="0"/>
          <a:lstStyle>
            <a:lvl1pPr>
              <a:spcAft>
                <a:spcPts val="1092"/>
              </a:spcAft>
              <a:defRPr sz="1455" b="1">
                <a:solidFill>
                  <a:srgbClr val="363A92"/>
                </a:solidFill>
                <a:latin typeface="+mn-lt"/>
                <a:cs typeface="Arial" panose="020B0604020202020204" pitchFamily="34" charset="0"/>
              </a:defRPr>
            </a:lvl1pPr>
          </a:lstStyle>
          <a:p>
            <a:r>
              <a:rPr lang="en-IE" dirty="0"/>
              <a:t>Name Surname</a:t>
            </a:r>
          </a:p>
        </p:txBody>
      </p:sp>
      <p:sp>
        <p:nvSpPr>
          <p:cNvPr id="16" name="Picture Placeholder 7">
            <a:extLst>
              <a:ext uri="{FF2B5EF4-FFF2-40B4-BE49-F238E27FC236}">
                <a16:creationId xmlns:a16="http://schemas.microsoft.com/office/drawing/2014/main" id="{933B3666-69E3-1457-2AC1-C75F47822A4E}"/>
              </a:ext>
            </a:extLst>
          </p:cNvPr>
          <p:cNvSpPr>
            <a:spLocks noGrp="1"/>
          </p:cNvSpPr>
          <p:nvPr>
            <p:ph type="pic" sz="quarter" idx="18" hasCustomPrompt="1"/>
          </p:nvPr>
        </p:nvSpPr>
        <p:spPr>
          <a:xfrm>
            <a:off x="9645298" y="1436299"/>
            <a:ext cx="2033284" cy="1992701"/>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6" name="Title 5">
            <a:extLst>
              <a:ext uri="{FF2B5EF4-FFF2-40B4-BE49-F238E27FC236}">
                <a16:creationId xmlns:a16="http://schemas.microsoft.com/office/drawing/2014/main" id="{D0655779-85B2-F022-7D52-1EF2DE7477B2}"/>
              </a:ext>
            </a:extLst>
          </p:cNvPr>
          <p:cNvSpPr>
            <a:spLocks noGrp="1"/>
          </p:cNvSpPr>
          <p:nvPr>
            <p:ph type="title" hasCustomPrompt="1"/>
          </p:nvPr>
        </p:nvSpPr>
        <p:spPr>
          <a:xfrm>
            <a:off x="504469" y="471704"/>
            <a:ext cx="8369953" cy="856798"/>
          </a:xfrm>
        </p:spPr>
        <p:txBody>
          <a:bodyPr/>
          <a:lstStyle>
            <a:lvl1pPr>
              <a:defRPr/>
            </a:lvl1pPr>
          </a:lstStyle>
          <a:p>
            <a:r>
              <a:rPr lang="en-US" dirty="0"/>
              <a:t>Meet the team</a:t>
            </a:r>
            <a:endParaRPr lang="en-GB" dirty="0"/>
          </a:p>
        </p:txBody>
      </p:sp>
    </p:spTree>
    <p:extLst>
      <p:ext uri="{BB962C8B-B14F-4D97-AF65-F5344CB8AC3E}">
        <p14:creationId xmlns:p14="http://schemas.microsoft.com/office/powerpoint/2010/main" val="3119357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Light Blue &amp; Green">
    <p:bg>
      <p:bgPr>
        <a:solidFill>
          <a:schemeClr val="accent5"/>
        </a:solidFill>
        <a:effectLst/>
      </p:bgPr>
    </p:bg>
    <p:spTree>
      <p:nvGrpSpPr>
        <p:cNvPr id="1" name=""/>
        <p:cNvGrpSpPr/>
        <p:nvPr/>
      </p:nvGrpSpPr>
      <p:grpSpPr>
        <a:xfrm>
          <a:off x="0" y="0"/>
          <a:ext cx="0" cy="0"/>
          <a:chOff x="0" y="0"/>
          <a:chExt cx="0" cy="0"/>
        </a:xfrm>
      </p:grpSpPr>
      <p:grpSp>
        <p:nvGrpSpPr>
          <p:cNvPr id="68" name="Graphic 137">
            <a:extLst>
              <a:ext uri="{FF2B5EF4-FFF2-40B4-BE49-F238E27FC236}">
                <a16:creationId xmlns:a16="http://schemas.microsoft.com/office/drawing/2014/main" id="{476DD7FB-8F70-B10A-2421-9F7E04D5C772}"/>
              </a:ext>
            </a:extLst>
          </p:cNvPr>
          <p:cNvGrpSpPr/>
          <p:nvPr/>
        </p:nvGrpSpPr>
        <p:grpSpPr>
          <a:xfrm>
            <a:off x="-1752600" y="-2286000"/>
            <a:ext cx="10935202" cy="10600487"/>
            <a:chOff x="-2952030" y="-3864416"/>
            <a:chExt cx="18105979" cy="17553005"/>
          </a:xfrm>
        </p:grpSpPr>
        <p:sp>
          <p:nvSpPr>
            <p:cNvPr id="69" name="Freeform: Shape 68">
              <a:extLst>
                <a:ext uri="{FF2B5EF4-FFF2-40B4-BE49-F238E27FC236}">
                  <a16:creationId xmlns:a16="http://schemas.microsoft.com/office/drawing/2014/main" id="{C0B9BFEB-FBF0-5B9F-29AC-D7D94052A32C}"/>
                </a:ext>
              </a:extLst>
            </p:cNvPr>
            <p:cNvSpPr/>
            <p:nvPr/>
          </p:nvSpPr>
          <p:spPr>
            <a:xfrm>
              <a:off x="-1315057" y="-3864416"/>
              <a:ext cx="11159320" cy="11159321"/>
            </a:xfrm>
            <a:custGeom>
              <a:avLst/>
              <a:gdLst>
                <a:gd name="connsiteX0" fmla="*/ 11159321 w 11159320"/>
                <a:gd name="connsiteY0" fmla="*/ 5579661 h 11159321"/>
                <a:gd name="connsiteX1" fmla="*/ 5579660 w 11159320"/>
                <a:gd name="connsiteY1" fmla="*/ 11159322 h 11159321"/>
                <a:gd name="connsiteX2" fmla="*/ 0 w 11159320"/>
                <a:gd name="connsiteY2" fmla="*/ 5579661 h 11159321"/>
                <a:gd name="connsiteX3" fmla="*/ 5579660 w 11159320"/>
                <a:gd name="connsiteY3" fmla="*/ 0 h 11159321"/>
                <a:gd name="connsiteX4" fmla="*/ 11159321 w 11159320"/>
                <a:gd name="connsiteY4" fmla="*/ 5579661 h 11159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59320" h="11159321">
                  <a:moveTo>
                    <a:pt x="11159321" y="5579661"/>
                  </a:moveTo>
                  <a:cubicBezTo>
                    <a:pt x="11159321" y="8661223"/>
                    <a:pt x="8661222" y="11159322"/>
                    <a:pt x="5579660" y="11159322"/>
                  </a:cubicBezTo>
                  <a:cubicBezTo>
                    <a:pt x="2498099" y="11159322"/>
                    <a:pt x="0" y="8661223"/>
                    <a:pt x="0" y="5579661"/>
                  </a:cubicBezTo>
                  <a:cubicBezTo>
                    <a:pt x="0" y="2498100"/>
                    <a:pt x="2498099" y="0"/>
                    <a:pt x="5579660" y="0"/>
                  </a:cubicBezTo>
                  <a:cubicBezTo>
                    <a:pt x="8661222" y="0"/>
                    <a:pt x="11159321" y="2498100"/>
                    <a:pt x="11159321" y="5579661"/>
                  </a:cubicBezTo>
                  <a:close/>
                </a:path>
              </a:pathLst>
            </a:custGeom>
            <a:gradFill flip="none" rotWithShape="1">
              <a:gsLst>
                <a:gs pos="10000">
                  <a:schemeClr val="accent3"/>
                </a:gs>
                <a:gs pos="100000">
                  <a:srgbClr val="C7E634"/>
                </a:gs>
              </a:gsLst>
              <a:lin ang="13800000" scaled="0"/>
              <a:tileRect/>
            </a:gradFill>
            <a:ln w="10502"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65C7921D-1791-AAB4-C7A8-9339CEFF6813}"/>
                </a:ext>
              </a:extLst>
            </p:cNvPr>
            <p:cNvSpPr/>
            <p:nvPr/>
          </p:nvSpPr>
          <p:spPr>
            <a:xfrm>
              <a:off x="252163" y="-1213197"/>
              <a:ext cx="14901785" cy="14901786"/>
            </a:xfrm>
            <a:custGeom>
              <a:avLst/>
              <a:gdLst>
                <a:gd name="connsiteX0" fmla="*/ 14901786 w 14901785"/>
                <a:gd name="connsiteY0" fmla="*/ 7450893 h 14901786"/>
                <a:gd name="connsiteX1" fmla="*/ 7450893 w 14901785"/>
                <a:gd name="connsiteY1" fmla="*/ 14901787 h 14901786"/>
                <a:gd name="connsiteX2" fmla="*/ 0 w 14901785"/>
                <a:gd name="connsiteY2" fmla="*/ 7450893 h 14901786"/>
                <a:gd name="connsiteX3" fmla="*/ 7450893 w 14901785"/>
                <a:gd name="connsiteY3" fmla="*/ 0 h 14901786"/>
                <a:gd name="connsiteX4" fmla="*/ 14901786 w 14901785"/>
                <a:gd name="connsiteY4" fmla="*/ 7450893 h 14901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1785" h="14901786">
                  <a:moveTo>
                    <a:pt x="14901786" y="7450893"/>
                  </a:moveTo>
                  <a:cubicBezTo>
                    <a:pt x="14901786" y="11565908"/>
                    <a:pt x="11565908" y="14901787"/>
                    <a:pt x="7450893" y="14901787"/>
                  </a:cubicBezTo>
                  <a:cubicBezTo>
                    <a:pt x="3335879" y="14901787"/>
                    <a:pt x="0" y="11565908"/>
                    <a:pt x="0" y="7450893"/>
                  </a:cubicBezTo>
                  <a:cubicBezTo>
                    <a:pt x="0" y="3335879"/>
                    <a:pt x="3335879" y="0"/>
                    <a:pt x="7450893" y="0"/>
                  </a:cubicBezTo>
                  <a:cubicBezTo>
                    <a:pt x="11565907" y="0"/>
                    <a:pt x="14901786" y="3335879"/>
                    <a:pt x="14901786" y="7450893"/>
                  </a:cubicBezTo>
                  <a:close/>
                </a:path>
              </a:pathLst>
            </a:custGeom>
            <a:gradFill>
              <a:gsLst>
                <a:gs pos="10000">
                  <a:schemeClr val="accent3"/>
                </a:gs>
                <a:gs pos="70000">
                  <a:schemeClr val="accent3">
                    <a:alpha val="0"/>
                  </a:schemeClr>
                </a:gs>
              </a:gsLst>
              <a:path path="circle">
                <a:fillToRect l="50000" t="50000" r="50000" b="50000"/>
              </a:path>
            </a:gradFill>
            <a:ln w="10502"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AFB4422B-CC74-C157-7ECF-970E5170A8B1}"/>
                </a:ext>
              </a:extLst>
            </p:cNvPr>
            <p:cNvSpPr/>
            <p:nvPr/>
          </p:nvSpPr>
          <p:spPr>
            <a:xfrm>
              <a:off x="-2952030" y="-3009740"/>
              <a:ext cx="12780432" cy="12780433"/>
            </a:xfrm>
            <a:custGeom>
              <a:avLst/>
              <a:gdLst>
                <a:gd name="connsiteX0" fmla="*/ 12780432 w 12780432"/>
                <a:gd name="connsiteY0" fmla="*/ 6390217 h 12780433"/>
                <a:gd name="connsiteX1" fmla="*/ 6390217 w 12780432"/>
                <a:gd name="connsiteY1" fmla="*/ 12780433 h 12780433"/>
                <a:gd name="connsiteX2" fmla="*/ 0 w 12780432"/>
                <a:gd name="connsiteY2" fmla="*/ 6390217 h 12780433"/>
                <a:gd name="connsiteX3" fmla="*/ 6390217 w 12780432"/>
                <a:gd name="connsiteY3" fmla="*/ 0 h 12780433"/>
                <a:gd name="connsiteX4" fmla="*/ 12780432 w 12780432"/>
                <a:gd name="connsiteY4" fmla="*/ 6390217 h 12780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0432" h="12780433">
                  <a:moveTo>
                    <a:pt x="12780432" y="6390217"/>
                  </a:moveTo>
                  <a:cubicBezTo>
                    <a:pt x="12780432" y="9919436"/>
                    <a:pt x="9919435" y="12780433"/>
                    <a:pt x="6390217" y="12780433"/>
                  </a:cubicBezTo>
                  <a:cubicBezTo>
                    <a:pt x="2860998" y="12780433"/>
                    <a:pt x="0" y="9919436"/>
                    <a:pt x="0" y="6390217"/>
                  </a:cubicBezTo>
                  <a:cubicBezTo>
                    <a:pt x="0" y="2860998"/>
                    <a:pt x="2860998" y="0"/>
                    <a:pt x="6390217" y="0"/>
                  </a:cubicBezTo>
                  <a:cubicBezTo>
                    <a:pt x="9919435" y="0"/>
                    <a:pt x="12780432" y="2860998"/>
                    <a:pt x="12780432" y="6390217"/>
                  </a:cubicBezTo>
                  <a:close/>
                </a:path>
              </a:pathLst>
            </a:custGeom>
            <a:gradFill>
              <a:gsLst>
                <a:gs pos="10000">
                  <a:schemeClr val="accent3"/>
                </a:gs>
                <a:gs pos="70000">
                  <a:schemeClr val="accent3">
                    <a:alpha val="0"/>
                  </a:schemeClr>
                </a:gs>
              </a:gsLst>
              <a:path path="circle">
                <a:fillToRect l="50000" t="50000" r="50000" b="50000"/>
              </a:path>
            </a:gradFill>
            <a:ln w="10502" cap="flat">
              <a:noFill/>
              <a:prstDash val="solid"/>
              <a:miter/>
            </a:ln>
          </p:spPr>
          <p:txBody>
            <a:bodyPr rtlCol="0" anchor="ctr"/>
            <a:lstStyle/>
            <a:p>
              <a:endParaRPr lang="en-GB"/>
            </a:p>
          </p:txBody>
        </p:sp>
      </p:grpSp>
      <p:sp>
        <p:nvSpPr>
          <p:cNvPr id="2" name="Holder 2"/>
          <p:cNvSpPr>
            <a:spLocks noGrp="1"/>
          </p:cNvSpPr>
          <p:nvPr userDrawn="1">
            <p:ph type="ctrTitle" hasCustomPrompt="1"/>
          </p:nvPr>
        </p:nvSpPr>
        <p:spPr>
          <a:xfrm>
            <a:off x="4894514" y="2309185"/>
            <a:ext cx="6700594" cy="2239632"/>
          </a:xfrm>
          <a:prstGeom prst="rect">
            <a:avLst/>
          </a:prstGeom>
        </p:spPr>
        <p:txBody>
          <a:bodyPr wrap="square" lIns="0" tIns="0" rIns="0" bIns="0">
            <a:spAutoFit/>
          </a:bodyPr>
          <a:lstStyle>
            <a:lvl1pPr>
              <a:lnSpc>
                <a:spcPct val="80000"/>
              </a:lnSpc>
              <a:defRPr sz="9096" b="0" i="0" spc="-91">
                <a:solidFill>
                  <a:srgbClr val="363A92"/>
                </a:solidFill>
                <a:latin typeface="+mj-lt"/>
                <a:cs typeface="Arial" panose="020B0604020202020204" pitchFamily="34" charset="0"/>
              </a:defRPr>
            </a:lvl1pPr>
          </a:lstStyle>
          <a:p>
            <a:r>
              <a:rPr lang="en-IE" dirty="0"/>
              <a:t>Title of Presentation</a:t>
            </a:r>
            <a:endParaRPr dirty="0"/>
          </a:p>
        </p:txBody>
      </p:sp>
      <p:sp>
        <p:nvSpPr>
          <p:cNvPr id="13" name="Text Placeholder 12">
            <a:extLst>
              <a:ext uri="{FF2B5EF4-FFF2-40B4-BE49-F238E27FC236}">
                <a16:creationId xmlns:a16="http://schemas.microsoft.com/office/drawing/2014/main" id="{FF21DE71-5293-392E-0B40-AC2F6BD0C9BC}"/>
              </a:ext>
            </a:extLst>
          </p:cNvPr>
          <p:cNvSpPr>
            <a:spLocks noGrp="1"/>
          </p:cNvSpPr>
          <p:nvPr userDrawn="1">
            <p:ph type="body" sz="quarter" idx="10" hasCustomPrompt="1"/>
          </p:nvPr>
        </p:nvSpPr>
        <p:spPr>
          <a:xfrm>
            <a:off x="4894515" y="5924219"/>
            <a:ext cx="3188558" cy="646908"/>
          </a:xfrm>
          <a:prstGeom prst="rect">
            <a:avLst/>
          </a:prstGeom>
        </p:spPr>
        <p:txBody>
          <a:bodyPr/>
          <a:lstStyle>
            <a:lvl1pPr>
              <a:defRPr sz="1940" b="1">
                <a:solidFill>
                  <a:srgbClr val="363A92"/>
                </a:solidFill>
                <a:latin typeface="+mn-lt"/>
                <a:cs typeface="Arial" panose="020B0604020202020204" pitchFamily="34" charset="0"/>
              </a:defRPr>
            </a:lvl1pPr>
            <a:lvl2pPr>
              <a:defRPr sz="1698">
                <a:solidFill>
                  <a:schemeClr val="bg1"/>
                </a:solidFill>
                <a:latin typeface="Arial" panose="020B0604020202020204" pitchFamily="34" charset="0"/>
                <a:cs typeface="Arial" panose="020B0604020202020204" pitchFamily="34" charset="0"/>
              </a:defRPr>
            </a:lvl2pPr>
            <a:lvl3pPr>
              <a:defRPr sz="1698">
                <a:solidFill>
                  <a:schemeClr val="bg1"/>
                </a:solidFill>
                <a:latin typeface="Arial" panose="020B0604020202020204" pitchFamily="34" charset="0"/>
                <a:cs typeface="Arial" panose="020B0604020202020204" pitchFamily="34" charset="0"/>
              </a:defRPr>
            </a:lvl3pPr>
            <a:lvl4pPr>
              <a:defRPr sz="1698">
                <a:solidFill>
                  <a:schemeClr val="bg1"/>
                </a:solidFill>
                <a:latin typeface="Arial" panose="020B0604020202020204" pitchFamily="34" charset="0"/>
                <a:cs typeface="Arial" panose="020B0604020202020204" pitchFamily="34" charset="0"/>
              </a:defRPr>
            </a:lvl4pPr>
            <a:lvl5pPr>
              <a:defRPr sz="1698">
                <a:solidFill>
                  <a:schemeClr val="bg1"/>
                </a:solidFill>
                <a:latin typeface="Arial" panose="020B0604020202020204" pitchFamily="34" charset="0"/>
                <a:cs typeface="Arial" panose="020B0604020202020204" pitchFamily="34" charset="0"/>
              </a:defRPr>
            </a:lvl5pPr>
          </a:lstStyle>
          <a:p>
            <a:pPr lvl="0"/>
            <a:r>
              <a:rPr lang="en-GB" dirty="0"/>
              <a:t>Created by</a:t>
            </a:r>
            <a:br>
              <a:rPr lang="en-GB" dirty="0"/>
            </a:br>
            <a:r>
              <a:rPr lang="en-GB" dirty="0"/>
              <a:t>Name Surname</a:t>
            </a:r>
            <a:endParaRPr lang="en-US" dirty="0"/>
          </a:p>
        </p:txBody>
      </p:sp>
      <p:sp>
        <p:nvSpPr>
          <p:cNvPr id="14" name="Text Placeholder 12">
            <a:extLst>
              <a:ext uri="{FF2B5EF4-FFF2-40B4-BE49-F238E27FC236}">
                <a16:creationId xmlns:a16="http://schemas.microsoft.com/office/drawing/2014/main" id="{DDC2A54C-0140-4B5F-FA69-42885344F114}"/>
              </a:ext>
            </a:extLst>
          </p:cNvPr>
          <p:cNvSpPr>
            <a:spLocks noGrp="1"/>
          </p:cNvSpPr>
          <p:nvPr userDrawn="1">
            <p:ph type="body" sz="quarter" idx="11" hasCustomPrompt="1"/>
          </p:nvPr>
        </p:nvSpPr>
        <p:spPr>
          <a:xfrm>
            <a:off x="8406550" y="5924219"/>
            <a:ext cx="3188558" cy="646908"/>
          </a:xfrm>
          <a:prstGeom prst="rect">
            <a:avLst/>
          </a:prstGeom>
        </p:spPr>
        <p:txBody>
          <a:bodyPr/>
          <a:lstStyle>
            <a:lvl1pPr>
              <a:defRPr sz="1940" b="1">
                <a:solidFill>
                  <a:srgbClr val="363A92"/>
                </a:solidFill>
                <a:latin typeface="+mn-lt"/>
                <a:cs typeface="Arial" panose="020B0604020202020204" pitchFamily="34" charset="0"/>
              </a:defRPr>
            </a:lvl1pPr>
            <a:lvl2pPr>
              <a:defRPr sz="1698">
                <a:solidFill>
                  <a:schemeClr val="bg1"/>
                </a:solidFill>
                <a:latin typeface="Arial" panose="020B0604020202020204" pitchFamily="34" charset="0"/>
                <a:cs typeface="Arial" panose="020B0604020202020204" pitchFamily="34" charset="0"/>
              </a:defRPr>
            </a:lvl2pPr>
            <a:lvl3pPr>
              <a:defRPr sz="1698">
                <a:solidFill>
                  <a:schemeClr val="bg1"/>
                </a:solidFill>
                <a:latin typeface="Arial" panose="020B0604020202020204" pitchFamily="34" charset="0"/>
                <a:cs typeface="Arial" panose="020B0604020202020204" pitchFamily="34" charset="0"/>
              </a:defRPr>
            </a:lvl3pPr>
            <a:lvl4pPr>
              <a:defRPr sz="1698">
                <a:solidFill>
                  <a:schemeClr val="bg1"/>
                </a:solidFill>
                <a:latin typeface="Arial" panose="020B0604020202020204" pitchFamily="34" charset="0"/>
                <a:cs typeface="Arial" panose="020B0604020202020204" pitchFamily="34" charset="0"/>
              </a:defRPr>
            </a:lvl4pPr>
            <a:lvl5pPr>
              <a:defRPr sz="1698">
                <a:solidFill>
                  <a:schemeClr val="bg1"/>
                </a:solidFill>
                <a:latin typeface="Arial" panose="020B0604020202020204" pitchFamily="34" charset="0"/>
                <a:cs typeface="Arial" panose="020B0604020202020204" pitchFamily="34" charset="0"/>
              </a:defRPr>
            </a:lvl5pPr>
          </a:lstStyle>
          <a:p>
            <a:pPr lvl="0"/>
            <a:r>
              <a:rPr lang="en-GB" dirty="0"/>
              <a:t>Presented by</a:t>
            </a:r>
            <a:br>
              <a:rPr lang="en-GB" dirty="0"/>
            </a:br>
            <a:r>
              <a:rPr lang="en-GB" dirty="0"/>
              <a:t>Name Surname</a:t>
            </a:r>
            <a:endParaRPr lang="en-US" dirty="0"/>
          </a:p>
        </p:txBody>
      </p:sp>
      <p:sp>
        <p:nvSpPr>
          <p:cNvPr id="4" name="Freeform: Shape 3">
            <a:extLst>
              <a:ext uri="{FF2B5EF4-FFF2-40B4-BE49-F238E27FC236}">
                <a16:creationId xmlns:a16="http://schemas.microsoft.com/office/drawing/2014/main" id="{25DCFB6D-EEB2-3482-B3C3-247739B1361F}"/>
              </a:ext>
            </a:extLst>
          </p:cNvPr>
          <p:cNvSpPr/>
          <p:nvPr userDrawn="1"/>
        </p:nvSpPr>
        <p:spPr>
          <a:xfrm>
            <a:off x="-3146199" y="-3918032"/>
            <a:ext cx="18484396" cy="14694064"/>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3" name="Graphic 72">
            <a:extLst>
              <a:ext uri="{FF2B5EF4-FFF2-40B4-BE49-F238E27FC236}">
                <a16:creationId xmlns:a16="http://schemas.microsoft.com/office/drawing/2014/main" id="{30BE0B4A-4B13-DD14-301E-6F92BD41F15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35213" y="406175"/>
            <a:ext cx="4422824" cy="482259"/>
          </a:xfrm>
          <a:prstGeom prst="rect">
            <a:avLst/>
          </a:prstGeom>
        </p:spPr>
      </p:pic>
      <p:sp>
        <p:nvSpPr>
          <p:cNvPr id="74" name="Date Placeholder 77">
            <a:extLst>
              <a:ext uri="{FF2B5EF4-FFF2-40B4-BE49-F238E27FC236}">
                <a16:creationId xmlns:a16="http://schemas.microsoft.com/office/drawing/2014/main" id="{748AD6E7-39D2-D2E2-A60B-D756CA081880}"/>
              </a:ext>
            </a:extLst>
          </p:cNvPr>
          <p:cNvSpPr>
            <a:spLocks noGrp="1"/>
          </p:cNvSpPr>
          <p:nvPr>
            <p:ph type="dt" sz="half" idx="13"/>
          </p:nvPr>
        </p:nvSpPr>
        <p:spPr>
          <a:xfrm>
            <a:off x="319626" y="6206296"/>
            <a:ext cx="1023399" cy="360000"/>
          </a:xfrm>
          <a:prstGeom prst="roundRect">
            <a:avLst>
              <a:gd name="adj" fmla="val 50000"/>
            </a:avLst>
          </a:prstGeom>
          <a:solidFill>
            <a:srgbClr val="C7E634"/>
          </a:solidFill>
          <a:ln>
            <a:noFill/>
          </a:ln>
        </p:spPr>
        <p:txBody>
          <a:bodyPr anchor="ctr" anchorCtr="0"/>
          <a:lstStyle>
            <a:lvl1pPr>
              <a:defRPr sz="1250" cap="all" baseline="0"/>
            </a:lvl1pPr>
          </a:lstStyle>
          <a:p>
            <a:pPr algn="ctr"/>
            <a:r>
              <a:rPr lang="en-GB"/>
              <a:t>May 2025</a:t>
            </a:r>
            <a:endParaRPr lang="en-GB" dirty="0"/>
          </a:p>
        </p:txBody>
      </p:sp>
    </p:spTree>
    <p:extLst>
      <p:ext uri="{BB962C8B-B14F-4D97-AF65-F5344CB8AC3E}">
        <p14:creationId xmlns:p14="http://schemas.microsoft.com/office/powerpoint/2010/main" val="30650089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chart/graph)">
    <p:spTree>
      <p:nvGrpSpPr>
        <p:cNvPr id="1" name=""/>
        <p:cNvGrpSpPr/>
        <p:nvPr/>
      </p:nvGrpSpPr>
      <p:grpSpPr>
        <a:xfrm>
          <a:off x="0" y="0"/>
          <a:ext cx="0" cy="0"/>
          <a:chOff x="0" y="0"/>
          <a:chExt cx="0" cy="0"/>
        </a:xfrm>
      </p:grpSpPr>
      <p:sp>
        <p:nvSpPr>
          <p:cNvPr id="3" name="Holder 3"/>
          <p:cNvSpPr>
            <a:spLocks noGrp="1"/>
          </p:cNvSpPr>
          <p:nvPr>
            <p:ph type="body" idx="1" hasCustomPrompt="1"/>
          </p:nvPr>
        </p:nvSpPr>
        <p:spPr>
          <a:xfrm>
            <a:off x="504470" y="1577340"/>
            <a:ext cx="3675573" cy="4208255"/>
          </a:xfrm>
          <a:prstGeom prst="rect">
            <a:avLst/>
          </a:prstGeom>
        </p:spPr>
        <p:txBody>
          <a:bodyPr lIns="0" tIns="0" rIns="0" bIns="0"/>
          <a:lstStyle>
            <a:lvl1pPr>
              <a:spcAft>
                <a:spcPts val="1092"/>
              </a:spcAft>
              <a:defRPr sz="1455">
                <a:solidFill>
                  <a:srgbClr val="363A92"/>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8883015" y="6261375"/>
            <a:ext cx="2804160" cy="342900"/>
          </a:xfrm>
          <a:prstGeom prst="rect">
            <a:avLst/>
          </a:prstGeom>
        </p:spPr>
        <p:txBody>
          <a:bodyPr lIns="0" tIns="0" rIns="0" bIns="0" anchor="b"/>
          <a:lstStyle>
            <a:lvl1pPr algn="r">
              <a:defRPr sz="1273">
                <a:solidFill>
                  <a:srgbClr val="363A92"/>
                </a:solidFill>
                <a:latin typeface="+mn-lt"/>
                <a:cs typeface="Arial" panose="020B0604020202020204" pitchFamily="34" charset="0"/>
              </a:defRPr>
            </a:lvl1pPr>
          </a:lstStyle>
          <a:p>
            <a:fld id="{B6F15528-21DE-4FAA-801E-634DDDAF4B2B}" type="slidenum">
              <a:rPr lang="en-IE" smtClean="0"/>
              <a:pPr/>
              <a:t>‹#›</a:t>
            </a:fld>
            <a:endParaRPr lang="en-IE" dirty="0"/>
          </a:p>
        </p:txBody>
      </p:sp>
      <p:sp>
        <p:nvSpPr>
          <p:cNvPr id="7" name="Chart Placeholder 5">
            <a:extLst>
              <a:ext uri="{FF2B5EF4-FFF2-40B4-BE49-F238E27FC236}">
                <a16:creationId xmlns:a16="http://schemas.microsoft.com/office/drawing/2014/main" id="{06102A41-F616-0E5A-7134-7369B06C0BCE}"/>
              </a:ext>
            </a:extLst>
          </p:cNvPr>
          <p:cNvSpPr>
            <a:spLocks noGrp="1"/>
          </p:cNvSpPr>
          <p:nvPr>
            <p:ph type="chart" sz="quarter" idx="11" hasCustomPrompt="1"/>
          </p:nvPr>
        </p:nvSpPr>
        <p:spPr>
          <a:xfrm>
            <a:off x="4600242" y="1577802"/>
            <a:ext cx="7086933" cy="4346416"/>
          </a:xfrm>
          <a:prstGeom prst="rect">
            <a:avLst/>
          </a:prstGeom>
        </p:spPr>
        <p:txBody>
          <a:bodyPr/>
          <a:lstStyle>
            <a:lvl1pPr algn="ctr">
              <a:defRPr sz="1092">
                <a:solidFill>
                  <a:srgbClr val="363A92"/>
                </a:solidFill>
                <a:latin typeface="+mn-lt"/>
                <a:cs typeface="Arial" panose="020B0604020202020204" pitchFamily="34" charset="0"/>
              </a:defRPr>
            </a:lvl1pPr>
          </a:lstStyle>
          <a:p>
            <a:r>
              <a:rPr lang="en-US" dirty="0"/>
              <a:t>Click the icon to add a graph or chart</a:t>
            </a:r>
          </a:p>
        </p:txBody>
      </p:sp>
      <p:sp>
        <p:nvSpPr>
          <p:cNvPr id="5" name="Title 4">
            <a:extLst>
              <a:ext uri="{FF2B5EF4-FFF2-40B4-BE49-F238E27FC236}">
                <a16:creationId xmlns:a16="http://schemas.microsoft.com/office/drawing/2014/main" id="{C10B5128-28E5-D682-EF28-E13BC661E49D}"/>
              </a:ext>
            </a:extLst>
          </p:cNvPr>
          <p:cNvSpPr>
            <a:spLocks noGrp="1"/>
          </p:cNvSpPr>
          <p:nvPr>
            <p:ph type="title" hasCustomPrompt="1"/>
          </p:nvPr>
        </p:nvSpPr>
        <p:spPr>
          <a:xfrm>
            <a:off x="504469" y="471704"/>
            <a:ext cx="9119923" cy="856798"/>
          </a:xfrm>
        </p:spPr>
        <p:txBody>
          <a:bodyPr/>
          <a:lstStyle>
            <a:lvl1pPr>
              <a:defRPr/>
            </a:lvl1pPr>
          </a:lstStyle>
          <a:p>
            <a:r>
              <a:rPr lang="en-US" dirty="0"/>
              <a:t>Page title goes here</a:t>
            </a:r>
            <a:endParaRPr lang="en-GB" dirty="0"/>
          </a:p>
        </p:txBody>
      </p:sp>
    </p:spTree>
    <p:extLst>
      <p:ext uri="{BB962C8B-B14F-4D97-AF65-F5344CB8AC3E}">
        <p14:creationId xmlns:p14="http://schemas.microsoft.com/office/powerpoint/2010/main" val="869744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logo and title only">
    <p:bg>
      <p:bgPr>
        <a:solidFill>
          <a:schemeClr val="bg1"/>
        </a:solidFill>
        <a:effectLst/>
      </p:bgPr>
    </p:bg>
    <p:spTree>
      <p:nvGrpSpPr>
        <p:cNvPr id="1" name=""/>
        <p:cNvGrpSpPr/>
        <p:nvPr/>
      </p:nvGrpSpPr>
      <p:grpSpPr>
        <a:xfrm>
          <a:off x="0" y="0"/>
          <a:ext cx="0" cy="0"/>
          <a:chOff x="0" y="0"/>
          <a:chExt cx="0" cy="0"/>
        </a:xfrm>
      </p:grpSpPr>
      <p:sp>
        <p:nvSpPr>
          <p:cNvPr id="6" name="Holder 2">
            <a:extLst>
              <a:ext uri="{FF2B5EF4-FFF2-40B4-BE49-F238E27FC236}">
                <a16:creationId xmlns:a16="http://schemas.microsoft.com/office/drawing/2014/main" id="{53A96A89-88E7-336C-E549-9D337CBC6017}"/>
              </a:ext>
            </a:extLst>
          </p:cNvPr>
          <p:cNvSpPr>
            <a:spLocks noGrp="1"/>
          </p:cNvSpPr>
          <p:nvPr>
            <p:ph type="title" hasCustomPrompt="1"/>
          </p:nvPr>
        </p:nvSpPr>
        <p:spPr>
          <a:xfrm>
            <a:off x="504471" y="471704"/>
            <a:ext cx="9191929" cy="856798"/>
          </a:xfrm>
          <a:prstGeom prst="rect">
            <a:avLst/>
          </a:prstGeom>
        </p:spPr>
        <p:txBody>
          <a:bodyPr lIns="0" tIns="0" rIns="0" bIns="0"/>
          <a:lstStyle>
            <a:lvl1pPr>
              <a:defRPr sz="3275" b="0" i="0">
                <a:solidFill>
                  <a:srgbClr val="363A92"/>
                </a:solidFill>
                <a:latin typeface="+mj-lt"/>
                <a:cs typeface="Arial" panose="020B0604020202020204" pitchFamily="34" charset="0"/>
              </a:defRPr>
            </a:lvl1pPr>
          </a:lstStyle>
          <a:p>
            <a:r>
              <a:rPr lang="en-IE" sz="3275" dirty="0"/>
              <a:t>Page title goes here</a:t>
            </a:r>
            <a:endParaRPr dirty="0"/>
          </a:p>
        </p:txBody>
      </p:sp>
      <p:pic>
        <p:nvPicPr>
          <p:cNvPr id="10" name="Picture 287">
            <a:extLst>
              <a:ext uri="{FF2B5EF4-FFF2-40B4-BE49-F238E27FC236}">
                <a16:creationId xmlns:a16="http://schemas.microsoft.com/office/drawing/2014/main" id="{177899CC-70D7-C7F1-E56D-52625DF0E9C8}"/>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702032" y="333080"/>
            <a:ext cx="985498" cy="262039"/>
          </a:xfrm>
          <a:prstGeom prst="rect">
            <a:avLst/>
          </a:prstGeom>
        </p:spPr>
      </p:pic>
    </p:spTree>
    <p:extLst>
      <p:ext uri="{BB962C8B-B14F-4D97-AF65-F5344CB8AC3E}">
        <p14:creationId xmlns:p14="http://schemas.microsoft.com/office/powerpoint/2010/main" val="28233231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1 image)">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504471" y="471704"/>
            <a:ext cx="9119921" cy="856798"/>
          </a:xfrm>
          <a:prstGeom prst="rect">
            <a:avLst/>
          </a:prstGeom>
        </p:spPr>
        <p:txBody>
          <a:bodyPr lIns="0" tIns="0" rIns="0" bIns="0"/>
          <a:lstStyle>
            <a:lvl1pPr>
              <a:defRPr sz="3275" b="0" i="0">
                <a:solidFill>
                  <a:schemeClr val="bg1"/>
                </a:solidFill>
                <a:latin typeface="+mn-lt"/>
                <a:cs typeface="Arial" panose="020B0604020202020204" pitchFamily="34" charset="0"/>
              </a:defRPr>
            </a:lvl1pPr>
          </a:lstStyle>
          <a:p>
            <a:r>
              <a:rPr lang="en-IE" sz="3275" dirty="0"/>
              <a:t>Page title goes here</a:t>
            </a:r>
            <a:endParaRPr dirty="0"/>
          </a:p>
        </p:txBody>
      </p:sp>
      <p:sp>
        <p:nvSpPr>
          <p:cNvPr id="3" name="Holder 3"/>
          <p:cNvSpPr>
            <a:spLocks noGrp="1"/>
          </p:cNvSpPr>
          <p:nvPr>
            <p:ph type="body" idx="1" hasCustomPrompt="1"/>
          </p:nvPr>
        </p:nvSpPr>
        <p:spPr>
          <a:xfrm>
            <a:off x="504470" y="1577340"/>
            <a:ext cx="3675573" cy="4208255"/>
          </a:xfrm>
          <a:prstGeom prst="rect">
            <a:avLst/>
          </a:prstGeom>
        </p:spPr>
        <p:txBody>
          <a:bodyPr lIns="0" tIns="0" rIns="0" bIns="0"/>
          <a:lstStyle>
            <a:lvl1pPr>
              <a:spcAft>
                <a:spcPts val="1092"/>
              </a:spcAft>
              <a:defRPr sz="1455">
                <a:solidFill>
                  <a:schemeClr val="bg1"/>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4600241" y="1577802"/>
            <a:ext cx="7086934" cy="4346416"/>
          </a:xfrm>
          <a:prstGeom prst="roundRect">
            <a:avLst>
              <a:gd name="adj" fmla="val 10628"/>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12" name="Date Placeholder 11">
            <a:extLst>
              <a:ext uri="{FF2B5EF4-FFF2-40B4-BE49-F238E27FC236}">
                <a16:creationId xmlns:a16="http://schemas.microsoft.com/office/drawing/2014/main" id="{CC0A3E64-5C95-66AE-022D-A5FA48E2B33F}"/>
              </a:ext>
            </a:extLst>
          </p:cNvPr>
          <p:cNvSpPr>
            <a:spLocks noGrp="1"/>
          </p:cNvSpPr>
          <p:nvPr>
            <p:ph type="dt" sz="half" idx="11"/>
          </p:nvPr>
        </p:nvSpPr>
        <p:spPr/>
        <p:txBody>
          <a:bodyPr/>
          <a:lstStyle>
            <a:lvl1pPr>
              <a:defRPr>
                <a:solidFill>
                  <a:schemeClr val="bg1"/>
                </a:solidFill>
              </a:defRPr>
            </a:lvl1pPr>
          </a:lstStyle>
          <a:p>
            <a:pPr algn="ctr"/>
            <a:r>
              <a:rPr lang="en-GB"/>
              <a:t>May 2025</a:t>
            </a:r>
            <a:endParaRPr lang="en-GB" dirty="0"/>
          </a:p>
        </p:txBody>
      </p:sp>
      <p:sp>
        <p:nvSpPr>
          <p:cNvPr id="13" name="Footer Placeholder 12">
            <a:extLst>
              <a:ext uri="{FF2B5EF4-FFF2-40B4-BE49-F238E27FC236}">
                <a16:creationId xmlns:a16="http://schemas.microsoft.com/office/drawing/2014/main" id="{78259817-71D9-9CE9-F2A0-72EF482770A9}"/>
              </a:ext>
            </a:extLst>
          </p:cNvPr>
          <p:cNvSpPr>
            <a:spLocks noGrp="1"/>
          </p:cNvSpPr>
          <p:nvPr>
            <p:ph type="ftr" sz="quarter" idx="12"/>
          </p:nvPr>
        </p:nvSpPr>
        <p:spPr/>
        <p:txBody>
          <a:bodyPr/>
          <a:lstStyle>
            <a:lvl1pPr>
              <a:defRPr>
                <a:solidFill>
                  <a:schemeClr val="bg1"/>
                </a:solidFill>
              </a:defRPr>
            </a:lvl1pPr>
          </a:lstStyle>
          <a:p>
            <a:endParaRPr lang="en-GB" dirty="0"/>
          </a:p>
        </p:txBody>
      </p:sp>
      <p:sp>
        <p:nvSpPr>
          <p:cNvPr id="14" name="Slide Number Placeholder 13">
            <a:extLst>
              <a:ext uri="{FF2B5EF4-FFF2-40B4-BE49-F238E27FC236}">
                <a16:creationId xmlns:a16="http://schemas.microsoft.com/office/drawing/2014/main" id="{01AA525E-FC9A-5345-2D4F-6E3E58B1F20E}"/>
              </a:ext>
            </a:extLst>
          </p:cNvPr>
          <p:cNvSpPr>
            <a:spLocks noGrp="1"/>
          </p:cNvSpPr>
          <p:nvPr>
            <p:ph type="sldNum" sz="quarter" idx="13"/>
          </p:nvPr>
        </p:nvSpPr>
        <p:spPr/>
        <p:txBody>
          <a:bodyPr/>
          <a:lstStyle>
            <a:lvl1pPr>
              <a:defRPr>
                <a:solidFill>
                  <a:schemeClr val="bg1"/>
                </a:solidFill>
              </a:defRPr>
            </a:lvl1pPr>
          </a:lstStyle>
          <a:p>
            <a:fld id="{F4FB2FA0-B311-4FD1-A6C3-B0014DBF514B}" type="slidenum">
              <a:rPr lang="en-GB" smtClean="0"/>
              <a:pPr/>
              <a:t>‹#›</a:t>
            </a:fld>
            <a:endParaRPr lang="en-GB" dirty="0"/>
          </a:p>
        </p:txBody>
      </p:sp>
      <p:pic>
        <p:nvPicPr>
          <p:cNvPr id="4" name="Picture 287">
            <a:extLst>
              <a:ext uri="{FF2B5EF4-FFF2-40B4-BE49-F238E27FC236}">
                <a16:creationId xmlns:a16="http://schemas.microsoft.com/office/drawing/2014/main" id="{6C76B594-542C-67F1-F354-78EAA3BC3B7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702032" y="333080"/>
            <a:ext cx="985498" cy="262039"/>
          </a:xfrm>
          <a:prstGeom prst="rect">
            <a:avLst/>
          </a:prstGeom>
        </p:spPr>
      </p:pic>
    </p:spTree>
    <p:extLst>
      <p:ext uri="{BB962C8B-B14F-4D97-AF65-F5344CB8AC3E}">
        <p14:creationId xmlns:p14="http://schemas.microsoft.com/office/powerpoint/2010/main" val="3083955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2 images)">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504471" y="471704"/>
            <a:ext cx="8903897" cy="856798"/>
          </a:xfrm>
          <a:prstGeom prst="rect">
            <a:avLst/>
          </a:prstGeom>
        </p:spPr>
        <p:txBody>
          <a:bodyPr lIns="0" tIns="0" rIns="0" bIns="0"/>
          <a:lstStyle>
            <a:lvl1pPr>
              <a:defRPr sz="3275" b="0" i="0">
                <a:solidFill>
                  <a:schemeClr val="bg1"/>
                </a:solidFill>
                <a:latin typeface="+mj-lt"/>
                <a:cs typeface="Arial" panose="020B0604020202020204" pitchFamily="34" charset="0"/>
              </a:defRPr>
            </a:lvl1pPr>
          </a:lstStyle>
          <a:p>
            <a:r>
              <a:rPr lang="en-IE" sz="3275" dirty="0"/>
              <a:t>Page title goes here</a:t>
            </a:r>
            <a:endParaRPr dirty="0"/>
          </a:p>
        </p:txBody>
      </p:sp>
      <p:sp>
        <p:nvSpPr>
          <p:cNvPr id="3" name="Holder 3"/>
          <p:cNvSpPr>
            <a:spLocks noGrp="1"/>
          </p:cNvSpPr>
          <p:nvPr>
            <p:ph type="body" idx="1" hasCustomPrompt="1"/>
          </p:nvPr>
        </p:nvSpPr>
        <p:spPr>
          <a:xfrm>
            <a:off x="504470" y="1577340"/>
            <a:ext cx="3675573" cy="4208255"/>
          </a:xfrm>
          <a:prstGeom prst="rect">
            <a:avLst/>
          </a:prstGeom>
        </p:spPr>
        <p:txBody>
          <a:bodyPr lIns="0" tIns="0" rIns="0" bIns="0"/>
          <a:lstStyle>
            <a:lvl1pPr>
              <a:spcAft>
                <a:spcPts val="1092"/>
              </a:spcAft>
              <a:defRPr sz="1455">
                <a:solidFill>
                  <a:schemeClr val="bg1"/>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4652807" y="1577802"/>
            <a:ext cx="3280980" cy="4346416"/>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10" name="Picture Placeholder 7">
            <a:extLst>
              <a:ext uri="{FF2B5EF4-FFF2-40B4-BE49-F238E27FC236}">
                <a16:creationId xmlns:a16="http://schemas.microsoft.com/office/drawing/2014/main" id="{99F917B1-F51A-D7C7-DD44-893E8A36E13E}"/>
              </a:ext>
            </a:extLst>
          </p:cNvPr>
          <p:cNvSpPr>
            <a:spLocks noGrp="1"/>
          </p:cNvSpPr>
          <p:nvPr>
            <p:ph type="pic" sz="quarter" idx="11" hasCustomPrompt="1"/>
          </p:nvPr>
        </p:nvSpPr>
        <p:spPr>
          <a:xfrm>
            <a:off x="8406550" y="1577802"/>
            <a:ext cx="3280980" cy="4346416"/>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7" name="Date Placeholder 6">
            <a:extLst>
              <a:ext uri="{FF2B5EF4-FFF2-40B4-BE49-F238E27FC236}">
                <a16:creationId xmlns:a16="http://schemas.microsoft.com/office/drawing/2014/main" id="{008F3562-9AEA-B578-4787-6401104CAB14}"/>
              </a:ext>
            </a:extLst>
          </p:cNvPr>
          <p:cNvSpPr>
            <a:spLocks noGrp="1"/>
          </p:cNvSpPr>
          <p:nvPr>
            <p:ph type="dt" sz="half" idx="12"/>
          </p:nvPr>
        </p:nvSpPr>
        <p:spPr/>
        <p:txBody>
          <a:bodyPr/>
          <a:lstStyle>
            <a:lvl1pPr>
              <a:defRPr>
                <a:solidFill>
                  <a:schemeClr val="bg1"/>
                </a:solidFill>
              </a:defRPr>
            </a:lvl1pPr>
          </a:lstStyle>
          <a:p>
            <a:pPr algn="ctr"/>
            <a:r>
              <a:rPr lang="en-GB"/>
              <a:t>May 2025</a:t>
            </a:r>
            <a:endParaRPr lang="en-GB" dirty="0"/>
          </a:p>
        </p:txBody>
      </p:sp>
      <p:sp>
        <p:nvSpPr>
          <p:cNvPr id="9" name="Footer Placeholder 8">
            <a:extLst>
              <a:ext uri="{FF2B5EF4-FFF2-40B4-BE49-F238E27FC236}">
                <a16:creationId xmlns:a16="http://schemas.microsoft.com/office/drawing/2014/main" id="{298D448D-A3B2-E80E-5A11-229DB672BC07}"/>
              </a:ext>
            </a:extLst>
          </p:cNvPr>
          <p:cNvSpPr>
            <a:spLocks noGrp="1"/>
          </p:cNvSpPr>
          <p:nvPr>
            <p:ph type="ftr" sz="quarter" idx="13"/>
          </p:nvPr>
        </p:nvSpPr>
        <p:spPr/>
        <p:txBody>
          <a:bodyPr/>
          <a:lstStyle>
            <a:lvl1pPr>
              <a:defRPr>
                <a:solidFill>
                  <a:schemeClr val="bg1"/>
                </a:solidFill>
              </a:defRPr>
            </a:lvl1pPr>
          </a:lstStyle>
          <a:p>
            <a:endParaRPr lang="en-GB" dirty="0"/>
          </a:p>
        </p:txBody>
      </p:sp>
      <p:sp>
        <p:nvSpPr>
          <p:cNvPr id="11" name="Slide Number Placeholder 10">
            <a:extLst>
              <a:ext uri="{FF2B5EF4-FFF2-40B4-BE49-F238E27FC236}">
                <a16:creationId xmlns:a16="http://schemas.microsoft.com/office/drawing/2014/main" id="{367DB460-21E1-D17E-9108-1011B7AA2CDE}"/>
              </a:ext>
            </a:extLst>
          </p:cNvPr>
          <p:cNvSpPr>
            <a:spLocks noGrp="1"/>
          </p:cNvSpPr>
          <p:nvPr>
            <p:ph type="sldNum" sz="quarter" idx="14"/>
          </p:nvPr>
        </p:nvSpPr>
        <p:spPr>
          <a:xfrm>
            <a:off x="11049000" y="6206296"/>
            <a:ext cx="638530" cy="360000"/>
          </a:xfrm>
        </p:spPr>
        <p:txBody>
          <a:bodyPr/>
          <a:lstStyle>
            <a:lvl1pPr>
              <a:defRPr>
                <a:solidFill>
                  <a:schemeClr val="bg1"/>
                </a:solidFill>
              </a:defRPr>
            </a:lvl1pPr>
          </a:lstStyle>
          <a:p>
            <a:fld id="{F4FB2FA0-B311-4FD1-A6C3-B0014DBF514B}" type="slidenum">
              <a:rPr lang="en-GB" smtClean="0"/>
              <a:pPr/>
              <a:t>‹#›</a:t>
            </a:fld>
            <a:endParaRPr lang="en-GB" dirty="0"/>
          </a:p>
        </p:txBody>
      </p:sp>
      <p:pic>
        <p:nvPicPr>
          <p:cNvPr id="4" name="Picture 287">
            <a:extLst>
              <a:ext uri="{FF2B5EF4-FFF2-40B4-BE49-F238E27FC236}">
                <a16:creationId xmlns:a16="http://schemas.microsoft.com/office/drawing/2014/main" id="{F9338E08-1F94-61DB-4B9B-CAE9DFE4227F}"/>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702032" y="333080"/>
            <a:ext cx="985498" cy="262039"/>
          </a:xfrm>
          <a:prstGeom prst="rect">
            <a:avLst/>
          </a:prstGeom>
        </p:spPr>
      </p:pic>
    </p:spTree>
    <p:extLst>
      <p:ext uri="{BB962C8B-B14F-4D97-AF65-F5344CB8AC3E}">
        <p14:creationId xmlns:p14="http://schemas.microsoft.com/office/powerpoint/2010/main" val="1784089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4 images)">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504471" y="471704"/>
            <a:ext cx="8615865" cy="856798"/>
          </a:xfrm>
          <a:prstGeom prst="rect">
            <a:avLst/>
          </a:prstGeom>
        </p:spPr>
        <p:txBody>
          <a:bodyPr lIns="0" tIns="0" rIns="0" bIns="0"/>
          <a:lstStyle>
            <a:lvl1pPr>
              <a:defRPr sz="3275" b="0" i="0">
                <a:solidFill>
                  <a:schemeClr val="bg1"/>
                </a:solidFill>
                <a:latin typeface="+mj-lt"/>
                <a:cs typeface="Arial" panose="020B0604020202020204" pitchFamily="34" charset="0"/>
              </a:defRPr>
            </a:lvl1pPr>
          </a:lstStyle>
          <a:p>
            <a:r>
              <a:rPr lang="en-IE" sz="3275" dirty="0"/>
              <a:t>Page title goes here</a:t>
            </a:r>
            <a:endParaRPr dirty="0"/>
          </a:p>
        </p:txBody>
      </p:sp>
      <p:sp>
        <p:nvSpPr>
          <p:cNvPr id="3" name="Holder 3"/>
          <p:cNvSpPr>
            <a:spLocks noGrp="1"/>
          </p:cNvSpPr>
          <p:nvPr>
            <p:ph type="body" idx="1" hasCustomPrompt="1"/>
          </p:nvPr>
        </p:nvSpPr>
        <p:spPr>
          <a:xfrm>
            <a:off x="504470" y="1577340"/>
            <a:ext cx="3675573" cy="4208255"/>
          </a:xfrm>
          <a:prstGeom prst="rect">
            <a:avLst/>
          </a:prstGeom>
        </p:spPr>
        <p:txBody>
          <a:bodyPr lIns="0" tIns="0" rIns="0" bIns="0"/>
          <a:lstStyle>
            <a:lvl1pPr>
              <a:spcAft>
                <a:spcPts val="1092"/>
              </a:spcAft>
              <a:defRPr sz="1455">
                <a:solidFill>
                  <a:schemeClr val="bg1"/>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8883370" y="6261375"/>
            <a:ext cx="2804160" cy="342900"/>
          </a:xfrm>
          <a:prstGeom prst="rect">
            <a:avLst/>
          </a:prstGeom>
        </p:spPr>
        <p:txBody>
          <a:bodyPr lIns="0" tIns="0" rIns="0" bIns="0" anchor="b"/>
          <a:lstStyle>
            <a:lvl1pPr algn="r">
              <a:defRPr sz="1273">
                <a:solidFill>
                  <a:schemeClr val="bg1"/>
                </a:solidFill>
                <a:latin typeface="+mn-lt"/>
                <a:cs typeface="Arial" panose="020B0604020202020204" pitchFamily="34" charset="0"/>
              </a:defRPr>
            </a:lvl1pPr>
          </a:lstStyle>
          <a:p>
            <a:fld id="{B6F15528-21DE-4FAA-801E-634DDDAF4B2B}" type="slidenum">
              <a:rPr lang="en-IE" smtClean="0"/>
              <a:pPr/>
              <a:t>‹#›</a:t>
            </a:fld>
            <a:endParaRPr lang="en-IE" dirty="0"/>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4609286" y="1577802"/>
            <a:ext cx="3402672" cy="2174652"/>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6" name="Picture Placeholder 7">
            <a:extLst>
              <a:ext uri="{FF2B5EF4-FFF2-40B4-BE49-F238E27FC236}">
                <a16:creationId xmlns:a16="http://schemas.microsoft.com/office/drawing/2014/main" id="{98314EC4-E5A0-C649-F5EF-1E9236225E8C}"/>
              </a:ext>
            </a:extLst>
          </p:cNvPr>
          <p:cNvSpPr>
            <a:spLocks noGrp="1"/>
          </p:cNvSpPr>
          <p:nvPr>
            <p:ph type="pic" sz="quarter" idx="12" hasCustomPrompt="1"/>
          </p:nvPr>
        </p:nvSpPr>
        <p:spPr>
          <a:xfrm>
            <a:off x="4609286" y="3937622"/>
            <a:ext cx="3402672" cy="2174652"/>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7" name="Picture Placeholder 7">
            <a:extLst>
              <a:ext uri="{FF2B5EF4-FFF2-40B4-BE49-F238E27FC236}">
                <a16:creationId xmlns:a16="http://schemas.microsoft.com/office/drawing/2014/main" id="{6C4BB63F-0230-2356-3543-54C339E253E3}"/>
              </a:ext>
            </a:extLst>
          </p:cNvPr>
          <p:cNvSpPr>
            <a:spLocks noGrp="1"/>
          </p:cNvSpPr>
          <p:nvPr>
            <p:ph type="pic" sz="quarter" idx="13" hasCustomPrompt="1"/>
          </p:nvPr>
        </p:nvSpPr>
        <p:spPr>
          <a:xfrm>
            <a:off x="8284858" y="1577802"/>
            <a:ext cx="3402672" cy="2174652"/>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9" name="Picture Placeholder 7">
            <a:extLst>
              <a:ext uri="{FF2B5EF4-FFF2-40B4-BE49-F238E27FC236}">
                <a16:creationId xmlns:a16="http://schemas.microsoft.com/office/drawing/2014/main" id="{35C5486B-1B0C-E055-35CB-53BB39E04F56}"/>
              </a:ext>
            </a:extLst>
          </p:cNvPr>
          <p:cNvSpPr>
            <a:spLocks noGrp="1"/>
          </p:cNvSpPr>
          <p:nvPr>
            <p:ph type="pic" sz="quarter" idx="14" hasCustomPrompt="1"/>
          </p:nvPr>
        </p:nvSpPr>
        <p:spPr>
          <a:xfrm>
            <a:off x="8284858" y="3937622"/>
            <a:ext cx="3402672" cy="2174652"/>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pic>
        <p:nvPicPr>
          <p:cNvPr id="5" name="Picture 287">
            <a:extLst>
              <a:ext uri="{FF2B5EF4-FFF2-40B4-BE49-F238E27FC236}">
                <a16:creationId xmlns:a16="http://schemas.microsoft.com/office/drawing/2014/main" id="{01D2843D-9561-7F5C-2BDC-AE788D5EAE97}"/>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702032" y="333080"/>
            <a:ext cx="985498" cy="262039"/>
          </a:xfrm>
          <a:prstGeom prst="rect">
            <a:avLst/>
          </a:prstGeom>
        </p:spPr>
      </p:pic>
    </p:spTree>
    <p:extLst>
      <p:ext uri="{BB962C8B-B14F-4D97-AF65-F5344CB8AC3E}">
        <p14:creationId xmlns:p14="http://schemas.microsoft.com/office/powerpoint/2010/main" val="24526401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2 columns)">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504471" y="1104900"/>
            <a:ext cx="3974145" cy="2139269"/>
          </a:xfrm>
          <a:prstGeom prst="rect">
            <a:avLst/>
          </a:prstGeom>
        </p:spPr>
        <p:txBody>
          <a:bodyPr lIns="0" tIns="0" rIns="0" bIns="0" anchor="t" anchorCtr="0"/>
          <a:lstStyle>
            <a:lvl1pPr>
              <a:defRPr sz="4609" b="0" i="0">
                <a:solidFill>
                  <a:schemeClr val="bg1"/>
                </a:solidFill>
                <a:latin typeface="+mj-lt"/>
                <a:cs typeface="Arial" panose="020B0604020202020204" pitchFamily="34" charset="0"/>
              </a:defRPr>
            </a:lvl1pPr>
          </a:lstStyle>
          <a:p>
            <a:r>
              <a:rPr lang="en-IE" dirty="0"/>
              <a:t>Page title goes here</a:t>
            </a:r>
            <a:endParaRPr dirty="0"/>
          </a:p>
        </p:txBody>
      </p:sp>
      <p:sp>
        <p:nvSpPr>
          <p:cNvPr id="3" name="Holder 3"/>
          <p:cNvSpPr>
            <a:spLocks noGrp="1"/>
          </p:cNvSpPr>
          <p:nvPr>
            <p:ph type="body" idx="1" hasCustomPrompt="1"/>
          </p:nvPr>
        </p:nvSpPr>
        <p:spPr>
          <a:xfrm>
            <a:off x="5264203" y="1248833"/>
            <a:ext cx="3004789" cy="4536763"/>
          </a:xfrm>
          <a:prstGeom prst="rect">
            <a:avLst/>
          </a:prstGeom>
        </p:spPr>
        <p:txBody>
          <a:bodyPr lIns="0" tIns="0" rIns="0" bIns="0"/>
          <a:lstStyle>
            <a:lvl1pPr>
              <a:spcAft>
                <a:spcPts val="1092"/>
              </a:spcAft>
              <a:defRPr sz="1455">
                <a:solidFill>
                  <a:schemeClr val="bg1"/>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8869233" y="6261375"/>
            <a:ext cx="2804160" cy="342900"/>
          </a:xfrm>
          <a:prstGeom prst="rect">
            <a:avLst/>
          </a:prstGeom>
        </p:spPr>
        <p:txBody>
          <a:bodyPr lIns="0" tIns="0" rIns="0" bIns="0" anchor="b"/>
          <a:lstStyle>
            <a:lvl1pPr algn="r">
              <a:defRPr sz="1273">
                <a:solidFill>
                  <a:schemeClr val="bg1"/>
                </a:solidFill>
                <a:latin typeface="Arial" panose="020B0604020202020204" pitchFamily="34" charset="0"/>
                <a:cs typeface="Arial" panose="020B0604020202020204" pitchFamily="34" charset="0"/>
              </a:defRPr>
            </a:lvl1pPr>
          </a:lstStyle>
          <a:p>
            <a:fld id="{B6F15528-21DE-4FAA-801E-634DDDAF4B2B}" type="slidenum">
              <a:rPr lang="en-IE" smtClean="0"/>
              <a:pPr/>
              <a:t>‹#›</a:t>
            </a:fld>
            <a:endParaRPr lang="en-IE" dirty="0"/>
          </a:p>
        </p:txBody>
      </p:sp>
      <p:sp>
        <p:nvSpPr>
          <p:cNvPr id="5" name="Holder 3">
            <a:extLst>
              <a:ext uri="{FF2B5EF4-FFF2-40B4-BE49-F238E27FC236}">
                <a16:creationId xmlns:a16="http://schemas.microsoft.com/office/drawing/2014/main" id="{E7BBCB07-8D0F-D588-4F43-B1E11CCDE79A}"/>
              </a:ext>
            </a:extLst>
          </p:cNvPr>
          <p:cNvSpPr>
            <a:spLocks noGrp="1"/>
          </p:cNvSpPr>
          <p:nvPr>
            <p:ph type="body" idx="10" hasCustomPrompt="1"/>
          </p:nvPr>
        </p:nvSpPr>
        <p:spPr>
          <a:xfrm>
            <a:off x="8682386" y="1248833"/>
            <a:ext cx="3004789" cy="4536763"/>
          </a:xfrm>
          <a:prstGeom prst="rect">
            <a:avLst/>
          </a:prstGeom>
        </p:spPr>
        <p:txBody>
          <a:bodyPr lIns="0" tIns="0" rIns="0" bIns="0"/>
          <a:lstStyle>
            <a:lvl1pPr>
              <a:spcAft>
                <a:spcPts val="1092"/>
              </a:spcAft>
              <a:defRPr sz="1455">
                <a:solidFill>
                  <a:schemeClr val="bg1"/>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pic>
        <p:nvPicPr>
          <p:cNvPr id="6" name="Picture 287">
            <a:extLst>
              <a:ext uri="{FF2B5EF4-FFF2-40B4-BE49-F238E27FC236}">
                <a16:creationId xmlns:a16="http://schemas.microsoft.com/office/drawing/2014/main" id="{2434586A-F002-EA2E-B9B4-907E950234DD}"/>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702032" y="333080"/>
            <a:ext cx="985498" cy="262039"/>
          </a:xfrm>
          <a:prstGeom prst="rect">
            <a:avLst/>
          </a:prstGeom>
        </p:spPr>
      </p:pic>
    </p:spTree>
    <p:extLst>
      <p:ext uri="{BB962C8B-B14F-4D97-AF65-F5344CB8AC3E}">
        <p14:creationId xmlns:p14="http://schemas.microsoft.com/office/powerpoint/2010/main" val="38230048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Team page">
    <p:bg>
      <p:bgPr>
        <a:solidFill>
          <a:schemeClr val="accent1"/>
        </a:solidFill>
        <a:effectLst/>
      </p:bgPr>
    </p:bg>
    <p:spTree>
      <p:nvGrpSpPr>
        <p:cNvPr id="1" name=""/>
        <p:cNvGrpSpPr/>
        <p:nvPr/>
      </p:nvGrpSpPr>
      <p:grpSpPr>
        <a:xfrm>
          <a:off x="0" y="0"/>
          <a:ext cx="0" cy="0"/>
          <a:chOff x="0" y="0"/>
          <a:chExt cx="0" cy="0"/>
        </a:xfrm>
      </p:grpSpPr>
      <p:sp>
        <p:nvSpPr>
          <p:cNvPr id="3" name="Holder 3"/>
          <p:cNvSpPr>
            <a:spLocks noGrp="1"/>
          </p:cNvSpPr>
          <p:nvPr>
            <p:ph type="body" idx="1" hasCustomPrompt="1"/>
          </p:nvPr>
        </p:nvSpPr>
        <p:spPr>
          <a:xfrm>
            <a:off x="504469" y="3606676"/>
            <a:ext cx="2033284" cy="515441"/>
          </a:xfrm>
          <a:prstGeom prst="rect">
            <a:avLst/>
          </a:prstGeom>
        </p:spPr>
        <p:txBody>
          <a:bodyPr lIns="0" tIns="0" rIns="0" bIns="0"/>
          <a:lstStyle>
            <a:lvl1pPr>
              <a:spcAft>
                <a:spcPts val="1092"/>
              </a:spcAft>
              <a:defRPr sz="1455" b="1">
                <a:solidFill>
                  <a:schemeClr val="bg1"/>
                </a:solidFill>
                <a:latin typeface="+mn-lt"/>
                <a:cs typeface="Arial" panose="020B0604020202020204" pitchFamily="34" charset="0"/>
              </a:defRPr>
            </a:lvl1pPr>
          </a:lstStyle>
          <a:p>
            <a:r>
              <a:rPr lang="en-IE" dirty="0"/>
              <a:t>Name Surname</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8866471" y="6261375"/>
            <a:ext cx="2804160" cy="342900"/>
          </a:xfrm>
          <a:prstGeom prst="rect">
            <a:avLst/>
          </a:prstGeom>
        </p:spPr>
        <p:txBody>
          <a:bodyPr lIns="0" tIns="0" rIns="0" bIns="0" anchor="b"/>
          <a:lstStyle>
            <a:lvl1pPr algn="r">
              <a:defRPr sz="1273">
                <a:solidFill>
                  <a:schemeClr val="bg1"/>
                </a:solidFill>
                <a:latin typeface="+mn-lt"/>
                <a:cs typeface="Arial" panose="020B0604020202020204" pitchFamily="34" charset="0"/>
              </a:defRPr>
            </a:lvl1pPr>
          </a:lstStyle>
          <a:p>
            <a:fld id="{B6F15528-21DE-4FAA-801E-634DDDAF4B2B}" type="slidenum">
              <a:rPr lang="en-IE" smtClean="0"/>
              <a:pPr/>
              <a:t>‹#›</a:t>
            </a:fld>
            <a:endParaRPr lang="en-IE" dirty="0"/>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504469" y="1436299"/>
            <a:ext cx="2033284" cy="1992701"/>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5" name="Holder 3">
            <a:extLst>
              <a:ext uri="{FF2B5EF4-FFF2-40B4-BE49-F238E27FC236}">
                <a16:creationId xmlns:a16="http://schemas.microsoft.com/office/drawing/2014/main" id="{55E2D3B9-7856-B057-4A35-68DD923A4ED7}"/>
              </a:ext>
            </a:extLst>
          </p:cNvPr>
          <p:cNvSpPr>
            <a:spLocks noGrp="1"/>
          </p:cNvSpPr>
          <p:nvPr>
            <p:ph type="body" idx="11" hasCustomPrompt="1"/>
          </p:nvPr>
        </p:nvSpPr>
        <p:spPr>
          <a:xfrm>
            <a:off x="2788747" y="3606676"/>
            <a:ext cx="2033284" cy="515441"/>
          </a:xfrm>
          <a:prstGeom prst="rect">
            <a:avLst/>
          </a:prstGeom>
        </p:spPr>
        <p:txBody>
          <a:bodyPr lIns="0" tIns="0" rIns="0" bIns="0"/>
          <a:lstStyle>
            <a:lvl1pPr>
              <a:spcAft>
                <a:spcPts val="1092"/>
              </a:spcAft>
              <a:defRPr sz="1455" b="1">
                <a:solidFill>
                  <a:schemeClr val="bg1"/>
                </a:solidFill>
                <a:latin typeface="+mn-lt"/>
                <a:cs typeface="Arial" panose="020B0604020202020204" pitchFamily="34" charset="0"/>
              </a:defRPr>
            </a:lvl1pPr>
          </a:lstStyle>
          <a:p>
            <a:r>
              <a:rPr lang="en-IE" dirty="0"/>
              <a:t>Name Surname</a:t>
            </a:r>
          </a:p>
        </p:txBody>
      </p:sp>
      <p:sp>
        <p:nvSpPr>
          <p:cNvPr id="10" name="Picture Placeholder 7">
            <a:extLst>
              <a:ext uri="{FF2B5EF4-FFF2-40B4-BE49-F238E27FC236}">
                <a16:creationId xmlns:a16="http://schemas.microsoft.com/office/drawing/2014/main" id="{444D3303-4802-9510-E574-6FA21A4C09C7}"/>
              </a:ext>
            </a:extLst>
          </p:cNvPr>
          <p:cNvSpPr>
            <a:spLocks noGrp="1"/>
          </p:cNvSpPr>
          <p:nvPr>
            <p:ph type="pic" sz="quarter" idx="12" hasCustomPrompt="1"/>
          </p:nvPr>
        </p:nvSpPr>
        <p:spPr>
          <a:xfrm>
            <a:off x="2788747" y="1436299"/>
            <a:ext cx="2033284" cy="1992701"/>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11" name="Holder 3">
            <a:extLst>
              <a:ext uri="{FF2B5EF4-FFF2-40B4-BE49-F238E27FC236}">
                <a16:creationId xmlns:a16="http://schemas.microsoft.com/office/drawing/2014/main" id="{E0BF5907-B5C6-DBEE-C90D-D874E1880DF4}"/>
              </a:ext>
            </a:extLst>
          </p:cNvPr>
          <p:cNvSpPr>
            <a:spLocks noGrp="1"/>
          </p:cNvSpPr>
          <p:nvPr>
            <p:ph type="body" idx="13" hasCustomPrompt="1"/>
          </p:nvPr>
        </p:nvSpPr>
        <p:spPr>
          <a:xfrm>
            <a:off x="5073025" y="3606676"/>
            <a:ext cx="2033284" cy="515441"/>
          </a:xfrm>
          <a:prstGeom prst="rect">
            <a:avLst/>
          </a:prstGeom>
        </p:spPr>
        <p:txBody>
          <a:bodyPr lIns="0" tIns="0" rIns="0" bIns="0"/>
          <a:lstStyle>
            <a:lvl1pPr>
              <a:spcAft>
                <a:spcPts val="1092"/>
              </a:spcAft>
              <a:defRPr sz="1455" b="1">
                <a:solidFill>
                  <a:schemeClr val="bg1"/>
                </a:solidFill>
                <a:latin typeface="+mn-lt"/>
                <a:cs typeface="Arial" panose="020B0604020202020204" pitchFamily="34" charset="0"/>
              </a:defRPr>
            </a:lvl1pPr>
          </a:lstStyle>
          <a:p>
            <a:r>
              <a:rPr lang="en-IE" dirty="0"/>
              <a:t>Name Surname</a:t>
            </a:r>
          </a:p>
        </p:txBody>
      </p:sp>
      <p:sp>
        <p:nvSpPr>
          <p:cNvPr id="12" name="Picture Placeholder 7">
            <a:extLst>
              <a:ext uri="{FF2B5EF4-FFF2-40B4-BE49-F238E27FC236}">
                <a16:creationId xmlns:a16="http://schemas.microsoft.com/office/drawing/2014/main" id="{43F72B72-69AC-62EE-C6C0-A475A32A16CA}"/>
              </a:ext>
            </a:extLst>
          </p:cNvPr>
          <p:cNvSpPr>
            <a:spLocks noGrp="1"/>
          </p:cNvSpPr>
          <p:nvPr>
            <p:ph type="pic" sz="quarter" idx="14" hasCustomPrompt="1"/>
          </p:nvPr>
        </p:nvSpPr>
        <p:spPr>
          <a:xfrm>
            <a:off x="5073025" y="1436299"/>
            <a:ext cx="2033284" cy="1992701"/>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13" name="Holder 3">
            <a:extLst>
              <a:ext uri="{FF2B5EF4-FFF2-40B4-BE49-F238E27FC236}">
                <a16:creationId xmlns:a16="http://schemas.microsoft.com/office/drawing/2014/main" id="{FE9B0D82-8E22-0837-8C7B-F25827ED477A}"/>
              </a:ext>
            </a:extLst>
          </p:cNvPr>
          <p:cNvSpPr>
            <a:spLocks noGrp="1"/>
          </p:cNvSpPr>
          <p:nvPr>
            <p:ph type="body" idx="15" hasCustomPrompt="1"/>
          </p:nvPr>
        </p:nvSpPr>
        <p:spPr>
          <a:xfrm>
            <a:off x="7357303" y="3606676"/>
            <a:ext cx="2033284" cy="515441"/>
          </a:xfrm>
          <a:prstGeom prst="rect">
            <a:avLst/>
          </a:prstGeom>
        </p:spPr>
        <p:txBody>
          <a:bodyPr lIns="0" tIns="0" rIns="0" bIns="0"/>
          <a:lstStyle>
            <a:lvl1pPr>
              <a:spcAft>
                <a:spcPts val="1092"/>
              </a:spcAft>
              <a:defRPr sz="1455" b="1">
                <a:solidFill>
                  <a:schemeClr val="bg1"/>
                </a:solidFill>
                <a:latin typeface="+mn-lt"/>
                <a:cs typeface="Arial" panose="020B0604020202020204" pitchFamily="34" charset="0"/>
              </a:defRPr>
            </a:lvl1pPr>
          </a:lstStyle>
          <a:p>
            <a:r>
              <a:rPr lang="en-IE" dirty="0"/>
              <a:t>Name Surname</a:t>
            </a:r>
          </a:p>
        </p:txBody>
      </p:sp>
      <p:sp>
        <p:nvSpPr>
          <p:cNvPr id="14" name="Picture Placeholder 7">
            <a:extLst>
              <a:ext uri="{FF2B5EF4-FFF2-40B4-BE49-F238E27FC236}">
                <a16:creationId xmlns:a16="http://schemas.microsoft.com/office/drawing/2014/main" id="{BAF6A549-D8DB-E3D0-4BD6-7F00791D3EF3}"/>
              </a:ext>
            </a:extLst>
          </p:cNvPr>
          <p:cNvSpPr>
            <a:spLocks noGrp="1"/>
          </p:cNvSpPr>
          <p:nvPr>
            <p:ph type="pic" sz="quarter" idx="16" hasCustomPrompt="1"/>
          </p:nvPr>
        </p:nvSpPr>
        <p:spPr>
          <a:xfrm>
            <a:off x="7357303" y="1436299"/>
            <a:ext cx="2033284" cy="1992701"/>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15" name="Holder 3">
            <a:extLst>
              <a:ext uri="{FF2B5EF4-FFF2-40B4-BE49-F238E27FC236}">
                <a16:creationId xmlns:a16="http://schemas.microsoft.com/office/drawing/2014/main" id="{825A93AF-C4C4-5449-AA29-E6ED3229DD87}"/>
              </a:ext>
            </a:extLst>
          </p:cNvPr>
          <p:cNvSpPr>
            <a:spLocks noGrp="1"/>
          </p:cNvSpPr>
          <p:nvPr>
            <p:ph type="body" idx="17" hasCustomPrompt="1"/>
          </p:nvPr>
        </p:nvSpPr>
        <p:spPr>
          <a:xfrm>
            <a:off x="9641580" y="3606676"/>
            <a:ext cx="2033284" cy="515441"/>
          </a:xfrm>
          <a:prstGeom prst="rect">
            <a:avLst/>
          </a:prstGeom>
        </p:spPr>
        <p:txBody>
          <a:bodyPr lIns="0" tIns="0" rIns="0" bIns="0"/>
          <a:lstStyle>
            <a:lvl1pPr>
              <a:spcAft>
                <a:spcPts val="1092"/>
              </a:spcAft>
              <a:defRPr sz="1455" b="1">
                <a:solidFill>
                  <a:schemeClr val="bg1"/>
                </a:solidFill>
                <a:latin typeface="+mn-lt"/>
                <a:cs typeface="Arial" panose="020B0604020202020204" pitchFamily="34" charset="0"/>
              </a:defRPr>
            </a:lvl1pPr>
          </a:lstStyle>
          <a:p>
            <a:r>
              <a:rPr lang="en-IE" dirty="0"/>
              <a:t>Name Surname</a:t>
            </a:r>
          </a:p>
        </p:txBody>
      </p:sp>
      <p:sp>
        <p:nvSpPr>
          <p:cNvPr id="16" name="Picture Placeholder 7">
            <a:extLst>
              <a:ext uri="{FF2B5EF4-FFF2-40B4-BE49-F238E27FC236}">
                <a16:creationId xmlns:a16="http://schemas.microsoft.com/office/drawing/2014/main" id="{933B3666-69E3-1457-2AC1-C75F47822A4E}"/>
              </a:ext>
            </a:extLst>
          </p:cNvPr>
          <p:cNvSpPr>
            <a:spLocks noGrp="1"/>
          </p:cNvSpPr>
          <p:nvPr>
            <p:ph type="pic" sz="quarter" idx="18" hasCustomPrompt="1"/>
          </p:nvPr>
        </p:nvSpPr>
        <p:spPr>
          <a:xfrm>
            <a:off x="9641580" y="1436299"/>
            <a:ext cx="2033284" cy="1992701"/>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17" name="Holder 3">
            <a:extLst>
              <a:ext uri="{FF2B5EF4-FFF2-40B4-BE49-F238E27FC236}">
                <a16:creationId xmlns:a16="http://schemas.microsoft.com/office/drawing/2014/main" id="{234B8308-1440-371C-11FC-67AB98B132B0}"/>
              </a:ext>
            </a:extLst>
          </p:cNvPr>
          <p:cNvSpPr>
            <a:spLocks noGrp="1"/>
          </p:cNvSpPr>
          <p:nvPr>
            <p:ph type="body" idx="19" hasCustomPrompt="1"/>
          </p:nvPr>
        </p:nvSpPr>
        <p:spPr>
          <a:xfrm>
            <a:off x="504469" y="4158684"/>
            <a:ext cx="2033284" cy="1319187"/>
          </a:xfrm>
          <a:prstGeom prst="rect">
            <a:avLst/>
          </a:prstGeom>
        </p:spPr>
        <p:txBody>
          <a:bodyPr lIns="0" tIns="0" rIns="0" bIns="0"/>
          <a:lstStyle>
            <a:lvl1pPr>
              <a:spcAft>
                <a:spcPts val="1092"/>
              </a:spcAft>
              <a:defRPr sz="1092" b="0">
                <a:solidFill>
                  <a:schemeClr val="bg1"/>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18" name="Holder 3">
            <a:extLst>
              <a:ext uri="{FF2B5EF4-FFF2-40B4-BE49-F238E27FC236}">
                <a16:creationId xmlns:a16="http://schemas.microsoft.com/office/drawing/2014/main" id="{0BC212D3-0906-F1A4-3D63-A2EB6C334DA6}"/>
              </a:ext>
            </a:extLst>
          </p:cNvPr>
          <p:cNvSpPr>
            <a:spLocks noGrp="1"/>
          </p:cNvSpPr>
          <p:nvPr>
            <p:ph type="body" idx="20" hasCustomPrompt="1"/>
          </p:nvPr>
        </p:nvSpPr>
        <p:spPr>
          <a:xfrm>
            <a:off x="2788747" y="4158684"/>
            <a:ext cx="2033284" cy="1319187"/>
          </a:xfrm>
          <a:prstGeom prst="rect">
            <a:avLst/>
          </a:prstGeom>
        </p:spPr>
        <p:txBody>
          <a:bodyPr lIns="0" tIns="0" rIns="0" bIns="0"/>
          <a:lstStyle>
            <a:lvl1pPr>
              <a:spcAft>
                <a:spcPts val="1092"/>
              </a:spcAft>
              <a:defRPr sz="1092" b="0">
                <a:solidFill>
                  <a:schemeClr val="bg1"/>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19" name="Holder 3">
            <a:extLst>
              <a:ext uri="{FF2B5EF4-FFF2-40B4-BE49-F238E27FC236}">
                <a16:creationId xmlns:a16="http://schemas.microsoft.com/office/drawing/2014/main" id="{64532547-9C06-91B8-804D-679930FF513D}"/>
              </a:ext>
            </a:extLst>
          </p:cNvPr>
          <p:cNvSpPr>
            <a:spLocks noGrp="1"/>
          </p:cNvSpPr>
          <p:nvPr>
            <p:ph type="body" idx="21" hasCustomPrompt="1"/>
          </p:nvPr>
        </p:nvSpPr>
        <p:spPr>
          <a:xfrm>
            <a:off x="5073025" y="4158684"/>
            <a:ext cx="2033284" cy="1319187"/>
          </a:xfrm>
          <a:prstGeom prst="rect">
            <a:avLst/>
          </a:prstGeom>
        </p:spPr>
        <p:txBody>
          <a:bodyPr lIns="0" tIns="0" rIns="0" bIns="0"/>
          <a:lstStyle>
            <a:lvl1pPr>
              <a:spcAft>
                <a:spcPts val="1092"/>
              </a:spcAft>
              <a:defRPr sz="1092" b="0">
                <a:solidFill>
                  <a:schemeClr val="bg1"/>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20" name="Holder 3">
            <a:extLst>
              <a:ext uri="{FF2B5EF4-FFF2-40B4-BE49-F238E27FC236}">
                <a16:creationId xmlns:a16="http://schemas.microsoft.com/office/drawing/2014/main" id="{9AE4E55B-EFD8-B5A3-D117-56B793269F0C}"/>
              </a:ext>
            </a:extLst>
          </p:cNvPr>
          <p:cNvSpPr>
            <a:spLocks noGrp="1"/>
          </p:cNvSpPr>
          <p:nvPr>
            <p:ph type="body" idx="22" hasCustomPrompt="1"/>
          </p:nvPr>
        </p:nvSpPr>
        <p:spPr>
          <a:xfrm>
            <a:off x="7357303" y="4158684"/>
            <a:ext cx="2033284" cy="1319187"/>
          </a:xfrm>
          <a:prstGeom prst="rect">
            <a:avLst/>
          </a:prstGeom>
        </p:spPr>
        <p:txBody>
          <a:bodyPr lIns="0" tIns="0" rIns="0" bIns="0"/>
          <a:lstStyle>
            <a:lvl1pPr>
              <a:spcAft>
                <a:spcPts val="1092"/>
              </a:spcAft>
              <a:defRPr sz="1092" b="0">
                <a:solidFill>
                  <a:schemeClr val="bg1"/>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21" name="Holder 3">
            <a:extLst>
              <a:ext uri="{FF2B5EF4-FFF2-40B4-BE49-F238E27FC236}">
                <a16:creationId xmlns:a16="http://schemas.microsoft.com/office/drawing/2014/main" id="{2DF06BE7-520C-2951-5360-69F56DBA25CB}"/>
              </a:ext>
            </a:extLst>
          </p:cNvPr>
          <p:cNvSpPr>
            <a:spLocks noGrp="1"/>
          </p:cNvSpPr>
          <p:nvPr>
            <p:ph type="body" idx="23" hasCustomPrompt="1"/>
          </p:nvPr>
        </p:nvSpPr>
        <p:spPr>
          <a:xfrm>
            <a:off x="9641580" y="4158684"/>
            <a:ext cx="2033284" cy="1319187"/>
          </a:xfrm>
          <a:prstGeom prst="rect">
            <a:avLst/>
          </a:prstGeom>
        </p:spPr>
        <p:txBody>
          <a:bodyPr lIns="0" tIns="0" rIns="0" bIns="0"/>
          <a:lstStyle>
            <a:lvl1pPr>
              <a:spcAft>
                <a:spcPts val="1092"/>
              </a:spcAft>
              <a:defRPr sz="1092" b="0">
                <a:solidFill>
                  <a:schemeClr val="bg1"/>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29" name="Freeform 28">
            <a:extLst>
              <a:ext uri="{FF2B5EF4-FFF2-40B4-BE49-F238E27FC236}">
                <a16:creationId xmlns:a16="http://schemas.microsoft.com/office/drawing/2014/main" id="{2C46E54E-4838-C48C-0C8D-ED934AE7760C}"/>
              </a:ext>
            </a:extLst>
          </p:cNvPr>
          <p:cNvSpPr/>
          <p:nvPr userDrawn="1"/>
        </p:nvSpPr>
        <p:spPr>
          <a:xfrm>
            <a:off x="2819718" y="5477870"/>
            <a:ext cx="1971343" cy="307725"/>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solidFill>
                <a:schemeClr val="bg1"/>
              </a:solidFill>
              <a:latin typeface="+mn-lt"/>
            </a:endParaRPr>
          </a:p>
        </p:txBody>
      </p:sp>
      <p:pic>
        <p:nvPicPr>
          <p:cNvPr id="34" name="Picture 33">
            <a:extLst>
              <a:ext uri="{FF2B5EF4-FFF2-40B4-BE49-F238E27FC236}">
                <a16:creationId xmlns:a16="http://schemas.microsoft.com/office/drawing/2014/main" id="{2FE1E9DD-7CBC-D1D6-FD23-7137E2626909}"/>
              </a:ext>
            </a:extLst>
          </p:cNvPr>
          <p:cNvPicPr>
            <a:picLocks noChangeAspect="1"/>
          </p:cNvPicPr>
          <p:nvPr userDrawn="1"/>
        </p:nvPicPr>
        <p:blipFill>
          <a:blip r:embed="rId2"/>
          <a:stretch>
            <a:fillRect/>
          </a:stretch>
        </p:blipFill>
        <p:spPr>
          <a:xfrm>
            <a:off x="4370165" y="5522533"/>
            <a:ext cx="211964" cy="211949"/>
          </a:xfrm>
          <a:prstGeom prst="rect">
            <a:avLst/>
          </a:prstGeom>
        </p:spPr>
      </p:pic>
      <p:sp>
        <p:nvSpPr>
          <p:cNvPr id="35" name="Holder 3">
            <a:extLst>
              <a:ext uri="{FF2B5EF4-FFF2-40B4-BE49-F238E27FC236}">
                <a16:creationId xmlns:a16="http://schemas.microsoft.com/office/drawing/2014/main" id="{AD1AED54-014C-C78F-BFB2-3BFD2FB622A1}"/>
              </a:ext>
            </a:extLst>
          </p:cNvPr>
          <p:cNvSpPr>
            <a:spLocks noGrp="1"/>
          </p:cNvSpPr>
          <p:nvPr>
            <p:ph type="body" idx="24" hasCustomPrompt="1"/>
          </p:nvPr>
        </p:nvSpPr>
        <p:spPr>
          <a:xfrm>
            <a:off x="2976085" y="5477870"/>
            <a:ext cx="1220740" cy="316169"/>
          </a:xfrm>
          <a:prstGeom prst="rect">
            <a:avLst/>
          </a:prstGeom>
        </p:spPr>
        <p:txBody>
          <a:bodyPr lIns="0" tIns="0" rIns="0" bIns="0" anchor="ctr"/>
          <a:lstStyle>
            <a:lvl1pPr>
              <a:spcAft>
                <a:spcPts val="1092"/>
              </a:spcAft>
              <a:defRPr sz="1455" b="1">
                <a:solidFill>
                  <a:schemeClr val="bg1"/>
                </a:solidFill>
                <a:latin typeface="+mn-lt"/>
                <a:cs typeface="Arial" panose="020B0604020202020204" pitchFamily="34" charset="0"/>
              </a:defRPr>
            </a:lvl1pPr>
          </a:lstStyle>
          <a:p>
            <a:r>
              <a:rPr lang="en-IE" dirty="0"/>
              <a:t>Connect</a:t>
            </a:r>
          </a:p>
        </p:txBody>
      </p:sp>
      <p:sp>
        <p:nvSpPr>
          <p:cNvPr id="39" name="Freeform 38">
            <a:extLst>
              <a:ext uri="{FF2B5EF4-FFF2-40B4-BE49-F238E27FC236}">
                <a16:creationId xmlns:a16="http://schemas.microsoft.com/office/drawing/2014/main" id="{000604CD-A6F7-D12B-E28E-A8399BE0D752}"/>
              </a:ext>
            </a:extLst>
          </p:cNvPr>
          <p:cNvSpPr/>
          <p:nvPr userDrawn="1"/>
        </p:nvSpPr>
        <p:spPr>
          <a:xfrm>
            <a:off x="535440" y="5477870"/>
            <a:ext cx="1971343" cy="307725"/>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solidFill>
                <a:schemeClr val="bg1"/>
              </a:solidFill>
              <a:latin typeface="+mn-lt"/>
            </a:endParaRPr>
          </a:p>
        </p:txBody>
      </p:sp>
      <p:pic>
        <p:nvPicPr>
          <p:cNvPr id="40" name="Picture 39">
            <a:extLst>
              <a:ext uri="{FF2B5EF4-FFF2-40B4-BE49-F238E27FC236}">
                <a16:creationId xmlns:a16="http://schemas.microsoft.com/office/drawing/2014/main" id="{90FA48BD-5BA3-036F-65FB-A22A81D21286}"/>
              </a:ext>
            </a:extLst>
          </p:cNvPr>
          <p:cNvPicPr>
            <a:picLocks noChangeAspect="1"/>
          </p:cNvPicPr>
          <p:nvPr userDrawn="1"/>
        </p:nvPicPr>
        <p:blipFill>
          <a:blip r:embed="rId2"/>
          <a:stretch>
            <a:fillRect/>
          </a:stretch>
        </p:blipFill>
        <p:spPr>
          <a:xfrm>
            <a:off x="2096584" y="5522533"/>
            <a:ext cx="211964" cy="211949"/>
          </a:xfrm>
          <a:prstGeom prst="rect">
            <a:avLst/>
          </a:prstGeom>
        </p:spPr>
      </p:pic>
      <p:sp>
        <p:nvSpPr>
          <p:cNvPr id="41" name="Holder 3">
            <a:extLst>
              <a:ext uri="{FF2B5EF4-FFF2-40B4-BE49-F238E27FC236}">
                <a16:creationId xmlns:a16="http://schemas.microsoft.com/office/drawing/2014/main" id="{98BBF9B4-AB21-A92F-201C-611A9421FA67}"/>
              </a:ext>
            </a:extLst>
          </p:cNvPr>
          <p:cNvSpPr>
            <a:spLocks noGrp="1"/>
          </p:cNvSpPr>
          <p:nvPr>
            <p:ph type="body" idx="25" hasCustomPrompt="1"/>
          </p:nvPr>
        </p:nvSpPr>
        <p:spPr>
          <a:xfrm>
            <a:off x="691163" y="5477870"/>
            <a:ext cx="1220740" cy="316169"/>
          </a:xfrm>
          <a:prstGeom prst="rect">
            <a:avLst/>
          </a:prstGeom>
        </p:spPr>
        <p:txBody>
          <a:bodyPr lIns="0" tIns="0" rIns="0" bIns="0" anchor="ctr"/>
          <a:lstStyle>
            <a:lvl1pPr>
              <a:spcAft>
                <a:spcPts val="1092"/>
              </a:spcAft>
              <a:defRPr sz="1455" b="1">
                <a:solidFill>
                  <a:schemeClr val="bg1"/>
                </a:solidFill>
                <a:latin typeface="+mn-lt"/>
                <a:cs typeface="Arial" panose="020B0604020202020204" pitchFamily="34" charset="0"/>
              </a:defRPr>
            </a:lvl1pPr>
          </a:lstStyle>
          <a:p>
            <a:r>
              <a:rPr lang="en-IE" dirty="0"/>
              <a:t>Connect</a:t>
            </a:r>
          </a:p>
        </p:txBody>
      </p:sp>
      <p:sp>
        <p:nvSpPr>
          <p:cNvPr id="45" name="Freeform 44">
            <a:extLst>
              <a:ext uri="{FF2B5EF4-FFF2-40B4-BE49-F238E27FC236}">
                <a16:creationId xmlns:a16="http://schemas.microsoft.com/office/drawing/2014/main" id="{FAA81770-2EE8-06B9-2863-B10E4EEE91DD}"/>
              </a:ext>
            </a:extLst>
          </p:cNvPr>
          <p:cNvSpPr/>
          <p:nvPr userDrawn="1"/>
        </p:nvSpPr>
        <p:spPr>
          <a:xfrm>
            <a:off x="5103996" y="5477870"/>
            <a:ext cx="1971343" cy="307725"/>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solidFill>
                <a:schemeClr val="bg1"/>
              </a:solidFill>
              <a:latin typeface="+mn-lt"/>
            </a:endParaRPr>
          </a:p>
        </p:txBody>
      </p:sp>
      <p:pic>
        <p:nvPicPr>
          <p:cNvPr id="46" name="Picture 45">
            <a:extLst>
              <a:ext uri="{FF2B5EF4-FFF2-40B4-BE49-F238E27FC236}">
                <a16:creationId xmlns:a16="http://schemas.microsoft.com/office/drawing/2014/main" id="{F41F9D0B-75BE-7E01-D31E-774925A816CB}"/>
              </a:ext>
            </a:extLst>
          </p:cNvPr>
          <p:cNvPicPr>
            <a:picLocks noChangeAspect="1"/>
          </p:cNvPicPr>
          <p:nvPr userDrawn="1"/>
        </p:nvPicPr>
        <p:blipFill>
          <a:blip r:embed="rId2"/>
          <a:stretch>
            <a:fillRect/>
          </a:stretch>
        </p:blipFill>
        <p:spPr>
          <a:xfrm>
            <a:off x="6643746" y="5522533"/>
            <a:ext cx="211964" cy="211949"/>
          </a:xfrm>
          <a:prstGeom prst="rect">
            <a:avLst/>
          </a:prstGeom>
        </p:spPr>
      </p:pic>
      <p:sp>
        <p:nvSpPr>
          <p:cNvPr id="47" name="Holder 3">
            <a:extLst>
              <a:ext uri="{FF2B5EF4-FFF2-40B4-BE49-F238E27FC236}">
                <a16:creationId xmlns:a16="http://schemas.microsoft.com/office/drawing/2014/main" id="{F21CC18B-389C-55AA-D469-FB02BBD593FC}"/>
              </a:ext>
            </a:extLst>
          </p:cNvPr>
          <p:cNvSpPr>
            <a:spLocks noGrp="1"/>
          </p:cNvSpPr>
          <p:nvPr>
            <p:ph type="body" idx="26" hasCustomPrompt="1"/>
          </p:nvPr>
        </p:nvSpPr>
        <p:spPr>
          <a:xfrm>
            <a:off x="5261007" y="5477870"/>
            <a:ext cx="1220740" cy="316169"/>
          </a:xfrm>
          <a:prstGeom prst="rect">
            <a:avLst/>
          </a:prstGeom>
        </p:spPr>
        <p:txBody>
          <a:bodyPr lIns="0" tIns="0" rIns="0" bIns="0" anchor="ctr"/>
          <a:lstStyle>
            <a:lvl1pPr>
              <a:spcAft>
                <a:spcPts val="1092"/>
              </a:spcAft>
              <a:defRPr sz="1455" b="1">
                <a:solidFill>
                  <a:schemeClr val="bg1"/>
                </a:solidFill>
                <a:latin typeface="+mn-lt"/>
                <a:cs typeface="Arial" panose="020B0604020202020204" pitchFamily="34" charset="0"/>
              </a:defRPr>
            </a:lvl1pPr>
          </a:lstStyle>
          <a:p>
            <a:r>
              <a:rPr lang="en-IE" dirty="0"/>
              <a:t>Connect</a:t>
            </a:r>
          </a:p>
        </p:txBody>
      </p:sp>
      <p:sp>
        <p:nvSpPr>
          <p:cNvPr id="51" name="Freeform 50">
            <a:extLst>
              <a:ext uri="{FF2B5EF4-FFF2-40B4-BE49-F238E27FC236}">
                <a16:creationId xmlns:a16="http://schemas.microsoft.com/office/drawing/2014/main" id="{2A001A47-862E-E7C3-D64F-264EC9C5CEA2}"/>
              </a:ext>
            </a:extLst>
          </p:cNvPr>
          <p:cNvSpPr/>
          <p:nvPr userDrawn="1"/>
        </p:nvSpPr>
        <p:spPr>
          <a:xfrm>
            <a:off x="7388274" y="5477870"/>
            <a:ext cx="1971343" cy="307725"/>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solidFill>
                <a:schemeClr val="bg1"/>
              </a:solidFill>
              <a:latin typeface="+mn-lt"/>
            </a:endParaRPr>
          </a:p>
        </p:txBody>
      </p:sp>
      <p:pic>
        <p:nvPicPr>
          <p:cNvPr id="52" name="Picture 51">
            <a:extLst>
              <a:ext uri="{FF2B5EF4-FFF2-40B4-BE49-F238E27FC236}">
                <a16:creationId xmlns:a16="http://schemas.microsoft.com/office/drawing/2014/main" id="{AB719AE4-B8F2-942D-9ABC-4179CF808A1D}"/>
              </a:ext>
            </a:extLst>
          </p:cNvPr>
          <p:cNvPicPr>
            <a:picLocks noChangeAspect="1"/>
          </p:cNvPicPr>
          <p:nvPr userDrawn="1"/>
        </p:nvPicPr>
        <p:blipFill>
          <a:blip r:embed="rId2"/>
          <a:stretch>
            <a:fillRect/>
          </a:stretch>
        </p:blipFill>
        <p:spPr>
          <a:xfrm>
            <a:off x="8917327" y="5522533"/>
            <a:ext cx="211964" cy="211949"/>
          </a:xfrm>
          <a:prstGeom prst="rect">
            <a:avLst/>
          </a:prstGeom>
        </p:spPr>
      </p:pic>
      <p:sp>
        <p:nvSpPr>
          <p:cNvPr id="53" name="Holder 3">
            <a:extLst>
              <a:ext uri="{FF2B5EF4-FFF2-40B4-BE49-F238E27FC236}">
                <a16:creationId xmlns:a16="http://schemas.microsoft.com/office/drawing/2014/main" id="{830B3661-512F-802F-13FD-2DBC363D9A27}"/>
              </a:ext>
            </a:extLst>
          </p:cNvPr>
          <p:cNvSpPr>
            <a:spLocks noGrp="1"/>
          </p:cNvSpPr>
          <p:nvPr>
            <p:ph type="body" idx="27" hasCustomPrompt="1"/>
          </p:nvPr>
        </p:nvSpPr>
        <p:spPr>
          <a:xfrm>
            <a:off x="7545929" y="5477870"/>
            <a:ext cx="1220740" cy="316169"/>
          </a:xfrm>
          <a:prstGeom prst="rect">
            <a:avLst/>
          </a:prstGeom>
        </p:spPr>
        <p:txBody>
          <a:bodyPr lIns="0" tIns="0" rIns="0" bIns="0" anchor="ctr"/>
          <a:lstStyle>
            <a:lvl1pPr>
              <a:spcAft>
                <a:spcPts val="1092"/>
              </a:spcAft>
              <a:defRPr sz="1455" b="1">
                <a:solidFill>
                  <a:schemeClr val="bg1"/>
                </a:solidFill>
                <a:latin typeface="+mn-lt"/>
                <a:cs typeface="Arial" panose="020B0604020202020204" pitchFamily="34" charset="0"/>
              </a:defRPr>
            </a:lvl1pPr>
          </a:lstStyle>
          <a:p>
            <a:r>
              <a:rPr lang="en-IE" dirty="0"/>
              <a:t>Connect</a:t>
            </a:r>
          </a:p>
        </p:txBody>
      </p:sp>
      <p:sp>
        <p:nvSpPr>
          <p:cNvPr id="57" name="Freeform 56">
            <a:extLst>
              <a:ext uri="{FF2B5EF4-FFF2-40B4-BE49-F238E27FC236}">
                <a16:creationId xmlns:a16="http://schemas.microsoft.com/office/drawing/2014/main" id="{BF240FFE-D754-4451-76FB-1D0CCF3D6DEA}"/>
              </a:ext>
            </a:extLst>
          </p:cNvPr>
          <p:cNvSpPr/>
          <p:nvPr userDrawn="1"/>
        </p:nvSpPr>
        <p:spPr>
          <a:xfrm>
            <a:off x="9672551" y="5477870"/>
            <a:ext cx="1971343" cy="307725"/>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solidFill>
                <a:schemeClr val="bg1"/>
              </a:solidFill>
              <a:latin typeface="+mn-lt"/>
            </a:endParaRPr>
          </a:p>
        </p:txBody>
      </p:sp>
      <p:pic>
        <p:nvPicPr>
          <p:cNvPr id="58" name="Picture 57">
            <a:extLst>
              <a:ext uri="{FF2B5EF4-FFF2-40B4-BE49-F238E27FC236}">
                <a16:creationId xmlns:a16="http://schemas.microsoft.com/office/drawing/2014/main" id="{FC9F2370-4E40-6B90-A4A2-E21E605F5DF5}"/>
              </a:ext>
            </a:extLst>
          </p:cNvPr>
          <p:cNvPicPr>
            <a:picLocks noChangeAspect="1"/>
          </p:cNvPicPr>
          <p:nvPr userDrawn="1"/>
        </p:nvPicPr>
        <p:blipFill>
          <a:blip r:embed="rId2"/>
          <a:stretch>
            <a:fillRect/>
          </a:stretch>
        </p:blipFill>
        <p:spPr>
          <a:xfrm>
            <a:off x="11190907" y="5522533"/>
            <a:ext cx="211964" cy="211949"/>
          </a:xfrm>
          <a:prstGeom prst="rect">
            <a:avLst/>
          </a:prstGeom>
        </p:spPr>
      </p:pic>
      <p:sp>
        <p:nvSpPr>
          <p:cNvPr id="59" name="Holder 3">
            <a:extLst>
              <a:ext uri="{FF2B5EF4-FFF2-40B4-BE49-F238E27FC236}">
                <a16:creationId xmlns:a16="http://schemas.microsoft.com/office/drawing/2014/main" id="{92C22959-2902-2B41-EC7D-B4455E20A72F}"/>
              </a:ext>
            </a:extLst>
          </p:cNvPr>
          <p:cNvSpPr>
            <a:spLocks noGrp="1"/>
          </p:cNvSpPr>
          <p:nvPr>
            <p:ph type="body" idx="28" hasCustomPrompt="1"/>
          </p:nvPr>
        </p:nvSpPr>
        <p:spPr>
          <a:xfrm>
            <a:off x="9830851" y="5477870"/>
            <a:ext cx="1220740" cy="316169"/>
          </a:xfrm>
          <a:prstGeom prst="rect">
            <a:avLst/>
          </a:prstGeom>
        </p:spPr>
        <p:txBody>
          <a:bodyPr lIns="0" tIns="0" rIns="0" bIns="0" anchor="ctr"/>
          <a:lstStyle>
            <a:lvl1pPr>
              <a:spcAft>
                <a:spcPts val="1092"/>
              </a:spcAft>
              <a:defRPr sz="1455" b="1">
                <a:solidFill>
                  <a:schemeClr val="bg1"/>
                </a:solidFill>
                <a:latin typeface="+mn-lt"/>
                <a:cs typeface="Arial" panose="020B0604020202020204" pitchFamily="34" charset="0"/>
              </a:defRPr>
            </a:lvl1pPr>
          </a:lstStyle>
          <a:p>
            <a:r>
              <a:rPr lang="en-IE" dirty="0"/>
              <a:t>Connect</a:t>
            </a:r>
          </a:p>
        </p:txBody>
      </p:sp>
      <p:sp>
        <p:nvSpPr>
          <p:cNvPr id="6" name="Title 5">
            <a:extLst>
              <a:ext uri="{FF2B5EF4-FFF2-40B4-BE49-F238E27FC236}">
                <a16:creationId xmlns:a16="http://schemas.microsoft.com/office/drawing/2014/main" id="{D0655779-85B2-F022-7D52-1EF2DE7477B2}"/>
              </a:ext>
            </a:extLst>
          </p:cNvPr>
          <p:cNvSpPr>
            <a:spLocks noGrp="1"/>
          </p:cNvSpPr>
          <p:nvPr>
            <p:ph type="title" hasCustomPrompt="1"/>
          </p:nvPr>
        </p:nvSpPr>
        <p:spPr>
          <a:xfrm>
            <a:off x="504469" y="471704"/>
            <a:ext cx="9168082" cy="856798"/>
          </a:xfrm>
        </p:spPr>
        <p:txBody>
          <a:bodyPr/>
          <a:lstStyle>
            <a:lvl1pPr>
              <a:defRPr>
                <a:solidFill>
                  <a:schemeClr val="bg1"/>
                </a:solidFill>
              </a:defRPr>
            </a:lvl1pPr>
          </a:lstStyle>
          <a:p>
            <a:r>
              <a:rPr lang="en-US" dirty="0"/>
              <a:t>Meet the team</a:t>
            </a:r>
            <a:endParaRPr lang="en-GB" dirty="0"/>
          </a:p>
        </p:txBody>
      </p:sp>
      <p:pic>
        <p:nvPicPr>
          <p:cNvPr id="2" name="Picture 287">
            <a:extLst>
              <a:ext uri="{FF2B5EF4-FFF2-40B4-BE49-F238E27FC236}">
                <a16:creationId xmlns:a16="http://schemas.microsoft.com/office/drawing/2014/main" id="{95FB4A01-4184-0AA4-23AB-92F3A76DABFD}"/>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0702032" y="333080"/>
            <a:ext cx="985498" cy="262039"/>
          </a:xfrm>
          <a:prstGeom prst="rect">
            <a:avLst/>
          </a:prstGeom>
        </p:spPr>
      </p:pic>
    </p:spTree>
    <p:extLst>
      <p:ext uri="{BB962C8B-B14F-4D97-AF65-F5344CB8AC3E}">
        <p14:creationId xmlns:p14="http://schemas.microsoft.com/office/powerpoint/2010/main" val="7377485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chart/graph)">
    <p:bg>
      <p:bgPr>
        <a:solidFill>
          <a:schemeClr val="accent1"/>
        </a:solidFill>
        <a:effectLst/>
      </p:bgPr>
    </p:bg>
    <p:spTree>
      <p:nvGrpSpPr>
        <p:cNvPr id="1" name=""/>
        <p:cNvGrpSpPr/>
        <p:nvPr/>
      </p:nvGrpSpPr>
      <p:grpSpPr>
        <a:xfrm>
          <a:off x="0" y="0"/>
          <a:ext cx="0" cy="0"/>
          <a:chOff x="0" y="0"/>
          <a:chExt cx="0" cy="0"/>
        </a:xfrm>
      </p:grpSpPr>
      <p:sp>
        <p:nvSpPr>
          <p:cNvPr id="3" name="Holder 3"/>
          <p:cNvSpPr>
            <a:spLocks noGrp="1"/>
          </p:cNvSpPr>
          <p:nvPr>
            <p:ph type="body" idx="1" hasCustomPrompt="1"/>
          </p:nvPr>
        </p:nvSpPr>
        <p:spPr>
          <a:xfrm>
            <a:off x="504470" y="1577340"/>
            <a:ext cx="3675573" cy="4208255"/>
          </a:xfrm>
          <a:prstGeom prst="rect">
            <a:avLst/>
          </a:prstGeom>
        </p:spPr>
        <p:txBody>
          <a:bodyPr lIns="0" tIns="0" rIns="0" bIns="0"/>
          <a:lstStyle>
            <a:lvl1pPr>
              <a:spcAft>
                <a:spcPts val="1092"/>
              </a:spcAft>
              <a:defRPr sz="1455">
                <a:solidFill>
                  <a:schemeClr val="bg1"/>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8883015" y="6261375"/>
            <a:ext cx="2804160" cy="342900"/>
          </a:xfrm>
          <a:prstGeom prst="rect">
            <a:avLst/>
          </a:prstGeom>
        </p:spPr>
        <p:txBody>
          <a:bodyPr lIns="0" tIns="0" rIns="0" bIns="0" anchor="b"/>
          <a:lstStyle>
            <a:lvl1pPr algn="r">
              <a:defRPr sz="1273">
                <a:solidFill>
                  <a:schemeClr val="bg1"/>
                </a:solidFill>
                <a:latin typeface="+mn-lt"/>
                <a:cs typeface="Arial" panose="020B0604020202020204" pitchFamily="34" charset="0"/>
              </a:defRPr>
            </a:lvl1pPr>
          </a:lstStyle>
          <a:p>
            <a:fld id="{B6F15528-21DE-4FAA-801E-634DDDAF4B2B}" type="slidenum">
              <a:rPr lang="en-IE" smtClean="0"/>
              <a:pPr/>
              <a:t>‹#›</a:t>
            </a:fld>
            <a:endParaRPr lang="en-IE" dirty="0"/>
          </a:p>
        </p:txBody>
      </p:sp>
      <p:sp>
        <p:nvSpPr>
          <p:cNvPr id="7" name="Chart Placeholder 5">
            <a:extLst>
              <a:ext uri="{FF2B5EF4-FFF2-40B4-BE49-F238E27FC236}">
                <a16:creationId xmlns:a16="http://schemas.microsoft.com/office/drawing/2014/main" id="{06102A41-F616-0E5A-7134-7369B06C0BCE}"/>
              </a:ext>
            </a:extLst>
          </p:cNvPr>
          <p:cNvSpPr>
            <a:spLocks noGrp="1"/>
          </p:cNvSpPr>
          <p:nvPr>
            <p:ph type="chart" sz="quarter" idx="11" hasCustomPrompt="1"/>
          </p:nvPr>
        </p:nvSpPr>
        <p:spPr>
          <a:xfrm>
            <a:off x="4600242" y="1577802"/>
            <a:ext cx="7086933" cy="4346416"/>
          </a:xfrm>
          <a:prstGeom prst="rect">
            <a:avLst/>
          </a:prstGeom>
        </p:spPr>
        <p:txBody>
          <a:bodyPr/>
          <a:lstStyle>
            <a:lvl1pPr algn="ctr">
              <a:defRPr sz="1092">
                <a:solidFill>
                  <a:srgbClr val="363A92"/>
                </a:solidFill>
                <a:latin typeface="+mn-lt"/>
                <a:cs typeface="Arial" panose="020B0604020202020204" pitchFamily="34" charset="0"/>
              </a:defRPr>
            </a:lvl1pPr>
          </a:lstStyle>
          <a:p>
            <a:r>
              <a:rPr lang="en-US" dirty="0"/>
              <a:t>Click the icon to add a graph or chart</a:t>
            </a:r>
          </a:p>
        </p:txBody>
      </p:sp>
      <p:sp>
        <p:nvSpPr>
          <p:cNvPr id="5" name="Title 4">
            <a:extLst>
              <a:ext uri="{FF2B5EF4-FFF2-40B4-BE49-F238E27FC236}">
                <a16:creationId xmlns:a16="http://schemas.microsoft.com/office/drawing/2014/main" id="{C10B5128-28E5-D682-EF28-E13BC661E49D}"/>
              </a:ext>
            </a:extLst>
          </p:cNvPr>
          <p:cNvSpPr>
            <a:spLocks noGrp="1"/>
          </p:cNvSpPr>
          <p:nvPr>
            <p:ph type="title" hasCustomPrompt="1"/>
          </p:nvPr>
        </p:nvSpPr>
        <p:spPr>
          <a:xfrm>
            <a:off x="504469" y="471704"/>
            <a:ext cx="9119923" cy="856798"/>
          </a:xfrm>
        </p:spPr>
        <p:txBody>
          <a:bodyPr/>
          <a:lstStyle>
            <a:lvl1pPr>
              <a:defRPr>
                <a:solidFill>
                  <a:schemeClr val="bg1"/>
                </a:solidFill>
              </a:defRPr>
            </a:lvl1pPr>
          </a:lstStyle>
          <a:p>
            <a:r>
              <a:rPr lang="en-US" dirty="0"/>
              <a:t>Page title goes here</a:t>
            </a:r>
            <a:endParaRPr lang="en-GB" dirty="0"/>
          </a:p>
        </p:txBody>
      </p:sp>
      <p:pic>
        <p:nvPicPr>
          <p:cNvPr id="2" name="Picture 287">
            <a:extLst>
              <a:ext uri="{FF2B5EF4-FFF2-40B4-BE49-F238E27FC236}">
                <a16:creationId xmlns:a16="http://schemas.microsoft.com/office/drawing/2014/main" id="{82A2B3FA-EEE2-F7C1-379F-66EF350C4B9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702032" y="333080"/>
            <a:ext cx="985498" cy="262039"/>
          </a:xfrm>
          <a:prstGeom prst="rect">
            <a:avLst/>
          </a:prstGeom>
        </p:spPr>
      </p:pic>
    </p:spTree>
    <p:extLst>
      <p:ext uri="{BB962C8B-B14F-4D97-AF65-F5344CB8AC3E}">
        <p14:creationId xmlns:p14="http://schemas.microsoft.com/office/powerpoint/2010/main" val="7740893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chart/graph)">
    <p:bg>
      <p:bgPr>
        <a:solidFill>
          <a:schemeClr val="accent1"/>
        </a:solidFill>
        <a:effectLst/>
      </p:bgPr>
    </p:bg>
    <p:spTree>
      <p:nvGrpSpPr>
        <p:cNvPr id="1" name=""/>
        <p:cNvGrpSpPr/>
        <p:nvPr/>
      </p:nvGrpSpPr>
      <p:grpSpPr>
        <a:xfrm>
          <a:off x="0" y="0"/>
          <a:ext cx="0" cy="0"/>
          <a:chOff x="0" y="0"/>
          <a:chExt cx="0" cy="0"/>
        </a:xfrm>
      </p:grpSpPr>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8883015" y="6261375"/>
            <a:ext cx="2804160" cy="342900"/>
          </a:xfrm>
          <a:prstGeom prst="rect">
            <a:avLst/>
          </a:prstGeom>
        </p:spPr>
        <p:txBody>
          <a:bodyPr lIns="0" tIns="0" rIns="0" bIns="0" anchor="b"/>
          <a:lstStyle>
            <a:lvl1pPr algn="r">
              <a:defRPr sz="1273">
                <a:solidFill>
                  <a:schemeClr val="bg1"/>
                </a:solidFill>
                <a:latin typeface="+mn-lt"/>
                <a:cs typeface="Arial" panose="020B0604020202020204" pitchFamily="34" charset="0"/>
              </a:defRPr>
            </a:lvl1pPr>
          </a:lstStyle>
          <a:p>
            <a:fld id="{B6F15528-21DE-4FAA-801E-634DDDAF4B2B}" type="slidenum">
              <a:rPr lang="en-IE" smtClean="0"/>
              <a:pPr/>
              <a:t>‹#›</a:t>
            </a:fld>
            <a:endParaRPr lang="en-IE" dirty="0"/>
          </a:p>
        </p:txBody>
      </p:sp>
      <p:sp>
        <p:nvSpPr>
          <p:cNvPr id="5" name="Title 4">
            <a:extLst>
              <a:ext uri="{FF2B5EF4-FFF2-40B4-BE49-F238E27FC236}">
                <a16:creationId xmlns:a16="http://schemas.microsoft.com/office/drawing/2014/main" id="{C10B5128-28E5-D682-EF28-E13BC661E49D}"/>
              </a:ext>
            </a:extLst>
          </p:cNvPr>
          <p:cNvSpPr>
            <a:spLocks noGrp="1"/>
          </p:cNvSpPr>
          <p:nvPr>
            <p:ph type="title" hasCustomPrompt="1"/>
          </p:nvPr>
        </p:nvSpPr>
        <p:spPr>
          <a:xfrm>
            <a:off x="504469" y="471704"/>
            <a:ext cx="9551971" cy="856798"/>
          </a:xfrm>
        </p:spPr>
        <p:txBody>
          <a:bodyPr/>
          <a:lstStyle>
            <a:lvl1pPr>
              <a:defRPr>
                <a:solidFill>
                  <a:schemeClr val="bg1"/>
                </a:solidFill>
              </a:defRPr>
            </a:lvl1pPr>
          </a:lstStyle>
          <a:p>
            <a:r>
              <a:rPr lang="en-US" dirty="0"/>
              <a:t>Page title goes here</a:t>
            </a:r>
            <a:endParaRPr lang="en-GB" dirty="0"/>
          </a:p>
        </p:txBody>
      </p:sp>
      <p:pic>
        <p:nvPicPr>
          <p:cNvPr id="2" name="Picture 287">
            <a:extLst>
              <a:ext uri="{FF2B5EF4-FFF2-40B4-BE49-F238E27FC236}">
                <a16:creationId xmlns:a16="http://schemas.microsoft.com/office/drawing/2014/main" id="{82A2B3FA-EEE2-F7C1-379F-66EF350C4B9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702032" y="333080"/>
            <a:ext cx="985498" cy="262039"/>
          </a:xfrm>
          <a:prstGeom prst="rect">
            <a:avLst/>
          </a:prstGeom>
        </p:spPr>
      </p:pic>
    </p:spTree>
    <p:extLst>
      <p:ext uri="{BB962C8B-B14F-4D97-AF65-F5344CB8AC3E}">
        <p14:creationId xmlns:p14="http://schemas.microsoft.com/office/powerpoint/2010/main" val="1771808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Blue and Light Blue">
    <p:bg>
      <p:bgPr>
        <a:solidFill>
          <a:schemeClr val="accent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139F142-BF45-C464-ADCF-FAB928B1A7DC}"/>
              </a:ext>
            </a:extLst>
          </p:cNvPr>
          <p:cNvGrpSpPr/>
          <p:nvPr userDrawn="1"/>
        </p:nvGrpSpPr>
        <p:grpSpPr>
          <a:xfrm flipH="1" flipV="1">
            <a:off x="-1752600" y="-2264867"/>
            <a:ext cx="11676754" cy="11341608"/>
            <a:chOff x="3750647" y="-3589043"/>
            <a:chExt cx="19254481" cy="18703151"/>
          </a:xfrm>
        </p:grpSpPr>
        <p:sp>
          <p:nvSpPr>
            <p:cNvPr id="5" name="Freeform: Shape 4">
              <a:extLst>
                <a:ext uri="{FF2B5EF4-FFF2-40B4-BE49-F238E27FC236}">
                  <a16:creationId xmlns:a16="http://schemas.microsoft.com/office/drawing/2014/main" id="{05A4C88A-F42F-0ACD-6216-F8F17744AC03}"/>
                </a:ext>
              </a:extLst>
            </p:cNvPr>
            <p:cNvSpPr/>
            <p:nvPr/>
          </p:nvSpPr>
          <p:spPr>
            <a:xfrm>
              <a:off x="10249334" y="3990106"/>
              <a:ext cx="11124002" cy="11124002"/>
            </a:xfrm>
            <a:custGeom>
              <a:avLst/>
              <a:gdLst>
                <a:gd name="connsiteX0" fmla="*/ 11124002 w 11124002"/>
                <a:gd name="connsiteY0" fmla="*/ 5562001 h 11124002"/>
                <a:gd name="connsiteX1" fmla="*/ 5562001 w 11124002"/>
                <a:gd name="connsiteY1" fmla="*/ 11124002 h 11124002"/>
                <a:gd name="connsiteX2" fmla="*/ 0 w 11124002"/>
                <a:gd name="connsiteY2" fmla="*/ 5562001 h 11124002"/>
                <a:gd name="connsiteX3" fmla="*/ 5562001 w 11124002"/>
                <a:gd name="connsiteY3" fmla="*/ -1 h 11124002"/>
                <a:gd name="connsiteX4" fmla="*/ 11124002 w 11124002"/>
                <a:gd name="connsiteY4" fmla="*/ 5562001 h 11124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4002" h="11124002">
                  <a:moveTo>
                    <a:pt x="11124002" y="5562001"/>
                  </a:moveTo>
                  <a:cubicBezTo>
                    <a:pt x="11124002" y="8633809"/>
                    <a:pt x="8633810" y="11124002"/>
                    <a:pt x="5562001" y="11124002"/>
                  </a:cubicBezTo>
                  <a:cubicBezTo>
                    <a:pt x="2490192" y="11124002"/>
                    <a:pt x="0" y="8633809"/>
                    <a:pt x="0" y="5562001"/>
                  </a:cubicBezTo>
                  <a:cubicBezTo>
                    <a:pt x="0" y="2490192"/>
                    <a:pt x="2490192" y="-1"/>
                    <a:pt x="5562001" y="-1"/>
                  </a:cubicBezTo>
                  <a:cubicBezTo>
                    <a:pt x="8633810" y="-1"/>
                    <a:pt x="11124002" y="2490193"/>
                    <a:pt x="11124002" y="5562001"/>
                  </a:cubicBezTo>
                  <a:close/>
                </a:path>
              </a:pathLst>
            </a:custGeom>
            <a:solidFill>
              <a:schemeClr val="accent5"/>
            </a:solidFill>
            <a:ln w="10468" cap="flat">
              <a:noFill/>
              <a:prstDash val="solid"/>
              <a:miter/>
            </a:ln>
          </p:spPr>
          <p:txBody>
            <a:bodyPr rtlCol="0" anchor="ctr"/>
            <a:lstStyle/>
            <a:p>
              <a:endParaRPr lang="en-GB">
                <a:solidFill>
                  <a:schemeClr val="bg1"/>
                </a:solidFill>
              </a:endParaRPr>
            </a:p>
          </p:txBody>
        </p:sp>
        <p:sp>
          <p:nvSpPr>
            <p:cNvPr id="6" name="Oval 5">
              <a:extLst>
                <a:ext uri="{FF2B5EF4-FFF2-40B4-BE49-F238E27FC236}">
                  <a16:creationId xmlns:a16="http://schemas.microsoft.com/office/drawing/2014/main" id="{406C1C32-DE94-B853-CA4D-F30811BF0EB7}"/>
                </a:ext>
              </a:extLst>
            </p:cNvPr>
            <p:cNvSpPr/>
            <p:nvPr/>
          </p:nvSpPr>
          <p:spPr>
            <a:xfrm>
              <a:off x="3750647" y="-3589043"/>
              <a:ext cx="17266235" cy="17266235"/>
            </a:xfrm>
            <a:prstGeom prst="ellipse">
              <a:avLst/>
            </a:prstGeom>
            <a:gradFill flip="none" rotWithShape="1">
              <a:gsLst>
                <a:gs pos="10000">
                  <a:schemeClr val="accent5"/>
                </a:gs>
                <a:gs pos="70000">
                  <a:schemeClr val="accent5">
                    <a:alpha val="0"/>
                  </a:schemeClr>
                </a:gs>
              </a:gsLst>
              <a:path path="circle">
                <a:fillToRect l="50000" t="50000" r="50000" b="50000"/>
              </a:path>
              <a:tileRect/>
            </a:gradFill>
            <a:ln w="10468" cap="flat">
              <a:noFill/>
              <a:prstDash val="solid"/>
              <a:miter/>
            </a:ln>
          </p:spPr>
          <p:txBody>
            <a:bodyPr rtlCol="0" anchor="ctr"/>
            <a:lstStyle/>
            <a:p>
              <a:endParaRPr lang="en-GB">
                <a:solidFill>
                  <a:schemeClr val="bg1"/>
                </a:solidFill>
              </a:endParaRPr>
            </a:p>
          </p:txBody>
        </p:sp>
        <p:sp>
          <p:nvSpPr>
            <p:cNvPr id="7" name="Freeform: Shape 6">
              <a:extLst>
                <a:ext uri="{FF2B5EF4-FFF2-40B4-BE49-F238E27FC236}">
                  <a16:creationId xmlns:a16="http://schemas.microsoft.com/office/drawing/2014/main" id="{0A48BA1A-BB24-4134-639F-401BC91ACA22}"/>
                </a:ext>
              </a:extLst>
            </p:cNvPr>
            <p:cNvSpPr/>
            <p:nvPr/>
          </p:nvSpPr>
          <p:spPr>
            <a:xfrm>
              <a:off x="10265146" y="1522154"/>
              <a:ext cx="12739982" cy="12739982"/>
            </a:xfrm>
            <a:custGeom>
              <a:avLst/>
              <a:gdLst>
                <a:gd name="connsiteX0" fmla="*/ 12739982 w 12739982"/>
                <a:gd name="connsiteY0" fmla="*/ 6369991 h 12739982"/>
                <a:gd name="connsiteX1" fmla="*/ 6369991 w 12739982"/>
                <a:gd name="connsiteY1" fmla="*/ 12739983 h 12739982"/>
                <a:gd name="connsiteX2" fmla="*/ -1 w 12739982"/>
                <a:gd name="connsiteY2" fmla="*/ 6369991 h 12739982"/>
                <a:gd name="connsiteX3" fmla="*/ 6369991 w 12739982"/>
                <a:gd name="connsiteY3" fmla="*/ 0 h 12739982"/>
                <a:gd name="connsiteX4" fmla="*/ 12739982 w 12739982"/>
                <a:gd name="connsiteY4" fmla="*/ 6369991 h 1273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9982" h="12739982">
                  <a:moveTo>
                    <a:pt x="12739982" y="6369991"/>
                  </a:moveTo>
                  <a:cubicBezTo>
                    <a:pt x="12739982" y="9888041"/>
                    <a:pt x="9888041" y="12739983"/>
                    <a:pt x="6369991" y="12739983"/>
                  </a:cubicBezTo>
                  <a:cubicBezTo>
                    <a:pt x="2851942" y="12739983"/>
                    <a:pt x="-1" y="9888041"/>
                    <a:pt x="-1" y="6369991"/>
                  </a:cubicBezTo>
                  <a:cubicBezTo>
                    <a:pt x="-1" y="2851942"/>
                    <a:pt x="2851942" y="0"/>
                    <a:pt x="6369991" y="0"/>
                  </a:cubicBezTo>
                  <a:cubicBezTo>
                    <a:pt x="9888039" y="0"/>
                    <a:pt x="12739982" y="2851942"/>
                    <a:pt x="12739982" y="6369991"/>
                  </a:cubicBezTo>
                  <a:close/>
                </a:path>
              </a:pathLst>
            </a:custGeom>
            <a:gradFill>
              <a:gsLst>
                <a:gs pos="10000">
                  <a:schemeClr val="accent5"/>
                </a:gs>
                <a:gs pos="70000">
                  <a:schemeClr val="accent5">
                    <a:alpha val="0"/>
                  </a:schemeClr>
                </a:gs>
              </a:gsLst>
              <a:path path="circle">
                <a:fillToRect l="50000" t="50000" r="50000" b="50000"/>
              </a:path>
            </a:gradFill>
            <a:ln w="10468" cap="flat">
              <a:noFill/>
              <a:prstDash val="solid"/>
              <a:miter/>
            </a:ln>
          </p:spPr>
          <p:txBody>
            <a:bodyPr rtlCol="0" anchor="ctr"/>
            <a:lstStyle/>
            <a:p>
              <a:endParaRPr lang="en-GB">
                <a:solidFill>
                  <a:schemeClr val="bg1"/>
                </a:solidFill>
              </a:endParaRPr>
            </a:p>
          </p:txBody>
        </p:sp>
      </p:grpSp>
      <p:sp>
        <p:nvSpPr>
          <p:cNvPr id="2" name="Holder 2"/>
          <p:cNvSpPr>
            <a:spLocks noGrp="1"/>
          </p:cNvSpPr>
          <p:nvPr userDrawn="1">
            <p:ph type="ctrTitle" hasCustomPrompt="1"/>
          </p:nvPr>
        </p:nvSpPr>
        <p:spPr>
          <a:xfrm>
            <a:off x="4894514" y="2309185"/>
            <a:ext cx="6700594" cy="2239632"/>
          </a:xfrm>
          <a:prstGeom prst="rect">
            <a:avLst/>
          </a:prstGeom>
        </p:spPr>
        <p:txBody>
          <a:bodyPr wrap="square" lIns="0" tIns="0" rIns="0" bIns="0">
            <a:spAutoFit/>
          </a:bodyPr>
          <a:lstStyle>
            <a:lvl1pPr>
              <a:lnSpc>
                <a:spcPct val="80000"/>
              </a:lnSpc>
              <a:defRPr sz="9096" b="0" i="0" spc="-91">
                <a:solidFill>
                  <a:schemeClr val="bg1"/>
                </a:solidFill>
                <a:latin typeface="+mj-lt"/>
                <a:cs typeface="Arial" panose="020B0604020202020204" pitchFamily="34" charset="0"/>
              </a:defRPr>
            </a:lvl1pPr>
          </a:lstStyle>
          <a:p>
            <a:r>
              <a:rPr lang="en-IE" dirty="0"/>
              <a:t>Title of Presentation</a:t>
            </a:r>
            <a:endParaRPr dirty="0"/>
          </a:p>
        </p:txBody>
      </p:sp>
      <p:sp>
        <p:nvSpPr>
          <p:cNvPr id="13" name="Text Placeholder 12">
            <a:extLst>
              <a:ext uri="{FF2B5EF4-FFF2-40B4-BE49-F238E27FC236}">
                <a16:creationId xmlns:a16="http://schemas.microsoft.com/office/drawing/2014/main" id="{FF21DE71-5293-392E-0B40-AC2F6BD0C9BC}"/>
              </a:ext>
            </a:extLst>
          </p:cNvPr>
          <p:cNvSpPr>
            <a:spLocks noGrp="1"/>
          </p:cNvSpPr>
          <p:nvPr userDrawn="1">
            <p:ph type="body" sz="quarter" idx="10" hasCustomPrompt="1"/>
          </p:nvPr>
        </p:nvSpPr>
        <p:spPr>
          <a:xfrm>
            <a:off x="4894515" y="5924219"/>
            <a:ext cx="3188558" cy="646908"/>
          </a:xfrm>
          <a:prstGeom prst="rect">
            <a:avLst/>
          </a:prstGeom>
        </p:spPr>
        <p:txBody>
          <a:bodyPr/>
          <a:lstStyle>
            <a:lvl1pPr>
              <a:defRPr sz="1940" b="1">
                <a:solidFill>
                  <a:schemeClr val="bg1"/>
                </a:solidFill>
                <a:latin typeface="+mn-lt"/>
                <a:cs typeface="Arial" panose="020B0604020202020204" pitchFamily="34" charset="0"/>
              </a:defRPr>
            </a:lvl1pPr>
            <a:lvl2pPr>
              <a:defRPr sz="1698">
                <a:solidFill>
                  <a:schemeClr val="bg1"/>
                </a:solidFill>
                <a:latin typeface="Arial" panose="020B0604020202020204" pitchFamily="34" charset="0"/>
                <a:cs typeface="Arial" panose="020B0604020202020204" pitchFamily="34" charset="0"/>
              </a:defRPr>
            </a:lvl2pPr>
            <a:lvl3pPr>
              <a:defRPr sz="1698">
                <a:solidFill>
                  <a:schemeClr val="bg1"/>
                </a:solidFill>
                <a:latin typeface="Arial" panose="020B0604020202020204" pitchFamily="34" charset="0"/>
                <a:cs typeface="Arial" panose="020B0604020202020204" pitchFamily="34" charset="0"/>
              </a:defRPr>
            </a:lvl3pPr>
            <a:lvl4pPr>
              <a:defRPr sz="1698">
                <a:solidFill>
                  <a:schemeClr val="bg1"/>
                </a:solidFill>
                <a:latin typeface="Arial" panose="020B0604020202020204" pitchFamily="34" charset="0"/>
                <a:cs typeface="Arial" panose="020B0604020202020204" pitchFamily="34" charset="0"/>
              </a:defRPr>
            </a:lvl4pPr>
            <a:lvl5pPr>
              <a:defRPr sz="1698">
                <a:solidFill>
                  <a:schemeClr val="bg1"/>
                </a:solidFill>
                <a:latin typeface="Arial" panose="020B0604020202020204" pitchFamily="34" charset="0"/>
                <a:cs typeface="Arial" panose="020B0604020202020204" pitchFamily="34" charset="0"/>
              </a:defRPr>
            </a:lvl5pPr>
          </a:lstStyle>
          <a:p>
            <a:pPr lvl="0"/>
            <a:r>
              <a:rPr lang="en-GB" dirty="0"/>
              <a:t>Created by</a:t>
            </a:r>
            <a:br>
              <a:rPr lang="en-GB" dirty="0"/>
            </a:br>
            <a:r>
              <a:rPr lang="en-GB" dirty="0"/>
              <a:t>Name Surname</a:t>
            </a:r>
            <a:endParaRPr lang="en-US" dirty="0"/>
          </a:p>
        </p:txBody>
      </p:sp>
      <p:sp>
        <p:nvSpPr>
          <p:cNvPr id="14" name="Text Placeholder 12">
            <a:extLst>
              <a:ext uri="{FF2B5EF4-FFF2-40B4-BE49-F238E27FC236}">
                <a16:creationId xmlns:a16="http://schemas.microsoft.com/office/drawing/2014/main" id="{DDC2A54C-0140-4B5F-FA69-42885344F114}"/>
              </a:ext>
            </a:extLst>
          </p:cNvPr>
          <p:cNvSpPr>
            <a:spLocks noGrp="1"/>
          </p:cNvSpPr>
          <p:nvPr userDrawn="1">
            <p:ph type="body" sz="quarter" idx="11" hasCustomPrompt="1"/>
          </p:nvPr>
        </p:nvSpPr>
        <p:spPr>
          <a:xfrm>
            <a:off x="8406550" y="5924219"/>
            <a:ext cx="3188558" cy="646908"/>
          </a:xfrm>
          <a:prstGeom prst="rect">
            <a:avLst/>
          </a:prstGeom>
        </p:spPr>
        <p:txBody>
          <a:bodyPr/>
          <a:lstStyle>
            <a:lvl1pPr>
              <a:defRPr sz="1940" b="1">
                <a:solidFill>
                  <a:schemeClr val="bg1"/>
                </a:solidFill>
                <a:latin typeface="+mn-lt"/>
                <a:cs typeface="Arial" panose="020B0604020202020204" pitchFamily="34" charset="0"/>
              </a:defRPr>
            </a:lvl1pPr>
            <a:lvl2pPr>
              <a:defRPr sz="1698">
                <a:solidFill>
                  <a:schemeClr val="bg1"/>
                </a:solidFill>
                <a:latin typeface="Arial" panose="020B0604020202020204" pitchFamily="34" charset="0"/>
                <a:cs typeface="Arial" panose="020B0604020202020204" pitchFamily="34" charset="0"/>
              </a:defRPr>
            </a:lvl2pPr>
            <a:lvl3pPr>
              <a:defRPr sz="1698">
                <a:solidFill>
                  <a:schemeClr val="bg1"/>
                </a:solidFill>
                <a:latin typeface="Arial" panose="020B0604020202020204" pitchFamily="34" charset="0"/>
                <a:cs typeface="Arial" panose="020B0604020202020204" pitchFamily="34" charset="0"/>
              </a:defRPr>
            </a:lvl3pPr>
            <a:lvl4pPr>
              <a:defRPr sz="1698">
                <a:solidFill>
                  <a:schemeClr val="bg1"/>
                </a:solidFill>
                <a:latin typeface="Arial" panose="020B0604020202020204" pitchFamily="34" charset="0"/>
                <a:cs typeface="Arial" panose="020B0604020202020204" pitchFamily="34" charset="0"/>
              </a:defRPr>
            </a:lvl4pPr>
            <a:lvl5pPr>
              <a:defRPr sz="1698">
                <a:solidFill>
                  <a:schemeClr val="bg1"/>
                </a:solidFill>
                <a:latin typeface="Arial" panose="020B0604020202020204" pitchFamily="34" charset="0"/>
                <a:cs typeface="Arial" panose="020B0604020202020204" pitchFamily="34" charset="0"/>
              </a:defRPr>
            </a:lvl5pPr>
          </a:lstStyle>
          <a:p>
            <a:pPr lvl="0"/>
            <a:r>
              <a:rPr lang="en-GB" dirty="0"/>
              <a:t>Presented by</a:t>
            </a:r>
            <a:br>
              <a:rPr lang="en-GB" dirty="0"/>
            </a:br>
            <a:r>
              <a:rPr lang="en-GB" dirty="0"/>
              <a:t>Name Surname</a:t>
            </a:r>
            <a:endParaRPr lang="en-US" dirty="0"/>
          </a:p>
        </p:txBody>
      </p:sp>
      <p:sp>
        <p:nvSpPr>
          <p:cNvPr id="4" name="Freeform: Shape 3">
            <a:extLst>
              <a:ext uri="{FF2B5EF4-FFF2-40B4-BE49-F238E27FC236}">
                <a16:creationId xmlns:a16="http://schemas.microsoft.com/office/drawing/2014/main" id="{25DCFB6D-EEB2-3482-B3C3-247739B1361F}"/>
              </a:ext>
            </a:extLst>
          </p:cNvPr>
          <p:cNvSpPr/>
          <p:nvPr userDrawn="1"/>
        </p:nvSpPr>
        <p:spPr>
          <a:xfrm>
            <a:off x="-3146199" y="-3918032"/>
            <a:ext cx="18484396" cy="14694064"/>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3" name="Graphic 72">
            <a:extLst>
              <a:ext uri="{FF2B5EF4-FFF2-40B4-BE49-F238E27FC236}">
                <a16:creationId xmlns:a16="http://schemas.microsoft.com/office/drawing/2014/main" id="{30BE0B4A-4B13-DD14-301E-6F92BD41F15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35213" y="406175"/>
            <a:ext cx="4422824" cy="482259"/>
          </a:xfrm>
          <a:prstGeom prst="rect">
            <a:avLst/>
          </a:prstGeom>
        </p:spPr>
      </p:pic>
      <p:sp>
        <p:nvSpPr>
          <p:cNvPr id="74" name="Date Placeholder 77">
            <a:extLst>
              <a:ext uri="{FF2B5EF4-FFF2-40B4-BE49-F238E27FC236}">
                <a16:creationId xmlns:a16="http://schemas.microsoft.com/office/drawing/2014/main" id="{748AD6E7-39D2-D2E2-A60B-D756CA081880}"/>
              </a:ext>
            </a:extLst>
          </p:cNvPr>
          <p:cNvSpPr>
            <a:spLocks noGrp="1"/>
          </p:cNvSpPr>
          <p:nvPr>
            <p:ph type="dt" sz="half" idx="13"/>
          </p:nvPr>
        </p:nvSpPr>
        <p:spPr>
          <a:xfrm>
            <a:off x="319626" y="6206296"/>
            <a:ext cx="1023399" cy="360000"/>
          </a:xfrm>
          <a:prstGeom prst="roundRect">
            <a:avLst>
              <a:gd name="adj" fmla="val 50000"/>
            </a:avLst>
          </a:prstGeom>
          <a:solidFill>
            <a:schemeClr val="bg1"/>
          </a:solidFill>
          <a:ln>
            <a:noFill/>
          </a:ln>
        </p:spPr>
        <p:txBody>
          <a:bodyPr anchor="ctr" anchorCtr="0"/>
          <a:lstStyle>
            <a:lvl1pPr>
              <a:defRPr sz="1250" cap="all" baseline="0"/>
            </a:lvl1pPr>
          </a:lstStyle>
          <a:p>
            <a:pPr algn="ctr"/>
            <a:r>
              <a:rPr lang="en-GB"/>
              <a:t>May 2025</a:t>
            </a:r>
            <a:endParaRPr lang="en-GB" dirty="0"/>
          </a:p>
        </p:txBody>
      </p:sp>
    </p:spTree>
    <p:extLst>
      <p:ext uri="{BB962C8B-B14F-4D97-AF65-F5344CB8AC3E}">
        <p14:creationId xmlns:p14="http://schemas.microsoft.com/office/powerpoint/2010/main" val="34723411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accent1"/>
        </a:solidFill>
        <a:effectLst/>
      </p:bgPr>
    </p:bg>
    <p:spTree>
      <p:nvGrpSpPr>
        <p:cNvPr id="1" name=""/>
        <p:cNvGrpSpPr/>
        <p:nvPr/>
      </p:nvGrpSpPr>
      <p:grpSpPr>
        <a:xfrm>
          <a:off x="0" y="0"/>
          <a:ext cx="0" cy="0"/>
          <a:chOff x="0" y="0"/>
          <a:chExt cx="0" cy="0"/>
        </a:xfrm>
      </p:grpSpPr>
      <p:grpSp>
        <p:nvGrpSpPr>
          <p:cNvPr id="67" name="Graphic 205">
            <a:extLst>
              <a:ext uri="{FF2B5EF4-FFF2-40B4-BE49-F238E27FC236}">
                <a16:creationId xmlns:a16="http://schemas.microsoft.com/office/drawing/2014/main" id="{D7F5DE37-9CC3-5D94-F7F3-3FF22F8C942B}"/>
              </a:ext>
            </a:extLst>
          </p:cNvPr>
          <p:cNvGrpSpPr/>
          <p:nvPr/>
        </p:nvGrpSpPr>
        <p:grpSpPr>
          <a:xfrm>
            <a:off x="1134286" y="1705674"/>
            <a:ext cx="15829624" cy="12687196"/>
            <a:chOff x="1837768" y="2789997"/>
            <a:chExt cx="26102390" cy="20922126"/>
          </a:xfrm>
          <a:solidFill>
            <a:srgbClr val="231F20"/>
          </a:solidFill>
        </p:grpSpPr>
        <p:sp>
          <p:nvSpPr>
            <p:cNvPr id="68" name="Freeform: Shape 67">
              <a:extLst>
                <a:ext uri="{FF2B5EF4-FFF2-40B4-BE49-F238E27FC236}">
                  <a16:creationId xmlns:a16="http://schemas.microsoft.com/office/drawing/2014/main" id="{96886C0C-1D27-E033-FD87-9625D78D2966}"/>
                </a:ext>
              </a:extLst>
            </p:cNvPr>
            <p:cNvSpPr/>
            <p:nvPr/>
          </p:nvSpPr>
          <p:spPr>
            <a:xfrm>
              <a:off x="10552711" y="2789997"/>
              <a:ext cx="17387446" cy="17387448"/>
            </a:xfrm>
            <a:custGeom>
              <a:avLst/>
              <a:gdLst>
                <a:gd name="connsiteX0" fmla="*/ 17387448 w 17387446"/>
                <a:gd name="connsiteY0" fmla="*/ 8693724 h 17387448"/>
                <a:gd name="connsiteX1" fmla="*/ 8693725 w 17387446"/>
                <a:gd name="connsiteY1" fmla="*/ 17387448 h 17387448"/>
                <a:gd name="connsiteX2" fmla="*/ 1 w 17387446"/>
                <a:gd name="connsiteY2" fmla="*/ 8693724 h 17387448"/>
                <a:gd name="connsiteX3" fmla="*/ 8693725 w 17387446"/>
                <a:gd name="connsiteY3" fmla="*/ 0 h 17387448"/>
                <a:gd name="connsiteX4" fmla="*/ 17387448 w 17387446"/>
                <a:gd name="connsiteY4" fmla="*/ 8693724 h 17387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87446" h="17387448">
                  <a:moveTo>
                    <a:pt x="17387448" y="8693724"/>
                  </a:moveTo>
                  <a:cubicBezTo>
                    <a:pt x="17387448" y="13495135"/>
                    <a:pt x="13495135" y="17387448"/>
                    <a:pt x="8693725" y="17387448"/>
                  </a:cubicBezTo>
                  <a:cubicBezTo>
                    <a:pt x="3892314" y="17387448"/>
                    <a:pt x="1" y="13495135"/>
                    <a:pt x="1" y="8693724"/>
                  </a:cubicBezTo>
                  <a:cubicBezTo>
                    <a:pt x="1" y="3892313"/>
                    <a:pt x="3892314" y="0"/>
                    <a:pt x="8693725" y="0"/>
                  </a:cubicBezTo>
                  <a:cubicBezTo>
                    <a:pt x="13495135" y="0"/>
                    <a:pt x="17387448" y="3892313"/>
                    <a:pt x="17387448" y="8693724"/>
                  </a:cubicBezTo>
                  <a:close/>
                </a:path>
              </a:pathLst>
            </a:custGeom>
            <a:gradFill>
              <a:gsLst>
                <a:gs pos="10000">
                  <a:srgbClr val="8AD6F7"/>
                </a:gs>
                <a:gs pos="70000">
                  <a:srgbClr val="8AD6F7">
                    <a:alpha val="0"/>
                  </a:srgbClr>
                </a:gs>
              </a:gsLst>
              <a:path path="circle">
                <a:fillToRect l="50000" t="50000" r="50000" b="50000"/>
              </a:path>
            </a:gradFill>
            <a:ln w="10502"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9D961DA2-CD05-9D73-FB27-C2CFBA134F74}"/>
                </a:ext>
              </a:extLst>
            </p:cNvPr>
            <p:cNvSpPr/>
            <p:nvPr/>
          </p:nvSpPr>
          <p:spPr>
            <a:xfrm>
              <a:off x="1837768" y="3146742"/>
              <a:ext cx="20565379" cy="20565381"/>
            </a:xfrm>
            <a:custGeom>
              <a:avLst/>
              <a:gdLst>
                <a:gd name="connsiteX0" fmla="*/ 20565380 w 20565379"/>
                <a:gd name="connsiteY0" fmla="*/ 10282690 h 20565381"/>
                <a:gd name="connsiteX1" fmla="*/ 10282690 w 20565379"/>
                <a:gd name="connsiteY1" fmla="*/ 20565380 h 20565381"/>
                <a:gd name="connsiteX2" fmla="*/ 0 w 20565379"/>
                <a:gd name="connsiteY2" fmla="*/ 10282690 h 20565381"/>
                <a:gd name="connsiteX3" fmla="*/ 10282690 w 20565379"/>
                <a:gd name="connsiteY3" fmla="*/ 0 h 20565381"/>
                <a:gd name="connsiteX4" fmla="*/ 20565380 w 20565379"/>
                <a:gd name="connsiteY4" fmla="*/ 10282690 h 2056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5379" h="20565381">
                  <a:moveTo>
                    <a:pt x="20565380" y="10282690"/>
                  </a:moveTo>
                  <a:cubicBezTo>
                    <a:pt x="20565380" y="15961663"/>
                    <a:pt x="15961662" y="20565380"/>
                    <a:pt x="10282690" y="20565380"/>
                  </a:cubicBezTo>
                  <a:cubicBezTo>
                    <a:pt x="4603717" y="20565380"/>
                    <a:pt x="0" y="15961663"/>
                    <a:pt x="0" y="10282690"/>
                  </a:cubicBezTo>
                  <a:cubicBezTo>
                    <a:pt x="0" y="4603717"/>
                    <a:pt x="4603717" y="0"/>
                    <a:pt x="10282690" y="0"/>
                  </a:cubicBezTo>
                  <a:cubicBezTo>
                    <a:pt x="15961662" y="0"/>
                    <a:pt x="20565380" y="4603717"/>
                    <a:pt x="20565380" y="10282690"/>
                  </a:cubicBezTo>
                  <a:close/>
                </a:path>
              </a:pathLst>
            </a:custGeom>
            <a:gradFill>
              <a:gsLst>
                <a:gs pos="10000">
                  <a:schemeClr val="accent2"/>
                </a:gs>
                <a:gs pos="70000">
                  <a:schemeClr val="accent2">
                    <a:alpha val="0"/>
                  </a:schemeClr>
                </a:gs>
              </a:gsLst>
              <a:path path="circle">
                <a:fillToRect l="50000" t="50000" r="50000" b="50000"/>
              </a:path>
            </a:gradFill>
            <a:ln w="10502" cap="flat">
              <a:noFill/>
              <a:prstDash val="solid"/>
              <a:miter/>
            </a:ln>
          </p:spPr>
          <p:txBody>
            <a:bodyPr rtlCol="0" anchor="ctr"/>
            <a:lstStyle/>
            <a:p>
              <a:endParaRPr lang="en-GB"/>
            </a:p>
          </p:txBody>
        </p:sp>
      </p:grpSp>
      <p:sp>
        <p:nvSpPr>
          <p:cNvPr id="2" name="Holder 2"/>
          <p:cNvSpPr>
            <a:spLocks noGrp="1"/>
          </p:cNvSpPr>
          <p:nvPr>
            <p:ph type="ctrTitle" hasCustomPrompt="1"/>
          </p:nvPr>
        </p:nvSpPr>
        <p:spPr>
          <a:xfrm>
            <a:off x="365837" y="2622732"/>
            <a:ext cx="4759732" cy="1612535"/>
          </a:xfrm>
          <a:prstGeom prst="rect">
            <a:avLst/>
          </a:prstGeom>
        </p:spPr>
        <p:txBody>
          <a:bodyPr wrap="square" lIns="0" tIns="0" rIns="0" bIns="0" anchor="ctr">
            <a:spAutoFit/>
          </a:bodyPr>
          <a:lstStyle>
            <a:lvl1pPr>
              <a:lnSpc>
                <a:spcPct val="80000"/>
              </a:lnSpc>
              <a:defRPr sz="6549" b="0" i="0" spc="-91">
                <a:solidFill>
                  <a:schemeClr val="bg1"/>
                </a:solidFill>
                <a:latin typeface="+mj-lt"/>
                <a:cs typeface="Arial" panose="020B0604020202020204" pitchFamily="34" charset="0"/>
              </a:defRPr>
            </a:lvl1pPr>
          </a:lstStyle>
          <a:p>
            <a:r>
              <a:rPr lang="en-IE" dirty="0"/>
              <a:t>Title of Presentation</a:t>
            </a:r>
            <a:endParaRPr dirty="0"/>
          </a:p>
        </p:txBody>
      </p:sp>
      <p:sp>
        <p:nvSpPr>
          <p:cNvPr id="5" name="Freeform: Shape 4">
            <a:extLst>
              <a:ext uri="{FF2B5EF4-FFF2-40B4-BE49-F238E27FC236}">
                <a16:creationId xmlns:a16="http://schemas.microsoft.com/office/drawing/2014/main" id="{8A767D97-889C-2345-4D4F-B654C7CA3BAB}"/>
              </a:ext>
            </a:extLst>
          </p:cNvPr>
          <p:cNvSpPr/>
          <p:nvPr userDrawn="1"/>
        </p:nvSpPr>
        <p:spPr>
          <a:xfrm>
            <a:off x="-7467597" y="-7353302"/>
            <a:ext cx="27127195" cy="21564607"/>
          </a:xfrm>
          <a:custGeom>
            <a:avLst/>
            <a:gdLst>
              <a:gd name="connsiteX0" fmla="*/ 7466998 w 27127195"/>
              <a:gd name="connsiteY0" fmla="*/ 7353302 h 21564607"/>
              <a:gd name="connsiteX1" fmla="*/ 7466998 w 27127195"/>
              <a:gd name="connsiteY1" fmla="*/ 14211302 h 21564607"/>
              <a:gd name="connsiteX2" fmla="*/ 19660197 w 27127195"/>
              <a:gd name="connsiteY2" fmla="*/ 14211302 h 21564607"/>
              <a:gd name="connsiteX3" fmla="*/ 19660197 w 27127195"/>
              <a:gd name="connsiteY3" fmla="*/ 7353302 h 21564607"/>
              <a:gd name="connsiteX4" fmla="*/ 0 w 27127195"/>
              <a:gd name="connsiteY4" fmla="*/ 0 h 21564607"/>
              <a:gd name="connsiteX5" fmla="*/ 27127195 w 27127195"/>
              <a:gd name="connsiteY5" fmla="*/ 0 h 21564607"/>
              <a:gd name="connsiteX6" fmla="*/ 27127195 w 27127195"/>
              <a:gd name="connsiteY6" fmla="*/ 21564607 h 21564607"/>
              <a:gd name="connsiteX7" fmla="*/ 0 w 27127195"/>
              <a:gd name="connsiteY7" fmla="*/ 21564607 h 2156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27195" h="21564607">
                <a:moveTo>
                  <a:pt x="7466998" y="7353302"/>
                </a:moveTo>
                <a:lnTo>
                  <a:pt x="7466998" y="14211302"/>
                </a:lnTo>
                <a:lnTo>
                  <a:pt x="19660197" y="14211302"/>
                </a:lnTo>
                <a:lnTo>
                  <a:pt x="19660197" y="7353302"/>
                </a:lnTo>
                <a:close/>
                <a:moveTo>
                  <a:pt x="0" y="0"/>
                </a:moveTo>
                <a:lnTo>
                  <a:pt x="27127195" y="0"/>
                </a:lnTo>
                <a:lnTo>
                  <a:pt x="27127195" y="21564607"/>
                </a:lnTo>
                <a:lnTo>
                  <a:pt x="0" y="21564607"/>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3" name="Graphic 72">
            <a:extLst>
              <a:ext uri="{FF2B5EF4-FFF2-40B4-BE49-F238E27FC236}">
                <a16:creationId xmlns:a16="http://schemas.microsoft.com/office/drawing/2014/main" id="{04A275E1-BCD4-5F9A-9D95-6287391B40B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35213" y="406175"/>
            <a:ext cx="4422824" cy="482259"/>
          </a:xfrm>
          <a:prstGeom prst="rect">
            <a:avLst/>
          </a:prstGeom>
        </p:spPr>
      </p:pic>
      <p:sp>
        <p:nvSpPr>
          <p:cNvPr id="74" name="Date Placeholder 77">
            <a:extLst>
              <a:ext uri="{FF2B5EF4-FFF2-40B4-BE49-F238E27FC236}">
                <a16:creationId xmlns:a16="http://schemas.microsoft.com/office/drawing/2014/main" id="{C24F0A38-F350-0B1D-FC8B-0A843A038D03}"/>
              </a:ext>
            </a:extLst>
          </p:cNvPr>
          <p:cNvSpPr>
            <a:spLocks noGrp="1"/>
          </p:cNvSpPr>
          <p:nvPr>
            <p:ph type="dt" sz="half" idx="14"/>
          </p:nvPr>
        </p:nvSpPr>
        <p:spPr>
          <a:xfrm>
            <a:off x="319626" y="6206296"/>
            <a:ext cx="1023399" cy="360000"/>
          </a:xfrm>
          <a:prstGeom prst="roundRect">
            <a:avLst>
              <a:gd name="adj" fmla="val 50000"/>
            </a:avLst>
          </a:prstGeom>
          <a:solidFill>
            <a:schemeClr val="accent2"/>
          </a:solidFill>
        </p:spPr>
        <p:txBody>
          <a:bodyPr anchor="ctr" anchorCtr="0"/>
          <a:lstStyle>
            <a:lvl1pPr>
              <a:defRPr sz="1250" cap="all" baseline="0"/>
            </a:lvl1pPr>
          </a:lstStyle>
          <a:p>
            <a:pPr algn="ctr"/>
            <a:r>
              <a:rPr lang="en-GB"/>
              <a:t>May 2025</a:t>
            </a:r>
            <a:endParaRPr lang="en-GB" dirty="0"/>
          </a:p>
        </p:txBody>
      </p:sp>
      <p:sp>
        <p:nvSpPr>
          <p:cNvPr id="4" name="Picture Placeholder 3">
            <a:extLst>
              <a:ext uri="{FF2B5EF4-FFF2-40B4-BE49-F238E27FC236}">
                <a16:creationId xmlns:a16="http://schemas.microsoft.com/office/drawing/2014/main" id="{0D39F2F9-695E-673C-434E-D3F76500BD2E}"/>
              </a:ext>
            </a:extLst>
          </p:cNvPr>
          <p:cNvSpPr>
            <a:spLocks noGrp="1"/>
          </p:cNvSpPr>
          <p:nvPr>
            <p:ph type="pic" sz="quarter" idx="13" hasCustomPrompt="1"/>
          </p:nvPr>
        </p:nvSpPr>
        <p:spPr>
          <a:xfrm>
            <a:off x="5818734" y="335970"/>
            <a:ext cx="6053640" cy="6186062"/>
          </a:xfrm>
          <a:prstGeom prst="roundRect">
            <a:avLst>
              <a:gd name="adj" fmla="val 9954"/>
            </a:avLst>
          </a:prstGeom>
        </p:spPr>
        <p:txBody>
          <a:bodyPr anchor="t"/>
          <a:lstStyle>
            <a:lvl1pPr algn="ctr">
              <a:defRPr sz="1455" b="1">
                <a:solidFill>
                  <a:schemeClr val="bg1"/>
                </a:solidFill>
                <a:latin typeface="+mn-lt"/>
                <a:cs typeface="Arial" panose="020B0604020202020204" pitchFamily="34" charset="0"/>
              </a:defRPr>
            </a:lvl1pPr>
          </a:lstStyle>
          <a:p>
            <a:r>
              <a:rPr lang="en-US" sz="1455" dirty="0">
                <a:latin typeface="Arial" panose="020B0604020202020204" pitchFamily="34" charset="0"/>
                <a:cs typeface="Arial" panose="020B0604020202020204" pitchFamily="34" charset="0"/>
              </a:rPr>
              <a:t>Click the icon to add a picture</a:t>
            </a:r>
            <a:endParaRPr lang="en-US" dirty="0"/>
          </a:p>
        </p:txBody>
      </p:sp>
    </p:spTree>
    <p:extLst>
      <p:ext uri="{BB962C8B-B14F-4D97-AF65-F5344CB8AC3E}">
        <p14:creationId xmlns:p14="http://schemas.microsoft.com/office/powerpoint/2010/main" val="15203675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Blue &amp; Orange">
    <p:bg>
      <p:bgPr>
        <a:solidFill>
          <a:schemeClr val="accent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49C1F08-80E3-AE64-EBD1-75DD96482E8A}"/>
              </a:ext>
            </a:extLst>
          </p:cNvPr>
          <p:cNvGrpSpPr/>
          <p:nvPr userDrawn="1"/>
        </p:nvGrpSpPr>
        <p:grpSpPr>
          <a:xfrm>
            <a:off x="2280953" y="-2165350"/>
            <a:ext cx="11676754" cy="11341608"/>
            <a:chOff x="3750647" y="-3589043"/>
            <a:chExt cx="19254481" cy="18703151"/>
          </a:xfrm>
        </p:grpSpPr>
        <p:sp>
          <p:nvSpPr>
            <p:cNvPr id="5" name="Oval 4">
              <a:extLst>
                <a:ext uri="{FF2B5EF4-FFF2-40B4-BE49-F238E27FC236}">
                  <a16:creationId xmlns:a16="http://schemas.microsoft.com/office/drawing/2014/main" id="{477A4BCC-A4FE-4541-7B87-7A303B529BA9}"/>
                </a:ext>
              </a:extLst>
            </p:cNvPr>
            <p:cNvSpPr/>
            <p:nvPr/>
          </p:nvSpPr>
          <p:spPr>
            <a:xfrm>
              <a:off x="3750647" y="-3589043"/>
              <a:ext cx="17266235" cy="17266235"/>
            </a:xfrm>
            <a:prstGeom prst="ellipse">
              <a:avLst/>
            </a:prstGeom>
            <a:gradFill flip="none" rotWithShape="1">
              <a:gsLst>
                <a:gs pos="10000">
                  <a:schemeClr val="accent2"/>
                </a:gs>
                <a:gs pos="70000">
                  <a:schemeClr val="accent2">
                    <a:alpha val="0"/>
                  </a:schemeClr>
                </a:gs>
              </a:gsLst>
              <a:path path="circle">
                <a:fillToRect l="50000" t="50000" r="50000" b="50000"/>
              </a:path>
              <a:tileRect/>
            </a:gradFill>
            <a:ln w="10468"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C99459E3-C0CA-C463-4734-7BFAADBE922A}"/>
                </a:ext>
              </a:extLst>
            </p:cNvPr>
            <p:cNvSpPr/>
            <p:nvPr/>
          </p:nvSpPr>
          <p:spPr>
            <a:xfrm>
              <a:off x="10249334" y="3990106"/>
              <a:ext cx="11124002" cy="11124002"/>
            </a:xfrm>
            <a:custGeom>
              <a:avLst/>
              <a:gdLst>
                <a:gd name="connsiteX0" fmla="*/ 11124002 w 11124002"/>
                <a:gd name="connsiteY0" fmla="*/ 5562001 h 11124002"/>
                <a:gd name="connsiteX1" fmla="*/ 5562001 w 11124002"/>
                <a:gd name="connsiteY1" fmla="*/ 11124002 h 11124002"/>
                <a:gd name="connsiteX2" fmla="*/ 0 w 11124002"/>
                <a:gd name="connsiteY2" fmla="*/ 5562001 h 11124002"/>
                <a:gd name="connsiteX3" fmla="*/ 5562001 w 11124002"/>
                <a:gd name="connsiteY3" fmla="*/ -1 h 11124002"/>
                <a:gd name="connsiteX4" fmla="*/ 11124002 w 11124002"/>
                <a:gd name="connsiteY4" fmla="*/ 5562001 h 11124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4002" h="11124002">
                  <a:moveTo>
                    <a:pt x="11124002" y="5562001"/>
                  </a:moveTo>
                  <a:cubicBezTo>
                    <a:pt x="11124002" y="8633809"/>
                    <a:pt x="8633810" y="11124002"/>
                    <a:pt x="5562001" y="11124002"/>
                  </a:cubicBezTo>
                  <a:cubicBezTo>
                    <a:pt x="2490192" y="11124002"/>
                    <a:pt x="0" y="8633809"/>
                    <a:pt x="0" y="5562001"/>
                  </a:cubicBezTo>
                  <a:cubicBezTo>
                    <a:pt x="0" y="2490192"/>
                    <a:pt x="2490192" y="-1"/>
                    <a:pt x="5562001" y="-1"/>
                  </a:cubicBezTo>
                  <a:cubicBezTo>
                    <a:pt x="8633810" y="-1"/>
                    <a:pt x="11124002" y="2490193"/>
                    <a:pt x="11124002" y="5562001"/>
                  </a:cubicBezTo>
                  <a:close/>
                </a:path>
              </a:pathLst>
            </a:custGeom>
            <a:solidFill>
              <a:schemeClr val="accent2"/>
            </a:solidFill>
            <a:ln w="10468"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C8C9BF77-CC40-D956-6619-09F72B287008}"/>
                </a:ext>
              </a:extLst>
            </p:cNvPr>
            <p:cNvSpPr/>
            <p:nvPr/>
          </p:nvSpPr>
          <p:spPr>
            <a:xfrm>
              <a:off x="10265146" y="1522154"/>
              <a:ext cx="12739982" cy="12739982"/>
            </a:xfrm>
            <a:custGeom>
              <a:avLst/>
              <a:gdLst>
                <a:gd name="connsiteX0" fmla="*/ 12739982 w 12739982"/>
                <a:gd name="connsiteY0" fmla="*/ 6369991 h 12739982"/>
                <a:gd name="connsiteX1" fmla="*/ 6369991 w 12739982"/>
                <a:gd name="connsiteY1" fmla="*/ 12739983 h 12739982"/>
                <a:gd name="connsiteX2" fmla="*/ -1 w 12739982"/>
                <a:gd name="connsiteY2" fmla="*/ 6369991 h 12739982"/>
                <a:gd name="connsiteX3" fmla="*/ 6369991 w 12739982"/>
                <a:gd name="connsiteY3" fmla="*/ 0 h 12739982"/>
                <a:gd name="connsiteX4" fmla="*/ 12739982 w 12739982"/>
                <a:gd name="connsiteY4" fmla="*/ 6369991 h 1273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9982" h="12739982">
                  <a:moveTo>
                    <a:pt x="12739982" y="6369991"/>
                  </a:moveTo>
                  <a:cubicBezTo>
                    <a:pt x="12739982" y="9888041"/>
                    <a:pt x="9888041" y="12739983"/>
                    <a:pt x="6369991" y="12739983"/>
                  </a:cubicBezTo>
                  <a:cubicBezTo>
                    <a:pt x="2851942" y="12739983"/>
                    <a:pt x="-1" y="9888041"/>
                    <a:pt x="-1" y="6369991"/>
                  </a:cubicBezTo>
                  <a:cubicBezTo>
                    <a:pt x="-1" y="2851942"/>
                    <a:pt x="2851942" y="0"/>
                    <a:pt x="6369991" y="0"/>
                  </a:cubicBezTo>
                  <a:cubicBezTo>
                    <a:pt x="9888039" y="0"/>
                    <a:pt x="12739982" y="2851942"/>
                    <a:pt x="12739982" y="6369991"/>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a:p>
          </p:txBody>
        </p:sp>
      </p:grpSp>
      <p:sp>
        <p:nvSpPr>
          <p:cNvPr id="2" name="Holder 2"/>
          <p:cNvSpPr>
            <a:spLocks noGrp="1"/>
          </p:cNvSpPr>
          <p:nvPr>
            <p:ph type="title" hasCustomPrompt="1"/>
          </p:nvPr>
        </p:nvSpPr>
        <p:spPr>
          <a:xfrm>
            <a:off x="689314" y="677684"/>
            <a:ext cx="6608172" cy="2751316"/>
          </a:xfrm>
          <a:prstGeom prst="rect">
            <a:avLst/>
          </a:prstGeom>
        </p:spPr>
        <p:txBody>
          <a:bodyPr lIns="0" tIns="0" rIns="0" bIns="0"/>
          <a:lstStyle>
            <a:lvl1pPr>
              <a:lnSpc>
                <a:spcPct val="90000"/>
              </a:lnSpc>
              <a:defRPr sz="5821" b="1" i="0" spc="-91">
                <a:solidFill>
                  <a:schemeClr val="bg1"/>
                </a:solidFill>
                <a:latin typeface="+mj-lt"/>
                <a:cs typeface="Arial" panose="020B0604020202020204" pitchFamily="34" charset="0"/>
              </a:defRPr>
            </a:lvl1pPr>
          </a:lstStyle>
          <a:p>
            <a:r>
              <a:rPr lang="en-IE" dirty="0"/>
              <a:t>Section Divider Title Goes Here</a:t>
            </a:r>
            <a:endParaRPr dirty="0"/>
          </a:p>
        </p:txBody>
      </p:sp>
      <p:sp>
        <p:nvSpPr>
          <p:cNvPr id="6" name="Holder 6"/>
          <p:cNvSpPr>
            <a:spLocks noGrp="1"/>
          </p:cNvSpPr>
          <p:nvPr>
            <p:ph type="sldNum" sz="quarter" idx="7"/>
          </p:nvPr>
        </p:nvSpPr>
        <p:spPr>
          <a:xfrm>
            <a:off x="8857262" y="6261375"/>
            <a:ext cx="2804160" cy="342900"/>
          </a:xfrm>
          <a:prstGeom prst="rect">
            <a:avLst/>
          </a:prstGeom>
        </p:spPr>
        <p:txBody>
          <a:bodyPr lIns="0" tIns="0" rIns="0" bIns="0" anchor="b"/>
          <a:lstStyle>
            <a:lvl1pPr algn="r">
              <a:defRPr sz="1273">
                <a:solidFill>
                  <a:schemeClr val="bg1"/>
                </a:solidFill>
                <a:latin typeface="+mn-lt"/>
                <a:cs typeface="Arial" panose="020B0604020202020204" pitchFamily="34" charset="0"/>
              </a:defRPr>
            </a:lvl1pPr>
          </a:lstStyle>
          <a:p>
            <a:fld id="{B6F15528-21DE-4FAA-801E-634DDDAF4B2B}" type="slidenum">
              <a:rPr lang="en-IE" smtClean="0"/>
              <a:pPr/>
              <a:t>‹#›</a:t>
            </a:fld>
            <a:endParaRPr lang="en-IE" dirty="0"/>
          </a:p>
        </p:txBody>
      </p:sp>
      <p:pic>
        <p:nvPicPr>
          <p:cNvPr id="9" name="Picture 8">
            <a:extLst>
              <a:ext uri="{FF2B5EF4-FFF2-40B4-BE49-F238E27FC236}">
                <a16:creationId xmlns:a16="http://schemas.microsoft.com/office/drawing/2014/main" id="{A7483929-D4E4-9C88-3141-736F4F799334}"/>
              </a:ext>
            </a:extLst>
          </p:cNvPr>
          <p:cNvPicPr>
            <a:picLocks noChangeAspect="1"/>
          </p:cNvPicPr>
          <p:nvPr userDrawn="1"/>
        </p:nvPicPr>
        <p:blipFill>
          <a:blip r:embed="rId2"/>
          <a:stretch>
            <a:fillRect/>
          </a:stretch>
        </p:blipFill>
        <p:spPr>
          <a:xfrm>
            <a:off x="504470" y="6261375"/>
            <a:ext cx="985498" cy="263545"/>
          </a:xfrm>
          <a:prstGeom prst="rect">
            <a:avLst/>
          </a:prstGeom>
        </p:spPr>
      </p:pic>
      <p:sp>
        <p:nvSpPr>
          <p:cNvPr id="11" name="Text Placeholder 10">
            <a:extLst>
              <a:ext uri="{FF2B5EF4-FFF2-40B4-BE49-F238E27FC236}">
                <a16:creationId xmlns:a16="http://schemas.microsoft.com/office/drawing/2014/main" id="{AA4C5D5E-D263-C503-228F-5C8EB8087541}"/>
              </a:ext>
            </a:extLst>
          </p:cNvPr>
          <p:cNvSpPr>
            <a:spLocks noGrp="1"/>
          </p:cNvSpPr>
          <p:nvPr>
            <p:ph type="body" sz="quarter" idx="10" hasCustomPrompt="1"/>
          </p:nvPr>
        </p:nvSpPr>
        <p:spPr>
          <a:xfrm>
            <a:off x="6926791" y="-452450"/>
            <a:ext cx="4885850" cy="5523751"/>
          </a:xfrm>
          <a:prstGeom prst="rect">
            <a:avLst/>
          </a:prstGeom>
        </p:spPr>
        <p:txBody>
          <a:bodyPr/>
          <a:lstStyle>
            <a:lvl1pPr algn="r">
              <a:defRPr sz="30320" b="0" spc="-182">
                <a:solidFill>
                  <a:schemeClr val="bg1"/>
                </a:solidFill>
                <a:latin typeface="+mn-lt"/>
                <a:cs typeface="Arial" panose="020B0604020202020204" pitchFamily="34" charset="0"/>
              </a:defRPr>
            </a:lvl1pPr>
            <a:lvl2pPr>
              <a:defRPr sz="12128" b="1">
                <a:solidFill>
                  <a:schemeClr val="bg1"/>
                </a:solidFill>
                <a:latin typeface="Arial" panose="020B0604020202020204" pitchFamily="34" charset="0"/>
                <a:cs typeface="Arial" panose="020B0604020202020204" pitchFamily="34" charset="0"/>
              </a:defRPr>
            </a:lvl2pPr>
            <a:lvl3pPr>
              <a:defRPr sz="12128" b="1">
                <a:solidFill>
                  <a:schemeClr val="bg1"/>
                </a:solidFill>
                <a:latin typeface="Arial" panose="020B0604020202020204" pitchFamily="34" charset="0"/>
                <a:cs typeface="Arial" panose="020B0604020202020204" pitchFamily="34" charset="0"/>
              </a:defRPr>
            </a:lvl3pPr>
            <a:lvl4pPr>
              <a:defRPr sz="12128" b="1">
                <a:solidFill>
                  <a:schemeClr val="bg1"/>
                </a:solidFill>
                <a:latin typeface="Arial" panose="020B0604020202020204" pitchFamily="34" charset="0"/>
                <a:cs typeface="Arial" panose="020B0604020202020204" pitchFamily="34" charset="0"/>
              </a:defRPr>
            </a:lvl4pPr>
            <a:lvl5pPr>
              <a:defRPr sz="12128" b="1">
                <a:solidFill>
                  <a:schemeClr val="bg1"/>
                </a:solidFill>
                <a:latin typeface="Arial" panose="020B0604020202020204" pitchFamily="34" charset="0"/>
                <a:cs typeface="Arial" panose="020B0604020202020204" pitchFamily="34" charset="0"/>
              </a:defRPr>
            </a:lvl5pPr>
          </a:lstStyle>
          <a:p>
            <a:pPr lvl="0"/>
            <a:r>
              <a:rPr lang="en-GB" dirty="0"/>
              <a:t>01</a:t>
            </a:r>
            <a:endParaRPr lang="en-US" dirty="0"/>
          </a:p>
        </p:txBody>
      </p:sp>
      <p:sp>
        <p:nvSpPr>
          <p:cNvPr id="13" name="Text Placeholder 12">
            <a:extLst>
              <a:ext uri="{FF2B5EF4-FFF2-40B4-BE49-F238E27FC236}">
                <a16:creationId xmlns:a16="http://schemas.microsoft.com/office/drawing/2014/main" id="{EDB40E8B-F851-8302-389F-8C1920C37A0B}"/>
              </a:ext>
            </a:extLst>
          </p:cNvPr>
          <p:cNvSpPr>
            <a:spLocks noGrp="1"/>
          </p:cNvSpPr>
          <p:nvPr>
            <p:ph type="body" sz="quarter" idx="11" hasCustomPrompt="1"/>
          </p:nvPr>
        </p:nvSpPr>
        <p:spPr>
          <a:xfrm>
            <a:off x="3876910" y="6261067"/>
            <a:ext cx="4438181" cy="343670"/>
          </a:xfrm>
          <a:prstGeom prst="rect">
            <a:avLst/>
          </a:prstGeom>
        </p:spPr>
        <p:txBody>
          <a:bodyPr anchor="b"/>
          <a:lstStyle>
            <a:lvl1pPr algn="ctr">
              <a:defRPr sz="1698">
                <a:solidFill>
                  <a:schemeClr val="bg1"/>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dirty="0"/>
              <a:t>Title of Presentation</a:t>
            </a:r>
            <a:endParaRPr lang="en-US" dirty="0"/>
          </a:p>
        </p:txBody>
      </p:sp>
      <p:sp>
        <p:nvSpPr>
          <p:cNvPr id="12" name="Freeform: Shape 11">
            <a:extLst>
              <a:ext uri="{FF2B5EF4-FFF2-40B4-BE49-F238E27FC236}">
                <a16:creationId xmlns:a16="http://schemas.microsoft.com/office/drawing/2014/main" id="{9C67C992-11E7-E0EC-BF3D-DC37C902564F}"/>
              </a:ext>
            </a:extLst>
          </p:cNvPr>
          <p:cNvSpPr/>
          <p:nvPr userDrawn="1"/>
        </p:nvSpPr>
        <p:spPr>
          <a:xfrm>
            <a:off x="-3146199" y="-3918032"/>
            <a:ext cx="18484396" cy="14694064"/>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718439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Divider Blue &amp; Light Blue">
    <p:bg>
      <p:bgPr>
        <a:solidFill>
          <a:schemeClr val="accent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23B4B51-43E4-6836-77BC-9C2E35378B61}"/>
              </a:ext>
            </a:extLst>
          </p:cNvPr>
          <p:cNvGrpSpPr/>
          <p:nvPr userDrawn="1"/>
        </p:nvGrpSpPr>
        <p:grpSpPr>
          <a:xfrm>
            <a:off x="2280953" y="-2165350"/>
            <a:ext cx="11676754" cy="11341608"/>
            <a:chOff x="3750647" y="-3589043"/>
            <a:chExt cx="19254481" cy="18703151"/>
          </a:xfrm>
        </p:grpSpPr>
        <p:sp>
          <p:nvSpPr>
            <p:cNvPr id="8" name="Freeform: Shape 7">
              <a:extLst>
                <a:ext uri="{FF2B5EF4-FFF2-40B4-BE49-F238E27FC236}">
                  <a16:creationId xmlns:a16="http://schemas.microsoft.com/office/drawing/2014/main" id="{8B6AF04B-BCAB-CC6E-7725-02DCE0AE7DE8}"/>
                </a:ext>
              </a:extLst>
            </p:cNvPr>
            <p:cNvSpPr/>
            <p:nvPr/>
          </p:nvSpPr>
          <p:spPr>
            <a:xfrm>
              <a:off x="10249334" y="3990106"/>
              <a:ext cx="11124002" cy="11124002"/>
            </a:xfrm>
            <a:custGeom>
              <a:avLst/>
              <a:gdLst>
                <a:gd name="connsiteX0" fmla="*/ 11124002 w 11124002"/>
                <a:gd name="connsiteY0" fmla="*/ 5562001 h 11124002"/>
                <a:gd name="connsiteX1" fmla="*/ 5562001 w 11124002"/>
                <a:gd name="connsiteY1" fmla="*/ 11124002 h 11124002"/>
                <a:gd name="connsiteX2" fmla="*/ 0 w 11124002"/>
                <a:gd name="connsiteY2" fmla="*/ 5562001 h 11124002"/>
                <a:gd name="connsiteX3" fmla="*/ 5562001 w 11124002"/>
                <a:gd name="connsiteY3" fmla="*/ -1 h 11124002"/>
                <a:gd name="connsiteX4" fmla="*/ 11124002 w 11124002"/>
                <a:gd name="connsiteY4" fmla="*/ 5562001 h 11124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4002" h="11124002">
                  <a:moveTo>
                    <a:pt x="11124002" y="5562001"/>
                  </a:moveTo>
                  <a:cubicBezTo>
                    <a:pt x="11124002" y="8633809"/>
                    <a:pt x="8633810" y="11124002"/>
                    <a:pt x="5562001" y="11124002"/>
                  </a:cubicBezTo>
                  <a:cubicBezTo>
                    <a:pt x="2490192" y="11124002"/>
                    <a:pt x="0" y="8633809"/>
                    <a:pt x="0" y="5562001"/>
                  </a:cubicBezTo>
                  <a:cubicBezTo>
                    <a:pt x="0" y="2490192"/>
                    <a:pt x="2490192" y="-1"/>
                    <a:pt x="5562001" y="-1"/>
                  </a:cubicBezTo>
                  <a:cubicBezTo>
                    <a:pt x="8633810" y="-1"/>
                    <a:pt x="11124002" y="2490193"/>
                    <a:pt x="11124002" y="5562001"/>
                  </a:cubicBezTo>
                  <a:close/>
                </a:path>
              </a:pathLst>
            </a:custGeom>
            <a:solidFill>
              <a:schemeClr val="accent5"/>
            </a:solidFill>
            <a:ln w="10468" cap="flat">
              <a:noFill/>
              <a:prstDash val="solid"/>
              <a:miter/>
            </a:ln>
          </p:spPr>
          <p:txBody>
            <a:bodyPr rtlCol="0" anchor="ctr"/>
            <a:lstStyle/>
            <a:p>
              <a:endParaRPr lang="en-GB"/>
            </a:p>
          </p:txBody>
        </p:sp>
        <p:sp>
          <p:nvSpPr>
            <p:cNvPr id="6" name="Oval 5">
              <a:extLst>
                <a:ext uri="{FF2B5EF4-FFF2-40B4-BE49-F238E27FC236}">
                  <a16:creationId xmlns:a16="http://schemas.microsoft.com/office/drawing/2014/main" id="{B619595A-D422-0475-7B4F-A7622FD6FEE2}"/>
                </a:ext>
              </a:extLst>
            </p:cNvPr>
            <p:cNvSpPr/>
            <p:nvPr/>
          </p:nvSpPr>
          <p:spPr>
            <a:xfrm>
              <a:off x="3750647" y="-3589043"/>
              <a:ext cx="17266235" cy="17266235"/>
            </a:xfrm>
            <a:prstGeom prst="ellipse">
              <a:avLst/>
            </a:prstGeom>
            <a:gradFill flip="none" rotWithShape="1">
              <a:gsLst>
                <a:gs pos="10000">
                  <a:schemeClr val="accent5"/>
                </a:gs>
                <a:gs pos="70000">
                  <a:schemeClr val="accent5">
                    <a:alpha val="0"/>
                  </a:schemeClr>
                </a:gs>
              </a:gsLst>
              <a:path path="circle">
                <a:fillToRect l="50000" t="50000" r="50000" b="50000"/>
              </a:path>
              <a:tileRect/>
            </a:gradFill>
            <a:ln w="10468"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5EFB5AB-7E95-DBD0-7310-556679B39DCC}"/>
                </a:ext>
              </a:extLst>
            </p:cNvPr>
            <p:cNvSpPr/>
            <p:nvPr/>
          </p:nvSpPr>
          <p:spPr>
            <a:xfrm>
              <a:off x="10265146" y="1522154"/>
              <a:ext cx="12739982" cy="12739982"/>
            </a:xfrm>
            <a:custGeom>
              <a:avLst/>
              <a:gdLst>
                <a:gd name="connsiteX0" fmla="*/ 12739982 w 12739982"/>
                <a:gd name="connsiteY0" fmla="*/ 6369991 h 12739982"/>
                <a:gd name="connsiteX1" fmla="*/ 6369991 w 12739982"/>
                <a:gd name="connsiteY1" fmla="*/ 12739983 h 12739982"/>
                <a:gd name="connsiteX2" fmla="*/ -1 w 12739982"/>
                <a:gd name="connsiteY2" fmla="*/ 6369991 h 12739982"/>
                <a:gd name="connsiteX3" fmla="*/ 6369991 w 12739982"/>
                <a:gd name="connsiteY3" fmla="*/ 0 h 12739982"/>
                <a:gd name="connsiteX4" fmla="*/ 12739982 w 12739982"/>
                <a:gd name="connsiteY4" fmla="*/ 6369991 h 1273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9982" h="12739982">
                  <a:moveTo>
                    <a:pt x="12739982" y="6369991"/>
                  </a:moveTo>
                  <a:cubicBezTo>
                    <a:pt x="12739982" y="9888041"/>
                    <a:pt x="9888041" y="12739983"/>
                    <a:pt x="6369991" y="12739983"/>
                  </a:cubicBezTo>
                  <a:cubicBezTo>
                    <a:pt x="2851942" y="12739983"/>
                    <a:pt x="-1" y="9888041"/>
                    <a:pt x="-1" y="6369991"/>
                  </a:cubicBezTo>
                  <a:cubicBezTo>
                    <a:pt x="-1" y="2851942"/>
                    <a:pt x="2851942" y="0"/>
                    <a:pt x="6369991" y="0"/>
                  </a:cubicBezTo>
                  <a:cubicBezTo>
                    <a:pt x="9888039" y="0"/>
                    <a:pt x="12739982" y="2851942"/>
                    <a:pt x="12739982" y="6369991"/>
                  </a:cubicBezTo>
                  <a:close/>
                </a:path>
              </a:pathLst>
            </a:custGeom>
            <a:gradFill>
              <a:gsLst>
                <a:gs pos="10000">
                  <a:schemeClr val="accent5"/>
                </a:gs>
                <a:gs pos="70000">
                  <a:schemeClr val="accent5">
                    <a:alpha val="0"/>
                  </a:schemeClr>
                </a:gs>
              </a:gsLst>
              <a:path path="circle">
                <a:fillToRect l="50000" t="50000" r="50000" b="50000"/>
              </a:path>
            </a:gradFill>
            <a:ln w="10468" cap="flat">
              <a:noFill/>
              <a:prstDash val="solid"/>
              <a:miter/>
            </a:ln>
          </p:spPr>
          <p:txBody>
            <a:bodyPr rtlCol="0" anchor="ctr"/>
            <a:lstStyle/>
            <a:p>
              <a:endParaRPr lang="en-GB"/>
            </a:p>
          </p:txBody>
        </p:sp>
      </p:grpSp>
      <p:sp>
        <p:nvSpPr>
          <p:cNvPr id="13" name="Freeform: Shape 12">
            <a:extLst>
              <a:ext uri="{FF2B5EF4-FFF2-40B4-BE49-F238E27FC236}">
                <a16:creationId xmlns:a16="http://schemas.microsoft.com/office/drawing/2014/main" id="{E9323F44-3B9D-0D87-3F54-3CAA45D74BFB}"/>
              </a:ext>
            </a:extLst>
          </p:cNvPr>
          <p:cNvSpPr/>
          <p:nvPr userDrawn="1"/>
        </p:nvSpPr>
        <p:spPr>
          <a:xfrm>
            <a:off x="-3146199" y="-3918032"/>
            <a:ext cx="18484396" cy="14694064"/>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Text Placeholder 10">
            <a:extLst>
              <a:ext uri="{FF2B5EF4-FFF2-40B4-BE49-F238E27FC236}">
                <a16:creationId xmlns:a16="http://schemas.microsoft.com/office/drawing/2014/main" id="{AA4C5D5E-D263-C503-228F-5C8EB8087541}"/>
              </a:ext>
            </a:extLst>
          </p:cNvPr>
          <p:cNvSpPr>
            <a:spLocks noGrp="1"/>
          </p:cNvSpPr>
          <p:nvPr>
            <p:ph type="body" sz="quarter" idx="10" hasCustomPrompt="1"/>
          </p:nvPr>
        </p:nvSpPr>
        <p:spPr>
          <a:xfrm>
            <a:off x="6926791" y="-452450"/>
            <a:ext cx="4885850" cy="5523751"/>
          </a:xfrm>
          <a:prstGeom prst="rect">
            <a:avLst/>
          </a:prstGeom>
        </p:spPr>
        <p:txBody>
          <a:bodyPr/>
          <a:lstStyle>
            <a:lvl1pPr algn="r">
              <a:defRPr sz="30320" b="0" spc="-182">
                <a:solidFill>
                  <a:schemeClr val="bg1"/>
                </a:solidFill>
                <a:latin typeface="+mn-lt"/>
                <a:cs typeface="Arial" panose="020B0604020202020204" pitchFamily="34" charset="0"/>
              </a:defRPr>
            </a:lvl1pPr>
            <a:lvl2pPr>
              <a:defRPr sz="12128" b="1">
                <a:solidFill>
                  <a:schemeClr val="bg1"/>
                </a:solidFill>
                <a:latin typeface="Arial" panose="020B0604020202020204" pitchFamily="34" charset="0"/>
                <a:cs typeface="Arial" panose="020B0604020202020204" pitchFamily="34" charset="0"/>
              </a:defRPr>
            </a:lvl2pPr>
            <a:lvl3pPr>
              <a:defRPr sz="12128" b="1">
                <a:solidFill>
                  <a:schemeClr val="bg1"/>
                </a:solidFill>
                <a:latin typeface="Arial" panose="020B0604020202020204" pitchFamily="34" charset="0"/>
                <a:cs typeface="Arial" panose="020B0604020202020204" pitchFamily="34" charset="0"/>
              </a:defRPr>
            </a:lvl3pPr>
            <a:lvl4pPr>
              <a:defRPr sz="12128" b="1">
                <a:solidFill>
                  <a:schemeClr val="bg1"/>
                </a:solidFill>
                <a:latin typeface="Arial" panose="020B0604020202020204" pitchFamily="34" charset="0"/>
                <a:cs typeface="Arial" panose="020B0604020202020204" pitchFamily="34" charset="0"/>
              </a:defRPr>
            </a:lvl4pPr>
            <a:lvl5pPr>
              <a:defRPr sz="12128" b="1">
                <a:solidFill>
                  <a:schemeClr val="bg1"/>
                </a:solidFill>
                <a:latin typeface="Arial" panose="020B0604020202020204" pitchFamily="34" charset="0"/>
                <a:cs typeface="Arial" panose="020B0604020202020204" pitchFamily="34" charset="0"/>
              </a:defRPr>
            </a:lvl5pPr>
          </a:lstStyle>
          <a:p>
            <a:pPr lvl="0"/>
            <a:r>
              <a:rPr lang="en-GB" dirty="0"/>
              <a:t>01</a:t>
            </a:r>
            <a:endParaRPr lang="en-US" dirty="0"/>
          </a:p>
        </p:txBody>
      </p:sp>
      <p:sp>
        <p:nvSpPr>
          <p:cNvPr id="3" name="Text Placeholder 12">
            <a:extLst>
              <a:ext uri="{FF2B5EF4-FFF2-40B4-BE49-F238E27FC236}">
                <a16:creationId xmlns:a16="http://schemas.microsoft.com/office/drawing/2014/main" id="{DD5DD221-C84C-CDCA-3682-0B9971588C6C}"/>
              </a:ext>
            </a:extLst>
          </p:cNvPr>
          <p:cNvSpPr>
            <a:spLocks noGrp="1"/>
          </p:cNvSpPr>
          <p:nvPr>
            <p:ph type="body" sz="quarter" idx="11" hasCustomPrompt="1"/>
          </p:nvPr>
        </p:nvSpPr>
        <p:spPr>
          <a:xfrm>
            <a:off x="3876910" y="6261067"/>
            <a:ext cx="4438181" cy="343670"/>
          </a:xfrm>
          <a:prstGeom prst="rect">
            <a:avLst/>
          </a:prstGeom>
        </p:spPr>
        <p:txBody>
          <a:bodyPr anchor="b"/>
          <a:lstStyle>
            <a:lvl1pPr algn="ctr">
              <a:defRPr sz="1698">
                <a:solidFill>
                  <a:schemeClr val="bg1"/>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dirty="0"/>
              <a:t>Title of Presentation</a:t>
            </a:r>
            <a:endParaRPr lang="en-US" dirty="0"/>
          </a:p>
        </p:txBody>
      </p:sp>
      <p:sp>
        <p:nvSpPr>
          <p:cNvPr id="4" name="Holder 6">
            <a:extLst>
              <a:ext uri="{FF2B5EF4-FFF2-40B4-BE49-F238E27FC236}">
                <a16:creationId xmlns:a16="http://schemas.microsoft.com/office/drawing/2014/main" id="{B47020B3-BFF4-4871-0BCD-6AA394021CCA}"/>
              </a:ext>
            </a:extLst>
          </p:cNvPr>
          <p:cNvSpPr>
            <a:spLocks noGrp="1"/>
          </p:cNvSpPr>
          <p:nvPr>
            <p:ph type="sldNum" sz="quarter" idx="7"/>
          </p:nvPr>
        </p:nvSpPr>
        <p:spPr>
          <a:xfrm>
            <a:off x="8883370" y="6261375"/>
            <a:ext cx="2804160" cy="342900"/>
          </a:xfrm>
          <a:prstGeom prst="rect">
            <a:avLst/>
          </a:prstGeom>
        </p:spPr>
        <p:txBody>
          <a:bodyPr lIns="0" tIns="0" rIns="0" bIns="0" anchor="b"/>
          <a:lstStyle>
            <a:lvl1pPr algn="r">
              <a:defRPr sz="1273">
                <a:solidFill>
                  <a:srgbClr val="363A92"/>
                </a:solidFill>
                <a:latin typeface="+mn-lt"/>
                <a:cs typeface="Arial" panose="020B0604020202020204" pitchFamily="34" charset="0"/>
              </a:defRPr>
            </a:lvl1pPr>
          </a:lstStyle>
          <a:p>
            <a:fld id="{B6F15528-21DE-4FAA-801E-634DDDAF4B2B}" type="slidenum">
              <a:rPr lang="en-IE" smtClean="0"/>
              <a:pPr/>
              <a:t>‹#›</a:t>
            </a:fld>
            <a:endParaRPr lang="en-IE" dirty="0"/>
          </a:p>
        </p:txBody>
      </p:sp>
      <p:sp>
        <p:nvSpPr>
          <p:cNvPr id="5" name="Holder 2">
            <a:extLst>
              <a:ext uri="{FF2B5EF4-FFF2-40B4-BE49-F238E27FC236}">
                <a16:creationId xmlns:a16="http://schemas.microsoft.com/office/drawing/2014/main" id="{92456CCE-692B-2393-BE13-10332DDA04AE}"/>
              </a:ext>
            </a:extLst>
          </p:cNvPr>
          <p:cNvSpPr>
            <a:spLocks noGrp="1"/>
          </p:cNvSpPr>
          <p:nvPr>
            <p:ph type="title" hasCustomPrompt="1"/>
          </p:nvPr>
        </p:nvSpPr>
        <p:spPr>
          <a:xfrm>
            <a:off x="689314" y="677684"/>
            <a:ext cx="6608172" cy="2751316"/>
          </a:xfrm>
          <a:prstGeom prst="rect">
            <a:avLst/>
          </a:prstGeom>
        </p:spPr>
        <p:txBody>
          <a:bodyPr lIns="0" tIns="0" rIns="0" bIns="0"/>
          <a:lstStyle>
            <a:lvl1pPr>
              <a:lnSpc>
                <a:spcPct val="90000"/>
              </a:lnSpc>
              <a:defRPr sz="5821" b="1" i="0" spc="-91">
                <a:solidFill>
                  <a:schemeClr val="bg1"/>
                </a:solidFill>
                <a:latin typeface="+mj-lt"/>
                <a:cs typeface="Arial" panose="020B0604020202020204" pitchFamily="34" charset="0"/>
              </a:defRPr>
            </a:lvl1pPr>
          </a:lstStyle>
          <a:p>
            <a:r>
              <a:rPr lang="en-IE" dirty="0"/>
              <a:t>Section Divider Title Goes Here</a:t>
            </a:r>
            <a:endParaRPr dirty="0"/>
          </a:p>
        </p:txBody>
      </p:sp>
      <p:pic>
        <p:nvPicPr>
          <p:cNvPr id="7" name="Picture 6">
            <a:extLst>
              <a:ext uri="{FF2B5EF4-FFF2-40B4-BE49-F238E27FC236}">
                <a16:creationId xmlns:a16="http://schemas.microsoft.com/office/drawing/2014/main" id="{E8109DF4-2779-F112-1FDB-16EBDB58F8A2}"/>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504470" y="6262128"/>
            <a:ext cx="985498" cy="262039"/>
          </a:xfrm>
          <a:prstGeom prst="rect">
            <a:avLst/>
          </a:prstGeom>
        </p:spPr>
      </p:pic>
    </p:spTree>
    <p:extLst>
      <p:ext uri="{BB962C8B-B14F-4D97-AF65-F5344CB8AC3E}">
        <p14:creationId xmlns:p14="http://schemas.microsoft.com/office/powerpoint/2010/main" val="3397285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Divider Light Blue &amp; Green">
    <p:bg>
      <p:bgPr>
        <a:solidFill>
          <a:schemeClr val="accent5"/>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DB7AFF-01D2-6118-484B-C039048C55B8}"/>
              </a:ext>
            </a:extLst>
          </p:cNvPr>
          <p:cNvGrpSpPr/>
          <p:nvPr userDrawn="1"/>
        </p:nvGrpSpPr>
        <p:grpSpPr>
          <a:xfrm>
            <a:off x="2274398" y="-2171300"/>
            <a:ext cx="11689007" cy="11353509"/>
            <a:chOff x="3744035" y="-3598743"/>
            <a:chExt cx="19274686" cy="18722777"/>
          </a:xfrm>
        </p:grpSpPr>
        <p:sp>
          <p:nvSpPr>
            <p:cNvPr id="6" name="Freeform: Shape 5">
              <a:extLst>
                <a:ext uri="{FF2B5EF4-FFF2-40B4-BE49-F238E27FC236}">
                  <a16:creationId xmlns:a16="http://schemas.microsoft.com/office/drawing/2014/main" id="{F4762376-BD92-415F-0811-D7D48A2D63DE}"/>
                </a:ext>
              </a:extLst>
            </p:cNvPr>
            <p:cNvSpPr/>
            <p:nvPr/>
          </p:nvSpPr>
          <p:spPr>
            <a:xfrm>
              <a:off x="3744035" y="-3598743"/>
              <a:ext cx="17284353" cy="17284355"/>
            </a:xfrm>
            <a:custGeom>
              <a:avLst/>
              <a:gdLst>
                <a:gd name="connsiteX0" fmla="*/ 17284354 w 17284353"/>
                <a:gd name="connsiteY0" fmla="*/ 8642178 h 17284355"/>
                <a:gd name="connsiteX1" fmla="*/ 8642176 w 17284353"/>
                <a:gd name="connsiteY1" fmla="*/ 17284356 h 17284355"/>
                <a:gd name="connsiteX2" fmla="*/ -1 w 17284353"/>
                <a:gd name="connsiteY2" fmla="*/ 8642178 h 17284355"/>
                <a:gd name="connsiteX3" fmla="*/ 8642176 w 17284353"/>
                <a:gd name="connsiteY3" fmla="*/ 0 h 17284355"/>
                <a:gd name="connsiteX4" fmla="*/ 17284354 w 17284353"/>
                <a:gd name="connsiteY4" fmla="*/ 8642178 h 1728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4353" h="17284355">
                  <a:moveTo>
                    <a:pt x="17284354" y="8642178"/>
                  </a:moveTo>
                  <a:cubicBezTo>
                    <a:pt x="17284354" y="13415121"/>
                    <a:pt x="13415119" y="17284356"/>
                    <a:pt x="8642176" y="17284356"/>
                  </a:cubicBezTo>
                  <a:cubicBezTo>
                    <a:pt x="3869234" y="17284356"/>
                    <a:pt x="-1" y="13415121"/>
                    <a:pt x="-1" y="8642178"/>
                  </a:cubicBezTo>
                  <a:cubicBezTo>
                    <a:pt x="-1" y="3869235"/>
                    <a:pt x="3869234" y="0"/>
                    <a:pt x="8642176" y="0"/>
                  </a:cubicBezTo>
                  <a:cubicBezTo>
                    <a:pt x="13415118" y="0"/>
                    <a:pt x="17284354" y="3869235"/>
                    <a:pt x="17284354" y="8642178"/>
                  </a:cubicBezTo>
                  <a:close/>
                </a:path>
              </a:pathLst>
            </a:custGeom>
            <a:gradFill>
              <a:gsLst>
                <a:gs pos="10000">
                  <a:schemeClr val="accent3"/>
                </a:gs>
                <a:gs pos="70000">
                  <a:schemeClr val="accent3">
                    <a:alpha val="0"/>
                  </a:schemeClr>
                </a:gs>
              </a:gsLst>
              <a:path path="circle">
                <a:fillToRect l="50000" t="50000" r="50000" b="50000"/>
              </a:path>
            </a:gradFill>
            <a:ln w="10482"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5D50729D-7816-EB05-7127-C00355CC3B30}"/>
                </a:ext>
              </a:extLst>
            </p:cNvPr>
            <p:cNvSpPr/>
            <p:nvPr/>
          </p:nvSpPr>
          <p:spPr>
            <a:xfrm>
              <a:off x="10265371" y="1517818"/>
              <a:ext cx="12753350" cy="12753352"/>
            </a:xfrm>
            <a:custGeom>
              <a:avLst/>
              <a:gdLst>
                <a:gd name="connsiteX0" fmla="*/ 12753351 w 12753350"/>
                <a:gd name="connsiteY0" fmla="*/ 6376676 h 12753352"/>
                <a:gd name="connsiteX1" fmla="*/ 6376675 w 12753350"/>
                <a:gd name="connsiteY1" fmla="*/ 12753352 h 12753352"/>
                <a:gd name="connsiteX2" fmla="*/ -1 w 12753350"/>
                <a:gd name="connsiteY2" fmla="*/ 6376676 h 12753352"/>
                <a:gd name="connsiteX3" fmla="*/ 6376675 w 12753350"/>
                <a:gd name="connsiteY3" fmla="*/ 0 h 12753352"/>
                <a:gd name="connsiteX4" fmla="*/ 12753351 w 12753350"/>
                <a:gd name="connsiteY4" fmla="*/ 6376676 h 12753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3350" h="12753352">
                  <a:moveTo>
                    <a:pt x="12753351" y="6376676"/>
                  </a:moveTo>
                  <a:cubicBezTo>
                    <a:pt x="12753351" y="9898417"/>
                    <a:pt x="9898416" y="12753352"/>
                    <a:pt x="6376675" y="12753352"/>
                  </a:cubicBezTo>
                  <a:cubicBezTo>
                    <a:pt x="2854934" y="12753352"/>
                    <a:pt x="-1" y="9898417"/>
                    <a:pt x="-1" y="6376676"/>
                  </a:cubicBezTo>
                  <a:cubicBezTo>
                    <a:pt x="-1" y="2854935"/>
                    <a:pt x="2854934" y="0"/>
                    <a:pt x="6376675" y="0"/>
                  </a:cubicBezTo>
                  <a:cubicBezTo>
                    <a:pt x="9898415" y="0"/>
                    <a:pt x="12753351" y="2854935"/>
                    <a:pt x="12753351" y="6376676"/>
                  </a:cubicBezTo>
                  <a:close/>
                </a:path>
              </a:pathLst>
            </a:custGeom>
            <a:gradFill>
              <a:gsLst>
                <a:gs pos="10000">
                  <a:schemeClr val="accent3"/>
                </a:gs>
                <a:gs pos="70000">
                  <a:schemeClr val="accent3">
                    <a:alpha val="0"/>
                  </a:schemeClr>
                </a:gs>
              </a:gsLst>
              <a:path path="circle">
                <a:fillToRect l="50000" t="50000" r="50000" b="50000"/>
              </a:path>
            </a:gradFill>
            <a:ln w="10482"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79BF91C-4C2D-9FFC-FDFC-60EC080613E8}"/>
                </a:ext>
              </a:extLst>
            </p:cNvPr>
            <p:cNvSpPr/>
            <p:nvPr/>
          </p:nvSpPr>
          <p:spPr>
            <a:xfrm>
              <a:off x="10249542" y="3988359"/>
              <a:ext cx="11135674" cy="11135675"/>
            </a:xfrm>
            <a:custGeom>
              <a:avLst/>
              <a:gdLst>
                <a:gd name="connsiteX0" fmla="*/ 11135675 w 11135674"/>
                <a:gd name="connsiteY0" fmla="*/ 5567838 h 11135675"/>
                <a:gd name="connsiteX1" fmla="*/ 5567838 w 11135674"/>
                <a:gd name="connsiteY1" fmla="*/ 11135675 h 11135675"/>
                <a:gd name="connsiteX2" fmla="*/ 0 w 11135674"/>
                <a:gd name="connsiteY2" fmla="*/ 5567838 h 11135675"/>
                <a:gd name="connsiteX3" fmla="*/ 5567838 w 11135674"/>
                <a:gd name="connsiteY3" fmla="*/ -1 h 11135675"/>
                <a:gd name="connsiteX4" fmla="*/ 11135675 w 11135674"/>
                <a:gd name="connsiteY4" fmla="*/ 5567838 h 1113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5674" h="11135675">
                  <a:moveTo>
                    <a:pt x="11135675" y="5567838"/>
                  </a:moveTo>
                  <a:cubicBezTo>
                    <a:pt x="11135675" y="8642870"/>
                    <a:pt x="8642869" y="11135675"/>
                    <a:pt x="5567838" y="11135675"/>
                  </a:cubicBezTo>
                  <a:cubicBezTo>
                    <a:pt x="2492805" y="11135675"/>
                    <a:pt x="0" y="8642870"/>
                    <a:pt x="0" y="5567838"/>
                  </a:cubicBezTo>
                  <a:cubicBezTo>
                    <a:pt x="0" y="2492805"/>
                    <a:pt x="2492805" y="-1"/>
                    <a:pt x="5567838" y="-1"/>
                  </a:cubicBezTo>
                  <a:cubicBezTo>
                    <a:pt x="8642869" y="-1"/>
                    <a:pt x="11135675" y="2492806"/>
                    <a:pt x="11135675" y="5567838"/>
                  </a:cubicBezTo>
                  <a:close/>
                </a:path>
              </a:pathLst>
            </a:custGeom>
            <a:solidFill>
              <a:srgbClr val="7AD750"/>
            </a:solidFill>
            <a:ln w="10482" cap="flat">
              <a:noFill/>
              <a:prstDash val="solid"/>
              <a:miter/>
            </a:ln>
          </p:spPr>
          <p:txBody>
            <a:bodyPr rtlCol="0" anchor="ctr"/>
            <a:lstStyle/>
            <a:p>
              <a:endParaRPr lang="en-GB"/>
            </a:p>
          </p:txBody>
        </p:sp>
      </p:grpSp>
      <p:sp>
        <p:nvSpPr>
          <p:cNvPr id="11" name="Text Placeholder 10">
            <a:extLst>
              <a:ext uri="{FF2B5EF4-FFF2-40B4-BE49-F238E27FC236}">
                <a16:creationId xmlns:a16="http://schemas.microsoft.com/office/drawing/2014/main" id="{AA4C5D5E-D263-C503-228F-5C8EB8087541}"/>
              </a:ext>
            </a:extLst>
          </p:cNvPr>
          <p:cNvSpPr>
            <a:spLocks noGrp="1"/>
          </p:cNvSpPr>
          <p:nvPr>
            <p:ph type="body" sz="quarter" idx="10" hasCustomPrompt="1"/>
          </p:nvPr>
        </p:nvSpPr>
        <p:spPr>
          <a:xfrm>
            <a:off x="6926791" y="-452450"/>
            <a:ext cx="4885850" cy="5523751"/>
          </a:xfrm>
          <a:prstGeom prst="rect">
            <a:avLst/>
          </a:prstGeom>
        </p:spPr>
        <p:txBody>
          <a:bodyPr/>
          <a:lstStyle>
            <a:lvl1pPr algn="r">
              <a:defRPr sz="30320" b="0" spc="-182">
                <a:solidFill>
                  <a:srgbClr val="363A92"/>
                </a:solidFill>
                <a:latin typeface="+mn-lt"/>
                <a:cs typeface="Arial" panose="020B0604020202020204" pitchFamily="34" charset="0"/>
              </a:defRPr>
            </a:lvl1pPr>
            <a:lvl2pPr>
              <a:defRPr sz="12128" b="1">
                <a:solidFill>
                  <a:schemeClr val="bg1"/>
                </a:solidFill>
                <a:latin typeface="Arial" panose="020B0604020202020204" pitchFamily="34" charset="0"/>
                <a:cs typeface="Arial" panose="020B0604020202020204" pitchFamily="34" charset="0"/>
              </a:defRPr>
            </a:lvl2pPr>
            <a:lvl3pPr>
              <a:defRPr sz="12128" b="1">
                <a:solidFill>
                  <a:schemeClr val="bg1"/>
                </a:solidFill>
                <a:latin typeface="Arial" panose="020B0604020202020204" pitchFamily="34" charset="0"/>
                <a:cs typeface="Arial" panose="020B0604020202020204" pitchFamily="34" charset="0"/>
              </a:defRPr>
            </a:lvl3pPr>
            <a:lvl4pPr>
              <a:defRPr sz="12128" b="1">
                <a:solidFill>
                  <a:schemeClr val="bg1"/>
                </a:solidFill>
                <a:latin typeface="Arial" panose="020B0604020202020204" pitchFamily="34" charset="0"/>
                <a:cs typeface="Arial" panose="020B0604020202020204" pitchFamily="34" charset="0"/>
              </a:defRPr>
            </a:lvl4pPr>
            <a:lvl5pPr>
              <a:defRPr sz="12128" b="1">
                <a:solidFill>
                  <a:schemeClr val="bg1"/>
                </a:solidFill>
                <a:latin typeface="Arial" panose="020B0604020202020204" pitchFamily="34" charset="0"/>
                <a:cs typeface="Arial" panose="020B0604020202020204" pitchFamily="34" charset="0"/>
              </a:defRPr>
            </a:lvl5pPr>
          </a:lstStyle>
          <a:p>
            <a:pPr lvl="0"/>
            <a:r>
              <a:rPr lang="en-GB" dirty="0"/>
              <a:t>01</a:t>
            </a:r>
            <a:endParaRPr lang="en-US" dirty="0"/>
          </a:p>
        </p:txBody>
      </p:sp>
      <p:sp>
        <p:nvSpPr>
          <p:cNvPr id="3" name="Text Placeholder 12">
            <a:extLst>
              <a:ext uri="{FF2B5EF4-FFF2-40B4-BE49-F238E27FC236}">
                <a16:creationId xmlns:a16="http://schemas.microsoft.com/office/drawing/2014/main" id="{DD5DD221-C84C-CDCA-3682-0B9971588C6C}"/>
              </a:ext>
            </a:extLst>
          </p:cNvPr>
          <p:cNvSpPr>
            <a:spLocks noGrp="1"/>
          </p:cNvSpPr>
          <p:nvPr>
            <p:ph type="body" sz="quarter" idx="11" hasCustomPrompt="1"/>
          </p:nvPr>
        </p:nvSpPr>
        <p:spPr>
          <a:xfrm>
            <a:off x="3876910" y="6261067"/>
            <a:ext cx="4438181" cy="343670"/>
          </a:xfrm>
          <a:prstGeom prst="rect">
            <a:avLst/>
          </a:prstGeom>
        </p:spPr>
        <p:txBody>
          <a:bodyPr anchor="b"/>
          <a:lstStyle>
            <a:lvl1pPr algn="ctr">
              <a:defRPr sz="1698">
                <a:solidFill>
                  <a:srgbClr val="363A92"/>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dirty="0"/>
              <a:t>Title of Presentation</a:t>
            </a:r>
            <a:endParaRPr lang="en-US" dirty="0"/>
          </a:p>
        </p:txBody>
      </p:sp>
      <p:sp>
        <p:nvSpPr>
          <p:cNvPr id="4" name="Holder 6">
            <a:extLst>
              <a:ext uri="{FF2B5EF4-FFF2-40B4-BE49-F238E27FC236}">
                <a16:creationId xmlns:a16="http://schemas.microsoft.com/office/drawing/2014/main" id="{E9A10D50-2D74-BC33-7E02-EB1C77D63567}"/>
              </a:ext>
            </a:extLst>
          </p:cNvPr>
          <p:cNvSpPr>
            <a:spLocks noGrp="1"/>
          </p:cNvSpPr>
          <p:nvPr>
            <p:ph type="sldNum" sz="quarter" idx="7"/>
          </p:nvPr>
        </p:nvSpPr>
        <p:spPr>
          <a:xfrm>
            <a:off x="8874735" y="6261375"/>
            <a:ext cx="2804160" cy="342900"/>
          </a:xfrm>
          <a:prstGeom prst="rect">
            <a:avLst/>
          </a:prstGeom>
        </p:spPr>
        <p:txBody>
          <a:bodyPr lIns="0" tIns="0" rIns="0" bIns="0" anchor="b"/>
          <a:lstStyle>
            <a:lvl1pPr algn="r">
              <a:defRPr sz="1273">
                <a:solidFill>
                  <a:srgbClr val="363A92"/>
                </a:solidFill>
                <a:latin typeface="+mn-lt"/>
                <a:cs typeface="Arial" panose="020B0604020202020204" pitchFamily="34" charset="0"/>
              </a:defRPr>
            </a:lvl1pPr>
          </a:lstStyle>
          <a:p>
            <a:fld id="{B6F15528-21DE-4FAA-801E-634DDDAF4B2B}" type="slidenum">
              <a:rPr lang="en-IE" smtClean="0"/>
              <a:pPr/>
              <a:t>‹#›</a:t>
            </a:fld>
            <a:endParaRPr lang="en-IE" dirty="0"/>
          </a:p>
        </p:txBody>
      </p:sp>
      <p:pic>
        <p:nvPicPr>
          <p:cNvPr id="8" name="Picture 7">
            <a:extLst>
              <a:ext uri="{FF2B5EF4-FFF2-40B4-BE49-F238E27FC236}">
                <a16:creationId xmlns:a16="http://schemas.microsoft.com/office/drawing/2014/main" id="{2EE2D94B-28A4-D766-3E2A-469CB7FE38EF}"/>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504470" y="6262128"/>
            <a:ext cx="985498" cy="262039"/>
          </a:xfrm>
          <a:prstGeom prst="rect">
            <a:avLst/>
          </a:prstGeom>
        </p:spPr>
      </p:pic>
      <p:sp>
        <p:nvSpPr>
          <p:cNvPr id="16" name="Holder 2">
            <a:extLst>
              <a:ext uri="{FF2B5EF4-FFF2-40B4-BE49-F238E27FC236}">
                <a16:creationId xmlns:a16="http://schemas.microsoft.com/office/drawing/2014/main" id="{61402B10-AEA1-A31D-67A0-06E5987C874F}"/>
              </a:ext>
            </a:extLst>
          </p:cNvPr>
          <p:cNvSpPr>
            <a:spLocks noGrp="1"/>
          </p:cNvSpPr>
          <p:nvPr>
            <p:ph type="title" hasCustomPrompt="1"/>
          </p:nvPr>
        </p:nvSpPr>
        <p:spPr>
          <a:xfrm>
            <a:off x="689314" y="677684"/>
            <a:ext cx="6608172" cy="2751316"/>
          </a:xfrm>
          <a:prstGeom prst="rect">
            <a:avLst/>
          </a:prstGeom>
        </p:spPr>
        <p:txBody>
          <a:bodyPr lIns="0" tIns="0" rIns="0" bIns="0"/>
          <a:lstStyle>
            <a:lvl1pPr>
              <a:lnSpc>
                <a:spcPct val="90000"/>
              </a:lnSpc>
              <a:defRPr sz="5821" b="1" i="0" spc="-91">
                <a:solidFill>
                  <a:srgbClr val="363A92"/>
                </a:solidFill>
                <a:latin typeface="+mj-lt"/>
                <a:cs typeface="Arial" panose="020B0604020202020204" pitchFamily="34" charset="0"/>
              </a:defRPr>
            </a:lvl1pPr>
          </a:lstStyle>
          <a:p>
            <a:r>
              <a:rPr lang="en-IE" dirty="0"/>
              <a:t>Section Divider Title Goes Here</a:t>
            </a:r>
            <a:endParaRPr dirty="0"/>
          </a:p>
        </p:txBody>
      </p:sp>
      <p:sp>
        <p:nvSpPr>
          <p:cNvPr id="12" name="Freeform: Shape 11">
            <a:extLst>
              <a:ext uri="{FF2B5EF4-FFF2-40B4-BE49-F238E27FC236}">
                <a16:creationId xmlns:a16="http://schemas.microsoft.com/office/drawing/2014/main" id="{0117FB28-8996-1B43-57DB-BF9AE3632DAC}"/>
              </a:ext>
            </a:extLst>
          </p:cNvPr>
          <p:cNvSpPr/>
          <p:nvPr userDrawn="1"/>
        </p:nvSpPr>
        <p:spPr>
          <a:xfrm>
            <a:off x="-3146199" y="-3918032"/>
            <a:ext cx="18484396" cy="14694064"/>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372767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ull quote Blue">
    <p:bg>
      <p:bgPr>
        <a:solidFill>
          <a:schemeClr val="accent1"/>
        </a:solidFill>
        <a:effectLst/>
      </p:bgPr>
    </p:bg>
    <p:spTree>
      <p:nvGrpSpPr>
        <p:cNvPr id="1" name=""/>
        <p:cNvGrpSpPr/>
        <p:nvPr/>
      </p:nvGrpSpPr>
      <p:grpSpPr>
        <a:xfrm>
          <a:off x="0" y="0"/>
          <a:ext cx="0" cy="0"/>
          <a:chOff x="0" y="0"/>
          <a:chExt cx="0" cy="0"/>
        </a:xfrm>
      </p:grpSpPr>
      <p:sp>
        <p:nvSpPr>
          <p:cNvPr id="286" name="Freeform: Shape 285">
            <a:extLst>
              <a:ext uri="{FF2B5EF4-FFF2-40B4-BE49-F238E27FC236}">
                <a16:creationId xmlns:a16="http://schemas.microsoft.com/office/drawing/2014/main" id="{78709986-16DE-CBBE-EB88-DE01F826BDAC}"/>
              </a:ext>
            </a:extLst>
          </p:cNvPr>
          <p:cNvSpPr/>
          <p:nvPr userDrawn="1"/>
        </p:nvSpPr>
        <p:spPr>
          <a:xfrm>
            <a:off x="-9437244" y="2971800"/>
            <a:ext cx="23426795" cy="13187276"/>
          </a:xfrm>
          <a:custGeom>
            <a:avLst/>
            <a:gdLst>
              <a:gd name="connsiteX0" fmla="*/ 14393799 w 14393798"/>
              <a:gd name="connsiteY0" fmla="*/ 4051237 h 8102473"/>
              <a:gd name="connsiteX1" fmla="*/ 7196900 w 14393798"/>
              <a:gd name="connsiteY1" fmla="*/ 8102473 h 8102473"/>
              <a:gd name="connsiteX2" fmla="*/ 0 w 14393798"/>
              <a:gd name="connsiteY2" fmla="*/ 4051237 h 8102473"/>
              <a:gd name="connsiteX3" fmla="*/ 7196900 w 14393798"/>
              <a:gd name="connsiteY3" fmla="*/ 0 h 8102473"/>
              <a:gd name="connsiteX4" fmla="*/ 14393799 w 14393798"/>
              <a:gd name="connsiteY4" fmla="*/ 4051237 h 8102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93798" h="8102473">
                <a:moveTo>
                  <a:pt x="14393799" y="4051237"/>
                </a:moveTo>
                <a:cubicBezTo>
                  <a:pt x="14393799" y="6288673"/>
                  <a:pt x="11171637" y="8102473"/>
                  <a:pt x="7196900" y="8102473"/>
                </a:cubicBezTo>
                <a:cubicBezTo>
                  <a:pt x="3222162" y="8102473"/>
                  <a:pt x="0" y="6288673"/>
                  <a:pt x="0" y="4051237"/>
                </a:cubicBezTo>
                <a:cubicBezTo>
                  <a:pt x="0" y="1813801"/>
                  <a:pt x="3222162" y="0"/>
                  <a:pt x="7196900" y="0"/>
                </a:cubicBezTo>
                <a:cubicBezTo>
                  <a:pt x="11171638" y="0"/>
                  <a:pt x="14393799" y="1813801"/>
                  <a:pt x="14393799" y="4051237"/>
                </a:cubicBezTo>
                <a:close/>
              </a:path>
            </a:pathLst>
          </a:custGeom>
          <a:gradFill>
            <a:gsLst>
              <a:gs pos="19000">
                <a:schemeClr val="accent2"/>
              </a:gs>
              <a:gs pos="51000">
                <a:schemeClr val="accent2">
                  <a:alpha val="0"/>
                </a:schemeClr>
              </a:gs>
            </a:gsLst>
            <a:path path="circle">
              <a:fillToRect l="50000" t="50000" r="50000" b="50000"/>
            </a:path>
          </a:gradFill>
          <a:ln w="6350" cap="flat">
            <a:noFill/>
            <a:prstDash val="solid"/>
            <a:miter/>
          </a:ln>
        </p:spPr>
        <p:txBody>
          <a:bodyPr rtlCol="0" anchor="ctr"/>
          <a:lstStyle/>
          <a:p>
            <a:endParaRPr lang="en-GB"/>
          </a:p>
        </p:txBody>
      </p:sp>
      <p:sp>
        <p:nvSpPr>
          <p:cNvPr id="2" name="Holder 2"/>
          <p:cNvSpPr>
            <a:spLocks noGrp="1"/>
          </p:cNvSpPr>
          <p:nvPr>
            <p:ph type="title" hasCustomPrompt="1"/>
          </p:nvPr>
        </p:nvSpPr>
        <p:spPr>
          <a:xfrm>
            <a:off x="504470" y="1438302"/>
            <a:ext cx="8088927" cy="2751316"/>
          </a:xfrm>
          <a:prstGeom prst="rect">
            <a:avLst/>
          </a:prstGeom>
        </p:spPr>
        <p:txBody>
          <a:bodyPr lIns="0" tIns="0" rIns="0" bIns="0" anchor="ctr"/>
          <a:lstStyle>
            <a:lvl1pPr>
              <a:lnSpc>
                <a:spcPct val="90000"/>
              </a:lnSpc>
              <a:defRPr sz="5821" b="1" i="0" spc="-91">
                <a:solidFill>
                  <a:schemeClr val="bg1"/>
                </a:solidFill>
                <a:latin typeface="+mj-lt"/>
                <a:cs typeface="Arial" panose="020B0604020202020204" pitchFamily="34" charset="0"/>
              </a:defRPr>
            </a:lvl1pPr>
          </a:lstStyle>
          <a:p>
            <a:r>
              <a:rPr lang="en-IE" dirty="0"/>
              <a:t>Insert quote, statistic or other point of interest here</a:t>
            </a:r>
            <a:endParaRPr dirty="0"/>
          </a:p>
        </p:txBody>
      </p:sp>
      <p:sp>
        <p:nvSpPr>
          <p:cNvPr id="6" name="Holder 6"/>
          <p:cNvSpPr>
            <a:spLocks noGrp="1"/>
          </p:cNvSpPr>
          <p:nvPr>
            <p:ph type="sldNum" sz="quarter" idx="7"/>
          </p:nvPr>
        </p:nvSpPr>
        <p:spPr>
          <a:xfrm>
            <a:off x="8863965" y="6261375"/>
            <a:ext cx="2804160" cy="342900"/>
          </a:xfrm>
          <a:prstGeom prst="rect">
            <a:avLst/>
          </a:prstGeom>
        </p:spPr>
        <p:txBody>
          <a:bodyPr lIns="0" tIns="0" rIns="0" bIns="0" anchor="b"/>
          <a:lstStyle>
            <a:lvl1pPr algn="r">
              <a:defRPr sz="1273">
                <a:solidFill>
                  <a:schemeClr val="bg1"/>
                </a:solidFill>
                <a:latin typeface="+mn-lt"/>
                <a:cs typeface="Arial" panose="020B0604020202020204" pitchFamily="34" charset="0"/>
              </a:defRPr>
            </a:lvl1pPr>
          </a:lstStyle>
          <a:p>
            <a:fld id="{B6F15528-21DE-4FAA-801E-634DDDAF4B2B}" type="slidenum">
              <a:rPr lang="en-IE" smtClean="0"/>
              <a:pPr/>
              <a:t>‹#›</a:t>
            </a:fld>
            <a:endParaRPr lang="en-IE" dirty="0"/>
          </a:p>
        </p:txBody>
      </p:sp>
      <p:pic>
        <p:nvPicPr>
          <p:cNvPr id="9" name="Picture 8">
            <a:extLst>
              <a:ext uri="{FF2B5EF4-FFF2-40B4-BE49-F238E27FC236}">
                <a16:creationId xmlns:a16="http://schemas.microsoft.com/office/drawing/2014/main" id="{A7483929-D4E4-9C88-3141-736F4F79933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504470" y="6262128"/>
            <a:ext cx="985498" cy="262039"/>
          </a:xfrm>
          <a:prstGeom prst="rect">
            <a:avLst/>
          </a:prstGeom>
        </p:spPr>
      </p:pic>
      <p:sp>
        <p:nvSpPr>
          <p:cNvPr id="13" name="Text Placeholder 12">
            <a:extLst>
              <a:ext uri="{FF2B5EF4-FFF2-40B4-BE49-F238E27FC236}">
                <a16:creationId xmlns:a16="http://schemas.microsoft.com/office/drawing/2014/main" id="{EDB40E8B-F851-8302-389F-8C1920C37A0B}"/>
              </a:ext>
            </a:extLst>
          </p:cNvPr>
          <p:cNvSpPr>
            <a:spLocks noGrp="1"/>
          </p:cNvSpPr>
          <p:nvPr>
            <p:ph type="body" sz="quarter" idx="11" hasCustomPrompt="1"/>
          </p:nvPr>
        </p:nvSpPr>
        <p:spPr>
          <a:xfrm>
            <a:off x="3876910" y="6261067"/>
            <a:ext cx="4438181" cy="343670"/>
          </a:xfrm>
          <a:prstGeom prst="rect">
            <a:avLst/>
          </a:prstGeom>
        </p:spPr>
        <p:txBody>
          <a:bodyPr anchor="b"/>
          <a:lstStyle>
            <a:lvl1pPr algn="ctr">
              <a:defRPr sz="1698">
                <a:solidFill>
                  <a:schemeClr val="bg1"/>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dirty="0"/>
              <a:t>Title of Presentation</a:t>
            </a:r>
            <a:endParaRPr lang="en-US" dirty="0"/>
          </a:p>
        </p:txBody>
      </p:sp>
      <p:sp>
        <p:nvSpPr>
          <p:cNvPr id="3" name="Text Placeholder 15">
            <a:extLst>
              <a:ext uri="{FF2B5EF4-FFF2-40B4-BE49-F238E27FC236}">
                <a16:creationId xmlns:a16="http://schemas.microsoft.com/office/drawing/2014/main" id="{BC3E7CF7-4FE7-3451-0855-41EC443EFAD8}"/>
              </a:ext>
            </a:extLst>
          </p:cNvPr>
          <p:cNvSpPr>
            <a:spLocks noGrp="1"/>
          </p:cNvSpPr>
          <p:nvPr>
            <p:ph type="body" sz="quarter" idx="12" hasCustomPrompt="1"/>
          </p:nvPr>
        </p:nvSpPr>
        <p:spPr>
          <a:xfrm>
            <a:off x="504470" y="609601"/>
            <a:ext cx="1012791" cy="352060"/>
          </a:xfrm>
          <a:prstGeom prst="roundRect">
            <a:avLst>
              <a:gd name="adj" fmla="val 50000"/>
            </a:avLst>
          </a:prstGeom>
          <a:solidFill>
            <a:schemeClr val="accent2"/>
          </a:solidFill>
        </p:spPr>
        <p:txBody>
          <a:bodyPr anchor="ctr"/>
          <a:lstStyle>
            <a:lvl1pPr algn="ctr">
              <a:defRPr sz="1273">
                <a:solidFill>
                  <a:srgbClr val="363A92"/>
                </a:solidFill>
                <a:latin typeface="+mn-lt"/>
                <a:cs typeface="Arial" panose="020B0604020202020204" pitchFamily="34" charset="0"/>
              </a:defRPr>
            </a:lvl1pPr>
            <a:lvl2pPr>
              <a:defRPr sz="1273">
                <a:solidFill>
                  <a:srgbClr val="363A92"/>
                </a:solidFill>
                <a:latin typeface="Arial" panose="020B0604020202020204" pitchFamily="34" charset="0"/>
                <a:cs typeface="Arial" panose="020B0604020202020204" pitchFamily="34" charset="0"/>
              </a:defRPr>
            </a:lvl2pPr>
            <a:lvl3pPr>
              <a:defRPr sz="1273">
                <a:solidFill>
                  <a:srgbClr val="363A92"/>
                </a:solidFill>
                <a:latin typeface="Arial" panose="020B0604020202020204" pitchFamily="34" charset="0"/>
                <a:cs typeface="Arial" panose="020B0604020202020204" pitchFamily="34" charset="0"/>
              </a:defRPr>
            </a:lvl3pPr>
            <a:lvl4pPr>
              <a:defRPr sz="1273">
                <a:solidFill>
                  <a:srgbClr val="363A92"/>
                </a:solidFill>
                <a:latin typeface="Arial" panose="020B0604020202020204" pitchFamily="34" charset="0"/>
                <a:cs typeface="Arial" panose="020B0604020202020204" pitchFamily="34" charset="0"/>
              </a:defRPr>
            </a:lvl4pPr>
            <a:lvl5pPr>
              <a:defRPr sz="1273">
                <a:solidFill>
                  <a:srgbClr val="363A92"/>
                </a:solidFill>
                <a:latin typeface="Arial" panose="020B0604020202020204" pitchFamily="34" charset="0"/>
                <a:cs typeface="Arial" panose="020B0604020202020204" pitchFamily="34" charset="0"/>
              </a:defRPr>
            </a:lvl5pPr>
          </a:lstStyle>
          <a:p>
            <a:pPr lvl="0"/>
            <a:r>
              <a:rPr lang="en-GB" dirty="0"/>
              <a:t>QUOTE</a:t>
            </a:r>
            <a:endParaRPr lang="en-US" dirty="0"/>
          </a:p>
        </p:txBody>
      </p:sp>
      <p:sp>
        <p:nvSpPr>
          <p:cNvPr id="7" name="Text Placeholder 12">
            <a:extLst>
              <a:ext uri="{FF2B5EF4-FFF2-40B4-BE49-F238E27FC236}">
                <a16:creationId xmlns:a16="http://schemas.microsoft.com/office/drawing/2014/main" id="{3C1665C8-0BDF-AE71-1871-C8B7FC89E35E}"/>
              </a:ext>
            </a:extLst>
          </p:cNvPr>
          <p:cNvSpPr>
            <a:spLocks noGrp="1"/>
          </p:cNvSpPr>
          <p:nvPr>
            <p:ph type="body" sz="quarter" idx="13" hasCustomPrompt="1"/>
          </p:nvPr>
        </p:nvSpPr>
        <p:spPr>
          <a:xfrm>
            <a:off x="504918" y="4665359"/>
            <a:ext cx="4438181" cy="343670"/>
          </a:xfrm>
          <a:prstGeom prst="rect">
            <a:avLst/>
          </a:prstGeom>
        </p:spPr>
        <p:txBody>
          <a:bodyPr anchor="b"/>
          <a:lstStyle>
            <a:lvl1pPr algn="l">
              <a:defRPr sz="1698">
                <a:solidFill>
                  <a:schemeClr val="bg1"/>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dirty="0"/>
              <a:t>Source</a:t>
            </a:r>
            <a:endParaRPr lang="en-US" dirty="0"/>
          </a:p>
        </p:txBody>
      </p:sp>
      <p:sp>
        <p:nvSpPr>
          <p:cNvPr id="287" name="Freeform: Shape 286">
            <a:extLst>
              <a:ext uri="{FF2B5EF4-FFF2-40B4-BE49-F238E27FC236}">
                <a16:creationId xmlns:a16="http://schemas.microsoft.com/office/drawing/2014/main" id="{4F1B1314-1146-6AAC-0B3E-19921E6AD93B}"/>
              </a:ext>
            </a:extLst>
          </p:cNvPr>
          <p:cNvSpPr/>
          <p:nvPr userDrawn="1"/>
        </p:nvSpPr>
        <p:spPr>
          <a:xfrm>
            <a:off x="2674344" y="4189618"/>
            <a:ext cx="19278600" cy="10852173"/>
          </a:xfrm>
          <a:custGeom>
            <a:avLst/>
            <a:gdLst>
              <a:gd name="connsiteX0" fmla="*/ 13648182 w 13648182"/>
              <a:gd name="connsiteY0" fmla="*/ 3841369 h 7682738"/>
              <a:gd name="connsiteX1" fmla="*/ 6824091 w 13648182"/>
              <a:gd name="connsiteY1" fmla="*/ 7682738 h 7682738"/>
              <a:gd name="connsiteX2" fmla="*/ 0 w 13648182"/>
              <a:gd name="connsiteY2" fmla="*/ 3841369 h 7682738"/>
              <a:gd name="connsiteX3" fmla="*/ 6824091 w 13648182"/>
              <a:gd name="connsiteY3" fmla="*/ 0 h 7682738"/>
              <a:gd name="connsiteX4" fmla="*/ 13648182 w 13648182"/>
              <a:gd name="connsiteY4" fmla="*/ 3841369 h 7682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8182" h="7682738">
                <a:moveTo>
                  <a:pt x="13648182" y="3841369"/>
                </a:moveTo>
                <a:cubicBezTo>
                  <a:pt x="13648182" y="5962898"/>
                  <a:pt x="10592932" y="7682738"/>
                  <a:pt x="6824091" y="7682738"/>
                </a:cubicBezTo>
                <a:cubicBezTo>
                  <a:pt x="3055249" y="7682738"/>
                  <a:pt x="0" y="5962898"/>
                  <a:pt x="0" y="3841369"/>
                </a:cubicBezTo>
                <a:cubicBezTo>
                  <a:pt x="0" y="1719839"/>
                  <a:pt x="3055249" y="0"/>
                  <a:pt x="6824091" y="0"/>
                </a:cubicBezTo>
                <a:cubicBezTo>
                  <a:pt x="10592932" y="0"/>
                  <a:pt x="13648182" y="1719839"/>
                  <a:pt x="13648182" y="3841369"/>
                </a:cubicBezTo>
                <a:close/>
              </a:path>
            </a:pathLst>
          </a:custGeom>
          <a:gradFill>
            <a:gsLst>
              <a:gs pos="10000">
                <a:srgbClr val="8AD6F7"/>
              </a:gs>
              <a:gs pos="49000">
                <a:srgbClr val="8AD6F7">
                  <a:alpha val="0"/>
                </a:srgbClr>
              </a:gs>
            </a:gsLst>
            <a:path path="circle">
              <a:fillToRect l="50000" t="50000" r="50000" b="50000"/>
            </a:path>
          </a:gradFill>
          <a:ln w="635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C0352751-1872-1CD1-5081-FF4012D3C9B5}"/>
              </a:ext>
            </a:extLst>
          </p:cNvPr>
          <p:cNvSpPr/>
          <p:nvPr userDrawn="1"/>
        </p:nvSpPr>
        <p:spPr>
          <a:xfrm>
            <a:off x="-9708648" y="-9144000"/>
            <a:ext cx="31632408" cy="25146000"/>
          </a:xfrm>
          <a:custGeom>
            <a:avLst/>
            <a:gdLst>
              <a:gd name="connsiteX0" fmla="*/ 9708048 w 31632408"/>
              <a:gd name="connsiteY0" fmla="*/ 9144000 h 25146000"/>
              <a:gd name="connsiteX1" fmla="*/ 9708048 w 31632408"/>
              <a:gd name="connsiteY1" fmla="*/ 16002000 h 25146000"/>
              <a:gd name="connsiteX2" fmla="*/ 21901248 w 31632408"/>
              <a:gd name="connsiteY2" fmla="*/ 16002000 h 25146000"/>
              <a:gd name="connsiteX3" fmla="*/ 21901248 w 31632408"/>
              <a:gd name="connsiteY3" fmla="*/ 9144000 h 25146000"/>
              <a:gd name="connsiteX4" fmla="*/ 0 w 31632408"/>
              <a:gd name="connsiteY4" fmla="*/ 0 h 25146000"/>
              <a:gd name="connsiteX5" fmla="*/ 31632408 w 31632408"/>
              <a:gd name="connsiteY5" fmla="*/ 0 h 25146000"/>
              <a:gd name="connsiteX6" fmla="*/ 31632408 w 31632408"/>
              <a:gd name="connsiteY6" fmla="*/ 25146000 h 25146000"/>
              <a:gd name="connsiteX7" fmla="*/ 0 w 31632408"/>
              <a:gd name="connsiteY7" fmla="*/ 25146000 h 2514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32408" h="25146000">
                <a:moveTo>
                  <a:pt x="9708048" y="9144000"/>
                </a:moveTo>
                <a:lnTo>
                  <a:pt x="9708048" y="16002000"/>
                </a:lnTo>
                <a:lnTo>
                  <a:pt x="21901248" y="16002000"/>
                </a:lnTo>
                <a:lnTo>
                  <a:pt x="21901248" y="9144000"/>
                </a:lnTo>
                <a:close/>
                <a:moveTo>
                  <a:pt x="0" y="0"/>
                </a:moveTo>
                <a:lnTo>
                  <a:pt x="31632408" y="0"/>
                </a:lnTo>
                <a:lnTo>
                  <a:pt x="31632408" y="25146000"/>
                </a:lnTo>
                <a:lnTo>
                  <a:pt x="0" y="25146000"/>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40075565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ull Quote Light Blue &amp; Green">
    <p:bg>
      <p:bgPr>
        <a:solidFill>
          <a:schemeClr val="accent5"/>
        </a:solidFill>
        <a:effectLst/>
      </p:bgPr>
    </p:bg>
    <p:spTree>
      <p:nvGrpSpPr>
        <p:cNvPr id="1" name=""/>
        <p:cNvGrpSpPr/>
        <p:nvPr/>
      </p:nvGrpSpPr>
      <p:grpSpPr>
        <a:xfrm>
          <a:off x="0" y="0"/>
          <a:ext cx="0" cy="0"/>
          <a:chOff x="0" y="0"/>
          <a:chExt cx="0" cy="0"/>
        </a:xfrm>
      </p:grpSpPr>
      <p:grpSp>
        <p:nvGrpSpPr>
          <p:cNvPr id="8" name="Graphic 38">
            <a:extLst>
              <a:ext uri="{FF2B5EF4-FFF2-40B4-BE49-F238E27FC236}">
                <a16:creationId xmlns:a16="http://schemas.microsoft.com/office/drawing/2014/main" id="{1F104258-7732-4A9E-98DF-F0AE92DF029C}"/>
              </a:ext>
            </a:extLst>
          </p:cNvPr>
          <p:cNvGrpSpPr/>
          <p:nvPr userDrawn="1"/>
        </p:nvGrpSpPr>
        <p:grpSpPr>
          <a:xfrm>
            <a:off x="2363971" y="-4800600"/>
            <a:ext cx="11569023" cy="12755546"/>
            <a:chOff x="3898089" y="-7927802"/>
            <a:chExt cx="19076837" cy="21034840"/>
          </a:xfrm>
        </p:grpSpPr>
        <p:sp>
          <p:nvSpPr>
            <p:cNvPr id="10" name="Freeform: Shape 9">
              <a:extLst>
                <a:ext uri="{FF2B5EF4-FFF2-40B4-BE49-F238E27FC236}">
                  <a16:creationId xmlns:a16="http://schemas.microsoft.com/office/drawing/2014/main" id="{53013346-83B1-8747-4E9B-78A45E3F9B72}"/>
                </a:ext>
              </a:extLst>
            </p:cNvPr>
            <p:cNvSpPr/>
            <p:nvPr/>
          </p:nvSpPr>
          <p:spPr>
            <a:xfrm>
              <a:off x="3898089" y="-265867"/>
              <a:ext cx="13372905" cy="13372905"/>
            </a:xfrm>
            <a:custGeom>
              <a:avLst/>
              <a:gdLst>
                <a:gd name="connsiteX0" fmla="*/ 13372905 w 13372905"/>
                <a:gd name="connsiteY0" fmla="*/ 6686453 h 13372905"/>
                <a:gd name="connsiteX1" fmla="*/ 6686452 w 13372905"/>
                <a:gd name="connsiteY1" fmla="*/ 13372905 h 13372905"/>
                <a:gd name="connsiteX2" fmla="*/ -1 w 13372905"/>
                <a:gd name="connsiteY2" fmla="*/ 6686452 h 13372905"/>
                <a:gd name="connsiteX3" fmla="*/ 6686452 w 13372905"/>
                <a:gd name="connsiteY3" fmla="*/ -1 h 13372905"/>
                <a:gd name="connsiteX4" fmla="*/ 13372905 w 13372905"/>
                <a:gd name="connsiteY4" fmla="*/ 6686453 h 13372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2905" h="13372905">
                  <a:moveTo>
                    <a:pt x="13372905" y="6686453"/>
                  </a:moveTo>
                  <a:cubicBezTo>
                    <a:pt x="13372905" y="10379278"/>
                    <a:pt x="10379278" y="13372905"/>
                    <a:pt x="6686452" y="13372905"/>
                  </a:cubicBezTo>
                  <a:cubicBezTo>
                    <a:pt x="2993626" y="13372905"/>
                    <a:pt x="-1" y="10379278"/>
                    <a:pt x="-1" y="6686452"/>
                  </a:cubicBezTo>
                  <a:cubicBezTo>
                    <a:pt x="-1" y="2993626"/>
                    <a:pt x="2993626" y="-1"/>
                    <a:pt x="6686452" y="-1"/>
                  </a:cubicBezTo>
                  <a:cubicBezTo>
                    <a:pt x="10379278" y="-1"/>
                    <a:pt x="13372905" y="2993626"/>
                    <a:pt x="13372905" y="6686453"/>
                  </a:cubicBezTo>
                  <a:close/>
                </a:path>
              </a:pathLst>
            </a:custGeom>
            <a:gradFill flip="none" rotWithShape="1">
              <a:gsLst>
                <a:gs pos="22000">
                  <a:schemeClr val="accent3"/>
                </a:gs>
                <a:gs pos="88000">
                  <a:srgbClr val="C7E634"/>
                </a:gs>
              </a:gsLst>
              <a:lin ang="8400000" scaled="0"/>
              <a:tileRect/>
            </a:gradFill>
            <a:ln w="10502"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F5CD514-47A9-83AD-F9A5-E62C1B578B4B}"/>
                </a:ext>
              </a:extLst>
            </p:cNvPr>
            <p:cNvSpPr/>
            <p:nvPr/>
          </p:nvSpPr>
          <p:spPr>
            <a:xfrm>
              <a:off x="5117073" y="-7927802"/>
              <a:ext cx="17857853" cy="17857853"/>
            </a:xfrm>
            <a:custGeom>
              <a:avLst/>
              <a:gdLst>
                <a:gd name="connsiteX0" fmla="*/ 17857852 w 17857853"/>
                <a:gd name="connsiteY0" fmla="*/ 8928927 h 17857853"/>
                <a:gd name="connsiteX1" fmla="*/ 8928926 w 17857853"/>
                <a:gd name="connsiteY1" fmla="*/ 17857854 h 17857853"/>
                <a:gd name="connsiteX2" fmla="*/ -1 w 17857853"/>
                <a:gd name="connsiteY2" fmla="*/ 8928926 h 17857853"/>
                <a:gd name="connsiteX3" fmla="*/ 8928926 w 17857853"/>
                <a:gd name="connsiteY3" fmla="*/ 0 h 17857853"/>
                <a:gd name="connsiteX4" fmla="*/ 17857852 w 17857853"/>
                <a:gd name="connsiteY4" fmla="*/ 8928927 h 17857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7853" h="17857853">
                  <a:moveTo>
                    <a:pt x="17857852" y="8928927"/>
                  </a:moveTo>
                  <a:cubicBezTo>
                    <a:pt x="17857852" y="13860236"/>
                    <a:pt x="13860236" y="17857854"/>
                    <a:pt x="8928926" y="17857854"/>
                  </a:cubicBezTo>
                  <a:cubicBezTo>
                    <a:pt x="3997616" y="17857854"/>
                    <a:pt x="-1" y="13860236"/>
                    <a:pt x="-1" y="8928926"/>
                  </a:cubicBezTo>
                  <a:cubicBezTo>
                    <a:pt x="-1" y="3997617"/>
                    <a:pt x="3997616" y="0"/>
                    <a:pt x="8928926" y="0"/>
                  </a:cubicBezTo>
                  <a:cubicBezTo>
                    <a:pt x="13860236" y="0"/>
                    <a:pt x="17857852" y="3997616"/>
                    <a:pt x="17857852" y="8928927"/>
                  </a:cubicBezTo>
                  <a:close/>
                </a:path>
              </a:pathLst>
            </a:custGeom>
            <a:gradFill>
              <a:gsLst>
                <a:gs pos="10000">
                  <a:schemeClr val="accent3"/>
                </a:gs>
                <a:gs pos="72000">
                  <a:schemeClr val="accent3">
                    <a:alpha val="0"/>
                  </a:schemeClr>
                </a:gs>
              </a:gsLst>
              <a:path path="circle">
                <a:fillToRect l="50000" t="50000" r="50000" b="50000"/>
              </a:path>
            </a:gradFill>
            <a:ln w="10502"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67C9612-7BDD-0778-AF69-DCBD70396E61}"/>
                </a:ext>
              </a:extLst>
            </p:cNvPr>
            <p:cNvSpPr/>
            <p:nvPr/>
          </p:nvSpPr>
          <p:spPr>
            <a:xfrm>
              <a:off x="5864600" y="-4939903"/>
              <a:ext cx="11882054" cy="11882054"/>
            </a:xfrm>
            <a:custGeom>
              <a:avLst/>
              <a:gdLst>
                <a:gd name="connsiteX0" fmla="*/ 11882054 w 11882054"/>
                <a:gd name="connsiteY0" fmla="*/ 5941028 h 11882054"/>
                <a:gd name="connsiteX1" fmla="*/ 5941027 w 11882054"/>
                <a:gd name="connsiteY1" fmla="*/ 11882055 h 11882054"/>
                <a:gd name="connsiteX2" fmla="*/ -1 w 11882054"/>
                <a:gd name="connsiteY2" fmla="*/ 5941028 h 11882054"/>
                <a:gd name="connsiteX3" fmla="*/ 5941027 w 11882054"/>
                <a:gd name="connsiteY3" fmla="*/ 0 h 11882054"/>
                <a:gd name="connsiteX4" fmla="*/ 11882054 w 11882054"/>
                <a:gd name="connsiteY4" fmla="*/ 5941028 h 1188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2054" h="11882054">
                  <a:moveTo>
                    <a:pt x="11882054" y="5941028"/>
                  </a:moveTo>
                  <a:cubicBezTo>
                    <a:pt x="11882054" y="9222166"/>
                    <a:pt x="9222166" y="11882055"/>
                    <a:pt x="5941027" y="11882055"/>
                  </a:cubicBezTo>
                  <a:cubicBezTo>
                    <a:pt x="2659888" y="11882055"/>
                    <a:pt x="-1" y="9222166"/>
                    <a:pt x="-1" y="5941028"/>
                  </a:cubicBezTo>
                  <a:cubicBezTo>
                    <a:pt x="-1" y="2659889"/>
                    <a:pt x="2659888" y="0"/>
                    <a:pt x="5941027" y="0"/>
                  </a:cubicBezTo>
                  <a:cubicBezTo>
                    <a:pt x="9222165" y="0"/>
                    <a:pt x="11882054" y="2659889"/>
                    <a:pt x="11882054" y="5941028"/>
                  </a:cubicBezTo>
                  <a:close/>
                </a:path>
              </a:pathLst>
            </a:custGeom>
            <a:gradFill>
              <a:gsLst>
                <a:gs pos="10000">
                  <a:schemeClr val="accent3"/>
                </a:gs>
                <a:gs pos="67000">
                  <a:schemeClr val="accent3">
                    <a:alpha val="0"/>
                  </a:schemeClr>
                </a:gs>
              </a:gsLst>
              <a:path path="circle">
                <a:fillToRect l="50000" t="50000" r="50000" b="50000"/>
              </a:path>
            </a:gradFill>
            <a:ln w="10502" cap="flat">
              <a:noFill/>
              <a:prstDash val="solid"/>
              <a:miter/>
            </a:ln>
          </p:spPr>
          <p:txBody>
            <a:bodyPr rtlCol="0" anchor="ctr"/>
            <a:lstStyle/>
            <a:p>
              <a:endParaRPr lang="en-GB"/>
            </a:p>
          </p:txBody>
        </p:sp>
      </p:grpSp>
      <p:sp>
        <p:nvSpPr>
          <p:cNvPr id="9" name="Freeform: Shape 8">
            <a:extLst>
              <a:ext uri="{FF2B5EF4-FFF2-40B4-BE49-F238E27FC236}">
                <a16:creationId xmlns:a16="http://schemas.microsoft.com/office/drawing/2014/main" id="{B6571B33-5BE8-79B6-9FEC-38933B1A7C57}"/>
              </a:ext>
            </a:extLst>
          </p:cNvPr>
          <p:cNvSpPr/>
          <p:nvPr userDrawn="1"/>
        </p:nvSpPr>
        <p:spPr>
          <a:xfrm>
            <a:off x="-4256423" y="-4800600"/>
            <a:ext cx="20704849" cy="16459200"/>
          </a:xfrm>
          <a:custGeom>
            <a:avLst/>
            <a:gdLst>
              <a:gd name="connsiteX0" fmla="*/ 4255824 w 20704849"/>
              <a:gd name="connsiteY0" fmla="*/ 4800600 h 16459200"/>
              <a:gd name="connsiteX1" fmla="*/ 4255824 w 20704849"/>
              <a:gd name="connsiteY1" fmla="*/ 11658600 h 16459200"/>
              <a:gd name="connsiteX2" fmla="*/ 16449024 w 20704849"/>
              <a:gd name="connsiteY2" fmla="*/ 11658600 h 16459200"/>
              <a:gd name="connsiteX3" fmla="*/ 16449024 w 20704849"/>
              <a:gd name="connsiteY3" fmla="*/ 4800600 h 16459200"/>
              <a:gd name="connsiteX4" fmla="*/ 0 w 20704849"/>
              <a:gd name="connsiteY4" fmla="*/ 0 h 16459200"/>
              <a:gd name="connsiteX5" fmla="*/ 20704849 w 20704849"/>
              <a:gd name="connsiteY5" fmla="*/ 0 h 16459200"/>
              <a:gd name="connsiteX6" fmla="*/ 20704849 w 20704849"/>
              <a:gd name="connsiteY6" fmla="*/ 16459200 h 16459200"/>
              <a:gd name="connsiteX7" fmla="*/ 0 w 20704849"/>
              <a:gd name="connsiteY7" fmla="*/ 16459200 h 164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04849" h="16459200">
                <a:moveTo>
                  <a:pt x="4255824" y="4800600"/>
                </a:moveTo>
                <a:lnTo>
                  <a:pt x="4255824" y="11658600"/>
                </a:lnTo>
                <a:lnTo>
                  <a:pt x="16449024" y="11658600"/>
                </a:lnTo>
                <a:lnTo>
                  <a:pt x="16449024" y="4800600"/>
                </a:lnTo>
                <a:close/>
                <a:moveTo>
                  <a:pt x="0" y="0"/>
                </a:moveTo>
                <a:lnTo>
                  <a:pt x="20704849" y="0"/>
                </a:lnTo>
                <a:lnTo>
                  <a:pt x="20704849" y="16459200"/>
                </a:lnTo>
                <a:lnTo>
                  <a:pt x="0" y="16459200"/>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Holder 2"/>
          <p:cNvSpPr>
            <a:spLocks noGrp="1"/>
          </p:cNvSpPr>
          <p:nvPr userDrawn="1">
            <p:ph type="title" hasCustomPrompt="1"/>
          </p:nvPr>
        </p:nvSpPr>
        <p:spPr>
          <a:xfrm>
            <a:off x="504470" y="1438302"/>
            <a:ext cx="8088927" cy="2751316"/>
          </a:xfrm>
          <a:prstGeom prst="rect">
            <a:avLst/>
          </a:prstGeom>
        </p:spPr>
        <p:txBody>
          <a:bodyPr lIns="0" tIns="0" rIns="0" bIns="0" anchor="ctr"/>
          <a:lstStyle>
            <a:lvl1pPr>
              <a:lnSpc>
                <a:spcPct val="90000"/>
              </a:lnSpc>
              <a:defRPr sz="5821" b="1" i="0" spc="-91">
                <a:solidFill>
                  <a:srgbClr val="363A92"/>
                </a:solidFill>
                <a:latin typeface="+mj-lt"/>
                <a:cs typeface="Arial" panose="020B0604020202020204" pitchFamily="34" charset="0"/>
              </a:defRPr>
            </a:lvl1pPr>
          </a:lstStyle>
          <a:p>
            <a:r>
              <a:rPr lang="en-IE" dirty="0"/>
              <a:t>Insert quote, statistic or other point of interest here</a:t>
            </a:r>
            <a:endParaRPr dirty="0"/>
          </a:p>
        </p:txBody>
      </p:sp>
      <p:sp>
        <p:nvSpPr>
          <p:cNvPr id="6" name="Holder 6"/>
          <p:cNvSpPr>
            <a:spLocks noGrp="1"/>
          </p:cNvSpPr>
          <p:nvPr userDrawn="1">
            <p:ph type="sldNum" sz="quarter" idx="7"/>
          </p:nvPr>
        </p:nvSpPr>
        <p:spPr>
          <a:xfrm>
            <a:off x="8864320" y="6261375"/>
            <a:ext cx="2804160" cy="342900"/>
          </a:xfrm>
          <a:prstGeom prst="rect">
            <a:avLst/>
          </a:prstGeom>
        </p:spPr>
        <p:txBody>
          <a:bodyPr lIns="0" tIns="0" rIns="0" bIns="0" anchor="b"/>
          <a:lstStyle>
            <a:lvl1pPr algn="r">
              <a:defRPr sz="1273">
                <a:solidFill>
                  <a:srgbClr val="363A92"/>
                </a:solidFill>
                <a:latin typeface="+mn-lt"/>
                <a:cs typeface="Arial" panose="020B0604020202020204" pitchFamily="34" charset="0"/>
              </a:defRPr>
            </a:lvl1pPr>
          </a:lstStyle>
          <a:p>
            <a:fld id="{B6F15528-21DE-4FAA-801E-634DDDAF4B2B}" type="slidenum">
              <a:rPr lang="en-IE" smtClean="0"/>
              <a:pPr/>
              <a:t>‹#›</a:t>
            </a:fld>
            <a:endParaRPr lang="en-IE" dirty="0"/>
          </a:p>
        </p:txBody>
      </p:sp>
      <p:sp>
        <p:nvSpPr>
          <p:cNvPr id="13" name="Text Placeholder 12">
            <a:extLst>
              <a:ext uri="{FF2B5EF4-FFF2-40B4-BE49-F238E27FC236}">
                <a16:creationId xmlns:a16="http://schemas.microsoft.com/office/drawing/2014/main" id="{EDB40E8B-F851-8302-389F-8C1920C37A0B}"/>
              </a:ext>
            </a:extLst>
          </p:cNvPr>
          <p:cNvSpPr>
            <a:spLocks noGrp="1"/>
          </p:cNvSpPr>
          <p:nvPr userDrawn="1">
            <p:ph type="body" sz="quarter" idx="11" hasCustomPrompt="1"/>
          </p:nvPr>
        </p:nvSpPr>
        <p:spPr>
          <a:xfrm>
            <a:off x="3876910" y="6261067"/>
            <a:ext cx="4438181" cy="343670"/>
          </a:xfrm>
          <a:prstGeom prst="rect">
            <a:avLst/>
          </a:prstGeom>
        </p:spPr>
        <p:txBody>
          <a:bodyPr anchor="b"/>
          <a:lstStyle>
            <a:lvl1pPr algn="ctr">
              <a:defRPr sz="1698">
                <a:solidFill>
                  <a:srgbClr val="363A92"/>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dirty="0"/>
              <a:t>Title of Presentation</a:t>
            </a:r>
            <a:endParaRPr lang="en-US" dirty="0"/>
          </a:p>
        </p:txBody>
      </p:sp>
      <p:sp>
        <p:nvSpPr>
          <p:cNvPr id="3" name="Text Placeholder 15">
            <a:extLst>
              <a:ext uri="{FF2B5EF4-FFF2-40B4-BE49-F238E27FC236}">
                <a16:creationId xmlns:a16="http://schemas.microsoft.com/office/drawing/2014/main" id="{BC3E7CF7-4FE7-3451-0855-41EC443EFAD8}"/>
              </a:ext>
            </a:extLst>
          </p:cNvPr>
          <p:cNvSpPr>
            <a:spLocks noGrp="1"/>
          </p:cNvSpPr>
          <p:nvPr userDrawn="1">
            <p:ph type="body" sz="quarter" idx="12" hasCustomPrompt="1"/>
          </p:nvPr>
        </p:nvSpPr>
        <p:spPr>
          <a:xfrm>
            <a:off x="504470" y="609601"/>
            <a:ext cx="1012791" cy="352060"/>
          </a:xfrm>
          <a:prstGeom prst="roundRect">
            <a:avLst>
              <a:gd name="adj" fmla="val 50000"/>
            </a:avLst>
          </a:prstGeom>
          <a:solidFill>
            <a:schemeClr val="accent1"/>
          </a:solidFill>
        </p:spPr>
        <p:txBody>
          <a:bodyPr anchor="ctr"/>
          <a:lstStyle>
            <a:lvl1pPr algn="ctr">
              <a:defRPr sz="1273">
                <a:solidFill>
                  <a:schemeClr val="bg1"/>
                </a:solidFill>
                <a:latin typeface="+mn-lt"/>
                <a:cs typeface="Arial" panose="020B0604020202020204" pitchFamily="34" charset="0"/>
              </a:defRPr>
            </a:lvl1pPr>
            <a:lvl2pPr>
              <a:defRPr sz="1273">
                <a:solidFill>
                  <a:srgbClr val="363A92"/>
                </a:solidFill>
                <a:latin typeface="Arial" panose="020B0604020202020204" pitchFamily="34" charset="0"/>
                <a:cs typeface="Arial" panose="020B0604020202020204" pitchFamily="34" charset="0"/>
              </a:defRPr>
            </a:lvl2pPr>
            <a:lvl3pPr>
              <a:defRPr sz="1273">
                <a:solidFill>
                  <a:srgbClr val="363A92"/>
                </a:solidFill>
                <a:latin typeface="Arial" panose="020B0604020202020204" pitchFamily="34" charset="0"/>
                <a:cs typeface="Arial" panose="020B0604020202020204" pitchFamily="34" charset="0"/>
              </a:defRPr>
            </a:lvl3pPr>
            <a:lvl4pPr>
              <a:defRPr sz="1273">
                <a:solidFill>
                  <a:srgbClr val="363A92"/>
                </a:solidFill>
                <a:latin typeface="Arial" panose="020B0604020202020204" pitchFamily="34" charset="0"/>
                <a:cs typeface="Arial" panose="020B0604020202020204" pitchFamily="34" charset="0"/>
              </a:defRPr>
            </a:lvl4pPr>
            <a:lvl5pPr>
              <a:defRPr sz="1273">
                <a:solidFill>
                  <a:srgbClr val="363A92"/>
                </a:solidFill>
                <a:latin typeface="Arial" panose="020B0604020202020204" pitchFamily="34" charset="0"/>
                <a:cs typeface="Arial" panose="020B0604020202020204" pitchFamily="34" charset="0"/>
              </a:defRPr>
            </a:lvl5pPr>
          </a:lstStyle>
          <a:p>
            <a:pPr lvl="0"/>
            <a:r>
              <a:rPr lang="en-GB" dirty="0"/>
              <a:t>QUOTE</a:t>
            </a:r>
            <a:endParaRPr lang="en-US" dirty="0"/>
          </a:p>
        </p:txBody>
      </p:sp>
      <p:sp>
        <p:nvSpPr>
          <p:cNvPr id="7" name="Text Placeholder 12">
            <a:extLst>
              <a:ext uri="{FF2B5EF4-FFF2-40B4-BE49-F238E27FC236}">
                <a16:creationId xmlns:a16="http://schemas.microsoft.com/office/drawing/2014/main" id="{3C1665C8-0BDF-AE71-1871-C8B7FC89E35E}"/>
              </a:ext>
            </a:extLst>
          </p:cNvPr>
          <p:cNvSpPr>
            <a:spLocks noGrp="1"/>
          </p:cNvSpPr>
          <p:nvPr userDrawn="1">
            <p:ph type="body" sz="quarter" idx="13" hasCustomPrompt="1"/>
          </p:nvPr>
        </p:nvSpPr>
        <p:spPr>
          <a:xfrm>
            <a:off x="504918" y="4665359"/>
            <a:ext cx="4438181" cy="343670"/>
          </a:xfrm>
          <a:prstGeom prst="rect">
            <a:avLst/>
          </a:prstGeom>
        </p:spPr>
        <p:txBody>
          <a:bodyPr anchor="b"/>
          <a:lstStyle>
            <a:lvl1pPr algn="l">
              <a:defRPr sz="1698">
                <a:solidFill>
                  <a:srgbClr val="363A92"/>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dirty="0"/>
              <a:t>Source</a:t>
            </a:r>
            <a:endParaRPr lang="en-US" dirty="0"/>
          </a:p>
        </p:txBody>
      </p:sp>
      <p:pic>
        <p:nvPicPr>
          <p:cNvPr id="4" name="Picture 3">
            <a:extLst>
              <a:ext uri="{FF2B5EF4-FFF2-40B4-BE49-F238E27FC236}">
                <a16:creationId xmlns:a16="http://schemas.microsoft.com/office/drawing/2014/main" id="{17EF8FB9-E4B7-3102-A32E-22B30CCEE206}"/>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504470" y="6262128"/>
            <a:ext cx="985498" cy="262039"/>
          </a:xfrm>
          <a:prstGeom prst="rect">
            <a:avLst/>
          </a:prstGeom>
        </p:spPr>
      </p:pic>
    </p:spTree>
    <p:extLst>
      <p:ext uri="{BB962C8B-B14F-4D97-AF65-F5344CB8AC3E}">
        <p14:creationId xmlns:p14="http://schemas.microsoft.com/office/powerpoint/2010/main" val="32483034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8" name="Picture 287">
            <a:extLst>
              <a:ext uri="{FF2B5EF4-FFF2-40B4-BE49-F238E27FC236}">
                <a16:creationId xmlns:a16="http://schemas.microsoft.com/office/drawing/2014/main" id="{332B9E3F-BC93-25A0-C1FD-3DFA3E4687CD}"/>
              </a:ext>
            </a:extLst>
          </p:cNvPr>
          <p:cNvPicPr>
            <a:picLocks noChangeAspect="1"/>
          </p:cNvPicPr>
          <p:nvPr userDrawn="1"/>
        </p:nvPicPr>
        <p:blipFill>
          <a:blip>
            <a:extLst>
              <a:ext uri="{96DAC541-7B7A-43D3-8B79-37D633B846F1}">
                <asvg:svgBlip xmlns:asvg="http://schemas.microsoft.com/office/drawing/2016/SVG/main" r:embed="rId30"/>
              </a:ext>
            </a:extLst>
          </a:blip>
          <a:srcRect/>
          <a:stretch/>
        </p:blipFill>
        <p:spPr>
          <a:xfrm>
            <a:off x="10702032" y="333080"/>
            <a:ext cx="985498" cy="262039"/>
          </a:xfrm>
          <a:prstGeom prst="rect">
            <a:avLst/>
          </a:prstGeom>
        </p:spPr>
      </p:pic>
      <p:sp>
        <p:nvSpPr>
          <p:cNvPr id="289" name="Title Placeholder 288">
            <a:extLst>
              <a:ext uri="{FF2B5EF4-FFF2-40B4-BE49-F238E27FC236}">
                <a16:creationId xmlns:a16="http://schemas.microsoft.com/office/drawing/2014/main" id="{D580A401-53F8-EF6C-DB1D-326643A22652}"/>
              </a:ext>
            </a:extLst>
          </p:cNvPr>
          <p:cNvSpPr>
            <a:spLocks noGrp="1"/>
          </p:cNvSpPr>
          <p:nvPr userDrawn="1">
            <p:ph type="title"/>
          </p:nvPr>
        </p:nvSpPr>
        <p:spPr>
          <a:xfrm>
            <a:off x="504469" y="471704"/>
            <a:ext cx="5591531" cy="856798"/>
          </a:xfrm>
          <a:prstGeom prst="rect">
            <a:avLst/>
          </a:prstGeom>
        </p:spPr>
        <p:txBody>
          <a:bodyPr vert="horz" lIns="0" tIns="0" rIns="0" bIns="0" rtlCol="0" anchor="ctr">
            <a:normAutofit/>
          </a:bodyPr>
          <a:lstStyle/>
          <a:p>
            <a:r>
              <a:rPr lang="en-US" dirty="0"/>
              <a:t>Page title goes here</a:t>
            </a:r>
            <a:endParaRPr lang="en-GB" dirty="0"/>
          </a:p>
        </p:txBody>
      </p:sp>
      <p:sp>
        <p:nvSpPr>
          <p:cNvPr id="290" name="Text Placeholder 289">
            <a:extLst>
              <a:ext uri="{FF2B5EF4-FFF2-40B4-BE49-F238E27FC236}">
                <a16:creationId xmlns:a16="http://schemas.microsoft.com/office/drawing/2014/main" id="{FE9BEEC8-3359-A4E6-D164-0797EBC22DAF}"/>
              </a:ext>
            </a:extLst>
          </p:cNvPr>
          <p:cNvSpPr>
            <a:spLocks noGrp="1"/>
          </p:cNvSpPr>
          <p:nvPr userDrawn="1">
            <p:ph type="body" idx="1"/>
          </p:nvPr>
        </p:nvSpPr>
        <p:spPr>
          <a:xfrm>
            <a:off x="504469" y="1572261"/>
            <a:ext cx="11182705" cy="434641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91" name="Date Placeholder 290">
            <a:extLst>
              <a:ext uri="{FF2B5EF4-FFF2-40B4-BE49-F238E27FC236}">
                <a16:creationId xmlns:a16="http://schemas.microsoft.com/office/drawing/2014/main" id="{10F94D1C-992C-8E20-F272-7F8747032356}"/>
              </a:ext>
            </a:extLst>
          </p:cNvPr>
          <p:cNvSpPr>
            <a:spLocks noGrp="1"/>
          </p:cNvSpPr>
          <p:nvPr userDrawn="1">
            <p:ph type="dt" sz="half" idx="2"/>
          </p:nvPr>
        </p:nvSpPr>
        <p:spPr>
          <a:xfrm>
            <a:off x="9753600" y="6206296"/>
            <a:ext cx="1219200" cy="360000"/>
          </a:xfrm>
          <a:prstGeom prst="rect">
            <a:avLst/>
          </a:prstGeom>
        </p:spPr>
        <p:txBody>
          <a:bodyPr vert="horz" lIns="0" tIns="0" rIns="0" bIns="0" rtlCol="0" anchor="b" anchorCtr="0"/>
          <a:lstStyle>
            <a:lvl1pPr algn="l">
              <a:defRPr sz="1200">
                <a:solidFill>
                  <a:schemeClr val="accent1"/>
                </a:solidFill>
              </a:defRPr>
            </a:lvl1pPr>
          </a:lstStyle>
          <a:p>
            <a:pPr algn="ctr"/>
            <a:r>
              <a:rPr lang="en-GB" dirty="0"/>
              <a:t>May 2025</a:t>
            </a:r>
          </a:p>
        </p:txBody>
      </p:sp>
      <p:sp>
        <p:nvSpPr>
          <p:cNvPr id="292" name="Footer Placeholder 291">
            <a:extLst>
              <a:ext uri="{FF2B5EF4-FFF2-40B4-BE49-F238E27FC236}">
                <a16:creationId xmlns:a16="http://schemas.microsoft.com/office/drawing/2014/main" id="{975D1B8B-0D5D-F878-48DB-90B36F1B457E}"/>
              </a:ext>
            </a:extLst>
          </p:cNvPr>
          <p:cNvSpPr>
            <a:spLocks noGrp="1"/>
          </p:cNvSpPr>
          <p:nvPr userDrawn="1">
            <p:ph type="ftr" sz="quarter" idx="3"/>
          </p:nvPr>
        </p:nvSpPr>
        <p:spPr>
          <a:xfrm>
            <a:off x="6096000" y="6206296"/>
            <a:ext cx="3429000" cy="360000"/>
          </a:xfrm>
          <a:prstGeom prst="rect">
            <a:avLst/>
          </a:prstGeom>
        </p:spPr>
        <p:txBody>
          <a:bodyPr vert="horz" lIns="0" tIns="0" rIns="0" bIns="0" rtlCol="0" anchor="b" anchorCtr="0"/>
          <a:lstStyle>
            <a:lvl1pPr algn="r">
              <a:defRPr sz="1200">
                <a:solidFill>
                  <a:schemeClr val="accent1"/>
                </a:solidFill>
              </a:defRPr>
            </a:lvl1pPr>
          </a:lstStyle>
          <a:p>
            <a:endParaRPr lang="en-GB" dirty="0"/>
          </a:p>
        </p:txBody>
      </p:sp>
      <p:sp>
        <p:nvSpPr>
          <p:cNvPr id="293" name="Slide Number Placeholder 292">
            <a:extLst>
              <a:ext uri="{FF2B5EF4-FFF2-40B4-BE49-F238E27FC236}">
                <a16:creationId xmlns:a16="http://schemas.microsoft.com/office/drawing/2014/main" id="{7C800FF4-D93B-AF38-B311-4DFDA3EE5636}"/>
              </a:ext>
            </a:extLst>
          </p:cNvPr>
          <p:cNvSpPr>
            <a:spLocks noGrp="1"/>
          </p:cNvSpPr>
          <p:nvPr userDrawn="1">
            <p:ph type="sldNum" sz="quarter" idx="4"/>
          </p:nvPr>
        </p:nvSpPr>
        <p:spPr>
          <a:xfrm>
            <a:off x="11049000" y="6206296"/>
            <a:ext cx="638530" cy="360000"/>
          </a:xfrm>
          <a:prstGeom prst="rect">
            <a:avLst/>
          </a:prstGeom>
        </p:spPr>
        <p:txBody>
          <a:bodyPr vert="horz" lIns="0" tIns="0" rIns="0" bIns="0" rtlCol="0" anchor="b" anchorCtr="0"/>
          <a:lstStyle>
            <a:lvl1pPr algn="r">
              <a:defRPr sz="1200">
                <a:solidFill>
                  <a:schemeClr val="accent1"/>
                </a:solidFill>
              </a:defRPr>
            </a:lvl1pPr>
          </a:lstStyle>
          <a:p>
            <a:fld id="{F4FB2FA0-B311-4FD1-A6C3-B0014DBF514B}" type="slidenum">
              <a:rPr lang="en-GB" smtClean="0"/>
              <a:pPr/>
              <a:t>‹#›</a:t>
            </a:fld>
            <a:endParaRPr lang="en-GB" dirty="0"/>
          </a:p>
        </p:txBody>
      </p:sp>
    </p:spTree>
  </p:cSld>
  <p:clrMap bg1="lt1" tx1="dk1" bg2="lt2" tx2="dk2" accent1="accent1" accent2="accent2" accent3="accent3" accent4="accent4" accent5="accent5" accent6="accent6" hlink="hlink" folHlink="folHlink"/>
  <p:sldLayoutIdLst>
    <p:sldLayoutId id="2147483661" r:id="rId1"/>
    <p:sldLayoutId id="2147483677" r:id="rId2"/>
    <p:sldLayoutId id="2147483701" r:id="rId3"/>
    <p:sldLayoutId id="2147483678" r:id="rId4"/>
    <p:sldLayoutId id="2147483670" r:id="rId5"/>
    <p:sldLayoutId id="2147483671" r:id="rId6"/>
    <p:sldLayoutId id="2147483672" r:id="rId7"/>
    <p:sldLayoutId id="2147483673" r:id="rId8"/>
    <p:sldLayoutId id="2147483674" r:id="rId9"/>
    <p:sldLayoutId id="2147483697" r:id="rId10"/>
    <p:sldLayoutId id="2147483706" r:id="rId11"/>
    <p:sldLayoutId id="2147483699" r:id="rId12"/>
    <p:sldLayoutId id="2147483703" r:id="rId13"/>
    <p:sldLayoutId id="2147483686" r:id="rId14"/>
    <p:sldLayoutId id="2147483680" r:id="rId15"/>
    <p:sldLayoutId id="2147483687" r:id="rId16"/>
    <p:sldLayoutId id="2147483688" r:id="rId17"/>
    <p:sldLayoutId id="2147483689" r:id="rId18"/>
    <p:sldLayoutId id="2147483700" r:id="rId19"/>
    <p:sldLayoutId id="2147483690" r:id="rId20"/>
    <p:sldLayoutId id="2147483704" r:id="rId21"/>
    <p:sldLayoutId id="2147483691" r:id="rId22"/>
    <p:sldLayoutId id="2147483692" r:id="rId23"/>
    <p:sldLayoutId id="2147483693" r:id="rId24"/>
    <p:sldLayoutId id="2147483694" r:id="rId25"/>
    <p:sldLayoutId id="2147483695" r:id="rId26"/>
    <p:sldLayoutId id="2147483696" r:id="rId27"/>
    <p:sldLayoutId id="2147483705" r:id="rId28"/>
  </p:sldLayoutIdLst>
  <p:txStyles>
    <p:titleStyle>
      <a:lvl1pPr eaLnBrk="1" hangingPunct="1">
        <a:defRPr sz="3300">
          <a:solidFill>
            <a:schemeClr val="accent1"/>
          </a:solidFill>
          <a:latin typeface="+mj-lt"/>
          <a:ea typeface="+mj-ea"/>
          <a:cs typeface="+mj-cs"/>
        </a:defRPr>
      </a:lvl1pPr>
    </p:titleStyle>
    <p:bodyStyle>
      <a:lvl1pPr marL="0" eaLnBrk="1" hangingPunct="1">
        <a:defRPr sz="1450">
          <a:solidFill>
            <a:schemeClr val="accent1"/>
          </a:solidFill>
          <a:latin typeface="+mn-lt"/>
          <a:ea typeface="+mn-ea"/>
          <a:cs typeface="+mn-cs"/>
        </a:defRPr>
      </a:lvl1pPr>
      <a:lvl2pPr marL="277246" eaLnBrk="1" hangingPunct="1">
        <a:defRPr sz="1450">
          <a:solidFill>
            <a:schemeClr val="accent1"/>
          </a:solidFill>
          <a:latin typeface="+mn-lt"/>
          <a:ea typeface="+mn-ea"/>
          <a:cs typeface="+mn-cs"/>
        </a:defRPr>
      </a:lvl2pPr>
      <a:lvl3pPr marL="554492" eaLnBrk="1" hangingPunct="1">
        <a:defRPr sz="1450">
          <a:solidFill>
            <a:schemeClr val="accent1"/>
          </a:solidFill>
          <a:latin typeface="+mn-lt"/>
          <a:ea typeface="+mn-ea"/>
          <a:cs typeface="+mn-cs"/>
        </a:defRPr>
      </a:lvl3pPr>
      <a:lvl4pPr marL="831738" eaLnBrk="1" hangingPunct="1">
        <a:defRPr sz="1450">
          <a:solidFill>
            <a:schemeClr val="accent1"/>
          </a:solidFill>
          <a:latin typeface="+mn-lt"/>
          <a:ea typeface="+mn-ea"/>
          <a:cs typeface="+mn-cs"/>
        </a:defRPr>
      </a:lvl4pPr>
      <a:lvl5pPr marL="1108984" eaLnBrk="1" hangingPunct="1">
        <a:defRPr sz="1450">
          <a:solidFill>
            <a:schemeClr val="accent1"/>
          </a:solidFill>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bodyStyle>
    <p:otherStyle>
      <a:lvl1pPr marL="0" eaLnBrk="1" hangingPunct="1">
        <a:defRPr>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896" userDrawn="1">
          <p15:clr>
            <a:srgbClr val="F26B43"/>
          </p15:clr>
        </p15:guide>
        <p15:guide id="4" pos="2630" userDrawn="1">
          <p15:clr>
            <a:srgbClr val="F26B43"/>
          </p15:clr>
        </p15:guide>
        <p15:guide id="5" pos="3427" userDrawn="1">
          <p15:clr>
            <a:srgbClr val="F26B43"/>
          </p15:clr>
        </p15:guide>
        <p15:guide id="6" pos="318" userDrawn="1">
          <p15:clr>
            <a:srgbClr val="F26B43"/>
          </p15:clr>
        </p15:guide>
        <p15:guide id="7" pos="736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241BB-59EA-A1A3-46CF-4A5994096217}"/>
              </a:ext>
            </a:extLst>
          </p:cNvPr>
          <p:cNvSpPr>
            <a:spLocks noGrp="1"/>
          </p:cNvSpPr>
          <p:nvPr>
            <p:ph type="ctrTitle"/>
          </p:nvPr>
        </p:nvSpPr>
        <p:spPr>
          <a:xfrm>
            <a:off x="4894609" y="2591240"/>
            <a:ext cx="6700065" cy="1675523"/>
          </a:xfrm>
        </p:spPr>
        <p:txBody>
          <a:bodyPr/>
          <a:lstStyle/>
          <a:p>
            <a:r>
              <a:rPr lang="en-US" sz="4000" dirty="0">
                <a:latin typeface="SDCC Sans" pitchFamily="2" charset="0"/>
              </a:rPr>
              <a:t>Butler McGee Park Upgrade</a:t>
            </a:r>
            <a:br>
              <a:rPr lang="en-US" sz="4000" dirty="0">
                <a:latin typeface="SDCC Sans" pitchFamily="2" charset="0"/>
              </a:rPr>
            </a:br>
            <a:r>
              <a:rPr lang="en-US" sz="2800" dirty="0">
                <a:latin typeface="SDCC Sans" pitchFamily="2" charset="0"/>
              </a:rPr>
              <a:t>Climate Action - Public Realm Section </a:t>
            </a:r>
            <a:br>
              <a:rPr lang="en-US" sz="2800" dirty="0">
                <a:latin typeface="SDCC Sans" pitchFamily="2" charset="0"/>
              </a:rPr>
            </a:br>
            <a:r>
              <a:rPr lang="en-US" sz="2800" dirty="0">
                <a:latin typeface="SDCC Sans" pitchFamily="2" charset="0"/>
              </a:rPr>
              <a:t>Part 8 Report Presentation</a:t>
            </a:r>
          </a:p>
        </p:txBody>
      </p:sp>
      <p:sp>
        <p:nvSpPr>
          <p:cNvPr id="4" name="Text Placeholder 3">
            <a:extLst>
              <a:ext uri="{FF2B5EF4-FFF2-40B4-BE49-F238E27FC236}">
                <a16:creationId xmlns:a16="http://schemas.microsoft.com/office/drawing/2014/main" id="{0D97371B-86FF-CF4D-6BCE-AD0FE91F864C}"/>
              </a:ext>
            </a:extLst>
          </p:cNvPr>
          <p:cNvSpPr>
            <a:spLocks noGrp="1"/>
          </p:cNvSpPr>
          <p:nvPr>
            <p:ph type="body" sz="quarter" idx="11"/>
          </p:nvPr>
        </p:nvSpPr>
        <p:spPr/>
        <p:txBody>
          <a:bodyPr>
            <a:normAutofit/>
          </a:bodyPr>
          <a:lstStyle/>
          <a:p>
            <a:r>
              <a:rPr lang="en-US" dirty="0">
                <a:latin typeface="SDCC Sans Light" pitchFamily="2" charset="0"/>
              </a:rPr>
              <a:t>Council Meeting</a:t>
            </a:r>
          </a:p>
          <a:p>
            <a:r>
              <a:rPr lang="en-US" dirty="0">
                <a:latin typeface="SDCC Sans Light" pitchFamily="2" charset="0"/>
              </a:rPr>
              <a:t>April 2026 </a:t>
            </a:r>
          </a:p>
        </p:txBody>
      </p:sp>
    </p:spTree>
    <p:extLst>
      <p:ext uri="{BB962C8B-B14F-4D97-AF65-F5344CB8AC3E}">
        <p14:creationId xmlns:p14="http://schemas.microsoft.com/office/powerpoint/2010/main" val="193055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le 1">
            <a:extLst>
              <a:ext uri="{FF2B5EF4-FFF2-40B4-BE49-F238E27FC236}">
                <a16:creationId xmlns:a16="http://schemas.microsoft.com/office/drawing/2014/main" id="{85034EF3-6675-B0AA-D248-EE4F08101A0A}"/>
              </a:ext>
            </a:extLst>
          </p:cNvPr>
          <p:cNvSpPr>
            <a:spLocks noGrp="1"/>
          </p:cNvSpPr>
          <p:nvPr>
            <p:ph type="title"/>
          </p:nvPr>
        </p:nvSpPr>
        <p:spPr>
          <a:xfrm>
            <a:off x="504471" y="237998"/>
            <a:ext cx="4511409" cy="886746"/>
          </a:xfrm>
        </p:spPr>
        <p:txBody>
          <a:bodyPr>
            <a:normAutofit fontScale="90000"/>
          </a:bodyPr>
          <a:lstStyle/>
          <a:p>
            <a:r>
              <a:rPr lang="en-US" sz="2800" dirty="0">
                <a:latin typeface="SDCC Sans" pitchFamily="2" charset="0"/>
              </a:rPr>
              <a:t>Butler McGee Park Upgrade</a:t>
            </a:r>
            <a:br>
              <a:rPr lang="en-US" sz="2800" dirty="0">
                <a:latin typeface="SDCC Sans" pitchFamily="2" charset="0"/>
              </a:rPr>
            </a:br>
            <a:r>
              <a:rPr lang="en-US" sz="1800" dirty="0">
                <a:latin typeface="SDCC Sans" pitchFamily="2" charset="0"/>
              </a:rPr>
              <a:t>Public Realm Section Part 8 Report Presentation </a:t>
            </a:r>
          </a:p>
        </p:txBody>
      </p:sp>
      <p:pic>
        <p:nvPicPr>
          <p:cNvPr id="15" name="Picture 14">
            <a:extLst>
              <a:ext uri="{FF2B5EF4-FFF2-40B4-BE49-F238E27FC236}">
                <a16:creationId xmlns:a16="http://schemas.microsoft.com/office/drawing/2014/main" id="{DFE85052-654D-6F07-9543-133FAF7BC687}"/>
              </a:ext>
            </a:extLst>
          </p:cNvPr>
          <p:cNvPicPr>
            <a:picLocks noChangeAspect="1"/>
          </p:cNvPicPr>
          <p:nvPr/>
        </p:nvPicPr>
        <p:blipFill>
          <a:blip r:embed="rId2" cstate="print">
            <a:extLst>
              <a:ext uri="{28A0092B-C50C-407E-A947-70E740481C1C}">
                <a14:useLocalDpi xmlns:a14="http://schemas.microsoft.com/office/drawing/2010/main" val="0"/>
              </a:ext>
            </a:extLst>
          </a:blip>
          <a:srcRect l="6071" r="33742"/>
          <a:stretch>
            <a:fillRect/>
          </a:stretch>
        </p:blipFill>
        <p:spPr>
          <a:xfrm>
            <a:off x="5204048" y="836712"/>
            <a:ext cx="4896544" cy="5746395"/>
          </a:xfrm>
          <a:prstGeom prst="rect">
            <a:avLst/>
          </a:prstGeom>
        </p:spPr>
      </p:pic>
      <p:pic>
        <p:nvPicPr>
          <p:cNvPr id="17" name="Picture 16">
            <a:extLst>
              <a:ext uri="{FF2B5EF4-FFF2-40B4-BE49-F238E27FC236}">
                <a16:creationId xmlns:a16="http://schemas.microsoft.com/office/drawing/2014/main" id="{CCDB4A05-335B-7DDA-8BE7-62757161C86D}"/>
              </a:ext>
            </a:extLst>
          </p:cNvPr>
          <p:cNvPicPr>
            <a:picLocks noChangeAspect="1"/>
          </p:cNvPicPr>
          <p:nvPr/>
        </p:nvPicPr>
        <p:blipFill>
          <a:blip r:embed="rId3" cstate="print">
            <a:extLst>
              <a:ext uri="{28A0092B-C50C-407E-A947-70E740481C1C}">
                <a14:useLocalDpi xmlns:a14="http://schemas.microsoft.com/office/drawing/2010/main" val="0"/>
              </a:ext>
            </a:extLst>
          </a:blip>
          <a:srcRect l="77873" t="47917" r="3648" b="15851"/>
          <a:stretch>
            <a:fillRect/>
          </a:stretch>
        </p:blipFill>
        <p:spPr>
          <a:xfrm>
            <a:off x="10200456" y="2132856"/>
            <a:ext cx="2183577" cy="3024336"/>
          </a:xfrm>
          <a:prstGeom prst="rect">
            <a:avLst/>
          </a:prstGeom>
        </p:spPr>
      </p:pic>
      <p:sp>
        <p:nvSpPr>
          <p:cNvPr id="20" name="Text Placeholder 2">
            <a:extLst>
              <a:ext uri="{FF2B5EF4-FFF2-40B4-BE49-F238E27FC236}">
                <a16:creationId xmlns:a16="http://schemas.microsoft.com/office/drawing/2014/main" id="{E2F3B89B-75C5-1579-BF22-4318AA3AFD93}"/>
              </a:ext>
            </a:extLst>
          </p:cNvPr>
          <p:cNvSpPr>
            <a:spLocks noGrp="1"/>
          </p:cNvSpPr>
          <p:nvPr>
            <p:ph type="body" idx="1"/>
          </p:nvPr>
        </p:nvSpPr>
        <p:spPr>
          <a:xfrm>
            <a:off x="504471" y="1412776"/>
            <a:ext cx="4357097" cy="5616624"/>
          </a:xfrm>
        </p:spPr>
        <p:txBody>
          <a:bodyPr>
            <a:noAutofit/>
          </a:bodyPr>
          <a:lstStyle/>
          <a:p>
            <a:pPr algn="just"/>
            <a:r>
              <a:rPr lang="en-GB" sz="1400" b="1" dirty="0">
                <a:latin typeface="SDCC Sans Light" pitchFamily="2" charset="0"/>
              </a:rPr>
              <a:t>Context of project and location </a:t>
            </a:r>
          </a:p>
          <a:p>
            <a:pPr algn="just"/>
            <a:r>
              <a:rPr lang="en-GB" sz="1400" dirty="0">
                <a:latin typeface="SDCC Sans Light" pitchFamily="2" charset="0"/>
              </a:rPr>
              <a:t>Butler McGee Park is a key neighbourhood park in West Tallaght and a vital walking and cycling link within the wider green‑infrastructure network, connecting through </a:t>
            </a:r>
            <a:r>
              <a:rPr lang="en-GB" sz="1400" dirty="0" err="1">
                <a:latin typeface="SDCC Sans Light" pitchFamily="2" charset="0"/>
              </a:rPr>
              <a:t>Jobstown</a:t>
            </a:r>
            <a:r>
              <a:rPr lang="en-GB" sz="1400" dirty="0">
                <a:latin typeface="SDCC Sans Light" pitchFamily="2" charset="0"/>
              </a:rPr>
              <a:t> Park, Whitestown Stream Park, Killinarden Park, Sean Walsh Park, the </a:t>
            </a:r>
            <a:r>
              <a:rPr lang="en-GB" sz="1400" dirty="0" err="1">
                <a:latin typeface="SDCC Sans Light" pitchFamily="2" charset="0"/>
              </a:rPr>
              <a:t>Avonbeg</a:t>
            </a:r>
            <a:r>
              <a:rPr lang="en-GB" sz="1400" dirty="0">
                <a:latin typeface="SDCC Sans Light" pitchFamily="2" charset="0"/>
              </a:rPr>
              <a:t> Greenway and the Dodder Valley route to the Grand Canal. Once completed, it will form a core part of the West Tallaght Parks Regeneration Programme, with over €12 million invested in the first three parks and a further €3 million in Butler/McGee Park, bringing total investment to over €15 million.</a:t>
            </a:r>
          </a:p>
          <a:p>
            <a:pPr algn="just" fontAlgn="t">
              <a:lnSpc>
                <a:spcPts val="1500"/>
              </a:lnSpc>
              <a:buNone/>
            </a:pPr>
            <a:endParaRPr lang="en-GB" sz="1400" dirty="0">
              <a:latin typeface="SDCC Sans Light" pitchFamily="2" charset="0"/>
            </a:endParaRPr>
          </a:p>
          <a:p>
            <a:pPr algn="just" fontAlgn="t">
              <a:lnSpc>
                <a:spcPts val="1500"/>
              </a:lnSpc>
              <a:buNone/>
            </a:pPr>
            <a:endParaRPr lang="en-GB" sz="1400" dirty="0">
              <a:latin typeface="SDCC Sans Light" pitchFamily="2" charset="0"/>
            </a:endParaRPr>
          </a:p>
        </p:txBody>
      </p:sp>
    </p:spTree>
    <p:extLst>
      <p:ext uri="{BB962C8B-B14F-4D97-AF65-F5344CB8AC3E}">
        <p14:creationId xmlns:p14="http://schemas.microsoft.com/office/powerpoint/2010/main" val="4182331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BB673F-6530-E3A0-2A8D-D3437750A972}"/>
              </a:ext>
            </a:extLst>
          </p:cNvPr>
          <p:cNvSpPr>
            <a:spLocks noGrp="1"/>
          </p:cNvSpPr>
          <p:nvPr>
            <p:ph type="body" idx="1"/>
          </p:nvPr>
        </p:nvSpPr>
        <p:spPr>
          <a:xfrm>
            <a:off x="535751" y="990477"/>
            <a:ext cx="3648475" cy="4948004"/>
          </a:xfrm>
        </p:spPr>
        <p:txBody>
          <a:bodyPr>
            <a:noAutofit/>
          </a:bodyPr>
          <a:lstStyle/>
          <a:p>
            <a:r>
              <a:rPr lang="en-GB" sz="1400" dirty="0">
                <a:latin typeface="SDCC Sans Light" pitchFamily="2" charset="0"/>
              </a:rPr>
              <a:t>Park Structure</a:t>
            </a:r>
          </a:p>
          <a:p>
            <a:pPr marL="285750" indent="-285750">
              <a:spcAft>
                <a:spcPts val="0"/>
              </a:spcAft>
              <a:buFont typeface="Arial" panose="020B0604020202020204" pitchFamily="34" charset="0"/>
              <a:buChar char="•"/>
            </a:pPr>
            <a:r>
              <a:rPr lang="en-GB" sz="1400" dirty="0">
                <a:latin typeface="SDCC Sans Light" pitchFamily="2" charset="0"/>
              </a:rPr>
              <a:t>New and upgraded entrances, including plazas at 4 main access points.</a:t>
            </a:r>
          </a:p>
          <a:p>
            <a:pPr marL="285750" indent="-285750">
              <a:spcAft>
                <a:spcPts val="0"/>
              </a:spcAft>
              <a:buFont typeface="Arial" panose="020B0604020202020204" pitchFamily="34" charset="0"/>
              <a:buChar char="•"/>
            </a:pPr>
            <a:r>
              <a:rPr lang="en-GB" sz="1400" dirty="0">
                <a:latin typeface="SDCC Sans Light" pitchFamily="2" charset="0"/>
              </a:rPr>
              <a:t>All entrances are proposed to be upgraded with controlled access points.</a:t>
            </a:r>
          </a:p>
          <a:p>
            <a:pPr marL="285750" indent="-285750">
              <a:spcAft>
                <a:spcPts val="0"/>
              </a:spcAft>
              <a:buFont typeface="Arial" panose="020B0604020202020204" pitchFamily="34" charset="0"/>
              <a:buChar char="•"/>
            </a:pPr>
            <a:r>
              <a:rPr lang="en-GB" sz="1400" dirty="0">
                <a:latin typeface="SDCC Sans Light" pitchFamily="2" charset="0"/>
              </a:rPr>
              <a:t>An enhanced footpath network with tree lines and lighting to define the primary shared routes (pedestrian/cycle).</a:t>
            </a:r>
          </a:p>
          <a:p>
            <a:pPr marL="285750" indent="-285750">
              <a:spcAft>
                <a:spcPts val="0"/>
              </a:spcAft>
              <a:buFont typeface="Arial" panose="020B0604020202020204" pitchFamily="34" charset="0"/>
              <a:buChar char="•"/>
            </a:pPr>
            <a:r>
              <a:rPr lang="en-GB" sz="1400" dirty="0">
                <a:latin typeface="SDCC Sans Light" pitchFamily="2" charset="0"/>
              </a:rPr>
              <a:t>Upgrading of 5 sports pitches.</a:t>
            </a:r>
          </a:p>
          <a:p>
            <a:pPr>
              <a:spcAft>
                <a:spcPts val="0"/>
              </a:spcAft>
            </a:pPr>
            <a:endParaRPr lang="en-GB" sz="1400" b="1" dirty="0">
              <a:latin typeface="SDCC Sans Light" pitchFamily="2" charset="0"/>
            </a:endParaRPr>
          </a:p>
          <a:p>
            <a:r>
              <a:rPr lang="en-GB" sz="1400" dirty="0">
                <a:latin typeface="SDCC Sans Light" pitchFamily="2" charset="0"/>
              </a:rPr>
              <a:t>Typical Components</a:t>
            </a:r>
          </a:p>
          <a:p>
            <a:pPr marL="285750" indent="-285750">
              <a:spcAft>
                <a:spcPts val="0"/>
              </a:spcAft>
              <a:buFont typeface="Arial" panose="020B0604020202020204" pitchFamily="34" charset="0"/>
              <a:buChar char="•"/>
            </a:pPr>
            <a:r>
              <a:rPr lang="en-GB" sz="1400" dirty="0">
                <a:latin typeface="SDCC Sans Light" pitchFamily="2" charset="0"/>
              </a:rPr>
              <a:t>Ball Wall (with lighting) to facilitate a number of sports including football, hurling, tennis, and handball.</a:t>
            </a:r>
          </a:p>
          <a:p>
            <a:pPr marL="285750" indent="-285750">
              <a:spcAft>
                <a:spcPts val="0"/>
              </a:spcAft>
              <a:buFont typeface="Arial" panose="020B0604020202020204" pitchFamily="34" charset="0"/>
              <a:buChar char="•"/>
            </a:pPr>
            <a:r>
              <a:rPr lang="en-GB" sz="1400" dirty="0">
                <a:latin typeface="SDCC Sans Light" pitchFamily="2" charset="0"/>
              </a:rPr>
              <a:t>Skate park, 3 X 3 Basketball, a Multi use Game Area (MUGA) and a Teen Zone</a:t>
            </a:r>
          </a:p>
          <a:p>
            <a:pPr marL="285750" indent="-285750">
              <a:spcAft>
                <a:spcPts val="0"/>
              </a:spcAft>
              <a:buFont typeface="Arial" panose="020B0604020202020204" pitchFamily="34" charset="0"/>
              <a:buChar char="•"/>
            </a:pPr>
            <a:r>
              <a:rPr lang="en-GB" sz="1400" dirty="0">
                <a:latin typeface="SDCC Sans Light" pitchFamily="2" charset="0"/>
              </a:rPr>
              <a:t>Children’s play area.</a:t>
            </a:r>
          </a:p>
          <a:p>
            <a:pPr marL="285750" indent="-285750">
              <a:spcAft>
                <a:spcPts val="0"/>
              </a:spcAft>
              <a:buFont typeface="Arial" panose="020B0604020202020204" pitchFamily="34" charset="0"/>
              <a:buChar char="•"/>
            </a:pPr>
            <a:r>
              <a:rPr lang="en-GB" sz="1400" dirty="0">
                <a:latin typeface="SDCC Sans Light" pitchFamily="2" charset="0"/>
              </a:rPr>
              <a:t>Seating areas throughout the park.</a:t>
            </a:r>
          </a:p>
          <a:p>
            <a:pPr marL="285750" indent="-285750">
              <a:spcAft>
                <a:spcPts val="0"/>
              </a:spcAft>
              <a:buFont typeface="Arial" panose="020B0604020202020204" pitchFamily="34" charset="0"/>
              <a:buChar char="•"/>
            </a:pPr>
            <a:r>
              <a:rPr lang="en-GB" sz="1400" dirty="0">
                <a:latin typeface="SDCC Sans Light" pitchFamily="2" charset="0"/>
              </a:rPr>
              <a:t>Climbing wall.</a:t>
            </a:r>
          </a:p>
          <a:p>
            <a:pPr marL="285750" indent="-285750">
              <a:spcAft>
                <a:spcPts val="0"/>
              </a:spcAft>
              <a:buFont typeface="Arial" panose="020B0604020202020204" pitchFamily="34" charset="0"/>
              <a:buChar char="•"/>
            </a:pPr>
            <a:r>
              <a:rPr lang="en-GB" sz="1400" dirty="0">
                <a:latin typeface="SDCC Sans Light" pitchFamily="2" charset="0"/>
              </a:rPr>
              <a:t>Dog park/run.</a:t>
            </a:r>
          </a:p>
        </p:txBody>
      </p:sp>
      <p:sp>
        <p:nvSpPr>
          <p:cNvPr id="9" name="Rectangle 2">
            <a:extLst>
              <a:ext uri="{FF2B5EF4-FFF2-40B4-BE49-F238E27FC236}">
                <a16:creationId xmlns:a16="http://schemas.microsoft.com/office/drawing/2014/main" id="{40015678-765B-975F-C0A4-117664B4E471}"/>
              </a:ext>
            </a:extLst>
          </p:cNvPr>
          <p:cNvSpPr>
            <a:spLocks noChangeArrowheads="1"/>
          </p:cNvSpPr>
          <p:nvPr/>
        </p:nvSpPr>
        <p:spPr bwMode="auto">
          <a:xfrm flipH="1">
            <a:off x="248786" y="-346472"/>
            <a:ext cx="3746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tx1"/>
                </a:solidFill>
                <a:effectLst/>
                <a:latin typeface="Arial" panose="020B0604020202020204" pitchFamily="34" charset="0"/>
              </a:rPr>
              <a:t>.</a:t>
            </a:r>
          </a:p>
        </p:txBody>
      </p:sp>
      <p:pic>
        <p:nvPicPr>
          <p:cNvPr id="7" name="Picture 6">
            <a:extLst>
              <a:ext uri="{FF2B5EF4-FFF2-40B4-BE49-F238E27FC236}">
                <a16:creationId xmlns:a16="http://schemas.microsoft.com/office/drawing/2014/main" id="{B846068B-F86D-711C-C66B-AC451A2D03DC}"/>
              </a:ext>
            </a:extLst>
          </p:cNvPr>
          <p:cNvPicPr>
            <a:picLocks noChangeAspect="1"/>
          </p:cNvPicPr>
          <p:nvPr/>
        </p:nvPicPr>
        <p:blipFill>
          <a:blip r:embed="rId3"/>
          <a:srcRect r="10831" b="11123"/>
          <a:stretch>
            <a:fillRect/>
          </a:stretch>
        </p:blipFill>
        <p:spPr>
          <a:xfrm>
            <a:off x="4307097" y="980280"/>
            <a:ext cx="2580991" cy="2603548"/>
          </a:xfrm>
          <a:prstGeom prst="rect">
            <a:avLst/>
          </a:prstGeom>
        </p:spPr>
      </p:pic>
      <p:pic>
        <p:nvPicPr>
          <p:cNvPr id="12" name="Picture 11">
            <a:extLst>
              <a:ext uri="{FF2B5EF4-FFF2-40B4-BE49-F238E27FC236}">
                <a16:creationId xmlns:a16="http://schemas.microsoft.com/office/drawing/2014/main" id="{7DBD5A92-B7B5-1E3E-08AA-94A0823BEB46}"/>
              </a:ext>
            </a:extLst>
          </p:cNvPr>
          <p:cNvPicPr>
            <a:picLocks noChangeAspect="1"/>
          </p:cNvPicPr>
          <p:nvPr/>
        </p:nvPicPr>
        <p:blipFill>
          <a:blip r:embed="rId4"/>
          <a:srcRect l="17082" t="10454" r="22973" b="-697"/>
          <a:stretch>
            <a:fillRect/>
          </a:stretch>
        </p:blipFill>
        <p:spPr>
          <a:xfrm>
            <a:off x="8763835" y="3717032"/>
            <a:ext cx="3092805" cy="2664296"/>
          </a:xfrm>
          <a:prstGeom prst="rect">
            <a:avLst/>
          </a:prstGeom>
        </p:spPr>
      </p:pic>
      <p:sp>
        <p:nvSpPr>
          <p:cNvPr id="24" name="Title 23">
            <a:extLst>
              <a:ext uri="{FF2B5EF4-FFF2-40B4-BE49-F238E27FC236}">
                <a16:creationId xmlns:a16="http://schemas.microsoft.com/office/drawing/2014/main" id="{9DECBEC3-BC03-5736-873E-41E93FF1E964}"/>
              </a:ext>
            </a:extLst>
          </p:cNvPr>
          <p:cNvSpPr>
            <a:spLocks noGrp="1"/>
          </p:cNvSpPr>
          <p:nvPr>
            <p:ph type="title"/>
          </p:nvPr>
        </p:nvSpPr>
        <p:spPr>
          <a:xfrm>
            <a:off x="504471" y="305790"/>
            <a:ext cx="9767993" cy="484780"/>
          </a:xfrm>
        </p:spPr>
        <p:txBody>
          <a:bodyPr>
            <a:noAutofit/>
          </a:bodyPr>
          <a:lstStyle/>
          <a:p>
            <a:r>
              <a:rPr lang="en-GB" sz="2800" dirty="0">
                <a:latin typeface="SDCC Sans" pitchFamily="2" charset="0"/>
              </a:rPr>
              <a:t>The €3m Butler McGee Park Upgrade will consist of: </a:t>
            </a:r>
            <a:endParaRPr lang="en-IE" sz="2800" dirty="0">
              <a:latin typeface="SDCC Sans" pitchFamily="2" charset="0"/>
            </a:endParaRPr>
          </a:p>
        </p:txBody>
      </p:sp>
      <p:sp>
        <p:nvSpPr>
          <p:cNvPr id="27" name="Text Placeholder 2">
            <a:extLst>
              <a:ext uri="{FF2B5EF4-FFF2-40B4-BE49-F238E27FC236}">
                <a16:creationId xmlns:a16="http://schemas.microsoft.com/office/drawing/2014/main" id="{7408E188-AA0D-8314-04DB-DCFDF6D46BD5}"/>
              </a:ext>
            </a:extLst>
          </p:cNvPr>
          <p:cNvSpPr txBox="1">
            <a:spLocks/>
          </p:cNvSpPr>
          <p:nvPr/>
        </p:nvSpPr>
        <p:spPr>
          <a:xfrm>
            <a:off x="4727848" y="3915039"/>
            <a:ext cx="3443837" cy="4948004"/>
          </a:xfrm>
          <a:prstGeom prst="rect">
            <a:avLst/>
          </a:prstGeom>
        </p:spPr>
        <p:txBody>
          <a:bodyPr vert="horz" lIns="0" tIns="0" rIns="0" bIns="0" rtlCol="0">
            <a:noAutofit/>
          </a:bodyPr>
          <a:lstStyle>
            <a:lvl1pPr marL="0" eaLnBrk="1" hangingPunct="1">
              <a:spcAft>
                <a:spcPts val="1092"/>
              </a:spcAft>
              <a:defRPr sz="1455">
                <a:solidFill>
                  <a:schemeClr val="bg1"/>
                </a:solidFill>
                <a:latin typeface="+mn-lt"/>
                <a:ea typeface="+mn-ea"/>
                <a:cs typeface="Arial" panose="020B0604020202020204" pitchFamily="34" charset="0"/>
              </a:defRPr>
            </a:lvl1pPr>
            <a:lvl2pPr marL="277246" eaLnBrk="1" hangingPunct="1">
              <a:defRPr sz="1450">
                <a:solidFill>
                  <a:schemeClr val="accent1"/>
                </a:solidFill>
                <a:latin typeface="+mn-lt"/>
                <a:ea typeface="+mn-ea"/>
                <a:cs typeface="+mn-cs"/>
              </a:defRPr>
            </a:lvl2pPr>
            <a:lvl3pPr marL="554492" eaLnBrk="1" hangingPunct="1">
              <a:defRPr sz="1450">
                <a:solidFill>
                  <a:schemeClr val="accent1"/>
                </a:solidFill>
                <a:latin typeface="+mn-lt"/>
                <a:ea typeface="+mn-ea"/>
                <a:cs typeface="+mn-cs"/>
              </a:defRPr>
            </a:lvl3pPr>
            <a:lvl4pPr marL="831738" eaLnBrk="1" hangingPunct="1">
              <a:defRPr sz="1450">
                <a:solidFill>
                  <a:schemeClr val="accent1"/>
                </a:solidFill>
                <a:latin typeface="+mn-lt"/>
                <a:ea typeface="+mn-ea"/>
                <a:cs typeface="+mn-cs"/>
              </a:defRPr>
            </a:lvl4pPr>
            <a:lvl5pPr marL="1108984" eaLnBrk="1" hangingPunct="1">
              <a:defRPr sz="1450">
                <a:solidFill>
                  <a:schemeClr val="accent1"/>
                </a:solidFill>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r>
              <a:rPr lang="en-GB" sz="1400" dirty="0">
                <a:latin typeface="SDCC Sans Light" pitchFamily="2" charset="0"/>
              </a:rPr>
              <a:t>Biodiversity</a:t>
            </a:r>
          </a:p>
          <a:p>
            <a:pPr marL="285750" indent="-285750">
              <a:spcAft>
                <a:spcPts val="0"/>
              </a:spcAft>
              <a:buFont typeface="Arial" panose="020B0604020202020204" pitchFamily="34" charset="0"/>
              <a:buChar char="•"/>
            </a:pPr>
            <a:r>
              <a:rPr lang="en-GB" sz="1400" dirty="0">
                <a:latin typeface="SDCC Sans Light" pitchFamily="2" charset="0"/>
              </a:rPr>
              <a:t>Retention of existing trees.</a:t>
            </a:r>
          </a:p>
          <a:p>
            <a:pPr marL="285750" indent="-285750">
              <a:spcAft>
                <a:spcPts val="0"/>
              </a:spcAft>
              <a:buFont typeface="Arial" panose="020B0604020202020204" pitchFamily="34" charset="0"/>
              <a:buChar char="•"/>
            </a:pPr>
            <a:r>
              <a:rPr lang="en-GB" sz="1400" dirty="0">
                <a:latin typeface="SDCC Sans Light" pitchFamily="2" charset="0"/>
              </a:rPr>
              <a:t>New meadow grassland areas with informal tree groups for increased biodiversity.</a:t>
            </a:r>
          </a:p>
          <a:p>
            <a:pPr marL="285750" indent="-285750">
              <a:spcAft>
                <a:spcPts val="0"/>
              </a:spcAft>
              <a:buFont typeface="Arial" panose="020B0604020202020204" pitchFamily="34" charset="0"/>
              <a:buChar char="•"/>
            </a:pPr>
            <a:r>
              <a:rPr lang="en-GB" sz="1400" dirty="0" err="1">
                <a:latin typeface="SDCC Sans Light" pitchFamily="2" charset="0"/>
              </a:rPr>
              <a:t>SuDS</a:t>
            </a:r>
            <a:r>
              <a:rPr lang="en-GB" sz="1400" dirty="0">
                <a:latin typeface="SDCC Sans Light" pitchFamily="2" charset="0"/>
              </a:rPr>
              <a:t> measures, such as a dry </a:t>
            </a:r>
            <a:r>
              <a:rPr lang="en-GB" sz="1400" dirty="0" err="1">
                <a:latin typeface="SDCC Sans Light" pitchFamily="2" charset="0"/>
              </a:rPr>
              <a:t>SuDS</a:t>
            </a:r>
            <a:r>
              <a:rPr lang="en-GB" sz="1400" dirty="0">
                <a:latin typeface="SDCC Sans Light" pitchFamily="2" charset="0"/>
              </a:rPr>
              <a:t> basin, designed to capture and manage drainage, while enhancing water management and biodiversity.</a:t>
            </a:r>
            <a:endParaRPr lang="en-IE" sz="1400" dirty="0">
              <a:latin typeface="SDCC Sans Light" pitchFamily="2" charset="0"/>
            </a:endParaRPr>
          </a:p>
        </p:txBody>
      </p:sp>
      <p:pic>
        <p:nvPicPr>
          <p:cNvPr id="4" name="Picture 3">
            <a:extLst>
              <a:ext uri="{FF2B5EF4-FFF2-40B4-BE49-F238E27FC236}">
                <a16:creationId xmlns:a16="http://schemas.microsoft.com/office/drawing/2014/main" id="{6A7A3A68-58CE-3DFA-68C6-FD540496368C}"/>
              </a:ext>
            </a:extLst>
          </p:cNvPr>
          <p:cNvPicPr>
            <a:picLocks noChangeAspect="1"/>
          </p:cNvPicPr>
          <p:nvPr/>
        </p:nvPicPr>
        <p:blipFill>
          <a:blip r:embed="rId5"/>
          <a:srcRect r="7222"/>
          <a:stretch>
            <a:fillRect/>
          </a:stretch>
        </p:blipFill>
        <p:spPr>
          <a:xfrm>
            <a:off x="9127791" y="990477"/>
            <a:ext cx="2728849" cy="2598811"/>
          </a:xfrm>
          <a:prstGeom prst="rect">
            <a:avLst/>
          </a:prstGeom>
        </p:spPr>
      </p:pic>
      <p:pic>
        <p:nvPicPr>
          <p:cNvPr id="5" name="Picture 4">
            <a:extLst>
              <a:ext uri="{FF2B5EF4-FFF2-40B4-BE49-F238E27FC236}">
                <a16:creationId xmlns:a16="http://schemas.microsoft.com/office/drawing/2014/main" id="{02754397-D449-EB85-592B-5D40C138A6F2}"/>
              </a:ext>
            </a:extLst>
          </p:cNvPr>
          <p:cNvPicPr>
            <a:picLocks noChangeAspect="1"/>
          </p:cNvPicPr>
          <p:nvPr/>
        </p:nvPicPr>
        <p:blipFill>
          <a:blip r:embed="rId6"/>
          <a:srcRect b="9996"/>
          <a:stretch>
            <a:fillRect/>
          </a:stretch>
        </p:blipFill>
        <p:spPr>
          <a:xfrm>
            <a:off x="7032104" y="980728"/>
            <a:ext cx="1972816" cy="2615503"/>
          </a:xfrm>
          <a:prstGeom prst="rect">
            <a:avLst/>
          </a:prstGeom>
        </p:spPr>
      </p:pic>
    </p:spTree>
    <p:extLst>
      <p:ext uri="{BB962C8B-B14F-4D97-AF65-F5344CB8AC3E}">
        <p14:creationId xmlns:p14="http://schemas.microsoft.com/office/powerpoint/2010/main" val="1133901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EBCB3-7586-0BEA-23CB-C5B109760642}"/>
              </a:ext>
            </a:extLst>
          </p:cNvPr>
          <p:cNvSpPr>
            <a:spLocks noGrp="1"/>
          </p:cNvSpPr>
          <p:nvPr>
            <p:ph type="title"/>
          </p:nvPr>
        </p:nvSpPr>
        <p:spPr>
          <a:xfrm>
            <a:off x="492664" y="116632"/>
            <a:ext cx="8615865" cy="856798"/>
          </a:xfrm>
        </p:spPr>
        <p:txBody>
          <a:bodyPr>
            <a:normAutofit/>
          </a:bodyPr>
          <a:lstStyle/>
          <a:p>
            <a:r>
              <a:rPr lang="en-GB" sz="2800" dirty="0">
                <a:latin typeface="SDCC Sans" pitchFamily="2" charset="0"/>
              </a:rPr>
              <a:t>Proposed Landscape Masterplan/Layout</a:t>
            </a:r>
            <a:endParaRPr lang="en-IE" sz="2800" dirty="0">
              <a:latin typeface="SDCC Sans" pitchFamily="2" charset="0"/>
            </a:endParaRPr>
          </a:p>
        </p:txBody>
      </p:sp>
      <p:sp>
        <p:nvSpPr>
          <p:cNvPr id="11" name="Rectangle 2">
            <a:extLst>
              <a:ext uri="{FF2B5EF4-FFF2-40B4-BE49-F238E27FC236}">
                <a16:creationId xmlns:a16="http://schemas.microsoft.com/office/drawing/2014/main" id="{8517A72D-4C6B-15C9-F646-CBE03DFAF97A}"/>
              </a:ext>
            </a:extLst>
          </p:cNvPr>
          <p:cNvSpPr>
            <a:spLocks noChangeArrowheads="1"/>
          </p:cNvSpPr>
          <p:nvPr/>
        </p:nvSpPr>
        <p:spPr bwMode="auto">
          <a:xfrm>
            <a:off x="6816080" y="436510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pic>
        <p:nvPicPr>
          <p:cNvPr id="4" name="Picture 3">
            <a:extLst>
              <a:ext uri="{FF2B5EF4-FFF2-40B4-BE49-F238E27FC236}">
                <a16:creationId xmlns:a16="http://schemas.microsoft.com/office/drawing/2014/main" id="{D36424FB-B1B1-4C85-A012-D2AE1DB05FD3}"/>
              </a:ext>
            </a:extLst>
          </p:cNvPr>
          <p:cNvPicPr>
            <a:picLocks noChangeAspect="1"/>
          </p:cNvPicPr>
          <p:nvPr/>
        </p:nvPicPr>
        <p:blipFill>
          <a:blip r:embed="rId2"/>
          <a:stretch>
            <a:fillRect/>
          </a:stretch>
        </p:blipFill>
        <p:spPr>
          <a:xfrm>
            <a:off x="492664" y="851014"/>
            <a:ext cx="7560840" cy="5760640"/>
          </a:xfrm>
          <a:prstGeom prst="rect">
            <a:avLst/>
          </a:prstGeom>
        </p:spPr>
      </p:pic>
      <p:pic>
        <p:nvPicPr>
          <p:cNvPr id="6" name="Picture 5">
            <a:extLst>
              <a:ext uri="{FF2B5EF4-FFF2-40B4-BE49-F238E27FC236}">
                <a16:creationId xmlns:a16="http://schemas.microsoft.com/office/drawing/2014/main" id="{5012374D-784D-7A5B-6505-F5404C6588FE}"/>
              </a:ext>
            </a:extLst>
          </p:cNvPr>
          <p:cNvPicPr>
            <a:picLocks noChangeAspect="1"/>
          </p:cNvPicPr>
          <p:nvPr/>
        </p:nvPicPr>
        <p:blipFill>
          <a:blip r:embed="rId3"/>
          <a:stretch>
            <a:fillRect/>
          </a:stretch>
        </p:blipFill>
        <p:spPr>
          <a:xfrm>
            <a:off x="8053504" y="851014"/>
            <a:ext cx="2626175" cy="5760640"/>
          </a:xfrm>
          <a:prstGeom prst="rect">
            <a:avLst/>
          </a:prstGeom>
        </p:spPr>
      </p:pic>
    </p:spTree>
    <p:extLst>
      <p:ext uri="{BB962C8B-B14F-4D97-AF65-F5344CB8AC3E}">
        <p14:creationId xmlns:p14="http://schemas.microsoft.com/office/powerpoint/2010/main" val="2124799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47946-0F1E-A624-30F9-6B37B1898789}"/>
              </a:ext>
            </a:extLst>
          </p:cNvPr>
          <p:cNvSpPr>
            <a:spLocks noGrp="1"/>
          </p:cNvSpPr>
          <p:nvPr>
            <p:ph type="title"/>
          </p:nvPr>
        </p:nvSpPr>
        <p:spPr>
          <a:xfrm>
            <a:off x="504470" y="101986"/>
            <a:ext cx="9695985" cy="856798"/>
          </a:xfrm>
        </p:spPr>
        <p:txBody>
          <a:bodyPr>
            <a:normAutofit/>
          </a:bodyPr>
          <a:lstStyle/>
          <a:p>
            <a:r>
              <a:rPr lang="en-GB" sz="2800" dirty="0">
                <a:latin typeface="SDCC Sans" pitchFamily="2" charset="0"/>
              </a:rPr>
              <a:t>Summary of Butler McGee Park Part 8 Report Process</a:t>
            </a:r>
            <a:endParaRPr lang="en-IE" sz="2800" dirty="0">
              <a:latin typeface="SDCC Sans" pitchFamily="2" charset="0"/>
            </a:endParaRPr>
          </a:p>
        </p:txBody>
      </p:sp>
      <p:sp>
        <p:nvSpPr>
          <p:cNvPr id="3" name="Text Placeholder 2">
            <a:extLst>
              <a:ext uri="{FF2B5EF4-FFF2-40B4-BE49-F238E27FC236}">
                <a16:creationId xmlns:a16="http://schemas.microsoft.com/office/drawing/2014/main" id="{28B87703-2F3C-89CE-956C-4E5487FA62CC}"/>
              </a:ext>
            </a:extLst>
          </p:cNvPr>
          <p:cNvSpPr>
            <a:spLocks noGrp="1"/>
          </p:cNvSpPr>
          <p:nvPr>
            <p:ph type="body" idx="1"/>
          </p:nvPr>
        </p:nvSpPr>
        <p:spPr>
          <a:xfrm>
            <a:off x="504470" y="1041680"/>
            <a:ext cx="3935346" cy="4875996"/>
          </a:xfrm>
        </p:spPr>
        <p:txBody>
          <a:bodyPr>
            <a:normAutofit/>
          </a:bodyPr>
          <a:lstStyle/>
          <a:p>
            <a:r>
              <a:rPr lang="en-GB" sz="1400" dirty="0">
                <a:latin typeface="SDCC Sans Light" pitchFamily="2" charset="0"/>
              </a:rPr>
              <a:t>Non-Statutory Period </a:t>
            </a:r>
          </a:p>
          <a:p>
            <a:pPr marL="285750" indent="-285750">
              <a:spcAft>
                <a:spcPts val="0"/>
              </a:spcAft>
              <a:buFont typeface="Arial" panose="020B0604020202020204" pitchFamily="34" charset="0"/>
              <a:buChar char="•"/>
            </a:pPr>
            <a:r>
              <a:rPr lang="en-GB" sz="1400" dirty="0">
                <a:latin typeface="SDCC Sans Light" pitchFamily="2" charset="0"/>
              </a:rPr>
              <a:t>Initial presentation to Elected Members.</a:t>
            </a:r>
          </a:p>
          <a:p>
            <a:pPr marL="285750" indent="-285750">
              <a:spcAft>
                <a:spcPts val="0"/>
              </a:spcAft>
              <a:buFont typeface="Arial" panose="020B0604020202020204" pitchFamily="34" charset="0"/>
              <a:buChar char="•"/>
            </a:pPr>
            <a:r>
              <a:rPr lang="en-GB" sz="1400" dirty="0">
                <a:latin typeface="SDCC Sans Light" pitchFamily="2" charset="0"/>
              </a:rPr>
              <a:t>Consultation with SDCC staff.</a:t>
            </a:r>
          </a:p>
          <a:p>
            <a:pPr marL="285750" indent="-285750">
              <a:spcAft>
                <a:spcPts val="0"/>
              </a:spcAft>
              <a:buFont typeface="Arial" panose="020B0604020202020204" pitchFamily="34" charset="0"/>
              <a:buChar char="•"/>
            </a:pPr>
            <a:r>
              <a:rPr lang="en-GB" sz="1400" dirty="0">
                <a:latin typeface="SDCC Sans Light" pitchFamily="2" charset="0"/>
              </a:rPr>
              <a:t>Informal Non Statutory Consultation with key community stakeholders (residents, schools, clubs, groups, etc)</a:t>
            </a:r>
          </a:p>
          <a:p>
            <a:endParaRPr lang="en-GB" sz="1400" dirty="0">
              <a:latin typeface="SDCC Sans Light" pitchFamily="2" charset="0"/>
            </a:endParaRPr>
          </a:p>
          <a:p>
            <a:r>
              <a:rPr lang="en-GB" sz="1400" dirty="0">
                <a:latin typeface="SDCC Sans Light" pitchFamily="2" charset="0"/>
              </a:rPr>
              <a:t>Statutory Period</a:t>
            </a:r>
          </a:p>
          <a:p>
            <a:pPr marL="285750" indent="-285750">
              <a:spcAft>
                <a:spcPts val="0"/>
              </a:spcAft>
              <a:buFont typeface="Arial" panose="020B0604020202020204" pitchFamily="34" charset="0"/>
              <a:buChar char="•"/>
            </a:pPr>
            <a:r>
              <a:rPr lang="en-GB" sz="1400" dirty="0">
                <a:latin typeface="SDCC Sans Light" pitchFamily="2" charset="0"/>
              </a:rPr>
              <a:t>Public Consultation period 27</a:t>
            </a:r>
            <a:r>
              <a:rPr lang="en-GB" sz="1400" baseline="30000" dirty="0">
                <a:latin typeface="SDCC Sans Light" pitchFamily="2" charset="0"/>
              </a:rPr>
              <a:t>th</a:t>
            </a:r>
            <a:r>
              <a:rPr lang="en-GB" sz="1400" dirty="0">
                <a:latin typeface="SDCC Sans Light" pitchFamily="2" charset="0"/>
              </a:rPr>
              <a:t> January 2026 to 12</a:t>
            </a:r>
            <a:r>
              <a:rPr lang="en-GB" sz="1400" baseline="30000" dirty="0">
                <a:latin typeface="SDCC Sans Light" pitchFamily="2" charset="0"/>
              </a:rPr>
              <a:t>th</a:t>
            </a:r>
            <a:r>
              <a:rPr lang="en-GB" sz="1400" dirty="0">
                <a:latin typeface="SDCC Sans Light" pitchFamily="2" charset="0"/>
              </a:rPr>
              <a:t> March 2026</a:t>
            </a:r>
          </a:p>
          <a:p>
            <a:pPr marL="285750" indent="-285750">
              <a:spcAft>
                <a:spcPts val="0"/>
              </a:spcAft>
              <a:buFont typeface="Arial" panose="020B0604020202020204" pitchFamily="34" charset="0"/>
              <a:buChar char="•"/>
            </a:pPr>
            <a:r>
              <a:rPr lang="en-GB" sz="1400" dirty="0">
                <a:latin typeface="SDCC Sans Light" pitchFamily="2" charset="0"/>
              </a:rPr>
              <a:t>Issue of CE report and recommendation.</a:t>
            </a:r>
          </a:p>
          <a:p>
            <a:endParaRPr lang="en-GB" sz="1400" dirty="0">
              <a:latin typeface="SDCC Sans Light" pitchFamily="2" charset="0"/>
            </a:endParaRPr>
          </a:p>
          <a:p>
            <a:r>
              <a:rPr lang="en-GB" sz="1400" dirty="0">
                <a:latin typeface="SDCC Sans Light" pitchFamily="2" charset="0"/>
              </a:rPr>
              <a:t>Two (2) submissions were made during the Statutory Consultation process. </a:t>
            </a:r>
          </a:p>
          <a:p>
            <a:r>
              <a:rPr lang="en-GB" sz="1400" dirty="0">
                <a:latin typeface="SDCC Sans Light" pitchFamily="2" charset="0"/>
              </a:rPr>
              <a:t>They have been summarized and responded to in the CE Report.</a:t>
            </a:r>
          </a:p>
          <a:p>
            <a:endParaRPr lang="en-GB" dirty="0"/>
          </a:p>
          <a:p>
            <a:endParaRPr lang="en-GB" dirty="0"/>
          </a:p>
          <a:p>
            <a:endParaRPr lang="en-IE" dirty="0"/>
          </a:p>
        </p:txBody>
      </p:sp>
      <p:sp>
        <p:nvSpPr>
          <p:cNvPr id="10" name="Rectangle 2">
            <a:extLst>
              <a:ext uri="{FF2B5EF4-FFF2-40B4-BE49-F238E27FC236}">
                <a16:creationId xmlns:a16="http://schemas.microsoft.com/office/drawing/2014/main" id="{62F85813-6C07-B7AF-84AD-064654008EBE}"/>
              </a:ext>
            </a:extLst>
          </p:cNvPr>
          <p:cNvSpPr>
            <a:spLocks noChangeArrowheads="1"/>
          </p:cNvSpPr>
          <p:nvPr/>
        </p:nvSpPr>
        <p:spPr bwMode="auto">
          <a:xfrm>
            <a:off x="3575720" y="21328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11" name="Rectangle 4">
            <a:extLst>
              <a:ext uri="{FF2B5EF4-FFF2-40B4-BE49-F238E27FC236}">
                <a16:creationId xmlns:a16="http://schemas.microsoft.com/office/drawing/2014/main" id="{1E8EA25A-C267-2B96-DDE4-B8FBD550020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pic>
        <p:nvPicPr>
          <p:cNvPr id="12" name="Picture 11">
            <a:extLst>
              <a:ext uri="{FF2B5EF4-FFF2-40B4-BE49-F238E27FC236}">
                <a16:creationId xmlns:a16="http://schemas.microsoft.com/office/drawing/2014/main" id="{79C399CA-0CB3-5176-ABDE-4D9EDE4F0821}"/>
              </a:ext>
            </a:extLst>
          </p:cNvPr>
          <p:cNvPicPr>
            <a:picLocks noChangeAspect="1"/>
          </p:cNvPicPr>
          <p:nvPr/>
        </p:nvPicPr>
        <p:blipFill>
          <a:blip r:embed="rId2" cstate="print">
            <a:extLst>
              <a:ext uri="{28A0092B-C50C-407E-A947-70E740481C1C}">
                <a14:useLocalDpi xmlns:a14="http://schemas.microsoft.com/office/drawing/2010/main" val="0"/>
              </a:ext>
            </a:extLst>
          </a:blip>
          <a:srcRect l="21527"/>
          <a:stretch>
            <a:fillRect/>
          </a:stretch>
        </p:blipFill>
        <p:spPr>
          <a:xfrm>
            <a:off x="5159896" y="0"/>
            <a:ext cx="7612520" cy="6858000"/>
          </a:xfrm>
          <a:prstGeom prst="rect">
            <a:avLst/>
          </a:prstGeom>
        </p:spPr>
      </p:pic>
    </p:spTree>
    <p:extLst>
      <p:ext uri="{BB962C8B-B14F-4D97-AF65-F5344CB8AC3E}">
        <p14:creationId xmlns:p14="http://schemas.microsoft.com/office/powerpoint/2010/main" val="2826448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57855-5FAF-8058-1296-5E11D6B8B57F}"/>
              </a:ext>
            </a:extLst>
          </p:cNvPr>
          <p:cNvSpPr>
            <a:spLocks noGrp="1"/>
          </p:cNvSpPr>
          <p:nvPr>
            <p:ph type="title"/>
          </p:nvPr>
        </p:nvSpPr>
        <p:spPr>
          <a:xfrm>
            <a:off x="504471" y="332656"/>
            <a:ext cx="9912009" cy="856798"/>
          </a:xfrm>
        </p:spPr>
        <p:txBody>
          <a:bodyPr>
            <a:normAutofit fontScale="90000"/>
          </a:bodyPr>
          <a:lstStyle/>
          <a:p>
            <a:r>
              <a:rPr lang="en-GB" sz="2800" dirty="0">
                <a:latin typeface="SDCC Sans" pitchFamily="2" charset="0"/>
              </a:rPr>
              <a:t>Themes Raised: Please see CE report for full summary response and recommendation in relation to the submissions received </a:t>
            </a:r>
            <a:endParaRPr lang="en-IE" sz="2800" dirty="0">
              <a:latin typeface="SDCC Sans" pitchFamily="2" charset="0"/>
            </a:endParaRPr>
          </a:p>
        </p:txBody>
      </p:sp>
      <p:sp>
        <p:nvSpPr>
          <p:cNvPr id="7" name="Text Placeholder 2">
            <a:extLst>
              <a:ext uri="{FF2B5EF4-FFF2-40B4-BE49-F238E27FC236}">
                <a16:creationId xmlns:a16="http://schemas.microsoft.com/office/drawing/2014/main" id="{0767CE51-C517-15BA-3D74-72E8B08B5CD2}"/>
              </a:ext>
            </a:extLst>
          </p:cNvPr>
          <p:cNvSpPr txBox="1">
            <a:spLocks/>
          </p:cNvSpPr>
          <p:nvPr/>
        </p:nvSpPr>
        <p:spPr>
          <a:xfrm>
            <a:off x="263352" y="1628800"/>
            <a:ext cx="4896542" cy="4968552"/>
          </a:xfrm>
          <a:prstGeom prst="rect">
            <a:avLst/>
          </a:prstGeom>
        </p:spPr>
        <p:txBody>
          <a:bodyPr vert="horz" lIns="0" tIns="0" rIns="0" bIns="0" rtlCol="0">
            <a:noAutofit/>
          </a:bodyPr>
          <a:lstStyle>
            <a:lvl1pPr marL="0" eaLnBrk="1" hangingPunct="1">
              <a:spcAft>
                <a:spcPts val="1092"/>
              </a:spcAft>
              <a:defRPr sz="1455">
                <a:solidFill>
                  <a:schemeClr val="bg1"/>
                </a:solidFill>
                <a:latin typeface="+mn-lt"/>
                <a:ea typeface="+mn-ea"/>
                <a:cs typeface="Arial" panose="020B0604020202020204" pitchFamily="34" charset="0"/>
              </a:defRPr>
            </a:lvl1pPr>
            <a:lvl2pPr marL="277246" eaLnBrk="1" hangingPunct="1">
              <a:defRPr sz="1450">
                <a:solidFill>
                  <a:schemeClr val="accent1"/>
                </a:solidFill>
                <a:latin typeface="+mn-lt"/>
                <a:ea typeface="+mn-ea"/>
                <a:cs typeface="+mn-cs"/>
              </a:defRPr>
            </a:lvl2pPr>
            <a:lvl3pPr marL="554492" eaLnBrk="1" hangingPunct="1">
              <a:defRPr sz="1450">
                <a:solidFill>
                  <a:schemeClr val="accent1"/>
                </a:solidFill>
                <a:latin typeface="+mn-lt"/>
                <a:ea typeface="+mn-ea"/>
                <a:cs typeface="+mn-cs"/>
              </a:defRPr>
            </a:lvl3pPr>
            <a:lvl4pPr marL="831738" eaLnBrk="1" hangingPunct="1">
              <a:defRPr sz="1450">
                <a:solidFill>
                  <a:schemeClr val="accent1"/>
                </a:solidFill>
                <a:latin typeface="+mn-lt"/>
                <a:ea typeface="+mn-ea"/>
                <a:cs typeface="+mn-cs"/>
              </a:defRPr>
            </a:lvl4pPr>
            <a:lvl5pPr marL="1108984" eaLnBrk="1" hangingPunct="1">
              <a:defRPr sz="1450">
                <a:solidFill>
                  <a:schemeClr val="accent1"/>
                </a:solidFill>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marL="285750" lvl="0" indent="-285750">
              <a:buFont typeface="Arial" panose="020B0604020202020204" pitchFamily="34" charset="0"/>
              <a:buChar char="•"/>
            </a:pPr>
            <a:r>
              <a:rPr lang="en-GB" sz="1400" dirty="0">
                <a:latin typeface="SDCC Sans Light" pitchFamily="2" charset="0"/>
              </a:rPr>
              <a:t>Support for safe and accessible park design, with an emphasis on universal access at entrances and along key pedestrian and cycle routes.</a:t>
            </a:r>
          </a:p>
          <a:p>
            <a:pPr marL="285750" lvl="0" indent="-285750">
              <a:buFont typeface="Arial" panose="020B0604020202020204" pitchFamily="34" charset="0"/>
              <a:buChar char="•"/>
            </a:pPr>
            <a:endParaRPr lang="en-GB" sz="1400" dirty="0">
              <a:latin typeface="SDCC Sans Light" pitchFamily="2" charset="0"/>
            </a:endParaRPr>
          </a:p>
          <a:p>
            <a:pPr marL="285750" indent="-285750" fontAlgn="t">
              <a:lnSpc>
                <a:spcPts val="1500"/>
              </a:lnSpc>
              <a:buFont typeface="Arial" panose="020B0604020202020204" pitchFamily="34" charset="0"/>
              <a:buChar char="•"/>
            </a:pPr>
            <a:r>
              <a:rPr lang="en-GB" sz="1400" dirty="0">
                <a:latin typeface="SDCC Sans Light" pitchFamily="2" charset="0"/>
              </a:rPr>
              <a:t>Requests to balance improved accessibility with appropriate access control measures at park entrances to deter unauthorised motorised vehicles.</a:t>
            </a:r>
          </a:p>
          <a:p>
            <a:pPr marL="285750" indent="-285750" fontAlgn="t">
              <a:lnSpc>
                <a:spcPts val="1500"/>
              </a:lnSpc>
              <a:buFont typeface="Arial" panose="020B0604020202020204" pitchFamily="34" charset="0"/>
              <a:buChar char="•"/>
            </a:pPr>
            <a:endParaRPr lang="en-GB" sz="1400" dirty="0">
              <a:latin typeface="SDCC Sans Light" pitchFamily="2" charset="0"/>
            </a:endParaRPr>
          </a:p>
          <a:p>
            <a:pPr marL="285750" indent="-285750" fontAlgn="t">
              <a:lnSpc>
                <a:spcPts val="1500"/>
              </a:lnSpc>
              <a:buFont typeface="Arial" panose="020B0604020202020204" pitchFamily="34" charset="0"/>
              <a:buChar char="•"/>
            </a:pPr>
            <a:r>
              <a:rPr lang="en-GB" sz="1400" dirty="0">
                <a:latin typeface="SDCC Sans Light" pitchFamily="2" charset="0"/>
              </a:rPr>
              <a:t>Suggestions to ensure that all paths, circulation routes and principal lighting align with best practice for safety, visibility and accessibility.</a:t>
            </a:r>
          </a:p>
          <a:p>
            <a:pPr marL="285750" indent="-285750" fontAlgn="t">
              <a:lnSpc>
                <a:spcPts val="1500"/>
              </a:lnSpc>
              <a:buFont typeface="Arial" panose="020B0604020202020204" pitchFamily="34" charset="0"/>
              <a:buChar char="•"/>
            </a:pPr>
            <a:endParaRPr lang="en-GB" sz="1400" dirty="0">
              <a:latin typeface="SDCC Sans Light" pitchFamily="2" charset="0"/>
            </a:endParaRPr>
          </a:p>
          <a:p>
            <a:pPr marL="285750" indent="-285750" fontAlgn="t">
              <a:lnSpc>
                <a:spcPts val="1500"/>
              </a:lnSpc>
              <a:buFont typeface="Arial" panose="020B0604020202020204" pitchFamily="34" charset="0"/>
              <a:buChar char="•"/>
            </a:pPr>
            <a:r>
              <a:rPr lang="en-GB" sz="1400" dirty="0">
                <a:latin typeface="SDCC Sans Light" pitchFamily="2" charset="0"/>
              </a:rPr>
              <a:t>Support for inclusive youth facilities, including the incorporation of inclusive design in the teen space and skate park, particularly for teenage girls.</a:t>
            </a:r>
          </a:p>
          <a:p>
            <a:pPr marL="285750" indent="-285750" fontAlgn="t">
              <a:lnSpc>
                <a:spcPts val="1500"/>
              </a:lnSpc>
              <a:buFont typeface="Arial" panose="020B0604020202020204" pitchFamily="34" charset="0"/>
              <a:buChar char="•"/>
            </a:pPr>
            <a:endParaRPr lang="en-GB" sz="1400" dirty="0">
              <a:latin typeface="SDCC Sans Light" pitchFamily="2" charset="0"/>
            </a:endParaRPr>
          </a:p>
          <a:p>
            <a:pPr marL="285750" indent="-285750" fontAlgn="t">
              <a:lnSpc>
                <a:spcPts val="1500"/>
              </a:lnSpc>
              <a:buFont typeface="Arial" panose="020B0604020202020204" pitchFamily="34" charset="0"/>
              <a:buChar char="•"/>
            </a:pPr>
            <a:r>
              <a:rPr lang="en-GB" sz="1400" dirty="0">
                <a:latin typeface="SDCC Sans Light" pitchFamily="2" charset="0"/>
              </a:rPr>
              <a:t>Support for biodiversity and landscape measures, including meadow management and tree planting.</a:t>
            </a:r>
            <a:endParaRPr lang="en-IE" sz="1400" dirty="0"/>
          </a:p>
          <a:p>
            <a:pPr marL="285750" lvl="0" indent="-285750">
              <a:buFont typeface="Arial" panose="020B0604020202020204" pitchFamily="34" charset="0"/>
              <a:buChar char="•"/>
            </a:pPr>
            <a:endParaRPr lang="en-IE" sz="1400" dirty="0"/>
          </a:p>
          <a:p>
            <a:pPr lvl="0"/>
            <a:endParaRPr lang="en-IE" sz="1400" dirty="0"/>
          </a:p>
          <a:p>
            <a:pPr lvl="0"/>
            <a:endParaRPr lang="en-IE" sz="1400" dirty="0"/>
          </a:p>
          <a:p>
            <a:r>
              <a:rPr lang="en-IE" sz="1400" dirty="0"/>
              <a:t> </a:t>
            </a:r>
          </a:p>
          <a:p>
            <a:pPr marL="342900" indent="-342900">
              <a:lnSpc>
                <a:spcPct val="110000"/>
              </a:lnSpc>
              <a:spcAft>
                <a:spcPts val="0"/>
              </a:spcAft>
              <a:buFont typeface="Arial" panose="020B0604020202020204" pitchFamily="34" charset="0"/>
              <a:buChar char="•"/>
            </a:pPr>
            <a:endParaRPr lang="en-GB" sz="1400" dirty="0"/>
          </a:p>
        </p:txBody>
      </p:sp>
      <p:pic>
        <p:nvPicPr>
          <p:cNvPr id="5" name="Picture 4">
            <a:extLst>
              <a:ext uri="{FF2B5EF4-FFF2-40B4-BE49-F238E27FC236}">
                <a16:creationId xmlns:a16="http://schemas.microsoft.com/office/drawing/2014/main" id="{4716F169-4957-5778-0D25-C28D83B4D6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5880" y="2420888"/>
            <a:ext cx="7272808" cy="5141552"/>
          </a:xfrm>
          <a:prstGeom prst="rect">
            <a:avLst/>
          </a:prstGeom>
        </p:spPr>
      </p:pic>
      <p:sp>
        <p:nvSpPr>
          <p:cNvPr id="3" name="Text Placeholder 2">
            <a:extLst>
              <a:ext uri="{FF2B5EF4-FFF2-40B4-BE49-F238E27FC236}">
                <a16:creationId xmlns:a16="http://schemas.microsoft.com/office/drawing/2014/main" id="{7AAC8478-1293-1B65-8541-86A8C749E0B4}"/>
              </a:ext>
            </a:extLst>
          </p:cNvPr>
          <p:cNvSpPr txBox="1">
            <a:spLocks/>
          </p:cNvSpPr>
          <p:nvPr/>
        </p:nvSpPr>
        <p:spPr>
          <a:xfrm>
            <a:off x="5951984" y="1340768"/>
            <a:ext cx="4896543" cy="4968552"/>
          </a:xfrm>
          <a:prstGeom prst="rect">
            <a:avLst/>
          </a:prstGeom>
        </p:spPr>
        <p:txBody>
          <a:bodyPr vert="horz" lIns="0" tIns="0" rIns="0" bIns="0" rtlCol="0">
            <a:noAutofit/>
          </a:bodyPr>
          <a:lstStyle>
            <a:lvl1pPr marL="0" eaLnBrk="1" hangingPunct="1">
              <a:spcAft>
                <a:spcPts val="1092"/>
              </a:spcAft>
              <a:defRPr sz="1455">
                <a:solidFill>
                  <a:schemeClr val="bg1"/>
                </a:solidFill>
                <a:latin typeface="+mn-lt"/>
                <a:ea typeface="+mn-ea"/>
                <a:cs typeface="Arial" panose="020B0604020202020204" pitchFamily="34" charset="0"/>
              </a:defRPr>
            </a:lvl1pPr>
            <a:lvl2pPr marL="277246" eaLnBrk="1" hangingPunct="1">
              <a:defRPr sz="1450">
                <a:solidFill>
                  <a:schemeClr val="accent1"/>
                </a:solidFill>
                <a:latin typeface="+mn-lt"/>
                <a:ea typeface="+mn-ea"/>
                <a:cs typeface="+mn-cs"/>
              </a:defRPr>
            </a:lvl2pPr>
            <a:lvl3pPr marL="554492" eaLnBrk="1" hangingPunct="1">
              <a:defRPr sz="1450">
                <a:solidFill>
                  <a:schemeClr val="accent1"/>
                </a:solidFill>
                <a:latin typeface="+mn-lt"/>
                <a:ea typeface="+mn-ea"/>
                <a:cs typeface="+mn-cs"/>
              </a:defRPr>
            </a:lvl3pPr>
            <a:lvl4pPr marL="831738" eaLnBrk="1" hangingPunct="1">
              <a:defRPr sz="1450">
                <a:solidFill>
                  <a:schemeClr val="accent1"/>
                </a:solidFill>
                <a:latin typeface="+mn-lt"/>
                <a:ea typeface="+mn-ea"/>
                <a:cs typeface="+mn-cs"/>
              </a:defRPr>
            </a:lvl4pPr>
            <a:lvl5pPr marL="1108984" eaLnBrk="1" hangingPunct="1">
              <a:defRPr sz="1450">
                <a:solidFill>
                  <a:schemeClr val="accent1"/>
                </a:solidFill>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marL="285750" indent="-285750" fontAlgn="t">
              <a:lnSpc>
                <a:spcPts val="1500"/>
              </a:lnSpc>
              <a:buFont typeface="Arial" panose="020B0604020202020204" pitchFamily="34" charset="0"/>
              <a:buChar char="•"/>
            </a:pPr>
            <a:endParaRPr lang="en-GB" sz="1400" dirty="0">
              <a:latin typeface="SDCC Sans Light" pitchFamily="2" charset="0"/>
            </a:endParaRPr>
          </a:p>
          <a:p>
            <a:pPr marL="285750" indent="-285750" fontAlgn="t">
              <a:lnSpc>
                <a:spcPts val="1500"/>
              </a:lnSpc>
              <a:buFont typeface="Arial" panose="020B0604020202020204" pitchFamily="34" charset="0"/>
              <a:buChar char="•"/>
            </a:pPr>
            <a:r>
              <a:rPr lang="en-GB" sz="1400" dirty="0">
                <a:latin typeface="SDCC Sans Light" pitchFamily="2" charset="0"/>
              </a:rPr>
              <a:t>Support for cycle parking provision and for ensuring entrances can accommodate a range of bicycles.</a:t>
            </a:r>
          </a:p>
          <a:p>
            <a:pPr fontAlgn="t">
              <a:lnSpc>
                <a:spcPts val="1500"/>
              </a:lnSpc>
            </a:pPr>
            <a:endParaRPr lang="en-GB" sz="1400" dirty="0">
              <a:latin typeface="SDCC Sans Light" pitchFamily="2" charset="0"/>
            </a:endParaRPr>
          </a:p>
          <a:p>
            <a:pPr marL="285750" indent="-285750" fontAlgn="t">
              <a:lnSpc>
                <a:spcPts val="1500"/>
              </a:lnSpc>
              <a:buFont typeface="Arial" panose="020B0604020202020204" pitchFamily="34" charset="0"/>
              <a:buChar char="•"/>
            </a:pPr>
            <a:r>
              <a:rPr lang="en-GB" sz="1400" dirty="0">
                <a:latin typeface="SDCC Sans Light" pitchFamily="2" charset="0"/>
              </a:rPr>
              <a:t>Requests for careful consideration of the dog park’s layout, fencing and relationship to nearby facilities.</a:t>
            </a:r>
          </a:p>
          <a:p>
            <a:pPr marL="285750" lvl="0" indent="-285750">
              <a:buFont typeface="Arial" panose="020B0604020202020204" pitchFamily="34" charset="0"/>
              <a:buChar char="•"/>
            </a:pPr>
            <a:endParaRPr lang="en-IE" sz="1400" dirty="0"/>
          </a:p>
          <a:p>
            <a:pPr marL="285750" lvl="0" indent="-285750">
              <a:buFont typeface="Arial" panose="020B0604020202020204" pitchFamily="34" charset="0"/>
              <a:buChar char="•"/>
            </a:pPr>
            <a:endParaRPr lang="en-IE" sz="1400" dirty="0"/>
          </a:p>
          <a:p>
            <a:pPr marL="285750" lvl="0" indent="-285750">
              <a:buFont typeface="Arial" panose="020B0604020202020204" pitchFamily="34" charset="0"/>
              <a:buChar char="•"/>
            </a:pPr>
            <a:endParaRPr lang="en-IE" sz="1400" dirty="0"/>
          </a:p>
          <a:p>
            <a:pPr lvl="0"/>
            <a:endParaRPr lang="en-IE" sz="1400" dirty="0"/>
          </a:p>
          <a:p>
            <a:pPr lvl="0"/>
            <a:endParaRPr lang="en-IE" sz="1400" dirty="0"/>
          </a:p>
          <a:p>
            <a:r>
              <a:rPr lang="en-IE" sz="1400" dirty="0"/>
              <a:t> </a:t>
            </a:r>
          </a:p>
          <a:p>
            <a:pPr marL="342900" indent="-342900">
              <a:lnSpc>
                <a:spcPct val="110000"/>
              </a:lnSpc>
              <a:spcAft>
                <a:spcPts val="0"/>
              </a:spcAft>
              <a:buFont typeface="Arial" panose="020B0604020202020204" pitchFamily="34" charset="0"/>
              <a:buChar char="•"/>
            </a:pPr>
            <a:endParaRPr lang="en-GB" sz="1400" dirty="0"/>
          </a:p>
        </p:txBody>
      </p:sp>
    </p:spTree>
    <p:extLst>
      <p:ext uri="{BB962C8B-B14F-4D97-AF65-F5344CB8AC3E}">
        <p14:creationId xmlns:p14="http://schemas.microsoft.com/office/powerpoint/2010/main" val="3324614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184AA6D-F05E-343C-98FA-6626416CCEB3}"/>
              </a:ext>
            </a:extLst>
          </p:cNvPr>
          <p:cNvSpPr>
            <a:spLocks noGrp="1"/>
          </p:cNvSpPr>
          <p:nvPr>
            <p:ph type="title"/>
          </p:nvPr>
        </p:nvSpPr>
        <p:spPr>
          <a:xfrm>
            <a:off x="407368" y="332656"/>
            <a:ext cx="5328592" cy="4392488"/>
          </a:xfrm>
        </p:spPr>
        <p:txBody>
          <a:bodyPr anchor="t">
            <a:normAutofit fontScale="90000"/>
          </a:bodyPr>
          <a:lstStyle/>
          <a:p>
            <a:r>
              <a:rPr lang="en-GB" dirty="0">
                <a:latin typeface="SDCC Sans" pitchFamily="2" charset="0"/>
              </a:rPr>
              <a:t>Next Steps:</a:t>
            </a:r>
            <a:br>
              <a:rPr lang="en-GB" dirty="0">
                <a:latin typeface="SDCC Sans" pitchFamily="2" charset="0"/>
              </a:rPr>
            </a:br>
            <a:br>
              <a:rPr lang="en-GB" dirty="0">
                <a:latin typeface="SDCC Sans" pitchFamily="2" charset="0"/>
              </a:rPr>
            </a:br>
            <a:r>
              <a:rPr lang="en-GB" sz="2000" dirty="0">
                <a:latin typeface="SDCC Sans Light" pitchFamily="2" charset="0"/>
              </a:rPr>
              <a:t>1. Detail design – April &amp; May</a:t>
            </a:r>
            <a:br>
              <a:rPr lang="en-GB" sz="2000" dirty="0">
                <a:latin typeface="SDCC Sans Light" pitchFamily="2" charset="0"/>
              </a:rPr>
            </a:br>
            <a:br>
              <a:rPr lang="en-GB" sz="2000" dirty="0">
                <a:latin typeface="SDCC Sans Light" pitchFamily="2" charset="0"/>
              </a:rPr>
            </a:br>
            <a:r>
              <a:rPr lang="en-GB" sz="2000" dirty="0">
                <a:latin typeface="SDCC Sans Light" pitchFamily="2" charset="0"/>
              </a:rPr>
              <a:t>2. Prepare tender documents – June</a:t>
            </a:r>
            <a:br>
              <a:rPr lang="en-GB" sz="2000" dirty="0">
                <a:latin typeface="SDCC Sans Light" pitchFamily="2" charset="0"/>
              </a:rPr>
            </a:br>
            <a:br>
              <a:rPr lang="en-GB" sz="2000" dirty="0">
                <a:latin typeface="SDCC Sans Light" pitchFamily="2" charset="0"/>
              </a:rPr>
            </a:br>
            <a:r>
              <a:rPr lang="en-GB" sz="2000" dirty="0">
                <a:latin typeface="SDCC Sans Light" pitchFamily="2" charset="0"/>
              </a:rPr>
              <a:t>3. Publish tender – July</a:t>
            </a:r>
            <a:br>
              <a:rPr lang="en-GB" sz="2000" dirty="0">
                <a:latin typeface="SDCC Sans Light" pitchFamily="2" charset="0"/>
              </a:rPr>
            </a:br>
            <a:br>
              <a:rPr lang="en-GB" sz="2000" dirty="0">
                <a:latin typeface="SDCC Sans Light" pitchFamily="2" charset="0"/>
              </a:rPr>
            </a:br>
            <a:r>
              <a:rPr lang="en-GB" sz="2000" dirty="0">
                <a:latin typeface="SDCC Sans Light" pitchFamily="2" charset="0"/>
              </a:rPr>
              <a:t>3. Appoint contractor – September</a:t>
            </a:r>
            <a:br>
              <a:rPr lang="en-GB" sz="2000" dirty="0">
                <a:latin typeface="SDCC Sans Light" pitchFamily="2" charset="0"/>
              </a:rPr>
            </a:br>
            <a:br>
              <a:rPr lang="en-GB" sz="2000" dirty="0">
                <a:latin typeface="SDCC Sans Light" pitchFamily="2" charset="0"/>
              </a:rPr>
            </a:br>
            <a:r>
              <a:rPr lang="en-GB" sz="2000" dirty="0">
                <a:latin typeface="SDCC Sans Light" pitchFamily="2" charset="0"/>
              </a:rPr>
              <a:t>4. Commence construction – October</a:t>
            </a:r>
            <a:br>
              <a:rPr lang="en-GB" sz="2000" dirty="0">
                <a:latin typeface="SDCC Sans Light" pitchFamily="2" charset="0"/>
              </a:rPr>
            </a:br>
            <a:br>
              <a:rPr lang="en-GB" sz="2000" dirty="0">
                <a:latin typeface="SDCC Sans Light" pitchFamily="2" charset="0"/>
              </a:rPr>
            </a:br>
            <a:r>
              <a:rPr lang="en-GB" sz="2000" dirty="0">
                <a:latin typeface="SDCC Sans Light" pitchFamily="2" charset="0"/>
              </a:rPr>
              <a:t>5. Duration of works – 12-month programme for main park elements including the upgrading of three pitches. Pitch establishment is 12 to 18 months from seeding.</a:t>
            </a:r>
            <a:br>
              <a:rPr lang="en-GB" sz="2000">
                <a:latin typeface="SDCC Sans Light" pitchFamily="2" charset="0"/>
              </a:rPr>
            </a:br>
            <a:br>
              <a:rPr lang="en-GB" sz="2000" dirty="0"/>
            </a:br>
            <a:br>
              <a:rPr lang="en-GB" sz="2000" dirty="0"/>
            </a:br>
            <a:br>
              <a:rPr lang="en-GB" sz="2000" dirty="0"/>
            </a:br>
            <a:br>
              <a:rPr lang="en-GB" dirty="0"/>
            </a:br>
            <a:br>
              <a:rPr lang="en-GB" dirty="0"/>
            </a:br>
            <a:br>
              <a:rPr lang="en-GB" dirty="0"/>
            </a:br>
            <a:br>
              <a:rPr lang="en-GB" dirty="0"/>
            </a:br>
            <a:br>
              <a:rPr lang="en-GB" dirty="0"/>
            </a:br>
            <a:br>
              <a:rPr lang="en-GB" dirty="0"/>
            </a:br>
            <a:endParaRPr lang="en-GB" dirty="0"/>
          </a:p>
        </p:txBody>
      </p:sp>
      <p:pic>
        <p:nvPicPr>
          <p:cNvPr id="12" name="Picture 11">
            <a:extLst>
              <a:ext uri="{FF2B5EF4-FFF2-40B4-BE49-F238E27FC236}">
                <a16:creationId xmlns:a16="http://schemas.microsoft.com/office/drawing/2014/main" id="{11C8443A-2EE5-C6E9-4027-96FF3332F4AC}"/>
              </a:ext>
            </a:extLst>
          </p:cNvPr>
          <p:cNvPicPr>
            <a:picLocks noChangeAspect="1"/>
          </p:cNvPicPr>
          <p:nvPr/>
        </p:nvPicPr>
        <p:blipFill>
          <a:blip r:embed="rId2" cstate="print">
            <a:extLst>
              <a:ext uri="{28A0092B-C50C-407E-A947-70E740481C1C}">
                <a14:useLocalDpi xmlns:a14="http://schemas.microsoft.com/office/drawing/2010/main" val="0"/>
              </a:ext>
            </a:extLst>
          </a:blip>
          <a:srcRect r="6490"/>
          <a:stretch>
            <a:fillRect/>
          </a:stretch>
        </p:blipFill>
        <p:spPr>
          <a:xfrm>
            <a:off x="5466625" y="2133751"/>
            <a:ext cx="6271970" cy="4741761"/>
          </a:xfrm>
          <a:prstGeom prst="rect">
            <a:avLst/>
          </a:prstGeom>
        </p:spPr>
      </p:pic>
    </p:spTree>
    <p:extLst>
      <p:ext uri="{BB962C8B-B14F-4D97-AF65-F5344CB8AC3E}">
        <p14:creationId xmlns:p14="http://schemas.microsoft.com/office/powerpoint/2010/main" val="4230098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82412-E7E2-F263-FB09-65F9C6FD2CA2}"/>
              </a:ext>
            </a:extLst>
          </p:cNvPr>
          <p:cNvSpPr>
            <a:spLocks noGrp="1"/>
          </p:cNvSpPr>
          <p:nvPr>
            <p:ph type="title"/>
          </p:nvPr>
        </p:nvSpPr>
        <p:spPr>
          <a:xfrm>
            <a:off x="523520" y="123930"/>
            <a:ext cx="9767993" cy="856798"/>
          </a:xfrm>
        </p:spPr>
        <p:txBody>
          <a:bodyPr>
            <a:normAutofit/>
          </a:bodyPr>
          <a:lstStyle/>
          <a:p>
            <a:r>
              <a:rPr lang="en-GB" sz="2800" dirty="0">
                <a:latin typeface="SDCC Sans" pitchFamily="2" charset="0"/>
              </a:rPr>
              <a:t>Recommendations for Part 8 Adoption </a:t>
            </a:r>
            <a:endParaRPr lang="en-IE" sz="2800" dirty="0">
              <a:latin typeface="SDCC Sans" pitchFamily="2" charset="0"/>
            </a:endParaRPr>
          </a:p>
        </p:txBody>
      </p:sp>
      <p:sp>
        <p:nvSpPr>
          <p:cNvPr id="3" name="Text Placeholder 2">
            <a:extLst>
              <a:ext uri="{FF2B5EF4-FFF2-40B4-BE49-F238E27FC236}">
                <a16:creationId xmlns:a16="http://schemas.microsoft.com/office/drawing/2014/main" id="{094D7EE8-9D5E-3D64-C5C5-DAF76314D4E2}"/>
              </a:ext>
            </a:extLst>
          </p:cNvPr>
          <p:cNvSpPr>
            <a:spLocks noGrp="1"/>
          </p:cNvSpPr>
          <p:nvPr>
            <p:ph type="body" idx="1"/>
          </p:nvPr>
        </p:nvSpPr>
        <p:spPr>
          <a:xfrm>
            <a:off x="504470" y="1328502"/>
            <a:ext cx="11496186" cy="5340858"/>
          </a:xfrm>
        </p:spPr>
        <p:txBody>
          <a:bodyPr>
            <a:normAutofit/>
          </a:bodyPr>
          <a:lstStyle/>
          <a:p>
            <a:r>
              <a:rPr lang="en-GB" sz="1800" dirty="0">
                <a:latin typeface="SDCC Sans Light" pitchFamily="2" charset="0"/>
              </a:rPr>
              <a:t>Following consideration of the submissions, the Chief Executive is of the view that the issues raised by way of the submissions can be satisfactorily addressed at the detailed design stage, operational stages and as outlined in the foregoing report.</a:t>
            </a:r>
          </a:p>
          <a:p>
            <a:r>
              <a:rPr lang="en-GB" sz="1800" dirty="0">
                <a:latin typeface="SDCC Sans Light" pitchFamily="2" charset="0"/>
              </a:rPr>
              <a:t>It is recommended that, as the proposal is consistent with the South Dublin County Development Plan and the proper planning and sustainable development of the area, the Council proceed with the Part 8 proposal for the upgrade of Butler McGee Park.</a:t>
            </a:r>
          </a:p>
          <a:p>
            <a:pPr>
              <a:spcAft>
                <a:spcPts val="0"/>
              </a:spcAft>
            </a:pPr>
            <a:endParaRPr lang="en-GB" dirty="0"/>
          </a:p>
          <a:p>
            <a:endParaRPr lang="en-IE" dirty="0"/>
          </a:p>
        </p:txBody>
      </p:sp>
      <p:pic>
        <p:nvPicPr>
          <p:cNvPr id="4" name="Picture 3" descr="A green field with buildings in the distance&#10;&#10;AI-generated content may be incorrect.">
            <a:extLst>
              <a:ext uri="{FF2B5EF4-FFF2-40B4-BE49-F238E27FC236}">
                <a16:creationId xmlns:a16="http://schemas.microsoft.com/office/drawing/2014/main" id="{5B3EBB5A-3BFC-B3D5-AA8C-C6EA85BB33B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1102" y="3998931"/>
            <a:ext cx="8353999" cy="20859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19107475"/>
      </p:ext>
    </p:extLst>
  </p:cSld>
  <p:clrMapOvr>
    <a:masterClrMapping/>
  </p:clrMapOvr>
</p:sld>
</file>

<file path=ppt/theme/theme1.xml><?xml version="1.0" encoding="utf-8"?>
<a:theme xmlns:a="http://schemas.openxmlformats.org/drawingml/2006/main" name="SDCC Master">
  <a:themeElements>
    <a:clrScheme name="Custom 2">
      <a:dk1>
        <a:srgbClr val="000000"/>
      </a:dk1>
      <a:lt1>
        <a:srgbClr val="FFFFFF"/>
      </a:lt1>
      <a:dk2>
        <a:srgbClr val="271B5B"/>
      </a:dk2>
      <a:lt2>
        <a:srgbClr val="BFC2C7"/>
      </a:lt2>
      <a:accent1>
        <a:srgbClr val="363A92"/>
      </a:accent1>
      <a:accent2>
        <a:srgbClr val="F26959"/>
      </a:accent2>
      <a:accent3>
        <a:srgbClr val="79D750"/>
      </a:accent3>
      <a:accent4>
        <a:srgbClr val="9D7EB8"/>
      </a:accent4>
      <a:accent5>
        <a:srgbClr val="7DA6D7"/>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489ACE5C-52D2-4E9C-9ACE-3E72FCEE4D40}" vid="{FC377E05-5B4C-4C3A-9DA2-F51C3C2FEF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SDCC PowerPoint Template V2 Draft (2)</Template>
  <TotalTime>1170</TotalTime>
  <Words>736</Words>
  <Application>Microsoft Office PowerPoint</Application>
  <PresentationFormat>Widescreen</PresentationFormat>
  <Paragraphs>69</Paragraphs>
  <Slides>8</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SDCC Sans</vt:lpstr>
      <vt:lpstr>SDCC Sans Light</vt:lpstr>
      <vt:lpstr>SDCC Master</vt:lpstr>
      <vt:lpstr>Butler McGee Park Upgrade Climate Action - Public Realm Section  Part 8 Report Presentation</vt:lpstr>
      <vt:lpstr>Butler McGee Park Upgrade Public Realm Section Part 8 Report Presentation </vt:lpstr>
      <vt:lpstr>The €3m Butler McGee Park Upgrade will consist of: </vt:lpstr>
      <vt:lpstr>Proposed Landscape Masterplan/Layout</vt:lpstr>
      <vt:lpstr>Summary of Butler McGee Park Part 8 Report Process</vt:lpstr>
      <vt:lpstr>Themes Raised: Please see CE report for full summary response and recommendation in relation to the submissions received </vt:lpstr>
      <vt:lpstr>Next Steps:  1. Detail design – April &amp; May  2. Prepare tender documents – June  3. Publish tender – July  3. Appoint contractor – September  4. Commence construction – October  5. Duration of works – 12-month programme for main park elements including the upgrading of three pitches. Pitch establishment is 12 to 18 months from seeding.          </vt:lpstr>
      <vt:lpstr>Recommendations for Part 8 Adoption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Christine Evans</dc:creator>
  <cp:lastModifiedBy>Damien McNulty</cp:lastModifiedBy>
  <cp:revision>41</cp:revision>
  <dcterms:created xsi:type="dcterms:W3CDTF">2025-11-13T11:43:16Z</dcterms:created>
  <dcterms:modified xsi:type="dcterms:W3CDTF">2026-04-01T11:25:18Z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2025-05-09T00:00:00Z</vt:filetime>
  </property>
  <property fmtid="{D5CDD505-2E9C-101B-9397-08002B2CF9AE}" pid="3" name="Creator">
    <vt:lpwstr>Adobe Illustrator 29.4 (Macintosh)</vt:lpwstr>
  </property>
  <property fmtid="{D5CDD505-2E9C-101B-9397-08002B2CF9AE}" pid="4" name="LastSaved">
    <vt:filetime>2025-05-09T00:00:00Z</vt:filetime>
  </property>
  <property fmtid="{D5CDD505-2E9C-101B-9397-08002B2CF9AE}" pid="5" name="Producer">
    <vt:lpwstr>Adobe PDF library 17.00</vt:lpwstr>
  </property>
</Properties>
</file>