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7" r:id="rId2"/>
    <p:sldId id="287" r:id="rId3"/>
    <p:sldId id="265" r:id="rId4"/>
    <p:sldId id="288" r:id="rId5"/>
    <p:sldId id="268" r:id="rId6"/>
    <p:sldId id="293" r:id="rId7"/>
    <p:sldId id="275" r:id="rId8"/>
    <p:sldId id="290" r:id="rId9"/>
    <p:sldId id="298" r:id="rId10"/>
    <p:sldId id="295" r:id="rId11"/>
    <p:sldId id="276" r:id="rId12"/>
    <p:sldId id="291" r:id="rId13"/>
    <p:sldId id="278" r:id="rId14"/>
    <p:sldId id="292" r:id="rId15"/>
    <p:sldId id="282" r:id="rId16"/>
    <p:sldId id="274" r:id="rId17"/>
  </p:sldIdLst>
  <p:sldSz cx="12192000" cy="685800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A92"/>
    <a:srgbClr val="271B5B"/>
    <a:srgbClr val="52534D"/>
    <a:srgbClr val="C7E634"/>
    <a:srgbClr val="8AD6F7"/>
    <a:srgbClr val="52534C"/>
    <a:srgbClr val="535555"/>
    <a:srgbClr val="FFF689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3B32C-7A8E-447D-92EC-0C4FA72A8978}" v="63" dt="2026-03-06T17:26:05.0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sa Walsh" userId="50d278d6-b95e-40ff-8196-b3bb55d94f63" providerId="ADAL" clId="{7F3E88C0-A99C-4C41-B08E-88A69FBFD9F6}"/>
    <pc:docChg chg="undo redo custSel addSld delSld modSld sldOrd">
      <pc:chgData name="Teresa Walsh" userId="50d278d6-b95e-40ff-8196-b3bb55d94f63" providerId="ADAL" clId="{7F3E88C0-A99C-4C41-B08E-88A69FBFD9F6}" dt="2026-03-06T17:28:27.817" v="2210" actId="14100"/>
      <pc:docMkLst>
        <pc:docMk/>
      </pc:docMkLst>
      <pc:sldChg chg="delSp modSp del mod">
        <pc:chgData name="Teresa Walsh" userId="50d278d6-b95e-40ff-8196-b3bb55d94f63" providerId="ADAL" clId="{7F3E88C0-A99C-4C41-B08E-88A69FBFD9F6}" dt="2026-03-06T13:14:46.448" v="298" actId="2696"/>
        <pc:sldMkLst>
          <pc:docMk/>
          <pc:sldMk cId="1288403021" sldId="264"/>
        </pc:sldMkLst>
        <pc:spChg chg="mod">
          <ac:chgData name="Teresa Walsh" userId="50d278d6-b95e-40ff-8196-b3bb55d94f63" providerId="ADAL" clId="{7F3E88C0-A99C-4C41-B08E-88A69FBFD9F6}" dt="2026-03-06T13:05:32.074" v="39" actId="27636"/>
          <ac:spMkLst>
            <pc:docMk/>
            <pc:sldMk cId="1288403021" sldId="264"/>
            <ac:spMk id="3" creationId="{DAB417D1-6888-D215-EAA1-36389A87391A}"/>
          </ac:spMkLst>
        </pc:spChg>
        <pc:picChg chg="del">
          <ac:chgData name="Teresa Walsh" userId="50d278d6-b95e-40ff-8196-b3bb55d94f63" providerId="ADAL" clId="{7F3E88C0-A99C-4C41-B08E-88A69FBFD9F6}" dt="2026-03-06T13:04:48.980" v="33" actId="21"/>
          <ac:picMkLst>
            <pc:docMk/>
            <pc:sldMk cId="1288403021" sldId="264"/>
            <ac:picMk id="22" creationId="{01364418-D8E1-AFFB-2952-A4EB6ACB3E54}"/>
          </ac:picMkLst>
        </pc:picChg>
        <pc:picChg chg="del">
          <ac:chgData name="Teresa Walsh" userId="50d278d6-b95e-40ff-8196-b3bb55d94f63" providerId="ADAL" clId="{7F3E88C0-A99C-4C41-B08E-88A69FBFD9F6}" dt="2026-03-06T13:05:03.928" v="36" actId="21"/>
          <ac:picMkLst>
            <pc:docMk/>
            <pc:sldMk cId="1288403021" sldId="264"/>
            <ac:picMk id="26" creationId="{95876417-DDD7-8D8C-A749-DD6B9CEBF58F}"/>
          </ac:picMkLst>
        </pc:picChg>
      </pc:sldChg>
      <pc:sldChg chg="addSp modSp mod modClrScheme chgLayout">
        <pc:chgData name="Teresa Walsh" userId="50d278d6-b95e-40ff-8196-b3bb55d94f63" providerId="ADAL" clId="{7F3E88C0-A99C-4C41-B08E-88A69FBFD9F6}" dt="2026-03-06T15:13:19.596" v="578" actId="255"/>
        <pc:sldMkLst>
          <pc:docMk/>
          <pc:sldMk cId="1624731330" sldId="265"/>
        </pc:sldMkLst>
        <pc:spChg chg="mod">
          <ac:chgData name="Teresa Walsh" userId="50d278d6-b95e-40ff-8196-b3bb55d94f63" providerId="ADAL" clId="{7F3E88C0-A99C-4C41-B08E-88A69FBFD9F6}" dt="2026-03-06T15:00:26.764" v="329" actId="26606"/>
          <ac:spMkLst>
            <pc:docMk/>
            <pc:sldMk cId="1624731330" sldId="265"/>
            <ac:spMk id="2" creationId="{3D399FDC-B625-1F15-5AAC-19BA988F008E}"/>
          </ac:spMkLst>
        </pc:spChg>
        <pc:spChg chg="mod">
          <ac:chgData name="Teresa Walsh" userId="50d278d6-b95e-40ff-8196-b3bb55d94f63" providerId="ADAL" clId="{7F3E88C0-A99C-4C41-B08E-88A69FBFD9F6}" dt="2026-03-06T15:13:19.596" v="578" actId="255"/>
          <ac:spMkLst>
            <pc:docMk/>
            <pc:sldMk cId="1624731330" sldId="265"/>
            <ac:spMk id="3" creationId="{41BE382A-3437-5403-D81A-FEBDCA64D721}"/>
          </ac:spMkLst>
        </pc:spChg>
        <pc:picChg chg="add mod">
          <ac:chgData name="Teresa Walsh" userId="50d278d6-b95e-40ff-8196-b3bb55d94f63" providerId="ADAL" clId="{7F3E88C0-A99C-4C41-B08E-88A69FBFD9F6}" dt="2026-03-06T15:00:26.764" v="329" actId="26606"/>
          <ac:picMkLst>
            <pc:docMk/>
            <pc:sldMk cId="1624731330" sldId="265"/>
            <ac:picMk id="4" creationId="{E8855B4A-780B-3AD2-93B5-79A98B28F793}"/>
          </ac:picMkLst>
        </pc:picChg>
        <pc:picChg chg="mod ord">
          <ac:chgData name="Teresa Walsh" userId="50d278d6-b95e-40ff-8196-b3bb55d94f63" providerId="ADAL" clId="{7F3E88C0-A99C-4C41-B08E-88A69FBFD9F6}" dt="2026-03-06T15:00:26.764" v="329" actId="26606"/>
          <ac:picMkLst>
            <pc:docMk/>
            <pc:sldMk cId="1624731330" sldId="265"/>
            <ac:picMk id="7" creationId="{214F7BEB-0AE4-B178-B29E-AD9E05709A35}"/>
          </ac:picMkLst>
        </pc:picChg>
      </pc:sldChg>
      <pc:sldChg chg="addSp delSp modSp del mod">
        <pc:chgData name="Teresa Walsh" userId="50d278d6-b95e-40ff-8196-b3bb55d94f63" providerId="ADAL" clId="{7F3E88C0-A99C-4C41-B08E-88A69FBFD9F6}" dt="2026-03-06T17:21:05.375" v="2006" actId="2696"/>
        <pc:sldMkLst>
          <pc:docMk/>
          <pc:sldMk cId="28479628" sldId="266"/>
        </pc:sldMkLst>
        <pc:spChg chg="mod">
          <ac:chgData name="Teresa Walsh" userId="50d278d6-b95e-40ff-8196-b3bb55d94f63" providerId="ADAL" clId="{7F3E88C0-A99C-4C41-B08E-88A69FBFD9F6}" dt="2026-03-06T14:55:22.961" v="318" actId="27636"/>
          <ac:spMkLst>
            <pc:docMk/>
            <pc:sldMk cId="28479628" sldId="266"/>
            <ac:spMk id="2" creationId="{7774B4D8-DC0C-758D-15B6-F3107F1CE642}"/>
          </ac:spMkLst>
        </pc:spChg>
        <pc:spChg chg="mod">
          <ac:chgData name="Teresa Walsh" userId="50d278d6-b95e-40ff-8196-b3bb55d94f63" providerId="ADAL" clId="{7F3E88C0-A99C-4C41-B08E-88A69FBFD9F6}" dt="2026-03-06T17:17:14.500" v="1923" actId="27636"/>
          <ac:spMkLst>
            <pc:docMk/>
            <pc:sldMk cId="28479628" sldId="266"/>
            <ac:spMk id="3" creationId="{7D9FA2CC-741E-8044-048E-C2E9AF077BAE}"/>
          </ac:spMkLst>
        </pc:spChg>
        <pc:picChg chg="add del">
          <ac:chgData name="Teresa Walsh" userId="50d278d6-b95e-40ff-8196-b3bb55d94f63" providerId="ADAL" clId="{7F3E88C0-A99C-4C41-B08E-88A69FBFD9F6}" dt="2026-03-06T17:20:17.746" v="1998" actId="21"/>
          <ac:picMkLst>
            <pc:docMk/>
            <pc:sldMk cId="28479628" sldId="266"/>
            <ac:picMk id="5" creationId="{531A48C8-8106-EB8F-B7D7-8D7E0E525041}"/>
          </ac:picMkLst>
        </pc:picChg>
        <pc:picChg chg="del">
          <ac:chgData name="Teresa Walsh" userId="50d278d6-b95e-40ff-8196-b3bb55d94f63" providerId="ADAL" clId="{7F3E88C0-A99C-4C41-B08E-88A69FBFD9F6}" dt="2026-03-06T17:20:21.451" v="1999" actId="21"/>
          <ac:picMkLst>
            <pc:docMk/>
            <pc:sldMk cId="28479628" sldId="266"/>
            <ac:picMk id="10" creationId="{98641628-F85C-B3CB-2BA2-B4D048DDF241}"/>
          </ac:picMkLst>
        </pc:picChg>
      </pc:sldChg>
      <pc:sldChg chg="addSp delSp modSp mod">
        <pc:chgData name="Teresa Walsh" userId="50d278d6-b95e-40ff-8196-b3bb55d94f63" providerId="ADAL" clId="{7F3E88C0-A99C-4C41-B08E-88A69FBFD9F6}" dt="2026-03-06T15:35:50.814" v="775" actId="14100"/>
        <pc:sldMkLst>
          <pc:docMk/>
          <pc:sldMk cId="3900678602" sldId="268"/>
        </pc:sldMkLst>
        <pc:spChg chg="mod">
          <ac:chgData name="Teresa Walsh" userId="50d278d6-b95e-40ff-8196-b3bb55d94f63" providerId="ADAL" clId="{7F3E88C0-A99C-4C41-B08E-88A69FBFD9F6}" dt="2026-03-06T15:14:22.253" v="599" actId="14100"/>
          <ac:spMkLst>
            <pc:docMk/>
            <pc:sldMk cId="3900678602" sldId="268"/>
            <ac:spMk id="2" creationId="{9568ACEB-6C17-DFF3-245D-61154A0E2464}"/>
          </ac:spMkLst>
        </pc:spChg>
        <pc:spChg chg="mod">
          <ac:chgData name="Teresa Walsh" userId="50d278d6-b95e-40ff-8196-b3bb55d94f63" providerId="ADAL" clId="{7F3E88C0-A99C-4C41-B08E-88A69FBFD9F6}" dt="2026-03-06T15:35:50.814" v="775" actId="14100"/>
          <ac:spMkLst>
            <pc:docMk/>
            <pc:sldMk cId="3900678602" sldId="268"/>
            <ac:spMk id="3" creationId="{24A9C5F5-CCAE-53CB-C81C-E96B4845EE0F}"/>
          </ac:spMkLst>
        </pc:spChg>
        <pc:picChg chg="add mod">
          <ac:chgData name="Teresa Walsh" userId="50d278d6-b95e-40ff-8196-b3bb55d94f63" providerId="ADAL" clId="{7F3E88C0-A99C-4C41-B08E-88A69FBFD9F6}" dt="2026-03-06T15:33:32.485" v="721" actId="14100"/>
          <ac:picMkLst>
            <pc:docMk/>
            <pc:sldMk cId="3900678602" sldId="268"/>
            <ac:picMk id="5" creationId="{A577DF1B-9E20-DFAB-73AB-16EFD54F48B8}"/>
          </ac:picMkLst>
        </pc:picChg>
        <pc:picChg chg="mod">
          <ac:chgData name="Teresa Walsh" userId="50d278d6-b95e-40ff-8196-b3bb55d94f63" providerId="ADAL" clId="{7F3E88C0-A99C-4C41-B08E-88A69FBFD9F6}" dt="2026-03-06T15:33:37.078" v="722" actId="14100"/>
          <ac:picMkLst>
            <pc:docMk/>
            <pc:sldMk cId="3900678602" sldId="268"/>
            <ac:picMk id="6" creationId="{3C973AC9-6BA9-F4B4-C39A-4EAFBFD94E92}"/>
          </ac:picMkLst>
        </pc:picChg>
        <pc:picChg chg="del mod">
          <ac:chgData name="Teresa Walsh" userId="50d278d6-b95e-40ff-8196-b3bb55d94f63" providerId="ADAL" clId="{7F3E88C0-A99C-4C41-B08E-88A69FBFD9F6}" dt="2026-03-06T15:30:58.692" v="712" actId="21"/>
          <ac:picMkLst>
            <pc:docMk/>
            <pc:sldMk cId="3900678602" sldId="268"/>
            <ac:picMk id="1026" creationId="{2DD40E28-CA7D-8631-A64B-0FA50EED5099}"/>
          </ac:picMkLst>
        </pc:picChg>
      </pc:sldChg>
      <pc:sldChg chg="modSp mod">
        <pc:chgData name="Teresa Walsh" userId="50d278d6-b95e-40ff-8196-b3bb55d94f63" providerId="ADAL" clId="{7F3E88C0-A99C-4C41-B08E-88A69FBFD9F6}" dt="2026-03-06T14:57:24.070" v="323" actId="255"/>
        <pc:sldMkLst>
          <pc:docMk/>
          <pc:sldMk cId="2377547267" sldId="274"/>
        </pc:sldMkLst>
        <pc:spChg chg="mod">
          <ac:chgData name="Teresa Walsh" userId="50d278d6-b95e-40ff-8196-b3bb55d94f63" providerId="ADAL" clId="{7F3E88C0-A99C-4C41-B08E-88A69FBFD9F6}" dt="2026-03-06T14:57:24.070" v="323" actId="255"/>
          <ac:spMkLst>
            <pc:docMk/>
            <pc:sldMk cId="2377547267" sldId="274"/>
            <ac:spMk id="5" creationId="{6A988A62-34D2-BA2F-EDF0-1C9ABC4C5CCB}"/>
          </ac:spMkLst>
        </pc:spChg>
      </pc:sldChg>
      <pc:sldChg chg="addSp delSp modSp mod modClrScheme chgLayout">
        <pc:chgData name="Teresa Walsh" userId="50d278d6-b95e-40ff-8196-b3bb55d94f63" providerId="ADAL" clId="{7F3E88C0-A99C-4C41-B08E-88A69FBFD9F6}" dt="2026-03-06T16:36:34.533" v="1167"/>
        <pc:sldMkLst>
          <pc:docMk/>
          <pc:sldMk cId="4127040198" sldId="275"/>
        </pc:sldMkLst>
        <pc:spChg chg="mod">
          <ac:chgData name="Teresa Walsh" userId="50d278d6-b95e-40ff-8196-b3bb55d94f63" providerId="ADAL" clId="{7F3E88C0-A99C-4C41-B08E-88A69FBFD9F6}" dt="2026-03-06T16:28:15.508" v="1153" actId="26606"/>
          <ac:spMkLst>
            <pc:docMk/>
            <pc:sldMk cId="4127040198" sldId="275"/>
            <ac:spMk id="2" creationId="{FF5B2E35-0D8B-DB6F-137C-8670BF706992}"/>
          </ac:spMkLst>
        </pc:spChg>
        <pc:spChg chg="mod">
          <ac:chgData name="Teresa Walsh" userId="50d278d6-b95e-40ff-8196-b3bb55d94f63" providerId="ADAL" clId="{7F3E88C0-A99C-4C41-B08E-88A69FBFD9F6}" dt="2026-03-06T16:28:15.508" v="1153" actId="26606"/>
          <ac:spMkLst>
            <pc:docMk/>
            <pc:sldMk cId="4127040198" sldId="275"/>
            <ac:spMk id="3" creationId="{8C7922A4-2F72-B551-2FB1-039C93ACBDE7}"/>
          </ac:spMkLst>
        </pc:spChg>
        <pc:spChg chg="add del">
          <ac:chgData name="Teresa Walsh" userId="50d278d6-b95e-40ff-8196-b3bb55d94f63" providerId="ADAL" clId="{7F3E88C0-A99C-4C41-B08E-88A69FBFD9F6}" dt="2026-03-06T16:36:34.533" v="1167"/>
          <ac:spMkLst>
            <pc:docMk/>
            <pc:sldMk cId="4127040198" sldId="275"/>
            <ac:spMk id="10" creationId="{51CCF5D2-84FC-CAC8-4ED3-15920A10D234}"/>
          </ac:spMkLst>
        </pc:spChg>
        <pc:spChg chg="add del mod">
          <ac:chgData name="Teresa Walsh" userId="50d278d6-b95e-40ff-8196-b3bb55d94f63" providerId="ADAL" clId="{7F3E88C0-A99C-4C41-B08E-88A69FBFD9F6}" dt="2026-03-06T16:28:15.508" v="1153" actId="26606"/>
          <ac:spMkLst>
            <pc:docMk/>
            <pc:sldMk cId="4127040198" sldId="275"/>
            <ac:spMk id="12" creationId="{ABF487C5-686F-C6BF-F1B6-B1847905E2C7}"/>
          </ac:spMkLst>
        </pc:spChg>
        <pc:spChg chg="add del mod">
          <ac:chgData name="Teresa Walsh" userId="50d278d6-b95e-40ff-8196-b3bb55d94f63" providerId="ADAL" clId="{7F3E88C0-A99C-4C41-B08E-88A69FBFD9F6}" dt="2026-03-06T16:28:15.508" v="1153" actId="26606"/>
          <ac:spMkLst>
            <pc:docMk/>
            <pc:sldMk cId="4127040198" sldId="275"/>
            <ac:spMk id="14" creationId="{BA23902F-1B60-57C6-AB06-CE6AA1DE8906}"/>
          </ac:spMkLst>
        </pc:spChg>
        <pc:picChg chg="add del mod">
          <ac:chgData name="Teresa Walsh" userId="50d278d6-b95e-40ff-8196-b3bb55d94f63" providerId="ADAL" clId="{7F3E88C0-A99C-4C41-B08E-88A69FBFD9F6}" dt="2026-03-06T16:05:35.241" v="1095" actId="21"/>
          <ac:picMkLst>
            <pc:docMk/>
            <pc:sldMk cId="4127040198" sldId="275"/>
            <ac:picMk id="4" creationId="{870A34CB-8BF1-F49F-0631-744C9DD75FED}"/>
          </ac:picMkLst>
        </pc:picChg>
        <pc:picChg chg="mod ord">
          <ac:chgData name="Teresa Walsh" userId="50d278d6-b95e-40ff-8196-b3bb55d94f63" providerId="ADAL" clId="{7F3E88C0-A99C-4C41-B08E-88A69FBFD9F6}" dt="2026-03-06T16:28:19.208" v="1156" actId="14100"/>
          <ac:picMkLst>
            <pc:docMk/>
            <pc:sldMk cId="4127040198" sldId="275"/>
            <ac:picMk id="5" creationId="{B0852E50-44BB-E610-9A66-2E8EBFC403D4}"/>
          </ac:picMkLst>
        </pc:picChg>
        <pc:picChg chg="add del mod">
          <ac:chgData name="Teresa Walsh" userId="50d278d6-b95e-40ff-8196-b3bb55d94f63" providerId="ADAL" clId="{7F3E88C0-A99C-4C41-B08E-88A69FBFD9F6}" dt="2026-03-06T16:05:18.780" v="1094" actId="21"/>
          <ac:picMkLst>
            <pc:docMk/>
            <pc:sldMk cId="4127040198" sldId="275"/>
            <ac:picMk id="6" creationId="{C5AD99DF-F346-395A-5A54-C51DDCCFFAED}"/>
          </ac:picMkLst>
        </pc:picChg>
        <pc:picChg chg="add mod">
          <ac:chgData name="Teresa Walsh" userId="50d278d6-b95e-40ff-8196-b3bb55d94f63" providerId="ADAL" clId="{7F3E88C0-A99C-4C41-B08E-88A69FBFD9F6}" dt="2026-03-06T16:28:20.185" v="1157"/>
          <ac:picMkLst>
            <pc:docMk/>
            <pc:sldMk cId="4127040198" sldId="275"/>
            <ac:picMk id="7" creationId="{BD708DB1-7DFB-222A-6809-F343628366FB}"/>
          </ac:picMkLst>
        </pc:picChg>
        <pc:picChg chg="add mod ord">
          <ac:chgData name="Teresa Walsh" userId="50d278d6-b95e-40ff-8196-b3bb55d94f63" providerId="ADAL" clId="{7F3E88C0-A99C-4C41-B08E-88A69FBFD9F6}" dt="2026-03-06T16:36:34.533" v="1167"/>
          <ac:picMkLst>
            <pc:docMk/>
            <pc:sldMk cId="4127040198" sldId="275"/>
            <ac:picMk id="9" creationId="{275CAE6D-FF9B-D102-D09E-5E0A64C79EAB}"/>
          </ac:picMkLst>
        </pc:picChg>
      </pc:sldChg>
      <pc:sldChg chg="addSp delSp modSp mod modClrScheme chgLayout">
        <pc:chgData name="Teresa Walsh" userId="50d278d6-b95e-40ff-8196-b3bb55d94f63" providerId="ADAL" clId="{7F3E88C0-A99C-4C41-B08E-88A69FBFD9F6}" dt="2026-03-06T17:08:18.563" v="1609" actId="14100"/>
        <pc:sldMkLst>
          <pc:docMk/>
          <pc:sldMk cId="1203788575" sldId="276"/>
        </pc:sldMkLst>
        <pc:spChg chg="mod ord">
          <ac:chgData name="Teresa Walsh" userId="50d278d6-b95e-40ff-8196-b3bb55d94f63" providerId="ADAL" clId="{7F3E88C0-A99C-4C41-B08E-88A69FBFD9F6}" dt="2026-03-06T17:07:45.966" v="1605" actId="700"/>
          <ac:spMkLst>
            <pc:docMk/>
            <pc:sldMk cId="1203788575" sldId="276"/>
            <ac:spMk id="2" creationId="{B86A76AA-F34D-05C1-A75F-6E0587CDC4B1}"/>
          </ac:spMkLst>
        </pc:spChg>
        <pc:spChg chg="mod ord">
          <ac:chgData name="Teresa Walsh" userId="50d278d6-b95e-40ff-8196-b3bb55d94f63" providerId="ADAL" clId="{7F3E88C0-A99C-4C41-B08E-88A69FBFD9F6}" dt="2026-03-06T17:07:51.049" v="1607" actId="27636"/>
          <ac:spMkLst>
            <pc:docMk/>
            <pc:sldMk cId="1203788575" sldId="276"/>
            <ac:spMk id="3" creationId="{35D44EEF-1D89-EF8A-9FA1-0D9E385B41C3}"/>
          </ac:spMkLst>
        </pc:spChg>
        <pc:spChg chg="add del mod ord">
          <ac:chgData name="Teresa Walsh" userId="50d278d6-b95e-40ff-8196-b3bb55d94f63" providerId="ADAL" clId="{7F3E88C0-A99C-4C41-B08E-88A69FBFD9F6}" dt="2026-03-06T17:07:45.966" v="1605" actId="700"/>
          <ac:spMkLst>
            <pc:docMk/>
            <pc:sldMk cId="1203788575" sldId="276"/>
            <ac:spMk id="7" creationId="{F7CA6A7D-40BC-F30A-24B1-A6236935DF29}"/>
          </ac:spMkLst>
        </pc:spChg>
        <pc:spChg chg="add del mod ord">
          <ac:chgData name="Teresa Walsh" userId="50d278d6-b95e-40ff-8196-b3bb55d94f63" providerId="ADAL" clId="{7F3E88C0-A99C-4C41-B08E-88A69FBFD9F6}" dt="2026-03-06T17:07:45.966" v="1605" actId="700"/>
          <ac:spMkLst>
            <pc:docMk/>
            <pc:sldMk cId="1203788575" sldId="276"/>
            <ac:spMk id="8" creationId="{92291E56-6D34-5537-4852-B7F9A99E20EB}"/>
          </ac:spMkLst>
        </pc:spChg>
        <pc:picChg chg="mod">
          <ac:chgData name="Teresa Walsh" userId="50d278d6-b95e-40ff-8196-b3bb55d94f63" providerId="ADAL" clId="{7F3E88C0-A99C-4C41-B08E-88A69FBFD9F6}" dt="2026-03-06T17:07:45.105" v="1604" actId="1076"/>
          <ac:picMkLst>
            <pc:docMk/>
            <pc:sldMk cId="1203788575" sldId="276"/>
            <ac:picMk id="4" creationId="{8034FA55-D394-438E-0EE0-EE70163DF26F}"/>
          </ac:picMkLst>
        </pc:picChg>
        <pc:picChg chg="add mod">
          <ac:chgData name="Teresa Walsh" userId="50d278d6-b95e-40ff-8196-b3bb55d94f63" providerId="ADAL" clId="{7F3E88C0-A99C-4C41-B08E-88A69FBFD9F6}" dt="2026-03-06T17:08:18.563" v="1609" actId="14100"/>
          <ac:picMkLst>
            <pc:docMk/>
            <pc:sldMk cId="1203788575" sldId="276"/>
            <ac:picMk id="6" creationId="{E86461CD-E4E4-6C60-1F29-89613E752BEE}"/>
          </ac:picMkLst>
        </pc:picChg>
      </pc:sldChg>
      <pc:sldChg chg="addSp delSp modSp mod">
        <pc:chgData name="Teresa Walsh" userId="50d278d6-b95e-40ff-8196-b3bb55d94f63" providerId="ADAL" clId="{7F3E88C0-A99C-4C41-B08E-88A69FBFD9F6}" dt="2026-03-06T17:21:35.449" v="2022" actId="20577"/>
        <pc:sldMkLst>
          <pc:docMk/>
          <pc:sldMk cId="121414463" sldId="278"/>
        </pc:sldMkLst>
        <pc:spChg chg="mod">
          <ac:chgData name="Teresa Walsh" userId="50d278d6-b95e-40ff-8196-b3bb55d94f63" providerId="ADAL" clId="{7F3E88C0-A99C-4C41-B08E-88A69FBFD9F6}" dt="2026-03-06T17:19:44.301" v="1995" actId="14100"/>
          <ac:spMkLst>
            <pc:docMk/>
            <pc:sldMk cId="121414463" sldId="278"/>
            <ac:spMk id="2" creationId="{F7CFD7A3-71E2-63D4-B8FD-A273CFC7066B}"/>
          </ac:spMkLst>
        </pc:spChg>
        <pc:spChg chg="mod">
          <ac:chgData name="Teresa Walsh" userId="50d278d6-b95e-40ff-8196-b3bb55d94f63" providerId="ADAL" clId="{7F3E88C0-A99C-4C41-B08E-88A69FBFD9F6}" dt="2026-03-06T17:21:35.449" v="2022" actId="20577"/>
          <ac:spMkLst>
            <pc:docMk/>
            <pc:sldMk cId="121414463" sldId="278"/>
            <ac:spMk id="3" creationId="{7B6B55EB-6667-CCCD-55BC-900986A31955}"/>
          </ac:spMkLst>
        </pc:spChg>
        <pc:spChg chg="add mod">
          <ac:chgData name="Teresa Walsh" userId="50d278d6-b95e-40ff-8196-b3bb55d94f63" providerId="ADAL" clId="{7F3E88C0-A99C-4C41-B08E-88A69FBFD9F6}" dt="2026-03-06T17:09:14.182" v="1618" actId="21"/>
          <ac:spMkLst>
            <pc:docMk/>
            <pc:sldMk cId="121414463" sldId="278"/>
            <ac:spMk id="5" creationId="{CBB0B593-FEF8-828B-CFEC-9DE99EBECAAC}"/>
          </ac:spMkLst>
        </pc:spChg>
        <pc:spChg chg="add del mod">
          <ac:chgData name="Teresa Walsh" userId="50d278d6-b95e-40ff-8196-b3bb55d94f63" providerId="ADAL" clId="{7F3E88C0-A99C-4C41-B08E-88A69FBFD9F6}" dt="2026-03-06T17:13:55.105" v="1827" actId="21"/>
          <ac:spMkLst>
            <pc:docMk/>
            <pc:sldMk cId="121414463" sldId="278"/>
            <ac:spMk id="8" creationId="{C77DDBE3-D248-8A5C-9D82-C35EBCD1E000}"/>
          </ac:spMkLst>
        </pc:spChg>
        <pc:spChg chg="add del mod">
          <ac:chgData name="Teresa Walsh" userId="50d278d6-b95e-40ff-8196-b3bb55d94f63" providerId="ADAL" clId="{7F3E88C0-A99C-4C41-B08E-88A69FBFD9F6}" dt="2026-03-06T17:13:54.484" v="1825" actId="21"/>
          <ac:spMkLst>
            <pc:docMk/>
            <pc:sldMk cId="121414463" sldId="278"/>
            <ac:spMk id="11" creationId="{385998C2-DBD1-A8DC-AD87-73EC1CBC49CF}"/>
          </ac:spMkLst>
        </pc:spChg>
        <pc:spChg chg="add mod">
          <ac:chgData name="Teresa Walsh" userId="50d278d6-b95e-40ff-8196-b3bb55d94f63" providerId="ADAL" clId="{7F3E88C0-A99C-4C41-B08E-88A69FBFD9F6}" dt="2026-03-06T17:20:05.961" v="1996" actId="21"/>
          <ac:spMkLst>
            <pc:docMk/>
            <pc:sldMk cId="121414463" sldId="278"/>
            <ac:spMk id="13" creationId="{E456C07D-E003-35C9-28EE-5C9A9C96997C}"/>
          </ac:spMkLst>
        </pc:spChg>
        <pc:picChg chg="add mod">
          <ac:chgData name="Teresa Walsh" userId="50d278d6-b95e-40ff-8196-b3bb55d94f63" providerId="ADAL" clId="{7F3E88C0-A99C-4C41-B08E-88A69FBFD9F6}" dt="2026-03-06T17:20:52.717" v="2005" actId="14100"/>
          <ac:picMkLst>
            <pc:docMk/>
            <pc:sldMk cId="121414463" sldId="278"/>
            <ac:picMk id="6" creationId="{916DA779-E16B-D52B-AED4-F63E7BB80BFE}"/>
          </ac:picMkLst>
        </pc:picChg>
        <pc:picChg chg="add del mod">
          <ac:chgData name="Teresa Walsh" userId="50d278d6-b95e-40ff-8196-b3bb55d94f63" providerId="ADAL" clId="{7F3E88C0-A99C-4C41-B08E-88A69FBFD9F6}" dt="2026-03-06T17:13:54.867" v="1826"/>
          <ac:picMkLst>
            <pc:docMk/>
            <pc:sldMk cId="121414463" sldId="278"/>
            <ac:picMk id="9" creationId="{D2BF0945-9A6A-90DD-124C-78B5A536E13C}"/>
          </ac:picMkLst>
        </pc:picChg>
        <pc:picChg chg="add del">
          <ac:chgData name="Teresa Walsh" userId="50d278d6-b95e-40ff-8196-b3bb55d94f63" providerId="ADAL" clId="{7F3E88C0-A99C-4C41-B08E-88A69FBFD9F6}" dt="2026-03-06T17:20:05.961" v="1996" actId="21"/>
          <ac:picMkLst>
            <pc:docMk/>
            <pc:sldMk cId="121414463" sldId="278"/>
            <ac:picMk id="14" creationId="{D2BF0945-9A6A-90DD-124C-78B5A536E13C}"/>
          </ac:picMkLst>
        </pc:picChg>
        <pc:picChg chg="add mod">
          <ac:chgData name="Teresa Walsh" userId="50d278d6-b95e-40ff-8196-b3bb55d94f63" providerId="ADAL" clId="{7F3E88C0-A99C-4C41-B08E-88A69FBFD9F6}" dt="2026-03-06T17:20:42.136" v="2004" actId="14100"/>
          <ac:picMkLst>
            <pc:docMk/>
            <pc:sldMk cId="121414463" sldId="278"/>
            <ac:picMk id="15" creationId="{98641628-F85C-B3CB-2BA2-B4D048DDF241}"/>
          </ac:picMkLst>
        </pc:picChg>
        <pc:picChg chg="del">
          <ac:chgData name="Teresa Walsh" userId="50d278d6-b95e-40ff-8196-b3bb55d94f63" providerId="ADAL" clId="{7F3E88C0-A99C-4C41-B08E-88A69FBFD9F6}" dt="2026-03-06T17:09:14.182" v="1618" actId="21"/>
          <ac:picMkLst>
            <pc:docMk/>
            <pc:sldMk cId="121414463" sldId="278"/>
            <ac:picMk id="16" creationId="{6481F1A6-F46D-E983-61DC-FC26E37CB1C2}"/>
          </ac:picMkLst>
        </pc:picChg>
      </pc:sldChg>
      <pc:sldChg chg="modSp del mod">
        <pc:chgData name="Teresa Walsh" userId="50d278d6-b95e-40ff-8196-b3bb55d94f63" providerId="ADAL" clId="{7F3E88C0-A99C-4C41-B08E-88A69FBFD9F6}" dt="2026-03-06T17:15:54.673" v="1915" actId="2696"/>
        <pc:sldMkLst>
          <pc:docMk/>
          <pc:sldMk cId="2113902469" sldId="279"/>
        </pc:sldMkLst>
        <pc:spChg chg="mod">
          <ac:chgData name="Teresa Walsh" userId="50d278d6-b95e-40ff-8196-b3bb55d94f63" providerId="ADAL" clId="{7F3E88C0-A99C-4C41-B08E-88A69FBFD9F6}" dt="2026-03-06T14:55:10.033" v="316" actId="14100"/>
          <ac:spMkLst>
            <pc:docMk/>
            <pc:sldMk cId="2113902469" sldId="279"/>
            <ac:spMk id="2" creationId="{F620A3C8-F04B-90C7-480B-DC16A8EF910E}"/>
          </ac:spMkLst>
        </pc:spChg>
      </pc:sldChg>
      <pc:sldChg chg="addSp delSp modSp del mod">
        <pc:chgData name="Teresa Walsh" userId="50d278d6-b95e-40ff-8196-b3bb55d94f63" providerId="ADAL" clId="{7F3E88C0-A99C-4C41-B08E-88A69FBFD9F6}" dt="2026-03-06T17:14:15.788" v="1833" actId="2696"/>
        <pc:sldMkLst>
          <pc:docMk/>
          <pc:sldMk cId="1748660201" sldId="281"/>
        </pc:sldMkLst>
        <pc:spChg chg="mod">
          <ac:chgData name="Teresa Walsh" userId="50d278d6-b95e-40ff-8196-b3bb55d94f63" providerId="ADAL" clId="{7F3E88C0-A99C-4C41-B08E-88A69FBFD9F6}" dt="2026-03-06T14:54:56.020" v="314" actId="2711"/>
          <ac:spMkLst>
            <pc:docMk/>
            <pc:sldMk cId="1748660201" sldId="281"/>
            <ac:spMk id="2" creationId="{280E1027-DBBC-04AB-158F-C245C3466A0D}"/>
          </ac:spMkLst>
        </pc:spChg>
        <pc:spChg chg="add mod">
          <ac:chgData name="Teresa Walsh" userId="50d278d6-b95e-40ff-8196-b3bb55d94f63" providerId="ADAL" clId="{7F3E88C0-A99C-4C41-B08E-88A69FBFD9F6}" dt="2026-03-06T17:09:19.562" v="1619" actId="21"/>
          <ac:spMkLst>
            <pc:docMk/>
            <pc:sldMk cId="1748660201" sldId="281"/>
            <ac:spMk id="5" creationId="{C8A1350F-6092-FBE7-DE68-80DB2A824A74}"/>
          </ac:spMkLst>
        </pc:spChg>
        <pc:spChg chg="add del mod">
          <ac:chgData name="Teresa Walsh" userId="50d278d6-b95e-40ff-8196-b3bb55d94f63" providerId="ADAL" clId="{7F3E88C0-A99C-4C41-B08E-88A69FBFD9F6}" dt="2026-03-06T17:13:55.565" v="1828" actId="21"/>
          <ac:spMkLst>
            <pc:docMk/>
            <pc:sldMk cId="1748660201" sldId="281"/>
            <ac:spMk id="7" creationId="{7C7C0212-4C83-EA0D-C3AD-870FF9575E58}"/>
          </ac:spMkLst>
        </pc:spChg>
        <pc:picChg chg="del">
          <ac:chgData name="Teresa Walsh" userId="50d278d6-b95e-40ff-8196-b3bb55d94f63" providerId="ADAL" clId="{7F3E88C0-A99C-4C41-B08E-88A69FBFD9F6}" dt="2026-03-06T17:09:19.562" v="1619" actId="21"/>
          <ac:picMkLst>
            <pc:docMk/>
            <pc:sldMk cId="1748660201" sldId="281"/>
            <ac:picMk id="16" creationId="{916DA779-E16B-D52B-AED4-F63E7BB80BFE}"/>
          </ac:picMkLst>
        </pc:picChg>
        <pc:picChg chg="add del">
          <ac:chgData name="Teresa Walsh" userId="50d278d6-b95e-40ff-8196-b3bb55d94f63" providerId="ADAL" clId="{7F3E88C0-A99C-4C41-B08E-88A69FBFD9F6}" dt="2026-03-06T17:13:55.565" v="1828" actId="21"/>
          <ac:picMkLst>
            <pc:docMk/>
            <pc:sldMk cId="1748660201" sldId="281"/>
            <ac:picMk id="18" creationId="{C89F6F61-8731-0E61-3FC7-416B470C336A}"/>
          </ac:picMkLst>
        </pc:picChg>
      </pc:sldChg>
      <pc:sldChg chg="modSp mod">
        <pc:chgData name="Teresa Walsh" userId="50d278d6-b95e-40ff-8196-b3bb55d94f63" providerId="ADAL" clId="{7F3E88C0-A99C-4C41-B08E-88A69FBFD9F6}" dt="2026-03-06T17:28:27.817" v="2210" actId="14100"/>
        <pc:sldMkLst>
          <pc:docMk/>
          <pc:sldMk cId="1689650082" sldId="282"/>
        </pc:sldMkLst>
        <pc:spChg chg="mod">
          <ac:chgData name="Teresa Walsh" userId="50d278d6-b95e-40ff-8196-b3bb55d94f63" providerId="ADAL" clId="{7F3E88C0-A99C-4C41-B08E-88A69FBFD9F6}" dt="2026-03-06T17:28:23.866" v="2209" actId="14100"/>
          <ac:spMkLst>
            <pc:docMk/>
            <pc:sldMk cId="1689650082" sldId="282"/>
            <ac:spMk id="2" creationId="{E9056800-9214-6B8B-D701-13AFA9222872}"/>
          </ac:spMkLst>
        </pc:spChg>
        <pc:spChg chg="mod">
          <ac:chgData name="Teresa Walsh" userId="50d278d6-b95e-40ff-8196-b3bb55d94f63" providerId="ADAL" clId="{7F3E88C0-A99C-4C41-B08E-88A69FBFD9F6}" dt="2026-03-06T17:28:27.817" v="2210" actId="14100"/>
          <ac:spMkLst>
            <pc:docMk/>
            <pc:sldMk cId="1689650082" sldId="282"/>
            <ac:spMk id="3" creationId="{9E7B9A65-9CC5-D39E-1CED-602722173C32}"/>
          </ac:spMkLst>
        </pc:spChg>
      </pc:sldChg>
      <pc:sldChg chg="modSp del mod">
        <pc:chgData name="Teresa Walsh" userId="50d278d6-b95e-40ff-8196-b3bb55d94f63" providerId="ADAL" clId="{7F3E88C0-A99C-4C41-B08E-88A69FBFD9F6}" dt="2026-03-06T17:22:15.819" v="2023" actId="2696"/>
        <pc:sldMkLst>
          <pc:docMk/>
          <pc:sldMk cId="536128341" sldId="283"/>
        </pc:sldMkLst>
        <pc:spChg chg="mod">
          <ac:chgData name="Teresa Walsh" userId="50d278d6-b95e-40ff-8196-b3bb55d94f63" providerId="ADAL" clId="{7F3E88C0-A99C-4C41-B08E-88A69FBFD9F6}" dt="2026-03-06T14:55:41.663" v="320" actId="14100"/>
          <ac:spMkLst>
            <pc:docMk/>
            <pc:sldMk cId="536128341" sldId="283"/>
            <ac:spMk id="2" creationId="{E2198875-13AB-AC6B-925F-521DABB05353}"/>
          </ac:spMkLst>
        </pc:spChg>
      </pc:sldChg>
      <pc:sldChg chg="del">
        <pc:chgData name="Teresa Walsh" userId="50d278d6-b95e-40ff-8196-b3bb55d94f63" providerId="ADAL" clId="{7F3E88C0-A99C-4C41-B08E-88A69FBFD9F6}" dt="2026-03-06T15:36:21.817" v="776" actId="2696"/>
        <pc:sldMkLst>
          <pc:docMk/>
          <pc:sldMk cId="3340643371" sldId="284"/>
        </pc:sldMkLst>
      </pc:sldChg>
      <pc:sldChg chg="addSp modSp mod">
        <pc:chgData name="Teresa Walsh" userId="50d278d6-b95e-40ff-8196-b3bb55d94f63" providerId="ADAL" clId="{7F3E88C0-A99C-4C41-B08E-88A69FBFD9F6}" dt="2026-03-06T13:14:30.267" v="297" actId="207"/>
        <pc:sldMkLst>
          <pc:docMk/>
          <pc:sldMk cId="497228766" sldId="287"/>
        </pc:sldMkLst>
        <pc:spChg chg="mod">
          <ac:chgData name="Teresa Walsh" userId="50d278d6-b95e-40ff-8196-b3bb55d94f63" providerId="ADAL" clId="{7F3E88C0-A99C-4C41-B08E-88A69FBFD9F6}" dt="2026-03-06T13:06:41.304" v="56" actId="14100"/>
          <ac:spMkLst>
            <pc:docMk/>
            <pc:sldMk cId="497228766" sldId="287"/>
            <ac:spMk id="2" creationId="{241E0D39-3D26-6AF8-BA30-E8C7ECA8C689}"/>
          </ac:spMkLst>
        </pc:spChg>
        <pc:spChg chg="add mod">
          <ac:chgData name="Teresa Walsh" userId="50d278d6-b95e-40ff-8196-b3bb55d94f63" providerId="ADAL" clId="{7F3E88C0-A99C-4C41-B08E-88A69FBFD9F6}" dt="2026-03-06T13:14:30.267" v="297" actId="207"/>
          <ac:spMkLst>
            <pc:docMk/>
            <pc:sldMk cId="497228766" sldId="287"/>
            <ac:spMk id="7" creationId="{AD1CA5D8-ACE0-A52B-5A64-B87CF704893C}"/>
          </ac:spMkLst>
        </pc:spChg>
        <pc:picChg chg="add mod">
          <ac:chgData name="Teresa Walsh" userId="50d278d6-b95e-40ff-8196-b3bb55d94f63" providerId="ADAL" clId="{7F3E88C0-A99C-4C41-B08E-88A69FBFD9F6}" dt="2026-03-06T13:06:10.066" v="45" actId="1076"/>
          <ac:picMkLst>
            <pc:docMk/>
            <pc:sldMk cId="497228766" sldId="287"/>
            <ac:picMk id="3" creationId="{4A89B387-53C6-7436-7E18-2BEA3446674F}"/>
          </ac:picMkLst>
        </pc:picChg>
        <pc:picChg chg="add mod">
          <ac:chgData name="Teresa Walsh" userId="50d278d6-b95e-40ff-8196-b3bb55d94f63" providerId="ADAL" clId="{7F3E88C0-A99C-4C41-B08E-88A69FBFD9F6}" dt="2026-03-06T13:06:14.541" v="47" actId="14100"/>
          <ac:picMkLst>
            <pc:docMk/>
            <pc:sldMk cId="497228766" sldId="287"/>
            <ac:picMk id="4" creationId="{4BF30F43-2423-3DBE-7CB1-3B592935B9C3}"/>
          </ac:picMkLst>
        </pc:picChg>
        <pc:picChg chg="mod">
          <ac:chgData name="Teresa Walsh" userId="50d278d6-b95e-40ff-8196-b3bb55d94f63" providerId="ADAL" clId="{7F3E88C0-A99C-4C41-B08E-88A69FBFD9F6}" dt="2026-03-06T13:04:19.121" v="32" actId="14100"/>
          <ac:picMkLst>
            <pc:docMk/>
            <pc:sldMk cId="497228766" sldId="287"/>
            <ac:picMk id="5" creationId="{1BA9C1BE-4F9F-071B-54A2-2F087B715DF4}"/>
          </ac:picMkLst>
        </pc:picChg>
      </pc:sldChg>
      <pc:sldChg chg="addSp delSp modSp mod modClrScheme chgLayout">
        <pc:chgData name="Teresa Walsh" userId="50d278d6-b95e-40ff-8196-b3bb55d94f63" providerId="ADAL" clId="{7F3E88C0-A99C-4C41-B08E-88A69FBFD9F6}" dt="2026-03-06T16:28:58.782" v="1165" actId="26606"/>
        <pc:sldMkLst>
          <pc:docMk/>
          <pc:sldMk cId="745988733" sldId="290"/>
        </pc:sldMkLst>
        <pc:spChg chg="add del">
          <ac:chgData name="Teresa Walsh" userId="50d278d6-b95e-40ff-8196-b3bb55d94f63" providerId="ADAL" clId="{7F3E88C0-A99C-4C41-B08E-88A69FBFD9F6}" dt="2026-03-06T16:28:58.782" v="1165" actId="26606"/>
          <ac:spMkLst>
            <pc:docMk/>
            <pc:sldMk cId="745988733" sldId="290"/>
            <ac:spMk id="2" creationId="{A2C74153-C3DA-0079-1611-5B8A8636A3A2}"/>
          </ac:spMkLst>
        </pc:spChg>
        <pc:spChg chg="add del">
          <ac:chgData name="Teresa Walsh" userId="50d278d6-b95e-40ff-8196-b3bb55d94f63" providerId="ADAL" clId="{7F3E88C0-A99C-4C41-B08E-88A69FBFD9F6}" dt="2026-03-06T16:28:58.782" v="1165" actId="26606"/>
          <ac:spMkLst>
            <pc:docMk/>
            <pc:sldMk cId="745988733" sldId="290"/>
            <ac:spMk id="10" creationId="{AECCA40D-DABE-6634-592F-589034097BD5}"/>
          </ac:spMkLst>
        </pc:spChg>
        <pc:spChg chg="add del">
          <ac:chgData name="Teresa Walsh" userId="50d278d6-b95e-40ff-8196-b3bb55d94f63" providerId="ADAL" clId="{7F3E88C0-A99C-4C41-B08E-88A69FBFD9F6}" dt="2026-03-06T16:28:58.782" v="1165" actId="26606"/>
          <ac:spMkLst>
            <pc:docMk/>
            <pc:sldMk cId="745988733" sldId="290"/>
            <ac:spMk id="12" creationId="{70A98EF0-B8CA-1B10-D539-674DB9F775E6}"/>
          </ac:spMkLst>
        </pc:spChg>
        <pc:spChg chg="add del mod">
          <ac:chgData name="Teresa Walsh" userId="50d278d6-b95e-40ff-8196-b3bb55d94f63" providerId="ADAL" clId="{7F3E88C0-A99C-4C41-B08E-88A69FBFD9F6}" dt="2026-03-06T16:28:53.079" v="1161" actId="26606"/>
          <ac:spMkLst>
            <pc:docMk/>
            <pc:sldMk cId="745988733" sldId="290"/>
            <ac:spMk id="17" creationId="{1A2BC248-129C-4A97-92E3-B62E48845854}"/>
          </ac:spMkLst>
        </pc:spChg>
        <pc:spChg chg="add del mod">
          <ac:chgData name="Teresa Walsh" userId="50d278d6-b95e-40ff-8196-b3bb55d94f63" providerId="ADAL" clId="{7F3E88C0-A99C-4C41-B08E-88A69FBFD9F6}" dt="2026-03-06T16:28:53.079" v="1161" actId="26606"/>
          <ac:spMkLst>
            <pc:docMk/>
            <pc:sldMk cId="745988733" sldId="290"/>
            <ac:spMk id="19" creationId="{3C32BB28-E9C9-9314-0921-204FC706CCA8}"/>
          </ac:spMkLst>
        </pc:spChg>
        <pc:picChg chg="add mod">
          <ac:chgData name="Teresa Walsh" userId="50d278d6-b95e-40ff-8196-b3bb55d94f63" providerId="ADAL" clId="{7F3E88C0-A99C-4C41-B08E-88A69FBFD9F6}" dt="2026-03-06T16:04:00.968" v="1068"/>
          <ac:picMkLst>
            <pc:docMk/>
            <pc:sldMk cId="745988733" sldId="290"/>
            <ac:picMk id="3" creationId="{6934BEE8-FF9F-66E6-B96F-F37DC61A3B49}"/>
          </ac:picMkLst>
        </pc:picChg>
        <pc:picChg chg="mod">
          <ac:chgData name="Teresa Walsh" userId="50d278d6-b95e-40ff-8196-b3bb55d94f63" providerId="ADAL" clId="{7F3E88C0-A99C-4C41-B08E-88A69FBFD9F6}" dt="2026-03-06T16:28:58.782" v="1165" actId="26606"/>
          <ac:picMkLst>
            <pc:docMk/>
            <pc:sldMk cId="745988733" sldId="290"/>
            <ac:picMk id="5" creationId="{593F6600-42DB-6252-65B6-2BA80C1B6A3C}"/>
          </ac:picMkLst>
        </pc:picChg>
      </pc:sldChg>
      <pc:sldChg chg="modSp del mod">
        <pc:chgData name="Teresa Walsh" userId="50d278d6-b95e-40ff-8196-b3bb55d94f63" providerId="ADAL" clId="{7F3E88C0-A99C-4C41-B08E-88A69FBFD9F6}" dt="2026-03-06T15:45:50.968" v="1049" actId="2696"/>
        <pc:sldMkLst>
          <pc:docMk/>
          <pc:sldMk cId="1261638843" sldId="294"/>
        </pc:sldMkLst>
        <pc:spChg chg="mod">
          <ac:chgData name="Teresa Walsh" userId="50d278d6-b95e-40ff-8196-b3bb55d94f63" providerId="ADAL" clId="{7F3E88C0-A99C-4C41-B08E-88A69FBFD9F6}" dt="2026-03-06T14:54:21.692" v="311" actId="2711"/>
          <ac:spMkLst>
            <pc:docMk/>
            <pc:sldMk cId="1261638843" sldId="294"/>
            <ac:spMk id="2" creationId="{DD935E1F-E516-A9ED-E7B9-43177AA74D52}"/>
          </ac:spMkLst>
        </pc:spChg>
        <pc:spChg chg="mod">
          <ac:chgData name="Teresa Walsh" userId="50d278d6-b95e-40ff-8196-b3bb55d94f63" providerId="ADAL" clId="{7F3E88C0-A99C-4C41-B08E-88A69FBFD9F6}" dt="2026-03-06T15:44:44.256" v="1017" actId="1076"/>
          <ac:spMkLst>
            <pc:docMk/>
            <pc:sldMk cId="1261638843" sldId="294"/>
            <ac:spMk id="3" creationId="{4D78735F-310F-6F34-8CB5-2946F7FA5EB9}"/>
          </ac:spMkLst>
        </pc:spChg>
      </pc:sldChg>
      <pc:sldChg chg="modSp del mod">
        <pc:chgData name="Teresa Walsh" userId="50d278d6-b95e-40ff-8196-b3bb55d94f63" providerId="ADAL" clId="{7F3E88C0-A99C-4C41-B08E-88A69FBFD9F6}" dt="2026-03-06T15:06:21.116" v="440" actId="47"/>
        <pc:sldMkLst>
          <pc:docMk/>
          <pc:sldMk cId="3279677836" sldId="296"/>
        </pc:sldMkLst>
        <pc:spChg chg="mod">
          <ac:chgData name="Teresa Walsh" userId="50d278d6-b95e-40ff-8196-b3bb55d94f63" providerId="ADAL" clId="{7F3E88C0-A99C-4C41-B08E-88A69FBFD9F6}" dt="2026-03-06T14:53:12.090" v="309" actId="27636"/>
          <ac:spMkLst>
            <pc:docMk/>
            <pc:sldMk cId="3279677836" sldId="296"/>
            <ac:spMk id="5" creationId="{AB918B2B-3CCC-FC41-2EFC-2EDD3CE6F10A}"/>
          </ac:spMkLst>
        </pc:spChg>
      </pc:sldChg>
      <pc:sldChg chg="addSp delSp modSp add del mod">
        <pc:chgData name="Teresa Walsh" userId="50d278d6-b95e-40ff-8196-b3bb55d94f63" providerId="ADAL" clId="{7F3E88C0-A99C-4C41-B08E-88A69FBFD9F6}" dt="2026-03-06T15:06:11.550" v="439" actId="47"/>
        <pc:sldMkLst>
          <pc:docMk/>
          <pc:sldMk cId="1231888651" sldId="298"/>
        </pc:sldMkLst>
        <pc:spChg chg="add mod">
          <ac:chgData name="Teresa Walsh" userId="50d278d6-b95e-40ff-8196-b3bb55d94f63" providerId="ADAL" clId="{7F3E88C0-A99C-4C41-B08E-88A69FBFD9F6}" dt="2026-03-06T15:00:07.426" v="327" actId="21"/>
          <ac:spMkLst>
            <pc:docMk/>
            <pc:sldMk cId="1231888651" sldId="298"/>
            <ac:spMk id="3" creationId="{4F51A063-CDD1-D633-43D8-DE7FEDB1297C}"/>
          </ac:spMkLst>
        </pc:spChg>
        <pc:spChg chg="mod">
          <ac:chgData name="Teresa Walsh" userId="50d278d6-b95e-40ff-8196-b3bb55d94f63" providerId="ADAL" clId="{7F3E88C0-A99C-4C41-B08E-88A69FBFD9F6}" dt="2026-03-06T15:05:46.650" v="435" actId="21"/>
          <ac:spMkLst>
            <pc:docMk/>
            <pc:sldMk cId="1231888651" sldId="298"/>
            <ac:spMk id="6" creationId="{A30274DC-3A6B-3486-4BAA-2A6F22B39F9C}"/>
          </ac:spMkLst>
        </pc:spChg>
        <pc:picChg chg="del">
          <ac:chgData name="Teresa Walsh" userId="50d278d6-b95e-40ff-8196-b3bb55d94f63" providerId="ADAL" clId="{7F3E88C0-A99C-4C41-B08E-88A69FBFD9F6}" dt="2026-03-06T15:00:07.426" v="327" actId="21"/>
          <ac:picMkLst>
            <pc:docMk/>
            <pc:sldMk cId="1231888651" sldId="298"/>
            <ac:picMk id="10" creationId="{A9E49C0C-0F20-8456-4D5B-07EFE0669D4E}"/>
          </ac:picMkLst>
        </pc:picChg>
      </pc:sldChg>
      <pc:sldChg chg="addSp delSp modSp new mod ord">
        <pc:chgData name="Teresa Walsh" userId="50d278d6-b95e-40ff-8196-b3bb55d94f63" providerId="ADAL" clId="{7F3E88C0-A99C-4C41-B08E-88A69FBFD9F6}" dt="2026-03-06T16:45:46.526" v="1396" actId="14100"/>
        <pc:sldMkLst>
          <pc:docMk/>
          <pc:sldMk cId="4236991790" sldId="298"/>
        </pc:sldMkLst>
        <pc:spChg chg="mod">
          <ac:chgData name="Teresa Walsh" userId="50d278d6-b95e-40ff-8196-b3bb55d94f63" providerId="ADAL" clId="{7F3E88C0-A99C-4C41-B08E-88A69FBFD9F6}" dt="2026-03-06T16:45:46.526" v="1396" actId="14100"/>
          <ac:spMkLst>
            <pc:docMk/>
            <pc:sldMk cId="4236991790" sldId="298"/>
            <ac:spMk id="2" creationId="{3938809E-FF75-565D-56AA-D3C4C0592D1C}"/>
          </ac:spMkLst>
        </pc:spChg>
        <pc:spChg chg="mod">
          <ac:chgData name="Teresa Walsh" userId="50d278d6-b95e-40ff-8196-b3bb55d94f63" providerId="ADAL" clId="{7F3E88C0-A99C-4C41-B08E-88A69FBFD9F6}" dt="2026-03-06T16:45:12.503" v="1394" actId="27636"/>
          <ac:spMkLst>
            <pc:docMk/>
            <pc:sldMk cId="4236991790" sldId="298"/>
            <ac:spMk id="3" creationId="{CAD1D2F3-6015-2615-BEFC-0BE8DD5C3EB2}"/>
          </ac:spMkLst>
        </pc:spChg>
        <pc:spChg chg="del">
          <ac:chgData name="Teresa Walsh" userId="50d278d6-b95e-40ff-8196-b3bb55d94f63" providerId="ADAL" clId="{7F3E88C0-A99C-4C41-B08E-88A69FBFD9F6}" dt="2026-03-06T16:05:39.113" v="1096"/>
          <ac:spMkLst>
            <pc:docMk/>
            <pc:sldMk cId="4236991790" sldId="298"/>
            <ac:spMk id="4" creationId="{1ACEE4D0-86EF-0D83-7CFE-95A41390317F}"/>
          </ac:spMkLst>
        </pc:spChg>
        <pc:spChg chg="del">
          <ac:chgData name="Teresa Walsh" userId="50d278d6-b95e-40ff-8196-b3bb55d94f63" providerId="ADAL" clId="{7F3E88C0-A99C-4C41-B08E-88A69FBFD9F6}" dt="2026-03-06T16:38:42.770" v="1169"/>
          <ac:spMkLst>
            <pc:docMk/>
            <pc:sldMk cId="4236991790" sldId="298"/>
            <ac:spMk id="5" creationId="{BAC2C5E7-B29C-1B0E-FB73-CED57CA770C2}"/>
          </ac:spMkLst>
        </pc:spChg>
        <pc:picChg chg="add mod">
          <ac:chgData name="Teresa Walsh" userId="50d278d6-b95e-40ff-8196-b3bb55d94f63" providerId="ADAL" clId="{7F3E88C0-A99C-4C41-B08E-88A69FBFD9F6}" dt="2026-03-06T16:04:46.979" v="1073"/>
          <ac:picMkLst>
            <pc:docMk/>
            <pc:sldMk cId="4236991790" sldId="298"/>
            <ac:picMk id="6" creationId="{1E6208E0-8FE5-CFF9-43A9-0DD46057CD8C}"/>
          </ac:picMkLst>
        </pc:picChg>
        <pc:picChg chg="add mod">
          <ac:chgData name="Teresa Walsh" userId="50d278d6-b95e-40ff-8196-b3bb55d94f63" providerId="ADAL" clId="{7F3E88C0-A99C-4C41-B08E-88A69FBFD9F6}" dt="2026-03-06T16:05:39.113" v="1096"/>
          <ac:picMkLst>
            <pc:docMk/>
            <pc:sldMk cId="4236991790" sldId="298"/>
            <ac:picMk id="7" creationId="{870A34CB-8BF1-F49F-0631-744C9DD75FED}"/>
          </ac:picMkLst>
        </pc:picChg>
        <pc:picChg chg="add mod ord">
          <ac:chgData name="Teresa Walsh" userId="50d278d6-b95e-40ff-8196-b3bb55d94f63" providerId="ADAL" clId="{7F3E88C0-A99C-4C41-B08E-88A69FBFD9F6}" dt="2026-03-06T16:38:42.770" v="1169"/>
          <ac:picMkLst>
            <pc:docMk/>
            <pc:sldMk cId="4236991790" sldId="298"/>
            <ac:picMk id="9" creationId="{489E216D-2948-590D-9B85-C9E8AB245AA6}"/>
          </ac:picMkLst>
        </pc:picChg>
      </pc:sldChg>
      <pc:sldChg chg="add del">
        <pc:chgData name="Teresa Walsh" userId="50d278d6-b95e-40ff-8196-b3bb55d94f63" providerId="ADAL" clId="{7F3E88C0-A99C-4C41-B08E-88A69FBFD9F6}" dt="2026-03-06T16:26:35.461" v="1143"/>
        <pc:sldMkLst>
          <pc:docMk/>
          <pc:sldMk cId="1824132910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Title of Presentation</a:t>
            </a:r>
            <a:endParaRPr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Created by</a:t>
            </a:r>
            <a:br>
              <a:rPr lang="en-GB"/>
            </a:br>
            <a:r>
              <a:rPr lang="en-GB"/>
              <a:t>Name Surname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Presented by</a:t>
            </a:r>
            <a:br>
              <a:rPr lang="en-GB"/>
            </a:br>
            <a:r>
              <a:rPr lang="en-GB"/>
              <a:t>Name Surname</a:t>
            </a:r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/>
              <a:t>Page title goes here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/>
              <a:t>Page title goes here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/>
              <a:t>Page title goes here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Page title goes here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Meet the team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Page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/>
              <a:t>Page title goes here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/>
              <a:t>Page title goes here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/>
              <a:t>Page title goes here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Page title goes here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Title of Presentation</a:t>
            </a:r>
            <a:endParaRPr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Created by</a:t>
            </a:r>
            <a:br>
              <a:rPr lang="en-GB"/>
            </a:br>
            <a:r>
              <a:rPr lang="en-GB"/>
              <a:t>Name Surname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Presented by</a:t>
            </a:r>
            <a:br>
              <a:rPr lang="en-GB"/>
            </a:br>
            <a:r>
              <a:rPr lang="en-GB"/>
              <a:t>Name Surname</a:t>
            </a:r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Space for a short bio / creds if needed. 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Meet the team</a:t>
            </a:r>
            <a:endParaRPr lang="en-GB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/>
              <a:t>Click to insert body text here. </a:t>
            </a:r>
          </a:p>
          <a:p>
            <a:r>
              <a:rPr lang="en-IE"/>
              <a:t>Sed </a:t>
            </a:r>
            <a:r>
              <a:rPr lang="en-IE" err="1"/>
              <a:t>ut</a:t>
            </a:r>
            <a:r>
              <a:rPr lang="en-IE"/>
              <a:t> </a:t>
            </a:r>
            <a:r>
              <a:rPr lang="en-IE" err="1"/>
              <a:t>perspiciatis</a:t>
            </a:r>
            <a:r>
              <a:rPr lang="en-IE"/>
              <a:t> </a:t>
            </a:r>
            <a:r>
              <a:rPr lang="en-IE" err="1"/>
              <a:t>unde</a:t>
            </a:r>
            <a:r>
              <a:rPr lang="en-IE"/>
              <a:t> </a:t>
            </a:r>
            <a:r>
              <a:rPr lang="en-IE" err="1"/>
              <a:t>omnis</a:t>
            </a:r>
            <a:r>
              <a:rPr lang="en-IE"/>
              <a:t> </a:t>
            </a:r>
            <a:r>
              <a:rPr lang="en-IE" err="1"/>
              <a:t>iste</a:t>
            </a:r>
            <a:r>
              <a:rPr lang="en-IE"/>
              <a:t> </a:t>
            </a:r>
            <a:r>
              <a:rPr lang="en-IE" err="1"/>
              <a:t>natus</a:t>
            </a:r>
            <a:r>
              <a:rPr lang="en-IE"/>
              <a:t> error sit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accusantium</a:t>
            </a:r>
            <a:r>
              <a:rPr lang="en-IE"/>
              <a:t> </a:t>
            </a:r>
            <a:r>
              <a:rPr lang="en-IE" err="1"/>
              <a:t>doloremque</a:t>
            </a:r>
            <a:r>
              <a:rPr lang="en-IE"/>
              <a:t> </a:t>
            </a:r>
            <a:r>
              <a:rPr lang="en-IE" err="1"/>
              <a:t>laudantium</a:t>
            </a:r>
            <a:r>
              <a:rPr lang="en-IE"/>
              <a:t>, </a:t>
            </a:r>
            <a:r>
              <a:rPr lang="en-IE" err="1"/>
              <a:t>totam</a:t>
            </a:r>
            <a:r>
              <a:rPr lang="en-IE"/>
              <a:t> rem </a:t>
            </a:r>
            <a:r>
              <a:rPr lang="en-IE" err="1"/>
              <a:t>aperiam</a:t>
            </a:r>
            <a:r>
              <a:rPr lang="en-IE"/>
              <a:t>, </a:t>
            </a:r>
            <a:r>
              <a:rPr lang="en-IE" err="1"/>
              <a:t>eaque</a:t>
            </a:r>
            <a:r>
              <a:rPr lang="en-IE"/>
              <a:t> </a:t>
            </a:r>
            <a:r>
              <a:rPr lang="en-IE" err="1"/>
              <a:t>ipsa</a:t>
            </a:r>
            <a:r>
              <a:rPr lang="en-IE"/>
              <a:t> </a:t>
            </a:r>
            <a:r>
              <a:rPr lang="en-IE" err="1"/>
              <a:t>quae</a:t>
            </a:r>
            <a:r>
              <a:rPr lang="en-IE"/>
              <a:t> ab </a:t>
            </a:r>
            <a:r>
              <a:rPr lang="en-IE" err="1"/>
              <a:t>illo</a:t>
            </a:r>
            <a:r>
              <a:rPr lang="en-IE"/>
              <a:t> </a:t>
            </a:r>
            <a:r>
              <a:rPr lang="en-IE" err="1"/>
              <a:t>inventore</a:t>
            </a:r>
            <a:r>
              <a:rPr lang="en-IE"/>
              <a:t> </a:t>
            </a:r>
            <a:r>
              <a:rPr lang="en-IE" err="1"/>
              <a:t>veritatis</a:t>
            </a:r>
            <a:r>
              <a:rPr lang="en-IE"/>
              <a:t> et quasi </a:t>
            </a:r>
            <a:r>
              <a:rPr lang="en-IE" err="1"/>
              <a:t>architecto</a:t>
            </a:r>
            <a:r>
              <a:rPr lang="en-IE"/>
              <a:t> beatae vitae dicta sunt </a:t>
            </a:r>
            <a:r>
              <a:rPr lang="en-IE" err="1"/>
              <a:t>explicabo</a:t>
            </a:r>
            <a:r>
              <a:rPr lang="en-IE"/>
              <a:t>. </a:t>
            </a:r>
          </a:p>
          <a:p>
            <a:r>
              <a:rPr lang="en-IE"/>
              <a:t>Nemo </a:t>
            </a:r>
            <a:r>
              <a:rPr lang="en-IE" err="1"/>
              <a:t>enim</a:t>
            </a:r>
            <a:r>
              <a:rPr lang="en-IE"/>
              <a:t> </a:t>
            </a:r>
            <a:r>
              <a:rPr lang="en-IE" err="1"/>
              <a:t>ipsam</a:t>
            </a:r>
            <a:r>
              <a:rPr lang="en-IE"/>
              <a:t>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voluptas</a:t>
            </a:r>
            <a:r>
              <a:rPr lang="en-IE"/>
              <a:t> sit </a:t>
            </a:r>
            <a:r>
              <a:rPr lang="en-IE" err="1"/>
              <a:t>aspernatur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</a:t>
            </a:r>
            <a:r>
              <a:rPr lang="en-IE" err="1"/>
              <a:t>odit</a:t>
            </a:r>
            <a:r>
              <a:rPr lang="en-IE"/>
              <a:t> </a:t>
            </a:r>
            <a:r>
              <a:rPr lang="en-IE" err="1"/>
              <a:t>aut</a:t>
            </a:r>
            <a:r>
              <a:rPr lang="en-IE"/>
              <a:t> fugit, </a:t>
            </a:r>
            <a:r>
              <a:rPr lang="en-IE" err="1"/>
              <a:t>sed</a:t>
            </a:r>
            <a:r>
              <a:rPr lang="en-IE"/>
              <a:t> </a:t>
            </a:r>
            <a:r>
              <a:rPr lang="en-IE" err="1"/>
              <a:t>quia</a:t>
            </a:r>
            <a:r>
              <a:rPr lang="en-IE"/>
              <a:t> </a:t>
            </a:r>
            <a:r>
              <a:rPr lang="en-IE" err="1"/>
              <a:t>consequuntur</a:t>
            </a:r>
            <a:r>
              <a:rPr lang="en-IE"/>
              <a:t> </a:t>
            </a:r>
            <a:r>
              <a:rPr lang="en-IE" err="1"/>
              <a:t>magni</a:t>
            </a:r>
            <a:r>
              <a:rPr lang="en-IE"/>
              <a:t> </a:t>
            </a:r>
            <a:r>
              <a:rPr lang="en-IE" err="1"/>
              <a:t>dolores</a:t>
            </a:r>
            <a:r>
              <a:rPr lang="en-IE"/>
              <a:t> </a:t>
            </a:r>
            <a:r>
              <a:rPr lang="en-IE" err="1"/>
              <a:t>eos</a:t>
            </a:r>
            <a:r>
              <a:rPr lang="en-IE"/>
              <a:t> qui ratione </a:t>
            </a:r>
            <a:r>
              <a:rPr lang="en-IE" err="1"/>
              <a:t>voluptatem</a:t>
            </a:r>
            <a:r>
              <a:rPr lang="en-IE"/>
              <a:t> </a:t>
            </a:r>
            <a:r>
              <a:rPr lang="en-IE" err="1"/>
              <a:t>sequi</a:t>
            </a:r>
            <a:r>
              <a:rPr lang="en-IE"/>
              <a:t> </a:t>
            </a:r>
            <a:r>
              <a:rPr lang="en-IE" err="1"/>
              <a:t>nesciunt</a:t>
            </a:r>
            <a:r>
              <a:rPr lang="en-IE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title goes here</a:t>
            </a:r>
            <a:endParaRPr lang="en-GB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Title of Presentation</a:t>
            </a:r>
            <a:endParaRPr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Section Divider Title Goes Here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of Presentation</a:t>
            </a:r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of Presentation</a:t>
            </a:r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Section Divider Title Goes Here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of Presentation</a:t>
            </a:r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Section Divider Title Goes Here</a:t>
            </a:r>
            <a:endParaRPr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Insert quote, statistic or other point of interest here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of Presentation</a:t>
            </a:r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QUOTE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Source</a:t>
            </a:r>
            <a:endParaRPr lang="en-US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Insert quote, statistic or other point of interest here</a:t>
            </a:r>
            <a:endParaRPr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of Presentation</a:t>
            </a:r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QUOTE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Source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/>
              <a:t>Add Thank you</a:t>
            </a:r>
            <a:endParaRPr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Page title goes here</a:t>
            </a:r>
            <a:endParaRPr lang="en-GB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97" r:id="rId9"/>
    <p:sldLayoutId id="2147483686" r:id="rId10"/>
    <p:sldLayoutId id="2147483680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33A114-C061-4905-33D5-27C6D4E5D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514" y="3418567"/>
            <a:ext cx="6700594" cy="1130250"/>
          </a:xfrm>
        </p:spPr>
        <p:txBody>
          <a:bodyPr wrap="square" anchor="ctr">
            <a:normAutofit fontScale="90000"/>
          </a:bodyPr>
          <a:lstStyle/>
          <a:p>
            <a:pPr algn="l"/>
            <a:r>
              <a:rPr lang="en-US" sz="6600">
                <a:latin typeface="SDCC Display"/>
                <a:cs typeface="Arial"/>
              </a:rPr>
              <a:t>Climate Action Progress Report 2025</a:t>
            </a:r>
            <a:r>
              <a:rPr lang="en-US" sz="9100">
                <a:latin typeface="SDCC Display"/>
                <a:cs typeface="Arial"/>
              </a:rPr>
              <a:t> </a:t>
            </a:r>
          </a:p>
          <a:p>
            <a:endParaRPr lang="en-GB" sz="905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F145FA-6EDC-1573-CF7D-345F94AA2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1250" y="4870866"/>
            <a:ext cx="5922793" cy="143131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2400">
                <a:latin typeface="SDCC Display Light"/>
                <a:cs typeface="Arial"/>
              </a:rPr>
              <a:t>Meeting of South Dublin County Council</a:t>
            </a:r>
            <a:endParaRPr lang="en-US" sz="2400" b="0">
              <a:latin typeface="SDCC Display Light"/>
              <a:cs typeface="Arial"/>
            </a:endParaRPr>
          </a:p>
          <a:p>
            <a:pPr>
              <a:lnSpc>
                <a:spcPct val="160000"/>
              </a:lnSpc>
            </a:pPr>
            <a:r>
              <a:rPr lang="en-US" sz="2400">
                <a:latin typeface="SDCC Display Light"/>
                <a:cs typeface="Arial"/>
              </a:rPr>
              <a:t>9 March 2026</a:t>
            </a:r>
            <a:endParaRPr lang="en-US" sz="2400" b="0">
              <a:latin typeface="SDCC Display Light"/>
              <a:cs typeface="Arial"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76184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1AF6-F102-C00A-FC36-03D3485F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FA622-4DC4-1627-B777-2CAA29927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5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E54FB-F31F-E276-472F-C36A232D7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76AA-F34D-05C1-A75F-6E0587CD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5951569" cy="85679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80" dirty="0">
                <a:latin typeface="SDCC Sans" pitchFamily="2" charset="0"/>
              </a:rPr>
              <a:t>Delivering a Circular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44EEF-1D89-EF8A-9FA1-0D9E385B4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69" y="1577340"/>
            <a:ext cx="4902417" cy="4808956"/>
          </a:xfrm>
        </p:spPr>
        <p:txBody>
          <a:bodyPr>
            <a:normAutofit fontScale="92500" lnSpcReduction="20000"/>
          </a:bodyPr>
          <a:lstStyle/>
          <a:p>
            <a:pPr marL="0" lvl="1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latin typeface="SDCC Sans" pitchFamily="2" charset="0"/>
              </a:rPr>
              <a:t>Circular economy </a:t>
            </a:r>
            <a:r>
              <a:rPr lang="en-US" sz="1800" dirty="0">
                <a:latin typeface="SDCC Sans" pitchFamily="2" charset="0"/>
              </a:rPr>
              <a:t>initiatives promote resource efficiency, reduce waste, and help build economic resilience and environmental sustainability.</a:t>
            </a:r>
          </a:p>
          <a:p>
            <a:pPr marL="0" lvl="1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sz="1800" dirty="0">
              <a:latin typeface="SDCC Sans" pitchFamily="2" charset="0"/>
            </a:endParaRPr>
          </a:p>
          <a:p>
            <a:pPr marL="0" lvl="1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SDCC Sans" pitchFamily="2" charset="0"/>
              </a:rPr>
              <a:t>Solar Powered Big Belly Bins </a:t>
            </a:r>
          </a:p>
          <a:p>
            <a:pPr marL="0" lvl="1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SDCC Sans" pitchFamily="2" charset="0"/>
              </a:rPr>
              <a:t>102 installed in 2025</a:t>
            </a:r>
          </a:p>
          <a:p>
            <a:pPr marL="0" lvl="1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sz="1800" dirty="0">
              <a:latin typeface="SDCC Sans" pitchFamily="2" charset="0"/>
            </a:endParaRPr>
          </a:p>
          <a:p>
            <a:pPr marL="0" lvl="1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SDCC Sans" pitchFamily="2" charset="0"/>
              </a:rPr>
              <a:t>Sustainable Canteen Committee</a:t>
            </a:r>
          </a:p>
          <a:p>
            <a:pPr>
              <a:lnSpc>
                <a:spcPct val="110000"/>
              </a:lnSpc>
              <a:spcBef>
                <a:spcPts val="2500"/>
              </a:spcBef>
            </a:pPr>
            <a:r>
              <a:rPr lang="en-US" sz="1800" dirty="0">
                <a:latin typeface="SDCC Sans" pitchFamily="2" charset="0"/>
              </a:rPr>
              <a:t>Artificial Christmas Tree Recycling 7.5 </a:t>
            </a:r>
            <a:r>
              <a:rPr lang="en-US" sz="1800" dirty="0" err="1">
                <a:latin typeface="SDCC Sans" pitchFamily="2" charset="0"/>
              </a:rPr>
              <a:t>Tonnes</a:t>
            </a:r>
            <a:r>
              <a:rPr lang="en-US" sz="1800" dirty="0">
                <a:latin typeface="SDCC Sans" pitchFamily="2" charset="0"/>
              </a:rPr>
              <a:t> recycled </a:t>
            </a:r>
          </a:p>
          <a:p>
            <a:pPr>
              <a:lnSpc>
                <a:spcPct val="110000"/>
              </a:lnSpc>
              <a:spcBef>
                <a:spcPts val="2500"/>
              </a:spcBef>
            </a:pPr>
            <a:r>
              <a:rPr lang="en-GB" sz="1800" dirty="0">
                <a:latin typeface="SDCC Sans" pitchFamily="2" charset="0"/>
              </a:rPr>
              <a:t>Over 5,000 tonnes of glass recycled</a:t>
            </a:r>
          </a:p>
          <a:p>
            <a:pPr>
              <a:lnSpc>
                <a:spcPct val="110000"/>
              </a:lnSpc>
              <a:spcBef>
                <a:spcPts val="2500"/>
              </a:spcBef>
            </a:pPr>
            <a:r>
              <a:rPr lang="en-GB" sz="1800" dirty="0">
                <a:latin typeface="SDCC Sans" pitchFamily="2" charset="0"/>
              </a:rPr>
              <a:t>Paint reuse scheme – 3.88 tonnes of waste paint diverted for reuse</a:t>
            </a:r>
            <a:endParaRPr lang="en-US" sz="1800" dirty="0">
              <a:latin typeface="SDCC Sans" pitchFamily="2" charset="0"/>
            </a:endParaRPr>
          </a:p>
          <a:p>
            <a:endParaRPr lang="en-US" sz="2000" b="1" dirty="0">
              <a:latin typeface="SDCC Sans" pitchFamily="2" charset="0"/>
            </a:endParaRPr>
          </a:p>
          <a:p>
            <a:endParaRPr lang="en-US" sz="2000" dirty="0">
              <a:latin typeface="SDCC Sans" pitchFamily="2" charset="0"/>
            </a:endParaRPr>
          </a:p>
          <a:p>
            <a:endParaRPr lang="en-US" dirty="0">
              <a:latin typeface="SDCC Sans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4FA55-D394-438E-0EE0-EE70163DF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478" y="1183771"/>
            <a:ext cx="3367843" cy="2245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461CD-E4E4-6C60-1F29-89613E752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477" y="3916215"/>
            <a:ext cx="3367843" cy="217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3788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3937-C4F0-967F-645C-E73B903D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EFD7A-BE7D-2900-DFB0-3C0C018C1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89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BA7B2-9674-7C63-9220-01FD20725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D7A3-71E2-63D4-B8FD-A273CFC7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0"/>
            <a:ext cx="7933851" cy="868380"/>
          </a:xfrm>
        </p:spPr>
        <p:txBody>
          <a:bodyPr>
            <a:noAutofit/>
          </a:bodyPr>
          <a:lstStyle/>
          <a:p>
            <a:r>
              <a:rPr lang="en-IE" sz="3280" dirty="0">
                <a:latin typeface="SDCC Sans" pitchFamily="2" charset="0"/>
              </a:rPr>
              <a:t>Culture of Climate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B55EB-6667-CCCD-55BC-900986A31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053548"/>
            <a:ext cx="3675572" cy="5332747"/>
          </a:xfrm>
        </p:spPr>
        <p:txBody>
          <a:bodyPr>
            <a:normAutofit fontScale="40000" lnSpcReduction="20000"/>
          </a:bodyPr>
          <a:lstStyle/>
          <a:p>
            <a:pPr marL="0" lvl="1" indent="0">
              <a:buFont typeface="Arial" panose="020B0604020202020204" pitchFamily="34" charset="0"/>
              <a:buNone/>
            </a:pPr>
            <a:r>
              <a:rPr lang="en-US" sz="3500" dirty="0">
                <a:latin typeface="SDCC Sans" pitchFamily="2" charset="0"/>
              </a:rPr>
              <a:t>Fostering community involvement creates a shared responsibility and culture of climate action for long-term sustainability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US" sz="3500" dirty="0">
              <a:latin typeface="SDCC Sans" pitchFamily="2" charset="0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3500" b="1" dirty="0">
                <a:latin typeface="SDCC Sans" pitchFamily="2" charset="0"/>
              </a:rPr>
              <a:t>Community Climate Action </a:t>
            </a:r>
            <a:r>
              <a:rPr lang="en-US" sz="3500" b="1" dirty="0" err="1">
                <a:latin typeface="SDCC Sans" pitchFamily="2" charset="0"/>
              </a:rPr>
              <a:t>Programme</a:t>
            </a:r>
            <a:endParaRPr lang="en-US" sz="3500" b="1" dirty="0">
              <a:latin typeface="SDCC Sans" pitchFamily="2" charset="0"/>
            </a:endParaRPr>
          </a:p>
          <a:p>
            <a:r>
              <a:rPr lang="en-IE" sz="3500" dirty="0">
                <a:latin typeface="SDCC Sans" pitchFamily="2" charset="0"/>
              </a:rPr>
              <a:t>27 projects - €1.06 Million in grants</a:t>
            </a:r>
          </a:p>
          <a:p>
            <a:r>
              <a:rPr lang="en-IE" sz="3500" b="1" dirty="0">
                <a:latin typeface="SDCC Sans" pitchFamily="2" charset="0"/>
              </a:rPr>
              <a:t>661 climate/environmental awareness sessions took place in 2025</a:t>
            </a:r>
          </a:p>
          <a:p>
            <a:r>
              <a:rPr lang="en-IE" sz="3500" b="1" dirty="0">
                <a:latin typeface="SDCC Sans" pitchFamily="2" charset="0"/>
              </a:rPr>
              <a:t>Clondalkin DZ</a:t>
            </a:r>
          </a:p>
          <a:p>
            <a:r>
              <a:rPr lang="en-IE" sz="3500" dirty="0">
                <a:latin typeface="SDCC Sans" pitchFamily="2" charset="0"/>
              </a:rPr>
              <a:t>Dublin Climate Action Week and  Bike Week 12</a:t>
            </a:r>
            <a:r>
              <a:rPr lang="en-IE" sz="3500" baseline="30000" dirty="0">
                <a:latin typeface="SDCC Sans" pitchFamily="2" charset="0"/>
              </a:rPr>
              <a:t>th</a:t>
            </a:r>
            <a:r>
              <a:rPr lang="en-IE" sz="3500" dirty="0">
                <a:latin typeface="SDCC Sans" pitchFamily="2" charset="0"/>
              </a:rPr>
              <a:t> – 18</a:t>
            </a:r>
            <a:r>
              <a:rPr lang="en-IE" sz="3500" baseline="30000" dirty="0">
                <a:latin typeface="SDCC Sans" pitchFamily="2" charset="0"/>
              </a:rPr>
              <a:t>th</a:t>
            </a:r>
            <a:r>
              <a:rPr lang="en-IE" sz="3500" dirty="0">
                <a:latin typeface="SDCC Sans" pitchFamily="2" charset="0"/>
              </a:rPr>
              <a:t> May </a:t>
            </a:r>
            <a:r>
              <a:rPr lang="en-IE" sz="3500" dirty="0" err="1">
                <a:latin typeface="SDCC Sans" pitchFamily="2" charset="0"/>
              </a:rPr>
              <a:t>EcoWeek</a:t>
            </a:r>
            <a:r>
              <a:rPr lang="en-IE" sz="3500" dirty="0">
                <a:latin typeface="SDCC Sans" pitchFamily="2" charset="0"/>
              </a:rPr>
              <a:t> 2025 – 116 workshops </a:t>
            </a:r>
          </a:p>
          <a:p>
            <a:r>
              <a:rPr lang="en-IE" sz="3500" dirty="0">
                <a:latin typeface="SDCC Sans" pitchFamily="2" charset="0"/>
              </a:rPr>
              <a:t>Losing the Thread: The Cost of Fast Fashion short film</a:t>
            </a:r>
          </a:p>
          <a:p>
            <a:r>
              <a:rPr lang="en-IE" sz="3500" dirty="0">
                <a:latin typeface="SDCC Sans" pitchFamily="2" charset="0"/>
              </a:rPr>
              <a:t>Climate Action Story map</a:t>
            </a:r>
          </a:p>
          <a:p>
            <a:r>
              <a:rPr lang="en-IE" sz="3500" dirty="0">
                <a:latin typeface="SDCC Sans" pitchFamily="2" charset="0"/>
              </a:rPr>
              <a:t>Cycling Inclusion Centre of Excellence in </a:t>
            </a:r>
            <a:r>
              <a:rPr lang="en-IE" sz="3500" dirty="0" err="1">
                <a:latin typeface="SDCC Sans" pitchFamily="2" charset="0"/>
              </a:rPr>
              <a:t>Collinstown</a:t>
            </a:r>
            <a:r>
              <a:rPr lang="en-IE" sz="3500" dirty="0">
                <a:latin typeface="SDCC Sans" pitchFamily="2" charset="0"/>
              </a:rPr>
              <a:t> Park Sports Complex</a:t>
            </a:r>
          </a:p>
          <a:p>
            <a:r>
              <a:rPr lang="en-IE" sz="3500" dirty="0">
                <a:latin typeface="SDCC Sans" pitchFamily="2" charset="0"/>
              </a:rPr>
              <a:t>Energy Could and </a:t>
            </a:r>
            <a:r>
              <a:rPr lang="en-IE" sz="3500" dirty="0" err="1">
                <a:latin typeface="SDCC Sans" pitchFamily="2" charset="0"/>
              </a:rPr>
              <a:t>Mythbusters</a:t>
            </a:r>
            <a:r>
              <a:rPr lang="en-IE" sz="3500" dirty="0">
                <a:latin typeface="SDCC Sans" pitchFamily="2" charset="0"/>
              </a:rPr>
              <a:t> Energy Awareness Toolkit</a:t>
            </a:r>
          </a:p>
          <a:p>
            <a:r>
              <a:rPr lang="en-IE" sz="3500" dirty="0">
                <a:latin typeface="SDCC Sans" pitchFamily="2" charset="0"/>
              </a:rPr>
              <a:t>Lunch ‘n Learn Series for staff &amp; public</a:t>
            </a:r>
          </a:p>
          <a:p>
            <a:r>
              <a:rPr lang="en-IE" sz="3500" dirty="0">
                <a:latin typeface="SDCC Sans" pitchFamily="2" charset="0"/>
              </a:rPr>
              <a:t>Over 100 biodiversity/nature walks/community tours</a:t>
            </a:r>
          </a:p>
          <a:p>
            <a:endParaRPr lang="en-IE" dirty="0"/>
          </a:p>
        </p:txBody>
      </p:sp>
      <p:pic>
        <p:nvPicPr>
          <p:cNvPr id="18" name="Picture Placeholder 17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6DE7F66D-D1E1-5105-A3CF-BA07940143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" b="2076"/>
          <a:stretch>
            <a:fillRect/>
          </a:stretch>
        </p:blipFill>
        <p:spPr/>
      </p:pic>
      <p:pic>
        <p:nvPicPr>
          <p:cNvPr id="20" name="Picture Placeholder 19" descr="A group of kids holding signs&#10;&#10;AI-generated content may be incorrect.">
            <a:extLst>
              <a:ext uri="{FF2B5EF4-FFF2-40B4-BE49-F238E27FC236}">
                <a16:creationId xmlns:a16="http://schemas.microsoft.com/office/drawing/2014/main" id="{3162AF6E-36B0-DA3D-3A9E-ABB36A7173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7381"/>
          <a:stretch>
            <a:fillRect/>
          </a:stretch>
        </p:blipFill>
        <p:spPr/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B0B593-FEF8-828B-CFEC-9DE99EBECA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Placeholder 15" descr="A group of people looking at a screen&#10;&#10;AI-generated content may be incorrect.">
            <a:extLst>
              <a:ext uri="{FF2B5EF4-FFF2-40B4-BE49-F238E27FC236}">
                <a16:creationId xmlns:a16="http://schemas.microsoft.com/office/drawing/2014/main" id="{916DA779-E16B-D52B-AED4-F63E7BB80B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" b="2076"/>
          <a:stretch>
            <a:fillRect/>
          </a:stretch>
        </p:blipFill>
        <p:spPr>
          <a:xfrm>
            <a:off x="8190816" y="1448426"/>
            <a:ext cx="3492125" cy="2304028"/>
          </a:xfrm>
          <a:prstGeom prst="round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456C07D-E003-35C9-28EE-5C9A9C9699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" name="Picture 14" descr="A child on a tricycle&#10;&#10;AI-generated content may be incorrect.">
            <a:extLst>
              <a:ext uri="{FF2B5EF4-FFF2-40B4-BE49-F238E27FC236}">
                <a16:creationId xmlns:a16="http://schemas.microsoft.com/office/drawing/2014/main" id="{98641628-F85C-B3CB-2BA2-B4D048DDF2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572"/>
          <a:stretch>
            <a:fillRect/>
          </a:stretch>
        </p:blipFill>
        <p:spPr>
          <a:xfrm>
            <a:off x="4609285" y="1480930"/>
            <a:ext cx="3402673" cy="230402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414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4AE1-40A2-71D7-3701-27C5683F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4A030-CEED-8256-3A62-85B4E15EB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6800-9214-6B8B-D701-13AFA922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109330"/>
            <a:ext cx="6671649" cy="811327"/>
          </a:xfrm>
        </p:spPr>
        <p:txBody>
          <a:bodyPr>
            <a:noAutofit/>
          </a:bodyPr>
          <a:lstStyle/>
          <a:p>
            <a:r>
              <a:rPr lang="en-IE" sz="3280" dirty="0">
                <a:latin typeface="SDCC Sans" pitchFamily="2" charset="0"/>
              </a:rPr>
              <a:t>Climate delivery in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9A65-9CC5-D39E-1CED-602722173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920657"/>
            <a:ext cx="6167594" cy="5388663"/>
          </a:xfrm>
        </p:spPr>
        <p:txBody>
          <a:bodyPr>
            <a:noAutofit/>
          </a:bodyPr>
          <a:lstStyle/>
          <a:p>
            <a:r>
              <a:rPr lang="en-IE" sz="1400" dirty="0">
                <a:latin typeface="SDCC Sans" pitchFamily="2" charset="0"/>
              </a:rPr>
              <a:t>Ongoing delivery of the SDCC CAP 2024-209 including the following strategic actions:</a:t>
            </a:r>
          </a:p>
          <a:p>
            <a:r>
              <a:rPr lang="en-IE" sz="1400" dirty="0">
                <a:latin typeface="SDCC Sans" pitchFamily="2" charset="0"/>
              </a:rPr>
              <a:t>Decarbonisation of SDCC Buildings and Energy Performance:</a:t>
            </a:r>
          </a:p>
          <a:p>
            <a:r>
              <a:rPr lang="en-IE" sz="1400" dirty="0">
                <a:latin typeface="SDCC Sans" pitchFamily="2" charset="0"/>
              </a:rPr>
              <a:t>Implementation of EPCs and installation of solar panels on community centres and libraries </a:t>
            </a:r>
          </a:p>
          <a:p>
            <a:r>
              <a:rPr lang="en-IE" sz="1400" dirty="0">
                <a:latin typeface="SDCC Sans" pitchFamily="2" charset="0"/>
              </a:rPr>
              <a:t>ISO 500001 Certification – Summer 2026</a:t>
            </a:r>
          </a:p>
          <a:p>
            <a:r>
              <a:rPr lang="en-IE" sz="1400" dirty="0">
                <a:latin typeface="SDCC Sans" pitchFamily="2" charset="0"/>
              </a:rPr>
              <a:t>Decarbonisation of SDCC fleet</a:t>
            </a:r>
          </a:p>
          <a:p>
            <a:r>
              <a:rPr lang="en-IE" sz="1400" dirty="0">
                <a:latin typeface="SDCC Sans" pitchFamily="2" charset="0"/>
              </a:rPr>
              <a:t>Active Travel Infrastructure </a:t>
            </a:r>
          </a:p>
          <a:p>
            <a:r>
              <a:rPr lang="en-IE" sz="1400" dirty="0">
                <a:latin typeface="SDCC Sans" pitchFamily="2" charset="0"/>
              </a:rPr>
              <a:t>EV Charging Stations</a:t>
            </a:r>
          </a:p>
          <a:p>
            <a:r>
              <a:rPr lang="en-IE" sz="1400" dirty="0">
                <a:latin typeface="SDCC Sans" pitchFamily="2" charset="0"/>
              </a:rPr>
              <a:t>Flood Protection &amp; Management</a:t>
            </a:r>
          </a:p>
          <a:p>
            <a:r>
              <a:rPr lang="en-IE" sz="1400" dirty="0">
                <a:latin typeface="SDCC Sans" pitchFamily="2" charset="0"/>
              </a:rPr>
              <a:t>Social Housing Retrofit Programme</a:t>
            </a:r>
          </a:p>
          <a:p>
            <a:r>
              <a:rPr lang="en-IE" sz="1400" dirty="0">
                <a:latin typeface="SDCC Sans" pitchFamily="2" charset="0"/>
              </a:rPr>
              <a:t>Public Lighting Upgrades</a:t>
            </a:r>
          </a:p>
          <a:p>
            <a:r>
              <a:rPr lang="en-IE" sz="1400" dirty="0">
                <a:latin typeface="SDCC Sans" pitchFamily="2" charset="0"/>
              </a:rPr>
              <a:t>Clondalkin DZ Programme</a:t>
            </a:r>
          </a:p>
          <a:p>
            <a:r>
              <a:rPr lang="en-IE" sz="1400" dirty="0">
                <a:latin typeface="SDCC Sans" pitchFamily="2" charset="0"/>
              </a:rPr>
              <a:t>District Heating Phase 2</a:t>
            </a:r>
          </a:p>
          <a:p>
            <a:r>
              <a:rPr lang="en-IE" sz="1400" dirty="0">
                <a:latin typeface="SDCC Sans" pitchFamily="2" charset="0"/>
              </a:rPr>
              <a:t>Biodiversity Action Plan</a:t>
            </a:r>
          </a:p>
          <a:p>
            <a:r>
              <a:rPr lang="en-IE" sz="1400" dirty="0">
                <a:latin typeface="SDCC Sans" pitchFamily="2" charset="0"/>
              </a:rPr>
              <a:t>Deliver Staff Travel Hub in County Hall </a:t>
            </a:r>
          </a:p>
          <a:p>
            <a:r>
              <a:rPr lang="en-IE" sz="1400" dirty="0">
                <a:latin typeface="SDCC Sans" pitchFamily="2" charset="0"/>
              </a:rPr>
              <a:t>Tender for &amp; deliver Bike Sharing Scheme in South Dublin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34D9D-5C71-7D16-D4AB-0CF050A21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920657"/>
            <a:ext cx="3558374" cy="507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650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984264"/>
            <a:ext cx="5499108" cy="889474"/>
          </a:xfrm>
        </p:spPr>
        <p:txBody>
          <a:bodyPr/>
          <a:lstStyle/>
          <a:p>
            <a:r>
              <a:rPr lang="en-GB" sz="7200" dirty="0">
                <a:latin typeface="SDCC Display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0D39-3D26-6AF8-BA30-E8C7ECA8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7466712" cy="856798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SDCC Sans" pitchFamily="2" charset="0"/>
              </a:rPr>
              <a:t>Climate Targets and making Progress</a:t>
            </a:r>
            <a:endParaRPr lang="en-IE" dirty="0">
              <a:latin typeface="SDCC Sans" pitchFamily="2" charset="0"/>
            </a:endParaRPr>
          </a:p>
        </p:txBody>
      </p:sp>
      <p:pic>
        <p:nvPicPr>
          <p:cNvPr id="5" name="Picture 2" descr="A diagram of different types of energy">
            <a:extLst>
              <a:ext uri="{FF2B5EF4-FFF2-40B4-BE49-F238E27FC236}">
                <a16:creationId xmlns:a16="http://schemas.microsoft.com/office/drawing/2014/main" id="{1BA9C1BE-4F9F-071B-54A2-2F087B715DF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" b="2874"/>
          <a:stretch>
            <a:fillRect/>
          </a:stretch>
        </p:blipFill>
        <p:spPr bwMode="auto">
          <a:xfrm>
            <a:off x="914401" y="1736367"/>
            <a:ext cx="3040093" cy="18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89B387-53C6-7436-7E18-2BEA34466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77" y="1328502"/>
            <a:ext cx="6768752" cy="2712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F30F43-2423-3DBE-7CB1-3B592935B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805" y="4014814"/>
            <a:ext cx="6623724" cy="2712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1CA5D8-ACE0-A52B-5A64-B87CF704893C}"/>
              </a:ext>
            </a:extLst>
          </p:cNvPr>
          <p:cNvSpPr txBox="1"/>
          <p:nvPr/>
        </p:nvSpPr>
        <p:spPr>
          <a:xfrm>
            <a:off x="942459" y="3796173"/>
            <a:ext cx="3538331" cy="315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63A92"/>
                </a:solidFill>
                <a:latin typeface="SDCC Sans" pitchFamily="2" charset="0"/>
              </a:rPr>
              <a:t>Emission Reductions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363A92"/>
                </a:solidFill>
                <a:latin typeface="SDCC Sans" pitchFamily="2" charset="0"/>
              </a:rPr>
              <a:t>Achieved a 43.5% decrease in carbon emissions, with fossil fuel CO2 emissions being reduced by 13.7%.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363A92"/>
                </a:solidFill>
                <a:latin typeface="SDCC Sans" pitchFamily="2" charset="0"/>
              </a:rPr>
              <a:t>Energy Efficiency Gains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363A92"/>
                </a:solidFill>
                <a:latin typeface="SDCC Sans" pitchFamily="2" charset="0"/>
              </a:rPr>
              <a:t>Energy efficiency has improved by over 44% and 2025 estimates indicate that a 46.2% improvement in energy efficiency</a:t>
            </a:r>
          </a:p>
          <a:p>
            <a:endParaRPr lang="en-US" sz="1800" i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28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9FDC-B625-1F15-5AAC-19BA988F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IE" sz="3000" noProof="0"/>
              <a:t>Decarbonising </a:t>
            </a:r>
            <a:r>
              <a:rPr lang="en-IE" sz="3000"/>
              <a:t>our</a:t>
            </a:r>
            <a:r>
              <a:rPr lang="en-IE" sz="3000" noProof="0"/>
              <a:t> Buildings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E382A-3437-5403-D81A-FEBDCA64D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439180"/>
            <a:ext cx="3908504" cy="4633629"/>
          </a:xfrm>
        </p:spPr>
        <p:txBody>
          <a:bodyPr>
            <a:normAutofit/>
          </a:bodyPr>
          <a:lstStyle/>
          <a:p>
            <a:r>
              <a:rPr lang="en-GB" sz="1500" b="1" dirty="0">
                <a:latin typeface="SDCC Sans" pitchFamily="2" charset="0"/>
              </a:rPr>
              <a:t>Tallaght District Heating </a:t>
            </a:r>
            <a:r>
              <a:rPr lang="en-GB" sz="1500" dirty="0">
                <a:latin typeface="SDCC Sans" pitchFamily="2" charset="0"/>
              </a:rPr>
              <a:t>expansion delivers low carbon heating to Work IQ and 133 cost rental apartments.</a:t>
            </a:r>
          </a:p>
          <a:p>
            <a:r>
              <a:rPr lang="en-GB" sz="1500" dirty="0">
                <a:latin typeface="SDCC Sans" pitchFamily="2" charset="0"/>
              </a:rPr>
              <a:t>Over</a:t>
            </a:r>
            <a:r>
              <a:rPr lang="en-US" sz="1500" dirty="0">
                <a:latin typeface="SDCC Sans" pitchFamily="2" charset="0"/>
              </a:rPr>
              <a:t> Over 1,400 </a:t>
            </a:r>
            <a:r>
              <a:rPr lang="en-US" sz="1500" dirty="0" err="1">
                <a:latin typeface="SDCC Sans" pitchFamily="2" charset="0"/>
              </a:rPr>
              <a:t>tonnes</a:t>
            </a:r>
            <a:r>
              <a:rPr lang="en-US" sz="1500" dirty="0">
                <a:latin typeface="SDCC Sans" pitchFamily="2" charset="0"/>
              </a:rPr>
              <a:t> of CO₂ savings demonstrate the project’s significant contribution to climate targets.</a:t>
            </a:r>
          </a:p>
          <a:p>
            <a:r>
              <a:rPr lang="en-US" sz="1500" dirty="0">
                <a:latin typeface="SDCC Sans" pitchFamily="2" charset="0"/>
              </a:rPr>
              <a:t>The project serves as a flagship </a:t>
            </a:r>
            <a:r>
              <a:rPr lang="en-US" sz="1500" dirty="0" err="1">
                <a:latin typeface="SDCC Sans" pitchFamily="2" charset="0"/>
              </a:rPr>
              <a:t>decarbonisation</a:t>
            </a:r>
            <a:r>
              <a:rPr lang="en-US" sz="1500" dirty="0">
                <a:latin typeface="SDCC Sans" pitchFamily="2" charset="0"/>
              </a:rPr>
              <a:t> example for LA’s seeking sustainable energy solutions.</a:t>
            </a:r>
          </a:p>
          <a:p>
            <a:r>
              <a:rPr lang="en-IE" sz="1500" dirty="0">
                <a:latin typeface="SDCC Sans" pitchFamily="2" charset="0"/>
              </a:rPr>
              <a:t>Reducing reliance on fossil fuels through </a:t>
            </a:r>
            <a:r>
              <a:rPr lang="en-US" sz="1500" b="1" dirty="0">
                <a:latin typeface="SDCC Sans" pitchFamily="2" charset="0"/>
              </a:rPr>
              <a:t>Energy Performance Contracts </a:t>
            </a:r>
            <a:r>
              <a:rPr lang="en-US" sz="1500" dirty="0">
                <a:latin typeface="SDCC Sans" pitchFamily="2" charset="0"/>
              </a:rPr>
              <a:t>which focus on measurable, sustainable improvements in building energy efficiency.</a:t>
            </a:r>
          </a:p>
          <a:p>
            <a:r>
              <a:rPr lang="en-IE" sz="1500" dirty="0">
                <a:latin typeface="SDCC Sans" pitchFamily="2" charset="0"/>
              </a:rPr>
              <a:t>Installation of </a:t>
            </a:r>
            <a:r>
              <a:rPr lang="en-IE" sz="1500" b="1" dirty="0">
                <a:latin typeface="SDCC Sans" pitchFamily="2" charset="0"/>
              </a:rPr>
              <a:t>solar panels </a:t>
            </a:r>
            <a:r>
              <a:rPr lang="en-IE" sz="1500" dirty="0">
                <a:latin typeface="SDCC Sans" pitchFamily="2" charset="0"/>
              </a:rPr>
              <a:t>on</a:t>
            </a:r>
            <a:r>
              <a:rPr lang="en-IE" sz="1500" b="1" dirty="0">
                <a:latin typeface="SDCC Sans" pitchFamily="2" charset="0"/>
              </a:rPr>
              <a:t> </a:t>
            </a:r>
            <a:r>
              <a:rPr lang="en-IE" sz="1500" dirty="0">
                <a:latin typeface="SDCC Sans" pitchFamily="2" charset="0"/>
              </a:rPr>
              <a:t>8 community centres &amp; 3 libraries to reduce emissions and costs.</a:t>
            </a:r>
          </a:p>
          <a:p>
            <a:endParaRPr lang="en-US" sz="1400" dirty="0">
              <a:latin typeface="SDCC Sans" pitchFamily="2" charset="0"/>
            </a:endParaRPr>
          </a:p>
          <a:p>
            <a:endParaRPr lang="en-GB" sz="1400" dirty="0">
              <a:latin typeface="SDCC Sans" pitchFamily="2" charset="0"/>
            </a:endParaRPr>
          </a:p>
          <a:p>
            <a:pPr>
              <a:spcBef>
                <a:spcPts val="2500"/>
              </a:spcBef>
            </a:pPr>
            <a:endParaRPr lang="en-IE" sz="1400" dirty="0">
              <a:solidFill>
                <a:srgbClr val="363A92"/>
              </a:solidFill>
              <a:latin typeface="SDCC Sans" pitchFamily="2" charset="0"/>
            </a:endParaRPr>
          </a:p>
          <a:p>
            <a:endParaRPr lang="en-US" dirty="0"/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E8855B4A-780B-3AD2-93B5-79A98B28F7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0" r="17031" b="1"/>
          <a:stretch>
            <a:fillRect/>
          </a:stretch>
        </p:blipFill>
        <p:spPr>
          <a:xfrm>
            <a:off x="4652807" y="1577802"/>
            <a:ext cx="3280980" cy="4346416"/>
          </a:xfrm>
          <a:prstGeom prst="round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F7BEB-0AE4-B178-B29E-AD9E05709A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7" r="17438"/>
          <a:stretch>
            <a:fillRect/>
          </a:stretch>
        </p:blipFill>
        <p:spPr>
          <a:xfrm>
            <a:off x="8406550" y="1577802"/>
            <a:ext cx="3280980" cy="434641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4731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9D7D-77AB-5D2C-AE6B-5C41295E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2F13B-04DE-D996-382A-2A72D5D34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0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ACEB-6C17-DFF3-245D-61154A0E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332656"/>
            <a:ext cx="5508703" cy="856798"/>
          </a:xfrm>
        </p:spPr>
        <p:txBody>
          <a:bodyPr>
            <a:normAutofit fontScale="90000"/>
          </a:bodyPr>
          <a:lstStyle/>
          <a:p>
            <a:r>
              <a:rPr lang="en-US" sz="3280" dirty="0">
                <a:latin typeface="SDCC Sans" pitchFamily="2" charset="0"/>
              </a:rPr>
              <a:t>Transport and Active Travel</a:t>
            </a:r>
            <a:endParaRPr lang="en-US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9C5F5-CCAE-53CB-C81C-E96B4845E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052735"/>
            <a:ext cx="5951570" cy="5285639"/>
          </a:xfrm>
        </p:spPr>
        <p:txBody>
          <a:bodyPr>
            <a:noAutofit/>
          </a:bodyPr>
          <a:lstStyle/>
          <a:p>
            <a:r>
              <a:rPr lang="en-IE" sz="2000" b="1" dirty="0">
                <a:latin typeface="SDCC Sans" pitchFamily="2" charset="0"/>
              </a:rPr>
              <a:t>Sustainable Fleet transition</a:t>
            </a:r>
          </a:p>
          <a:p>
            <a:r>
              <a:rPr lang="en-IE" sz="2000" dirty="0">
                <a:latin typeface="SDCC Sans" pitchFamily="2" charset="0"/>
              </a:rPr>
              <a:t>257 vehicles in SDCC Fleet in 2025 which </a:t>
            </a:r>
            <a:r>
              <a:rPr lang="en-US" sz="2000" dirty="0">
                <a:latin typeface="SDCC Sans" pitchFamily="2" charset="0"/>
              </a:rPr>
              <a:t>increasingly use HVO and electric vehicles, demonstrating commitment to reducing transport emissions effectively</a:t>
            </a:r>
            <a:endParaRPr lang="en-IE" sz="2000" dirty="0">
              <a:latin typeface="SDCC Sans" pitchFamily="2" charset="0"/>
            </a:endParaRPr>
          </a:p>
          <a:p>
            <a:r>
              <a:rPr lang="en-IE" sz="2000" b="1" dirty="0">
                <a:latin typeface="SDCC Sans" pitchFamily="2" charset="0"/>
              </a:rPr>
              <a:t>Active Travel Initiatives </a:t>
            </a:r>
          </a:p>
          <a:p>
            <a:r>
              <a:rPr lang="en-IE" sz="2000" dirty="0">
                <a:latin typeface="SDCC Sans" pitchFamily="2" charset="0"/>
              </a:rPr>
              <a:t>68km (48%) of Cycle South Dublin Network delivered/under construction</a:t>
            </a:r>
          </a:p>
          <a:p>
            <a:r>
              <a:rPr lang="en-IE" sz="2000" dirty="0">
                <a:latin typeface="SDCC Sans" pitchFamily="2" charset="0"/>
              </a:rPr>
              <a:t>12.68km of new and upgraded cycle lanes delivered and 62,579m2 of new and upgraded footpaths</a:t>
            </a:r>
          </a:p>
          <a:p>
            <a:r>
              <a:rPr lang="en-US" sz="2000" dirty="0">
                <a:latin typeface="SDCC Sans" pitchFamily="2" charset="0"/>
              </a:rPr>
              <a:t>Walking and cycling programs promoting healthier lifestyles and reducing transport emissions e.g. </a:t>
            </a:r>
            <a:r>
              <a:rPr lang="en-IE" sz="2000" dirty="0">
                <a:latin typeface="SDCC Sans" pitchFamily="2" charset="0"/>
              </a:rPr>
              <a:t>Rosemount District Enhancement Scheme</a:t>
            </a:r>
          </a:p>
          <a:p>
            <a:endParaRPr lang="en-IE" sz="2000" dirty="0">
              <a:latin typeface="SDCC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973AC9-6BA9-F4B4-C39A-4EAFBFD9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696" y="836712"/>
            <a:ext cx="4274877" cy="2751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7DF1B-9E20-DFAB-73AB-16EFD54F4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92" y="3835539"/>
            <a:ext cx="4230917" cy="2502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067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E5D5A7-9E34-3F22-F3CE-2917DC57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D92907-0E72-5215-5727-52554D01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51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2E35-0D8B-DB6F-137C-8670BF706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7333243" cy="8567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IE" sz="3000">
                <a:latin typeface="SDCC Sans" pitchFamily="2" charset="0"/>
              </a:rPr>
              <a:t>Flood Resilience &amp; Water Management</a:t>
            </a:r>
            <a:endParaRPr lang="en-IE" sz="3000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922A4-2F72-B551-2FB1-039C93AC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8089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E" sz="1500">
                <a:latin typeface="SDCC Sans" pitchFamily="2" charset="0"/>
              </a:rPr>
              <a:t>Significant advances in 2025 on the </a:t>
            </a:r>
            <a:r>
              <a:rPr lang="en-IE" sz="1500" b="1">
                <a:latin typeface="SDCC Sans" pitchFamily="2" charset="0"/>
              </a:rPr>
              <a:t>Poddle and Whitechurch Flood Alleviation Schemes</a:t>
            </a:r>
            <a:endParaRPr lang="en-IE" sz="1500">
              <a:latin typeface="SDCC Sans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500">
                <a:latin typeface="SDCC Sans" pitchFamily="2" charset="0"/>
              </a:rPr>
              <a:t>The Poddle scheme integrated engineering solutions with nature-based interventions for sustainable flood management </a:t>
            </a:r>
          </a:p>
          <a:p>
            <a:pPr>
              <a:lnSpc>
                <a:spcPct val="90000"/>
              </a:lnSpc>
            </a:pPr>
            <a:r>
              <a:rPr lang="en-IE" sz="1500">
                <a:latin typeface="SDCC Sans" pitchFamily="2" charset="0"/>
              </a:rPr>
              <a:t>New ICW in Tymon Park opened in July and the flow control structure and impoundment area was completed, capable of storing up to 65,000m3 of  water</a:t>
            </a:r>
          </a:p>
          <a:p>
            <a:pPr>
              <a:lnSpc>
                <a:spcPct val="90000"/>
              </a:lnSpc>
            </a:pPr>
            <a:r>
              <a:rPr lang="en-IE" sz="1500">
                <a:latin typeface="SDCC Sans" pitchFamily="2" charset="0"/>
              </a:rPr>
              <a:t>Over 55% of flood defences on the Whitechurch Scheme delivered</a:t>
            </a:r>
          </a:p>
          <a:p>
            <a:pPr>
              <a:lnSpc>
                <a:spcPct val="90000"/>
              </a:lnSpc>
            </a:pPr>
            <a:r>
              <a:rPr lang="en-IE" sz="1500">
                <a:latin typeface="SDCC Sans" pitchFamily="2" charset="0"/>
              </a:rPr>
              <a:t>Camac Flood Alleviation Scheme – hydraulic modelling and project development</a:t>
            </a:r>
          </a:p>
          <a:p>
            <a:pPr>
              <a:lnSpc>
                <a:spcPct val="90000"/>
              </a:lnSpc>
            </a:pPr>
            <a:r>
              <a:rPr lang="en-IE" sz="1500">
                <a:latin typeface="SDCC Sans" pitchFamily="2" charset="0"/>
              </a:rPr>
              <a:t>Gully maintenance – 3,219 tonnes removed in 2025</a:t>
            </a:r>
          </a:p>
          <a:p>
            <a:pPr>
              <a:lnSpc>
                <a:spcPct val="90000"/>
              </a:lnSpc>
            </a:pPr>
            <a:endParaRPr lang="en-IE" dirty="0"/>
          </a:p>
          <a:p>
            <a:pPr>
              <a:lnSpc>
                <a:spcPct val="90000"/>
              </a:lnSpc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52E50-44BB-E610-9A66-2E8EBFC40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r="24513"/>
          <a:stretch>
            <a:fillRect/>
          </a:stretch>
        </p:blipFill>
        <p:spPr>
          <a:xfrm>
            <a:off x="4652807" y="1577802"/>
            <a:ext cx="3280980" cy="4346416"/>
          </a:xfrm>
          <a:prstGeom prst="roundRect">
            <a:avLst/>
          </a:prstGeom>
          <a:noFill/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75CAE6D-FF9B-D102-D09E-5E0A64C79E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 r="21729"/>
          <a:stretch>
            <a:fillRect/>
          </a:stretch>
        </p:blipFill>
        <p:spPr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40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74153-C3DA-0079-1611-5B8A8636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F6600-42DB-6252-65B6-2BA80C1B6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88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09E-FF75-565D-56AA-D3C4C059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7715190" cy="856798"/>
          </a:xfrm>
        </p:spPr>
        <p:txBody>
          <a:bodyPr>
            <a:normAutofit fontScale="90000"/>
          </a:bodyPr>
          <a:lstStyle/>
          <a:p>
            <a:r>
              <a:rPr lang="en-IE" dirty="0">
                <a:latin typeface="SDCC Sans" pitchFamily="2" charset="0"/>
              </a:rPr>
              <a:t>Nature Based Solutions &amp; Biodiversity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1D2F3-6015-2615-BEFC-0BE8DD5C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802"/>
            <a:ext cx="3675573" cy="420779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2500"/>
              </a:spcBef>
            </a:pPr>
            <a:r>
              <a:rPr lang="en-US" sz="2100" b="1" dirty="0">
                <a:latin typeface="SDCC Sans" pitchFamily="2" charset="0"/>
              </a:rPr>
              <a:t>Biodiversity Preservation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100" dirty="0">
                <a:latin typeface="SDCC Sans" pitchFamily="2" charset="0"/>
              </a:rPr>
              <a:t>Surveys indicated strong species richness highlighting commitment to preserving biodiversity.</a:t>
            </a:r>
          </a:p>
          <a:p>
            <a:endParaRPr lang="en-US" sz="2100" dirty="0">
              <a:latin typeface="SDCC Sans" pitchFamily="2" charset="0"/>
            </a:endParaRPr>
          </a:p>
          <a:p>
            <a:r>
              <a:rPr lang="en-US" sz="2100" dirty="0">
                <a:latin typeface="SDCC Sans" pitchFamily="2" charset="0"/>
              </a:rPr>
              <a:t>Nature-based solutions improve ecosystem health, resilience, and community well-being</a:t>
            </a:r>
            <a:endParaRPr lang="en-IE" sz="2100" b="1" dirty="0">
              <a:latin typeface="SDCC Sans" pitchFamily="2" charset="0"/>
            </a:endParaRPr>
          </a:p>
          <a:p>
            <a:r>
              <a:rPr lang="en-IE" sz="2100" dirty="0">
                <a:latin typeface="SDCC Sans" pitchFamily="2" charset="0"/>
              </a:rPr>
              <a:t>3,572 trees planted</a:t>
            </a:r>
          </a:p>
          <a:p>
            <a:r>
              <a:rPr lang="en-IE" sz="2100" dirty="0">
                <a:latin typeface="SDCC Sans" pitchFamily="2" charset="0"/>
              </a:rPr>
              <a:t>Almost 10,000 mini – woodland trees planted</a:t>
            </a:r>
          </a:p>
          <a:p>
            <a:r>
              <a:rPr lang="en-IE" sz="2100" dirty="0">
                <a:latin typeface="SDCC Sans" pitchFamily="2" charset="0"/>
              </a:rPr>
              <a:t>22,630 tonnes of carbon sequestered by street trees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89E216D-2948-590D-9B85-C9E8AB245A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r="24888"/>
          <a:stretch>
            <a:fillRect/>
          </a:stretch>
        </p:blipFill>
        <p:spPr>
          <a:prstGeom prst="roundRect">
            <a:avLst/>
          </a:prstGeom>
        </p:spPr>
      </p:pic>
      <p:pic>
        <p:nvPicPr>
          <p:cNvPr id="7" name="Picture Placeholder 6" descr="A path leading to a body of water">
            <a:extLst>
              <a:ext uri="{FF2B5EF4-FFF2-40B4-BE49-F238E27FC236}">
                <a16:creationId xmlns:a16="http://schemas.microsoft.com/office/drawing/2014/main" id="{870A34CB-8BF1-F49F-0631-744C9DD75F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7" r="18837"/>
          <a:stretch>
            <a:fillRect/>
          </a:stretch>
        </p:blipFill>
        <p:spPr>
          <a:xfrm rot="10800000">
            <a:off x="4652963" y="1577975"/>
            <a:ext cx="3281362" cy="43465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991790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CC_presentation_template Updated.potx" id="{809AE0C1-FB5C-4E8E-BCFD-4BFD462B0860}" vid="{0323FABC-5CF3-46D9-93D9-E0827CAEE1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SDCC_presentation_template Updated</Template>
  <TotalTime>278</TotalTime>
  <Words>628</Words>
  <Application>Microsoft Office PowerPoint</Application>
  <PresentationFormat>Widescreen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SDCC Display</vt:lpstr>
      <vt:lpstr>SDCC Display Light</vt:lpstr>
      <vt:lpstr>SDCC Sans</vt:lpstr>
      <vt:lpstr>SDCC Master</vt:lpstr>
      <vt:lpstr>Climate Action Progress Report 2025  </vt:lpstr>
      <vt:lpstr>Climate Targets and making Progress</vt:lpstr>
      <vt:lpstr>Decarbonising our Buildings</vt:lpstr>
      <vt:lpstr>PowerPoint Presentation</vt:lpstr>
      <vt:lpstr>Transport and Active Travel</vt:lpstr>
      <vt:lpstr>PowerPoint Presentation</vt:lpstr>
      <vt:lpstr>Flood Resilience &amp; Water Management</vt:lpstr>
      <vt:lpstr>PowerPoint Presentation</vt:lpstr>
      <vt:lpstr>Nature Based Solutions &amp; Biodiversity</vt:lpstr>
      <vt:lpstr>PowerPoint Presentation</vt:lpstr>
      <vt:lpstr>Delivering a Circular Economy</vt:lpstr>
      <vt:lpstr>PowerPoint Presentation</vt:lpstr>
      <vt:lpstr>Culture of Climate Action</vt:lpstr>
      <vt:lpstr>PowerPoint Presentation</vt:lpstr>
      <vt:lpstr>Climate delivery in 2026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Declan Healy</dc:creator>
  <cp:lastModifiedBy>Teresa Walsh</cp:lastModifiedBy>
  <cp:revision>1</cp:revision>
  <dcterms:created xsi:type="dcterms:W3CDTF">2025-05-27T21:24:40Z</dcterms:created>
  <dcterms:modified xsi:type="dcterms:W3CDTF">2026-03-06T17:28:30Z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