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8" r:id="rId5"/>
    <p:sldId id="606" r:id="rId6"/>
    <p:sldId id="608" r:id="rId7"/>
    <p:sldId id="661" r:id="rId8"/>
    <p:sldId id="660" r:id="rId9"/>
    <p:sldId id="662" r:id="rId10"/>
    <p:sldId id="659" r:id="rId11"/>
    <p:sldId id="663" r:id="rId12"/>
    <p:sldId id="664" r:id="rId13"/>
    <p:sldId id="630" r:id="rId14"/>
    <p:sldId id="665" r:id="rId15"/>
    <p:sldId id="666" r:id="rId16"/>
    <p:sldId id="667" r:id="rId17"/>
    <p:sldId id="668" r:id="rId18"/>
    <p:sldId id="658" r:id="rId19"/>
    <p:sldId id="265" r:id="rId20"/>
    <p:sldId id="670" r:id="rId21"/>
    <p:sldId id="656" r:id="rId22"/>
    <p:sldId id="671" r:id="rId23"/>
    <p:sldId id="653" r:id="rId24"/>
    <p:sldId id="672" r:id="rId25"/>
    <p:sldId id="673" r:id="rId26"/>
    <p:sldId id="274" r:id="rId27"/>
  </p:sldIdLst>
  <p:sldSz cx="12192000" cy="6858000"/>
  <p:notesSz cx="9940925" cy="6808788"/>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3A92"/>
    <a:srgbClr val="1AAEA3"/>
    <a:srgbClr val="000000"/>
    <a:srgbClr val="271B5B"/>
    <a:srgbClr val="52534D"/>
    <a:srgbClr val="C7E634"/>
    <a:srgbClr val="8AD6F7"/>
    <a:srgbClr val="52534C"/>
    <a:srgbClr val="535555"/>
    <a:srgbClr val="FFF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A72F57-00DA-4811-A9F1-62ED6CD42C21}" v="32" dt="2026-02-26T00:40:32.83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58"/>
  </p:normalViewPr>
  <p:slideViewPr>
    <p:cSldViewPr>
      <p:cViewPr varScale="1">
        <p:scale>
          <a:sx n="51" d="100"/>
          <a:sy n="51" d="100"/>
        </p:scale>
        <p:origin x="1352" y="264"/>
      </p:cViewPr>
      <p:guideLst/>
    </p:cSldViewPr>
  </p:slideViewPr>
  <p:notesTextViewPr>
    <p:cViewPr>
      <p:scale>
        <a:sx n="20" d="100"/>
        <a:sy n="2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oin Burke" userId="4aafc82d-5189-4da3-bc5e-52a4f60cd126" providerId="ADAL" clId="{2D961CA9-53DA-4178-9F8A-E9F20AC6B850}"/>
    <pc:docChg chg="undo custSel addSld delSld modSld sldOrd">
      <pc:chgData name="Eoin Burke" userId="4aafc82d-5189-4da3-bc5e-52a4f60cd126" providerId="ADAL" clId="{2D961CA9-53DA-4178-9F8A-E9F20AC6B850}" dt="2026-02-26T00:47:06.755" v="1607" actId="20577"/>
      <pc:docMkLst>
        <pc:docMk/>
      </pc:docMkLst>
      <pc:sldChg chg="modSp mod">
        <pc:chgData name="Eoin Burke" userId="4aafc82d-5189-4da3-bc5e-52a4f60cd126" providerId="ADAL" clId="{2D961CA9-53DA-4178-9F8A-E9F20AC6B850}" dt="2026-02-25T23:48:43.178" v="9" actId="2711"/>
        <pc:sldMkLst>
          <pc:docMk/>
          <pc:sldMk cId="2662667836" sldId="258"/>
        </pc:sldMkLst>
        <pc:spChg chg="mod">
          <ac:chgData name="Eoin Burke" userId="4aafc82d-5189-4da3-bc5e-52a4f60cd126" providerId="ADAL" clId="{2D961CA9-53DA-4178-9F8A-E9F20AC6B850}" dt="2026-02-25T23:48:43.178" v="9" actId="2711"/>
          <ac:spMkLst>
            <pc:docMk/>
            <pc:sldMk cId="2662667836" sldId="258"/>
            <ac:spMk id="2" creationId="{280E2BDE-211B-E452-080B-DB5FC2860D97}"/>
          </ac:spMkLst>
        </pc:spChg>
      </pc:sldChg>
      <pc:sldChg chg="addSp delSp modSp add mod ord">
        <pc:chgData name="Eoin Burke" userId="4aafc82d-5189-4da3-bc5e-52a4f60cd126" providerId="ADAL" clId="{2D961CA9-53DA-4178-9F8A-E9F20AC6B850}" dt="2026-02-26T00:19:46.644" v="328" actId="1076"/>
        <pc:sldMkLst>
          <pc:docMk/>
          <pc:sldMk cId="1624731330" sldId="265"/>
        </pc:sldMkLst>
        <pc:spChg chg="del">
          <ac:chgData name="Eoin Burke" userId="4aafc82d-5189-4da3-bc5e-52a4f60cd126" providerId="ADAL" clId="{2D961CA9-53DA-4178-9F8A-E9F20AC6B850}" dt="2026-02-26T00:18:44.966" v="319" actId="478"/>
          <ac:spMkLst>
            <pc:docMk/>
            <pc:sldMk cId="1624731330" sldId="265"/>
            <ac:spMk id="2" creationId="{3D399FDC-B625-1F15-5AAC-19BA988F008E}"/>
          </ac:spMkLst>
        </pc:spChg>
        <pc:spChg chg="del">
          <ac:chgData name="Eoin Burke" userId="4aafc82d-5189-4da3-bc5e-52a4f60cd126" providerId="ADAL" clId="{2D961CA9-53DA-4178-9F8A-E9F20AC6B850}" dt="2026-02-26T00:18:38.682" v="317" actId="478"/>
          <ac:spMkLst>
            <pc:docMk/>
            <pc:sldMk cId="1624731330" sldId="265"/>
            <ac:spMk id="3" creationId="{41BE382A-3437-5403-D81A-FEBDCA64D721}"/>
          </ac:spMkLst>
        </pc:spChg>
        <pc:spChg chg="add del mod">
          <ac:chgData name="Eoin Burke" userId="4aafc82d-5189-4da3-bc5e-52a4f60cd126" providerId="ADAL" clId="{2D961CA9-53DA-4178-9F8A-E9F20AC6B850}" dt="2026-02-26T00:18:41.304" v="318" actId="478"/>
          <ac:spMkLst>
            <pc:docMk/>
            <pc:sldMk cId="1624731330" sldId="265"/>
            <ac:spMk id="6" creationId="{5C8E4EE4-37C3-D39F-B40A-FDD763D7E6FE}"/>
          </ac:spMkLst>
        </pc:spChg>
        <pc:spChg chg="add del mod">
          <ac:chgData name="Eoin Burke" userId="4aafc82d-5189-4da3-bc5e-52a4f60cd126" providerId="ADAL" clId="{2D961CA9-53DA-4178-9F8A-E9F20AC6B850}" dt="2026-02-26T00:18:47.399" v="320" actId="478"/>
          <ac:spMkLst>
            <pc:docMk/>
            <pc:sldMk cId="1624731330" sldId="265"/>
            <ac:spMk id="8" creationId="{9D4463F9-85C2-20B7-A79B-BFA20B3807A5}"/>
          </ac:spMkLst>
        </pc:spChg>
        <pc:spChg chg="add del mod">
          <ac:chgData name="Eoin Burke" userId="4aafc82d-5189-4da3-bc5e-52a4f60cd126" providerId="ADAL" clId="{2D961CA9-53DA-4178-9F8A-E9F20AC6B850}" dt="2026-02-26T00:18:54.099" v="322" actId="478"/>
          <ac:spMkLst>
            <pc:docMk/>
            <pc:sldMk cId="1624731330" sldId="265"/>
            <ac:spMk id="10" creationId="{B24090E4-C88F-2246-7AF5-FF3468A1D905}"/>
          </ac:spMkLst>
        </pc:spChg>
        <pc:graphicFrameChg chg="del">
          <ac:chgData name="Eoin Burke" userId="4aafc82d-5189-4da3-bc5e-52a4f60cd126" providerId="ADAL" clId="{2D961CA9-53DA-4178-9F8A-E9F20AC6B850}" dt="2026-02-26T00:18:50.845" v="321" actId="478"/>
          <ac:graphicFrameMkLst>
            <pc:docMk/>
            <pc:sldMk cId="1624731330" sldId="265"/>
            <ac:graphicFrameMk id="5" creationId="{E9546C6E-66BB-36B3-4909-56B02B83A2E8}"/>
          </ac:graphicFrameMkLst>
        </pc:graphicFrameChg>
        <pc:picChg chg="add mod">
          <ac:chgData name="Eoin Burke" userId="4aafc82d-5189-4da3-bc5e-52a4f60cd126" providerId="ADAL" clId="{2D961CA9-53DA-4178-9F8A-E9F20AC6B850}" dt="2026-02-26T00:19:46.644" v="328" actId="1076"/>
          <ac:picMkLst>
            <pc:docMk/>
            <pc:sldMk cId="1624731330" sldId="265"/>
            <ac:picMk id="11" creationId="{60F9D894-D10A-01F2-2A59-1130E77960AC}"/>
          </ac:picMkLst>
        </pc:picChg>
      </pc:sldChg>
      <pc:sldChg chg="modSp mod">
        <pc:chgData name="Eoin Burke" userId="4aafc82d-5189-4da3-bc5e-52a4f60cd126" providerId="ADAL" clId="{2D961CA9-53DA-4178-9F8A-E9F20AC6B850}" dt="2026-02-25T23:48:06.213" v="6" actId="14100"/>
        <pc:sldMkLst>
          <pc:docMk/>
          <pc:sldMk cId="2377547267" sldId="274"/>
        </pc:sldMkLst>
        <pc:spChg chg="mod">
          <ac:chgData name="Eoin Burke" userId="4aafc82d-5189-4da3-bc5e-52a4f60cd126" providerId="ADAL" clId="{2D961CA9-53DA-4178-9F8A-E9F20AC6B850}" dt="2026-02-25T23:48:06.213" v="6" actId="14100"/>
          <ac:spMkLst>
            <pc:docMk/>
            <pc:sldMk cId="2377547267" sldId="274"/>
            <ac:spMk id="5" creationId="{6A988A62-34D2-BA2F-EDF0-1C9ABC4C5CCB}"/>
          </ac:spMkLst>
        </pc:spChg>
      </pc:sldChg>
      <pc:sldChg chg="delSp del mod">
        <pc:chgData name="Eoin Burke" userId="4aafc82d-5189-4da3-bc5e-52a4f60cd126" providerId="ADAL" clId="{2D961CA9-53DA-4178-9F8A-E9F20AC6B850}" dt="2026-02-25T23:55:55.790" v="28" actId="2696"/>
        <pc:sldMkLst>
          <pc:docMk/>
          <pc:sldMk cId="2825890362" sldId="604"/>
        </pc:sldMkLst>
        <pc:picChg chg="del">
          <ac:chgData name="Eoin Burke" userId="4aafc82d-5189-4da3-bc5e-52a4f60cd126" providerId="ADAL" clId="{2D961CA9-53DA-4178-9F8A-E9F20AC6B850}" dt="2026-02-25T23:54:21.453" v="14" actId="21"/>
          <ac:picMkLst>
            <pc:docMk/>
            <pc:sldMk cId="2825890362" sldId="604"/>
            <ac:picMk id="2" creationId="{F4126371-9D2F-C091-7FA1-8D65BA0B494B}"/>
          </ac:picMkLst>
        </pc:picChg>
      </pc:sldChg>
      <pc:sldChg chg="addSp delSp modSp mod ord">
        <pc:chgData name="Eoin Burke" userId="4aafc82d-5189-4da3-bc5e-52a4f60cd126" providerId="ADAL" clId="{2D961CA9-53DA-4178-9F8A-E9F20AC6B850}" dt="2026-02-25T23:54:44.038" v="20" actId="1076"/>
        <pc:sldMkLst>
          <pc:docMk/>
          <pc:sldMk cId="1313767722" sldId="608"/>
        </pc:sldMkLst>
        <pc:spChg chg="del mod">
          <ac:chgData name="Eoin Burke" userId="4aafc82d-5189-4da3-bc5e-52a4f60cd126" providerId="ADAL" clId="{2D961CA9-53DA-4178-9F8A-E9F20AC6B850}" dt="2026-02-25T23:54:29.120" v="16" actId="478"/>
          <ac:spMkLst>
            <pc:docMk/>
            <pc:sldMk cId="1313767722" sldId="608"/>
            <ac:spMk id="3" creationId="{5340F046-D84B-00D6-D006-EA10F059844C}"/>
          </ac:spMkLst>
        </pc:spChg>
        <pc:spChg chg="add del mod">
          <ac:chgData name="Eoin Burke" userId="4aafc82d-5189-4da3-bc5e-52a4f60cd126" providerId="ADAL" clId="{2D961CA9-53DA-4178-9F8A-E9F20AC6B850}" dt="2026-02-25T23:54:40.718" v="19" actId="478"/>
          <ac:spMkLst>
            <pc:docMk/>
            <pc:sldMk cId="1313767722" sldId="608"/>
            <ac:spMk id="4" creationId="{CCBE3D3D-21FA-E62C-6F44-AD05863A26DB}"/>
          </ac:spMkLst>
        </pc:spChg>
        <pc:spChg chg="del">
          <ac:chgData name="Eoin Burke" userId="4aafc82d-5189-4da3-bc5e-52a4f60cd126" providerId="ADAL" clId="{2D961CA9-53DA-4178-9F8A-E9F20AC6B850}" dt="2026-02-25T23:54:32.721" v="17" actId="478"/>
          <ac:spMkLst>
            <pc:docMk/>
            <pc:sldMk cId="1313767722" sldId="608"/>
            <ac:spMk id="12" creationId="{E4352877-54E0-A71A-BD6C-B3F419B1628F}"/>
          </ac:spMkLst>
        </pc:spChg>
        <pc:picChg chg="add mod">
          <ac:chgData name="Eoin Burke" userId="4aafc82d-5189-4da3-bc5e-52a4f60cd126" providerId="ADAL" clId="{2D961CA9-53DA-4178-9F8A-E9F20AC6B850}" dt="2026-02-25T23:54:44.038" v="20" actId="1076"/>
          <ac:picMkLst>
            <pc:docMk/>
            <pc:sldMk cId="1313767722" sldId="608"/>
            <ac:picMk id="5" creationId="{13312CCB-43E5-3414-A0D7-623E5516C7F6}"/>
          </ac:picMkLst>
        </pc:picChg>
      </pc:sldChg>
      <pc:sldChg chg="modSp del mod">
        <pc:chgData name="Eoin Burke" userId="4aafc82d-5189-4da3-bc5e-52a4f60cd126" providerId="ADAL" clId="{2D961CA9-53DA-4178-9F8A-E9F20AC6B850}" dt="2026-02-26T00:12:13.640" v="274" actId="2696"/>
        <pc:sldMkLst>
          <pc:docMk/>
          <pc:sldMk cId="3704919181" sldId="624"/>
        </pc:sldMkLst>
        <pc:spChg chg="mod">
          <ac:chgData name="Eoin Burke" userId="4aafc82d-5189-4da3-bc5e-52a4f60cd126" providerId="ADAL" clId="{2D961CA9-53DA-4178-9F8A-E9F20AC6B850}" dt="2026-02-26T00:08:33.631" v="220" actId="21"/>
          <ac:spMkLst>
            <pc:docMk/>
            <pc:sldMk cId="3704919181" sldId="624"/>
            <ac:spMk id="2" creationId="{E50C2CDC-31FA-2442-589E-173DED947807}"/>
          </ac:spMkLst>
        </pc:spChg>
      </pc:sldChg>
      <pc:sldChg chg="modSp del mod">
        <pc:chgData name="Eoin Burke" userId="4aafc82d-5189-4da3-bc5e-52a4f60cd126" providerId="ADAL" clId="{2D961CA9-53DA-4178-9F8A-E9F20AC6B850}" dt="2026-02-26T00:14:51.634" v="297" actId="2696"/>
        <pc:sldMkLst>
          <pc:docMk/>
          <pc:sldMk cId="66950061" sldId="626"/>
        </pc:sldMkLst>
        <pc:spChg chg="mod">
          <ac:chgData name="Eoin Burke" userId="4aafc82d-5189-4da3-bc5e-52a4f60cd126" providerId="ADAL" clId="{2D961CA9-53DA-4178-9F8A-E9F20AC6B850}" dt="2026-02-26T00:13:43.199" v="288" actId="21"/>
          <ac:spMkLst>
            <pc:docMk/>
            <pc:sldMk cId="66950061" sldId="626"/>
            <ac:spMk id="2" creationId="{092F931C-0016-F5F1-9C56-F8CCAE2B507A}"/>
          </ac:spMkLst>
        </pc:spChg>
      </pc:sldChg>
      <pc:sldChg chg="delSp modSp del mod">
        <pc:chgData name="Eoin Burke" userId="4aafc82d-5189-4da3-bc5e-52a4f60cd126" providerId="ADAL" clId="{2D961CA9-53DA-4178-9F8A-E9F20AC6B850}" dt="2026-02-26T00:27:28.615" v="453" actId="2696"/>
        <pc:sldMkLst>
          <pc:docMk/>
          <pc:sldMk cId="2977423515" sldId="628"/>
        </pc:sldMkLst>
        <pc:spChg chg="del mod">
          <ac:chgData name="Eoin Burke" userId="4aafc82d-5189-4da3-bc5e-52a4f60cd126" providerId="ADAL" clId="{2D961CA9-53DA-4178-9F8A-E9F20AC6B850}" dt="2026-02-26T00:23:13.752" v="362"/>
          <ac:spMkLst>
            <pc:docMk/>
            <pc:sldMk cId="2977423515" sldId="628"/>
            <ac:spMk id="3" creationId="{E86FEB52-E3D7-6A6E-D2E9-C6BD9138C07E}"/>
          </ac:spMkLst>
        </pc:spChg>
        <pc:graphicFrameChg chg="del">
          <ac:chgData name="Eoin Burke" userId="4aafc82d-5189-4da3-bc5e-52a4f60cd126" providerId="ADAL" clId="{2D961CA9-53DA-4178-9F8A-E9F20AC6B850}" dt="2026-02-26T00:24:15.056" v="429" actId="21"/>
          <ac:graphicFrameMkLst>
            <pc:docMk/>
            <pc:sldMk cId="2977423515" sldId="628"/>
            <ac:graphicFrameMk id="4" creationId="{81867752-2B68-1398-3F79-7A5B94BA787C}"/>
          </ac:graphicFrameMkLst>
        </pc:graphicFrameChg>
      </pc:sldChg>
      <pc:sldChg chg="modSp del mod">
        <pc:chgData name="Eoin Burke" userId="4aafc82d-5189-4da3-bc5e-52a4f60cd126" providerId="ADAL" clId="{2D961CA9-53DA-4178-9F8A-E9F20AC6B850}" dt="2026-02-26T00:39:25.342" v="1457" actId="2696"/>
        <pc:sldMkLst>
          <pc:docMk/>
          <pc:sldMk cId="1349923447" sldId="629"/>
        </pc:sldMkLst>
        <pc:spChg chg="mod">
          <ac:chgData name="Eoin Burke" userId="4aafc82d-5189-4da3-bc5e-52a4f60cd126" providerId="ADAL" clId="{2D961CA9-53DA-4178-9F8A-E9F20AC6B850}" dt="2026-02-26T00:38:01.008" v="1437" actId="21"/>
          <ac:spMkLst>
            <pc:docMk/>
            <pc:sldMk cId="1349923447" sldId="629"/>
            <ac:spMk id="3" creationId="{CCE5B63B-D9FF-860A-ABC9-50DB98C42334}"/>
          </ac:spMkLst>
        </pc:spChg>
      </pc:sldChg>
      <pc:sldChg chg="modSp mod">
        <pc:chgData name="Eoin Burke" userId="4aafc82d-5189-4da3-bc5e-52a4f60cd126" providerId="ADAL" clId="{2D961CA9-53DA-4178-9F8A-E9F20AC6B850}" dt="2026-02-26T00:05:32.798" v="183" actId="2711"/>
        <pc:sldMkLst>
          <pc:docMk/>
          <pc:sldMk cId="3526754367" sldId="630"/>
        </pc:sldMkLst>
        <pc:spChg chg="mod">
          <ac:chgData name="Eoin Burke" userId="4aafc82d-5189-4da3-bc5e-52a4f60cd126" providerId="ADAL" clId="{2D961CA9-53DA-4178-9F8A-E9F20AC6B850}" dt="2026-02-26T00:05:32.798" v="183" actId="2711"/>
          <ac:spMkLst>
            <pc:docMk/>
            <pc:sldMk cId="3526754367" sldId="630"/>
            <ac:spMk id="12" creationId="{4E38685B-BA2A-4181-824F-324E484FC236}"/>
          </ac:spMkLst>
        </pc:spChg>
      </pc:sldChg>
      <pc:sldChg chg="modSp del mod">
        <pc:chgData name="Eoin Burke" userId="4aafc82d-5189-4da3-bc5e-52a4f60cd126" providerId="ADAL" clId="{2D961CA9-53DA-4178-9F8A-E9F20AC6B850}" dt="2026-02-25T23:57:47.979" v="50" actId="2696"/>
        <pc:sldMkLst>
          <pc:docMk/>
          <pc:sldMk cId="4264926902" sldId="632"/>
        </pc:sldMkLst>
        <pc:spChg chg="mod">
          <ac:chgData name="Eoin Burke" userId="4aafc82d-5189-4da3-bc5e-52a4f60cd126" providerId="ADAL" clId="{2D961CA9-53DA-4178-9F8A-E9F20AC6B850}" dt="2026-02-25T23:56:16.139" v="32" actId="21"/>
          <ac:spMkLst>
            <pc:docMk/>
            <pc:sldMk cId="4264926902" sldId="632"/>
            <ac:spMk id="7" creationId="{8E1BDC1F-2653-9ADA-0FCE-64DD19EAFFEB}"/>
          </ac:spMkLst>
        </pc:spChg>
      </pc:sldChg>
      <pc:sldChg chg="delSp modSp del mod">
        <pc:chgData name="Eoin Burke" userId="4aafc82d-5189-4da3-bc5e-52a4f60cd126" providerId="ADAL" clId="{2D961CA9-53DA-4178-9F8A-E9F20AC6B850}" dt="2026-02-25T23:55:58.904" v="29" actId="2696"/>
        <pc:sldMkLst>
          <pc:docMk/>
          <pc:sldMk cId="121924509" sldId="633"/>
        </pc:sldMkLst>
        <pc:spChg chg="del mod">
          <ac:chgData name="Eoin Burke" userId="4aafc82d-5189-4da3-bc5e-52a4f60cd126" providerId="ADAL" clId="{2D961CA9-53DA-4178-9F8A-E9F20AC6B850}" dt="2026-02-25T23:55:32.516" v="24" actId="21"/>
          <ac:spMkLst>
            <pc:docMk/>
            <pc:sldMk cId="121924509" sldId="633"/>
            <ac:spMk id="18" creationId="{BF657EC0-5ED7-4DF7-C9D5-2E8B6D28C751}"/>
          </ac:spMkLst>
        </pc:spChg>
        <pc:spChg chg="del mod">
          <ac:chgData name="Eoin Burke" userId="4aafc82d-5189-4da3-bc5e-52a4f60cd126" providerId="ADAL" clId="{2D961CA9-53DA-4178-9F8A-E9F20AC6B850}" dt="2026-02-25T17:23:20.060" v="1" actId="478"/>
          <ac:spMkLst>
            <pc:docMk/>
            <pc:sldMk cId="121924509" sldId="633"/>
            <ac:spMk id="26" creationId="{921E7726-4DB6-B47A-814F-0024055757C5}"/>
          </ac:spMkLst>
        </pc:spChg>
        <pc:picChg chg="del">
          <ac:chgData name="Eoin Burke" userId="4aafc82d-5189-4da3-bc5e-52a4f60cd126" providerId="ADAL" clId="{2D961CA9-53DA-4178-9F8A-E9F20AC6B850}" dt="2026-02-25T23:55:32.516" v="24" actId="21"/>
          <ac:picMkLst>
            <pc:docMk/>
            <pc:sldMk cId="121924509" sldId="633"/>
            <ac:picMk id="5" creationId="{1BCCAC1D-A34D-C592-F5BF-4FFF6BC9CF84}"/>
          </ac:picMkLst>
        </pc:picChg>
        <pc:picChg chg="del">
          <ac:chgData name="Eoin Burke" userId="4aafc82d-5189-4da3-bc5e-52a4f60cd126" providerId="ADAL" clId="{2D961CA9-53DA-4178-9F8A-E9F20AC6B850}" dt="2026-02-25T23:55:32.516" v="24" actId="21"/>
          <ac:picMkLst>
            <pc:docMk/>
            <pc:sldMk cId="121924509" sldId="633"/>
            <ac:picMk id="7" creationId="{A331E8B1-577A-B040-A1BA-B60CC48E6F70}"/>
          </ac:picMkLst>
        </pc:picChg>
        <pc:picChg chg="del">
          <ac:chgData name="Eoin Burke" userId="4aafc82d-5189-4da3-bc5e-52a4f60cd126" providerId="ADAL" clId="{2D961CA9-53DA-4178-9F8A-E9F20AC6B850}" dt="2026-02-25T23:55:32.516" v="24" actId="21"/>
          <ac:picMkLst>
            <pc:docMk/>
            <pc:sldMk cId="121924509" sldId="633"/>
            <ac:picMk id="9" creationId="{AC65ABFB-7FEE-B474-8350-72236DEF6E7F}"/>
          </ac:picMkLst>
        </pc:picChg>
        <pc:picChg chg="del">
          <ac:chgData name="Eoin Burke" userId="4aafc82d-5189-4da3-bc5e-52a4f60cd126" providerId="ADAL" clId="{2D961CA9-53DA-4178-9F8A-E9F20AC6B850}" dt="2026-02-25T23:55:32.516" v="24" actId="21"/>
          <ac:picMkLst>
            <pc:docMk/>
            <pc:sldMk cId="121924509" sldId="633"/>
            <ac:picMk id="11" creationId="{ECAE30C5-DC2A-79A9-382C-852DD9754219}"/>
          </ac:picMkLst>
        </pc:picChg>
        <pc:picChg chg="del">
          <ac:chgData name="Eoin Burke" userId="4aafc82d-5189-4da3-bc5e-52a4f60cd126" providerId="ADAL" clId="{2D961CA9-53DA-4178-9F8A-E9F20AC6B850}" dt="2026-02-25T23:55:32.516" v="24" actId="21"/>
          <ac:picMkLst>
            <pc:docMk/>
            <pc:sldMk cId="121924509" sldId="633"/>
            <ac:picMk id="13" creationId="{EBB56661-1228-DF53-2D8F-5FBB86584338}"/>
          </ac:picMkLst>
        </pc:picChg>
        <pc:picChg chg="del">
          <ac:chgData name="Eoin Burke" userId="4aafc82d-5189-4da3-bc5e-52a4f60cd126" providerId="ADAL" clId="{2D961CA9-53DA-4178-9F8A-E9F20AC6B850}" dt="2026-02-25T23:55:32.516" v="24" actId="21"/>
          <ac:picMkLst>
            <pc:docMk/>
            <pc:sldMk cId="121924509" sldId="633"/>
            <ac:picMk id="15" creationId="{2BAD15FB-85AA-9594-3767-1ADBF0D1B453}"/>
          </ac:picMkLst>
        </pc:picChg>
        <pc:picChg chg="del">
          <ac:chgData name="Eoin Burke" userId="4aafc82d-5189-4da3-bc5e-52a4f60cd126" providerId="ADAL" clId="{2D961CA9-53DA-4178-9F8A-E9F20AC6B850}" dt="2026-02-25T23:55:32.516" v="24" actId="21"/>
          <ac:picMkLst>
            <pc:docMk/>
            <pc:sldMk cId="121924509" sldId="633"/>
            <ac:picMk id="17" creationId="{906A1006-4C09-E2A7-80C3-20B459198D37}"/>
          </ac:picMkLst>
        </pc:picChg>
      </pc:sldChg>
      <pc:sldChg chg="del">
        <pc:chgData name="Eoin Burke" userId="4aafc82d-5189-4da3-bc5e-52a4f60cd126" providerId="ADAL" clId="{2D961CA9-53DA-4178-9F8A-E9F20AC6B850}" dt="2026-02-26T00:00:04.787" v="84" actId="2696"/>
        <pc:sldMkLst>
          <pc:docMk/>
          <pc:sldMk cId="2410271152" sldId="634"/>
        </pc:sldMkLst>
      </pc:sldChg>
      <pc:sldChg chg="modSp del mod">
        <pc:chgData name="Eoin Burke" userId="4aafc82d-5189-4da3-bc5e-52a4f60cd126" providerId="ADAL" clId="{2D961CA9-53DA-4178-9F8A-E9F20AC6B850}" dt="2026-02-26T00:01:30.595" v="92" actId="2696"/>
        <pc:sldMkLst>
          <pc:docMk/>
          <pc:sldMk cId="700064596" sldId="635"/>
        </pc:sldMkLst>
        <pc:graphicFrameChg chg="modGraphic">
          <ac:chgData name="Eoin Burke" userId="4aafc82d-5189-4da3-bc5e-52a4f60cd126" providerId="ADAL" clId="{2D961CA9-53DA-4178-9F8A-E9F20AC6B850}" dt="2026-02-26T00:00:56.271" v="86" actId="21"/>
          <ac:graphicFrameMkLst>
            <pc:docMk/>
            <pc:sldMk cId="700064596" sldId="635"/>
            <ac:graphicFrameMk id="2" creationId="{7BA0510A-2CAA-0BFB-009F-12FBE824689D}"/>
          </ac:graphicFrameMkLst>
        </pc:graphicFrameChg>
      </pc:sldChg>
      <pc:sldChg chg="del">
        <pc:chgData name="Eoin Burke" userId="4aafc82d-5189-4da3-bc5e-52a4f60cd126" providerId="ADAL" clId="{2D961CA9-53DA-4178-9F8A-E9F20AC6B850}" dt="2026-02-26T00:43:16.570" v="1581" actId="2696"/>
        <pc:sldMkLst>
          <pc:docMk/>
          <pc:sldMk cId="536467047" sldId="638"/>
        </pc:sldMkLst>
      </pc:sldChg>
      <pc:sldChg chg="delSp modSp del mod">
        <pc:chgData name="Eoin Burke" userId="4aafc82d-5189-4da3-bc5e-52a4f60cd126" providerId="ADAL" clId="{2D961CA9-53DA-4178-9F8A-E9F20AC6B850}" dt="2026-02-26T00:10:23.110" v="265" actId="2696"/>
        <pc:sldMkLst>
          <pc:docMk/>
          <pc:sldMk cId="2974640934" sldId="641"/>
        </pc:sldMkLst>
        <pc:spChg chg="mod">
          <ac:chgData name="Eoin Burke" userId="4aafc82d-5189-4da3-bc5e-52a4f60cd126" providerId="ADAL" clId="{2D961CA9-53DA-4178-9F8A-E9F20AC6B850}" dt="2026-02-26T00:07:49.629" v="215" actId="2711"/>
          <ac:spMkLst>
            <pc:docMk/>
            <pc:sldMk cId="2974640934" sldId="641"/>
            <ac:spMk id="2" creationId="{704501BB-0926-7533-B821-873A6D4A2318}"/>
          </ac:spMkLst>
        </pc:spChg>
        <pc:spChg chg="del">
          <ac:chgData name="Eoin Burke" userId="4aafc82d-5189-4da3-bc5e-52a4f60cd126" providerId="ADAL" clId="{2D961CA9-53DA-4178-9F8A-E9F20AC6B850}" dt="2026-02-26T00:07:56.466" v="216" actId="478"/>
          <ac:spMkLst>
            <pc:docMk/>
            <pc:sldMk cId="2974640934" sldId="641"/>
            <ac:spMk id="4" creationId="{41D1C4F4-EB47-116D-074D-7782FDBDD8C8}"/>
          </ac:spMkLst>
        </pc:spChg>
      </pc:sldChg>
      <pc:sldChg chg="modSp del mod">
        <pc:chgData name="Eoin Burke" userId="4aafc82d-5189-4da3-bc5e-52a4f60cd126" providerId="ADAL" clId="{2D961CA9-53DA-4178-9F8A-E9F20AC6B850}" dt="2026-02-26T00:12:04.362" v="273" actId="2696"/>
        <pc:sldMkLst>
          <pc:docMk/>
          <pc:sldMk cId="1159299405" sldId="643"/>
        </pc:sldMkLst>
        <pc:spChg chg="mod">
          <ac:chgData name="Eoin Burke" userId="4aafc82d-5189-4da3-bc5e-52a4f60cd126" providerId="ADAL" clId="{2D961CA9-53DA-4178-9F8A-E9F20AC6B850}" dt="2026-02-26T00:11:33.306" v="269"/>
          <ac:spMkLst>
            <pc:docMk/>
            <pc:sldMk cId="1159299405" sldId="643"/>
            <ac:spMk id="3" creationId="{ECA15127-5992-AB4E-D2F5-162BED371CE9}"/>
          </ac:spMkLst>
        </pc:spChg>
        <pc:spChg chg="mod">
          <ac:chgData name="Eoin Burke" userId="4aafc82d-5189-4da3-bc5e-52a4f60cd126" providerId="ADAL" clId="{2D961CA9-53DA-4178-9F8A-E9F20AC6B850}" dt="2026-02-26T00:10:49.954" v="267" actId="21"/>
          <ac:spMkLst>
            <pc:docMk/>
            <pc:sldMk cId="1159299405" sldId="643"/>
            <ac:spMk id="4" creationId="{7EA19F8B-0133-7649-5CF5-453DCFB63EEA}"/>
          </ac:spMkLst>
        </pc:spChg>
      </pc:sldChg>
      <pc:sldChg chg="delSp del mod">
        <pc:chgData name="Eoin Burke" userId="4aafc82d-5189-4da3-bc5e-52a4f60cd126" providerId="ADAL" clId="{2D961CA9-53DA-4178-9F8A-E9F20AC6B850}" dt="2026-02-26T00:05:16.687" v="182" actId="2696"/>
        <pc:sldMkLst>
          <pc:docMk/>
          <pc:sldMk cId="1703489367" sldId="644"/>
        </pc:sldMkLst>
        <pc:graphicFrameChg chg="del">
          <ac:chgData name="Eoin Burke" userId="4aafc82d-5189-4da3-bc5e-52a4f60cd126" providerId="ADAL" clId="{2D961CA9-53DA-4178-9F8A-E9F20AC6B850}" dt="2026-02-26T00:02:25.679" v="97" actId="21"/>
          <ac:graphicFrameMkLst>
            <pc:docMk/>
            <pc:sldMk cId="1703489367" sldId="644"/>
            <ac:graphicFrameMk id="4" creationId="{093BC322-CA5F-FB71-E3D3-45223DA48C25}"/>
          </ac:graphicFrameMkLst>
        </pc:graphicFrameChg>
      </pc:sldChg>
      <pc:sldChg chg="modSp del mod">
        <pc:chgData name="Eoin Burke" userId="4aafc82d-5189-4da3-bc5e-52a4f60cd126" providerId="ADAL" clId="{2D961CA9-53DA-4178-9F8A-E9F20AC6B850}" dt="2026-02-26T00:13:04.760" v="282" actId="2696"/>
        <pc:sldMkLst>
          <pc:docMk/>
          <pc:sldMk cId="1514276421" sldId="645"/>
        </pc:sldMkLst>
        <pc:spChg chg="mod">
          <ac:chgData name="Eoin Burke" userId="4aafc82d-5189-4da3-bc5e-52a4f60cd126" providerId="ADAL" clId="{2D961CA9-53DA-4178-9F8A-E9F20AC6B850}" dt="2026-02-26T00:12:22.349" v="275" actId="21"/>
          <ac:spMkLst>
            <pc:docMk/>
            <pc:sldMk cId="1514276421" sldId="645"/>
            <ac:spMk id="2" creationId="{7D2A32D9-11FF-3CD4-2686-35415D34BF61}"/>
          </ac:spMkLst>
        </pc:spChg>
      </pc:sldChg>
      <pc:sldChg chg="del">
        <pc:chgData name="Eoin Burke" userId="4aafc82d-5189-4da3-bc5e-52a4f60cd126" providerId="ADAL" clId="{2D961CA9-53DA-4178-9F8A-E9F20AC6B850}" dt="2026-02-26T00:22:04.627" v="352" actId="47"/>
        <pc:sldMkLst>
          <pc:docMk/>
          <pc:sldMk cId="3501493117" sldId="648"/>
        </pc:sldMkLst>
      </pc:sldChg>
      <pc:sldChg chg="delSp del mod">
        <pc:chgData name="Eoin Burke" userId="4aafc82d-5189-4da3-bc5e-52a4f60cd126" providerId="ADAL" clId="{2D961CA9-53DA-4178-9F8A-E9F20AC6B850}" dt="2026-02-26T00:22:00.818" v="350" actId="47"/>
        <pc:sldMkLst>
          <pc:docMk/>
          <pc:sldMk cId="1467621469" sldId="649"/>
        </pc:sldMkLst>
        <pc:picChg chg="del">
          <ac:chgData name="Eoin Burke" userId="4aafc82d-5189-4da3-bc5e-52a4f60cd126" providerId="ADAL" clId="{2D961CA9-53DA-4178-9F8A-E9F20AC6B850}" dt="2026-02-26T00:20:44.005" v="338" actId="21"/>
          <ac:picMkLst>
            <pc:docMk/>
            <pc:sldMk cId="1467621469" sldId="649"/>
            <ac:picMk id="3" creationId="{DA494462-AFA2-CD69-DD90-2BAF65AE52FB}"/>
          </ac:picMkLst>
        </pc:picChg>
      </pc:sldChg>
      <pc:sldChg chg="del">
        <pc:chgData name="Eoin Burke" userId="4aafc82d-5189-4da3-bc5e-52a4f60cd126" providerId="ADAL" clId="{2D961CA9-53DA-4178-9F8A-E9F20AC6B850}" dt="2026-02-26T00:22:03.266" v="351" actId="47"/>
        <pc:sldMkLst>
          <pc:docMk/>
          <pc:sldMk cId="396663605" sldId="650"/>
        </pc:sldMkLst>
      </pc:sldChg>
      <pc:sldChg chg="addSp delSp modSp del mod">
        <pc:chgData name="Eoin Burke" userId="4aafc82d-5189-4da3-bc5e-52a4f60cd126" providerId="ADAL" clId="{2D961CA9-53DA-4178-9F8A-E9F20AC6B850}" dt="2026-02-26T00:21:59.357" v="349" actId="47"/>
        <pc:sldMkLst>
          <pc:docMk/>
          <pc:sldMk cId="1540648718" sldId="651"/>
        </pc:sldMkLst>
        <pc:picChg chg="add del mod">
          <ac:chgData name="Eoin Burke" userId="4aafc82d-5189-4da3-bc5e-52a4f60cd126" providerId="ADAL" clId="{2D961CA9-53DA-4178-9F8A-E9F20AC6B850}" dt="2026-02-26T00:17:45.012" v="311" actId="21"/>
          <ac:picMkLst>
            <pc:docMk/>
            <pc:sldMk cId="1540648718" sldId="651"/>
            <ac:picMk id="2" creationId="{F348DDC4-AE73-9D74-F206-69C8BCEFFB88}"/>
          </ac:picMkLst>
        </pc:picChg>
        <pc:picChg chg="del mod">
          <ac:chgData name="Eoin Burke" userId="4aafc82d-5189-4da3-bc5e-52a4f60cd126" providerId="ADAL" clId="{2D961CA9-53DA-4178-9F8A-E9F20AC6B850}" dt="2026-02-26T00:16:39.214" v="303" actId="21"/>
          <ac:picMkLst>
            <pc:docMk/>
            <pc:sldMk cId="1540648718" sldId="651"/>
            <ac:picMk id="5" creationId="{C38D1E64-6688-80E7-FAEC-7F143CA8B98E}"/>
          </ac:picMkLst>
        </pc:picChg>
      </pc:sldChg>
      <pc:sldChg chg="modSp del mod">
        <pc:chgData name="Eoin Burke" userId="4aafc82d-5189-4da3-bc5e-52a4f60cd126" providerId="ADAL" clId="{2D961CA9-53DA-4178-9F8A-E9F20AC6B850}" dt="2026-02-26T00:37:53.851" v="1436" actId="2696"/>
        <pc:sldMkLst>
          <pc:docMk/>
          <pc:sldMk cId="2751083109" sldId="652"/>
        </pc:sldMkLst>
        <pc:spChg chg="mod">
          <ac:chgData name="Eoin Burke" userId="4aafc82d-5189-4da3-bc5e-52a4f60cd126" providerId="ADAL" clId="{2D961CA9-53DA-4178-9F8A-E9F20AC6B850}" dt="2026-02-25T23:47:52.469" v="4" actId="1076"/>
          <ac:spMkLst>
            <pc:docMk/>
            <pc:sldMk cId="2751083109" sldId="652"/>
            <ac:spMk id="2" creationId="{E45E0F08-5623-9E6B-98C5-EC0E4399580D}"/>
          </ac:spMkLst>
        </pc:spChg>
      </pc:sldChg>
      <pc:sldChg chg="modSp mod">
        <pc:chgData name="Eoin Burke" userId="4aafc82d-5189-4da3-bc5e-52a4f60cd126" providerId="ADAL" clId="{2D961CA9-53DA-4178-9F8A-E9F20AC6B850}" dt="2026-02-26T00:46:12.224" v="1601" actId="14100"/>
        <pc:sldMkLst>
          <pc:docMk/>
          <pc:sldMk cId="415129549" sldId="653"/>
        </pc:sldMkLst>
        <pc:spChg chg="mod">
          <ac:chgData name="Eoin Burke" userId="4aafc82d-5189-4da3-bc5e-52a4f60cd126" providerId="ADAL" clId="{2D961CA9-53DA-4178-9F8A-E9F20AC6B850}" dt="2026-02-26T00:46:12.224" v="1601" actId="14100"/>
          <ac:spMkLst>
            <pc:docMk/>
            <pc:sldMk cId="415129549" sldId="653"/>
            <ac:spMk id="2" creationId="{5DB61401-EF51-75C6-E27E-2D82D034DE20}"/>
          </ac:spMkLst>
        </pc:spChg>
      </pc:sldChg>
      <pc:sldChg chg="addSp delSp modSp del mod">
        <pc:chgData name="Eoin Burke" userId="4aafc82d-5189-4da3-bc5e-52a4f60cd126" providerId="ADAL" clId="{2D961CA9-53DA-4178-9F8A-E9F20AC6B850}" dt="2026-02-26T00:42:02.987" v="1580" actId="2696"/>
        <pc:sldMkLst>
          <pc:docMk/>
          <pc:sldMk cId="2701525462" sldId="655"/>
        </pc:sldMkLst>
        <pc:spChg chg="del">
          <ac:chgData name="Eoin Burke" userId="4aafc82d-5189-4da3-bc5e-52a4f60cd126" providerId="ADAL" clId="{2D961CA9-53DA-4178-9F8A-E9F20AC6B850}" dt="2026-02-25T23:47:29.959" v="2" actId="478"/>
          <ac:spMkLst>
            <pc:docMk/>
            <pc:sldMk cId="2701525462" sldId="655"/>
            <ac:spMk id="26" creationId="{B0737604-50E0-3054-4E47-3D14B88B6F07}"/>
          </ac:spMkLst>
        </pc:spChg>
        <pc:picChg chg="add mod">
          <ac:chgData name="Eoin Burke" userId="4aafc82d-5189-4da3-bc5e-52a4f60cd126" providerId="ADAL" clId="{2D961CA9-53DA-4178-9F8A-E9F20AC6B850}" dt="2026-02-26T00:40:28.620" v="1493"/>
          <ac:picMkLst>
            <pc:docMk/>
            <pc:sldMk cId="2701525462" sldId="655"/>
            <ac:picMk id="2" creationId="{7F2D648F-434D-8325-6FD5-C6AA8D04BD89}"/>
          </ac:picMkLst>
        </pc:picChg>
        <pc:picChg chg="del mod">
          <ac:chgData name="Eoin Burke" userId="4aafc82d-5189-4da3-bc5e-52a4f60cd126" providerId="ADAL" clId="{2D961CA9-53DA-4178-9F8A-E9F20AC6B850}" dt="2026-02-26T00:40:14.875" v="1491" actId="21"/>
          <ac:picMkLst>
            <pc:docMk/>
            <pc:sldMk cId="2701525462" sldId="655"/>
            <ac:picMk id="4" creationId="{AE8311B3-AD32-F6FE-16D4-8F6CD1C2C51B}"/>
          </ac:picMkLst>
        </pc:picChg>
      </pc:sldChg>
      <pc:sldChg chg="modSp mod">
        <pc:chgData name="Eoin Burke" userId="4aafc82d-5189-4da3-bc5e-52a4f60cd126" providerId="ADAL" clId="{2D961CA9-53DA-4178-9F8A-E9F20AC6B850}" dt="2026-02-26T00:45:42.881" v="1598" actId="1076"/>
        <pc:sldMkLst>
          <pc:docMk/>
          <pc:sldMk cId="1796424810" sldId="656"/>
        </pc:sldMkLst>
        <pc:spChg chg="mod">
          <ac:chgData name="Eoin Burke" userId="4aafc82d-5189-4da3-bc5e-52a4f60cd126" providerId="ADAL" clId="{2D961CA9-53DA-4178-9F8A-E9F20AC6B850}" dt="2026-02-26T00:45:42.881" v="1598" actId="1076"/>
          <ac:spMkLst>
            <pc:docMk/>
            <pc:sldMk cId="1796424810" sldId="656"/>
            <ac:spMk id="2" creationId="{19D8BE1B-A33E-B87B-EA7B-FBE32B850E72}"/>
          </ac:spMkLst>
        </pc:spChg>
      </pc:sldChg>
      <pc:sldChg chg="delSp del mod">
        <pc:chgData name="Eoin Burke" userId="4aafc82d-5189-4da3-bc5e-52a4f60cd126" providerId="ADAL" clId="{2D961CA9-53DA-4178-9F8A-E9F20AC6B850}" dt="2026-02-26T00:37:05.569" v="1402" actId="2696"/>
        <pc:sldMkLst>
          <pc:docMk/>
          <pc:sldMk cId="3338546941" sldId="657"/>
        </pc:sldMkLst>
        <pc:picChg chg="del">
          <ac:chgData name="Eoin Burke" userId="4aafc82d-5189-4da3-bc5e-52a4f60cd126" providerId="ADAL" clId="{2D961CA9-53DA-4178-9F8A-E9F20AC6B850}" dt="2026-02-26T00:28:35.016" v="464" actId="21"/>
          <ac:picMkLst>
            <pc:docMk/>
            <pc:sldMk cId="3338546941" sldId="657"/>
            <ac:picMk id="3" creationId="{E44ECAE0-DAB3-4655-790C-2B243DE5BDA0}"/>
          </ac:picMkLst>
        </pc:picChg>
      </pc:sldChg>
      <pc:sldChg chg="modSp mod ord">
        <pc:chgData name="Eoin Burke" userId="4aafc82d-5189-4da3-bc5e-52a4f60cd126" providerId="ADAL" clId="{2D961CA9-53DA-4178-9F8A-E9F20AC6B850}" dt="2026-02-26T00:45:15.342" v="1594" actId="255"/>
        <pc:sldMkLst>
          <pc:docMk/>
          <pc:sldMk cId="1687166398" sldId="658"/>
        </pc:sldMkLst>
        <pc:spChg chg="mod">
          <ac:chgData name="Eoin Burke" userId="4aafc82d-5189-4da3-bc5e-52a4f60cd126" providerId="ADAL" clId="{2D961CA9-53DA-4178-9F8A-E9F20AC6B850}" dt="2026-02-26T00:45:15.342" v="1594" actId="255"/>
          <ac:spMkLst>
            <pc:docMk/>
            <pc:sldMk cId="1687166398" sldId="658"/>
            <ac:spMk id="2" creationId="{E7E47935-208E-B6BF-BCED-B045EB82ACA1}"/>
          </ac:spMkLst>
        </pc:spChg>
      </pc:sldChg>
      <pc:sldChg chg="modSp add mod">
        <pc:chgData name="Eoin Burke" userId="4aafc82d-5189-4da3-bc5e-52a4f60cd126" providerId="ADAL" clId="{2D961CA9-53DA-4178-9F8A-E9F20AC6B850}" dt="2026-02-26T00:43:43.912" v="1583" actId="255"/>
        <pc:sldMkLst>
          <pc:docMk/>
          <pc:sldMk cId="875697449" sldId="659"/>
        </pc:sldMkLst>
        <pc:spChg chg="mod">
          <ac:chgData name="Eoin Burke" userId="4aafc82d-5189-4da3-bc5e-52a4f60cd126" providerId="ADAL" clId="{2D961CA9-53DA-4178-9F8A-E9F20AC6B850}" dt="2026-02-26T00:43:28.782" v="1582" actId="113"/>
          <ac:spMkLst>
            <pc:docMk/>
            <pc:sldMk cId="875697449" sldId="659"/>
            <ac:spMk id="3" creationId="{BBE463EC-5B8E-A87B-D48D-116C9114FB6D}"/>
          </ac:spMkLst>
        </pc:spChg>
        <pc:spChg chg="mod">
          <ac:chgData name="Eoin Burke" userId="4aafc82d-5189-4da3-bc5e-52a4f60cd126" providerId="ADAL" clId="{2D961CA9-53DA-4178-9F8A-E9F20AC6B850}" dt="2026-02-26T00:43:43.912" v="1583" actId="255"/>
          <ac:spMkLst>
            <pc:docMk/>
            <pc:sldMk cId="875697449" sldId="659"/>
            <ac:spMk id="12" creationId="{0DD68B80-2F35-E2D9-CB1D-53ACD8E2A758}"/>
          </ac:spMkLst>
        </pc:spChg>
      </pc:sldChg>
      <pc:sldChg chg="addSp delSp modSp add mod ord">
        <pc:chgData name="Eoin Burke" userId="4aafc82d-5189-4da3-bc5e-52a4f60cd126" providerId="ADAL" clId="{2D961CA9-53DA-4178-9F8A-E9F20AC6B850}" dt="2026-02-25T23:59:38.012" v="81" actId="113"/>
        <pc:sldMkLst>
          <pc:docMk/>
          <pc:sldMk cId="1252333076" sldId="660"/>
        </pc:sldMkLst>
        <pc:spChg chg="mod">
          <ac:chgData name="Eoin Burke" userId="4aafc82d-5189-4da3-bc5e-52a4f60cd126" providerId="ADAL" clId="{2D961CA9-53DA-4178-9F8A-E9F20AC6B850}" dt="2026-02-25T23:59:38.012" v="81" actId="113"/>
          <ac:spMkLst>
            <pc:docMk/>
            <pc:sldMk cId="1252333076" sldId="660"/>
            <ac:spMk id="3" creationId="{C0599B39-6056-0870-40A5-B02DB09584B1}"/>
          </ac:spMkLst>
        </pc:spChg>
        <pc:spChg chg="add del mod">
          <ac:chgData name="Eoin Burke" userId="4aafc82d-5189-4da3-bc5e-52a4f60cd126" providerId="ADAL" clId="{2D961CA9-53DA-4178-9F8A-E9F20AC6B850}" dt="2026-02-25T23:56:45.633" v="39" actId="478"/>
          <ac:spMkLst>
            <pc:docMk/>
            <pc:sldMk cId="1252333076" sldId="660"/>
            <ac:spMk id="4" creationId="{6522F0A6-64D3-057A-8210-D0631CC9A978}"/>
          </ac:spMkLst>
        </pc:spChg>
        <pc:spChg chg="del">
          <ac:chgData name="Eoin Burke" userId="4aafc82d-5189-4da3-bc5e-52a4f60cd126" providerId="ADAL" clId="{2D961CA9-53DA-4178-9F8A-E9F20AC6B850}" dt="2026-02-25T23:56:41.246" v="38" actId="478"/>
          <ac:spMkLst>
            <pc:docMk/>
            <pc:sldMk cId="1252333076" sldId="660"/>
            <ac:spMk id="12" creationId="{5CE18166-4AA7-7EE6-9BBE-29F920FEB924}"/>
          </ac:spMkLst>
        </pc:spChg>
      </pc:sldChg>
      <pc:sldChg chg="addSp delSp modSp add mod">
        <pc:chgData name="Eoin Burke" userId="4aafc82d-5189-4da3-bc5e-52a4f60cd126" providerId="ADAL" clId="{2D961CA9-53DA-4178-9F8A-E9F20AC6B850}" dt="2026-02-25T23:55:51.119" v="27" actId="2711"/>
        <pc:sldMkLst>
          <pc:docMk/>
          <pc:sldMk cId="2187924417" sldId="661"/>
        </pc:sldMkLst>
        <pc:spChg chg="add mod">
          <ac:chgData name="Eoin Burke" userId="4aafc82d-5189-4da3-bc5e-52a4f60cd126" providerId="ADAL" clId="{2D961CA9-53DA-4178-9F8A-E9F20AC6B850}" dt="2026-02-25T23:55:51.119" v="27" actId="2711"/>
          <ac:spMkLst>
            <pc:docMk/>
            <pc:sldMk cId="2187924417" sldId="661"/>
            <ac:spMk id="10" creationId="{5A810407-85E3-3D5E-AF37-8E68B990EFA1}"/>
          </ac:spMkLst>
        </pc:spChg>
        <pc:picChg chg="add mod">
          <ac:chgData name="Eoin Burke" userId="4aafc82d-5189-4da3-bc5e-52a4f60cd126" providerId="ADAL" clId="{2D961CA9-53DA-4178-9F8A-E9F20AC6B850}" dt="2026-02-25T23:55:36.808" v="25"/>
          <ac:picMkLst>
            <pc:docMk/>
            <pc:sldMk cId="2187924417" sldId="661"/>
            <ac:picMk id="2" creationId="{7D45E224-E1E0-222E-ECB0-F2B1B9333AEC}"/>
          </ac:picMkLst>
        </pc:picChg>
        <pc:picChg chg="add mod">
          <ac:chgData name="Eoin Burke" userId="4aafc82d-5189-4da3-bc5e-52a4f60cd126" providerId="ADAL" clId="{2D961CA9-53DA-4178-9F8A-E9F20AC6B850}" dt="2026-02-25T23:55:36.808" v="25"/>
          <ac:picMkLst>
            <pc:docMk/>
            <pc:sldMk cId="2187924417" sldId="661"/>
            <ac:picMk id="3" creationId="{F53188CB-3C20-AFF3-AF16-1AED57C71D70}"/>
          </ac:picMkLst>
        </pc:picChg>
        <pc:picChg chg="add mod">
          <ac:chgData name="Eoin Burke" userId="4aafc82d-5189-4da3-bc5e-52a4f60cd126" providerId="ADAL" clId="{2D961CA9-53DA-4178-9F8A-E9F20AC6B850}" dt="2026-02-25T23:55:36.808" v="25"/>
          <ac:picMkLst>
            <pc:docMk/>
            <pc:sldMk cId="2187924417" sldId="661"/>
            <ac:picMk id="4" creationId="{805EA960-7F9A-B962-336F-01AAF79358EB}"/>
          </ac:picMkLst>
        </pc:picChg>
        <pc:picChg chg="del">
          <ac:chgData name="Eoin Burke" userId="4aafc82d-5189-4da3-bc5e-52a4f60cd126" providerId="ADAL" clId="{2D961CA9-53DA-4178-9F8A-E9F20AC6B850}" dt="2026-02-25T23:55:15.087" v="22" actId="478"/>
          <ac:picMkLst>
            <pc:docMk/>
            <pc:sldMk cId="2187924417" sldId="661"/>
            <ac:picMk id="5" creationId="{EFBA39C4-2BC9-C5BA-8436-904F2C914D1B}"/>
          </ac:picMkLst>
        </pc:picChg>
        <pc:picChg chg="add mod">
          <ac:chgData name="Eoin Burke" userId="4aafc82d-5189-4da3-bc5e-52a4f60cd126" providerId="ADAL" clId="{2D961CA9-53DA-4178-9F8A-E9F20AC6B850}" dt="2026-02-25T23:55:36.808" v="25"/>
          <ac:picMkLst>
            <pc:docMk/>
            <pc:sldMk cId="2187924417" sldId="661"/>
            <ac:picMk id="6" creationId="{B2D07401-80E0-6320-7C2A-6BFEE094DFF6}"/>
          </ac:picMkLst>
        </pc:picChg>
        <pc:picChg chg="add mod">
          <ac:chgData name="Eoin Burke" userId="4aafc82d-5189-4da3-bc5e-52a4f60cd126" providerId="ADAL" clId="{2D961CA9-53DA-4178-9F8A-E9F20AC6B850}" dt="2026-02-25T23:55:36.808" v="25"/>
          <ac:picMkLst>
            <pc:docMk/>
            <pc:sldMk cId="2187924417" sldId="661"/>
            <ac:picMk id="7" creationId="{FB3D8564-5BF2-3C42-7189-5D8947F8BB23}"/>
          </ac:picMkLst>
        </pc:picChg>
        <pc:picChg chg="add mod">
          <ac:chgData name="Eoin Burke" userId="4aafc82d-5189-4da3-bc5e-52a4f60cd126" providerId="ADAL" clId="{2D961CA9-53DA-4178-9F8A-E9F20AC6B850}" dt="2026-02-25T23:55:36.808" v="25"/>
          <ac:picMkLst>
            <pc:docMk/>
            <pc:sldMk cId="2187924417" sldId="661"/>
            <ac:picMk id="8" creationId="{15EBF097-45B4-D4DA-886D-2D5B3CB07029}"/>
          </ac:picMkLst>
        </pc:picChg>
        <pc:picChg chg="add mod">
          <ac:chgData name="Eoin Burke" userId="4aafc82d-5189-4da3-bc5e-52a4f60cd126" providerId="ADAL" clId="{2D961CA9-53DA-4178-9F8A-E9F20AC6B850}" dt="2026-02-25T23:55:36.808" v="25"/>
          <ac:picMkLst>
            <pc:docMk/>
            <pc:sldMk cId="2187924417" sldId="661"/>
            <ac:picMk id="9" creationId="{23876562-BC97-4DFF-E56E-368FC36B8703}"/>
          </ac:picMkLst>
        </pc:picChg>
      </pc:sldChg>
      <pc:sldChg chg="modSp add mod">
        <pc:chgData name="Eoin Burke" userId="4aafc82d-5189-4da3-bc5e-52a4f60cd126" providerId="ADAL" clId="{2D961CA9-53DA-4178-9F8A-E9F20AC6B850}" dt="2026-02-25T23:59:50.557" v="83" actId="20577"/>
        <pc:sldMkLst>
          <pc:docMk/>
          <pc:sldMk cId="2864329539" sldId="662"/>
        </pc:sldMkLst>
        <pc:spChg chg="mod">
          <ac:chgData name="Eoin Burke" userId="4aafc82d-5189-4da3-bc5e-52a4f60cd126" providerId="ADAL" clId="{2D961CA9-53DA-4178-9F8A-E9F20AC6B850}" dt="2026-02-25T23:59:50.557" v="83" actId="20577"/>
          <ac:spMkLst>
            <pc:docMk/>
            <pc:sldMk cId="2864329539" sldId="662"/>
            <ac:spMk id="3" creationId="{5DF84DA9-6638-B9A3-46AD-CD9A2CC653DB}"/>
          </ac:spMkLst>
        </pc:spChg>
      </pc:sldChg>
      <pc:sldChg chg="addSp delSp modSp add mod">
        <pc:chgData name="Eoin Burke" userId="4aafc82d-5189-4da3-bc5e-52a4f60cd126" providerId="ADAL" clId="{2D961CA9-53DA-4178-9F8A-E9F20AC6B850}" dt="2026-02-26T00:43:53.377" v="1584" actId="255"/>
        <pc:sldMkLst>
          <pc:docMk/>
          <pc:sldMk cId="427683782" sldId="663"/>
        </pc:sldMkLst>
        <pc:spChg chg="del">
          <ac:chgData name="Eoin Burke" userId="4aafc82d-5189-4da3-bc5e-52a4f60cd126" providerId="ADAL" clId="{2D961CA9-53DA-4178-9F8A-E9F20AC6B850}" dt="2026-02-26T00:01:01.599" v="87" actId="478"/>
          <ac:spMkLst>
            <pc:docMk/>
            <pc:sldMk cId="427683782" sldId="663"/>
            <ac:spMk id="3" creationId="{E09376E6-DD8B-3E62-6E72-3BDE24EA0366}"/>
          </ac:spMkLst>
        </pc:spChg>
        <pc:spChg chg="mod">
          <ac:chgData name="Eoin Burke" userId="4aafc82d-5189-4da3-bc5e-52a4f60cd126" providerId="ADAL" clId="{2D961CA9-53DA-4178-9F8A-E9F20AC6B850}" dt="2026-02-26T00:43:53.377" v="1584" actId="255"/>
          <ac:spMkLst>
            <pc:docMk/>
            <pc:sldMk cId="427683782" sldId="663"/>
            <ac:spMk id="12" creationId="{38715A95-DF5E-26EC-5967-3DDDBFB2EF4D}"/>
          </ac:spMkLst>
        </pc:spChg>
        <pc:graphicFrameChg chg="add mod modGraphic">
          <ac:chgData name="Eoin Burke" userId="4aafc82d-5189-4da3-bc5e-52a4f60cd126" providerId="ADAL" clId="{2D961CA9-53DA-4178-9F8A-E9F20AC6B850}" dt="2026-02-26T00:01:22.585" v="91" actId="113"/>
          <ac:graphicFrameMkLst>
            <pc:docMk/>
            <pc:sldMk cId="427683782" sldId="663"/>
            <ac:graphicFrameMk id="2" creationId="{B82D8805-B313-AD2B-1EB4-AED8752D89EF}"/>
          </ac:graphicFrameMkLst>
        </pc:graphicFrameChg>
      </pc:sldChg>
      <pc:sldChg chg="addSp delSp modSp add mod">
        <pc:chgData name="Eoin Burke" userId="4aafc82d-5189-4da3-bc5e-52a4f60cd126" providerId="ADAL" clId="{2D961CA9-53DA-4178-9F8A-E9F20AC6B850}" dt="2026-02-26T00:44:07.380" v="1585" actId="255"/>
        <pc:sldMkLst>
          <pc:docMk/>
          <pc:sldMk cId="2731770363" sldId="664"/>
        </pc:sldMkLst>
        <pc:spChg chg="mod">
          <ac:chgData name="Eoin Burke" userId="4aafc82d-5189-4da3-bc5e-52a4f60cd126" providerId="ADAL" clId="{2D961CA9-53DA-4178-9F8A-E9F20AC6B850}" dt="2026-02-26T00:44:07.380" v="1585" actId="255"/>
          <ac:spMkLst>
            <pc:docMk/>
            <pc:sldMk cId="2731770363" sldId="664"/>
            <ac:spMk id="12" creationId="{6436F2C7-DDC1-CE6D-93CD-F35A79BA1913}"/>
          </ac:spMkLst>
        </pc:spChg>
        <pc:graphicFrameChg chg="del">
          <ac:chgData name="Eoin Burke" userId="4aafc82d-5189-4da3-bc5e-52a4f60cd126" providerId="ADAL" clId="{2D961CA9-53DA-4178-9F8A-E9F20AC6B850}" dt="2026-02-26T00:01:51.179" v="94" actId="478"/>
          <ac:graphicFrameMkLst>
            <pc:docMk/>
            <pc:sldMk cId="2731770363" sldId="664"/>
            <ac:graphicFrameMk id="2" creationId="{D222FA14-553E-E1E1-A3F4-8F8BA3A8BB59}"/>
          </ac:graphicFrameMkLst>
        </pc:graphicFrameChg>
        <pc:graphicFrameChg chg="add mod modGraphic">
          <ac:chgData name="Eoin Burke" userId="4aafc82d-5189-4da3-bc5e-52a4f60cd126" providerId="ADAL" clId="{2D961CA9-53DA-4178-9F8A-E9F20AC6B850}" dt="2026-02-26T00:04:46.344" v="181" actId="20577"/>
          <ac:graphicFrameMkLst>
            <pc:docMk/>
            <pc:sldMk cId="2731770363" sldId="664"/>
            <ac:graphicFrameMk id="3" creationId="{27E83454-A4D2-FE7E-F0AB-7B20DCEAAE26}"/>
          </ac:graphicFrameMkLst>
        </pc:graphicFrameChg>
      </pc:sldChg>
      <pc:sldChg chg="modSp add mod ord">
        <pc:chgData name="Eoin Burke" userId="4aafc82d-5189-4da3-bc5e-52a4f60cd126" providerId="ADAL" clId="{2D961CA9-53DA-4178-9F8A-E9F20AC6B850}" dt="2026-02-26T00:44:16.903" v="1586" actId="255"/>
        <pc:sldMkLst>
          <pc:docMk/>
          <pc:sldMk cId="1241175463" sldId="665"/>
        </pc:sldMkLst>
        <pc:spChg chg="mod">
          <ac:chgData name="Eoin Burke" userId="4aafc82d-5189-4da3-bc5e-52a4f60cd126" providerId="ADAL" clId="{2D961CA9-53DA-4178-9F8A-E9F20AC6B850}" dt="2026-02-26T00:11:57.142" v="272" actId="1076"/>
          <ac:spMkLst>
            <pc:docMk/>
            <pc:sldMk cId="1241175463" sldId="665"/>
            <ac:spMk id="3" creationId="{C39805D0-6C42-F9CB-3508-58F661C7CD9E}"/>
          </ac:spMkLst>
        </pc:spChg>
        <pc:spChg chg="mod">
          <ac:chgData name="Eoin Burke" userId="4aafc82d-5189-4da3-bc5e-52a4f60cd126" providerId="ADAL" clId="{2D961CA9-53DA-4178-9F8A-E9F20AC6B850}" dt="2026-02-26T00:44:16.903" v="1586" actId="255"/>
          <ac:spMkLst>
            <pc:docMk/>
            <pc:sldMk cId="1241175463" sldId="665"/>
            <ac:spMk id="12" creationId="{1FC0B983-6A08-6FF2-5F27-9AE64320A5CF}"/>
          </ac:spMkLst>
        </pc:spChg>
      </pc:sldChg>
      <pc:sldChg chg="modSp add mod">
        <pc:chgData name="Eoin Burke" userId="4aafc82d-5189-4da3-bc5e-52a4f60cd126" providerId="ADAL" clId="{2D961CA9-53DA-4178-9F8A-E9F20AC6B850}" dt="2026-02-26T00:44:40.694" v="1589" actId="1076"/>
        <pc:sldMkLst>
          <pc:docMk/>
          <pc:sldMk cId="3612815204" sldId="666"/>
        </pc:sldMkLst>
        <pc:spChg chg="mod">
          <ac:chgData name="Eoin Burke" userId="4aafc82d-5189-4da3-bc5e-52a4f60cd126" providerId="ADAL" clId="{2D961CA9-53DA-4178-9F8A-E9F20AC6B850}" dt="2026-02-26T00:44:40.694" v="1589" actId="1076"/>
          <ac:spMkLst>
            <pc:docMk/>
            <pc:sldMk cId="3612815204" sldId="666"/>
            <ac:spMk id="3" creationId="{BD46A6E0-DB37-7C55-7893-1A2DA0E03375}"/>
          </ac:spMkLst>
        </pc:spChg>
        <pc:spChg chg="mod">
          <ac:chgData name="Eoin Burke" userId="4aafc82d-5189-4da3-bc5e-52a4f60cd126" providerId="ADAL" clId="{2D961CA9-53DA-4178-9F8A-E9F20AC6B850}" dt="2026-02-26T00:44:33.232" v="1588" actId="27636"/>
          <ac:spMkLst>
            <pc:docMk/>
            <pc:sldMk cId="3612815204" sldId="666"/>
            <ac:spMk id="12" creationId="{D95FBDDF-1EA5-1C76-BDDF-421113C7D2AA}"/>
          </ac:spMkLst>
        </pc:spChg>
      </pc:sldChg>
      <pc:sldChg chg="modSp add mod">
        <pc:chgData name="Eoin Burke" userId="4aafc82d-5189-4da3-bc5e-52a4f60cd126" providerId="ADAL" clId="{2D961CA9-53DA-4178-9F8A-E9F20AC6B850}" dt="2026-02-26T00:44:56.382" v="1592" actId="1076"/>
        <pc:sldMkLst>
          <pc:docMk/>
          <pc:sldMk cId="2506217211" sldId="667"/>
        </pc:sldMkLst>
        <pc:spChg chg="mod">
          <ac:chgData name="Eoin Burke" userId="4aafc82d-5189-4da3-bc5e-52a4f60cd126" providerId="ADAL" clId="{2D961CA9-53DA-4178-9F8A-E9F20AC6B850}" dt="2026-02-26T00:44:56.382" v="1592" actId="1076"/>
          <ac:spMkLst>
            <pc:docMk/>
            <pc:sldMk cId="2506217211" sldId="667"/>
            <ac:spMk id="3" creationId="{D52F5D02-0245-0759-B5FE-23BBF5D71125}"/>
          </ac:spMkLst>
        </pc:spChg>
        <pc:spChg chg="mod">
          <ac:chgData name="Eoin Burke" userId="4aafc82d-5189-4da3-bc5e-52a4f60cd126" providerId="ADAL" clId="{2D961CA9-53DA-4178-9F8A-E9F20AC6B850}" dt="2026-02-26T00:44:47.684" v="1591" actId="27636"/>
          <ac:spMkLst>
            <pc:docMk/>
            <pc:sldMk cId="2506217211" sldId="667"/>
            <ac:spMk id="12" creationId="{AACEA0EB-34EF-3BB3-8C9C-7ECE97B3A24B}"/>
          </ac:spMkLst>
        </pc:spChg>
      </pc:sldChg>
      <pc:sldChg chg="modSp add mod">
        <pc:chgData name="Eoin Burke" userId="4aafc82d-5189-4da3-bc5e-52a4f60cd126" providerId="ADAL" clId="{2D961CA9-53DA-4178-9F8A-E9F20AC6B850}" dt="2026-02-26T00:45:06.260" v="1593" actId="255"/>
        <pc:sldMkLst>
          <pc:docMk/>
          <pc:sldMk cId="1379212411" sldId="668"/>
        </pc:sldMkLst>
        <pc:spChg chg="mod">
          <ac:chgData name="Eoin Burke" userId="4aafc82d-5189-4da3-bc5e-52a4f60cd126" providerId="ADAL" clId="{2D961CA9-53DA-4178-9F8A-E9F20AC6B850}" dt="2026-02-26T00:14:46.463" v="296" actId="20577"/>
          <ac:spMkLst>
            <pc:docMk/>
            <pc:sldMk cId="1379212411" sldId="668"/>
            <ac:spMk id="3" creationId="{30F5BC8D-3367-2176-65D1-B6BBC603A72C}"/>
          </ac:spMkLst>
        </pc:spChg>
        <pc:spChg chg="mod">
          <ac:chgData name="Eoin Burke" userId="4aafc82d-5189-4da3-bc5e-52a4f60cd126" providerId="ADAL" clId="{2D961CA9-53DA-4178-9F8A-E9F20AC6B850}" dt="2026-02-26T00:45:06.260" v="1593" actId="255"/>
          <ac:spMkLst>
            <pc:docMk/>
            <pc:sldMk cId="1379212411" sldId="668"/>
            <ac:spMk id="12" creationId="{D84B9B86-598C-F6FF-6FAC-8DE12D812906}"/>
          </ac:spMkLst>
        </pc:spChg>
      </pc:sldChg>
      <pc:sldChg chg="addSp delSp modSp add del mod">
        <pc:chgData name="Eoin Burke" userId="4aafc82d-5189-4da3-bc5e-52a4f60cd126" providerId="ADAL" clId="{2D961CA9-53DA-4178-9F8A-E9F20AC6B850}" dt="2026-02-26T00:21:38.650" v="346" actId="2696"/>
        <pc:sldMkLst>
          <pc:docMk/>
          <pc:sldMk cId="1670274133" sldId="669"/>
        </pc:sldMkLst>
        <pc:spChg chg="add del">
          <ac:chgData name="Eoin Burke" userId="4aafc82d-5189-4da3-bc5e-52a4f60cd126" providerId="ADAL" clId="{2D961CA9-53DA-4178-9F8A-E9F20AC6B850}" dt="2026-02-26T00:18:00.749" v="314" actId="478"/>
          <ac:spMkLst>
            <pc:docMk/>
            <pc:sldMk cId="1670274133" sldId="669"/>
            <ac:spMk id="3" creationId="{518B8985-B121-B4C0-0157-ACFE724368B4}"/>
          </ac:spMkLst>
        </pc:spChg>
        <pc:spChg chg="mod">
          <ac:chgData name="Eoin Burke" userId="4aafc82d-5189-4da3-bc5e-52a4f60cd126" providerId="ADAL" clId="{2D961CA9-53DA-4178-9F8A-E9F20AC6B850}" dt="2026-02-26T00:15:58.962" v="300" actId="27636"/>
          <ac:spMkLst>
            <pc:docMk/>
            <pc:sldMk cId="1670274133" sldId="669"/>
            <ac:spMk id="12" creationId="{07773961-1409-9864-799C-73E3D771F210}"/>
          </ac:spMkLst>
        </pc:spChg>
        <pc:picChg chg="add mod">
          <ac:chgData name="Eoin Burke" userId="4aafc82d-5189-4da3-bc5e-52a4f60cd126" providerId="ADAL" clId="{2D961CA9-53DA-4178-9F8A-E9F20AC6B850}" dt="2026-02-26T00:17:18.501" v="307" actId="14100"/>
          <ac:picMkLst>
            <pc:docMk/>
            <pc:sldMk cId="1670274133" sldId="669"/>
            <ac:picMk id="2" creationId="{6C0A373A-9ADA-465E-BAB6-36F455503827}"/>
          </ac:picMkLst>
        </pc:picChg>
        <pc:picChg chg="add del mod">
          <ac:chgData name="Eoin Burke" userId="4aafc82d-5189-4da3-bc5e-52a4f60cd126" providerId="ADAL" clId="{2D961CA9-53DA-4178-9F8A-E9F20AC6B850}" dt="2026-02-26T00:19:26.797" v="325" actId="21"/>
          <ac:picMkLst>
            <pc:docMk/>
            <pc:sldMk cId="1670274133" sldId="669"/>
            <ac:picMk id="4" creationId="{2B053CB7-0CD9-2F01-DA6E-CE444B8BF28E}"/>
          </ac:picMkLst>
        </pc:picChg>
      </pc:sldChg>
      <pc:sldChg chg="addSp delSp modSp add mod">
        <pc:chgData name="Eoin Burke" userId="4aafc82d-5189-4da3-bc5e-52a4f60cd126" providerId="ADAL" clId="{2D961CA9-53DA-4178-9F8A-E9F20AC6B850}" dt="2026-02-26T00:21:25.991" v="345" actId="732"/>
        <pc:sldMkLst>
          <pc:docMk/>
          <pc:sldMk cId="830635537" sldId="670"/>
        </pc:sldMkLst>
        <pc:picChg chg="add mod">
          <ac:chgData name="Eoin Burke" userId="4aafc82d-5189-4da3-bc5e-52a4f60cd126" providerId="ADAL" clId="{2D961CA9-53DA-4178-9F8A-E9F20AC6B850}" dt="2026-02-26T00:20:55.050" v="341" actId="1076"/>
          <ac:picMkLst>
            <pc:docMk/>
            <pc:sldMk cId="830635537" sldId="670"/>
            <ac:picMk id="2" creationId="{DCC127B2-4536-99EB-B87F-71A34B46DD4D}"/>
          </ac:picMkLst>
        </pc:picChg>
        <pc:picChg chg="add mod modCrop">
          <ac:chgData name="Eoin Burke" userId="4aafc82d-5189-4da3-bc5e-52a4f60cd126" providerId="ADAL" clId="{2D961CA9-53DA-4178-9F8A-E9F20AC6B850}" dt="2026-02-26T00:21:25.991" v="345" actId="732"/>
          <ac:picMkLst>
            <pc:docMk/>
            <pc:sldMk cId="830635537" sldId="670"/>
            <ac:picMk id="3" creationId="{91C5F639-3066-E0FD-7DD1-3DD7E059C89B}"/>
          </ac:picMkLst>
        </pc:picChg>
        <pc:picChg chg="del">
          <ac:chgData name="Eoin Burke" userId="4aafc82d-5189-4da3-bc5e-52a4f60cd126" providerId="ADAL" clId="{2D961CA9-53DA-4178-9F8A-E9F20AC6B850}" dt="2026-02-26T00:20:47.750" v="339" actId="478"/>
          <ac:picMkLst>
            <pc:docMk/>
            <pc:sldMk cId="830635537" sldId="670"/>
            <ac:picMk id="11" creationId="{5314F5FA-1207-1DB3-6685-F120B0D8E0AB}"/>
          </ac:picMkLst>
        </pc:picChg>
      </pc:sldChg>
      <pc:sldChg chg="addSp delSp modSp add mod ord">
        <pc:chgData name="Eoin Burke" userId="4aafc82d-5189-4da3-bc5e-52a4f60cd126" providerId="ADAL" clId="{2D961CA9-53DA-4178-9F8A-E9F20AC6B850}" dt="2026-02-26T00:45:51.778" v="1599" actId="255"/>
        <pc:sldMkLst>
          <pc:docMk/>
          <pc:sldMk cId="998207178" sldId="671"/>
        </pc:sldMkLst>
        <pc:spChg chg="mod">
          <ac:chgData name="Eoin Burke" userId="4aafc82d-5189-4da3-bc5e-52a4f60cd126" providerId="ADAL" clId="{2D961CA9-53DA-4178-9F8A-E9F20AC6B850}" dt="2026-02-26T00:45:51.778" v="1599" actId="255"/>
          <ac:spMkLst>
            <pc:docMk/>
            <pc:sldMk cId="998207178" sldId="671"/>
            <ac:spMk id="12" creationId="{0ACB99F7-32C2-B9F4-499F-7C077E88D698}"/>
          </ac:spMkLst>
        </pc:spChg>
        <pc:graphicFrameChg chg="add mod modGraphic">
          <ac:chgData name="Eoin Burke" userId="4aafc82d-5189-4da3-bc5e-52a4f60cd126" providerId="ADAL" clId="{2D961CA9-53DA-4178-9F8A-E9F20AC6B850}" dt="2026-02-26T00:27:18.928" v="452" actId="20577"/>
          <ac:graphicFrameMkLst>
            <pc:docMk/>
            <pc:sldMk cId="998207178" sldId="671"/>
            <ac:graphicFrameMk id="2" creationId="{01079260-E6E5-763E-ABDE-DE1374B76282}"/>
          </ac:graphicFrameMkLst>
        </pc:graphicFrameChg>
        <pc:graphicFrameChg chg="del">
          <ac:chgData name="Eoin Burke" userId="4aafc82d-5189-4da3-bc5e-52a4f60cd126" providerId="ADAL" clId="{2D961CA9-53DA-4178-9F8A-E9F20AC6B850}" dt="2026-02-26T00:24:19.820" v="430" actId="478"/>
          <ac:graphicFrameMkLst>
            <pc:docMk/>
            <pc:sldMk cId="998207178" sldId="671"/>
            <ac:graphicFrameMk id="7" creationId="{8B8CB4A6-D664-ABA5-8A7B-30F15F122E32}"/>
          </ac:graphicFrameMkLst>
        </pc:graphicFrameChg>
      </pc:sldChg>
      <pc:sldChg chg="add del">
        <pc:chgData name="Eoin Burke" userId="4aafc82d-5189-4da3-bc5e-52a4f60cd126" providerId="ADAL" clId="{2D961CA9-53DA-4178-9F8A-E9F20AC6B850}" dt="2026-02-26T00:22:39.513" v="354" actId="2696"/>
        <pc:sldMkLst>
          <pc:docMk/>
          <pc:sldMk cId="1506528975" sldId="671"/>
        </pc:sldMkLst>
      </pc:sldChg>
      <pc:sldChg chg="addSp delSp modSp add mod ord">
        <pc:chgData name="Eoin Burke" userId="4aafc82d-5189-4da3-bc5e-52a4f60cd126" providerId="ADAL" clId="{2D961CA9-53DA-4178-9F8A-E9F20AC6B850}" dt="2026-02-26T00:47:06.755" v="1607" actId="20577"/>
        <pc:sldMkLst>
          <pc:docMk/>
          <pc:sldMk cId="3955983436" sldId="672"/>
        </pc:sldMkLst>
        <pc:spChg chg="mod">
          <ac:chgData name="Eoin Burke" userId="4aafc82d-5189-4da3-bc5e-52a4f60cd126" providerId="ADAL" clId="{2D961CA9-53DA-4178-9F8A-E9F20AC6B850}" dt="2026-02-26T00:47:06.755" v="1607" actId="20577"/>
          <ac:spMkLst>
            <pc:docMk/>
            <pc:sldMk cId="3955983436" sldId="672"/>
            <ac:spMk id="3" creationId="{39C4F954-2988-A173-9D6D-7E585B7B41EC}"/>
          </ac:spMkLst>
        </pc:spChg>
        <pc:spChg chg="add del mod">
          <ac:chgData name="Eoin Burke" userId="4aafc82d-5189-4da3-bc5e-52a4f60cd126" providerId="ADAL" clId="{2D961CA9-53DA-4178-9F8A-E9F20AC6B850}" dt="2026-02-26T00:28:59.086" v="468" actId="478"/>
          <ac:spMkLst>
            <pc:docMk/>
            <pc:sldMk cId="3955983436" sldId="672"/>
            <ac:spMk id="5" creationId="{8C20F77F-1990-24B4-2646-DF39768BA57F}"/>
          </ac:spMkLst>
        </pc:spChg>
        <pc:spChg chg="del">
          <ac:chgData name="Eoin Burke" userId="4aafc82d-5189-4da3-bc5e-52a4f60cd126" providerId="ADAL" clId="{2D961CA9-53DA-4178-9F8A-E9F20AC6B850}" dt="2026-02-26T00:28:50.127" v="467" actId="478"/>
          <ac:spMkLst>
            <pc:docMk/>
            <pc:sldMk cId="3955983436" sldId="672"/>
            <ac:spMk id="12" creationId="{9F451192-AFDC-685F-944F-52E4823DD6EC}"/>
          </ac:spMkLst>
        </pc:spChg>
        <pc:picChg chg="add del mod">
          <ac:chgData name="Eoin Burke" userId="4aafc82d-5189-4da3-bc5e-52a4f60cd126" providerId="ADAL" clId="{2D961CA9-53DA-4178-9F8A-E9F20AC6B850}" dt="2026-02-26T00:36:56.336" v="1400" actId="478"/>
          <ac:picMkLst>
            <pc:docMk/>
            <pc:sldMk cId="3955983436" sldId="672"/>
            <ac:picMk id="2" creationId="{DA6B79F2-5F86-B8F4-7362-0E5B72A84B8D}"/>
          </ac:picMkLst>
        </pc:picChg>
      </pc:sldChg>
      <pc:sldChg chg="addSp delSp modSp add mod">
        <pc:chgData name="Eoin Burke" userId="4aafc82d-5189-4da3-bc5e-52a4f60cd126" providerId="ADAL" clId="{2D961CA9-53DA-4178-9F8A-E9F20AC6B850}" dt="2026-02-26T00:46:24.172" v="1602" actId="255"/>
        <pc:sldMkLst>
          <pc:docMk/>
          <pc:sldMk cId="3756722549" sldId="673"/>
        </pc:sldMkLst>
        <pc:spChg chg="mod">
          <ac:chgData name="Eoin Burke" userId="4aafc82d-5189-4da3-bc5e-52a4f60cd126" providerId="ADAL" clId="{2D961CA9-53DA-4178-9F8A-E9F20AC6B850}" dt="2026-02-26T00:46:24.172" v="1602" actId="255"/>
          <ac:spMkLst>
            <pc:docMk/>
            <pc:sldMk cId="3756722549" sldId="673"/>
            <ac:spMk id="3" creationId="{C4350F59-0195-572D-605D-DE92428FC396}"/>
          </ac:spMkLst>
        </pc:spChg>
        <pc:picChg chg="add del mod">
          <ac:chgData name="Eoin Burke" userId="4aafc82d-5189-4da3-bc5e-52a4f60cd126" providerId="ADAL" clId="{2D961CA9-53DA-4178-9F8A-E9F20AC6B850}" dt="2026-02-26T00:41:44.410" v="1577" actId="478"/>
          <ac:picMkLst>
            <pc:docMk/>
            <pc:sldMk cId="3756722549" sldId="673"/>
            <ac:picMk id="2" creationId="{B9235D45-3F90-9FEA-4D8B-73C6AFD11BCC}"/>
          </ac:picMkLst>
        </pc:picChg>
      </pc:sldChg>
      <pc:sldChg chg="modSp add del mod">
        <pc:chgData name="Eoin Burke" userId="4aafc82d-5189-4da3-bc5e-52a4f60cd126" providerId="ADAL" clId="{2D961CA9-53DA-4178-9F8A-E9F20AC6B850}" dt="2026-02-26T00:40:25.507" v="1492" actId="2696"/>
        <pc:sldMkLst>
          <pc:docMk/>
          <pc:sldMk cId="3665690378" sldId="674"/>
        </pc:sldMkLst>
        <pc:spChg chg="mod">
          <ac:chgData name="Eoin Burke" userId="4aafc82d-5189-4da3-bc5e-52a4f60cd126" providerId="ADAL" clId="{2D961CA9-53DA-4178-9F8A-E9F20AC6B850}" dt="2026-02-26T00:39:45.660" v="1483" actId="20577"/>
          <ac:spMkLst>
            <pc:docMk/>
            <pc:sldMk cId="3665690378" sldId="674"/>
            <ac:spMk id="3" creationId="{3953622B-75DA-840F-5CFF-7730C20B70B4}"/>
          </ac:spMkLst>
        </pc:spChg>
      </pc:sldChg>
      <pc:sldMasterChg chg="delSldLayout">
        <pc:chgData name="Eoin Burke" userId="4aafc82d-5189-4da3-bc5e-52a4f60cd126" providerId="ADAL" clId="{2D961CA9-53DA-4178-9F8A-E9F20AC6B850}" dt="2026-02-26T00:42:02.987" v="1580" actId="2696"/>
        <pc:sldMasterMkLst>
          <pc:docMk/>
          <pc:sldMasterMk cId="0" sldId="2147483648"/>
        </pc:sldMasterMkLst>
        <pc:sldLayoutChg chg="del">
          <pc:chgData name="Eoin Burke" userId="4aafc82d-5189-4da3-bc5e-52a4f60cd126" providerId="ADAL" clId="{2D961CA9-53DA-4178-9F8A-E9F20AC6B850}" dt="2026-02-26T00:42:02.987" v="1580" actId="2696"/>
          <pc:sldLayoutMkLst>
            <pc:docMk/>
            <pc:sldMasterMk cId="0" sldId="2147483648"/>
            <pc:sldLayoutMk cId="2170565263" sldId="214748369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943" cy="341204"/>
          </a:xfrm>
          <a:prstGeom prst="rect">
            <a:avLst/>
          </a:prstGeom>
        </p:spPr>
        <p:txBody>
          <a:bodyPr vert="horz" lIns="48756" tIns="24378" rIns="48756" bIns="24378" rtlCol="0"/>
          <a:lstStyle>
            <a:lvl1pPr algn="l">
              <a:defRPr sz="600"/>
            </a:lvl1pPr>
          </a:lstStyle>
          <a:p>
            <a:endParaRPr lang="en-US"/>
          </a:p>
        </p:txBody>
      </p:sp>
      <p:sp>
        <p:nvSpPr>
          <p:cNvPr id="3" name="Date Placeholder 2"/>
          <p:cNvSpPr>
            <a:spLocks noGrp="1"/>
          </p:cNvSpPr>
          <p:nvPr>
            <p:ph type="dt" idx="1"/>
          </p:nvPr>
        </p:nvSpPr>
        <p:spPr>
          <a:xfrm>
            <a:off x="5630627" y="0"/>
            <a:ext cx="4307943" cy="341204"/>
          </a:xfrm>
          <a:prstGeom prst="rect">
            <a:avLst/>
          </a:prstGeom>
        </p:spPr>
        <p:txBody>
          <a:bodyPr vert="horz" lIns="48756" tIns="24378" rIns="48756" bIns="24378" rtlCol="0"/>
          <a:lstStyle>
            <a:lvl1pPr algn="r">
              <a:defRPr sz="600"/>
            </a:lvl1pPr>
          </a:lstStyle>
          <a:p>
            <a:fld id="{9F6A2F78-8593-D34B-A54B-A913B4ADD88D}" type="datetimeFigureOut">
              <a:rPr lang="en-US" smtClean="0"/>
              <a:t>2/25/2026</a:t>
            </a:fld>
            <a:endParaRPr lang="en-US"/>
          </a:p>
        </p:txBody>
      </p:sp>
      <p:sp>
        <p:nvSpPr>
          <p:cNvPr id="4" name="Slide Image Placeholder 3"/>
          <p:cNvSpPr>
            <a:spLocks noGrp="1" noRot="1" noChangeAspect="1"/>
          </p:cNvSpPr>
          <p:nvPr>
            <p:ph type="sldImg" idx="2"/>
          </p:nvPr>
        </p:nvSpPr>
        <p:spPr>
          <a:xfrm>
            <a:off x="2927350" y="850900"/>
            <a:ext cx="4086225" cy="2298700"/>
          </a:xfrm>
          <a:prstGeom prst="rect">
            <a:avLst/>
          </a:prstGeom>
          <a:noFill/>
          <a:ln w="12700">
            <a:solidFill>
              <a:prstClr val="black"/>
            </a:solidFill>
          </a:ln>
        </p:spPr>
        <p:txBody>
          <a:bodyPr vert="horz" lIns="48756" tIns="24378" rIns="48756" bIns="24378" rtlCol="0" anchor="ctr"/>
          <a:lstStyle/>
          <a:p>
            <a:endParaRPr lang="en-US"/>
          </a:p>
        </p:txBody>
      </p:sp>
      <p:sp>
        <p:nvSpPr>
          <p:cNvPr id="5" name="Notes Placeholder 4"/>
          <p:cNvSpPr>
            <a:spLocks noGrp="1"/>
          </p:cNvSpPr>
          <p:nvPr>
            <p:ph type="body" sz="quarter" idx="3"/>
          </p:nvPr>
        </p:nvSpPr>
        <p:spPr>
          <a:xfrm>
            <a:off x="993779" y="3276324"/>
            <a:ext cx="7953368" cy="2681844"/>
          </a:xfrm>
          <a:prstGeom prst="rect">
            <a:avLst/>
          </a:prstGeom>
        </p:spPr>
        <p:txBody>
          <a:bodyPr vert="horz" lIns="48756" tIns="24378" rIns="48756" bIns="24378"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6467584"/>
            <a:ext cx="4307943" cy="341204"/>
          </a:xfrm>
          <a:prstGeom prst="rect">
            <a:avLst/>
          </a:prstGeom>
        </p:spPr>
        <p:txBody>
          <a:bodyPr vert="horz" lIns="48756" tIns="24378" rIns="48756" bIns="24378" rtlCol="0" anchor="b"/>
          <a:lstStyle>
            <a:lvl1pPr algn="l">
              <a:defRPr sz="600"/>
            </a:lvl1pPr>
          </a:lstStyle>
          <a:p>
            <a:endParaRPr lang="en-US"/>
          </a:p>
        </p:txBody>
      </p:sp>
      <p:sp>
        <p:nvSpPr>
          <p:cNvPr id="7" name="Slide Number Placeholder 6"/>
          <p:cNvSpPr>
            <a:spLocks noGrp="1"/>
          </p:cNvSpPr>
          <p:nvPr>
            <p:ph type="sldNum" sz="quarter" idx="5"/>
          </p:nvPr>
        </p:nvSpPr>
        <p:spPr>
          <a:xfrm>
            <a:off x="5630627" y="6467584"/>
            <a:ext cx="4307943" cy="341204"/>
          </a:xfrm>
          <a:prstGeom prst="rect">
            <a:avLst/>
          </a:prstGeom>
        </p:spPr>
        <p:txBody>
          <a:bodyPr vert="horz" lIns="48756" tIns="24378" rIns="48756" bIns="24378" rtlCol="0" anchor="b"/>
          <a:lstStyle>
            <a:lvl1pPr algn="r">
              <a:defRPr sz="6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xStyles>
    <p:titleStyle>
      <a:lvl1pPr>
        <a:defRPr sz="3300">
          <a:solidFill>
            <a:schemeClr val="accent1"/>
          </a:solidFill>
          <a:latin typeface="+mj-lt"/>
          <a:ea typeface="+mj-ea"/>
          <a:cs typeface="+mj-cs"/>
        </a:defRPr>
      </a:lvl1pPr>
    </p:titleStyle>
    <p:bodyStyle>
      <a:lvl1pPr marL="0">
        <a:defRPr sz="1450">
          <a:solidFill>
            <a:schemeClr val="accent1"/>
          </a:solidFill>
          <a:latin typeface="+mn-lt"/>
          <a:ea typeface="+mn-ea"/>
          <a:cs typeface="+mn-cs"/>
        </a:defRPr>
      </a:lvl1pPr>
      <a:lvl2pPr marL="277246">
        <a:defRPr sz="1450">
          <a:solidFill>
            <a:schemeClr val="accent1"/>
          </a:solidFill>
          <a:latin typeface="+mn-lt"/>
          <a:ea typeface="+mn-ea"/>
          <a:cs typeface="+mn-cs"/>
        </a:defRPr>
      </a:lvl2pPr>
      <a:lvl3pPr marL="554492">
        <a:defRPr sz="1450">
          <a:solidFill>
            <a:schemeClr val="accent1"/>
          </a:solidFill>
          <a:latin typeface="+mn-lt"/>
          <a:ea typeface="+mn-ea"/>
          <a:cs typeface="+mn-cs"/>
        </a:defRPr>
      </a:lvl3pPr>
      <a:lvl4pPr marL="831738">
        <a:defRPr sz="1450">
          <a:solidFill>
            <a:schemeClr val="accent1"/>
          </a:solidFill>
          <a:latin typeface="+mn-lt"/>
          <a:ea typeface="+mn-ea"/>
          <a:cs typeface="+mn-cs"/>
        </a:defRPr>
      </a:lvl4pPr>
      <a:lvl5pPr marL="1108984">
        <a:defRPr sz="1450">
          <a:solidFill>
            <a:schemeClr val="accent1"/>
          </a:solidFill>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E2BDE-211B-E452-080B-DB5FC2860D97}"/>
              </a:ext>
            </a:extLst>
          </p:cNvPr>
          <p:cNvSpPr>
            <a:spLocks noGrp="1"/>
          </p:cNvSpPr>
          <p:nvPr>
            <p:ph type="ctrTitle"/>
          </p:nvPr>
        </p:nvSpPr>
        <p:spPr>
          <a:xfrm>
            <a:off x="228600" y="-1973923"/>
            <a:ext cx="5452444" cy="8672246"/>
          </a:xfrm>
        </p:spPr>
        <p:txBody>
          <a:bodyPr/>
          <a:lstStyle/>
          <a:p>
            <a:br>
              <a:rPr lang="en-US" dirty="0"/>
            </a:br>
            <a:br>
              <a:rPr lang="en-US" dirty="0"/>
            </a:br>
            <a:br>
              <a:rPr lang="en-US" dirty="0"/>
            </a:br>
            <a:br>
              <a:rPr lang="en-US" dirty="0"/>
            </a:br>
            <a:br>
              <a:rPr lang="en-US" sz="4800" dirty="0">
                <a:latin typeface="SDCC Sans" pitchFamily="2" charset="0"/>
              </a:rPr>
            </a:br>
            <a:r>
              <a:rPr lang="en-US" sz="4800" dirty="0">
                <a:latin typeface="SDCC Sans" pitchFamily="2" charset="0"/>
              </a:rPr>
              <a:t>Road Safety </a:t>
            </a:r>
            <a:br>
              <a:rPr lang="en-US" sz="4800" dirty="0">
                <a:latin typeface="SDCC Sans" pitchFamily="2" charset="0"/>
              </a:rPr>
            </a:br>
            <a:r>
              <a:rPr lang="en-US" sz="4800" dirty="0">
                <a:latin typeface="SDCC Sans" pitchFamily="2" charset="0"/>
              </a:rPr>
              <a:t>Strategy</a:t>
            </a:r>
            <a:br>
              <a:rPr lang="en-US" sz="4800" dirty="0">
                <a:latin typeface="SDCC Sans" pitchFamily="2" charset="0"/>
              </a:rPr>
            </a:br>
            <a:r>
              <a:rPr lang="en-US" sz="4800" dirty="0">
                <a:latin typeface="SDCC Sans" pitchFamily="2" charset="0"/>
              </a:rPr>
              <a:t>2026-2030</a:t>
            </a:r>
            <a:br>
              <a:rPr lang="en-US" dirty="0"/>
            </a:br>
            <a:br>
              <a:rPr lang="en-US" dirty="0"/>
            </a:br>
            <a:br>
              <a:rPr lang="en-US" dirty="0"/>
            </a:br>
            <a:r>
              <a:rPr lang="en-US" sz="1800" dirty="0">
                <a:latin typeface="SDCC Sans" pitchFamily="2" charset="0"/>
              </a:rPr>
              <a:t>Presented by 		</a:t>
            </a:r>
            <a:r>
              <a:rPr lang="en-US" sz="1800" b="1" dirty="0">
                <a:latin typeface="SDCC Sans" pitchFamily="2" charset="0"/>
              </a:rPr>
              <a:t>Orlaith Maguire</a:t>
            </a:r>
            <a:br>
              <a:rPr lang="en-US" sz="1800" b="1" dirty="0">
                <a:latin typeface="SDCC Sans" pitchFamily="2" charset="0"/>
              </a:rPr>
            </a:br>
            <a:r>
              <a:rPr lang="en-US" sz="1800" b="1" dirty="0">
                <a:latin typeface="SDCC Sans" pitchFamily="2" charset="0"/>
              </a:rPr>
              <a:t>			</a:t>
            </a:r>
            <a:br>
              <a:rPr lang="en-US" sz="1800" b="1" dirty="0">
                <a:latin typeface="SDCC Sans" pitchFamily="2" charset="0"/>
              </a:rPr>
            </a:br>
            <a:r>
              <a:rPr lang="en-US" sz="1800" b="1" dirty="0">
                <a:latin typeface="SDCC Sans" pitchFamily="2" charset="0"/>
              </a:rPr>
              <a:t>			Road Safety Officer</a:t>
            </a:r>
            <a:br>
              <a:rPr lang="en-US" b="1" dirty="0"/>
            </a:br>
            <a:endParaRPr lang="en-US" b="1" dirty="0"/>
          </a:p>
        </p:txBody>
      </p:sp>
      <p:pic>
        <p:nvPicPr>
          <p:cNvPr id="8" name="Picture Placeholder 7" descr="A group of children raising their hands&#10;&#10;AI-generated content may be incorrect.">
            <a:extLst>
              <a:ext uri="{FF2B5EF4-FFF2-40B4-BE49-F238E27FC236}">
                <a16:creationId xmlns:a16="http://schemas.microsoft.com/office/drawing/2014/main" id="{418C982E-8CFF-DF62-E27D-A3F80CDAFC87}"/>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7374" r="17374"/>
          <a:stretch>
            <a:fillRect/>
          </a:stretch>
        </p:blipFill>
        <p:spPr/>
      </p:pic>
      <p:sp>
        <p:nvSpPr>
          <p:cNvPr id="4" name="Date Placeholder 3">
            <a:extLst>
              <a:ext uri="{FF2B5EF4-FFF2-40B4-BE49-F238E27FC236}">
                <a16:creationId xmlns:a16="http://schemas.microsoft.com/office/drawing/2014/main" id="{87BC6C34-D1FE-739E-B7DB-DC98CCDC4F26}"/>
              </a:ext>
            </a:extLst>
          </p:cNvPr>
          <p:cNvSpPr>
            <a:spLocks noGrp="1"/>
          </p:cNvSpPr>
          <p:nvPr>
            <p:ph type="dt" sz="half" idx="14"/>
          </p:nvPr>
        </p:nvSpPr>
        <p:spPr/>
        <p:txBody>
          <a:bodyPr/>
          <a:lstStyle/>
          <a:p>
            <a:pPr algn="ctr"/>
            <a:r>
              <a:rPr lang="en-GB" b="1" dirty="0"/>
              <a:t>February 2026</a:t>
            </a:r>
          </a:p>
        </p:txBody>
      </p:sp>
    </p:spTree>
    <p:extLst>
      <p:ext uri="{BB962C8B-B14F-4D97-AF65-F5344CB8AC3E}">
        <p14:creationId xmlns:p14="http://schemas.microsoft.com/office/powerpoint/2010/main" val="2662667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52A53-0AB0-9229-67AA-11A5C2B4076F}"/>
            </a:ext>
          </a:extLst>
        </p:cNvPr>
        <p:cNvGrpSpPr/>
        <p:nvPr/>
      </p:nvGrpSpPr>
      <p:grpSpPr>
        <a:xfrm>
          <a:off x="0" y="0"/>
          <a:ext cx="0" cy="0"/>
          <a:chOff x="0" y="0"/>
          <a:chExt cx="0" cy="0"/>
        </a:xfrm>
      </p:grpSpPr>
      <p:sp>
        <p:nvSpPr>
          <p:cNvPr id="12" name="Text Placeholder 1">
            <a:extLst>
              <a:ext uri="{FF2B5EF4-FFF2-40B4-BE49-F238E27FC236}">
                <a16:creationId xmlns:a16="http://schemas.microsoft.com/office/drawing/2014/main" id="{4E38685B-BA2A-4181-824F-324E484FC236}"/>
              </a:ext>
            </a:extLst>
          </p:cNvPr>
          <p:cNvSpPr>
            <a:spLocks noGrp="1"/>
          </p:cNvSpPr>
          <p:nvPr>
            <p:ph type="body" idx="1"/>
          </p:nvPr>
        </p:nvSpPr>
        <p:spPr>
          <a:xfrm>
            <a:off x="504470" y="1577340"/>
            <a:ext cx="3675573" cy="4208255"/>
          </a:xfrm>
        </p:spPr>
        <p:txBody>
          <a:bodyPr/>
          <a:lstStyle/>
          <a:p>
            <a:r>
              <a:rPr kumimoji="0" lang="en-US" sz="3300" b="0" i="0" u="none" strike="noStrike" kern="0" cap="none" spc="0" normalizeH="0" baseline="0" noProof="0" dirty="0">
                <a:ln>
                  <a:noFill/>
                </a:ln>
                <a:solidFill>
                  <a:srgbClr val="FFFFFF"/>
                </a:solidFill>
                <a:effectLst/>
                <a:uLnTx/>
                <a:uFillTx/>
                <a:latin typeface="SDCC Sans" pitchFamily="2" charset="0"/>
                <a:ea typeface="+mj-ea"/>
                <a:cs typeface="+mj-cs"/>
              </a:rPr>
              <a:t>Fatalities &amp; Serious Injury in South Dublin </a:t>
            </a:r>
          </a:p>
          <a:p>
            <a:r>
              <a:rPr lang="en-US" sz="3300" dirty="0">
                <a:solidFill>
                  <a:srgbClr val="FFFFFF"/>
                </a:solidFill>
                <a:latin typeface="SDCC Sans" pitchFamily="2" charset="0"/>
                <a:ea typeface="+mj-ea"/>
                <a:cs typeface="+mj-cs"/>
              </a:rPr>
              <a:t>2025</a:t>
            </a:r>
          </a:p>
          <a:p>
            <a:r>
              <a:rPr lang="en-US" sz="2400" dirty="0">
                <a:solidFill>
                  <a:srgbClr val="FFFFFF"/>
                </a:solidFill>
                <a:latin typeface="SDCC Sans" pitchFamily="2" charset="0"/>
                <a:ea typeface="+mj-ea"/>
                <a:cs typeface="+mj-cs"/>
              </a:rPr>
              <a:t>* Provisional*</a:t>
            </a:r>
            <a:endParaRPr kumimoji="0" lang="en-US" sz="2400" b="0" i="0" u="none" strike="noStrike" kern="0" cap="none" spc="0" normalizeH="0" baseline="0" noProof="0" dirty="0">
              <a:ln>
                <a:noFill/>
              </a:ln>
              <a:solidFill>
                <a:srgbClr val="FFFFFF"/>
              </a:solidFill>
              <a:effectLst/>
              <a:uLnTx/>
              <a:uFillTx/>
              <a:latin typeface="SDCC Sans" pitchFamily="2" charset="0"/>
              <a:ea typeface="+mj-ea"/>
              <a:cs typeface="+mj-cs"/>
            </a:endParaRPr>
          </a:p>
          <a:p>
            <a:endParaRPr lang="en-US" dirty="0"/>
          </a:p>
        </p:txBody>
      </p:sp>
      <p:graphicFrame>
        <p:nvGraphicFramePr>
          <p:cNvPr id="7" name="Table 6">
            <a:extLst>
              <a:ext uri="{FF2B5EF4-FFF2-40B4-BE49-F238E27FC236}">
                <a16:creationId xmlns:a16="http://schemas.microsoft.com/office/drawing/2014/main" id="{5CD9B1C9-70AC-6D77-0278-6A5B98F155BE}"/>
              </a:ext>
            </a:extLst>
          </p:cNvPr>
          <p:cNvGraphicFramePr>
            <a:graphicFrameLocks noGrp="1"/>
          </p:cNvGraphicFramePr>
          <p:nvPr/>
        </p:nvGraphicFramePr>
        <p:xfrm>
          <a:off x="5029200" y="914400"/>
          <a:ext cx="6549451" cy="5829342"/>
        </p:xfrm>
        <a:graphic>
          <a:graphicData uri="http://schemas.openxmlformats.org/drawingml/2006/table">
            <a:tbl>
              <a:tblPr firstRow="1" firstCol="1" bandRow="1"/>
              <a:tblGrid>
                <a:gridCol w="2157612">
                  <a:extLst>
                    <a:ext uri="{9D8B030D-6E8A-4147-A177-3AD203B41FA5}">
                      <a16:colId xmlns:a16="http://schemas.microsoft.com/office/drawing/2014/main" val="2466314179"/>
                    </a:ext>
                  </a:extLst>
                </a:gridCol>
                <a:gridCol w="1652388">
                  <a:extLst>
                    <a:ext uri="{9D8B030D-6E8A-4147-A177-3AD203B41FA5}">
                      <a16:colId xmlns:a16="http://schemas.microsoft.com/office/drawing/2014/main" val="2978083426"/>
                    </a:ext>
                  </a:extLst>
                </a:gridCol>
                <a:gridCol w="2739451">
                  <a:extLst>
                    <a:ext uri="{9D8B030D-6E8A-4147-A177-3AD203B41FA5}">
                      <a16:colId xmlns:a16="http://schemas.microsoft.com/office/drawing/2014/main" val="3405724572"/>
                    </a:ext>
                  </a:extLst>
                </a:gridCol>
              </a:tblGrid>
              <a:tr h="887082">
                <a:tc gridSpan="3">
                  <a:txBody>
                    <a:bodyPr/>
                    <a:lstStyle/>
                    <a:p>
                      <a:pPr algn="l">
                        <a:lnSpc>
                          <a:spcPct val="107000"/>
                        </a:lnSpc>
                        <a:spcAft>
                          <a:spcPts val="800"/>
                        </a:spcAft>
                        <a:buNone/>
                      </a:pPr>
                      <a:r>
                        <a:rPr lang="en-IE" sz="2400" b="1" dirty="0">
                          <a:solidFill>
                            <a:srgbClr val="363A92"/>
                          </a:solidFill>
                          <a:effectLst/>
                          <a:latin typeface="SDCC Sans" pitchFamily="2" charset="0"/>
                          <a:ea typeface="Calibri" panose="020F0502020204030204" pitchFamily="34" charset="0"/>
                          <a:cs typeface="Times New Roman" panose="02020603050405020304" pitchFamily="18" charset="0"/>
                        </a:rPr>
                        <a:t>Fatalities in South Dublin County Council</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6A5A"/>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520364965"/>
                  </a:ext>
                </a:extLst>
              </a:tr>
              <a:tr h="887082">
                <a:tc>
                  <a:txBody>
                    <a:bodyPr/>
                    <a:lstStyle/>
                    <a:p>
                      <a:pPr algn="l">
                        <a:lnSpc>
                          <a:spcPct val="107000"/>
                        </a:lnSpc>
                        <a:spcAft>
                          <a:spcPts val="800"/>
                        </a:spcAft>
                        <a:buNone/>
                      </a:pPr>
                      <a:r>
                        <a:rPr lang="en-IE" sz="2400" b="1">
                          <a:solidFill>
                            <a:srgbClr val="363A92"/>
                          </a:solidFill>
                          <a:effectLst/>
                          <a:latin typeface="SDCC Sans" pitchFamily="2" charset="0"/>
                          <a:ea typeface="Calibri" panose="020F0502020204030204" pitchFamily="34" charset="0"/>
                          <a:cs typeface="Times New Roman" panose="02020603050405020304" pitchFamily="18" charset="0"/>
                        </a:rPr>
                        <a:t>Road User</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6A5A"/>
                    </a:solidFill>
                  </a:tcPr>
                </a:tc>
                <a:tc>
                  <a:txBody>
                    <a:bodyPr/>
                    <a:lstStyle/>
                    <a:p>
                      <a:pPr algn="l">
                        <a:lnSpc>
                          <a:spcPct val="107000"/>
                        </a:lnSpc>
                        <a:spcAft>
                          <a:spcPts val="800"/>
                        </a:spcAft>
                        <a:buNone/>
                      </a:pPr>
                      <a:r>
                        <a:rPr lang="en-IE" sz="2400" b="1">
                          <a:solidFill>
                            <a:srgbClr val="363A92"/>
                          </a:solidFill>
                          <a:effectLst/>
                          <a:latin typeface="SDCC Sans" pitchFamily="2" charset="0"/>
                          <a:ea typeface="Calibri" panose="020F0502020204030204" pitchFamily="34" charset="0"/>
                          <a:cs typeface="Times New Roman" panose="02020603050405020304" pitchFamily="18" charset="0"/>
                        </a:rPr>
                        <a:t>Fatalities</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6A5A"/>
                    </a:solidFill>
                  </a:tcPr>
                </a:tc>
                <a:tc>
                  <a:txBody>
                    <a:bodyPr/>
                    <a:lstStyle/>
                    <a:p>
                      <a:pPr algn="l">
                        <a:lnSpc>
                          <a:spcPct val="107000"/>
                        </a:lnSpc>
                        <a:spcAft>
                          <a:spcPts val="800"/>
                        </a:spcAft>
                        <a:buNone/>
                      </a:pPr>
                      <a:r>
                        <a:rPr lang="en-IE" sz="2400" b="1">
                          <a:solidFill>
                            <a:srgbClr val="363A92"/>
                          </a:solidFill>
                          <a:effectLst/>
                          <a:latin typeface="SDCC Sans" pitchFamily="2" charset="0"/>
                          <a:ea typeface="Calibri" panose="020F0502020204030204" pitchFamily="34" charset="0"/>
                          <a:cs typeface="Times New Roman" panose="02020603050405020304" pitchFamily="18" charset="0"/>
                        </a:rPr>
                        <a:t>Serious injuries</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6A5A"/>
                    </a:solidFill>
                  </a:tcPr>
                </a:tc>
                <a:extLst>
                  <a:ext uri="{0D108BD9-81ED-4DB2-BD59-A6C34878D82A}">
                    <a16:rowId xmlns:a16="http://schemas.microsoft.com/office/drawing/2014/main" val="3694875428"/>
                  </a:ext>
                </a:extLst>
              </a:tr>
              <a:tr h="544954">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Driver</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1</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14</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6902830"/>
                  </a:ext>
                </a:extLst>
              </a:tr>
              <a:tr h="544954">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Passenger</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0</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3</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1463293"/>
                  </a:ext>
                </a:extLst>
              </a:tr>
              <a:tr h="444401">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Motorcyclist</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2</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6</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6709507"/>
                  </a:ext>
                </a:extLst>
              </a:tr>
              <a:tr h="544954">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Cyclist</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2</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18</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8444672"/>
                  </a:ext>
                </a:extLst>
              </a:tr>
              <a:tr h="544954">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Pedestrian</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2</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21</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3537745"/>
                  </a:ext>
                </a:extLst>
              </a:tr>
              <a:tr h="886007">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E-scooter user</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0</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buNone/>
                      </a:pPr>
                      <a:r>
                        <a:rPr lang="en-IE" sz="2400">
                          <a:solidFill>
                            <a:srgbClr val="363A92"/>
                          </a:solidFill>
                          <a:effectLst/>
                          <a:latin typeface="SDCC Sans" pitchFamily="2" charset="0"/>
                          <a:ea typeface="Calibri" panose="020F0502020204030204" pitchFamily="34" charset="0"/>
                          <a:cs typeface="Times New Roman" panose="02020603050405020304" pitchFamily="18" charset="0"/>
                        </a:rPr>
                        <a:t>7</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8500056"/>
                  </a:ext>
                </a:extLst>
              </a:tr>
              <a:tr h="544954">
                <a:tc>
                  <a:txBody>
                    <a:bodyPr/>
                    <a:lstStyle/>
                    <a:p>
                      <a:pPr algn="l">
                        <a:lnSpc>
                          <a:spcPct val="107000"/>
                        </a:lnSpc>
                        <a:spcAft>
                          <a:spcPts val="800"/>
                        </a:spcAft>
                        <a:buNone/>
                      </a:pPr>
                      <a:r>
                        <a:rPr lang="en-IE" sz="2400" b="1">
                          <a:solidFill>
                            <a:srgbClr val="363A92"/>
                          </a:solidFill>
                          <a:effectLst/>
                          <a:latin typeface="SDCC Sans" pitchFamily="2" charset="0"/>
                          <a:ea typeface="Calibri" panose="020F0502020204030204" pitchFamily="34" charset="0"/>
                          <a:cs typeface="Times New Roman" panose="02020603050405020304" pitchFamily="18" charset="0"/>
                        </a:rPr>
                        <a:t>Total</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buNone/>
                      </a:pPr>
                      <a:r>
                        <a:rPr lang="en-IE" sz="2400" b="1">
                          <a:solidFill>
                            <a:srgbClr val="363A92"/>
                          </a:solidFill>
                          <a:effectLst/>
                          <a:latin typeface="SDCC Sans" pitchFamily="2" charset="0"/>
                          <a:ea typeface="Calibri" panose="020F0502020204030204" pitchFamily="34" charset="0"/>
                          <a:cs typeface="Times New Roman" panose="02020603050405020304" pitchFamily="18" charset="0"/>
                        </a:rPr>
                        <a:t>7</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buNone/>
                      </a:pPr>
                      <a:r>
                        <a:rPr lang="en-IE" sz="2400" b="1" dirty="0">
                          <a:solidFill>
                            <a:srgbClr val="363A92"/>
                          </a:solidFill>
                          <a:effectLst/>
                          <a:latin typeface="SDCC Sans" pitchFamily="2" charset="0"/>
                          <a:ea typeface="Calibri" panose="020F0502020204030204" pitchFamily="34" charset="0"/>
                          <a:cs typeface="Times New Roman" panose="02020603050405020304" pitchFamily="18" charset="0"/>
                        </a:rPr>
                        <a:t>69</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1144" marR="21144" marT="21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4685031"/>
                  </a:ext>
                </a:extLst>
              </a:tr>
            </a:tbl>
          </a:graphicData>
        </a:graphic>
      </p:graphicFrame>
    </p:spTree>
    <p:extLst>
      <p:ext uri="{BB962C8B-B14F-4D97-AF65-F5344CB8AC3E}">
        <p14:creationId xmlns:p14="http://schemas.microsoft.com/office/powerpoint/2010/main" val="3526754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315C8-24F8-B416-76C4-3627D8426D37}"/>
            </a:ext>
          </a:extLst>
        </p:cNvPr>
        <p:cNvGrpSpPr/>
        <p:nvPr/>
      </p:nvGrpSpPr>
      <p:grpSpPr>
        <a:xfrm>
          <a:off x="0" y="0"/>
          <a:ext cx="0" cy="0"/>
          <a:chOff x="0" y="0"/>
          <a:chExt cx="0" cy="0"/>
        </a:xfrm>
      </p:grpSpPr>
      <p:sp>
        <p:nvSpPr>
          <p:cNvPr id="12" name="Text Placeholder 1">
            <a:extLst>
              <a:ext uri="{FF2B5EF4-FFF2-40B4-BE49-F238E27FC236}">
                <a16:creationId xmlns:a16="http://schemas.microsoft.com/office/drawing/2014/main" id="{1FC0B983-6A08-6FF2-5F27-9AE64320A5CF}"/>
              </a:ext>
            </a:extLst>
          </p:cNvPr>
          <p:cNvSpPr>
            <a:spLocks noGrp="1"/>
          </p:cNvSpPr>
          <p:nvPr>
            <p:ph type="body" idx="1"/>
          </p:nvPr>
        </p:nvSpPr>
        <p:spPr>
          <a:xfrm>
            <a:off x="228600" y="1950736"/>
            <a:ext cx="3153130" cy="2947061"/>
          </a:xfrm>
        </p:spPr>
        <p:txBody>
          <a:bodyPr>
            <a:normAutofit/>
          </a:bodyPr>
          <a:lstStyle/>
          <a:p>
            <a:r>
              <a:rPr lang="en-GB" sz="4000" dirty="0">
                <a:latin typeface="SDCC Sans" pitchFamily="2" charset="0"/>
              </a:rPr>
              <a:t>Review of Road Safety Strategy 2022-2024</a:t>
            </a:r>
            <a:endParaRPr lang="en-US" sz="4000" dirty="0"/>
          </a:p>
        </p:txBody>
      </p:sp>
      <p:sp>
        <p:nvSpPr>
          <p:cNvPr id="3" name="TextBox 2">
            <a:extLst>
              <a:ext uri="{FF2B5EF4-FFF2-40B4-BE49-F238E27FC236}">
                <a16:creationId xmlns:a16="http://schemas.microsoft.com/office/drawing/2014/main" id="{C39805D0-6C42-F9CB-3508-58F661C7CD9E}"/>
              </a:ext>
            </a:extLst>
          </p:cNvPr>
          <p:cNvSpPr txBox="1"/>
          <p:nvPr/>
        </p:nvSpPr>
        <p:spPr>
          <a:xfrm>
            <a:off x="3381730" y="2133600"/>
            <a:ext cx="8686800" cy="1938992"/>
          </a:xfrm>
          <a:prstGeom prst="rect">
            <a:avLst/>
          </a:prstGeom>
          <a:noFill/>
        </p:spPr>
        <p:txBody>
          <a:bodyPr wrap="square">
            <a:spAutoFit/>
          </a:bodyPr>
          <a:lstStyle/>
          <a:p>
            <a:pPr algn="l"/>
            <a:r>
              <a:rPr lang="en-GB" sz="2000" b="0" dirty="0">
                <a:solidFill>
                  <a:schemeClr val="bg1"/>
                </a:solidFill>
                <a:latin typeface="SDCC Sans" pitchFamily="2" charset="0"/>
              </a:rPr>
              <a:t>Works from  previous road safety strategy have been reviewed under all seven pillars and are either completed or ongoing for example the ‘Cycle Right Programme’ which has been very successful in primary schools</a:t>
            </a:r>
            <a:endParaRPr lang="en-IE" sz="2000" b="0" dirty="0">
              <a:solidFill>
                <a:schemeClr val="bg1"/>
              </a:solidFill>
              <a:latin typeface="SDCC Sans" pitchFamily="2" charset="0"/>
            </a:endParaRPr>
          </a:p>
          <a:p>
            <a:br>
              <a:rPr lang="en-GB" sz="2000" dirty="0">
                <a:solidFill>
                  <a:schemeClr val="bg1"/>
                </a:solidFill>
                <a:latin typeface="SDCC Sans" pitchFamily="2" charset="0"/>
              </a:rPr>
            </a:br>
            <a:endParaRPr lang="en-GB" sz="2000" dirty="0">
              <a:solidFill>
                <a:schemeClr val="bg1"/>
              </a:solidFill>
              <a:latin typeface="SDCC Sans" pitchFamily="2" charset="0"/>
            </a:endParaRPr>
          </a:p>
        </p:txBody>
      </p:sp>
    </p:spTree>
    <p:extLst>
      <p:ext uri="{BB962C8B-B14F-4D97-AF65-F5344CB8AC3E}">
        <p14:creationId xmlns:p14="http://schemas.microsoft.com/office/powerpoint/2010/main" val="1241175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DB786-0433-4487-ECF9-DE424F08E7C5}"/>
            </a:ext>
          </a:extLst>
        </p:cNvPr>
        <p:cNvGrpSpPr/>
        <p:nvPr/>
      </p:nvGrpSpPr>
      <p:grpSpPr>
        <a:xfrm>
          <a:off x="0" y="0"/>
          <a:ext cx="0" cy="0"/>
          <a:chOff x="0" y="0"/>
          <a:chExt cx="0" cy="0"/>
        </a:xfrm>
      </p:grpSpPr>
      <p:sp>
        <p:nvSpPr>
          <p:cNvPr id="12" name="Text Placeholder 1">
            <a:extLst>
              <a:ext uri="{FF2B5EF4-FFF2-40B4-BE49-F238E27FC236}">
                <a16:creationId xmlns:a16="http://schemas.microsoft.com/office/drawing/2014/main" id="{D95FBDDF-1EA5-1C76-BDDF-421113C7D2AA}"/>
              </a:ext>
            </a:extLst>
          </p:cNvPr>
          <p:cNvSpPr>
            <a:spLocks noGrp="1"/>
          </p:cNvSpPr>
          <p:nvPr>
            <p:ph type="body" idx="1"/>
          </p:nvPr>
        </p:nvSpPr>
        <p:spPr>
          <a:xfrm>
            <a:off x="228600" y="1950736"/>
            <a:ext cx="3153130" cy="2947061"/>
          </a:xfrm>
        </p:spPr>
        <p:txBody>
          <a:bodyPr>
            <a:normAutofit lnSpcReduction="10000"/>
          </a:bodyPr>
          <a:lstStyle/>
          <a:p>
            <a:r>
              <a:rPr lang="en-GB" sz="4000" dirty="0">
                <a:latin typeface="SDCC Sans" pitchFamily="2" charset="0"/>
              </a:rPr>
              <a:t>Role of the Road Safety Working Together Group</a:t>
            </a:r>
            <a:endParaRPr kumimoji="0" lang="en-US" sz="4000" b="0" i="0" u="none" strike="noStrike" kern="0" cap="none" spc="0" normalizeH="0" baseline="0" noProof="0" dirty="0">
              <a:ln>
                <a:noFill/>
              </a:ln>
              <a:solidFill>
                <a:srgbClr val="FFFFFF"/>
              </a:solidFill>
              <a:effectLst/>
              <a:uLnTx/>
              <a:uFillTx/>
              <a:latin typeface="Arial" panose="020B0604020202020204"/>
              <a:ea typeface="+mj-ea"/>
              <a:cs typeface="+mj-cs"/>
            </a:endParaRPr>
          </a:p>
          <a:p>
            <a:endParaRPr lang="en-US" dirty="0"/>
          </a:p>
        </p:txBody>
      </p:sp>
      <p:sp>
        <p:nvSpPr>
          <p:cNvPr id="3" name="TextBox 2">
            <a:extLst>
              <a:ext uri="{FF2B5EF4-FFF2-40B4-BE49-F238E27FC236}">
                <a16:creationId xmlns:a16="http://schemas.microsoft.com/office/drawing/2014/main" id="{BD46A6E0-DB37-7C55-7893-1A2DA0E03375}"/>
              </a:ext>
            </a:extLst>
          </p:cNvPr>
          <p:cNvSpPr txBox="1"/>
          <p:nvPr/>
        </p:nvSpPr>
        <p:spPr>
          <a:xfrm>
            <a:off x="3477016" y="838200"/>
            <a:ext cx="8686800" cy="5324535"/>
          </a:xfrm>
          <a:prstGeom prst="rect">
            <a:avLst/>
          </a:prstGeom>
          <a:noFill/>
        </p:spPr>
        <p:txBody>
          <a:bodyPr wrap="square">
            <a:spAutoFit/>
          </a:bodyPr>
          <a:lstStyle/>
          <a:p>
            <a:r>
              <a:rPr lang="en-GB" sz="2000" dirty="0">
                <a:solidFill>
                  <a:schemeClr val="bg1"/>
                </a:solidFill>
                <a:latin typeface="SDCC Sans" pitchFamily="2" charset="0"/>
              </a:rPr>
              <a:t>Oversee the development and implementation of this Road Safety Strategy (RSS)</a:t>
            </a:r>
            <a:br>
              <a:rPr lang="en-GB" sz="2000" dirty="0">
                <a:solidFill>
                  <a:schemeClr val="bg1"/>
                </a:solidFill>
                <a:latin typeface="SDCC Sans" pitchFamily="2" charset="0"/>
              </a:rPr>
            </a:br>
            <a:br>
              <a:rPr lang="en-GB" sz="2000" dirty="0">
                <a:solidFill>
                  <a:schemeClr val="bg1"/>
                </a:solidFill>
                <a:latin typeface="SDCC Sans" pitchFamily="2" charset="0"/>
              </a:rPr>
            </a:br>
            <a:r>
              <a:rPr lang="en-GB" sz="2000" dirty="0">
                <a:solidFill>
                  <a:schemeClr val="bg1"/>
                </a:solidFill>
                <a:latin typeface="SDCC Sans" pitchFamily="2" charset="0"/>
              </a:rPr>
              <a:t>Support the allocation of funding to implement the Road Safety Strategy</a:t>
            </a:r>
            <a:br>
              <a:rPr lang="en-GB" sz="2000" dirty="0">
                <a:solidFill>
                  <a:schemeClr val="bg1"/>
                </a:solidFill>
                <a:latin typeface="SDCC Sans" pitchFamily="2" charset="0"/>
              </a:rPr>
            </a:br>
            <a:br>
              <a:rPr lang="en-GB" sz="2000" dirty="0">
                <a:solidFill>
                  <a:schemeClr val="bg1"/>
                </a:solidFill>
                <a:latin typeface="SDCC Sans" pitchFamily="2" charset="0"/>
              </a:rPr>
            </a:br>
            <a:r>
              <a:rPr lang="en-GB" sz="2000" dirty="0">
                <a:solidFill>
                  <a:schemeClr val="bg1"/>
                </a:solidFill>
                <a:latin typeface="SDCC Sans" pitchFamily="2" charset="0"/>
              </a:rPr>
              <a:t>Review National &amp; European accident statistics and policy as presented by European Authorities and organisations working on delivering improved road safety through information exchange and multi-sectorial cooperation</a:t>
            </a:r>
            <a:br>
              <a:rPr lang="en-GB" sz="2000" dirty="0">
                <a:solidFill>
                  <a:schemeClr val="bg1"/>
                </a:solidFill>
                <a:latin typeface="SDCC Sans" pitchFamily="2" charset="0"/>
              </a:rPr>
            </a:br>
            <a:br>
              <a:rPr lang="en-GB" sz="2000" dirty="0">
                <a:solidFill>
                  <a:schemeClr val="bg1"/>
                </a:solidFill>
                <a:latin typeface="SDCC Sans" pitchFamily="2" charset="0"/>
              </a:rPr>
            </a:br>
            <a:r>
              <a:rPr lang="en-GB" sz="2000" dirty="0">
                <a:solidFill>
                  <a:schemeClr val="bg1"/>
                </a:solidFill>
                <a:latin typeface="SDCC Sans" pitchFamily="2" charset="0"/>
              </a:rPr>
              <a:t>Agree the actions to be undertaken by SDCC over the period of this strategy</a:t>
            </a:r>
            <a:br>
              <a:rPr lang="en-GB" sz="2000" dirty="0">
                <a:solidFill>
                  <a:schemeClr val="bg1"/>
                </a:solidFill>
                <a:latin typeface="SDCC Sans" pitchFamily="2" charset="0"/>
              </a:rPr>
            </a:br>
            <a:br>
              <a:rPr lang="en-GB" sz="2000" dirty="0">
                <a:solidFill>
                  <a:schemeClr val="bg1"/>
                </a:solidFill>
                <a:latin typeface="SDCC Sans" pitchFamily="2" charset="0"/>
              </a:rPr>
            </a:br>
            <a:r>
              <a:rPr lang="en-GB" sz="2000" dirty="0">
                <a:solidFill>
                  <a:schemeClr val="bg1"/>
                </a:solidFill>
                <a:latin typeface="SDCC Sans" pitchFamily="2" charset="0"/>
              </a:rPr>
              <a:t>The number of meetings may fluctuate accordingly dependant on group requirements but should aim to meet 3 – 4 times annually</a:t>
            </a:r>
            <a:br>
              <a:rPr lang="en-GB" sz="2000" dirty="0">
                <a:solidFill>
                  <a:schemeClr val="bg1"/>
                </a:solidFill>
                <a:latin typeface="SDCC Sans" pitchFamily="2" charset="0"/>
              </a:rPr>
            </a:br>
            <a:endParaRPr lang="en-GB" sz="2000" dirty="0">
              <a:solidFill>
                <a:schemeClr val="bg1"/>
              </a:solidFill>
              <a:latin typeface="SDCC Sans" pitchFamily="2" charset="0"/>
            </a:endParaRPr>
          </a:p>
        </p:txBody>
      </p:sp>
    </p:spTree>
    <p:extLst>
      <p:ext uri="{BB962C8B-B14F-4D97-AF65-F5344CB8AC3E}">
        <p14:creationId xmlns:p14="http://schemas.microsoft.com/office/powerpoint/2010/main" val="361281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98B2B-5EE7-E81B-D0F1-633837E12D17}"/>
            </a:ext>
          </a:extLst>
        </p:cNvPr>
        <p:cNvGrpSpPr/>
        <p:nvPr/>
      </p:nvGrpSpPr>
      <p:grpSpPr>
        <a:xfrm>
          <a:off x="0" y="0"/>
          <a:ext cx="0" cy="0"/>
          <a:chOff x="0" y="0"/>
          <a:chExt cx="0" cy="0"/>
        </a:xfrm>
      </p:grpSpPr>
      <p:sp>
        <p:nvSpPr>
          <p:cNvPr id="12" name="Text Placeholder 1">
            <a:extLst>
              <a:ext uri="{FF2B5EF4-FFF2-40B4-BE49-F238E27FC236}">
                <a16:creationId xmlns:a16="http://schemas.microsoft.com/office/drawing/2014/main" id="{AACEA0EB-34EF-3BB3-8C9C-7ECE97B3A24B}"/>
              </a:ext>
            </a:extLst>
          </p:cNvPr>
          <p:cNvSpPr>
            <a:spLocks noGrp="1"/>
          </p:cNvSpPr>
          <p:nvPr>
            <p:ph type="body" idx="1"/>
          </p:nvPr>
        </p:nvSpPr>
        <p:spPr>
          <a:xfrm>
            <a:off x="228600" y="1950736"/>
            <a:ext cx="3153130" cy="2947061"/>
          </a:xfrm>
        </p:spPr>
        <p:txBody>
          <a:bodyPr>
            <a:normAutofit lnSpcReduction="10000"/>
          </a:bodyPr>
          <a:lstStyle/>
          <a:p>
            <a:r>
              <a:rPr lang="en-GB" sz="4000" dirty="0">
                <a:latin typeface="SDCC Sans" pitchFamily="2" charset="0"/>
              </a:rPr>
              <a:t>Role of the Road Safety Working Together Group</a:t>
            </a:r>
            <a:endParaRPr kumimoji="0" lang="en-US" sz="4000" b="0" i="0" u="none" strike="noStrike" kern="0" cap="none" spc="0" normalizeH="0" baseline="0" noProof="0" dirty="0">
              <a:ln>
                <a:noFill/>
              </a:ln>
              <a:solidFill>
                <a:srgbClr val="FFFFFF"/>
              </a:solidFill>
              <a:effectLst/>
              <a:uLnTx/>
              <a:uFillTx/>
              <a:latin typeface="Arial" panose="020B0604020202020204"/>
              <a:ea typeface="+mj-ea"/>
              <a:cs typeface="+mj-cs"/>
            </a:endParaRPr>
          </a:p>
          <a:p>
            <a:endParaRPr lang="en-US" dirty="0"/>
          </a:p>
        </p:txBody>
      </p:sp>
      <p:sp>
        <p:nvSpPr>
          <p:cNvPr id="3" name="TextBox 2">
            <a:extLst>
              <a:ext uri="{FF2B5EF4-FFF2-40B4-BE49-F238E27FC236}">
                <a16:creationId xmlns:a16="http://schemas.microsoft.com/office/drawing/2014/main" id="{D52F5D02-0245-0759-B5FE-23BBF5D71125}"/>
              </a:ext>
            </a:extLst>
          </p:cNvPr>
          <p:cNvSpPr txBox="1"/>
          <p:nvPr/>
        </p:nvSpPr>
        <p:spPr>
          <a:xfrm>
            <a:off x="3505200" y="1223663"/>
            <a:ext cx="8686800" cy="4401205"/>
          </a:xfrm>
          <a:prstGeom prst="rect">
            <a:avLst/>
          </a:prstGeom>
          <a:noFill/>
        </p:spPr>
        <p:txBody>
          <a:bodyPr wrap="square">
            <a:spAutoFit/>
          </a:bodyPr>
          <a:lstStyle/>
          <a:p>
            <a:r>
              <a:rPr lang="en-GB" sz="2000" spc="-91" dirty="0">
                <a:solidFill>
                  <a:schemeClr val="bg1"/>
                </a:solidFill>
                <a:latin typeface="SDCC Sans" pitchFamily="2" charset="0"/>
                <a:cs typeface="Arial" panose="020B0604020202020204" pitchFamily="34" charset="0"/>
              </a:rPr>
              <a:t>To provide a focus on road safety and to ensure that road safety underpins all transportation policy measures and active travel schemes</a:t>
            </a:r>
            <a:br>
              <a:rPr lang="en-GB" sz="2000" spc="-91" dirty="0">
                <a:solidFill>
                  <a:schemeClr val="bg1"/>
                </a:solidFill>
                <a:latin typeface="SDCC Sans" pitchFamily="2" charset="0"/>
                <a:cs typeface="Arial" panose="020B0604020202020204" pitchFamily="34" charset="0"/>
              </a:rPr>
            </a:br>
            <a:br>
              <a:rPr lang="en-GB" sz="2000" spc="-91" dirty="0">
                <a:solidFill>
                  <a:schemeClr val="bg1"/>
                </a:solidFill>
                <a:latin typeface="SDCC Sans" pitchFamily="2" charset="0"/>
                <a:cs typeface="Arial" panose="020B0604020202020204" pitchFamily="34" charset="0"/>
              </a:rPr>
            </a:br>
            <a:r>
              <a:rPr lang="en-GB" sz="2000" spc="-91" dirty="0">
                <a:solidFill>
                  <a:schemeClr val="bg1"/>
                </a:solidFill>
                <a:latin typeface="SDCC Sans" pitchFamily="2" charset="0"/>
                <a:cs typeface="Arial" panose="020B0604020202020204" pitchFamily="34" charset="0"/>
              </a:rPr>
              <a:t>To develop new initiatives to focus on specific vulnerable road users group</a:t>
            </a:r>
            <a:br>
              <a:rPr lang="en-GB" sz="2000" spc="-91" dirty="0">
                <a:solidFill>
                  <a:schemeClr val="bg1"/>
                </a:solidFill>
                <a:latin typeface="SDCC Sans" pitchFamily="2" charset="0"/>
                <a:cs typeface="Arial" panose="020B0604020202020204" pitchFamily="34" charset="0"/>
              </a:rPr>
            </a:br>
            <a:br>
              <a:rPr lang="en-GB" sz="2000" spc="-91" dirty="0">
                <a:solidFill>
                  <a:schemeClr val="bg1"/>
                </a:solidFill>
                <a:latin typeface="SDCC Sans" pitchFamily="2" charset="0"/>
                <a:cs typeface="Arial" panose="020B0604020202020204" pitchFamily="34" charset="0"/>
              </a:rPr>
            </a:br>
            <a:r>
              <a:rPr lang="en-GB" sz="2000" spc="-91" dirty="0">
                <a:solidFill>
                  <a:schemeClr val="bg1"/>
                </a:solidFill>
                <a:latin typeface="SDCC Sans" pitchFamily="2" charset="0"/>
                <a:cs typeface="Arial" panose="020B0604020202020204" pitchFamily="34" charset="0"/>
              </a:rPr>
              <a:t>To play a role in meeting national road safety targets set out in the NRRS 2021-2030</a:t>
            </a:r>
            <a:br>
              <a:rPr lang="en-GB" sz="2000" spc="-91" dirty="0">
                <a:solidFill>
                  <a:schemeClr val="bg1"/>
                </a:solidFill>
                <a:latin typeface="SDCC Sans" pitchFamily="2" charset="0"/>
                <a:cs typeface="Arial" panose="020B0604020202020204" pitchFamily="34" charset="0"/>
              </a:rPr>
            </a:br>
            <a:br>
              <a:rPr lang="en-GB" sz="2000" spc="-91" dirty="0">
                <a:solidFill>
                  <a:schemeClr val="bg1"/>
                </a:solidFill>
                <a:latin typeface="SDCC Sans" pitchFamily="2" charset="0"/>
                <a:cs typeface="Arial" panose="020B0604020202020204" pitchFamily="34" charset="0"/>
              </a:rPr>
            </a:br>
            <a:r>
              <a:rPr lang="en-GB" sz="2000" spc="-91" dirty="0">
                <a:solidFill>
                  <a:schemeClr val="bg1"/>
                </a:solidFill>
                <a:latin typeface="SDCC Sans" pitchFamily="2" charset="0"/>
                <a:cs typeface="Arial" panose="020B0604020202020204" pitchFamily="34" charset="0"/>
              </a:rPr>
              <a:t>To increase awareness through Road Safety Education and Awareness campaigns, events and a suite of Education Programmes for delivery in schools, community groups and corporates within the county working with other SDCC departments</a:t>
            </a:r>
            <a:br>
              <a:rPr lang="en-GB" sz="2000" dirty="0">
                <a:solidFill>
                  <a:schemeClr val="bg1"/>
                </a:solidFill>
                <a:latin typeface="SDCC Sans" pitchFamily="2" charset="0"/>
              </a:rPr>
            </a:br>
            <a:endParaRPr lang="en-GB" sz="2000" dirty="0">
              <a:solidFill>
                <a:schemeClr val="bg1"/>
              </a:solidFill>
              <a:latin typeface="SDCC Sans" pitchFamily="2" charset="0"/>
            </a:endParaRPr>
          </a:p>
        </p:txBody>
      </p:sp>
    </p:spTree>
    <p:extLst>
      <p:ext uri="{BB962C8B-B14F-4D97-AF65-F5344CB8AC3E}">
        <p14:creationId xmlns:p14="http://schemas.microsoft.com/office/powerpoint/2010/main" val="250621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79F38-BF48-868B-0519-4AE64D7657D7}"/>
            </a:ext>
          </a:extLst>
        </p:cNvPr>
        <p:cNvGrpSpPr/>
        <p:nvPr/>
      </p:nvGrpSpPr>
      <p:grpSpPr>
        <a:xfrm>
          <a:off x="0" y="0"/>
          <a:ext cx="0" cy="0"/>
          <a:chOff x="0" y="0"/>
          <a:chExt cx="0" cy="0"/>
        </a:xfrm>
      </p:grpSpPr>
      <p:sp>
        <p:nvSpPr>
          <p:cNvPr id="12" name="Text Placeholder 1">
            <a:extLst>
              <a:ext uri="{FF2B5EF4-FFF2-40B4-BE49-F238E27FC236}">
                <a16:creationId xmlns:a16="http://schemas.microsoft.com/office/drawing/2014/main" id="{D84B9B86-598C-F6FF-6FAC-8DE12D812906}"/>
              </a:ext>
            </a:extLst>
          </p:cNvPr>
          <p:cNvSpPr>
            <a:spLocks noGrp="1"/>
          </p:cNvSpPr>
          <p:nvPr>
            <p:ph type="body" idx="1"/>
          </p:nvPr>
        </p:nvSpPr>
        <p:spPr>
          <a:xfrm>
            <a:off x="228600" y="1950736"/>
            <a:ext cx="3153130" cy="2947061"/>
          </a:xfrm>
        </p:spPr>
        <p:txBody>
          <a:bodyPr>
            <a:normAutofit/>
          </a:bodyPr>
          <a:lstStyle/>
          <a:p>
            <a:r>
              <a:rPr lang="en-GB" sz="4000" dirty="0">
                <a:latin typeface="SDCC Sans" pitchFamily="2" charset="0"/>
              </a:rPr>
              <a:t>Road Safety Plan 2026-2030</a:t>
            </a:r>
            <a:endParaRPr lang="en-US" sz="4000" dirty="0">
              <a:latin typeface="SDCC Sans" pitchFamily="2" charset="0"/>
            </a:endParaRPr>
          </a:p>
        </p:txBody>
      </p:sp>
      <p:sp>
        <p:nvSpPr>
          <p:cNvPr id="3" name="TextBox 2">
            <a:extLst>
              <a:ext uri="{FF2B5EF4-FFF2-40B4-BE49-F238E27FC236}">
                <a16:creationId xmlns:a16="http://schemas.microsoft.com/office/drawing/2014/main" id="{30F5BC8D-3367-2176-65D1-B6BBC603A72C}"/>
              </a:ext>
            </a:extLst>
          </p:cNvPr>
          <p:cNvSpPr txBox="1"/>
          <p:nvPr/>
        </p:nvSpPr>
        <p:spPr>
          <a:xfrm>
            <a:off x="3277644" y="914400"/>
            <a:ext cx="8686800" cy="3477875"/>
          </a:xfrm>
          <a:prstGeom prst="rect">
            <a:avLst/>
          </a:prstGeom>
          <a:noFill/>
        </p:spPr>
        <p:txBody>
          <a:bodyPr wrap="square">
            <a:spAutoFit/>
          </a:bodyPr>
          <a:lstStyle/>
          <a:p>
            <a:r>
              <a:rPr lang="en-GB" sz="2000" dirty="0">
                <a:solidFill>
                  <a:schemeClr val="bg1"/>
                </a:solidFill>
                <a:latin typeface="SDCC Sans" pitchFamily="2" charset="0"/>
              </a:rPr>
              <a:t>Aims &amp; Objectives</a:t>
            </a:r>
            <a:br>
              <a:rPr lang="en-GB" sz="2000" dirty="0">
                <a:solidFill>
                  <a:schemeClr val="bg1"/>
                </a:solidFill>
                <a:latin typeface="SDCC Sans" pitchFamily="2" charset="0"/>
              </a:rPr>
            </a:br>
            <a:br>
              <a:rPr lang="en-GB" sz="2000" dirty="0">
                <a:solidFill>
                  <a:schemeClr val="bg1"/>
                </a:solidFill>
                <a:latin typeface="SDCC Sans" pitchFamily="2" charset="0"/>
              </a:rPr>
            </a:br>
            <a:r>
              <a:rPr lang="en-GB" sz="2000" dirty="0">
                <a:solidFill>
                  <a:schemeClr val="bg1"/>
                </a:solidFill>
                <a:latin typeface="SDCC Sans" pitchFamily="2" charset="0"/>
              </a:rPr>
              <a:t>To develop an action plan to improve road safety for all road users in the County</a:t>
            </a:r>
            <a:br>
              <a:rPr lang="en-GB" sz="2000" dirty="0">
                <a:solidFill>
                  <a:schemeClr val="bg1"/>
                </a:solidFill>
                <a:latin typeface="SDCC Sans" pitchFamily="2" charset="0"/>
              </a:rPr>
            </a:br>
            <a:br>
              <a:rPr lang="en-GB" sz="2000" dirty="0">
                <a:solidFill>
                  <a:schemeClr val="bg1"/>
                </a:solidFill>
                <a:latin typeface="SDCC Sans" pitchFamily="2" charset="0"/>
              </a:rPr>
            </a:br>
            <a:r>
              <a:rPr lang="en-GB" sz="2000" dirty="0">
                <a:solidFill>
                  <a:schemeClr val="bg1"/>
                </a:solidFill>
                <a:latin typeface="SDCC Sans" pitchFamily="2" charset="0"/>
              </a:rPr>
              <a:t>To continue the engagement with other road safety agencies through an expanded Road Safety Working Together Group</a:t>
            </a:r>
            <a:br>
              <a:rPr lang="en-GB" sz="2000" dirty="0">
                <a:solidFill>
                  <a:schemeClr val="bg1"/>
                </a:solidFill>
                <a:latin typeface="SDCC Sans" pitchFamily="2" charset="0"/>
              </a:rPr>
            </a:br>
            <a:br>
              <a:rPr lang="en-GB" sz="2000" dirty="0">
                <a:solidFill>
                  <a:schemeClr val="bg1"/>
                </a:solidFill>
                <a:latin typeface="SDCC Sans" pitchFamily="2" charset="0"/>
              </a:rPr>
            </a:br>
            <a:r>
              <a:rPr lang="en-GB" sz="2000" dirty="0">
                <a:solidFill>
                  <a:schemeClr val="bg1"/>
                </a:solidFill>
                <a:latin typeface="SDCC Sans" pitchFamily="2" charset="0"/>
              </a:rPr>
              <a:t>To Highlight the scale of the fatal and injury collisions that are occurring at present within the county road network</a:t>
            </a:r>
            <a:br>
              <a:rPr lang="en-GB" sz="2000" dirty="0">
                <a:solidFill>
                  <a:schemeClr val="bg1"/>
                </a:solidFill>
                <a:latin typeface="SDCC Sans" pitchFamily="2" charset="0"/>
              </a:rPr>
            </a:br>
            <a:endParaRPr lang="en-GB" sz="2000" dirty="0">
              <a:solidFill>
                <a:schemeClr val="bg1"/>
              </a:solidFill>
              <a:latin typeface="SDCC Sans" pitchFamily="2" charset="0"/>
            </a:endParaRPr>
          </a:p>
        </p:txBody>
      </p:sp>
    </p:spTree>
    <p:extLst>
      <p:ext uri="{BB962C8B-B14F-4D97-AF65-F5344CB8AC3E}">
        <p14:creationId xmlns:p14="http://schemas.microsoft.com/office/powerpoint/2010/main" val="1379212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7935-208E-B6BF-BCED-B045EB82ACA1}"/>
              </a:ext>
            </a:extLst>
          </p:cNvPr>
          <p:cNvSpPr>
            <a:spLocks noGrp="1"/>
          </p:cNvSpPr>
          <p:nvPr>
            <p:ph type="title"/>
          </p:nvPr>
        </p:nvSpPr>
        <p:spPr>
          <a:xfrm>
            <a:off x="689314" y="677684"/>
            <a:ext cx="6092486" cy="2751316"/>
          </a:xfrm>
        </p:spPr>
        <p:txBody>
          <a:bodyPr>
            <a:normAutofit fontScale="90000"/>
          </a:bodyPr>
          <a:lstStyle/>
          <a:p>
            <a:br>
              <a:rPr lang="en-GB" dirty="0"/>
            </a:br>
            <a:br>
              <a:rPr lang="en-GB" dirty="0"/>
            </a:br>
            <a:br>
              <a:rPr lang="en-GB" dirty="0"/>
            </a:br>
            <a:r>
              <a:rPr lang="en-GB" sz="4400" b="0" dirty="0">
                <a:latin typeface="SDCC Sans" pitchFamily="2" charset="0"/>
              </a:rPr>
              <a:t>Aims &amp; Objectives of RSS</a:t>
            </a:r>
            <a:br>
              <a:rPr lang="en-GB" sz="4400" b="0" dirty="0">
                <a:latin typeface="SDCC Sans" pitchFamily="2" charset="0"/>
              </a:rPr>
            </a:br>
            <a:r>
              <a:rPr lang="en-GB" sz="4400" b="0" dirty="0">
                <a:latin typeface="SDCC Sans" pitchFamily="2" charset="0"/>
              </a:rPr>
              <a:t>SDCC Road Safety Strategy</a:t>
            </a:r>
            <a:br>
              <a:rPr lang="en-GB" sz="4400" b="0" dirty="0">
                <a:latin typeface="SDCC Sans" pitchFamily="2" charset="0"/>
              </a:rPr>
            </a:br>
            <a:r>
              <a:rPr lang="en-GB" sz="4400" b="0" dirty="0">
                <a:latin typeface="SDCC Sans" pitchFamily="2" charset="0"/>
              </a:rPr>
              <a:t>2026-2030</a:t>
            </a:r>
            <a:endParaRPr lang="en-IE" sz="4400" b="0" dirty="0">
              <a:latin typeface="SDCC Sans" pitchFamily="2" charset="0"/>
            </a:endParaRPr>
          </a:p>
        </p:txBody>
      </p:sp>
    </p:spTree>
    <p:extLst>
      <p:ext uri="{BB962C8B-B14F-4D97-AF65-F5344CB8AC3E}">
        <p14:creationId xmlns:p14="http://schemas.microsoft.com/office/powerpoint/2010/main" val="168716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F9D894-D10A-01F2-2A59-1130E77960AC}"/>
              </a:ext>
            </a:extLst>
          </p:cNvPr>
          <p:cNvPicPr>
            <a:picLocks noChangeAspect="1"/>
          </p:cNvPicPr>
          <p:nvPr/>
        </p:nvPicPr>
        <p:blipFill>
          <a:blip r:embed="rId2"/>
          <a:stretch>
            <a:fillRect/>
          </a:stretch>
        </p:blipFill>
        <p:spPr>
          <a:xfrm>
            <a:off x="457200" y="457200"/>
            <a:ext cx="11034716" cy="4517528"/>
          </a:xfrm>
          <a:prstGeom prst="rect">
            <a:avLst/>
          </a:prstGeom>
        </p:spPr>
      </p:pic>
    </p:spTree>
    <p:extLst>
      <p:ext uri="{BB962C8B-B14F-4D97-AF65-F5344CB8AC3E}">
        <p14:creationId xmlns:p14="http://schemas.microsoft.com/office/powerpoint/2010/main" val="1624731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A080B-8972-97DF-6914-C69F56959C2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CC127B2-4536-99EB-B87F-71A34B46DD4D}"/>
              </a:ext>
            </a:extLst>
          </p:cNvPr>
          <p:cNvPicPr>
            <a:picLocks noChangeAspect="1"/>
          </p:cNvPicPr>
          <p:nvPr/>
        </p:nvPicPr>
        <p:blipFill>
          <a:blip r:embed="rId2"/>
          <a:stretch>
            <a:fillRect/>
          </a:stretch>
        </p:blipFill>
        <p:spPr>
          <a:xfrm>
            <a:off x="152400" y="152400"/>
            <a:ext cx="11211516" cy="3609145"/>
          </a:xfrm>
          <a:prstGeom prst="rect">
            <a:avLst/>
          </a:prstGeom>
        </p:spPr>
      </p:pic>
      <p:pic>
        <p:nvPicPr>
          <p:cNvPr id="3" name="Picture 2">
            <a:extLst>
              <a:ext uri="{FF2B5EF4-FFF2-40B4-BE49-F238E27FC236}">
                <a16:creationId xmlns:a16="http://schemas.microsoft.com/office/drawing/2014/main" id="{91C5F639-3066-E0FD-7DD1-3DD7E059C89B}"/>
              </a:ext>
            </a:extLst>
          </p:cNvPr>
          <p:cNvPicPr>
            <a:picLocks noChangeAspect="1"/>
          </p:cNvPicPr>
          <p:nvPr/>
        </p:nvPicPr>
        <p:blipFill>
          <a:blip r:embed="rId3"/>
          <a:srcRect t="14206"/>
          <a:stretch>
            <a:fillRect/>
          </a:stretch>
        </p:blipFill>
        <p:spPr>
          <a:xfrm>
            <a:off x="146304" y="3761545"/>
            <a:ext cx="11217612" cy="3096455"/>
          </a:xfrm>
          <a:prstGeom prst="rect">
            <a:avLst/>
          </a:prstGeom>
        </p:spPr>
      </p:pic>
    </p:spTree>
    <p:extLst>
      <p:ext uri="{BB962C8B-B14F-4D97-AF65-F5344CB8AC3E}">
        <p14:creationId xmlns:p14="http://schemas.microsoft.com/office/powerpoint/2010/main" val="830635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BE1B-A33E-B87B-EA7B-FBE32B850E72}"/>
              </a:ext>
            </a:extLst>
          </p:cNvPr>
          <p:cNvSpPr>
            <a:spLocks noGrp="1"/>
          </p:cNvSpPr>
          <p:nvPr>
            <p:ph type="title"/>
          </p:nvPr>
        </p:nvSpPr>
        <p:spPr>
          <a:xfrm>
            <a:off x="304800" y="990600"/>
            <a:ext cx="6608172" cy="2751316"/>
          </a:xfrm>
        </p:spPr>
        <p:txBody>
          <a:bodyPr>
            <a:normAutofit/>
          </a:bodyPr>
          <a:lstStyle/>
          <a:p>
            <a:r>
              <a:rPr lang="en-GB" sz="4000" b="0" dirty="0">
                <a:latin typeface="SDCC Sans" pitchFamily="2" charset="0"/>
              </a:rPr>
              <a:t>Critical Success Factors</a:t>
            </a:r>
            <a:endParaRPr lang="en-IE" sz="4000" b="0" dirty="0">
              <a:latin typeface="SDCC Sans" pitchFamily="2" charset="0"/>
            </a:endParaRPr>
          </a:p>
        </p:txBody>
      </p:sp>
    </p:spTree>
    <p:extLst>
      <p:ext uri="{BB962C8B-B14F-4D97-AF65-F5344CB8AC3E}">
        <p14:creationId xmlns:p14="http://schemas.microsoft.com/office/powerpoint/2010/main" val="1796424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6B487-D787-CEDE-3F44-942276238D4D}"/>
            </a:ext>
          </a:extLst>
        </p:cNvPr>
        <p:cNvGrpSpPr/>
        <p:nvPr/>
      </p:nvGrpSpPr>
      <p:grpSpPr>
        <a:xfrm>
          <a:off x="0" y="0"/>
          <a:ext cx="0" cy="0"/>
          <a:chOff x="0" y="0"/>
          <a:chExt cx="0" cy="0"/>
        </a:xfrm>
      </p:grpSpPr>
      <p:sp>
        <p:nvSpPr>
          <p:cNvPr id="12" name="Text Placeholder 1">
            <a:extLst>
              <a:ext uri="{FF2B5EF4-FFF2-40B4-BE49-F238E27FC236}">
                <a16:creationId xmlns:a16="http://schemas.microsoft.com/office/drawing/2014/main" id="{0ACB99F7-32C2-B9F4-499F-7C077E88D698}"/>
              </a:ext>
            </a:extLst>
          </p:cNvPr>
          <p:cNvSpPr>
            <a:spLocks noGrp="1"/>
          </p:cNvSpPr>
          <p:nvPr>
            <p:ph type="body" idx="1"/>
          </p:nvPr>
        </p:nvSpPr>
        <p:spPr>
          <a:xfrm>
            <a:off x="152400" y="1324872"/>
            <a:ext cx="3675573" cy="4208255"/>
          </a:xfrm>
        </p:spPr>
        <p:txBody>
          <a:bodyPr/>
          <a:lstStyle/>
          <a:p>
            <a:r>
              <a:rPr lang="en-GB" sz="4000" dirty="0">
                <a:latin typeface="SDCC Sans" pitchFamily="2" charset="0"/>
              </a:rPr>
              <a:t>Critical Success Factors and Action Plan</a:t>
            </a:r>
          </a:p>
          <a:p>
            <a:endParaRPr lang="en-US" dirty="0"/>
          </a:p>
        </p:txBody>
      </p:sp>
      <p:graphicFrame>
        <p:nvGraphicFramePr>
          <p:cNvPr id="2" name="Table 1">
            <a:extLst>
              <a:ext uri="{FF2B5EF4-FFF2-40B4-BE49-F238E27FC236}">
                <a16:creationId xmlns:a16="http://schemas.microsoft.com/office/drawing/2014/main" id="{01079260-E6E5-763E-ABDE-DE1374B76282}"/>
              </a:ext>
            </a:extLst>
          </p:cNvPr>
          <p:cNvGraphicFramePr>
            <a:graphicFrameLocks noGrp="1"/>
          </p:cNvGraphicFramePr>
          <p:nvPr>
            <p:extLst>
              <p:ext uri="{D42A27DB-BD31-4B8C-83A1-F6EECF244321}">
                <p14:modId xmlns:p14="http://schemas.microsoft.com/office/powerpoint/2010/main" val="2206047506"/>
              </p:ext>
            </p:extLst>
          </p:nvPr>
        </p:nvGraphicFramePr>
        <p:xfrm>
          <a:off x="4437572" y="178732"/>
          <a:ext cx="7602028" cy="6319316"/>
        </p:xfrm>
        <a:graphic>
          <a:graphicData uri="http://schemas.openxmlformats.org/drawingml/2006/table">
            <a:tbl>
              <a:tblPr firstRow="1" firstCol="1" bandRow="1"/>
              <a:tblGrid>
                <a:gridCol w="3124200">
                  <a:extLst>
                    <a:ext uri="{9D8B030D-6E8A-4147-A177-3AD203B41FA5}">
                      <a16:colId xmlns:a16="http://schemas.microsoft.com/office/drawing/2014/main" val="189911406"/>
                    </a:ext>
                  </a:extLst>
                </a:gridCol>
                <a:gridCol w="4477828">
                  <a:extLst>
                    <a:ext uri="{9D8B030D-6E8A-4147-A177-3AD203B41FA5}">
                      <a16:colId xmlns:a16="http://schemas.microsoft.com/office/drawing/2014/main" val="2163210905"/>
                    </a:ext>
                  </a:extLst>
                </a:gridCol>
              </a:tblGrid>
              <a:tr h="939749">
                <a:tc>
                  <a:txBody>
                    <a:bodyPr/>
                    <a:lstStyle/>
                    <a:p>
                      <a:pPr algn="l">
                        <a:lnSpc>
                          <a:spcPct val="100000"/>
                        </a:lnSpc>
                        <a:spcAft>
                          <a:spcPts val="800"/>
                        </a:spcAft>
                        <a:buNone/>
                      </a:pPr>
                      <a:r>
                        <a:rPr lang="en-IE" sz="1600" b="1" dirty="0">
                          <a:solidFill>
                            <a:schemeClr val="bg1"/>
                          </a:solidFill>
                          <a:effectLst/>
                          <a:latin typeface="SDCC Sans" pitchFamily="2" charset="0"/>
                          <a:ea typeface="Calibri" panose="020F0502020204030204" pitchFamily="34" charset="0"/>
                          <a:cs typeface="Calibri" panose="020F0502020204030204" pitchFamily="34" charset="0"/>
                        </a:rPr>
                        <a:t>Political Commitment</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l">
                        <a:lnSpc>
                          <a:spcPct val="100000"/>
                        </a:lnSpc>
                        <a:spcAft>
                          <a:spcPts val="800"/>
                        </a:spcAft>
                        <a:buNone/>
                      </a:pPr>
                      <a:r>
                        <a:rPr lang="en-IE" sz="1600" dirty="0">
                          <a:solidFill>
                            <a:schemeClr val="bg1"/>
                          </a:solidFill>
                          <a:effectLst/>
                          <a:latin typeface="SDCC Sans" pitchFamily="2" charset="0"/>
                          <a:ea typeface="Calibri" panose="020F0502020204030204" pitchFamily="34" charset="0"/>
                          <a:cs typeface="Calibri" panose="020F0502020204030204" pitchFamily="34" charset="0"/>
                        </a:rPr>
                        <a:t>Which will be instrumental to the success of this strategy</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p>
                      <a:pPr algn="l">
                        <a:lnSpc>
                          <a:spcPct val="100000"/>
                        </a:lnSpc>
                        <a:spcAft>
                          <a:spcPts val="800"/>
                        </a:spcAft>
                        <a:buNone/>
                      </a:pPr>
                      <a:r>
                        <a:rPr lang="en-IE" sz="1600" dirty="0">
                          <a:solidFill>
                            <a:schemeClr val="bg1"/>
                          </a:solidFill>
                          <a:effectLst/>
                          <a:latin typeface="SDCC Sans" pitchFamily="2" charset="0"/>
                          <a:ea typeface="Calibri" panose="020F0502020204030204" pitchFamily="34" charset="0"/>
                          <a:cs typeface="Calibri" panose="020F0502020204030204" pitchFamily="34" charset="0"/>
                        </a:rPr>
                        <a:t> </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1582964460"/>
                  </a:ext>
                </a:extLst>
              </a:tr>
              <a:tr h="461181">
                <a:tc>
                  <a:txBody>
                    <a:bodyPr/>
                    <a:lstStyle/>
                    <a:p>
                      <a:pPr algn="l">
                        <a:lnSpc>
                          <a:spcPct val="100000"/>
                        </a:lnSpc>
                        <a:spcAft>
                          <a:spcPts val="800"/>
                        </a:spcAft>
                        <a:buNone/>
                      </a:pPr>
                      <a:r>
                        <a:rPr lang="en-IE" sz="1600" b="1" dirty="0">
                          <a:solidFill>
                            <a:schemeClr val="bg1"/>
                          </a:solidFill>
                          <a:effectLst/>
                          <a:latin typeface="SDCC Sans" pitchFamily="2" charset="0"/>
                          <a:ea typeface="Calibri" panose="020F0502020204030204" pitchFamily="34" charset="0"/>
                          <a:cs typeface="Calibri" panose="020F0502020204030204" pitchFamily="34" charset="0"/>
                        </a:rPr>
                        <a:t>Timely Development &amp; Implementation</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l">
                        <a:lnSpc>
                          <a:spcPct val="100000"/>
                        </a:lnSpc>
                        <a:spcAft>
                          <a:spcPts val="800"/>
                        </a:spcAft>
                        <a:buNone/>
                      </a:pPr>
                      <a:r>
                        <a:rPr lang="en-IE" sz="1600" dirty="0">
                          <a:solidFill>
                            <a:schemeClr val="bg1"/>
                          </a:solidFill>
                          <a:effectLst/>
                          <a:latin typeface="SDCC Sans" pitchFamily="2" charset="0"/>
                          <a:ea typeface="Calibri" panose="020F0502020204030204" pitchFamily="34" charset="0"/>
                          <a:cs typeface="Calibri" panose="020F0502020204030204" pitchFamily="34" charset="0"/>
                        </a:rPr>
                        <a:t>Of evidence -based policy and legislation</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731790208"/>
                  </a:ext>
                </a:extLst>
              </a:tr>
              <a:tr h="634949">
                <a:tc>
                  <a:txBody>
                    <a:bodyPr/>
                    <a:lstStyle/>
                    <a:p>
                      <a:pPr algn="l">
                        <a:lnSpc>
                          <a:spcPct val="100000"/>
                        </a:lnSpc>
                        <a:spcAft>
                          <a:spcPts val="800"/>
                        </a:spcAft>
                        <a:buNone/>
                      </a:pPr>
                      <a:r>
                        <a:rPr lang="en-IE" sz="1600" b="1" dirty="0">
                          <a:solidFill>
                            <a:schemeClr val="bg1"/>
                          </a:solidFill>
                          <a:effectLst/>
                          <a:latin typeface="SDCC Sans" pitchFamily="2" charset="0"/>
                          <a:ea typeface="Calibri" panose="020F0502020204030204" pitchFamily="34" charset="0"/>
                          <a:cs typeface="Calibri" panose="020F0502020204030204" pitchFamily="34" charset="0"/>
                        </a:rPr>
                        <a:t>Timely efficient Data Sharing</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l">
                        <a:lnSpc>
                          <a:spcPct val="100000"/>
                        </a:lnSpc>
                        <a:spcAft>
                          <a:spcPts val="800"/>
                        </a:spcAft>
                        <a:buNone/>
                      </a:pPr>
                      <a:r>
                        <a:rPr lang="en-IE" sz="1600" dirty="0">
                          <a:solidFill>
                            <a:schemeClr val="bg1"/>
                          </a:solidFill>
                          <a:effectLst/>
                          <a:latin typeface="SDCC Sans" pitchFamily="2" charset="0"/>
                          <a:ea typeface="Calibri" panose="020F0502020204030204" pitchFamily="34" charset="0"/>
                          <a:cs typeface="Calibri" panose="020F0502020204030204" pitchFamily="34" charset="0"/>
                        </a:rPr>
                        <a:t>And use of benchmarking across key stakeholders</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p>
                      <a:pPr algn="l">
                        <a:lnSpc>
                          <a:spcPct val="100000"/>
                        </a:lnSpc>
                        <a:spcAft>
                          <a:spcPts val="800"/>
                        </a:spcAft>
                        <a:buNone/>
                      </a:pPr>
                      <a:r>
                        <a:rPr lang="en-IE" sz="1600" dirty="0">
                          <a:solidFill>
                            <a:schemeClr val="bg1"/>
                          </a:solidFill>
                          <a:effectLst/>
                          <a:latin typeface="SDCC Sans" pitchFamily="2" charset="0"/>
                          <a:ea typeface="Calibri" panose="020F0502020204030204" pitchFamily="34" charset="0"/>
                          <a:cs typeface="Calibri" panose="020F0502020204030204" pitchFamily="34" charset="0"/>
                        </a:rPr>
                        <a:t> </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692176330"/>
                  </a:ext>
                </a:extLst>
              </a:tr>
              <a:tr h="830542">
                <a:tc>
                  <a:txBody>
                    <a:bodyPr/>
                    <a:lstStyle/>
                    <a:p>
                      <a:pPr algn="l">
                        <a:lnSpc>
                          <a:spcPct val="100000"/>
                        </a:lnSpc>
                        <a:spcAft>
                          <a:spcPts val="800"/>
                        </a:spcAft>
                        <a:buNone/>
                      </a:pPr>
                      <a:r>
                        <a:rPr lang="en-IE" sz="1600" b="1" dirty="0">
                          <a:solidFill>
                            <a:schemeClr val="bg1"/>
                          </a:solidFill>
                          <a:effectLst/>
                          <a:latin typeface="SDCC Sans" pitchFamily="2" charset="0"/>
                          <a:ea typeface="Calibri" panose="020F0502020204030204" pitchFamily="34" charset="0"/>
                          <a:cs typeface="Calibri" panose="020F0502020204030204" pitchFamily="34" charset="0"/>
                        </a:rPr>
                        <a:t>Innovation</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l">
                        <a:lnSpc>
                          <a:spcPct val="100000"/>
                        </a:lnSpc>
                        <a:spcAft>
                          <a:spcPts val="800"/>
                        </a:spcAft>
                        <a:buNone/>
                      </a:pPr>
                      <a:r>
                        <a:rPr lang="en-IE" sz="1600" dirty="0">
                          <a:solidFill>
                            <a:schemeClr val="bg1"/>
                          </a:solidFill>
                          <a:effectLst/>
                          <a:latin typeface="SDCC Sans" pitchFamily="2" charset="0"/>
                          <a:ea typeface="Calibri" panose="020F0502020204030204" pitchFamily="34" charset="0"/>
                          <a:cs typeface="Calibri" panose="020F0502020204030204" pitchFamily="34" charset="0"/>
                        </a:rPr>
                        <a:t>In how we design our interventions and our approach to partnership working</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p>
                      <a:pPr algn="l">
                        <a:lnSpc>
                          <a:spcPct val="100000"/>
                        </a:lnSpc>
                        <a:spcAft>
                          <a:spcPts val="800"/>
                        </a:spcAft>
                        <a:buNone/>
                      </a:pPr>
                      <a:r>
                        <a:rPr lang="en-IE" sz="1600" dirty="0">
                          <a:solidFill>
                            <a:schemeClr val="bg1"/>
                          </a:solidFill>
                          <a:effectLst/>
                          <a:latin typeface="SDCC Sans" pitchFamily="2" charset="0"/>
                          <a:ea typeface="Calibri" panose="020F0502020204030204" pitchFamily="34" charset="0"/>
                          <a:cs typeface="Calibri" panose="020F0502020204030204" pitchFamily="34" charset="0"/>
                        </a:rPr>
                        <a:t> </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3063053086"/>
                  </a:ext>
                </a:extLst>
              </a:tr>
              <a:tr h="634949">
                <a:tc>
                  <a:txBody>
                    <a:bodyPr/>
                    <a:lstStyle/>
                    <a:p>
                      <a:pPr algn="l">
                        <a:lnSpc>
                          <a:spcPct val="100000"/>
                        </a:lnSpc>
                        <a:spcAft>
                          <a:spcPts val="800"/>
                        </a:spcAft>
                        <a:buNone/>
                      </a:pPr>
                      <a:r>
                        <a:rPr lang="en-IE" sz="1600" b="1">
                          <a:solidFill>
                            <a:schemeClr val="bg1"/>
                          </a:solidFill>
                          <a:effectLst/>
                          <a:latin typeface="SDCC Sans" pitchFamily="2" charset="0"/>
                          <a:ea typeface="Calibri" panose="020F0502020204030204" pitchFamily="34" charset="0"/>
                          <a:cs typeface="Calibri" panose="020F0502020204030204" pitchFamily="34" charset="0"/>
                        </a:rPr>
                        <a:t>Provision of essential funding</a:t>
                      </a:r>
                      <a:endParaRPr lang="en-IE" sz="16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l">
                        <a:lnSpc>
                          <a:spcPct val="100000"/>
                        </a:lnSpc>
                        <a:spcAft>
                          <a:spcPts val="800"/>
                        </a:spcAft>
                        <a:buNone/>
                      </a:pPr>
                      <a:r>
                        <a:rPr lang="en-IE" sz="1600" dirty="0">
                          <a:solidFill>
                            <a:schemeClr val="bg1"/>
                          </a:solidFill>
                          <a:effectLst/>
                          <a:latin typeface="SDCC Sans" pitchFamily="2" charset="0"/>
                          <a:ea typeface="Calibri" panose="020F0502020204030204" pitchFamily="34" charset="0"/>
                          <a:cs typeface="Calibri" panose="020F0502020204030204" pitchFamily="34" charset="0"/>
                        </a:rPr>
                        <a:t>For benefits realisation</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p>
                      <a:pPr algn="l">
                        <a:lnSpc>
                          <a:spcPct val="100000"/>
                        </a:lnSpc>
                        <a:spcAft>
                          <a:spcPts val="800"/>
                        </a:spcAft>
                        <a:buNone/>
                      </a:pPr>
                      <a:r>
                        <a:rPr lang="en-IE" sz="1600" dirty="0">
                          <a:solidFill>
                            <a:schemeClr val="bg1"/>
                          </a:solidFill>
                          <a:effectLst/>
                          <a:latin typeface="SDCC Sans" pitchFamily="2" charset="0"/>
                          <a:ea typeface="Calibri" panose="020F0502020204030204" pitchFamily="34" charset="0"/>
                          <a:cs typeface="Calibri" panose="020F0502020204030204" pitchFamily="34" charset="0"/>
                        </a:rPr>
                        <a:t> </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3496834132"/>
                  </a:ext>
                </a:extLst>
              </a:tr>
              <a:tr h="461181">
                <a:tc>
                  <a:txBody>
                    <a:bodyPr/>
                    <a:lstStyle/>
                    <a:p>
                      <a:pPr algn="l">
                        <a:lnSpc>
                          <a:spcPct val="100000"/>
                        </a:lnSpc>
                        <a:spcAft>
                          <a:spcPts val="800"/>
                        </a:spcAft>
                        <a:buNone/>
                      </a:pPr>
                      <a:r>
                        <a:rPr lang="en-IE" sz="1600" b="1" dirty="0">
                          <a:solidFill>
                            <a:schemeClr val="bg1"/>
                          </a:solidFill>
                          <a:effectLst/>
                          <a:latin typeface="SDCC Sans" pitchFamily="2" charset="0"/>
                          <a:ea typeface="Calibri" panose="020F0502020204030204" pitchFamily="34" charset="0"/>
                          <a:cs typeface="Calibri" panose="020F0502020204030204" pitchFamily="34" charset="0"/>
                        </a:rPr>
                        <a:t>Provision of safe, segregated infrastructure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l">
                        <a:lnSpc>
                          <a:spcPct val="100000"/>
                        </a:lnSpc>
                        <a:spcAft>
                          <a:spcPts val="800"/>
                        </a:spcAft>
                        <a:buNone/>
                      </a:pPr>
                      <a:r>
                        <a:rPr lang="en-IE" sz="1600" dirty="0">
                          <a:solidFill>
                            <a:schemeClr val="bg1"/>
                          </a:solidFill>
                          <a:effectLst/>
                          <a:latin typeface="SDCC Sans" pitchFamily="2" charset="0"/>
                          <a:ea typeface="Calibri" panose="020F0502020204030204" pitchFamily="34" charset="0"/>
                          <a:cs typeface="Calibri" panose="020F0502020204030204" pitchFamily="34" charset="0"/>
                        </a:rPr>
                        <a:t>To facilitate modal shift towards active travel</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1935751488"/>
                  </a:ext>
                </a:extLst>
              </a:tr>
              <a:tr h="634949">
                <a:tc>
                  <a:txBody>
                    <a:bodyPr/>
                    <a:lstStyle/>
                    <a:p>
                      <a:pPr algn="l">
                        <a:lnSpc>
                          <a:spcPct val="100000"/>
                        </a:lnSpc>
                        <a:spcAft>
                          <a:spcPts val="800"/>
                        </a:spcAft>
                        <a:buNone/>
                      </a:pPr>
                      <a:r>
                        <a:rPr lang="en-IE" sz="1600" b="1" dirty="0">
                          <a:solidFill>
                            <a:schemeClr val="bg1"/>
                          </a:solidFill>
                          <a:effectLst/>
                          <a:latin typeface="SDCC Sans" pitchFamily="2" charset="0"/>
                          <a:ea typeface="Calibri" panose="020F0502020204030204" pitchFamily="34" charset="0"/>
                          <a:cs typeface="Calibri" panose="020F0502020204030204" pitchFamily="34" charset="0"/>
                        </a:rPr>
                        <a:t>Behaviour change</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l">
                        <a:lnSpc>
                          <a:spcPct val="100000"/>
                        </a:lnSpc>
                        <a:spcAft>
                          <a:spcPts val="800"/>
                        </a:spcAft>
                        <a:buNone/>
                      </a:pPr>
                      <a:r>
                        <a:rPr lang="en-IE" sz="1600" dirty="0">
                          <a:solidFill>
                            <a:schemeClr val="bg1"/>
                          </a:solidFill>
                          <a:effectLst/>
                          <a:latin typeface="SDCC Sans" pitchFamily="2" charset="0"/>
                          <a:ea typeface="Calibri" panose="020F0502020204030204" pitchFamily="34" charset="0"/>
                          <a:cs typeface="Calibri" panose="020F0502020204030204" pitchFamily="34" charset="0"/>
                        </a:rPr>
                        <a:t>Due to enforcement interventions, education and training</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p>
                      <a:pPr algn="l">
                        <a:lnSpc>
                          <a:spcPct val="100000"/>
                        </a:lnSpc>
                        <a:spcAft>
                          <a:spcPts val="800"/>
                        </a:spcAft>
                        <a:buNone/>
                      </a:pPr>
                      <a:r>
                        <a:rPr lang="en-IE" sz="1600" dirty="0">
                          <a:solidFill>
                            <a:schemeClr val="bg1"/>
                          </a:solidFill>
                          <a:effectLst/>
                          <a:latin typeface="SDCC Sans" pitchFamily="2" charset="0"/>
                          <a:ea typeface="Calibri" panose="020F0502020204030204" pitchFamily="34" charset="0"/>
                          <a:cs typeface="Calibri" panose="020F0502020204030204" pitchFamily="34" charset="0"/>
                        </a:rPr>
                        <a:t> </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2324973448"/>
                  </a:ext>
                </a:extLst>
              </a:tr>
              <a:tr h="634949">
                <a:tc>
                  <a:txBody>
                    <a:bodyPr/>
                    <a:lstStyle/>
                    <a:p>
                      <a:pPr algn="l">
                        <a:lnSpc>
                          <a:spcPct val="100000"/>
                        </a:lnSpc>
                        <a:spcAft>
                          <a:spcPts val="800"/>
                        </a:spcAft>
                        <a:buNone/>
                      </a:pPr>
                      <a:r>
                        <a:rPr lang="en-IE" sz="1600" b="1" dirty="0">
                          <a:solidFill>
                            <a:schemeClr val="bg1"/>
                          </a:solidFill>
                          <a:effectLst/>
                          <a:latin typeface="SDCC Sans" pitchFamily="2" charset="0"/>
                          <a:ea typeface="Calibri" panose="020F0502020204030204" pitchFamily="34" charset="0"/>
                          <a:cs typeface="Calibri" panose="020F0502020204030204" pitchFamily="34" charset="0"/>
                        </a:rPr>
                        <a:t>Dedicated partnership-working</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l">
                        <a:lnSpc>
                          <a:spcPct val="100000"/>
                        </a:lnSpc>
                        <a:spcAft>
                          <a:spcPts val="800"/>
                        </a:spcAft>
                        <a:buNone/>
                      </a:pPr>
                      <a:r>
                        <a:rPr lang="en-IE" sz="1600" dirty="0">
                          <a:solidFill>
                            <a:schemeClr val="bg1"/>
                          </a:solidFill>
                          <a:effectLst/>
                          <a:latin typeface="SDCC Sans" pitchFamily="2" charset="0"/>
                          <a:ea typeface="Calibri" panose="020F0502020204030204" pitchFamily="34" charset="0"/>
                          <a:cs typeface="Calibri" panose="020F0502020204030204" pitchFamily="34" charset="0"/>
                        </a:rPr>
                        <a:t>With good governance and accountability</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p>
                      <a:pPr algn="l">
                        <a:lnSpc>
                          <a:spcPct val="100000"/>
                        </a:lnSpc>
                        <a:spcAft>
                          <a:spcPts val="800"/>
                        </a:spcAft>
                        <a:buNone/>
                      </a:pPr>
                      <a:r>
                        <a:rPr lang="en-IE" sz="1600" dirty="0">
                          <a:solidFill>
                            <a:schemeClr val="bg1"/>
                          </a:solidFill>
                          <a:effectLst/>
                          <a:latin typeface="SDCC Sans" pitchFamily="2" charset="0"/>
                          <a:ea typeface="Calibri" panose="020F0502020204030204" pitchFamily="34" charset="0"/>
                          <a:cs typeface="Calibri" panose="020F0502020204030204" pitchFamily="34" charset="0"/>
                        </a:rPr>
                        <a:t> </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1370734681"/>
                  </a:ext>
                </a:extLst>
              </a:tr>
              <a:tr h="634949">
                <a:tc>
                  <a:txBody>
                    <a:bodyPr/>
                    <a:lstStyle/>
                    <a:p>
                      <a:pPr algn="l">
                        <a:lnSpc>
                          <a:spcPct val="100000"/>
                        </a:lnSpc>
                        <a:spcAft>
                          <a:spcPts val="800"/>
                        </a:spcAft>
                        <a:buNone/>
                      </a:pPr>
                      <a:r>
                        <a:rPr lang="en-IE" sz="1600" b="1" dirty="0">
                          <a:solidFill>
                            <a:schemeClr val="bg1"/>
                          </a:solidFill>
                          <a:effectLst/>
                          <a:latin typeface="SDCC Sans" pitchFamily="2" charset="0"/>
                          <a:ea typeface="Calibri" panose="020F0502020204030204" pitchFamily="34" charset="0"/>
                          <a:cs typeface="Calibri" panose="020F0502020204030204" pitchFamily="34" charset="0"/>
                        </a:rPr>
                        <a:t>Public and media support</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l">
                        <a:lnSpc>
                          <a:spcPct val="100000"/>
                        </a:lnSpc>
                        <a:spcAft>
                          <a:spcPts val="800"/>
                        </a:spcAft>
                        <a:buNone/>
                      </a:pPr>
                      <a:r>
                        <a:rPr lang="en-IE" sz="1600" dirty="0">
                          <a:solidFill>
                            <a:schemeClr val="bg1"/>
                          </a:solidFill>
                          <a:effectLst/>
                          <a:latin typeface="SDCC Sans" pitchFamily="2" charset="0"/>
                          <a:ea typeface="Calibri" panose="020F0502020204030204" pitchFamily="34" charset="0"/>
                          <a:cs typeface="Calibri" panose="020F0502020204030204" pitchFamily="34" charset="0"/>
                        </a:rPr>
                        <a:t>Of our interventions</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p>
                      <a:pPr algn="l">
                        <a:lnSpc>
                          <a:spcPct val="100000"/>
                        </a:lnSpc>
                        <a:spcAft>
                          <a:spcPts val="800"/>
                        </a:spcAft>
                        <a:buNone/>
                      </a:pPr>
                      <a:r>
                        <a:rPr lang="en-IE" sz="1600" dirty="0">
                          <a:solidFill>
                            <a:schemeClr val="bg1"/>
                          </a:solidFill>
                          <a:effectLst/>
                          <a:latin typeface="SDCC Sans" pitchFamily="2" charset="0"/>
                          <a:ea typeface="Calibri" panose="020F0502020204030204" pitchFamily="34" charset="0"/>
                          <a:cs typeface="Calibri" panose="020F0502020204030204" pitchFamily="34" charset="0"/>
                        </a:rPr>
                        <a:t> </a:t>
                      </a:r>
                      <a:endParaRPr lang="en-IE" sz="16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3816651283"/>
                  </a:ext>
                </a:extLst>
              </a:tr>
            </a:tbl>
          </a:graphicData>
        </a:graphic>
      </p:graphicFrame>
    </p:spTree>
    <p:extLst>
      <p:ext uri="{BB962C8B-B14F-4D97-AF65-F5344CB8AC3E}">
        <p14:creationId xmlns:p14="http://schemas.microsoft.com/office/powerpoint/2010/main" val="99820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89BCC6-EA4A-C019-56FF-C33D79B89DBD}"/>
              </a:ext>
            </a:extLst>
          </p:cNvPr>
          <p:cNvSpPr>
            <a:spLocks noGrp="1"/>
          </p:cNvSpPr>
          <p:nvPr>
            <p:ph type="ctrTitle"/>
          </p:nvPr>
        </p:nvSpPr>
        <p:spPr>
          <a:xfrm>
            <a:off x="365837" y="3182778"/>
            <a:ext cx="4759732" cy="492443"/>
          </a:xfrm>
        </p:spPr>
        <p:txBody>
          <a:bodyPr/>
          <a:lstStyle/>
          <a:p>
            <a:r>
              <a:rPr lang="en-US" sz="4000" dirty="0">
                <a:latin typeface="SDCC Sans" pitchFamily="2" charset="0"/>
              </a:rPr>
              <a:t>Table of Contents</a:t>
            </a:r>
          </a:p>
        </p:txBody>
      </p:sp>
      <p:pic>
        <p:nvPicPr>
          <p:cNvPr id="3" name="Picture 2">
            <a:extLst>
              <a:ext uri="{FF2B5EF4-FFF2-40B4-BE49-F238E27FC236}">
                <a16:creationId xmlns:a16="http://schemas.microsoft.com/office/drawing/2014/main" id="{8F66C33B-F312-24F7-3518-F44BB810DB5B}"/>
              </a:ext>
            </a:extLst>
          </p:cNvPr>
          <p:cNvPicPr>
            <a:picLocks noChangeAspect="1"/>
          </p:cNvPicPr>
          <p:nvPr/>
        </p:nvPicPr>
        <p:blipFill>
          <a:blip r:embed="rId2"/>
          <a:stretch>
            <a:fillRect/>
          </a:stretch>
        </p:blipFill>
        <p:spPr>
          <a:xfrm>
            <a:off x="5562600" y="304800"/>
            <a:ext cx="6263563" cy="6553200"/>
          </a:xfrm>
          <a:prstGeom prst="rect">
            <a:avLst/>
          </a:prstGeom>
        </p:spPr>
      </p:pic>
    </p:spTree>
    <p:extLst>
      <p:ext uri="{BB962C8B-B14F-4D97-AF65-F5344CB8AC3E}">
        <p14:creationId xmlns:p14="http://schemas.microsoft.com/office/powerpoint/2010/main" val="1064667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61401-EF51-75C6-E27E-2D82D034DE20}"/>
              </a:ext>
            </a:extLst>
          </p:cNvPr>
          <p:cNvSpPr>
            <a:spLocks noGrp="1"/>
          </p:cNvSpPr>
          <p:nvPr>
            <p:ph type="title"/>
          </p:nvPr>
        </p:nvSpPr>
        <p:spPr>
          <a:xfrm>
            <a:off x="689314" y="677684"/>
            <a:ext cx="4644686" cy="3741916"/>
          </a:xfrm>
        </p:spPr>
        <p:txBody>
          <a:bodyPr>
            <a:normAutofit/>
          </a:bodyPr>
          <a:lstStyle/>
          <a:p>
            <a:r>
              <a:rPr lang="en-GB" sz="4000" b="0" dirty="0">
                <a:latin typeface="SDCC Sans" pitchFamily="2" charset="0"/>
              </a:rPr>
              <a:t>Monitoring, Evaluation &amp; Summary</a:t>
            </a:r>
            <a:endParaRPr lang="en-IE" sz="4000" b="0" dirty="0">
              <a:latin typeface="SDCC Sans" pitchFamily="2" charset="0"/>
            </a:endParaRPr>
          </a:p>
        </p:txBody>
      </p:sp>
    </p:spTree>
    <p:extLst>
      <p:ext uri="{BB962C8B-B14F-4D97-AF65-F5344CB8AC3E}">
        <p14:creationId xmlns:p14="http://schemas.microsoft.com/office/powerpoint/2010/main" val="415129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0CAF9-B3B8-313C-027B-517DD51439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9C4F954-2988-A173-9D6D-7E585B7B41EC}"/>
              </a:ext>
            </a:extLst>
          </p:cNvPr>
          <p:cNvSpPr txBox="1"/>
          <p:nvPr/>
        </p:nvSpPr>
        <p:spPr>
          <a:xfrm>
            <a:off x="685800" y="990600"/>
            <a:ext cx="9611868" cy="5632311"/>
          </a:xfrm>
          <a:prstGeom prst="rect">
            <a:avLst/>
          </a:prstGeom>
          <a:noFill/>
        </p:spPr>
        <p:txBody>
          <a:bodyPr wrap="square">
            <a:spAutoFit/>
          </a:bodyPr>
          <a:lstStyle/>
          <a:p>
            <a:pPr algn="l"/>
            <a:r>
              <a:rPr lang="en-GB" sz="2000" b="0" dirty="0">
                <a:solidFill>
                  <a:schemeClr val="bg1"/>
                </a:solidFill>
                <a:latin typeface="SDCC Sans" pitchFamily="2" charset="0"/>
              </a:rPr>
              <a:t>SDCC is responsible for </a:t>
            </a:r>
            <a:r>
              <a:rPr lang="en-GB" sz="2000" b="1" dirty="0">
                <a:solidFill>
                  <a:schemeClr val="bg1"/>
                </a:solidFill>
                <a:latin typeface="SDCC Sans" pitchFamily="2" charset="0"/>
              </a:rPr>
              <a:t>leading, monitoring, reporting and evaluating </a:t>
            </a:r>
            <a:r>
              <a:rPr lang="en-GB" sz="2000" b="0" dirty="0">
                <a:solidFill>
                  <a:schemeClr val="bg1"/>
                </a:solidFill>
                <a:latin typeface="SDCC Sans" pitchFamily="2" charset="0"/>
              </a:rPr>
              <a:t>the implementation of our Road Safety Plan through th</a:t>
            </a:r>
            <a:r>
              <a:rPr lang="en-GB" sz="2000" dirty="0">
                <a:solidFill>
                  <a:schemeClr val="bg1"/>
                </a:solidFill>
                <a:latin typeface="SDCC Sans" pitchFamily="2" charset="0"/>
              </a:rPr>
              <a:t>e Road Safety Working Together Group. </a:t>
            </a:r>
          </a:p>
          <a:p>
            <a:pPr algn="l"/>
            <a:endParaRPr lang="en-GB" sz="2000" b="0" dirty="0">
              <a:solidFill>
                <a:schemeClr val="bg1"/>
              </a:solidFill>
              <a:latin typeface="SDCC Sans" pitchFamily="2" charset="0"/>
            </a:endParaRPr>
          </a:p>
          <a:p>
            <a:pPr algn="l"/>
            <a:r>
              <a:rPr lang="en-GB" sz="2000" dirty="0">
                <a:solidFill>
                  <a:schemeClr val="bg1"/>
                </a:solidFill>
                <a:latin typeface="SDCC Sans" pitchFamily="2" charset="0"/>
              </a:rPr>
              <a:t>This will require a </a:t>
            </a:r>
            <a:r>
              <a:rPr lang="en-GB" sz="2000" b="1" dirty="0">
                <a:solidFill>
                  <a:schemeClr val="bg1"/>
                </a:solidFill>
                <a:latin typeface="SDCC Sans" pitchFamily="2" charset="0"/>
              </a:rPr>
              <a:t>collaborative</a:t>
            </a:r>
            <a:r>
              <a:rPr lang="en-GB" sz="2000" dirty="0">
                <a:solidFill>
                  <a:schemeClr val="bg1"/>
                </a:solidFill>
                <a:latin typeface="SDCC Sans" pitchFamily="2" charset="0"/>
              </a:rPr>
              <a:t> approach across a range of organisations and agencies. SDCC will produce yearly action plans that reflect the five year strategy. </a:t>
            </a:r>
          </a:p>
          <a:p>
            <a:pPr algn="l"/>
            <a:endParaRPr lang="en-GB" sz="2000" dirty="0">
              <a:solidFill>
                <a:schemeClr val="bg1"/>
              </a:solidFill>
              <a:latin typeface="SDCC Sans" pitchFamily="2" charset="0"/>
            </a:endParaRPr>
          </a:p>
          <a:p>
            <a:pPr algn="l"/>
            <a:r>
              <a:rPr lang="en-GB" sz="2000" dirty="0">
                <a:solidFill>
                  <a:schemeClr val="bg1"/>
                </a:solidFill>
                <a:latin typeface="SDCC Sans" pitchFamily="2" charset="0"/>
              </a:rPr>
              <a:t>The </a:t>
            </a:r>
            <a:r>
              <a:rPr lang="en-GB" sz="2000" b="1" dirty="0">
                <a:solidFill>
                  <a:schemeClr val="bg1"/>
                </a:solidFill>
                <a:latin typeface="SDCC Sans" pitchFamily="2" charset="0"/>
              </a:rPr>
              <a:t>Road Safety Working Together Group </a:t>
            </a:r>
            <a:r>
              <a:rPr lang="en-GB" sz="2000" dirty="0">
                <a:solidFill>
                  <a:schemeClr val="bg1"/>
                </a:solidFill>
                <a:latin typeface="SDCC Sans" pitchFamily="2" charset="0"/>
              </a:rPr>
              <a:t>will meet on a quarterly basis to oversee the implementation of the annual plan to ensure we remain on track to meet our actions. </a:t>
            </a:r>
          </a:p>
          <a:p>
            <a:pPr algn="l"/>
            <a:endParaRPr lang="en-GB" sz="2000" dirty="0">
              <a:solidFill>
                <a:schemeClr val="bg1"/>
              </a:solidFill>
              <a:latin typeface="SDCC Sans" pitchFamily="2" charset="0"/>
            </a:endParaRPr>
          </a:p>
          <a:p>
            <a:pPr algn="l"/>
            <a:r>
              <a:rPr lang="en-GB" sz="2000" dirty="0">
                <a:solidFill>
                  <a:schemeClr val="bg1"/>
                </a:solidFill>
                <a:latin typeface="SDCC Sans" pitchFamily="2" charset="0"/>
              </a:rPr>
              <a:t>In addition, an evaluation report of the respective years plan will be presented to the Planning and Transport SPC and to Council. </a:t>
            </a:r>
          </a:p>
          <a:p>
            <a:pPr algn="l"/>
            <a:r>
              <a:rPr lang="en-GB" sz="2000" dirty="0">
                <a:solidFill>
                  <a:schemeClr val="bg1"/>
                </a:solidFill>
                <a:latin typeface="SDCC Sans" pitchFamily="2" charset="0"/>
              </a:rPr>
              <a:t>Also, quarterly updates will be provided to the CMMA, as and when required, which will support implementation of the GRSS</a:t>
            </a:r>
            <a:endParaRPr lang="en-IE" sz="2000" b="0" dirty="0">
              <a:solidFill>
                <a:schemeClr val="bg1"/>
              </a:solidFill>
              <a:latin typeface="SDCC Sans" pitchFamily="2" charset="0"/>
            </a:endParaRPr>
          </a:p>
          <a:p>
            <a:br>
              <a:rPr lang="en-GB" sz="2000" dirty="0">
                <a:solidFill>
                  <a:schemeClr val="bg1"/>
                </a:solidFill>
                <a:latin typeface="SDCC Sans" pitchFamily="2" charset="0"/>
              </a:rPr>
            </a:br>
            <a:endParaRPr lang="en-GB" sz="2000" dirty="0">
              <a:solidFill>
                <a:schemeClr val="bg1"/>
              </a:solidFill>
              <a:latin typeface="SDCC Sans" pitchFamily="2" charset="0"/>
            </a:endParaRPr>
          </a:p>
        </p:txBody>
      </p:sp>
    </p:spTree>
    <p:extLst>
      <p:ext uri="{BB962C8B-B14F-4D97-AF65-F5344CB8AC3E}">
        <p14:creationId xmlns:p14="http://schemas.microsoft.com/office/powerpoint/2010/main" val="3955983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DBC72-BB3C-E0EB-765D-781C8C9056D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4350F59-0195-572D-605D-DE92428FC396}"/>
              </a:ext>
            </a:extLst>
          </p:cNvPr>
          <p:cNvSpPr txBox="1"/>
          <p:nvPr/>
        </p:nvSpPr>
        <p:spPr>
          <a:xfrm>
            <a:off x="304800" y="381000"/>
            <a:ext cx="9611868" cy="7109639"/>
          </a:xfrm>
          <a:prstGeom prst="rect">
            <a:avLst/>
          </a:prstGeom>
          <a:noFill/>
        </p:spPr>
        <p:txBody>
          <a:bodyPr wrap="square">
            <a:spAutoFit/>
          </a:bodyPr>
          <a:lstStyle/>
          <a:p>
            <a:r>
              <a:rPr lang="en-GB" sz="2400" b="1" dirty="0">
                <a:solidFill>
                  <a:schemeClr val="bg1"/>
                </a:solidFill>
                <a:latin typeface="SDCC Sans" pitchFamily="2" charset="0"/>
              </a:rPr>
              <a:t>Summary</a:t>
            </a:r>
          </a:p>
          <a:p>
            <a:endParaRPr lang="en-GB" sz="2000" dirty="0">
              <a:solidFill>
                <a:schemeClr val="bg1"/>
              </a:solidFill>
              <a:latin typeface="SDCC Sans" pitchFamily="2" charset="0"/>
            </a:endParaRPr>
          </a:p>
          <a:p>
            <a:r>
              <a:rPr lang="en-GB" sz="2000" dirty="0">
                <a:solidFill>
                  <a:schemeClr val="bg1"/>
                </a:solidFill>
                <a:latin typeface="SDCC Sans" pitchFamily="2" charset="0"/>
              </a:rPr>
              <a:t>As we advance with the Road Safety Action Plan 2026-2030, SDCC reaffirms its commitment to achieving Vision Zero. Building on the solid foundation of previous initiatives and in close alignment with Ireland’s Government Road Safety Strategy 2021-2030, incorporating Phase 2 2025-2027, this plan represents a strategic, evidence based approach to enhancing our road network and safeguarding all road users. </a:t>
            </a:r>
          </a:p>
          <a:p>
            <a:endParaRPr lang="en-GB" sz="2000" dirty="0">
              <a:solidFill>
                <a:schemeClr val="bg1"/>
              </a:solidFill>
              <a:latin typeface="SDCC Sans" pitchFamily="2" charset="0"/>
            </a:endParaRPr>
          </a:p>
          <a:p>
            <a:r>
              <a:rPr lang="en-GB" sz="2000" dirty="0">
                <a:solidFill>
                  <a:schemeClr val="bg1"/>
                </a:solidFill>
                <a:latin typeface="SDCC Sans" pitchFamily="2" charset="0"/>
              </a:rPr>
              <a:t>By prioritising sustainable infrastructure, rigorous enforcement and robust stakeholder collaboration, we are taking decisive steps towards a future free from road fatalities and serious injuries.  </a:t>
            </a:r>
          </a:p>
          <a:p>
            <a:endParaRPr lang="en-GB" sz="2000" dirty="0">
              <a:solidFill>
                <a:schemeClr val="bg1"/>
              </a:solidFill>
              <a:latin typeface="SDCC Sans" pitchFamily="2" charset="0"/>
            </a:endParaRPr>
          </a:p>
          <a:p>
            <a:r>
              <a:rPr lang="en-GB" sz="2000" dirty="0">
                <a:solidFill>
                  <a:schemeClr val="bg1"/>
                </a:solidFill>
                <a:latin typeface="SDCC Sans" pitchFamily="2" charset="0"/>
              </a:rPr>
              <a:t>Together through continuous monitoring and community engagement, we will ensure that South Dublin remains a safe, resilient and thriving place to invest, work and live. </a:t>
            </a:r>
          </a:p>
          <a:p>
            <a:endParaRPr lang="en-GB" sz="2000" dirty="0">
              <a:solidFill>
                <a:schemeClr val="bg1"/>
              </a:solidFill>
              <a:latin typeface="SDCC Sans" pitchFamily="2" charset="0"/>
            </a:endParaRPr>
          </a:p>
          <a:p>
            <a:r>
              <a:rPr lang="en-GB" sz="2800" b="1" dirty="0">
                <a:solidFill>
                  <a:schemeClr val="bg1"/>
                </a:solidFill>
                <a:latin typeface="SDCC Sans" pitchFamily="2" charset="0"/>
              </a:rPr>
              <a:t>Proposed Launch Date: Thursday 26</a:t>
            </a:r>
            <a:r>
              <a:rPr lang="en-GB" sz="2800" b="1" baseline="30000" dirty="0">
                <a:solidFill>
                  <a:schemeClr val="bg1"/>
                </a:solidFill>
                <a:latin typeface="SDCC Sans" pitchFamily="2" charset="0"/>
              </a:rPr>
              <a:t>th</a:t>
            </a:r>
            <a:r>
              <a:rPr lang="en-GB" sz="2800" b="1" dirty="0">
                <a:solidFill>
                  <a:schemeClr val="bg1"/>
                </a:solidFill>
                <a:latin typeface="SDCC Sans" pitchFamily="2" charset="0"/>
              </a:rPr>
              <a:t> March 12pm in Council Chamber</a:t>
            </a:r>
          </a:p>
          <a:p>
            <a:endParaRPr lang="en-GB" sz="2000" dirty="0">
              <a:solidFill>
                <a:schemeClr val="bg1"/>
              </a:solidFill>
              <a:latin typeface="SDCC Sans" pitchFamily="2" charset="0"/>
            </a:endParaRPr>
          </a:p>
          <a:p>
            <a:br>
              <a:rPr lang="en-GB" sz="2000" dirty="0">
                <a:solidFill>
                  <a:schemeClr val="bg1"/>
                </a:solidFill>
                <a:latin typeface="SDCC Sans" pitchFamily="2" charset="0"/>
              </a:rPr>
            </a:br>
            <a:endParaRPr lang="en-GB" sz="2000" dirty="0">
              <a:solidFill>
                <a:schemeClr val="bg1"/>
              </a:solidFill>
              <a:latin typeface="SDCC Sans" pitchFamily="2" charset="0"/>
            </a:endParaRPr>
          </a:p>
        </p:txBody>
      </p:sp>
    </p:spTree>
    <p:extLst>
      <p:ext uri="{BB962C8B-B14F-4D97-AF65-F5344CB8AC3E}">
        <p14:creationId xmlns:p14="http://schemas.microsoft.com/office/powerpoint/2010/main" val="3756722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307156"/>
            <a:ext cx="6096000" cy="2243691"/>
          </a:xfrm>
        </p:spPr>
        <p:txBody>
          <a:bodyPr/>
          <a:lstStyle/>
          <a:p>
            <a:r>
              <a:rPr lang="en-GB" dirty="0">
                <a:latin typeface="SDCC Sans" pitchFamily="2" charset="0"/>
              </a:rPr>
              <a:t>Thank you</a:t>
            </a:r>
          </a:p>
        </p:txBody>
      </p:sp>
    </p:spTree>
    <p:extLst>
      <p:ext uri="{BB962C8B-B14F-4D97-AF65-F5344CB8AC3E}">
        <p14:creationId xmlns:p14="http://schemas.microsoft.com/office/powerpoint/2010/main" val="237754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312CCB-43E5-3414-A0D7-623E5516C7F6}"/>
              </a:ext>
            </a:extLst>
          </p:cNvPr>
          <p:cNvPicPr>
            <a:picLocks noChangeAspect="1"/>
          </p:cNvPicPr>
          <p:nvPr/>
        </p:nvPicPr>
        <p:blipFill>
          <a:blip r:embed="rId2"/>
          <a:stretch>
            <a:fillRect/>
          </a:stretch>
        </p:blipFill>
        <p:spPr>
          <a:xfrm>
            <a:off x="3352800" y="228322"/>
            <a:ext cx="5102794" cy="6401355"/>
          </a:xfrm>
          <a:prstGeom prst="rect">
            <a:avLst/>
          </a:prstGeom>
        </p:spPr>
      </p:pic>
    </p:spTree>
    <p:extLst>
      <p:ext uri="{BB962C8B-B14F-4D97-AF65-F5344CB8AC3E}">
        <p14:creationId xmlns:p14="http://schemas.microsoft.com/office/powerpoint/2010/main" val="1313767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2A7C3-818F-93F7-0B5C-A86989F1354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D45E224-E1E0-222E-ECB0-F2B1B9333AEC}"/>
              </a:ext>
            </a:extLst>
          </p:cNvPr>
          <p:cNvPicPr>
            <a:picLocks noChangeAspect="1"/>
          </p:cNvPicPr>
          <p:nvPr/>
        </p:nvPicPr>
        <p:blipFill>
          <a:blip r:embed="rId2"/>
          <a:stretch>
            <a:fillRect/>
          </a:stretch>
        </p:blipFill>
        <p:spPr>
          <a:xfrm>
            <a:off x="381000" y="685800"/>
            <a:ext cx="1644735" cy="1701887"/>
          </a:xfrm>
          <a:prstGeom prst="rect">
            <a:avLst/>
          </a:prstGeom>
        </p:spPr>
      </p:pic>
      <p:pic>
        <p:nvPicPr>
          <p:cNvPr id="3" name="Picture 2">
            <a:extLst>
              <a:ext uri="{FF2B5EF4-FFF2-40B4-BE49-F238E27FC236}">
                <a16:creationId xmlns:a16="http://schemas.microsoft.com/office/drawing/2014/main" id="{F53188CB-3C20-AFF3-AF16-1AED57C71D70}"/>
              </a:ext>
            </a:extLst>
          </p:cNvPr>
          <p:cNvPicPr>
            <a:picLocks noChangeAspect="1"/>
          </p:cNvPicPr>
          <p:nvPr/>
        </p:nvPicPr>
        <p:blipFill>
          <a:blip r:embed="rId3"/>
          <a:stretch>
            <a:fillRect/>
          </a:stretch>
        </p:blipFill>
        <p:spPr>
          <a:xfrm>
            <a:off x="2895600" y="669772"/>
            <a:ext cx="1454221" cy="1733942"/>
          </a:xfrm>
          <a:prstGeom prst="rect">
            <a:avLst/>
          </a:prstGeom>
        </p:spPr>
      </p:pic>
      <p:pic>
        <p:nvPicPr>
          <p:cNvPr id="4" name="Picture 3">
            <a:extLst>
              <a:ext uri="{FF2B5EF4-FFF2-40B4-BE49-F238E27FC236}">
                <a16:creationId xmlns:a16="http://schemas.microsoft.com/office/drawing/2014/main" id="{805EA960-7F9A-B962-336F-01AAF79358EB}"/>
              </a:ext>
            </a:extLst>
          </p:cNvPr>
          <p:cNvPicPr>
            <a:picLocks noChangeAspect="1"/>
          </p:cNvPicPr>
          <p:nvPr/>
        </p:nvPicPr>
        <p:blipFill>
          <a:blip r:embed="rId4"/>
          <a:stretch>
            <a:fillRect/>
          </a:stretch>
        </p:blipFill>
        <p:spPr>
          <a:xfrm>
            <a:off x="5332496" y="669772"/>
            <a:ext cx="1454221" cy="1749182"/>
          </a:xfrm>
          <a:prstGeom prst="rect">
            <a:avLst/>
          </a:prstGeom>
        </p:spPr>
      </p:pic>
      <p:pic>
        <p:nvPicPr>
          <p:cNvPr id="6" name="Picture 5">
            <a:extLst>
              <a:ext uri="{FF2B5EF4-FFF2-40B4-BE49-F238E27FC236}">
                <a16:creationId xmlns:a16="http://schemas.microsoft.com/office/drawing/2014/main" id="{B2D07401-80E0-6320-7C2A-6BFEE094DFF6}"/>
              </a:ext>
            </a:extLst>
          </p:cNvPr>
          <p:cNvPicPr>
            <a:picLocks noChangeAspect="1"/>
          </p:cNvPicPr>
          <p:nvPr/>
        </p:nvPicPr>
        <p:blipFill>
          <a:blip r:embed="rId5"/>
          <a:stretch>
            <a:fillRect/>
          </a:stretch>
        </p:blipFill>
        <p:spPr>
          <a:xfrm>
            <a:off x="457199" y="3083774"/>
            <a:ext cx="1568535" cy="1869225"/>
          </a:xfrm>
          <a:prstGeom prst="rect">
            <a:avLst/>
          </a:prstGeom>
        </p:spPr>
      </p:pic>
      <p:pic>
        <p:nvPicPr>
          <p:cNvPr id="7" name="Picture 6">
            <a:extLst>
              <a:ext uri="{FF2B5EF4-FFF2-40B4-BE49-F238E27FC236}">
                <a16:creationId xmlns:a16="http://schemas.microsoft.com/office/drawing/2014/main" id="{FB3D8564-5BF2-3C42-7189-5D8947F8BB23}"/>
              </a:ext>
            </a:extLst>
          </p:cNvPr>
          <p:cNvPicPr>
            <a:picLocks noChangeAspect="1"/>
          </p:cNvPicPr>
          <p:nvPr/>
        </p:nvPicPr>
        <p:blipFill>
          <a:blip r:embed="rId6"/>
          <a:stretch>
            <a:fillRect/>
          </a:stretch>
        </p:blipFill>
        <p:spPr>
          <a:xfrm>
            <a:off x="2895600" y="3083773"/>
            <a:ext cx="1600200" cy="1869225"/>
          </a:xfrm>
          <a:prstGeom prst="rect">
            <a:avLst/>
          </a:prstGeom>
        </p:spPr>
      </p:pic>
      <p:pic>
        <p:nvPicPr>
          <p:cNvPr id="8" name="Picture 7">
            <a:extLst>
              <a:ext uri="{FF2B5EF4-FFF2-40B4-BE49-F238E27FC236}">
                <a16:creationId xmlns:a16="http://schemas.microsoft.com/office/drawing/2014/main" id="{15EBF097-45B4-D4DA-886D-2D5B3CB07029}"/>
              </a:ext>
            </a:extLst>
          </p:cNvPr>
          <p:cNvPicPr>
            <a:picLocks noChangeAspect="1"/>
          </p:cNvPicPr>
          <p:nvPr/>
        </p:nvPicPr>
        <p:blipFill>
          <a:blip r:embed="rId7"/>
          <a:stretch>
            <a:fillRect/>
          </a:stretch>
        </p:blipFill>
        <p:spPr>
          <a:xfrm>
            <a:off x="5365666" y="3083773"/>
            <a:ext cx="1454221" cy="1905801"/>
          </a:xfrm>
          <a:prstGeom prst="rect">
            <a:avLst/>
          </a:prstGeom>
        </p:spPr>
      </p:pic>
      <p:pic>
        <p:nvPicPr>
          <p:cNvPr id="9" name="Picture 8">
            <a:extLst>
              <a:ext uri="{FF2B5EF4-FFF2-40B4-BE49-F238E27FC236}">
                <a16:creationId xmlns:a16="http://schemas.microsoft.com/office/drawing/2014/main" id="{23876562-BC97-4DFF-E56E-368FC36B8703}"/>
              </a:ext>
            </a:extLst>
          </p:cNvPr>
          <p:cNvPicPr>
            <a:picLocks noChangeAspect="1"/>
          </p:cNvPicPr>
          <p:nvPr/>
        </p:nvPicPr>
        <p:blipFill>
          <a:blip r:embed="rId8"/>
          <a:stretch>
            <a:fillRect/>
          </a:stretch>
        </p:blipFill>
        <p:spPr>
          <a:xfrm>
            <a:off x="7613580" y="3083772"/>
            <a:ext cx="1454221" cy="1869225"/>
          </a:xfrm>
          <a:prstGeom prst="rect">
            <a:avLst/>
          </a:prstGeom>
        </p:spPr>
      </p:pic>
      <p:sp>
        <p:nvSpPr>
          <p:cNvPr id="10" name="TextBox 9">
            <a:extLst>
              <a:ext uri="{FF2B5EF4-FFF2-40B4-BE49-F238E27FC236}">
                <a16:creationId xmlns:a16="http://schemas.microsoft.com/office/drawing/2014/main" id="{5A810407-85E3-3D5E-AF37-8E68B990EFA1}"/>
              </a:ext>
            </a:extLst>
          </p:cNvPr>
          <p:cNvSpPr txBox="1"/>
          <p:nvPr/>
        </p:nvSpPr>
        <p:spPr>
          <a:xfrm>
            <a:off x="762000" y="5718020"/>
            <a:ext cx="6475830" cy="523220"/>
          </a:xfrm>
          <a:prstGeom prst="rect">
            <a:avLst/>
          </a:prstGeom>
          <a:noFill/>
        </p:spPr>
        <p:txBody>
          <a:bodyPr wrap="square" rtlCol="0">
            <a:spAutoFit/>
          </a:bodyPr>
          <a:lstStyle/>
          <a:p>
            <a:r>
              <a:rPr lang="en-GB" sz="2800" b="1" dirty="0">
                <a:solidFill>
                  <a:schemeClr val="bg1"/>
                </a:solidFill>
                <a:latin typeface="SDCC Sans" pitchFamily="2" charset="0"/>
              </a:rPr>
              <a:t>SEVEN PILLARS</a:t>
            </a:r>
            <a:endParaRPr lang="en-IE" sz="2800" b="1" dirty="0">
              <a:solidFill>
                <a:schemeClr val="bg1"/>
              </a:solidFill>
              <a:latin typeface="SDCC Sans" pitchFamily="2" charset="0"/>
            </a:endParaRPr>
          </a:p>
        </p:txBody>
      </p:sp>
    </p:spTree>
    <p:extLst>
      <p:ext uri="{BB962C8B-B14F-4D97-AF65-F5344CB8AC3E}">
        <p14:creationId xmlns:p14="http://schemas.microsoft.com/office/powerpoint/2010/main" val="2187924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0A8C6-1E62-D5A2-FE8B-DFD90265C7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0599B39-6056-0870-40A5-B02DB09584B1}"/>
              </a:ext>
            </a:extLst>
          </p:cNvPr>
          <p:cNvSpPr txBox="1"/>
          <p:nvPr/>
        </p:nvSpPr>
        <p:spPr>
          <a:xfrm>
            <a:off x="533400" y="381000"/>
            <a:ext cx="10210800" cy="4647426"/>
          </a:xfrm>
          <a:prstGeom prst="rect">
            <a:avLst/>
          </a:prstGeom>
          <a:noFill/>
        </p:spPr>
        <p:txBody>
          <a:bodyPr wrap="square">
            <a:spAutoFit/>
          </a:bodyPr>
          <a:lstStyle/>
          <a:p>
            <a:endParaRPr lang="en-GB" sz="2400" spc="-91" dirty="0">
              <a:solidFill>
                <a:schemeClr val="bg1"/>
              </a:solidFill>
              <a:latin typeface="SDCC Sans" pitchFamily="2" charset="0"/>
              <a:cs typeface="Arial" panose="020B0604020202020204" pitchFamily="34" charset="0"/>
            </a:endParaRPr>
          </a:p>
          <a:p>
            <a:r>
              <a:rPr lang="en-GB" sz="2400" b="1" spc="-91" dirty="0">
                <a:solidFill>
                  <a:schemeClr val="bg1"/>
                </a:solidFill>
                <a:latin typeface="SDCC Sans" pitchFamily="2" charset="0"/>
                <a:cs typeface="Arial" panose="020B0604020202020204" pitchFamily="34" charset="0"/>
              </a:rPr>
              <a:t>Government Road Safety Strategy 2021 – 2030</a:t>
            </a:r>
            <a:br>
              <a:rPr lang="en-GB" sz="2400" b="1" spc="-91" dirty="0">
                <a:solidFill>
                  <a:schemeClr val="bg1"/>
                </a:solidFill>
                <a:latin typeface="SDCC Sans" pitchFamily="2" charset="0"/>
                <a:cs typeface="Arial" panose="020B0604020202020204" pitchFamily="34" charset="0"/>
              </a:rPr>
            </a:br>
            <a:r>
              <a:rPr lang="en-GB" sz="2400" b="1" spc="-91" dirty="0">
                <a:solidFill>
                  <a:schemeClr val="bg1"/>
                </a:solidFill>
                <a:latin typeface="SDCC Sans" pitchFamily="2" charset="0"/>
                <a:cs typeface="Arial" panose="020B0604020202020204" pitchFamily="34" charset="0"/>
              </a:rPr>
              <a:t>Phase 2 Action Plan</a:t>
            </a:r>
            <a:br>
              <a:rPr lang="en-GB" sz="2400" spc="-91" dirty="0">
                <a:solidFill>
                  <a:schemeClr val="bg1"/>
                </a:solidFill>
                <a:latin typeface="SDCC Sans" pitchFamily="2" charset="0"/>
                <a:cs typeface="Arial" panose="020B0604020202020204" pitchFamily="34" charset="0"/>
              </a:rPr>
            </a:br>
            <a:br>
              <a:rPr lang="en-GB" sz="2400" spc="-91" dirty="0">
                <a:solidFill>
                  <a:schemeClr val="bg1"/>
                </a:solidFill>
                <a:latin typeface="SDCC Sans" pitchFamily="2" charset="0"/>
                <a:cs typeface="Arial" panose="020B0604020202020204" pitchFamily="34" charset="0"/>
              </a:rPr>
            </a:br>
            <a:r>
              <a:rPr lang="en-GB" sz="2000" spc="-91" dirty="0">
                <a:solidFill>
                  <a:schemeClr val="bg1"/>
                </a:solidFill>
                <a:latin typeface="SDCC Sans" pitchFamily="2" charset="0"/>
                <a:cs typeface="Arial" panose="020B0604020202020204" pitchFamily="34" charset="0"/>
              </a:rPr>
              <a:t>In developing the Phase 2 Action Plan for the period 2025-2027 the Government guided by expert input from stakeholders reviewed the strengths and weaknesses of the Phase 1 plan.</a:t>
            </a:r>
            <a:br>
              <a:rPr lang="en-GB" sz="2000" spc="-91" dirty="0">
                <a:solidFill>
                  <a:schemeClr val="bg1"/>
                </a:solidFill>
                <a:latin typeface="SDCC Sans" pitchFamily="2" charset="0"/>
                <a:cs typeface="Arial" panose="020B0604020202020204" pitchFamily="34" charset="0"/>
              </a:rPr>
            </a:br>
            <a:br>
              <a:rPr lang="en-GB" sz="2000" spc="-91" dirty="0">
                <a:solidFill>
                  <a:schemeClr val="bg1"/>
                </a:solidFill>
                <a:latin typeface="SDCC Sans" pitchFamily="2" charset="0"/>
                <a:cs typeface="Arial" panose="020B0604020202020204" pitchFamily="34" charset="0"/>
              </a:rPr>
            </a:br>
            <a:r>
              <a:rPr lang="en-GB" sz="2000" spc="-91" dirty="0">
                <a:solidFill>
                  <a:schemeClr val="bg1"/>
                </a:solidFill>
                <a:latin typeface="SDCC Sans" pitchFamily="2" charset="0"/>
                <a:cs typeface="Arial" panose="020B0604020202020204" pitchFamily="34" charset="0"/>
              </a:rPr>
              <a:t>In the coming years, the primary focus on delivering 12 primary actions requiring collaboration across all road safety partners with the potential  to have truly transformative impacts</a:t>
            </a:r>
            <a:br>
              <a:rPr lang="en-GB" sz="2000" spc="-91" dirty="0">
                <a:solidFill>
                  <a:schemeClr val="bg1"/>
                </a:solidFill>
                <a:latin typeface="SDCC Sans" pitchFamily="2" charset="0"/>
                <a:cs typeface="Arial" panose="020B0604020202020204" pitchFamily="34" charset="0"/>
              </a:rPr>
            </a:br>
            <a:br>
              <a:rPr lang="en-GB" sz="2000" spc="-91" dirty="0">
                <a:solidFill>
                  <a:schemeClr val="bg1"/>
                </a:solidFill>
                <a:latin typeface="SDCC Sans" pitchFamily="2" charset="0"/>
                <a:cs typeface="Arial" panose="020B0604020202020204" pitchFamily="34" charset="0"/>
              </a:rPr>
            </a:br>
            <a:r>
              <a:rPr lang="en-GB" sz="2000" spc="-91" dirty="0">
                <a:solidFill>
                  <a:schemeClr val="bg1"/>
                </a:solidFill>
                <a:latin typeface="SDCC Sans" pitchFamily="2" charset="0"/>
                <a:cs typeface="Arial" panose="020B0604020202020204" pitchFamily="34" charset="0"/>
              </a:rPr>
              <a:t>It will be based upon the Safe Systems Approach on the journey towards</a:t>
            </a:r>
            <a:br>
              <a:rPr lang="en-GB" sz="2000" spc="-91" dirty="0">
                <a:solidFill>
                  <a:schemeClr val="bg1"/>
                </a:solidFill>
                <a:latin typeface="SDCC Sans" pitchFamily="2" charset="0"/>
                <a:cs typeface="Arial" panose="020B0604020202020204" pitchFamily="34" charset="0"/>
              </a:rPr>
            </a:br>
            <a:r>
              <a:rPr lang="en-GB" sz="2000" spc="-91" dirty="0">
                <a:solidFill>
                  <a:schemeClr val="bg1"/>
                </a:solidFill>
                <a:latin typeface="SDCC Sans" pitchFamily="2" charset="0"/>
                <a:cs typeface="Arial" panose="020B0604020202020204" pitchFamily="34" charset="0"/>
              </a:rPr>
              <a:t>VISION ZERO</a:t>
            </a:r>
            <a:r>
              <a:rPr lang="en-GB" sz="2000" dirty="0">
                <a:solidFill>
                  <a:schemeClr val="bg1"/>
                </a:solidFill>
                <a:latin typeface="SDCC Sans" pitchFamily="2" charset="0"/>
              </a:rPr>
              <a:t>.</a:t>
            </a:r>
          </a:p>
        </p:txBody>
      </p:sp>
    </p:spTree>
    <p:extLst>
      <p:ext uri="{BB962C8B-B14F-4D97-AF65-F5344CB8AC3E}">
        <p14:creationId xmlns:p14="http://schemas.microsoft.com/office/powerpoint/2010/main" val="125233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66705-B9B7-6AC9-74C5-85AA53AC29E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DF84DA9-6638-B9A3-46AD-CD9A2CC653DB}"/>
              </a:ext>
            </a:extLst>
          </p:cNvPr>
          <p:cNvSpPr txBox="1"/>
          <p:nvPr/>
        </p:nvSpPr>
        <p:spPr>
          <a:xfrm>
            <a:off x="381000" y="212735"/>
            <a:ext cx="10210800" cy="6432530"/>
          </a:xfrm>
          <a:prstGeom prst="rect">
            <a:avLst/>
          </a:prstGeom>
          <a:noFill/>
        </p:spPr>
        <p:txBody>
          <a:bodyPr wrap="square">
            <a:spAutoFit/>
          </a:bodyPr>
          <a:lstStyle/>
          <a:p>
            <a:endParaRPr lang="en-GB" sz="2400" spc="-91" dirty="0">
              <a:solidFill>
                <a:schemeClr val="bg1"/>
              </a:solidFill>
              <a:latin typeface="SDCC Sans" pitchFamily="2" charset="0"/>
              <a:cs typeface="Arial" panose="020B0604020202020204" pitchFamily="34" charset="0"/>
            </a:endParaRPr>
          </a:p>
          <a:p>
            <a:pPr algn="l"/>
            <a:r>
              <a:rPr lang="en-GB" sz="2400" b="1" spc="-91" dirty="0">
                <a:solidFill>
                  <a:schemeClr val="bg1"/>
                </a:solidFill>
                <a:latin typeface="SDCC Sans" pitchFamily="2" charset="0"/>
                <a:cs typeface="Arial" panose="020B0604020202020204" pitchFamily="34" charset="0"/>
              </a:rPr>
              <a:t>Government Road Safety Strategy Phase 2 Overview</a:t>
            </a:r>
            <a:br>
              <a:rPr lang="en-GB" sz="2400" spc="-91" dirty="0">
                <a:solidFill>
                  <a:schemeClr val="bg1"/>
                </a:solidFill>
                <a:latin typeface="SDCC Sans" pitchFamily="2" charset="0"/>
                <a:cs typeface="Arial" panose="020B0604020202020204" pitchFamily="34" charset="0"/>
              </a:rPr>
            </a:br>
            <a:br>
              <a:rPr lang="en-GB" sz="2400" spc="-91" dirty="0">
                <a:solidFill>
                  <a:schemeClr val="bg1"/>
                </a:solidFill>
                <a:latin typeface="SDCC Sans" pitchFamily="2" charset="0"/>
                <a:cs typeface="Arial" panose="020B0604020202020204" pitchFamily="34" charset="0"/>
              </a:rPr>
            </a:br>
            <a:r>
              <a:rPr lang="en-IE" sz="2000" dirty="0">
                <a:solidFill>
                  <a:schemeClr val="bg1"/>
                </a:solidFill>
                <a:latin typeface="SDCC Sans" pitchFamily="2" charset="0"/>
              </a:rPr>
              <a:t>12 Primary Actions </a:t>
            </a:r>
          </a:p>
          <a:p>
            <a:pPr algn="l"/>
            <a:endParaRPr lang="en-IE" sz="2000" dirty="0">
              <a:solidFill>
                <a:schemeClr val="bg1"/>
              </a:solidFill>
              <a:latin typeface="SDCC Sans" pitchFamily="2" charset="0"/>
            </a:endParaRPr>
          </a:p>
          <a:p>
            <a:pPr algn="l"/>
            <a:r>
              <a:rPr lang="en-IE" sz="2000" dirty="0">
                <a:solidFill>
                  <a:schemeClr val="bg1"/>
                </a:solidFill>
                <a:latin typeface="SDCC Sans" pitchFamily="2" charset="0"/>
              </a:rPr>
              <a:t>Transformative in nature and require contributions from multiple stakeholders through partnership and collaborative efforts, to be delivered across this phase of the strategy.</a:t>
            </a:r>
          </a:p>
          <a:p>
            <a:pPr algn="l"/>
            <a:endParaRPr lang="en-IE" sz="2000" dirty="0">
              <a:solidFill>
                <a:schemeClr val="bg1"/>
              </a:solidFill>
              <a:latin typeface="SDCC Sans" pitchFamily="2" charset="0"/>
            </a:endParaRPr>
          </a:p>
          <a:p>
            <a:pPr algn="l"/>
            <a:r>
              <a:rPr lang="en-IE" sz="2000" dirty="0">
                <a:solidFill>
                  <a:schemeClr val="bg1"/>
                </a:solidFill>
                <a:latin typeface="SDCC Sans" pitchFamily="2" charset="0"/>
              </a:rPr>
              <a:t>These actions are themed across the overarching ‘Safe Systems Approach’.</a:t>
            </a:r>
          </a:p>
          <a:p>
            <a:pPr algn="l"/>
            <a:endParaRPr lang="en-IE" sz="2000" dirty="0">
              <a:solidFill>
                <a:schemeClr val="bg1"/>
              </a:solidFill>
              <a:latin typeface="SDCC Sans" pitchFamily="2" charset="0"/>
            </a:endParaRPr>
          </a:p>
          <a:p>
            <a:pPr algn="l"/>
            <a:r>
              <a:rPr lang="en-IE" sz="2000" dirty="0">
                <a:solidFill>
                  <a:schemeClr val="bg1"/>
                </a:solidFill>
                <a:latin typeface="SDCC Sans" pitchFamily="2" charset="0"/>
              </a:rPr>
              <a:t>Each Action has a listed ‘Lead’ Partner who will be responsible and accountable through oversight for delivery</a:t>
            </a:r>
          </a:p>
          <a:p>
            <a:pPr algn="l"/>
            <a:endParaRPr lang="en-IE" sz="2000" dirty="0">
              <a:solidFill>
                <a:schemeClr val="bg1"/>
              </a:solidFill>
              <a:latin typeface="SDCC Sans" pitchFamily="2" charset="0"/>
            </a:endParaRPr>
          </a:p>
          <a:p>
            <a:pPr algn="l"/>
            <a:r>
              <a:rPr lang="en-IE" sz="2000" dirty="0">
                <a:solidFill>
                  <a:schemeClr val="bg1"/>
                </a:solidFill>
                <a:latin typeface="SDCC Sans" pitchFamily="2" charset="0"/>
              </a:rPr>
              <a:t>The 77 Supporting Actions reflect a wider range of important activities being undertaken by the partners of the Road Safety Strategy, evidence based, supplementing and enhancing the Primary Actions.</a:t>
            </a:r>
          </a:p>
          <a:p>
            <a:pPr algn="l"/>
            <a:endParaRPr lang="en-IE" sz="2000" dirty="0">
              <a:solidFill>
                <a:schemeClr val="bg1"/>
              </a:solidFill>
              <a:latin typeface="SDCC Sans" pitchFamily="2" charset="0"/>
            </a:endParaRPr>
          </a:p>
          <a:p>
            <a:pPr algn="l"/>
            <a:r>
              <a:rPr lang="en-IE" sz="2000" dirty="0">
                <a:solidFill>
                  <a:schemeClr val="bg1"/>
                </a:solidFill>
                <a:latin typeface="SDCC Sans" pitchFamily="2" charset="0"/>
              </a:rPr>
              <a:t>South Dublin has included all ACTIONS that are relevant to them as a Roads Authority</a:t>
            </a:r>
            <a:endParaRPr lang="en-GB" sz="2000" dirty="0">
              <a:solidFill>
                <a:schemeClr val="bg1"/>
              </a:solidFill>
              <a:latin typeface="SDCC Sans" pitchFamily="2" charset="0"/>
            </a:endParaRPr>
          </a:p>
        </p:txBody>
      </p:sp>
    </p:spTree>
    <p:extLst>
      <p:ext uri="{BB962C8B-B14F-4D97-AF65-F5344CB8AC3E}">
        <p14:creationId xmlns:p14="http://schemas.microsoft.com/office/powerpoint/2010/main" val="2864329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D1784-3A0C-5E8C-C69C-C31C6165B1A4}"/>
            </a:ext>
          </a:extLst>
        </p:cNvPr>
        <p:cNvGrpSpPr/>
        <p:nvPr/>
      </p:nvGrpSpPr>
      <p:grpSpPr>
        <a:xfrm>
          <a:off x="0" y="0"/>
          <a:ext cx="0" cy="0"/>
          <a:chOff x="0" y="0"/>
          <a:chExt cx="0" cy="0"/>
        </a:xfrm>
      </p:grpSpPr>
      <p:sp>
        <p:nvSpPr>
          <p:cNvPr id="12" name="Text Placeholder 1">
            <a:extLst>
              <a:ext uri="{FF2B5EF4-FFF2-40B4-BE49-F238E27FC236}">
                <a16:creationId xmlns:a16="http://schemas.microsoft.com/office/drawing/2014/main" id="{0DD68B80-2F35-E2D9-CB1D-53ACD8E2A758}"/>
              </a:ext>
            </a:extLst>
          </p:cNvPr>
          <p:cNvSpPr>
            <a:spLocks noGrp="1"/>
          </p:cNvSpPr>
          <p:nvPr>
            <p:ph type="body" idx="1"/>
          </p:nvPr>
        </p:nvSpPr>
        <p:spPr>
          <a:xfrm>
            <a:off x="504471" y="1577340"/>
            <a:ext cx="3153130" cy="4208255"/>
          </a:xfrm>
        </p:spPr>
        <p:txBody>
          <a:bodyPr/>
          <a:lstStyle/>
          <a:p>
            <a:r>
              <a:rPr lang="en-US" sz="4000" dirty="0">
                <a:solidFill>
                  <a:srgbClr val="FFFFFF"/>
                </a:solidFill>
                <a:latin typeface="SDCC Sans" pitchFamily="2" charset="0"/>
                <a:ea typeface="+mj-ea"/>
                <a:cs typeface="+mj-cs"/>
              </a:rPr>
              <a:t>Profile of</a:t>
            </a:r>
            <a:r>
              <a:rPr kumimoji="0" lang="en-US" sz="4000" b="0" i="0" u="none" strike="noStrike" kern="0" cap="none" spc="0" normalizeH="0" baseline="0" noProof="0" dirty="0">
                <a:ln>
                  <a:noFill/>
                </a:ln>
                <a:solidFill>
                  <a:srgbClr val="FFFFFF"/>
                </a:solidFill>
                <a:effectLst/>
                <a:uLnTx/>
                <a:uFillTx/>
                <a:latin typeface="SDCC Sans" pitchFamily="2" charset="0"/>
                <a:ea typeface="+mj-ea"/>
                <a:cs typeface="+mj-cs"/>
              </a:rPr>
              <a:t> South Dublin </a:t>
            </a:r>
          </a:p>
          <a:p>
            <a:endParaRPr kumimoji="0" lang="en-US" sz="2400" b="0" i="0" u="none" strike="noStrike" kern="0" cap="none" spc="0" normalizeH="0" baseline="0" noProof="0" dirty="0">
              <a:ln>
                <a:noFill/>
              </a:ln>
              <a:solidFill>
                <a:srgbClr val="FFFFFF"/>
              </a:solidFill>
              <a:effectLst/>
              <a:uLnTx/>
              <a:uFillTx/>
              <a:latin typeface="Arial" panose="020B0604020202020204"/>
              <a:ea typeface="+mj-ea"/>
              <a:cs typeface="+mj-cs"/>
            </a:endParaRPr>
          </a:p>
          <a:p>
            <a:endParaRPr lang="en-US" dirty="0"/>
          </a:p>
        </p:txBody>
      </p:sp>
      <p:sp>
        <p:nvSpPr>
          <p:cNvPr id="3" name="TextBox 2">
            <a:extLst>
              <a:ext uri="{FF2B5EF4-FFF2-40B4-BE49-F238E27FC236}">
                <a16:creationId xmlns:a16="http://schemas.microsoft.com/office/drawing/2014/main" id="{BBE463EC-5B8E-A87B-D48D-116C9114FB6D}"/>
              </a:ext>
            </a:extLst>
          </p:cNvPr>
          <p:cNvSpPr txBox="1"/>
          <p:nvPr/>
        </p:nvSpPr>
        <p:spPr>
          <a:xfrm>
            <a:off x="3657600" y="865311"/>
            <a:ext cx="6324600" cy="5632311"/>
          </a:xfrm>
          <a:prstGeom prst="rect">
            <a:avLst/>
          </a:prstGeom>
          <a:noFill/>
        </p:spPr>
        <p:txBody>
          <a:bodyPr wrap="square">
            <a:spAutoFit/>
          </a:bodyPr>
          <a:lstStyle/>
          <a:p>
            <a:r>
              <a:rPr lang="en-GB" sz="2000" dirty="0">
                <a:solidFill>
                  <a:schemeClr val="bg1"/>
                </a:solidFill>
                <a:latin typeface="SDCC Sans" pitchFamily="2" charset="0"/>
              </a:rPr>
              <a:t>South Dublin County Council is located on the East Coast of Ireland in the outer Southwest suburbs of Dublin city, and shares boundaries with Wicklow / Dun Laoghaire </a:t>
            </a:r>
            <a:r>
              <a:rPr lang="en-GB" sz="2000" dirty="0" err="1">
                <a:solidFill>
                  <a:schemeClr val="bg1"/>
                </a:solidFill>
                <a:latin typeface="SDCC Sans" pitchFamily="2" charset="0"/>
              </a:rPr>
              <a:t>Rathdown</a:t>
            </a:r>
            <a:r>
              <a:rPr lang="en-GB" sz="2000" dirty="0">
                <a:solidFill>
                  <a:schemeClr val="bg1"/>
                </a:solidFill>
                <a:latin typeface="SDCC Sans" pitchFamily="2" charset="0"/>
              </a:rPr>
              <a:t>, Fingal, Kildare and Dublin City. It covers an area of 222.7 sq. km (55,030 acres) with both urban and rural landscapes and is responsible for the suburban towns of Rathfarnham, Tallaght, Clondalkin and Lucan. </a:t>
            </a:r>
          </a:p>
          <a:p>
            <a:endParaRPr lang="en-GB" sz="2000" dirty="0">
              <a:solidFill>
                <a:schemeClr val="bg1"/>
              </a:solidFill>
              <a:latin typeface="SDCC Sans" pitchFamily="2" charset="0"/>
            </a:endParaRPr>
          </a:p>
          <a:p>
            <a:r>
              <a:rPr lang="en-GB" sz="2000" dirty="0">
                <a:solidFill>
                  <a:schemeClr val="bg1"/>
                </a:solidFill>
                <a:latin typeface="SDCC Sans" pitchFamily="2" charset="0"/>
              </a:rPr>
              <a:t>South Dublin County Council in 2022 had a population of 301,075 with an expected increase to grown by a further 326,000 people by 2030.</a:t>
            </a:r>
          </a:p>
          <a:p>
            <a:endParaRPr lang="en-GB" sz="2000" dirty="0">
              <a:solidFill>
                <a:schemeClr val="bg1"/>
              </a:solidFill>
              <a:latin typeface="SDCC Sans" pitchFamily="2" charset="0"/>
            </a:endParaRPr>
          </a:p>
          <a:p>
            <a:r>
              <a:rPr lang="en-GB" sz="2000" b="1" dirty="0">
                <a:solidFill>
                  <a:schemeClr val="bg1"/>
                </a:solidFill>
                <a:latin typeface="SDCC Sans" pitchFamily="2" charset="0"/>
              </a:rPr>
              <a:t>The growth will bring increased pressure for safe road use and provision for sustainable transport.</a:t>
            </a:r>
          </a:p>
        </p:txBody>
      </p:sp>
    </p:spTree>
    <p:extLst>
      <p:ext uri="{BB962C8B-B14F-4D97-AF65-F5344CB8AC3E}">
        <p14:creationId xmlns:p14="http://schemas.microsoft.com/office/powerpoint/2010/main" val="875697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F2DB3-73D1-6F97-B47B-C0F522C33C6D}"/>
            </a:ext>
          </a:extLst>
        </p:cNvPr>
        <p:cNvGrpSpPr/>
        <p:nvPr/>
      </p:nvGrpSpPr>
      <p:grpSpPr>
        <a:xfrm>
          <a:off x="0" y="0"/>
          <a:ext cx="0" cy="0"/>
          <a:chOff x="0" y="0"/>
          <a:chExt cx="0" cy="0"/>
        </a:xfrm>
      </p:grpSpPr>
      <p:sp>
        <p:nvSpPr>
          <p:cNvPr id="12" name="Text Placeholder 1">
            <a:extLst>
              <a:ext uri="{FF2B5EF4-FFF2-40B4-BE49-F238E27FC236}">
                <a16:creationId xmlns:a16="http://schemas.microsoft.com/office/drawing/2014/main" id="{38715A95-DF5E-26EC-5967-3DDDBFB2EF4D}"/>
              </a:ext>
            </a:extLst>
          </p:cNvPr>
          <p:cNvSpPr>
            <a:spLocks noGrp="1"/>
          </p:cNvSpPr>
          <p:nvPr>
            <p:ph type="body" idx="1"/>
          </p:nvPr>
        </p:nvSpPr>
        <p:spPr>
          <a:xfrm>
            <a:off x="504471" y="1577340"/>
            <a:ext cx="3153130" cy="4208255"/>
          </a:xfrm>
        </p:spPr>
        <p:txBody>
          <a:bodyPr/>
          <a:lstStyle/>
          <a:p>
            <a:r>
              <a:rPr lang="en-US" sz="4000" dirty="0">
                <a:solidFill>
                  <a:srgbClr val="FFFFFF"/>
                </a:solidFill>
                <a:latin typeface="SDCC Sans" pitchFamily="2" charset="0"/>
                <a:ea typeface="+mj-ea"/>
                <a:cs typeface="+mj-cs"/>
              </a:rPr>
              <a:t>Profile of</a:t>
            </a:r>
            <a:r>
              <a:rPr kumimoji="0" lang="en-US" sz="4000" b="0" i="0" u="none" strike="noStrike" kern="0" cap="none" spc="0" normalizeH="0" baseline="0" noProof="0" dirty="0">
                <a:ln>
                  <a:noFill/>
                </a:ln>
                <a:solidFill>
                  <a:srgbClr val="FFFFFF"/>
                </a:solidFill>
                <a:effectLst/>
                <a:uLnTx/>
                <a:uFillTx/>
                <a:latin typeface="SDCC Sans" pitchFamily="2" charset="0"/>
                <a:ea typeface="+mj-ea"/>
                <a:cs typeface="+mj-cs"/>
              </a:rPr>
              <a:t> South Dublin </a:t>
            </a:r>
          </a:p>
          <a:p>
            <a:endParaRPr kumimoji="0" lang="en-US" sz="2400" b="0" i="0" u="none" strike="noStrike" kern="0" cap="none" spc="0" normalizeH="0" baseline="0" noProof="0" dirty="0">
              <a:ln>
                <a:noFill/>
              </a:ln>
              <a:solidFill>
                <a:srgbClr val="FFFFFF"/>
              </a:solidFill>
              <a:effectLst/>
              <a:uLnTx/>
              <a:uFillTx/>
              <a:latin typeface="Arial" panose="020B0604020202020204"/>
              <a:ea typeface="+mj-ea"/>
              <a:cs typeface="+mj-cs"/>
            </a:endParaRPr>
          </a:p>
          <a:p>
            <a:endParaRPr lang="en-US" dirty="0"/>
          </a:p>
        </p:txBody>
      </p:sp>
      <p:graphicFrame>
        <p:nvGraphicFramePr>
          <p:cNvPr id="2" name="Table 1">
            <a:extLst>
              <a:ext uri="{FF2B5EF4-FFF2-40B4-BE49-F238E27FC236}">
                <a16:creationId xmlns:a16="http://schemas.microsoft.com/office/drawing/2014/main" id="{B82D8805-B313-AD2B-1EB4-AED8752D89EF}"/>
              </a:ext>
            </a:extLst>
          </p:cNvPr>
          <p:cNvGraphicFramePr>
            <a:graphicFrameLocks noGrp="1"/>
          </p:cNvGraphicFramePr>
          <p:nvPr>
            <p:extLst>
              <p:ext uri="{D42A27DB-BD31-4B8C-83A1-F6EECF244321}">
                <p14:modId xmlns:p14="http://schemas.microsoft.com/office/powerpoint/2010/main" val="300482032"/>
              </p:ext>
            </p:extLst>
          </p:nvPr>
        </p:nvGraphicFramePr>
        <p:xfrm>
          <a:off x="3657601" y="1096518"/>
          <a:ext cx="8229600" cy="4724398"/>
        </p:xfrm>
        <a:graphic>
          <a:graphicData uri="http://schemas.openxmlformats.org/drawingml/2006/table">
            <a:tbl>
              <a:tblPr firstRow="1" firstCol="1" bandRow="1"/>
              <a:tblGrid>
                <a:gridCol w="3853848">
                  <a:extLst>
                    <a:ext uri="{9D8B030D-6E8A-4147-A177-3AD203B41FA5}">
                      <a16:colId xmlns:a16="http://schemas.microsoft.com/office/drawing/2014/main" val="2574274275"/>
                    </a:ext>
                  </a:extLst>
                </a:gridCol>
                <a:gridCol w="4375752">
                  <a:extLst>
                    <a:ext uri="{9D8B030D-6E8A-4147-A177-3AD203B41FA5}">
                      <a16:colId xmlns:a16="http://schemas.microsoft.com/office/drawing/2014/main" val="849621044"/>
                    </a:ext>
                  </a:extLst>
                </a:gridCol>
              </a:tblGrid>
              <a:tr h="674914">
                <a:tc>
                  <a:txBody>
                    <a:bodyPr/>
                    <a:lstStyle/>
                    <a:p>
                      <a:pPr algn="l">
                        <a:lnSpc>
                          <a:spcPct val="107000"/>
                        </a:lnSpc>
                        <a:spcAft>
                          <a:spcPts val="800"/>
                        </a:spcAft>
                        <a:buNone/>
                      </a:pPr>
                      <a:r>
                        <a:rPr lang="en-IE" sz="1800" b="0" dirty="0">
                          <a:solidFill>
                            <a:schemeClr val="bg1"/>
                          </a:solidFill>
                          <a:effectLst/>
                          <a:latin typeface="SDCC Sans" pitchFamily="2" charset="0"/>
                          <a:ea typeface="Calibri" panose="020F0502020204030204" pitchFamily="34" charset="0"/>
                          <a:cs typeface="Times New Roman" panose="02020603050405020304" pitchFamily="18" charset="0"/>
                        </a:rPr>
                        <a:t>Motorway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buNone/>
                      </a:pPr>
                      <a:r>
                        <a:rPr lang="en-IE" sz="1800" b="0" dirty="0">
                          <a:solidFill>
                            <a:schemeClr val="bg1"/>
                          </a:solidFill>
                          <a:effectLst/>
                          <a:latin typeface="SDCC Sans" pitchFamily="2" charset="0"/>
                          <a:ea typeface="Calibri" panose="020F0502020204030204" pitchFamily="34" charset="0"/>
                          <a:cs typeface="Times New Roman" panose="02020603050405020304" pitchFamily="18" charset="0"/>
                        </a:rPr>
                        <a:t>15km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6549850"/>
                  </a:ext>
                </a:extLst>
              </a:tr>
              <a:tr h="674914">
                <a:tc>
                  <a:txBody>
                    <a:bodyPr/>
                    <a:lstStyle/>
                    <a:p>
                      <a:pPr algn="l">
                        <a:lnSpc>
                          <a:spcPct val="107000"/>
                        </a:lnSpc>
                        <a:spcAft>
                          <a:spcPts val="800"/>
                        </a:spcAft>
                        <a:buNone/>
                      </a:pPr>
                      <a:r>
                        <a:rPr lang="en-IE" sz="1800" b="0" dirty="0">
                          <a:solidFill>
                            <a:schemeClr val="bg1"/>
                          </a:solidFill>
                          <a:effectLst/>
                          <a:latin typeface="SDCC Sans" pitchFamily="2" charset="0"/>
                          <a:ea typeface="Calibri" panose="020F0502020204030204" pitchFamily="34" charset="0"/>
                          <a:cs typeface="Times New Roman" panose="02020603050405020304" pitchFamily="18" charset="0"/>
                        </a:rPr>
                        <a:t>National Primary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buNone/>
                      </a:pPr>
                      <a:r>
                        <a:rPr lang="en-IE" sz="1800" b="0" dirty="0">
                          <a:solidFill>
                            <a:schemeClr val="bg1"/>
                          </a:solidFill>
                          <a:effectLst/>
                          <a:latin typeface="SDCC Sans" pitchFamily="2" charset="0"/>
                          <a:ea typeface="Calibri" panose="020F0502020204030204" pitchFamily="34" charset="0"/>
                          <a:cs typeface="Times New Roman" panose="02020603050405020304" pitchFamily="18" charset="0"/>
                        </a:rPr>
                        <a:t>36km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89006"/>
                  </a:ext>
                </a:extLst>
              </a:tr>
              <a:tr h="674914">
                <a:tc>
                  <a:txBody>
                    <a:bodyPr/>
                    <a:lstStyle/>
                    <a:p>
                      <a:pPr algn="l">
                        <a:lnSpc>
                          <a:spcPct val="107000"/>
                        </a:lnSpc>
                        <a:spcAft>
                          <a:spcPts val="800"/>
                        </a:spcAft>
                        <a:buNone/>
                      </a:pPr>
                      <a:r>
                        <a:rPr lang="en-IE" sz="1800" b="0">
                          <a:solidFill>
                            <a:schemeClr val="bg1"/>
                          </a:solidFill>
                          <a:effectLst/>
                          <a:latin typeface="SDCC Sans" pitchFamily="2" charset="0"/>
                          <a:ea typeface="Calibri" panose="020F0502020204030204" pitchFamily="34" charset="0"/>
                          <a:cs typeface="Times New Roman" panose="02020603050405020304" pitchFamily="18" charset="0"/>
                        </a:rPr>
                        <a:t>National Secondary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buNone/>
                      </a:pPr>
                      <a:r>
                        <a:rPr lang="en-IE" sz="1800" b="0" dirty="0">
                          <a:solidFill>
                            <a:schemeClr val="bg1"/>
                          </a:solidFill>
                          <a:effectLst/>
                          <a:latin typeface="SDCC Sans" pitchFamily="2" charset="0"/>
                          <a:ea typeface="Calibri" panose="020F0502020204030204" pitchFamily="34" charset="0"/>
                          <a:cs typeface="Times New Roman" panose="02020603050405020304" pitchFamily="18" charset="0"/>
                        </a:rPr>
                        <a:t>13km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1798456"/>
                  </a:ext>
                </a:extLst>
              </a:tr>
              <a:tr h="674914">
                <a:tc>
                  <a:txBody>
                    <a:bodyPr/>
                    <a:lstStyle/>
                    <a:p>
                      <a:pPr algn="l">
                        <a:lnSpc>
                          <a:spcPct val="107000"/>
                        </a:lnSpc>
                        <a:spcAft>
                          <a:spcPts val="800"/>
                        </a:spcAft>
                        <a:buNone/>
                      </a:pPr>
                      <a:r>
                        <a:rPr lang="en-IE" sz="1800" b="0">
                          <a:solidFill>
                            <a:schemeClr val="bg1"/>
                          </a:solidFill>
                          <a:effectLst/>
                          <a:latin typeface="SDCC Sans" pitchFamily="2" charset="0"/>
                          <a:ea typeface="Calibri" panose="020F0502020204030204" pitchFamily="34" charset="0"/>
                          <a:cs typeface="Times New Roman" panose="02020603050405020304" pitchFamily="18" charset="0"/>
                        </a:rPr>
                        <a:t>Regional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buNone/>
                      </a:pPr>
                      <a:r>
                        <a:rPr lang="en-IE" sz="1800" b="0" dirty="0">
                          <a:solidFill>
                            <a:schemeClr val="bg1"/>
                          </a:solidFill>
                          <a:effectLst/>
                          <a:latin typeface="SDCC Sans" pitchFamily="2" charset="0"/>
                          <a:ea typeface="Calibri" panose="020F0502020204030204" pitchFamily="34" charset="0"/>
                          <a:cs typeface="Times New Roman" panose="02020603050405020304" pitchFamily="18" charset="0"/>
                        </a:rPr>
                        <a:t>138km   (Increase of 24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0139619"/>
                  </a:ext>
                </a:extLst>
              </a:tr>
              <a:tr h="674914">
                <a:tc>
                  <a:txBody>
                    <a:bodyPr/>
                    <a:lstStyle/>
                    <a:p>
                      <a:pPr algn="l">
                        <a:lnSpc>
                          <a:spcPct val="107000"/>
                        </a:lnSpc>
                        <a:spcAft>
                          <a:spcPts val="800"/>
                        </a:spcAft>
                        <a:buNone/>
                      </a:pPr>
                      <a:r>
                        <a:rPr lang="en-IE" sz="1800" b="0">
                          <a:solidFill>
                            <a:schemeClr val="bg1"/>
                          </a:solidFill>
                          <a:effectLst/>
                          <a:latin typeface="SDCC Sans" pitchFamily="2" charset="0"/>
                          <a:ea typeface="Calibri" panose="020F0502020204030204" pitchFamily="34" charset="0"/>
                          <a:cs typeface="Times New Roman" panose="02020603050405020304" pitchFamily="18" charset="0"/>
                        </a:rPr>
                        <a:t>Local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buNone/>
                      </a:pPr>
                      <a:r>
                        <a:rPr lang="en-IE" sz="1800" b="0" dirty="0">
                          <a:solidFill>
                            <a:schemeClr val="bg1"/>
                          </a:solidFill>
                          <a:effectLst/>
                          <a:latin typeface="SDCC Sans" pitchFamily="2" charset="0"/>
                          <a:ea typeface="Calibri" panose="020F0502020204030204" pitchFamily="34" charset="0"/>
                          <a:cs typeface="Times New Roman" panose="02020603050405020304" pitchFamily="18" charset="0"/>
                        </a:rPr>
                        <a:t>833km   (Increase of 39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7916698"/>
                  </a:ext>
                </a:extLst>
              </a:tr>
              <a:tr h="674914">
                <a:tc>
                  <a:txBody>
                    <a:bodyPr/>
                    <a:lstStyle/>
                    <a:p>
                      <a:pPr algn="l">
                        <a:lnSpc>
                          <a:spcPct val="107000"/>
                        </a:lnSpc>
                        <a:spcAft>
                          <a:spcPts val="800"/>
                        </a:spcAft>
                        <a:buNone/>
                      </a:pPr>
                      <a:r>
                        <a:rPr lang="en-IE" sz="1800" b="0">
                          <a:solidFill>
                            <a:schemeClr val="bg1"/>
                          </a:solidFill>
                          <a:effectLst/>
                          <a:latin typeface="SDCC Sans" pitchFamily="2" charset="0"/>
                          <a:ea typeface="Calibri" panose="020F0502020204030204" pitchFamily="34" charset="0"/>
                          <a:cs typeface="Times New Roman" panose="02020603050405020304" pitchFamily="18" charset="0"/>
                        </a:rPr>
                        <a:t>Cycle Tracks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buNone/>
                      </a:pPr>
                      <a:r>
                        <a:rPr lang="en-IE" sz="1800" b="0" dirty="0">
                          <a:solidFill>
                            <a:schemeClr val="bg1"/>
                          </a:solidFill>
                          <a:effectLst/>
                          <a:latin typeface="SDCC Sans" pitchFamily="2" charset="0"/>
                          <a:ea typeface="Calibri" panose="020F0502020204030204" pitchFamily="34" charset="0"/>
                          <a:cs typeface="Times New Roman" panose="02020603050405020304" pitchFamily="18" charset="0"/>
                        </a:rPr>
                        <a:t>240km  (Increase of 25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4431903"/>
                  </a:ext>
                </a:extLst>
              </a:tr>
              <a:tr h="674914">
                <a:tc>
                  <a:txBody>
                    <a:bodyPr/>
                    <a:lstStyle/>
                    <a:p>
                      <a:pPr algn="l">
                        <a:lnSpc>
                          <a:spcPct val="107000"/>
                        </a:lnSpc>
                        <a:spcAft>
                          <a:spcPts val="800"/>
                        </a:spcAft>
                        <a:buNone/>
                      </a:pPr>
                      <a:r>
                        <a:rPr lang="en-IE" sz="1800" b="0">
                          <a:solidFill>
                            <a:schemeClr val="bg1"/>
                          </a:solidFill>
                          <a:effectLst/>
                          <a:latin typeface="SDCC Sans" pitchFamily="2" charset="0"/>
                          <a:ea typeface="Calibri" panose="020F0502020204030204" pitchFamily="34" charset="0"/>
                          <a:cs typeface="Times New Roman" panose="02020603050405020304" pitchFamily="18" charset="0"/>
                        </a:rPr>
                        <a:t>Footpaths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buNone/>
                      </a:pPr>
                      <a:r>
                        <a:rPr lang="en-IE" sz="1800" b="0" dirty="0">
                          <a:solidFill>
                            <a:schemeClr val="bg1"/>
                          </a:solidFill>
                          <a:effectLst/>
                          <a:latin typeface="SDCC Sans" pitchFamily="2" charset="0"/>
                          <a:ea typeface="Calibri" panose="020F0502020204030204" pitchFamily="34" charset="0"/>
                          <a:cs typeface="Times New Roman" panose="02020603050405020304" pitchFamily="18" charset="0"/>
                        </a:rPr>
                        <a:t>1600km (increase of 100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6135031"/>
                  </a:ext>
                </a:extLst>
              </a:tr>
            </a:tbl>
          </a:graphicData>
        </a:graphic>
      </p:graphicFrame>
    </p:spTree>
    <p:extLst>
      <p:ext uri="{BB962C8B-B14F-4D97-AF65-F5344CB8AC3E}">
        <p14:creationId xmlns:p14="http://schemas.microsoft.com/office/powerpoint/2010/main" val="42768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B3AE8-24FE-2FA2-F73D-9441B86BA635}"/>
            </a:ext>
          </a:extLst>
        </p:cNvPr>
        <p:cNvGrpSpPr/>
        <p:nvPr/>
      </p:nvGrpSpPr>
      <p:grpSpPr>
        <a:xfrm>
          <a:off x="0" y="0"/>
          <a:ext cx="0" cy="0"/>
          <a:chOff x="0" y="0"/>
          <a:chExt cx="0" cy="0"/>
        </a:xfrm>
      </p:grpSpPr>
      <p:sp>
        <p:nvSpPr>
          <p:cNvPr id="12" name="Text Placeholder 1">
            <a:extLst>
              <a:ext uri="{FF2B5EF4-FFF2-40B4-BE49-F238E27FC236}">
                <a16:creationId xmlns:a16="http://schemas.microsoft.com/office/drawing/2014/main" id="{6436F2C7-DDC1-CE6D-93CD-F35A79BA1913}"/>
              </a:ext>
            </a:extLst>
          </p:cNvPr>
          <p:cNvSpPr>
            <a:spLocks noGrp="1"/>
          </p:cNvSpPr>
          <p:nvPr>
            <p:ph type="body" idx="1"/>
          </p:nvPr>
        </p:nvSpPr>
        <p:spPr>
          <a:xfrm>
            <a:off x="304799" y="381000"/>
            <a:ext cx="8986521" cy="1165860"/>
          </a:xfrm>
        </p:spPr>
        <p:txBody>
          <a:bodyPr>
            <a:normAutofit/>
          </a:bodyPr>
          <a:lstStyle/>
          <a:p>
            <a:r>
              <a:rPr lang="en-US" sz="4000" dirty="0">
                <a:solidFill>
                  <a:srgbClr val="FFFFFF"/>
                </a:solidFill>
                <a:latin typeface="SDCC Sans" pitchFamily="2" charset="0"/>
                <a:ea typeface="+mj-ea"/>
                <a:cs typeface="+mj-cs"/>
              </a:rPr>
              <a:t>SDCC Collison &amp; Casualty Trends</a:t>
            </a:r>
            <a:endParaRPr kumimoji="0" lang="en-US" sz="4000" b="0" i="0" u="none" strike="noStrike" kern="0" cap="none" spc="0" normalizeH="0" baseline="0" noProof="0" dirty="0">
              <a:ln>
                <a:noFill/>
              </a:ln>
              <a:solidFill>
                <a:srgbClr val="FFFFFF"/>
              </a:solidFill>
              <a:effectLst/>
              <a:uLnTx/>
              <a:uFillTx/>
              <a:latin typeface="SDCC Sans" pitchFamily="2" charset="0"/>
              <a:ea typeface="+mj-ea"/>
              <a:cs typeface="+mj-cs"/>
            </a:endParaRPr>
          </a:p>
          <a:p>
            <a:endParaRPr kumimoji="0" lang="en-US" sz="2400" b="0" i="0" u="none" strike="noStrike" kern="0" cap="none" spc="0" normalizeH="0" baseline="0" noProof="0" dirty="0">
              <a:ln>
                <a:noFill/>
              </a:ln>
              <a:solidFill>
                <a:srgbClr val="FFFFFF"/>
              </a:solidFill>
              <a:effectLst/>
              <a:uLnTx/>
              <a:uFillTx/>
              <a:latin typeface="Arial" panose="020B0604020202020204"/>
              <a:ea typeface="+mj-ea"/>
              <a:cs typeface="+mj-cs"/>
            </a:endParaRPr>
          </a:p>
          <a:p>
            <a:endParaRPr lang="en-US" dirty="0"/>
          </a:p>
        </p:txBody>
      </p:sp>
      <p:graphicFrame>
        <p:nvGraphicFramePr>
          <p:cNvPr id="3" name="Table 2">
            <a:extLst>
              <a:ext uri="{FF2B5EF4-FFF2-40B4-BE49-F238E27FC236}">
                <a16:creationId xmlns:a16="http://schemas.microsoft.com/office/drawing/2014/main" id="{27E83454-A4D2-FE7E-F0AB-7B20DCEAAE26}"/>
              </a:ext>
            </a:extLst>
          </p:cNvPr>
          <p:cNvGraphicFramePr>
            <a:graphicFrameLocks noGrp="1"/>
          </p:cNvGraphicFramePr>
          <p:nvPr>
            <p:extLst>
              <p:ext uri="{D42A27DB-BD31-4B8C-83A1-F6EECF244321}">
                <p14:modId xmlns:p14="http://schemas.microsoft.com/office/powerpoint/2010/main" val="2153970301"/>
              </p:ext>
            </p:extLst>
          </p:nvPr>
        </p:nvGraphicFramePr>
        <p:xfrm>
          <a:off x="533400" y="1546860"/>
          <a:ext cx="8757921" cy="4715014"/>
        </p:xfrm>
        <a:graphic>
          <a:graphicData uri="http://schemas.openxmlformats.org/drawingml/2006/table">
            <a:tbl>
              <a:tblPr firstRow="1" firstCol="1" bandRow="1"/>
              <a:tblGrid>
                <a:gridCol w="2534109">
                  <a:extLst>
                    <a:ext uri="{9D8B030D-6E8A-4147-A177-3AD203B41FA5}">
                      <a16:colId xmlns:a16="http://schemas.microsoft.com/office/drawing/2014/main" val="919529984"/>
                    </a:ext>
                  </a:extLst>
                </a:gridCol>
                <a:gridCol w="1047338">
                  <a:extLst>
                    <a:ext uri="{9D8B030D-6E8A-4147-A177-3AD203B41FA5}">
                      <a16:colId xmlns:a16="http://schemas.microsoft.com/office/drawing/2014/main" val="2870154834"/>
                    </a:ext>
                  </a:extLst>
                </a:gridCol>
                <a:gridCol w="1271538">
                  <a:extLst>
                    <a:ext uri="{9D8B030D-6E8A-4147-A177-3AD203B41FA5}">
                      <a16:colId xmlns:a16="http://schemas.microsoft.com/office/drawing/2014/main" val="615484368"/>
                    </a:ext>
                  </a:extLst>
                </a:gridCol>
                <a:gridCol w="1179936">
                  <a:extLst>
                    <a:ext uri="{9D8B030D-6E8A-4147-A177-3AD203B41FA5}">
                      <a16:colId xmlns:a16="http://schemas.microsoft.com/office/drawing/2014/main" val="2927310291"/>
                    </a:ext>
                  </a:extLst>
                </a:gridCol>
                <a:gridCol w="1362500">
                  <a:extLst>
                    <a:ext uri="{9D8B030D-6E8A-4147-A177-3AD203B41FA5}">
                      <a16:colId xmlns:a16="http://schemas.microsoft.com/office/drawing/2014/main" val="1292188786"/>
                    </a:ext>
                  </a:extLst>
                </a:gridCol>
                <a:gridCol w="1362500">
                  <a:extLst>
                    <a:ext uri="{9D8B030D-6E8A-4147-A177-3AD203B41FA5}">
                      <a16:colId xmlns:a16="http://schemas.microsoft.com/office/drawing/2014/main" val="2962136227"/>
                    </a:ext>
                  </a:extLst>
                </a:gridCol>
              </a:tblGrid>
              <a:tr h="660623">
                <a:tc>
                  <a:txBody>
                    <a:bodyPr/>
                    <a:lstStyle/>
                    <a:p>
                      <a:pPr algn="just">
                        <a:lnSpc>
                          <a:spcPct val="107000"/>
                        </a:lnSpc>
                        <a:spcAft>
                          <a:spcPts val="800"/>
                        </a:spcAft>
                        <a:buNone/>
                      </a:pPr>
                      <a:r>
                        <a:rPr lang="en-IE" sz="2000" b="1" dirty="0">
                          <a:solidFill>
                            <a:schemeClr val="bg1"/>
                          </a:solidFill>
                          <a:effectLst/>
                          <a:latin typeface="SDCC Sans" pitchFamily="2" charset="0"/>
                          <a:ea typeface="Calibri" panose="020F0502020204030204" pitchFamily="34" charset="0"/>
                          <a:cs typeface="Calibri" panose="020F0502020204030204" pitchFamily="34" charset="0"/>
                        </a:rPr>
                        <a:t>                    COLLISON TYPE</a:t>
                      </a:r>
                      <a:endParaRPr lang="en-IE" sz="2000" dirty="0">
                        <a:solidFill>
                          <a:schemeClr val="bg1"/>
                        </a:solidFill>
                        <a:effectLst/>
                        <a:latin typeface="SDCC Sans" pitchFamily="2"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E" sz="2000" b="1" dirty="0">
                          <a:solidFill>
                            <a:schemeClr val="bg1"/>
                          </a:solidFill>
                          <a:effectLst/>
                          <a:latin typeface="SDCC Sans" pitchFamily="2" charset="0"/>
                          <a:ea typeface="Calibri" panose="020F0502020204030204" pitchFamily="34" charset="0"/>
                          <a:cs typeface="Calibri" panose="020F0502020204030204" pitchFamily="34" charset="0"/>
                        </a:rPr>
                        <a:t> </a:t>
                      </a:r>
                      <a:endParaRPr lang="en-IE" sz="20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2021</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2022</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2023</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2024</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just">
                        <a:lnSpc>
                          <a:spcPct val="107000"/>
                        </a:lnSpc>
                        <a:spcAft>
                          <a:spcPts val="800"/>
                        </a:spcAft>
                        <a:buNone/>
                      </a:pPr>
                      <a:r>
                        <a:rPr lang="en-IE" sz="2000" b="1" dirty="0">
                          <a:solidFill>
                            <a:schemeClr val="bg1"/>
                          </a:solidFill>
                          <a:effectLst/>
                          <a:latin typeface="SDCC Sans" pitchFamily="2" charset="0"/>
                          <a:ea typeface="Calibri" panose="020F0502020204030204" pitchFamily="34" charset="0"/>
                          <a:cs typeface="Calibri" panose="020F0502020204030204" pitchFamily="34" charset="0"/>
                        </a:rPr>
                        <a:t>2025</a:t>
                      </a:r>
                      <a:endParaRPr lang="en-IE" sz="20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2859006386"/>
                  </a:ext>
                </a:extLst>
              </a:tr>
              <a:tr h="250341">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 </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just">
                        <a:lnSpc>
                          <a:spcPct val="107000"/>
                        </a:lnSpc>
                        <a:spcAft>
                          <a:spcPts val="800"/>
                        </a:spcAft>
                        <a:buNone/>
                      </a:pPr>
                      <a:r>
                        <a:rPr lang="en-IE" sz="2000" b="1" dirty="0">
                          <a:solidFill>
                            <a:schemeClr val="bg1"/>
                          </a:solidFill>
                          <a:effectLst/>
                          <a:latin typeface="SDCC Sans" pitchFamily="2" charset="0"/>
                          <a:ea typeface="Calibri" panose="020F0502020204030204" pitchFamily="34" charset="0"/>
                          <a:cs typeface="Calibri" panose="020F0502020204030204" pitchFamily="34" charset="0"/>
                        </a:rPr>
                        <a:t> </a:t>
                      </a:r>
                      <a:endParaRPr lang="en-IE" sz="20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 </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 </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 </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 </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1994217055"/>
                  </a:ext>
                </a:extLst>
              </a:tr>
              <a:tr h="660623">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Fatal</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 </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dirty="0">
                          <a:solidFill>
                            <a:schemeClr val="bg1"/>
                          </a:solidFill>
                          <a:effectLst/>
                          <a:latin typeface="SDCC Sans" pitchFamily="2" charset="0"/>
                          <a:ea typeface="Calibri" panose="020F0502020204030204" pitchFamily="34" charset="0"/>
                          <a:cs typeface="Calibri" panose="020F0502020204030204" pitchFamily="34" charset="0"/>
                        </a:rPr>
                        <a:t>3</a:t>
                      </a:r>
                      <a:endParaRPr lang="en-IE" sz="20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dirty="0">
                          <a:solidFill>
                            <a:schemeClr val="bg1"/>
                          </a:solidFill>
                          <a:effectLst/>
                          <a:latin typeface="SDCC Sans" pitchFamily="2" charset="0"/>
                          <a:ea typeface="Calibri" panose="020F0502020204030204" pitchFamily="34" charset="0"/>
                          <a:cs typeface="Calibri" panose="020F0502020204030204" pitchFamily="34" charset="0"/>
                        </a:rPr>
                        <a:t>3</a:t>
                      </a:r>
                      <a:endParaRPr lang="en-IE" sz="20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5</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2</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7</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634123"/>
                  </a:ext>
                </a:extLst>
              </a:tr>
              <a:tr h="250341">
                <a:tc>
                  <a:txBody>
                    <a:bodyPr/>
                    <a:lstStyle/>
                    <a:p>
                      <a:pPr algn="just">
                        <a:lnSpc>
                          <a:spcPct val="107000"/>
                        </a:lnSpc>
                        <a:spcAft>
                          <a:spcPts val="800"/>
                        </a:spcAft>
                        <a:buNone/>
                      </a:pPr>
                      <a:r>
                        <a:rPr lang="en-IE" sz="2000" b="1" dirty="0">
                          <a:solidFill>
                            <a:schemeClr val="bg1"/>
                          </a:solidFill>
                          <a:effectLst/>
                          <a:latin typeface="SDCC Sans" pitchFamily="2" charset="0"/>
                          <a:ea typeface="Calibri" panose="020F0502020204030204" pitchFamily="34" charset="0"/>
                          <a:cs typeface="Calibri" panose="020F0502020204030204" pitchFamily="34" charset="0"/>
                        </a:rPr>
                        <a:t>ROAD USER TYPE</a:t>
                      </a:r>
                      <a:endParaRPr lang="en-IE" sz="20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 </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dirty="0">
                          <a:solidFill>
                            <a:schemeClr val="bg1"/>
                          </a:solidFill>
                          <a:effectLst/>
                          <a:latin typeface="SDCC Sans" pitchFamily="2" charset="0"/>
                          <a:ea typeface="Calibri" panose="020F0502020204030204" pitchFamily="34" charset="0"/>
                          <a:cs typeface="Calibri" panose="020F0502020204030204" pitchFamily="34" charset="0"/>
                        </a:rPr>
                        <a:t> </a:t>
                      </a:r>
                      <a:endParaRPr lang="en-IE" sz="20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 </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 </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 </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0211334"/>
                  </a:ext>
                </a:extLst>
              </a:tr>
              <a:tr h="250341">
                <a:tc>
                  <a:txBody>
                    <a:bodyPr/>
                    <a:lstStyle/>
                    <a:p>
                      <a:pPr algn="just">
                        <a:lnSpc>
                          <a:spcPct val="107000"/>
                        </a:lnSpc>
                        <a:spcAft>
                          <a:spcPts val="800"/>
                        </a:spcAft>
                        <a:buNone/>
                      </a:pPr>
                      <a:r>
                        <a:rPr lang="en-IE" sz="2000">
                          <a:solidFill>
                            <a:schemeClr val="bg1"/>
                          </a:solidFill>
                          <a:effectLst/>
                          <a:latin typeface="SDCC Sans" pitchFamily="2" charset="0"/>
                          <a:ea typeface="Calibri" panose="020F0502020204030204" pitchFamily="34" charset="0"/>
                          <a:cs typeface="Calibri" panose="020F0502020204030204" pitchFamily="34" charset="0"/>
                        </a:rPr>
                        <a:t>Driver</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1</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0</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dirty="0">
                          <a:solidFill>
                            <a:schemeClr val="bg1"/>
                          </a:solidFill>
                          <a:effectLst/>
                          <a:latin typeface="SDCC Sans" pitchFamily="2" charset="0"/>
                          <a:ea typeface="Calibri" panose="020F0502020204030204" pitchFamily="34" charset="0"/>
                          <a:cs typeface="Calibri" panose="020F0502020204030204" pitchFamily="34" charset="0"/>
                        </a:rPr>
                        <a:t>1</a:t>
                      </a:r>
                      <a:endParaRPr lang="en-IE" sz="20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2</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1</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9395390"/>
                  </a:ext>
                </a:extLst>
              </a:tr>
              <a:tr h="250341">
                <a:tc>
                  <a:txBody>
                    <a:bodyPr/>
                    <a:lstStyle/>
                    <a:p>
                      <a:pPr algn="just">
                        <a:lnSpc>
                          <a:spcPct val="107000"/>
                        </a:lnSpc>
                        <a:spcAft>
                          <a:spcPts val="800"/>
                        </a:spcAft>
                        <a:buNone/>
                      </a:pPr>
                      <a:r>
                        <a:rPr lang="en-IE" sz="2000">
                          <a:solidFill>
                            <a:schemeClr val="bg1"/>
                          </a:solidFill>
                          <a:effectLst/>
                          <a:latin typeface="SDCC Sans" pitchFamily="2" charset="0"/>
                          <a:ea typeface="Calibri" panose="020F0502020204030204" pitchFamily="34" charset="0"/>
                          <a:cs typeface="Calibri" panose="020F0502020204030204" pitchFamily="34" charset="0"/>
                        </a:rPr>
                        <a:t>Passenger</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2</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0</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0</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dirty="0">
                          <a:solidFill>
                            <a:schemeClr val="bg1"/>
                          </a:solidFill>
                          <a:effectLst/>
                          <a:latin typeface="SDCC Sans" pitchFamily="2" charset="0"/>
                          <a:ea typeface="Calibri" panose="020F0502020204030204" pitchFamily="34" charset="0"/>
                          <a:cs typeface="Calibri" panose="020F0502020204030204" pitchFamily="34" charset="0"/>
                        </a:rPr>
                        <a:t>0</a:t>
                      </a:r>
                      <a:endParaRPr lang="en-IE" sz="20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0</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8900775"/>
                  </a:ext>
                </a:extLst>
              </a:tr>
              <a:tr h="760296">
                <a:tc>
                  <a:txBody>
                    <a:bodyPr/>
                    <a:lstStyle/>
                    <a:p>
                      <a:pPr algn="just">
                        <a:lnSpc>
                          <a:spcPct val="107000"/>
                        </a:lnSpc>
                        <a:spcAft>
                          <a:spcPts val="800"/>
                        </a:spcAft>
                        <a:buNone/>
                      </a:pPr>
                      <a:r>
                        <a:rPr lang="en-IE" sz="2000">
                          <a:solidFill>
                            <a:schemeClr val="bg1"/>
                          </a:solidFill>
                          <a:effectLst/>
                          <a:latin typeface="SDCC Sans" pitchFamily="2" charset="0"/>
                          <a:ea typeface="Calibri" panose="020F0502020204030204" pitchFamily="34" charset="0"/>
                          <a:cs typeface="Calibri" panose="020F0502020204030204" pitchFamily="34" charset="0"/>
                        </a:rPr>
                        <a:t>Motorcyclist</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2</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2</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1</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dirty="0">
                          <a:solidFill>
                            <a:schemeClr val="bg1"/>
                          </a:solidFill>
                          <a:effectLst/>
                          <a:latin typeface="SDCC Sans" pitchFamily="2" charset="0"/>
                          <a:ea typeface="Calibri" panose="020F0502020204030204" pitchFamily="34" charset="0"/>
                          <a:cs typeface="Calibri" panose="020F0502020204030204" pitchFamily="34" charset="0"/>
                        </a:rPr>
                        <a:t>0</a:t>
                      </a:r>
                      <a:endParaRPr lang="en-IE" sz="20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dirty="0">
                          <a:solidFill>
                            <a:schemeClr val="bg1"/>
                          </a:solidFill>
                          <a:effectLst/>
                          <a:latin typeface="SDCC Sans" pitchFamily="2" charset="0"/>
                          <a:ea typeface="Calibri" panose="020F0502020204030204" pitchFamily="34" charset="0"/>
                          <a:cs typeface="Calibri" panose="020F0502020204030204" pitchFamily="34" charset="0"/>
                        </a:rPr>
                        <a:t>2</a:t>
                      </a:r>
                      <a:endParaRPr lang="en-IE" sz="20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5677196"/>
                  </a:ext>
                </a:extLst>
              </a:tr>
              <a:tr h="250341">
                <a:tc>
                  <a:txBody>
                    <a:bodyPr/>
                    <a:lstStyle/>
                    <a:p>
                      <a:pPr algn="just">
                        <a:lnSpc>
                          <a:spcPct val="107000"/>
                        </a:lnSpc>
                        <a:spcAft>
                          <a:spcPts val="800"/>
                        </a:spcAft>
                        <a:buNone/>
                      </a:pPr>
                      <a:r>
                        <a:rPr lang="en-IE" sz="2000">
                          <a:solidFill>
                            <a:schemeClr val="bg1"/>
                          </a:solidFill>
                          <a:effectLst/>
                          <a:latin typeface="SDCC Sans" pitchFamily="2" charset="0"/>
                          <a:ea typeface="Calibri" panose="020F0502020204030204" pitchFamily="34" charset="0"/>
                          <a:cs typeface="Calibri" panose="020F0502020204030204" pitchFamily="34" charset="0"/>
                        </a:rPr>
                        <a:t>Cyclist</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0</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0</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2</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0</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dirty="0">
                          <a:solidFill>
                            <a:schemeClr val="bg1"/>
                          </a:solidFill>
                          <a:effectLst/>
                          <a:latin typeface="SDCC Sans" pitchFamily="2" charset="0"/>
                          <a:ea typeface="Calibri" panose="020F0502020204030204" pitchFamily="34" charset="0"/>
                          <a:cs typeface="Calibri" panose="020F0502020204030204" pitchFamily="34" charset="0"/>
                        </a:rPr>
                        <a:t>2</a:t>
                      </a:r>
                      <a:endParaRPr lang="en-IE" sz="20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1329710"/>
                  </a:ext>
                </a:extLst>
              </a:tr>
              <a:tr h="0">
                <a:tc>
                  <a:txBody>
                    <a:bodyPr/>
                    <a:lstStyle/>
                    <a:p>
                      <a:pPr algn="just">
                        <a:lnSpc>
                          <a:spcPct val="107000"/>
                        </a:lnSpc>
                        <a:spcAft>
                          <a:spcPts val="800"/>
                        </a:spcAft>
                        <a:buNone/>
                      </a:pPr>
                      <a:r>
                        <a:rPr lang="en-IE" sz="2000">
                          <a:solidFill>
                            <a:schemeClr val="bg1"/>
                          </a:solidFill>
                          <a:effectLst/>
                          <a:latin typeface="SDCC Sans" pitchFamily="2" charset="0"/>
                          <a:ea typeface="Calibri" panose="020F0502020204030204" pitchFamily="34" charset="0"/>
                          <a:cs typeface="Calibri" panose="020F0502020204030204" pitchFamily="34" charset="0"/>
                        </a:rPr>
                        <a:t>Pedestrian</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0</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2</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2</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0</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dirty="0">
                          <a:solidFill>
                            <a:schemeClr val="bg1"/>
                          </a:solidFill>
                          <a:effectLst/>
                          <a:latin typeface="SDCC Sans" pitchFamily="2" charset="0"/>
                          <a:ea typeface="Calibri" panose="020F0502020204030204" pitchFamily="34" charset="0"/>
                          <a:cs typeface="Calibri" panose="020F0502020204030204" pitchFamily="34" charset="0"/>
                        </a:rPr>
                        <a:t>2</a:t>
                      </a:r>
                      <a:endParaRPr lang="en-IE" sz="20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7054216"/>
                  </a:ext>
                </a:extLst>
              </a:tr>
              <a:tr h="250341">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TOTAL</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5</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4</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5</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a:solidFill>
                            <a:schemeClr val="bg1"/>
                          </a:solidFill>
                          <a:effectLst/>
                          <a:latin typeface="SDCC Sans" pitchFamily="2" charset="0"/>
                          <a:ea typeface="Calibri" panose="020F0502020204030204" pitchFamily="34" charset="0"/>
                          <a:cs typeface="Calibri" panose="020F0502020204030204" pitchFamily="34" charset="0"/>
                        </a:rPr>
                        <a:t>2</a:t>
                      </a:r>
                      <a:endParaRPr lang="en-IE" sz="200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buNone/>
                      </a:pPr>
                      <a:r>
                        <a:rPr lang="en-IE" sz="2000" b="1" dirty="0">
                          <a:solidFill>
                            <a:schemeClr val="bg1"/>
                          </a:solidFill>
                          <a:effectLst/>
                          <a:latin typeface="SDCC Sans" pitchFamily="2" charset="0"/>
                          <a:ea typeface="Calibri" panose="020F0502020204030204" pitchFamily="34" charset="0"/>
                          <a:cs typeface="Calibri" panose="020F0502020204030204" pitchFamily="34" charset="0"/>
                        </a:rPr>
                        <a:t>7</a:t>
                      </a:r>
                      <a:endParaRPr lang="en-IE" sz="2000" dirty="0">
                        <a:solidFill>
                          <a:schemeClr val="bg1"/>
                        </a:solidFill>
                        <a:effectLst/>
                        <a:latin typeface="SDCC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0330578"/>
                  </a:ext>
                </a:extLst>
              </a:tr>
            </a:tbl>
          </a:graphicData>
        </a:graphic>
      </p:graphicFrame>
    </p:spTree>
    <p:extLst>
      <p:ext uri="{BB962C8B-B14F-4D97-AF65-F5344CB8AC3E}">
        <p14:creationId xmlns:p14="http://schemas.microsoft.com/office/powerpoint/2010/main" val="2731770363"/>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3rd &amp; 4th Class OM.potx" id="{0B836008-792D-4599-887A-06896F6920F6}" vid="{AF880274-4031-4C2A-8B86-91F15592EF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25AB6EEDDF704CA3BEE5CE9668CD3C" ma:contentTypeVersion="13" ma:contentTypeDescription="Create a new document." ma:contentTypeScope="" ma:versionID="eaf52d41687ebf5d5ee3af397d1641cd">
  <xsd:schema xmlns:xsd="http://www.w3.org/2001/XMLSchema" xmlns:xs="http://www.w3.org/2001/XMLSchema" xmlns:p="http://schemas.microsoft.com/office/2006/metadata/properties" xmlns:ns3="8ca75213-1688-4ec3-962d-ca7e469ae1e5" targetNamespace="http://schemas.microsoft.com/office/2006/metadata/properties" ma:root="true" ma:fieldsID="6d6163cdbf4ecb6105625fe340e7e43c" ns3:_="">
    <xsd:import namespace="8ca75213-1688-4ec3-962d-ca7e469ae1e5"/>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_activity" minOccurs="0"/>
                <xsd:element ref="ns3:MediaServiceLocation" minOccurs="0"/>
                <xsd:element ref="ns3:MediaLengthInSecond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75213-1688-4ec3-962d-ca7e469ae1e5"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ca75213-1688-4ec3-962d-ca7e469ae1e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A5521C-D6BE-48D0-B93B-BCE5C2A02A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a75213-1688-4ec3-962d-ca7e469ae1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A32056-49A3-41CC-8C70-8205B0D348EE}">
  <ds:schemaRefs>
    <ds:schemaRef ds:uri="http://purl.org/dc/terms/"/>
    <ds:schemaRef ds:uri="8ca75213-1688-4ec3-962d-ca7e469ae1e5"/>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F3DD475-FC15-4248-B3E6-FAE182D39D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1361</TotalTime>
  <Words>1233</Words>
  <Application>Microsoft Office PowerPoint</Application>
  <PresentationFormat>Widescreen</PresentationFormat>
  <Paragraphs>189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SDCC Sans</vt:lpstr>
      <vt:lpstr>SDCC Master</vt:lpstr>
      <vt:lpstr>     Road Safety  Strategy 2026-2030   Presented by   Orlaith Maguire        Road Safety Officer </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Aims &amp; Objectives of RSS SDCC Road Safety Strategy 2026-2030</vt:lpstr>
      <vt:lpstr>PowerPoint Presentation</vt:lpstr>
      <vt:lpstr>PowerPoint Presentation</vt:lpstr>
      <vt:lpstr>Critical Success Factors</vt:lpstr>
      <vt:lpstr>PowerPoint Presentation</vt:lpstr>
      <vt:lpstr>Monitoring, Evaluation &amp; Summary</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SDCC_Powerpoint_New</dc:title>
  <dc:creator>Orlaith Maguire</dc:creator>
  <cp:lastModifiedBy>Eoin Burke</cp:lastModifiedBy>
  <cp:revision>108</cp:revision>
  <cp:lastPrinted>2026-02-24T13:19:15Z</cp:lastPrinted>
  <dcterms:created xsi:type="dcterms:W3CDTF">2025-05-09T13:40:13Z</dcterms:created>
  <dcterms:modified xsi:type="dcterms:W3CDTF">2026-02-26T00:47:12Z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y fmtid="{D5CDD505-2E9C-101B-9397-08002B2CF9AE}" pid="6" name="ContentTypeId">
    <vt:lpwstr>0x0101005625AB6EEDDF704CA3BEE5CE9668CD3C</vt:lpwstr>
  </property>
</Properties>
</file>