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9" r:id="rId3"/>
    <p:sldId id="313" r:id="rId4"/>
    <p:sldId id="284" r:id="rId5"/>
    <p:sldId id="292" r:id="rId6"/>
    <p:sldId id="293" r:id="rId7"/>
    <p:sldId id="286" r:id="rId8"/>
    <p:sldId id="310" r:id="rId9"/>
    <p:sldId id="314" r:id="rId10"/>
    <p:sldId id="315" r:id="rId11"/>
    <p:sldId id="274" r:id="rId12"/>
  </p:sldIdLst>
  <p:sldSz cx="12192000" cy="6858000"/>
  <p:notesSz cx="20104100" cy="1130935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DA323E-3276-46B1-B67F-FDB2DDCAC4C7}" v="772" dt="2026-02-24T16:42:56.66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6" autoAdjust="0"/>
  </p:normalViewPr>
  <p:slideViewPr>
    <p:cSldViewPr>
      <p:cViewPr varScale="1">
        <p:scale>
          <a:sx n="57" d="100"/>
          <a:sy n="57" d="100"/>
        </p:scale>
        <p:origin x="1404" y="28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oin Burke" userId="4aafc82d-5189-4da3-bc5e-52a4f60cd126" providerId="ADAL" clId="{2D961CA9-53DA-4178-9F8A-E9F20AC6B850}"/>
    <pc:docChg chg="custSel addSld delSld modSld sldOrd">
      <pc:chgData name="Eoin Burke" userId="4aafc82d-5189-4da3-bc5e-52a4f60cd126" providerId="ADAL" clId="{2D961CA9-53DA-4178-9F8A-E9F20AC6B850}" dt="2026-02-24T16:42:56.661" v="912" actId="20577"/>
      <pc:docMkLst>
        <pc:docMk/>
      </pc:docMkLst>
      <pc:sldChg chg="modSp mod">
        <pc:chgData name="Eoin Burke" userId="4aafc82d-5189-4da3-bc5e-52a4f60cd126" providerId="ADAL" clId="{2D961CA9-53DA-4178-9F8A-E9F20AC6B850}" dt="2026-02-24T16:30:25.500" v="5" actId="255"/>
        <pc:sldMkLst>
          <pc:docMk/>
          <pc:sldMk cId="193055187" sldId="256"/>
        </pc:sldMkLst>
        <pc:spChg chg="mod">
          <ac:chgData name="Eoin Burke" userId="4aafc82d-5189-4da3-bc5e-52a4f60cd126" providerId="ADAL" clId="{2D961CA9-53DA-4178-9F8A-E9F20AC6B850}" dt="2026-02-24T16:30:25.500" v="5" actId="255"/>
          <ac:spMkLst>
            <pc:docMk/>
            <pc:sldMk cId="193055187" sldId="256"/>
            <ac:spMk id="2" creationId="{0FB241BB-59EA-A1A3-46CF-4A5994096217}"/>
          </ac:spMkLst>
        </pc:spChg>
      </pc:sldChg>
      <pc:sldChg chg="delSp modSp del mod delAnim">
        <pc:chgData name="Eoin Burke" userId="4aafc82d-5189-4da3-bc5e-52a4f60cd126" providerId="ADAL" clId="{2D961CA9-53DA-4178-9F8A-E9F20AC6B850}" dt="2026-02-24T16:31:57.801" v="31" actId="2696"/>
        <pc:sldMkLst>
          <pc:docMk/>
          <pc:sldMk cId="2662667836" sldId="258"/>
        </pc:sldMkLst>
        <pc:spChg chg="del mod">
          <ac:chgData name="Eoin Burke" userId="4aafc82d-5189-4da3-bc5e-52a4f60cd126" providerId="ADAL" clId="{2D961CA9-53DA-4178-9F8A-E9F20AC6B850}" dt="2026-02-24T16:31:09.242" v="16"/>
          <ac:spMkLst>
            <pc:docMk/>
            <pc:sldMk cId="2662667836" sldId="258"/>
            <ac:spMk id="5" creationId="{EE7B4E4C-D9D5-7C4B-A749-E8959920B9E5}"/>
          </ac:spMkLst>
        </pc:spChg>
        <pc:spChg chg="mod">
          <ac:chgData name="Eoin Burke" userId="4aafc82d-5189-4da3-bc5e-52a4f60cd126" providerId="ADAL" clId="{2D961CA9-53DA-4178-9F8A-E9F20AC6B850}" dt="2026-02-24T16:31:19.454" v="18" actId="21"/>
          <ac:spMkLst>
            <pc:docMk/>
            <pc:sldMk cId="2662667836" sldId="258"/>
            <ac:spMk id="6" creationId="{F3E3BD99-2F23-3039-0661-CE37C0D51FBA}"/>
          </ac:spMkLst>
        </pc:spChg>
        <pc:picChg chg="del">
          <ac:chgData name="Eoin Burke" userId="4aafc82d-5189-4da3-bc5e-52a4f60cd126" providerId="ADAL" clId="{2D961CA9-53DA-4178-9F8A-E9F20AC6B850}" dt="2026-02-24T16:30:55.819" v="11" actId="21"/>
          <ac:picMkLst>
            <pc:docMk/>
            <pc:sldMk cId="2662667836" sldId="258"/>
            <ac:picMk id="21" creationId="{F94ACEE2-17D6-158E-2736-01F0DC08DCCE}"/>
          </ac:picMkLst>
        </pc:picChg>
      </pc:sldChg>
      <pc:sldChg chg="addSp delSp modSp mod delAnim modAnim">
        <pc:chgData name="Eoin Burke" userId="4aafc82d-5189-4da3-bc5e-52a4f60cd126" providerId="ADAL" clId="{2D961CA9-53DA-4178-9F8A-E9F20AC6B850}" dt="2026-02-24T16:31:53.738" v="30" actId="2711"/>
        <pc:sldMkLst>
          <pc:docMk/>
          <pc:sldMk cId="1991697222" sldId="269"/>
        </pc:sldMkLst>
        <pc:spChg chg="mod">
          <ac:chgData name="Eoin Burke" userId="4aafc82d-5189-4da3-bc5e-52a4f60cd126" providerId="ADAL" clId="{2D961CA9-53DA-4178-9F8A-E9F20AC6B850}" dt="2026-02-24T16:31:53.738" v="30" actId="2711"/>
          <ac:spMkLst>
            <pc:docMk/>
            <pc:sldMk cId="1991697222" sldId="269"/>
            <ac:spMk id="2" creationId="{72341F8D-6523-FFF2-29E0-87EA88CEB34D}"/>
          </ac:spMkLst>
        </pc:spChg>
        <pc:spChg chg="mod">
          <ac:chgData name="Eoin Burke" userId="4aafc82d-5189-4da3-bc5e-52a4f60cd126" providerId="ADAL" clId="{2D961CA9-53DA-4178-9F8A-E9F20AC6B850}" dt="2026-02-24T16:31:50.538" v="29" actId="2711"/>
          <ac:spMkLst>
            <pc:docMk/>
            <pc:sldMk cId="1991697222" sldId="269"/>
            <ac:spMk id="3" creationId="{2B292AA5-C8F8-1CD6-5980-EE180336C5E3}"/>
          </ac:spMkLst>
        </pc:spChg>
        <pc:spChg chg="mod">
          <ac:chgData name="Eoin Burke" userId="4aafc82d-5189-4da3-bc5e-52a4f60cd126" providerId="ADAL" clId="{2D961CA9-53DA-4178-9F8A-E9F20AC6B850}" dt="2026-02-24T16:31:23.365" v="19" actId="20577"/>
          <ac:spMkLst>
            <pc:docMk/>
            <pc:sldMk cId="1991697222" sldId="269"/>
            <ac:spMk id="17" creationId="{C17C051D-5CF1-2EAE-1E61-B32347807E68}"/>
          </ac:spMkLst>
        </pc:spChg>
        <pc:spChg chg="del">
          <ac:chgData name="Eoin Burke" userId="4aafc82d-5189-4da3-bc5e-52a4f60cd126" providerId="ADAL" clId="{2D961CA9-53DA-4178-9F8A-E9F20AC6B850}" dt="2026-02-24T16:31:42.218" v="26" actId="478"/>
          <ac:spMkLst>
            <pc:docMk/>
            <pc:sldMk cId="1991697222" sldId="269"/>
            <ac:spMk id="22" creationId="{95572208-2B40-96D1-4E0C-DAF18B760CE4}"/>
          </ac:spMkLst>
        </pc:spChg>
        <pc:spChg chg="del">
          <ac:chgData name="Eoin Burke" userId="4aafc82d-5189-4da3-bc5e-52a4f60cd126" providerId="ADAL" clId="{2D961CA9-53DA-4178-9F8A-E9F20AC6B850}" dt="2026-02-24T16:31:33.084" v="22" actId="478"/>
          <ac:spMkLst>
            <pc:docMk/>
            <pc:sldMk cId="1991697222" sldId="269"/>
            <ac:spMk id="23" creationId="{549F60D6-475F-019A-79FC-056DBAACDBCC}"/>
          </ac:spMkLst>
        </pc:spChg>
        <pc:picChg chg="del">
          <ac:chgData name="Eoin Burke" userId="4aafc82d-5189-4da3-bc5e-52a4f60cd126" providerId="ADAL" clId="{2D961CA9-53DA-4178-9F8A-E9F20AC6B850}" dt="2026-02-24T16:30:50.270" v="8" actId="478"/>
          <ac:picMkLst>
            <pc:docMk/>
            <pc:sldMk cId="1991697222" sldId="269"/>
            <ac:picMk id="13" creationId="{75C9B2FD-5C83-4D2B-8409-2FECBD5747A4}"/>
          </ac:picMkLst>
        </pc:picChg>
        <pc:picChg chg="del">
          <ac:chgData name="Eoin Burke" userId="4aafc82d-5189-4da3-bc5e-52a4f60cd126" providerId="ADAL" clId="{2D961CA9-53DA-4178-9F8A-E9F20AC6B850}" dt="2026-02-24T16:30:51.478" v="9" actId="478"/>
          <ac:picMkLst>
            <pc:docMk/>
            <pc:sldMk cId="1991697222" sldId="269"/>
            <ac:picMk id="14" creationId="{621D7EAF-5913-286B-D00D-E59618E40114}"/>
          </ac:picMkLst>
        </pc:picChg>
        <pc:picChg chg="del">
          <ac:chgData name="Eoin Burke" userId="4aafc82d-5189-4da3-bc5e-52a4f60cd126" providerId="ADAL" clId="{2D961CA9-53DA-4178-9F8A-E9F20AC6B850}" dt="2026-02-24T16:30:52.524" v="10" actId="478"/>
          <ac:picMkLst>
            <pc:docMk/>
            <pc:sldMk cId="1991697222" sldId="269"/>
            <ac:picMk id="16" creationId="{29C58EF6-0731-231A-E118-004D07988DA5}"/>
          </ac:picMkLst>
        </pc:picChg>
        <pc:picChg chg="add mod">
          <ac:chgData name="Eoin Burke" userId="4aafc82d-5189-4da3-bc5e-52a4f60cd126" providerId="ADAL" clId="{2D961CA9-53DA-4178-9F8A-E9F20AC6B850}" dt="2026-02-24T16:31:43.776" v="27" actId="1076"/>
          <ac:picMkLst>
            <pc:docMk/>
            <pc:sldMk cId="1991697222" sldId="269"/>
            <ac:picMk id="21" creationId="{F94ACEE2-17D6-158E-2736-01F0DC08DCCE}"/>
          </ac:picMkLst>
        </pc:picChg>
      </pc:sldChg>
      <pc:sldChg chg="modSp mod">
        <pc:chgData name="Eoin Burke" userId="4aafc82d-5189-4da3-bc5e-52a4f60cd126" providerId="ADAL" clId="{2D961CA9-53DA-4178-9F8A-E9F20AC6B850}" dt="2026-02-24T16:41:20.089" v="896" actId="1076"/>
        <pc:sldMkLst>
          <pc:docMk/>
          <pc:sldMk cId="2377547267" sldId="274"/>
        </pc:sldMkLst>
        <pc:picChg chg="mod">
          <ac:chgData name="Eoin Burke" userId="4aafc82d-5189-4da3-bc5e-52a4f60cd126" providerId="ADAL" clId="{2D961CA9-53DA-4178-9F8A-E9F20AC6B850}" dt="2026-02-24T16:41:20.089" v="896" actId="1076"/>
          <ac:picMkLst>
            <pc:docMk/>
            <pc:sldMk cId="2377547267" sldId="274"/>
            <ac:picMk id="6" creationId="{75E07DDD-6EFD-833D-800D-9ECF62B55DA7}"/>
          </ac:picMkLst>
        </pc:picChg>
      </pc:sldChg>
      <pc:sldChg chg="modSp mod">
        <pc:chgData name="Eoin Burke" userId="4aafc82d-5189-4da3-bc5e-52a4f60cd126" providerId="ADAL" clId="{2D961CA9-53DA-4178-9F8A-E9F20AC6B850}" dt="2026-02-24T16:32:28.900" v="37" actId="27636"/>
        <pc:sldMkLst>
          <pc:docMk/>
          <pc:sldMk cId="139601133" sldId="284"/>
        </pc:sldMkLst>
        <pc:spChg chg="mod">
          <ac:chgData name="Eoin Burke" userId="4aafc82d-5189-4da3-bc5e-52a4f60cd126" providerId="ADAL" clId="{2D961CA9-53DA-4178-9F8A-E9F20AC6B850}" dt="2026-02-24T16:32:28.900" v="37" actId="27636"/>
          <ac:spMkLst>
            <pc:docMk/>
            <pc:sldMk cId="139601133" sldId="284"/>
            <ac:spMk id="2" creationId="{00D382F7-F4FC-8CCF-A935-22301D626F60}"/>
          </ac:spMkLst>
        </pc:spChg>
      </pc:sldChg>
      <pc:sldChg chg="modSp mod">
        <pc:chgData name="Eoin Burke" userId="4aafc82d-5189-4da3-bc5e-52a4f60cd126" providerId="ADAL" clId="{2D961CA9-53DA-4178-9F8A-E9F20AC6B850}" dt="2026-02-24T16:33:58.400" v="52" actId="14100"/>
        <pc:sldMkLst>
          <pc:docMk/>
          <pc:sldMk cId="1841041473" sldId="286"/>
        </pc:sldMkLst>
        <pc:spChg chg="mod">
          <ac:chgData name="Eoin Burke" userId="4aafc82d-5189-4da3-bc5e-52a4f60cd126" providerId="ADAL" clId="{2D961CA9-53DA-4178-9F8A-E9F20AC6B850}" dt="2026-02-24T16:33:58.400" v="52" actId="14100"/>
          <ac:spMkLst>
            <pc:docMk/>
            <pc:sldMk cId="1841041473" sldId="286"/>
            <ac:spMk id="8" creationId="{2589836F-7935-B493-3B95-713723A7826C}"/>
          </ac:spMkLst>
        </pc:spChg>
      </pc:sldChg>
      <pc:sldChg chg="modSp mod">
        <pc:chgData name="Eoin Burke" userId="4aafc82d-5189-4da3-bc5e-52a4f60cd126" providerId="ADAL" clId="{2D961CA9-53DA-4178-9F8A-E9F20AC6B850}" dt="2026-02-24T16:33:18.034" v="48" actId="20577"/>
        <pc:sldMkLst>
          <pc:docMk/>
          <pc:sldMk cId="2917654881" sldId="292"/>
        </pc:sldMkLst>
        <pc:spChg chg="mod">
          <ac:chgData name="Eoin Burke" userId="4aafc82d-5189-4da3-bc5e-52a4f60cd126" providerId="ADAL" clId="{2D961CA9-53DA-4178-9F8A-E9F20AC6B850}" dt="2026-02-24T16:32:42.743" v="39" actId="27636"/>
          <ac:spMkLst>
            <pc:docMk/>
            <pc:sldMk cId="2917654881" sldId="292"/>
            <ac:spMk id="2" creationId="{80F90289-4649-B1F3-D494-7B9E6D0E60CC}"/>
          </ac:spMkLst>
        </pc:spChg>
        <pc:spChg chg="mod">
          <ac:chgData name="Eoin Burke" userId="4aafc82d-5189-4da3-bc5e-52a4f60cd126" providerId="ADAL" clId="{2D961CA9-53DA-4178-9F8A-E9F20AC6B850}" dt="2026-02-24T16:33:18.034" v="48" actId="20577"/>
          <ac:spMkLst>
            <pc:docMk/>
            <pc:sldMk cId="2917654881" sldId="292"/>
            <ac:spMk id="8" creationId="{221A68AA-E260-6172-896C-29802F1968A5}"/>
          </ac:spMkLst>
        </pc:spChg>
      </pc:sldChg>
      <pc:sldChg chg="modSp mod">
        <pc:chgData name="Eoin Burke" userId="4aafc82d-5189-4da3-bc5e-52a4f60cd126" providerId="ADAL" clId="{2D961CA9-53DA-4178-9F8A-E9F20AC6B850}" dt="2026-02-24T16:42:17.573" v="903" actId="255"/>
        <pc:sldMkLst>
          <pc:docMk/>
          <pc:sldMk cId="984616911" sldId="293"/>
        </pc:sldMkLst>
        <pc:spChg chg="mod">
          <ac:chgData name="Eoin Burke" userId="4aafc82d-5189-4da3-bc5e-52a4f60cd126" providerId="ADAL" clId="{2D961CA9-53DA-4178-9F8A-E9F20AC6B850}" dt="2026-02-24T16:42:17.573" v="903" actId="255"/>
          <ac:spMkLst>
            <pc:docMk/>
            <pc:sldMk cId="984616911" sldId="293"/>
            <ac:spMk id="2" creationId="{31FE636F-42FB-1BAD-886A-46D4602A1210}"/>
          </ac:spMkLst>
        </pc:spChg>
        <pc:graphicFrameChg chg="mod">
          <ac:chgData name="Eoin Burke" userId="4aafc82d-5189-4da3-bc5e-52a4f60cd126" providerId="ADAL" clId="{2D961CA9-53DA-4178-9F8A-E9F20AC6B850}" dt="2026-02-24T16:41:34.084" v="897" actId="1076"/>
          <ac:graphicFrameMkLst>
            <pc:docMk/>
            <pc:sldMk cId="984616911" sldId="293"/>
            <ac:graphicFrameMk id="4" creationId="{D6C4C15F-129A-E224-85EF-27F199D9A409}"/>
          </ac:graphicFrameMkLst>
        </pc:graphicFrameChg>
        <pc:graphicFrameChg chg="mod">
          <ac:chgData name="Eoin Burke" userId="4aafc82d-5189-4da3-bc5e-52a4f60cd126" providerId="ADAL" clId="{2D961CA9-53DA-4178-9F8A-E9F20AC6B850}" dt="2026-02-24T16:41:53.430" v="902"/>
          <ac:graphicFrameMkLst>
            <pc:docMk/>
            <pc:sldMk cId="984616911" sldId="293"/>
            <ac:graphicFrameMk id="6" creationId="{34324D4E-3189-5971-3079-3A0D7206CC10}"/>
          </ac:graphicFrameMkLst>
        </pc:graphicFrameChg>
        <pc:graphicFrameChg chg="mod">
          <ac:chgData name="Eoin Burke" userId="4aafc82d-5189-4da3-bc5e-52a4f60cd126" providerId="ADAL" clId="{2D961CA9-53DA-4178-9F8A-E9F20AC6B850}" dt="2026-02-24T16:41:50.729" v="901" actId="14100"/>
          <ac:graphicFrameMkLst>
            <pc:docMk/>
            <pc:sldMk cId="984616911" sldId="293"/>
            <ac:graphicFrameMk id="7" creationId="{D2D48415-8326-E9C3-77EB-EA0D4E566FB7}"/>
          </ac:graphicFrameMkLst>
        </pc:graphicFrameChg>
      </pc:sldChg>
      <pc:sldChg chg="modSp mod">
        <pc:chgData name="Eoin Burke" userId="4aafc82d-5189-4da3-bc5e-52a4f60cd126" providerId="ADAL" clId="{2D961CA9-53DA-4178-9F8A-E9F20AC6B850}" dt="2026-02-24T16:34:10.673" v="54" actId="14100"/>
        <pc:sldMkLst>
          <pc:docMk/>
          <pc:sldMk cId="1604664542" sldId="310"/>
        </pc:sldMkLst>
        <pc:spChg chg="mod">
          <ac:chgData name="Eoin Burke" userId="4aafc82d-5189-4da3-bc5e-52a4f60cd126" providerId="ADAL" clId="{2D961CA9-53DA-4178-9F8A-E9F20AC6B850}" dt="2026-02-24T16:34:10.673" v="54" actId="14100"/>
          <ac:spMkLst>
            <pc:docMk/>
            <pc:sldMk cId="1604664542" sldId="310"/>
            <ac:spMk id="9" creationId="{5BEC487A-C46E-F399-3EA2-677A23B695C8}"/>
          </ac:spMkLst>
        </pc:spChg>
      </pc:sldChg>
      <pc:sldChg chg="modSp del mod">
        <pc:chgData name="Eoin Burke" userId="4aafc82d-5189-4da3-bc5e-52a4f60cd126" providerId="ADAL" clId="{2D961CA9-53DA-4178-9F8A-E9F20AC6B850}" dt="2026-02-24T16:37:22.841" v="422" actId="2696"/>
        <pc:sldMkLst>
          <pc:docMk/>
          <pc:sldMk cId="1951970813" sldId="311"/>
        </pc:sldMkLst>
        <pc:picChg chg="mod">
          <ac:chgData name="Eoin Burke" userId="4aafc82d-5189-4da3-bc5e-52a4f60cd126" providerId="ADAL" clId="{2D961CA9-53DA-4178-9F8A-E9F20AC6B850}" dt="2026-02-24T16:35:19.552" v="86" actId="1076"/>
          <ac:picMkLst>
            <pc:docMk/>
            <pc:sldMk cId="1951970813" sldId="311"/>
            <ac:picMk id="12" creationId="{8DEBC1EC-A890-0FE8-E20B-BD8B1FB2FE18}"/>
          </ac:picMkLst>
        </pc:picChg>
      </pc:sldChg>
      <pc:sldChg chg="del">
        <pc:chgData name="Eoin Burke" userId="4aafc82d-5189-4da3-bc5e-52a4f60cd126" providerId="ADAL" clId="{2D961CA9-53DA-4178-9F8A-E9F20AC6B850}" dt="2026-02-24T16:41:03.773" v="892" actId="2696"/>
        <pc:sldMkLst>
          <pc:docMk/>
          <pc:sldMk cId="4213068859" sldId="312"/>
        </pc:sldMkLst>
      </pc:sldChg>
      <pc:sldChg chg="del">
        <pc:chgData name="Eoin Burke" userId="4aafc82d-5189-4da3-bc5e-52a4f60cd126" providerId="ADAL" clId="{2D961CA9-53DA-4178-9F8A-E9F20AC6B850}" dt="2026-02-24T16:29:55.852" v="0" actId="2696"/>
        <pc:sldMkLst>
          <pc:docMk/>
          <pc:sldMk cId="810908459" sldId="313"/>
        </pc:sldMkLst>
      </pc:sldChg>
      <pc:sldChg chg="modSp add mod">
        <pc:chgData name="Eoin Burke" userId="4aafc82d-5189-4da3-bc5e-52a4f60cd126" providerId="ADAL" clId="{2D961CA9-53DA-4178-9F8A-E9F20AC6B850}" dt="2026-02-24T16:32:12.859" v="35" actId="2711"/>
        <pc:sldMkLst>
          <pc:docMk/>
          <pc:sldMk cId="2912911307" sldId="313"/>
        </pc:sldMkLst>
        <pc:spChg chg="mod">
          <ac:chgData name="Eoin Burke" userId="4aafc82d-5189-4da3-bc5e-52a4f60cd126" providerId="ADAL" clId="{2D961CA9-53DA-4178-9F8A-E9F20AC6B850}" dt="2026-02-24T16:32:03.354" v="32" actId="2711"/>
          <ac:spMkLst>
            <pc:docMk/>
            <pc:sldMk cId="2912911307" sldId="313"/>
            <ac:spMk id="2" creationId="{0D9F8EDA-D904-44A8-2C5A-F656DE30656F}"/>
          </ac:spMkLst>
        </pc:spChg>
        <pc:spChg chg="mod">
          <ac:chgData name="Eoin Burke" userId="4aafc82d-5189-4da3-bc5e-52a4f60cd126" providerId="ADAL" clId="{2D961CA9-53DA-4178-9F8A-E9F20AC6B850}" dt="2026-02-24T16:32:09.126" v="34" actId="27636"/>
          <ac:spMkLst>
            <pc:docMk/>
            <pc:sldMk cId="2912911307" sldId="313"/>
            <ac:spMk id="3" creationId="{8FAD13CF-C113-4517-71FB-BFE010332175}"/>
          </ac:spMkLst>
        </pc:spChg>
        <pc:spChg chg="mod">
          <ac:chgData name="Eoin Burke" userId="4aafc82d-5189-4da3-bc5e-52a4f60cd126" providerId="ADAL" clId="{2D961CA9-53DA-4178-9F8A-E9F20AC6B850}" dt="2026-02-24T16:32:12.859" v="35" actId="2711"/>
          <ac:spMkLst>
            <pc:docMk/>
            <pc:sldMk cId="2912911307" sldId="313"/>
            <ac:spMk id="17" creationId="{7202D839-3B8C-E3E4-3BC8-264D2AE5B0C0}"/>
          </ac:spMkLst>
        </pc:spChg>
      </pc:sldChg>
      <pc:sldChg chg="addSp delSp modSp add mod ord delAnim modAnim">
        <pc:chgData name="Eoin Burke" userId="4aafc82d-5189-4da3-bc5e-52a4f60cd126" providerId="ADAL" clId="{2D961CA9-53DA-4178-9F8A-E9F20AC6B850}" dt="2026-02-24T16:37:15.374" v="421" actId="20577"/>
        <pc:sldMkLst>
          <pc:docMk/>
          <pc:sldMk cId="811652641" sldId="314"/>
        </pc:sldMkLst>
        <pc:spChg chg="mod">
          <ac:chgData name="Eoin Burke" userId="4aafc82d-5189-4da3-bc5e-52a4f60cd126" providerId="ADAL" clId="{2D961CA9-53DA-4178-9F8A-E9F20AC6B850}" dt="2026-02-24T16:37:15.374" v="421" actId="20577"/>
          <ac:spMkLst>
            <pc:docMk/>
            <pc:sldMk cId="811652641" sldId="314"/>
            <ac:spMk id="2" creationId="{28F43A73-50CC-4150-9645-D65A01A3EAEB}"/>
          </ac:spMkLst>
        </pc:spChg>
        <pc:spChg chg="mod">
          <ac:chgData name="Eoin Burke" userId="4aafc82d-5189-4da3-bc5e-52a4f60cd126" providerId="ADAL" clId="{2D961CA9-53DA-4178-9F8A-E9F20AC6B850}" dt="2026-02-24T16:37:04.934" v="418" actId="12"/>
          <ac:spMkLst>
            <pc:docMk/>
            <pc:sldMk cId="811652641" sldId="314"/>
            <ac:spMk id="3" creationId="{FDB17E6B-DAB6-EE8E-58FF-291E31764B85}"/>
          </ac:spMkLst>
        </pc:spChg>
        <pc:spChg chg="mod">
          <ac:chgData name="Eoin Burke" userId="4aafc82d-5189-4da3-bc5e-52a4f60cd126" providerId="ADAL" clId="{2D961CA9-53DA-4178-9F8A-E9F20AC6B850}" dt="2026-02-24T16:35:04.651" v="85" actId="6549"/>
          <ac:spMkLst>
            <pc:docMk/>
            <pc:sldMk cId="811652641" sldId="314"/>
            <ac:spMk id="17" creationId="{9C912E0F-4AC5-8B9B-4D12-F757745ED0FF}"/>
          </ac:spMkLst>
        </pc:spChg>
        <pc:spChg chg="del mod">
          <ac:chgData name="Eoin Burke" userId="4aafc82d-5189-4da3-bc5e-52a4f60cd126" providerId="ADAL" clId="{2D961CA9-53DA-4178-9F8A-E9F20AC6B850}" dt="2026-02-24T16:34:59.475" v="83" actId="478"/>
          <ac:spMkLst>
            <pc:docMk/>
            <pc:sldMk cId="811652641" sldId="314"/>
            <ac:spMk id="22" creationId="{82E5BFD7-5393-3C52-B7DC-1FB6DCEF613E}"/>
          </ac:spMkLst>
        </pc:spChg>
        <pc:spChg chg="del">
          <ac:chgData name="Eoin Burke" userId="4aafc82d-5189-4da3-bc5e-52a4f60cd126" providerId="ADAL" clId="{2D961CA9-53DA-4178-9F8A-E9F20AC6B850}" dt="2026-02-24T16:34:58.409" v="81" actId="478"/>
          <ac:spMkLst>
            <pc:docMk/>
            <pc:sldMk cId="811652641" sldId="314"/>
            <ac:spMk id="23" creationId="{90F36DB7-5D90-8BA6-3E8A-617A368B2B01}"/>
          </ac:spMkLst>
        </pc:spChg>
        <pc:picChg chg="add del mod">
          <ac:chgData name="Eoin Burke" userId="4aafc82d-5189-4da3-bc5e-52a4f60cd126" providerId="ADAL" clId="{2D961CA9-53DA-4178-9F8A-E9F20AC6B850}" dt="2026-02-24T16:36:58.980" v="416" actId="478"/>
          <ac:picMkLst>
            <pc:docMk/>
            <pc:sldMk cId="811652641" sldId="314"/>
            <ac:picMk id="4" creationId="{B3B84435-2BD2-7ACA-0262-411ADEAB8AD0}"/>
          </ac:picMkLst>
        </pc:picChg>
        <pc:picChg chg="del">
          <ac:chgData name="Eoin Burke" userId="4aafc82d-5189-4da3-bc5e-52a4f60cd126" providerId="ADAL" clId="{2D961CA9-53DA-4178-9F8A-E9F20AC6B850}" dt="2026-02-24T16:34:56.628" v="78" actId="478"/>
          <ac:picMkLst>
            <pc:docMk/>
            <pc:sldMk cId="811652641" sldId="314"/>
            <ac:picMk id="13" creationId="{849E4B93-A32B-00EC-5428-C55D590D71C9}"/>
          </ac:picMkLst>
        </pc:picChg>
        <pc:picChg chg="del">
          <ac:chgData name="Eoin Burke" userId="4aafc82d-5189-4da3-bc5e-52a4f60cd126" providerId="ADAL" clId="{2D961CA9-53DA-4178-9F8A-E9F20AC6B850}" dt="2026-02-24T16:34:57.129" v="79" actId="478"/>
          <ac:picMkLst>
            <pc:docMk/>
            <pc:sldMk cId="811652641" sldId="314"/>
            <ac:picMk id="14" creationId="{028E1BAF-6119-23ED-7BF2-FFAA7F1F32B7}"/>
          </ac:picMkLst>
        </pc:picChg>
        <pc:picChg chg="del">
          <ac:chgData name="Eoin Burke" userId="4aafc82d-5189-4da3-bc5e-52a4f60cd126" providerId="ADAL" clId="{2D961CA9-53DA-4178-9F8A-E9F20AC6B850}" dt="2026-02-24T16:34:57.782" v="80" actId="478"/>
          <ac:picMkLst>
            <pc:docMk/>
            <pc:sldMk cId="811652641" sldId="314"/>
            <ac:picMk id="16" creationId="{FF135985-9598-1922-24E2-2F95F2A11FC8}"/>
          </ac:picMkLst>
        </pc:picChg>
      </pc:sldChg>
      <pc:sldChg chg="addSp delSp modSp add mod modAnim">
        <pc:chgData name="Eoin Burke" userId="4aafc82d-5189-4da3-bc5e-52a4f60cd126" providerId="ADAL" clId="{2D961CA9-53DA-4178-9F8A-E9F20AC6B850}" dt="2026-02-24T16:42:56.661" v="912" actId="20577"/>
        <pc:sldMkLst>
          <pc:docMk/>
          <pc:sldMk cId="900512972" sldId="315"/>
        </pc:sldMkLst>
        <pc:spChg chg="mod">
          <ac:chgData name="Eoin Burke" userId="4aafc82d-5189-4da3-bc5e-52a4f60cd126" providerId="ADAL" clId="{2D961CA9-53DA-4178-9F8A-E9F20AC6B850}" dt="2026-02-24T16:37:54.543" v="472" actId="20577"/>
          <ac:spMkLst>
            <pc:docMk/>
            <pc:sldMk cId="900512972" sldId="315"/>
            <ac:spMk id="2" creationId="{FB1BC570-C19F-0E02-DFE5-B2C6C5D204E2}"/>
          </ac:spMkLst>
        </pc:spChg>
        <pc:spChg chg="mod">
          <ac:chgData name="Eoin Burke" userId="4aafc82d-5189-4da3-bc5e-52a4f60cd126" providerId="ADAL" clId="{2D961CA9-53DA-4178-9F8A-E9F20AC6B850}" dt="2026-02-24T16:42:56.661" v="912" actId="20577"/>
          <ac:spMkLst>
            <pc:docMk/>
            <pc:sldMk cId="900512972" sldId="315"/>
            <ac:spMk id="3" creationId="{56D544A0-8BC9-AB5C-137F-64197CE018B5}"/>
          </ac:spMkLst>
        </pc:spChg>
        <pc:picChg chg="add del mod">
          <ac:chgData name="Eoin Burke" userId="4aafc82d-5189-4da3-bc5e-52a4f60cd126" providerId="ADAL" clId="{2D961CA9-53DA-4178-9F8A-E9F20AC6B850}" dt="2026-02-24T16:40:59.841" v="891" actId="478"/>
          <ac:picMkLst>
            <pc:docMk/>
            <pc:sldMk cId="900512972" sldId="315"/>
            <ac:picMk id="4" creationId="{E36466B7-96D9-11D1-E1EE-4A56835A63F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017FF7-9168-4F31-9BBB-7174CF7AAC1E}"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IE"/>
        </a:p>
      </dgm:t>
    </dgm:pt>
    <dgm:pt modelId="{8E673EDF-88B1-4AA0-B122-94277C1317BD}">
      <dgm:prSet custT="1"/>
      <dgm:spPr/>
      <dgm:t>
        <a:bodyPr/>
        <a:lstStyle/>
        <a:p>
          <a:r>
            <a:rPr lang="en-GB" sz="2000" b="1" dirty="0"/>
            <a:t>Protects Road Infrastructure</a:t>
          </a:r>
          <a:endParaRPr lang="en-IE" sz="2000" dirty="0"/>
        </a:p>
      </dgm:t>
    </dgm:pt>
    <dgm:pt modelId="{3AA50A21-CEA6-4170-8985-AAEFCF3E761A}" type="parTrans" cxnId="{83FB6ED6-D61B-4B65-913C-6A7E57CC1378}">
      <dgm:prSet/>
      <dgm:spPr/>
      <dgm:t>
        <a:bodyPr/>
        <a:lstStyle/>
        <a:p>
          <a:endParaRPr lang="en-IE"/>
        </a:p>
      </dgm:t>
    </dgm:pt>
    <dgm:pt modelId="{0BEFD332-05C9-4642-B599-A321274B43CD}" type="sibTrans" cxnId="{83FB6ED6-D61B-4B65-913C-6A7E57CC1378}">
      <dgm:prSet/>
      <dgm:spPr/>
      <dgm:t>
        <a:bodyPr/>
        <a:lstStyle/>
        <a:p>
          <a:endParaRPr lang="en-IE"/>
        </a:p>
      </dgm:t>
    </dgm:pt>
    <dgm:pt modelId="{DD11C383-389B-4AB0-88C5-C4BD331624D3}" type="pres">
      <dgm:prSet presAssocID="{AC017FF7-9168-4F31-9BBB-7174CF7AAC1E}" presName="Name0" presStyleCnt="0">
        <dgm:presLayoutVars>
          <dgm:dir/>
          <dgm:animLvl val="lvl"/>
          <dgm:resizeHandles val="exact"/>
        </dgm:presLayoutVars>
      </dgm:prSet>
      <dgm:spPr/>
    </dgm:pt>
    <dgm:pt modelId="{2137CD95-E9D9-4D54-BB5E-DD8C759242AE}" type="pres">
      <dgm:prSet presAssocID="{8E673EDF-88B1-4AA0-B122-94277C1317BD}" presName="linNode" presStyleCnt="0"/>
      <dgm:spPr/>
    </dgm:pt>
    <dgm:pt modelId="{99433881-0A73-4808-80E6-B72B79685629}" type="pres">
      <dgm:prSet presAssocID="{8E673EDF-88B1-4AA0-B122-94277C1317BD}" presName="parentText" presStyleLbl="node1" presStyleIdx="0" presStyleCnt="1" custScaleX="277778" custScaleY="47820" custLinFactNeighborX="724" custLinFactNeighborY="-58">
        <dgm:presLayoutVars>
          <dgm:chMax val="1"/>
          <dgm:bulletEnabled val="1"/>
        </dgm:presLayoutVars>
      </dgm:prSet>
      <dgm:spPr/>
    </dgm:pt>
  </dgm:ptLst>
  <dgm:cxnLst>
    <dgm:cxn modelId="{55C8A7B6-C6AE-474C-9FD4-D5A2998F1093}" type="presOf" srcId="{8E673EDF-88B1-4AA0-B122-94277C1317BD}" destId="{99433881-0A73-4808-80E6-B72B79685629}" srcOrd="0" destOrd="0" presId="urn:microsoft.com/office/officeart/2005/8/layout/vList5"/>
    <dgm:cxn modelId="{83FB6ED6-D61B-4B65-913C-6A7E57CC1378}" srcId="{AC017FF7-9168-4F31-9BBB-7174CF7AAC1E}" destId="{8E673EDF-88B1-4AA0-B122-94277C1317BD}" srcOrd="0" destOrd="0" parTransId="{3AA50A21-CEA6-4170-8985-AAEFCF3E761A}" sibTransId="{0BEFD332-05C9-4642-B599-A321274B43CD}"/>
    <dgm:cxn modelId="{D3F85AFD-23E4-4ADC-864E-BB088D242503}" type="presOf" srcId="{AC017FF7-9168-4F31-9BBB-7174CF7AAC1E}" destId="{DD11C383-389B-4AB0-88C5-C4BD331624D3}" srcOrd="0" destOrd="0" presId="urn:microsoft.com/office/officeart/2005/8/layout/vList5"/>
    <dgm:cxn modelId="{195CDF58-B7CE-4466-9B07-CBCE2FFE0871}" type="presParOf" srcId="{DD11C383-389B-4AB0-88C5-C4BD331624D3}" destId="{2137CD95-E9D9-4D54-BB5E-DD8C759242AE}" srcOrd="0" destOrd="0" presId="urn:microsoft.com/office/officeart/2005/8/layout/vList5"/>
    <dgm:cxn modelId="{D1F83990-3FBE-47F6-B3D9-3D159B8CD265}" type="presParOf" srcId="{2137CD95-E9D9-4D54-BB5E-DD8C759242AE}" destId="{99433881-0A73-4808-80E6-B72B79685629}"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017FF7-9168-4F31-9BBB-7174CF7AAC1E}"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IE"/>
        </a:p>
      </dgm:t>
    </dgm:pt>
    <dgm:pt modelId="{8E673EDF-88B1-4AA0-B122-94277C1317BD}">
      <dgm:prSet custT="1"/>
      <dgm:spPr/>
      <dgm:t>
        <a:bodyPr/>
        <a:lstStyle/>
        <a:p>
          <a:r>
            <a:rPr lang="en-GB" sz="2000" b="1" dirty="0"/>
            <a:t>Motorways</a:t>
          </a:r>
          <a:r>
            <a:rPr lang="en-GB" sz="2000" dirty="0"/>
            <a:t> </a:t>
          </a:r>
          <a:endParaRPr lang="en-IE" sz="2000" dirty="0"/>
        </a:p>
      </dgm:t>
    </dgm:pt>
    <dgm:pt modelId="{3AA50A21-CEA6-4170-8985-AAEFCF3E761A}" type="parTrans" cxnId="{83FB6ED6-D61B-4B65-913C-6A7E57CC1378}">
      <dgm:prSet/>
      <dgm:spPr/>
      <dgm:t>
        <a:bodyPr/>
        <a:lstStyle/>
        <a:p>
          <a:endParaRPr lang="en-IE"/>
        </a:p>
      </dgm:t>
    </dgm:pt>
    <dgm:pt modelId="{0BEFD332-05C9-4642-B599-A321274B43CD}" type="sibTrans" cxnId="{83FB6ED6-D61B-4B65-913C-6A7E57CC1378}">
      <dgm:prSet/>
      <dgm:spPr/>
      <dgm:t>
        <a:bodyPr/>
        <a:lstStyle/>
        <a:p>
          <a:endParaRPr lang="en-IE"/>
        </a:p>
      </dgm:t>
    </dgm:pt>
    <dgm:pt modelId="{DD11C383-389B-4AB0-88C5-C4BD331624D3}" type="pres">
      <dgm:prSet presAssocID="{AC017FF7-9168-4F31-9BBB-7174CF7AAC1E}" presName="Name0" presStyleCnt="0">
        <dgm:presLayoutVars>
          <dgm:dir/>
          <dgm:animLvl val="lvl"/>
          <dgm:resizeHandles val="exact"/>
        </dgm:presLayoutVars>
      </dgm:prSet>
      <dgm:spPr/>
    </dgm:pt>
    <dgm:pt modelId="{2137CD95-E9D9-4D54-BB5E-DD8C759242AE}" type="pres">
      <dgm:prSet presAssocID="{8E673EDF-88B1-4AA0-B122-94277C1317BD}" presName="linNode" presStyleCnt="0"/>
      <dgm:spPr/>
    </dgm:pt>
    <dgm:pt modelId="{99433881-0A73-4808-80E6-B72B79685629}" type="pres">
      <dgm:prSet presAssocID="{8E673EDF-88B1-4AA0-B122-94277C1317BD}" presName="parentText" presStyleLbl="node1" presStyleIdx="0" presStyleCnt="1" custScaleX="277778" custScaleY="42847" custLinFactNeighborX="724" custLinFactNeighborY="-58">
        <dgm:presLayoutVars>
          <dgm:chMax val="1"/>
          <dgm:bulletEnabled val="1"/>
        </dgm:presLayoutVars>
      </dgm:prSet>
      <dgm:spPr/>
    </dgm:pt>
  </dgm:ptLst>
  <dgm:cxnLst>
    <dgm:cxn modelId="{55C8A7B6-C6AE-474C-9FD4-D5A2998F1093}" type="presOf" srcId="{8E673EDF-88B1-4AA0-B122-94277C1317BD}" destId="{99433881-0A73-4808-80E6-B72B79685629}" srcOrd="0" destOrd="0" presId="urn:microsoft.com/office/officeart/2005/8/layout/vList5"/>
    <dgm:cxn modelId="{83FB6ED6-D61B-4B65-913C-6A7E57CC1378}" srcId="{AC017FF7-9168-4F31-9BBB-7174CF7AAC1E}" destId="{8E673EDF-88B1-4AA0-B122-94277C1317BD}" srcOrd="0" destOrd="0" parTransId="{3AA50A21-CEA6-4170-8985-AAEFCF3E761A}" sibTransId="{0BEFD332-05C9-4642-B599-A321274B43CD}"/>
    <dgm:cxn modelId="{D3F85AFD-23E4-4ADC-864E-BB088D242503}" type="presOf" srcId="{AC017FF7-9168-4F31-9BBB-7174CF7AAC1E}" destId="{DD11C383-389B-4AB0-88C5-C4BD331624D3}" srcOrd="0" destOrd="0" presId="urn:microsoft.com/office/officeart/2005/8/layout/vList5"/>
    <dgm:cxn modelId="{195CDF58-B7CE-4466-9B07-CBCE2FFE0871}" type="presParOf" srcId="{DD11C383-389B-4AB0-88C5-C4BD331624D3}" destId="{2137CD95-E9D9-4D54-BB5E-DD8C759242AE}" srcOrd="0" destOrd="0" presId="urn:microsoft.com/office/officeart/2005/8/layout/vList5"/>
    <dgm:cxn modelId="{D1F83990-3FBE-47F6-B3D9-3D159B8CD265}" type="presParOf" srcId="{2137CD95-E9D9-4D54-BB5E-DD8C759242AE}" destId="{99433881-0A73-4808-80E6-B72B7968562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017FF7-9168-4F31-9BBB-7174CF7AAC1E}"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IE"/>
        </a:p>
      </dgm:t>
    </dgm:pt>
    <dgm:pt modelId="{8E673EDF-88B1-4AA0-B122-94277C1317BD}">
      <dgm:prSet custT="1"/>
      <dgm:spPr/>
      <dgm:t>
        <a:bodyPr/>
        <a:lstStyle/>
        <a:p>
          <a:r>
            <a:rPr lang="en-GB" sz="2000" b="1" dirty="0"/>
            <a:t>Strategic Road Network Routes</a:t>
          </a:r>
          <a:endParaRPr lang="en-IE" sz="2000" b="1" dirty="0"/>
        </a:p>
      </dgm:t>
    </dgm:pt>
    <dgm:pt modelId="{3AA50A21-CEA6-4170-8985-AAEFCF3E761A}" type="parTrans" cxnId="{83FB6ED6-D61B-4B65-913C-6A7E57CC1378}">
      <dgm:prSet/>
      <dgm:spPr/>
      <dgm:t>
        <a:bodyPr/>
        <a:lstStyle/>
        <a:p>
          <a:endParaRPr lang="en-IE"/>
        </a:p>
      </dgm:t>
    </dgm:pt>
    <dgm:pt modelId="{0BEFD332-05C9-4642-B599-A321274B43CD}" type="sibTrans" cxnId="{83FB6ED6-D61B-4B65-913C-6A7E57CC1378}">
      <dgm:prSet/>
      <dgm:spPr/>
      <dgm:t>
        <a:bodyPr/>
        <a:lstStyle/>
        <a:p>
          <a:endParaRPr lang="en-IE"/>
        </a:p>
      </dgm:t>
    </dgm:pt>
    <dgm:pt modelId="{DD11C383-389B-4AB0-88C5-C4BD331624D3}" type="pres">
      <dgm:prSet presAssocID="{AC017FF7-9168-4F31-9BBB-7174CF7AAC1E}" presName="Name0" presStyleCnt="0">
        <dgm:presLayoutVars>
          <dgm:dir/>
          <dgm:animLvl val="lvl"/>
          <dgm:resizeHandles val="exact"/>
        </dgm:presLayoutVars>
      </dgm:prSet>
      <dgm:spPr/>
    </dgm:pt>
    <dgm:pt modelId="{2137CD95-E9D9-4D54-BB5E-DD8C759242AE}" type="pres">
      <dgm:prSet presAssocID="{8E673EDF-88B1-4AA0-B122-94277C1317BD}" presName="linNode" presStyleCnt="0"/>
      <dgm:spPr/>
    </dgm:pt>
    <dgm:pt modelId="{99433881-0A73-4808-80E6-B72B79685629}" type="pres">
      <dgm:prSet presAssocID="{8E673EDF-88B1-4AA0-B122-94277C1317BD}" presName="parentText" presStyleLbl="node1" presStyleIdx="0" presStyleCnt="1" custScaleX="277778" custScaleY="47820" custLinFactNeighborX="724" custLinFactNeighborY="-58">
        <dgm:presLayoutVars>
          <dgm:chMax val="1"/>
          <dgm:bulletEnabled val="1"/>
        </dgm:presLayoutVars>
      </dgm:prSet>
      <dgm:spPr/>
    </dgm:pt>
  </dgm:ptLst>
  <dgm:cxnLst>
    <dgm:cxn modelId="{55C8A7B6-C6AE-474C-9FD4-D5A2998F1093}" type="presOf" srcId="{8E673EDF-88B1-4AA0-B122-94277C1317BD}" destId="{99433881-0A73-4808-80E6-B72B79685629}" srcOrd="0" destOrd="0" presId="urn:microsoft.com/office/officeart/2005/8/layout/vList5"/>
    <dgm:cxn modelId="{83FB6ED6-D61B-4B65-913C-6A7E57CC1378}" srcId="{AC017FF7-9168-4F31-9BBB-7174CF7AAC1E}" destId="{8E673EDF-88B1-4AA0-B122-94277C1317BD}" srcOrd="0" destOrd="0" parTransId="{3AA50A21-CEA6-4170-8985-AAEFCF3E761A}" sibTransId="{0BEFD332-05C9-4642-B599-A321274B43CD}"/>
    <dgm:cxn modelId="{D3F85AFD-23E4-4ADC-864E-BB088D242503}" type="presOf" srcId="{AC017FF7-9168-4F31-9BBB-7174CF7AAC1E}" destId="{DD11C383-389B-4AB0-88C5-C4BD331624D3}" srcOrd="0" destOrd="0" presId="urn:microsoft.com/office/officeart/2005/8/layout/vList5"/>
    <dgm:cxn modelId="{195CDF58-B7CE-4466-9B07-CBCE2FFE0871}" type="presParOf" srcId="{DD11C383-389B-4AB0-88C5-C4BD331624D3}" destId="{2137CD95-E9D9-4D54-BB5E-DD8C759242AE}" srcOrd="0" destOrd="0" presId="urn:microsoft.com/office/officeart/2005/8/layout/vList5"/>
    <dgm:cxn modelId="{D1F83990-3FBE-47F6-B3D9-3D159B8CD265}" type="presParOf" srcId="{2137CD95-E9D9-4D54-BB5E-DD8C759242AE}" destId="{99433881-0A73-4808-80E6-B72B79685629}"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017FF7-9168-4F31-9BBB-7174CF7AAC1E}"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IE"/>
        </a:p>
      </dgm:t>
    </dgm:pt>
    <dgm:pt modelId="{8E673EDF-88B1-4AA0-B122-94277C1317BD}">
      <dgm:prSet custT="1"/>
      <dgm:spPr/>
      <dgm:t>
        <a:bodyPr/>
        <a:lstStyle/>
        <a:p>
          <a:r>
            <a:rPr lang="en-GB" sz="2000" b="1" dirty="0"/>
            <a:t>Roads with no suitable alternative routes</a:t>
          </a:r>
          <a:endParaRPr lang="en-IE" sz="2000" b="1" dirty="0"/>
        </a:p>
      </dgm:t>
    </dgm:pt>
    <dgm:pt modelId="{3AA50A21-CEA6-4170-8985-AAEFCF3E761A}" type="parTrans" cxnId="{83FB6ED6-D61B-4B65-913C-6A7E57CC1378}">
      <dgm:prSet/>
      <dgm:spPr/>
      <dgm:t>
        <a:bodyPr/>
        <a:lstStyle/>
        <a:p>
          <a:endParaRPr lang="en-IE"/>
        </a:p>
      </dgm:t>
    </dgm:pt>
    <dgm:pt modelId="{0BEFD332-05C9-4642-B599-A321274B43CD}" type="sibTrans" cxnId="{83FB6ED6-D61B-4B65-913C-6A7E57CC1378}">
      <dgm:prSet/>
      <dgm:spPr/>
      <dgm:t>
        <a:bodyPr/>
        <a:lstStyle/>
        <a:p>
          <a:endParaRPr lang="en-IE"/>
        </a:p>
      </dgm:t>
    </dgm:pt>
    <dgm:pt modelId="{DD11C383-389B-4AB0-88C5-C4BD331624D3}" type="pres">
      <dgm:prSet presAssocID="{AC017FF7-9168-4F31-9BBB-7174CF7AAC1E}" presName="Name0" presStyleCnt="0">
        <dgm:presLayoutVars>
          <dgm:dir/>
          <dgm:animLvl val="lvl"/>
          <dgm:resizeHandles val="exact"/>
        </dgm:presLayoutVars>
      </dgm:prSet>
      <dgm:spPr/>
    </dgm:pt>
    <dgm:pt modelId="{2137CD95-E9D9-4D54-BB5E-DD8C759242AE}" type="pres">
      <dgm:prSet presAssocID="{8E673EDF-88B1-4AA0-B122-94277C1317BD}" presName="linNode" presStyleCnt="0"/>
      <dgm:spPr/>
    </dgm:pt>
    <dgm:pt modelId="{99433881-0A73-4808-80E6-B72B79685629}" type="pres">
      <dgm:prSet presAssocID="{8E673EDF-88B1-4AA0-B122-94277C1317BD}" presName="parentText" presStyleLbl="node1" presStyleIdx="0" presStyleCnt="1" custScaleX="277778" custScaleY="62855" custLinFactNeighborX="724" custLinFactNeighborY="-58">
        <dgm:presLayoutVars>
          <dgm:chMax val="1"/>
          <dgm:bulletEnabled val="1"/>
        </dgm:presLayoutVars>
      </dgm:prSet>
      <dgm:spPr/>
    </dgm:pt>
  </dgm:ptLst>
  <dgm:cxnLst>
    <dgm:cxn modelId="{55C8A7B6-C6AE-474C-9FD4-D5A2998F1093}" type="presOf" srcId="{8E673EDF-88B1-4AA0-B122-94277C1317BD}" destId="{99433881-0A73-4808-80E6-B72B79685629}" srcOrd="0" destOrd="0" presId="urn:microsoft.com/office/officeart/2005/8/layout/vList5"/>
    <dgm:cxn modelId="{83FB6ED6-D61B-4B65-913C-6A7E57CC1378}" srcId="{AC017FF7-9168-4F31-9BBB-7174CF7AAC1E}" destId="{8E673EDF-88B1-4AA0-B122-94277C1317BD}" srcOrd="0" destOrd="0" parTransId="{3AA50A21-CEA6-4170-8985-AAEFCF3E761A}" sibTransId="{0BEFD332-05C9-4642-B599-A321274B43CD}"/>
    <dgm:cxn modelId="{D3F85AFD-23E4-4ADC-864E-BB088D242503}" type="presOf" srcId="{AC017FF7-9168-4F31-9BBB-7174CF7AAC1E}" destId="{DD11C383-389B-4AB0-88C5-C4BD331624D3}" srcOrd="0" destOrd="0" presId="urn:microsoft.com/office/officeart/2005/8/layout/vList5"/>
    <dgm:cxn modelId="{195CDF58-B7CE-4466-9B07-CBCE2FFE0871}" type="presParOf" srcId="{DD11C383-389B-4AB0-88C5-C4BD331624D3}" destId="{2137CD95-E9D9-4D54-BB5E-DD8C759242AE}" srcOrd="0" destOrd="0" presId="urn:microsoft.com/office/officeart/2005/8/layout/vList5"/>
    <dgm:cxn modelId="{D1F83990-3FBE-47F6-B3D9-3D159B8CD265}" type="presParOf" srcId="{2137CD95-E9D9-4D54-BB5E-DD8C759242AE}" destId="{99433881-0A73-4808-80E6-B72B79685629}" srcOrd="0"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017FF7-9168-4F31-9BBB-7174CF7AAC1E}"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IE"/>
        </a:p>
      </dgm:t>
    </dgm:pt>
    <dgm:pt modelId="{8E673EDF-88B1-4AA0-B122-94277C1317BD}">
      <dgm:prSet custT="1"/>
      <dgm:spPr/>
      <dgm:t>
        <a:bodyPr/>
        <a:lstStyle/>
        <a:p>
          <a:r>
            <a:rPr lang="en-GB" sz="2000" b="1" dirty="0"/>
            <a:t>Industrial Zones / Logistic Areas</a:t>
          </a:r>
          <a:endParaRPr lang="en-IE" sz="2000" b="1" dirty="0"/>
        </a:p>
      </dgm:t>
    </dgm:pt>
    <dgm:pt modelId="{3AA50A21-CEA6-4170-8985-AAEFCF3E761A}" type="parTrans" cxnId="{83FB6ED6-D61B-4B65-913C-6A7E57CC1378}">
      <dgm:prSet/>
      <dgm:spPr/>
      <dgm:t>
        <a:bodyPr/>
        <a:lstStyle/>
        <a:p>
          <a:endParaRPr lang="en-IE"/>
        </a:p>
      </dgm:t>
    </dgm:pt>
    <dgm:pt modelId="{0BEFD332-05C9-4642-B599-A321274B43CD}" type="sibTrans" cxnId="{83FB6ED6-D61B-4B65-913C-6A7E57CC1378}">
      <dgm:prSet/>
      <dgm:spPr/>
      <dgm:t>
        <a:bodyPr/>
        <a:lstStyle/>
        <a:p>
          <a:endParaRPr lang="en-IE"/>
        </a:p>
      </dgm:t>
    </dgm:pt>
    <dgm:pt modelId="{DD11C383-389B-4AB0-88C5-C4BD331624D3}" type="pres">
      <dgm:prSet presAssocID="{AC017FF7-9168-4F31-9BBB-7174CF7AAC1E}" presName="Name0" presStyleCnt="0">
        <dgm:presLayoutVars>
          <dgm:dir/>
          <dgm:animLvl val="lvl"/>
          <dgm:resizeHandles val="exact"/>
        </dgm:presLayoutVars>
      </dgm:prSet>
      <dgm:spPr/>
    </dgm:pt>
    <dgm:pt modelId="{2137CD95-E9D9-4D54-BB5E-DD8C759242AE}" type="pres">
      <dgm:prSet presAssocID="{8E673EDF-88B1-4AA0-B122-94277C1317BD}" presName="linNode" presStyleCnt="0"/>
      <dgm:spPr/>
    </dgm:pt>
    <dgm:pt modelId="{99433881-0A73-4808-80E6-B72B79685629}" type="pres">
      <dgm:prSet presAssocID="{8E673EDF-88B1-4AA0-B122-94277C1317BD}" presName="parentText" presStyleLbl="node1" presStyleIdx="0" presStyleCnt="1" custScaleX="277778" custScaleY="47820" custLinFactNeighborX="724" custLinFactNeighborY="-58">
        <dgm:presLayoutVars>
          <dgm:chMax val="1"/>
          <dgm:bulletEnabled val="1"/>
        </dgm:presLayoutVars>
      </dgm:prSet>
      <dgm:spPr/>
    </dgm:pt>
  </dgm:ptLst>
  <dgm:cxnLst>
    <dgm:cxn modelId="{55C8A7B6-C6AE-474C-9FD4-D5A2998F1093}" type="presOf" srcId="{8E673EDF-88B1-4AA0-B122-94277C1317BD}" destId="{99433881-0A73-4808-80E6-B72B79685629}" srcOrd="0" destOrd="0" presId="urn:microsoft.com/office/officeart/2005/8/layout/vList5"/>
    <dgm:cxn modelId="{83FB6ED6-D61B-4B65-913C-6A7E57CC1378}" srcId="{AC017FF7-9168-4F31-9BBB-7174CF7AAC1E}" destId="{8E673EDF-88B1-4AA0-B122-94277C1317BD}" srcOrd="0" destOrd="0" parTransId="{3AA50A21-CEA6-4170-8985-AAEFCF3E761A}" sibTransId="{0BEFD332-05C9-4642-B599-A321274B43CD}"/>
    <dgm:cxn modelId="{D3F85AFD-23E4-4ADC-864E-BB088D242503}" type="presOf" srcId="{AC017FF7-9168-4F31-9BBB-7174CF7AAC1E}" destId="{DD11C383-389B-4AB0-88C5-C4BD331624D3}" srcOrd="0" destOrd="0" presId="urn:microsoft.com/office/officeart/2005/8/layout/vList5"/>
    <dgm:cxn modelId="{195CDF58-B7CE-4466-9B07-CBCE2FFE0871}" type="presParOf" srcId="{DD11C383-389B-4AB0-88C5-C4BD331624D3}" destId="{2137CD95-E9D9-4D54-BB5E-DD8C759242AE}" srcOrd="0" destOrd="0" presId="urn:microsoft.com/office/officeart/2005/8/layout/vList5"/>
    <dgm:cxn modelId="{D1F83990-3FBE-47F6-B3D9-3D159B8CD265}" type="presParOf" srcId="{2137CD95-E9D9-4D54-BB5E-DD8C759242AE}" destId="{99433881-0A73-4808-80E6-B72B79685629}" srcOrd="0" destOrd="0" presId="urn:microsoft.com/office/officeart/2005/8/layout/vList5"/>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017FF7-9168-4F31-9BBB-7174CF7AAC1E}"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IE"/>
        </a:p>
      </dgm:t>
    </dgm:pt>
    <dgm:pt modelId="{8E673EDF-88B1-4AA0-B122-94277C1317BD}">
      <dgm:prSet custT="1"/>
      <dgm:spPr/>
      <dgm:t>
        <a:bodyPr/>
        <a:lstStyle/>
        <a:p>
          <a:pPr>
            <a:buFont typeface="Times New Roman" panose="02020603050405020304" pitchFamily="18" charset="0"/>
            <a:buChar char="•"/>
          </a:pPr>
          <a:r>
            <a:rPr lang="en-GB" sz="2000" b="1" dirty="0"/>
            <a:t>Improved Road Safety</a:t>
          </a:r>
          <a:endParaRPr lang="en-IE" sz="2000" dirty="0"/>
        </a:p>
      </dgm:t>
    </dgm:pt>
    <dgm:pt modelId="{3AA50A21-CEA6-4170-8985-AAEFCF3E761A}" type="parTrans" cxnId="{83FB6ED6-D61B-4B65-913C-6A7E57CC1378}">
      <dgm:prSet/>
      <dgm:spPr/>
      <dgm:t>
        <a:bodyPr/>
        <a:lstStyle/>
        <a:p>
          <a:endParaRPr lang="en-IE"/>
        </a:p>
      </dgm:t>
    </dgm:pt>
    <dgm:pt modelId="{0BEFD332-05C9-4642-B599-A321274B43CD}" type="sibTrans" cxnId="{83FB6ED6-D61B-4B65-913C-6A7E57CC1378}">
      <dgm:prSet/>
      <dgm:spPr/>
      <dgm:t>
        <a:bodyPr/>
        <a:lstStyle/>
        <a:p>
          <a:endParaRPr lang="en-IE"/>
        </a:p>
      </dgm:t>
    </dgm:pt>
    <dgm:pt modelId="{DD11C383-389B-4AB0-88C5-C4BD331624D3}" type="pres">
      <dgm:prSet presAssocID="{AC017FF7-9168-4F31-9BBB-7174CF7AAC1E}" presName="Name0" presStyleCnt="0">
        <dgm:presLayoutVars>
          <dgm:dir/>
          <dgm:animLvl val="lvl"/>
          <dgm:resizeHandles val="exact"/>
        </dgm:presLayoutVars>
      </dgm:prSet>
      <dgm:spPr/>
    </dgm:pt>
    <dgm:pt modelId="{2137CD95-E9D9-4D54-BB5E-DD8C759242AE}" type="pres">
      <dgm:prSet presAssocID="{8E673EDF-88B1-4AA0-B122-94277C1317BD}" presName="linNode" presStyleCnt="0"/>
      <dgm:spPr/>
    </dgm:pt>
    <dgm:pt modelId="{99433881-0A73-4808-80E6-B72B79685629}" type="pres">
      <dgm:prSet presAssocID="{8E673EDF-88B1-4AA0-B122-94277C1317BD}" presName="parentText" presStyleLbl="node1" presStyleIdx="0" presStyleCnt="1" custScaleX="277778" custScaleY="47820" custLinFactNeighborX="3653" custLinFactNeighborY="-4532">
        <dgm:presLayoutVars>
          <dgm:chMax val="1"/>
          <dgm:bulletEnabled val="1"/>
        </dgm:presLayoutVars>
      </dgm:prSet>
      <dgm:spPr/>
    </dgm:pt>
  </dgm:ptLst>
  <dgm:cxnLst>
    <dgm:cxn modelId="{55C8A7B6-C6AE-474C-9FD4-D5A2998F1093}" type="presOf" srcId="{8E673EDF-88B1-4AA0-B122-94277C1317BD}" destId="{99433881-0A73-4808-80E6-B72B79685629}" srcOrd="0" destOrd="0" presId="urn:microsoft.com/office/officeart/2005/8/layout/vList5"/>
    <dgm:cxn modelId="{83FB6ED6-D61B-4B65-913C-6A7E57CC1378}" srcId="{AC017FF7-9168-4F31-9BBB-7174CF7AAC1E}" destId="{8E673EDF-88B1-4AA0-B122-94277C1317BD}" srcOrd="0" destOrd="0" parTransId="{3AA50A21-CEA6-4170-8985-AAEFCF3E761A}" sibTransId="{0BEFD332-05C9-4642-B599-A321274B43CD}"/>
    <dgm:cxn modelId="{D3F85AFD-23E4-4ADC-864E-BB088D242503}" type="presOf" srcId="{AC017FF7-9168-4F31-9BBB-7174CF7AAC1E}" destId="{DD11C383-389B-4AB0-88C5-C4BD331624D3}" srcOrd="0" destOrd="0" presId="urn:microsoft.com/office/officeart/2005/8/layout/vList5"/>
    <dgm:cxn modelId="{195CDF58-B7CE-4466-9B07-CBCE2FFE0871}" type="presParOf" srcId="{DD11C383-389B-4AB0-88C5-C4BD331624D3}" destId="{2137CD95-E9D9-4D54-BB5E-DD8C759242AE}" srcOrd="0" destOrd="0" presId="urn:microsoft.com/office/officeart/2005/8/layout/vList5"/>
    <dgm:cxn modelId="{D1F83990-3FBE-47F6-B3D9-3D159B8CD265}" type="presParOf" srcId="{2137CD95-E9D9-4D54-BB5E-DD8C759242AE}" destId="{99433881-0A73-4808-80E6-B72B79685629}"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017FF7-9168-4F31-9BBB-7174CF7AAC1E}"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IE"/>
        </a:p>
      </dgm:t>
    </dgm:pt>
    <dgm:pt modelId="{8E673EDF-88B1-4AA0-B122-94277C1317BD}">
      <dgm:prSet custT="1"/>
      <dgm:spPr/>
      <dgm:t>
        <a:bodyPr/>
        <a:lstStyle/>
        <a:p>
          <a:pPr>
            <a:buFont typeface="Times New Roman" panose="02020603050405020304" pitchFamily="18" charset="0"/>
            <a:buChar char="•"/>
          </a:pPr>
          <a:r>
            <a:rPr lang="en-GB" sz="2000" b="1" dirty="0"/>
            <a:t>Reduces Congestions</a:t>
          </a:r>
          <a:endParaRPr lang="en-IE" sz="2000" dirty="0"/>
        </a:p>
      </dgm:t>
    </dgm:pt>
    <dgm:pt modelId="{3AA50A21-CEA6-4170-8985-AAEFCF3E761A}" type="parTrans" cxnId="{83FB6ED6-D61B-4B65-913C-6A7E57CC1378}">
      <dgm:prSet/>
      <dgm:spPr/>
      <dgm:t>
        <a:bodyPr/>
        <a:lstStyle/>
        <a:p>
          <a:endParaRPr lang="en-IE"/>
        </a:p>
      </dgm:t>
    </dgm:pt>
    <dgm:pt modelId="{0BEFD332-05C9-4642-B599-A321274B43CD}" type="sibTrans" cxnId="{83FB6ED6-D61B-4B65-913C-6A7E57CC1378}">
      <dgm:prSet/>
      <dgm:spPr/>
      <dgm:t>
        <a:bodyPr/>
        <a:lstStyle/>
        <a:p>
          <a:endParaRPr lang="en-IE"/>
        </a:p>
      </dgm:t>
    </dgm:pt>
    <dgm:pt modelId="{DD11C383-389B-4AB0-88C5-C4BD331624D3}" type="pres">
      <dgm:prSet presAssocID="{AC017FF7-9168-4F31-9BBB-7174CF7AAC1E}" presName="Name0" presStyleCnt="0">
        <dgm:presLayoutVars>
          <dgm:dir/>
          <dgm:animLvl val="lvl"/>
          <dgm:resizeHandles val="exact"/>
        </dgm:presLayoutVars>
      </dgm:prSet>
      <dgm:spPr/>
    </dgm:pt>
    <dgm:pt modelId="{2137CD95-E9D9-4D54-BB5E-DD8C759242AE}" type="pres">
      <dgm:prSet presAssocID="{8E673EDF-88B1-4AA0-B122-94277C1317BD}" presName="linNode" presStyleCnt="0"/>
      <dgm:spPr/>
    </dgm:pt>
    <dgm:pt modelId="{99433881-0A73-4808-80E6-B72B79685629}" type="pres">
      <dgm:prSet presAssocID="{8E673EDF-88B1-4AA0-B122-94277C1317BD}" presName="parentText" presStyleLbl="node1" presStyleIdx="0" presStyleCnt="1" custScaleX="277778" custScaleY="47820" custLinFactNeighborX="3363" custLinFactNeighborY="-39545">
        <dgm:presLayoutVars>
          <dgm:chMax val="1"/>
          <dgm:bulletEnabled val="1"/>
        </dgm:presLayoutVars>
      </dgm:prSet>
      <dgm:spPr/>
    </dgm:pt>
  </dgm:ptLst>
  <dgm:cxnLst>
    <dgm:cxn modelId="{55C8A7B6-C6AE-474C-9FD4-D5A2998F1093}" type="presOf" srcId="{8E673EDF-88B1-4AA0-B122-94277C1317BD}" destId="{99433881-0A73-4808-80E6-B72B79685629}" srcOrd="0" destOrd="0" presId="urn:microsoft.com/office/officeart/2005/8/layout/vList5"/>
    <dgm:cxn modelId="{83FB6ED6-D61B-4B65-913C-6A7E57CC1378}" srcId="{AC017FF7-9168-4F31-9BBB-7174CF7AAC1E}" destId="{8E673EDF-88B1-4AA0-B122-94277C1317BD}" srcOrd="0" destOrd="0" parTransId="{3AA50A21-CEA6-4170-8985-AAEFCF3E761A}" sibTransId="{0BEFD332-05C9-4642-B599-A321274B43CD}"/>
    <dgm:cxn modelId="{D3F85AFD-23E4-4ADC-864E-BB088D242503}" type="presOf" srcId="{AC017FF7-9168-4F31-9BBB-7174CF7AAC1E}" destId="{DD11C383-389B-4AB0-88C5-C4BD331624D3}" srcOrd="0" destOrd="0" presId="urn:microsoft.com/office/officeart/2005/8/layout/vList5"/>
    <dgm:cxn modelId="{195CDF58-B7CE-4466-9B07-CBCE2FFE0871}" type="presParOf" srcId="{DD11C383-389B-4AB0-88C5-C4BD331624D3}" destId="{2137CD95-E9D9-4D54-BB5E-DD8C759242AE}" srcOrd="0" destOrd="0" presId="urn:microsoft.com/office/officeart/2005/8/layout/vList5"/>
    <dgm:cxn modelId="{D1F83990-3FBE-47F6-B3D9-3D159B8CD265}" type="presParOf" srcId="{2137CD95-E9D9-4D54-BB5E-DD8C759242AE}" destId="{99433881-0A73-4808-80E6-B72B79685629}" srcOrd="0" destOrd="0" presId="urn:microsoft.com/office/officeart/2005/8/layout/vList5"/>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017FF7-9168-4F31-9BBB-7174CF7AAC1E}"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IE"/>
        </a:p>
      </dgm:t>
    </dgm:pt>
    <dgm:pt modelId="{8E673EDF-88B1-4AA0-B122-94277C1317BD}">
      <dgm:prSet custT="1"/>
      <dgm:spPr/>
      <dgm:t>
        <a:bodyPr/>
        <a:lstStyle/>
        <a:p>
          <a:pPr>
            <a:buFont typeface="Times New Roman" panose="02020603050405020304" pitchFamily="18" charset="0"/>
            <a:buChar char="•"/>
          </a:pPr>
          <a:r>
            <a:rPr lang="en-GB" sz="2000" b="1" dirty="0"/>
            <a:t>Minimises Disturbance to communities</a:t>
          </a:r>
          <a:endParaRPr lang="en-IE" sz="2000" dirty="0"/>
        </a:p>
      </dgm:t>
    </dgm:pt>
    <dgm:pt modelId="{3AA50A21-CEA6-4170-8985-AAEFCF3E761A}" type="parTrans" cxnId="{83FB6ED6-D61B-4B65-913C-6A7E57CC1378}">
      <dgm:prSet/>
      <dgm:spPr/>
      <dgm:t>
        <a:bodyPr/>
        <a:lstStyle/>
        <a:p>
          <a:endParaRPr lang="en-IE"/>
        </a:p>
      </dgm:t>
    </dgm:pt>
    <dgm:pt modelId="{0BEFD332-05C9-4642-B599-A321274B43CD}" type="sibTrans" cxnId="{83FB6ED6-D61B-4B65-913C-6A7E57CC1378}">
      <dgm:prSet/>
      <dgm:spPr/>
      <dgm:t>
        <a:bodyPr/>
        <a:lstStyle/>
        <a:p>
          <a:endParaRPr lang="en-IE"/>
        </a:p>
      </dgm:t>
    </dgm:pt>
    <dgm:pt modelId="{DD11C383-389B-4AB0-88C5-C4BD331624D3}" type="pres">
      <dgm:prSet presAssocID="{AC017FF7-9168-4F31-9BBB-7174CF7AAC1E}" presName="Name0" presStyleCnt="0">
        <dgm:presLayoutVars>
          <dgm:dir/>
          <dgm:animLvl val="lvl"/>
          <dgm:resizeHandles val="exact"/>
        </dgm:presLayoutVars>
      </dgm:prSet>
      <dgm:spPr/>
    </dgm:pt>
    <dgm:pt modelId="{2137CD95-E9D9-4D54-BB5E-DD8C759242AE}" type="pres">
      <dgm:prSet presAssocID="{8E673EDF-88B1-4AA0-B122-94277C1317BD}" presName="linNode" presStyleCnt="0"/>
      <dgm:spPr/>
    </dgm:pt>
    <dgm:pt modelId="{99433881-0A73-4808-80E6-B72B79685629}" type="pres">
      <dgm:prSet presAssocID="{8E673EDF-88B1-4AA0-B122-94277C1317BD}" presName="parentText" presStyleLbl="node1" presStyleIdx="0" presStyleCnt="1" custScaleX="277778" custScaleY="47820" custLinFactNeighborX="136" custLinFactNeighborY="-44330">
        <dgm:presLayoutVars>
          <dgm:chMax val="1"/>
          <dgm:bulletEnabled val="1"/>
        </dgm:presLayoutVars>
      </dgm:prSet>
      <dgm:spPr/>
    </dgm:pt>
  </dgm:ptLst>
  <dgm:cxnLst>
    <dgm:cxn modelId="{55C8A7B6-C6AE-474C-9FD4-D5A2998F1093}" type="presOf" srcId="{8E673EDF-88B1-4AA0-B122-94277C1317BD}" destId="{99433881-0A73-4808-80E6-B72B79685629}" srcOrd="0" destOrd="0" presId="urn:microsoft.com/office/officeart/2005/8/layout/vList5"/>
    <dgm:cxn modelId="{83FB6ED6-D61B-4B65-913C-6A7E57CC1378}" srcId="{AC017FF7-9168-4F31-9BBB-7174CF7AAC1E}" destId="{8E673EDF-88B1-4AA0-B122-94277C1317BD}" srcOrd="0" destOrd="0" parTransId="{3AA50A21-CEA6-4170-8985-AAEFCF3E761A}" sibTransId="{0BEFD332-05C9-4642-B599-A321274B43CD}"/>
    <dgm:cxn modelId="{D3F85AFD-23E4-4ADC-864E-BB088D242503}" type="presOf" srcId="{AC017FF7-9168-4F31-9BBB-7174CF7AAC1E}" destId="{DD11C383-389B-4AB0-88C5-C4BD331624D3}" srcOrd="0" destOrd="0" presId="urn:microsoft.com/office/officeart/2005/8/layout/vList5"/>
    <dgm:cxn modelId="{195CDF58-B7CE-4466-9B07-CBCE2FFE0871}" type="presParOf" srcId="{DD11C383-389B-4AB0-88C5-C4BD331624D3}" destId="{2137CD95-E9D9-4D54-BB5E-DD8C759242AE}" srcOrd="0" destOrd="0" presId="urn:microsoft.com/office/officeart/2005/8/layout/vList5"/>
    <dgm:cxn modelId="{D1F83990-3FBE-47F6-B3D9-3D159B8CD265}" type="presParOf" srcId="{2137CD95-E9D9-4D54-BB5E-DD8C759242AE}" destId="{99433881-0A73-4808-80E6-B72B79685629}" srcOrd="0" destOrd="0" presId="urn:microsoft.com/office/officeart/2005/8/layout/vList5"/>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017FF7-9168-4F31-9BBB-7174CF7AAC1E}"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IE"/>
        </a:p>
      </dgm:t>
    </dgm:pt>
    <dgm:pt modelId="{8E673EDF-88B1-4AA0-B122-94277C1317BD}">
      <dgm:prSet custT="1"/>
      <dgm:spPr/>
      <dgm:t>
        <a:bodyPr/>
        <a:lstStyle/>
        <a:p>
          <a:pPr>
            <a:buFont typeface="Times New Roman" panose="02020603050405020304" pitchFamily="18" charset="0"/>
            <a:buChar char="•"/>
          </a:pPr>
          <a:r>
            <a:rPr lang="en-IE" sz="2000" b="1" dirty="0"/>
            <a:t>Ensure Efficient Freight Movement</a:t>
          </a:r>
          <a:endParaRPr lang="en-IE" sz="2000" dirty="0"/>
        </a:p>
      </dgm:t>
    </dgm:pt>
    <dgm:pt modelId="{3AA50A21-CEA6-4170-8985-AAEFCF3E761A}" type="parTrans" cxnId="{83FB6ED6-D61B-4B65-913C-6A7E57CC1378}">
      <dgm:prSet/>
      <dgm:spPr/>
      <dgm:t>
        <a:bodyPr/>
        <a:lstStyle/>
        <a:p>
          <a:endParaRPr lang="en-IE"/>
        </a:p>
      </dgm:t>
    </dgm:pt>
    <dgm:pt modelId="{0BEFD332-05C9-4642-B599-A321274B43CD}" type="sibTrans" cxnId="{83FB6ED6-D61B-4B65-913C-6A7E57CC1378}">
      <dgm:prSet/>
      <dgm:spPr/>
      <dgm:t>
        <a:bodyPr/>
        <a:lstStyle/>
        <a:p>
          <a:endParaRPr lang="en-IE"/>
        </a:p>
      </dgm:t>
    </dgm:pt>
    <dgm:pt modelId="{DD11C383-389B-4AB0-88C5-C4BD331624D3}" type="pres">
      <dgm:prSet presAssocID="{AC017FF7-9168-4F31-9BBB-7174CF7AAC1E}" presName="Name0" presStyleCnt="0">
        <dgm:presLayoutVars>
          <dgm:dir/>
          <dgm:animLvl val="lvl"/>
          <dgm:resizeHandles val="exact"/>
        </dgm:presLayoutVars>
      </dgm:prSet>
      <dgm:spPr/>
    </dgm:pt>
    <dgm:pt modelId="{2137CD95-E9D9-4D54-BB5E-DD8C759242AE}" type="pres">
      <dgm:prSet presAssocID="{8E673EDF-88B1-4AA0-B122-94277C1317BD}" presName="linNode" presStyleCnt="0"/>
      <dgm:spPr/>
    </dgm:pt>
    <dgm:pt modelId="{99433881-0A73-4808-80E6-B72B79685629}" type="pres">
      <dgm:prSet presAssocID="{8E673EDF-88B1-4AA0-B122-94277C1317BD}" presName="parentText" presStyleLbl="node1" presStyleIdx="0" presStyleCnt="1" custScaleX="277778" custScaleY="47820" custLinFactNeighborX="3886" custLinFactNeighborY="-30067">
        <dgm:presLayoutVars>
          <dgm:chMax val="1"/>
          <dgm:bulletEnabled val="1"/>
        </dgm:presLayoutVars>
      </dgm:prSet>
      <dgm:spPr/>
    </dgm:pt>
  </dgm:ptLst>
  <dgm:cxnLst>
    <dgm:cxn modelId="{55C8A7B6-C6AE-474C-9FD4-D5A2998F1093}" type="presOf" srcId="{8E673EDF-88B1-4AA0-B122-94277C1317BD}" destId="{99433881-0A73-4808-80E6-B72B79685629}" srcOrd="0" destOrd="0" presId="urn:microsoft.com/office/officeart/2005/8/layout/vList5"/>
    <dgm:cxn modelId="{83FB6ED6-D61B-4B65-913C-6A7E57CC1378}" srcId="{AC017FF7-9168-4F31-9BBB-7174CF7AAC1E}" destId="{8E673EDF-88B1-4AA0-B122-94277C1317BD}" srcOrd="0" destOrd="0" parTransId="{3AA50A21-CEA6-4170-8985-AAEFCF3E761A}" sibTransId="{0BEFD332-05C9-4642-B599-A321274B43CD}"/>
    <dgm:cxn modelId="{D3F85AFD-23E4-4ADC-864E-BB088D242503}" type="presOf" srcId="{AC017FF7-9168-4F31-9BBB-7174CF7AAC1E}" destId="{DD11C383-389B-4AB0-88C5-C4BD331624D3}" srcOrd="0" destOrd="0" presId="urn:microsoft.com/office/officeart/2005/8/layout/vList5"/>
    <dgm:cxn modelId="{195CDF58-B7CE-4466-9B07-CBCE2FFE0871}" type="presParOf" srcId="{DD11C383-389B-4AB0-88C5-C4BD331624D3}" destId="{2137CD95-E9D9-4D54-BB5E-DD8C759242AE}" srcOrd="0" destOrd="0" presId="urn:microsoft.com/office/officeart/2005/8/layout/vList5"/>
    <dgm:cxn modelId="{D1F83990-3FBE-47F6-B3D9-3D159B8CD265}" type="presParOf" srcId="{2137CD95-E9D9-4D54-BB5E-DD8C759242AE}" destId="{99433881-0A73-4808-80E6-B72B79685629}" srcOrd="0" destOrd="0" presId="urn:microsoft.com/office/officeart/2005/8/layout/vList5"/>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017FF7-9168-4F31-9BBB-7174CF7AAC1E}"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IE"/>
        </a:p>
      </dgm:t>
    </dgm:pt>
    <dgm:pt modelId="{8E673EDF-88B1-4AA0-B122-94277C1317BD}">
      <dgm:prSet custT="1"/>
      <dgm:spPr/>
      <dgm:t>
        <a:bodyPr/>
        <a:lstStyle/>
        <a:p>
          <a:pPr>
            <a:buFont typeface="Times New Roman" panose="02020603050405020304" pitchFamily="18" charset="0"/>
            <a:buChar char="•"/>
          </a:pPr>
          <a:r>
            <a:rPr lang="en-IE" sz="2000" b="1" dirty="0"/>
            <a:t>Supports Environmental Goals</a:t>
          </a:r>
          <a:endParaRPr lang="en-IE" sz="2000" dirty="0"/>
        </a:p>
      </dgm:t>
    </dgm:pt>
    <dgm:pt modelId="{3AA50A21-CEA6-4170-8985-AAEFCF3E761A}" type="parTrans" cxnId="{83FB6ED6-D61B-4B65-913C-6A7E57CC1378}">
      <dgm:prSet/>
      <dgm:spPr/>
      <dgm:t>
        <a:bodyPr/>
        <a:lstStyle/>
        <a:p>
          <a:endParaRPr lang="en-IE"/>
        </a:p>
      </dgm:t>
    </dgm:pt>
    <dgm:pt modelId="{0BEFD332-05C9-4642-B599-A321274B43CD}" type="sibTrans" cxnId="{83FB6ED6-D61B-4B65-913C-6A7E57CC1378}">
      <dgm:prSet/>
      <dgm:spPr/>
      <dgm:t>
        <a:bodyPr/>
        <a:lstStyle/>
        <a:p>
          <a:endParaRPr lang="en-IE"/>
        </a:p>
      </dgm:t>
    </dgm:pt>
    <dgm:pt modelId="{DD11C383-389B-4AB0-88C5-C4BD331624D3}" type="pres">
      <dgm:prSet presAssocID="{AC017FF7-9168-4F31-9BBB-7174CF7AAC1E}" presName="Name0" presStyleCnt="0">
        <dgm:presLayoutVars>
          <dgm:dir/>
          <dgm:animLvl val="lvl"/>
          <dgm:resizeHandles val="exact"/>
        </dgm:presLayoutVars>
      </dgm:prSet>
      <dgm:spPr/>
    </dgm:pt>
    <dgm:pt modelId="{2137CD95-E9D9-4D54-BB5E-DD8C759242AE}" type="pres">
      <dgm:prSet presAssocID="{8E673EDF-88B1-4AA0-B122-94277C1317BD}" presName="linNode" presStyleCnt="0"/>
      <dgm:spPr/>
    </dgm:pt>
    <dgm:pt modelId="{99433881-0A73-4808-80E6-B72B79685629}" type="pres">
      <dgm:prSet presAssocID="{8E673EDF-88B1-4AA0-B122-94277C1317BD}" presName="parentText" presStyleLbl="node1" presStyleIdx="0" presStyleCnt="1" custScaleX="277778" custScaleY="47820" custLinFactNeighborX="724" custLinFactNeighborY="-58">
        <dgm:presLayoutVars>
          <dgm:chMax val="1"/>
          <dgm:bulletEnabled val="1"/>
        </dgm:presLayoutVars>
      </dgm:prSet>
      <dgm:spPr/>
    </dgm:pt>
  </dgm:ptLst>
  <dgm:cxnLst>
    <dgm:cxn modelId="{55C8A7B6-C6AE-474C-9FD4-D5A2998F1093}" type="presOf" srcId="{8E673EDF-88B1-4AA0-B122-94277C1317BD}" destId="{99433881-0A73-4808-80E6-B72B79685629}" srcOrd="0" destOrd="0" presId="urn:microsoft.com/office/officeart/2005/8/layout/vList5"/>
    <dgm:cxn modelId="{83FB6ED6-D61B-4B65-913C-6A7E57CC1378}" srcId="{AC017FF7-9168-4F31-9BBB-7174CF7AAC1E}" destId="{8E673EDF-88B1-4AA0-B122-94277C1317BD}" srcOrd="0" destOrd="0" parTransId="{3AA50A21-CEA6-4170-8985-AAEFCF3E761A}" sibTransId="{0BEFD332-05C9-4642-B599-A321274B43CD}"/>
    <dgm:cxn modelId="{D3F85AFD-23E4-4ADC-864E-BB088D242503}" type="presOf" srcId="{AC017FF7-9168-4F31-9BBB-7174CF7AAC1E}" destId="{DD11C383-389B-4AB0-88C5-C4BD331624D3}" srcOrd="0" destOrd="0" presId="urn:microsoft.com/office/officeart/2005/8/layout/vList5"/>
    <dgm:cxn modelId="{195CDF58-B7CE-4466-9B07-CBCE2FFE0871}" type="presParOf" srcId="{DD11C383-389B-4AB0-88C5-C4BD331624D3}" destId="{2137CD95-E9D9-4D54-BB5E-DD8C759242AE}" srcOrd="0" destOrd="0" presId="urn:microsoft.com/office/officeart/2005/8/layout/vList5"/>
    <dgm:cxn modelId="{D1F83990-3FBE-47F6-B3D9-3D159B8CD265}" type="presParOf" srcId="{2137CD95-E9D9-4D54-BB5E-DD8C759242AE}" destId="{99433881-0A73-4808-80E6-B72B79685629}" srcOrd="0" destOrd="0" presId="urn:microsoft.com/office/officeart/2005/8/layout/vList5"/>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017FF7-9168-4F31-9BBB-7174CF7AAC1E}"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IE"/>
        </a:p>
      </dgm:t>
    </dgm:pt>
    <dgm:pt modelId="{8E673EDF-88B1-4AA0-B122-94277C1317BD}">
      <dgm:prSet custT="1"/>
      <dgm:spPr/>
      <dgm:t>
        <a:bodyPr/>
        <a:lstStyle/>
        <a:p>
          <a:r>
            <a:rPr lang="en-IE" sz="2000" b="1" dirty="0"/>
            <a:t>Narrow or Local Roads</a:t>
          </a:r>
          <a:endParaRPr lang="en-IE" sz="2000" dirty="0"/>
        </a:p>
      </dgm:t>
    </dgm:pt>
    <dgm:pt modelId="{3AA50A21-CEA6-4170-8985-AAEFCF3E761A}" type="parTrans" cxnId="{83FB6ED6-D61B-4B65-913C-6A7E57CC1378}">
      <dgm:prSet/>
      <dgm:spPr/>
      <dgm:t>
        <a:bodyPr/>
        <a:lstStyle/>
        <a:p>
          <a:endParaRPr lang="en-IE"/>
        </a:p>
      </dgm:t>
    </dgm:pt>
    <dgm:pt modelId="{0BEFD332-05C9-4642-B599-A321274B43CD}" type="sibTrans" cxnId="{83FB6ED6-D61B-4B65-913C-6A7E57CC1378}">
      <dgm:prSet/>
      <dgm:spPr/>
      <dgm:t>
        <a:bodyPr/>
        <a:lstStyle/>
        <a:p>
          <a:endParaRPr lang="en-IE"/>
        </a:p>
      </dgm:t>
    </dgm:pt>
    <dgm:pt modelId="{DD11C383-389B-4AB0-88C5-C4BD331624D3}" type="pres">
      <dgm:prSet presAssocID="{AC017FF7-9168-4F31-9BBB-7174CF7AAC1E}" presName="Name0" presStyleCnt="0">
        <dgm:presLayoutVars>
          <dgm:dir/>
          <dgm:animLvl val="lvl"/>
          <dgm:resizeHandles val="exact"/>
        </dgm:presLayoutVars>
      </dgm:prSet>
      <dgm:spPr/>
    </dgm:pt>
    <dgm:pt modelId="{2137CD95-E9D9-4D54-BB5E-DD8C759242AE}" type="pres">
      <dgm:prSet presAssocID="{8E673EDF-88B1-4AA0-B122-94277C1317BD}" presName="linNode" presStyleCnt="0"/>
      <dgm:spPr/>
    </dgm:pt>
    <dgm:pt modelId="{99433881-0A73-4808-80E6-B72B79685629}" type="pres">
      <dgm:prSet presAssocID="{8E673EDF-88B1-4AA0-B122-94277C1317BD}" presName="parentText" presStyleLbl="node1" presStyleIdx="0" presStyleCnt="1" custScaleX="277778" custScaleY="47820" custLinFactNeighborX="724" custLinFactNeighborY="-58">
        <dgm:presLayoutVars>
          <dgm:chMax val="1"/>
          <dgm:bulletEnabled val="1"/>
        </dgm:presLayoutVars>
      </dgm:prSet>
      <dgm:spPr/>
    </dgm:pt>
  </dgm:ptLst>
  <dgm:cxnLst>
    <dgm:cxn modelId="{55C8A7B6-C6AE-474C-9FD4-D5A2998F1093}" type="presOf" srcId="{8E673EDF-88B1-4AA0-B122-94277C1317BD}" destId="{99433881-0A73-4808-80E6-B72B79685629}" srcOrd="0" destOrd="0" presId="urn:microsoft.com/office/officeart/2005/8/layout/vList5"/>
    <dgm:cxn modelId="{83FB6ED6-D61B-4B65-913C-6A7E57CC1378}" srcId="{AC017FF7-9168-4F31-9BBB-7174CF7AAC1E}" destId="{8E673EDF-88B1-4AA0-B122-94277C1317BD}" srcOrd="0" destOrd="0" parTransId="{3AA50A21-CEA6-4170-8985-AAEFCF3E761A}" sibTransId="{0BEFD332-05C9-4642-B599-A321274B43CD}"/>
    <dgm:cxn modelId="{D3F85AFD-23E4-4ADC-864E-BB088D242503}" type="presOf" srcId="{AC017FF7-9168-4F31-9BBB-7174CF7AAC1E}" destId="{DD11C383-389B-4AB0-88C5-C4BD331624D3}" srcOrd="0" destOrd="0" presId="urn:microsoft.com/office/officeart/2005/8/layout/vList5"/>
    <dgm:cxn modelId="{195CDF58-B7CE-4466-9B07-CBCE2FFE0871}" type="presParOf" srcId="{DD11C383-389B-4AB0-88C5-C4BD331624D3}" destId="{2137CD95-E9D9-4D54-BB5E-DD8C759242AE}" srcOrd="0" destOrd="0" presId="urn:microsoft.com/office/officeart/2005/8/layout/vList5"/>
    <dgm:cxn modelId="{D1F83990-3FBE-47F6-B3D9-3D159B8CD265}" type="presParOf" srcId="{2137CD95-E9D9-4D54-BB5E-DD8C759242AE}" destId="{99433881-0A73-4808-80E6-B72B79685629}"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017FF7-9168-4F31-9BBB-7174CF7AAC1E}"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IE"/>
        </a:p>
      </dgm:t>
    </dgm:pt>
    <dgm:pt modelId="{8E673EDF-88B1-4AA0-B122-94277C1317BD}">
      <dgm:prSet custT="1"/>
      <dgm:spPr/>
      <dgm:t>
        <a:bodyPr/>
        <a:lstStyle/>
        <a:p>
          <a:r>
            <a:rPr lang="en-IE" sz="2000" b="1" dirty="0"/>
            <a:t>Bridges and </a:t>
          </a:r>
          <a:r>
            <a:rPr lang="en-IE" sz="2000" b="1"/>
            <a:t>Weak Structures</a:t>
          </a:r>
          <a:endParaRPr lang="en-IE" sz="2000" dirty="0"/>
        </a:p>
      </dgm:t>
    </dgm:pt>
    <dgm:pt modelId="{3AA50A21-CEA6-4170-8985-AAEFCF3E761A}" type="parTrans" cxnId="{83FB6ED6-D61B-4B65-913C-6A7E57CC1378}">
      <dgm:prSet/>
      <dgm:spPr/>
      <dgm:t>
        <a:bodyPr/>
        <a:lstStyle/>
        <a:p>
          <a:endParaRPr lang="en-IE"/>
        </a:p>
      </dgm:t>
    </dgm:pt>
    <dgm:pt modelId="{0BEFD332-05C9-4642-B599-A321274B43CD}" type="sibTrans" cxnId="{83FB6ED6-D61B-4B65-913C-6A7E57CC1378}">
      <dgm:prSet/>
      <dgm:spPr/>
      <dgm:t>
        <a:bodyPr/>
        <a:lstStyle/>
        <a:p>
          <a:endParaRPr lang="en-IE"/>
        </a:p>
      </dgm:t>
    </dgm:pt>
    <dgm:pt modelId="{DD11C383-389B-4AB0-88C5-C4BD331624D3}" type="pres">
      <dgm:prSet presAssocID="{AC017FF7-9168-4F31-9BBB-7174CF7AAC1E}" presName="Name0" presStyleCnt="0">
        <dgm:presLayoutVars>
          <dgm:dir/>
          <dgm:animLvl val="lvl"/>
          <dgm:resizeHandles val="exact"/>
        </dgm:presLayoutVars>
      </dgm:prSet>
      <dgm:spPr/>
    </dgm:pt>
    <dgm:pt modelId="{2137CD95-E9D9-4D54-BB5E-DD8C759242AE}" type="pres">
      <dgm:prSet presAssocID="{8E673EDF-88B1-4AA0-B122-94277C1317BD}" presName="linNode" presStyleCnt="0"/>
      <dgm:spPr/>
    </dgm:pt>
    <dgm:pt modelId="{99433881-0A73-4808-80E6-B72B79685629}" type="pres">
      <dgm:prSet presAssocID="{8E673EDF-88B1-4AA0-B122-94277C1317BD}" presName="parentText" presStyleLbl="node1" presStyleIdx="0" presStyleCnt="1" custScaleX="277778" custScaleY="47820" custLinFactNeighborX="724" custLinFactNeighborY="-58">
        <dgm:presLayoutVars>
          <dgm:chMax val="1"/>
          <dgm:bulletEnabled val="1"/>
        </dgm:presLayoutVars>
      </dgm:prSet>
      <dgm:spPr/>
    </dgm:pt>
  </dgm:ptLst>
  <dgm:cxnLst>
    <dgm:cxn modelId="{55C8A7B6-C6AE-474C-9FD4-D5A2998F1093}" type="presOf" srcId="{8E673EDF-88B1-4AA0-B122-94277C1317BD}" destId="{99433881-0A73-4808-80E6-B72B79685629}" srcOrd="0" destOrd="0" presId="urn:microsoft.com/office/officeart/2005/8/layout/vList5"/>
    <dgm:cxn modelId="{83FB6ED6-D61B-4B65-913C-6A7E57CC1378}" srcId="{AC017FF7-9168-4F31-9BBB-7174CF7AAC1E}" destId="{8E673EDF-88B1-4AA0-B122-94277C1317BD}" srcOrd="0" destOrd="0" parTransId="{3AA50A21-CEA6-4170-8985-AAEFCF3E761A}" sibTransId="{0BEFD332-05C9-4642-B599-A321274B43CD}"/>
    <dgm:cxn modelId="{D3F85AFD-23E4-4ADC-864E-BB088D242503}" type="presOf" srcId="{AC017FF7-9168-4F31-9BBB-7174CF7AAC1E}" destId="{DD11C383-389B-4AB0-88C5-C4BD331624D3}" srcOrd="0" destOrd="0" presId="urn:microsoft.com/office/officeart/2005/8/layout/vList5"/>
    <dgm:cxn modelId="{195CDF58-B7CE-4466-9B07-CBCE2FFE0871}" type="presParOf" srcId="{DD11C383-389B-4AB0-88C5-C4BD331624D3}" destId="{2137CD95-E9D9-4D54-BB5E-DD8C759242AE}" srcOrd="0" destOrd="0" presId="urn:microsoft.com/office/officeart/2005/8/layout/vList5"/>
    <dgm:cxn modelId="{D1F83990-3FBE-47F6-B3D9-3D159B8CD265}" type="presParOf" srcId="{2137CD95-E9D9-4D54-BB5E-DD8C759242AE}" destId="{99433881-0A73-4808-80E6-B72B79685629}"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017FF7-9168-4F31-9BBB-7174CF7AAC1E}"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IE"/>
        </a:p>
      </dgm:t>
    </dgm:pt>
    <dgm:pt modelId="{8E673EDF-88B1-4AA0-B122-94277C1317BD}">
      <dgm:prSet custT="1"/>
      <dgm:spPr/>
      <dgm:t>
        <a:bodyPr/>
        <a:lstStyle/>
        <a:p>
          <a:r>
            <a:rPr lang="en-IE" sz="2000" b="1" dirty="0"/>
            <a:t>Residential Areas</a:t>
          </a:r>
          <a:endParaRPr lang="en-IE" sz="2000" dirty="0"/>
        </a:p>
      </dgm:t>
    </dgm:pt>
    <dgm:pt modelId="{3AA50A21-CEA6-4170-8985-AAEFCF3E761A}" type="parTrans" cxnId="{83FB6ED6-D61B-4B65-913C-6A7E57CC1378}">
      <dgm:prSet/>
      <dgm:spPr/>
      <dgm:t>
        <a:bodyPr/>
        <a:lstStyle/>
        <a:p>
          <a:endParaRPr lang="en-IE"/>
        </a:p>
      </dgm:t>
    </dgm:pt>
    <dgm:pt modelId="{0BEFD332-05C9-4642-B599-A321274B43CD}" type="sibTrans" cxnId="{83FB6ED6-D61B-4B65-913C-6A7E57CC1378}">
      <dgm:prSet/>
      <dgm:spPr/>
      <dgm:t>
        <a:bodyPr/>
        <a:lstStyle/>
        <a:p>
          <a:endParaRPr lang="en-IE"/>
        </a:p>
      </dgm:t>
    </dgm:pt>
    <dgm:pt modelId="{DD11C383-389B-4AB0-88C5-C4BD331624D3}" type="pres">
      <dgm:prSet presAssocID="{AC017FF7-9168-4F31-9BBB-7174CF7AAC1E}" presName="Name0" presStyleCnt="0">
        <dgm:presLayoutVars>
          <dgm:dir/>
          <dgm:animLvl val="lvl"/>
          <dgm:resizeHandles val="exact"/>
        </dgm:presLayoutVars>
      </dgm:prSet>
      <dgm:spPr/>
    </dgm:pt>
    <dgm:pt modelId="{2137CD95-E9D9-4D54-BB5E-DD8C759242AE}" type="pres">
      <dgm:prSet presAssocID="{8E673EDF-88B1-4AA0-B122-94277C1317BD}" presName="linNode" presStyleCnt="0"/>
      <dgm:spPr/>
    </dgm:pt>
    <dgm:pt modelId="{99433881-0A73-4808-80E6-B72B79685629}" type="pres">
      <dgm:prSet presAssocID="{8E673EDF-88B1-4AA0-B122-94277C1317BD}" presName="parentText" presStyleLbl="node1" presStyleIdx="0" presStyleCnt="1" custScaleX="277778" custScaleY="47820" custLinFactNeighborX="-2397" custLinFactNeighborY="-1799">
        <dgm:presLayoutVars>
          <dgm:chMax val="1"/>
          <dgm:bulletEnabled val="1"/>
        </dgm:presLayoutVars>
      </dgm:prSet>
      <dgm:spPr/>
    </dgm:pt>
  </dgm:ptLst>
  <dgm:cxnLst>
    <dgm:cxn modelId="{55C8A7B6-C6AE-474C-9FD4-D5A2998F1093}" type="presOf" srcId="{8E673EDF-88B1-4AA0-B122-94277C1317BD}" destId="{99433881-0A73-4808-80E6-B72B79685629}" srcOrd="0" destOrd="0" presId="urn:microsoft.com/office/officeart/2005/8/layout/vList5"/>
    <dgm:cxn modelId="{83FB6ED6-D61B-4B65-913C-6A7E57CC1378}" srcId="{AC017FF7-9168-4F31-9BBB-7174CF7AAC1E}" destId="{8E673EDF-88B1-4AA0-B122-94277C1317BD}" srcOrd="0" destOrd="0" parTransId="{3AA50A21-CEA6-4170-8985-AAEFCF3E761A}" sibTransId="{0BEFD332-05C9-4642-B599-A321274B43CD}"/>
    <dgm:cxn modelId="{D3F85AFD-23E4-4ADC-864E-BB088D242503}" type="presOf" srcId="{AC017FF7-9168-4F31-9BBB-7174CF7AAC1E}" destId="{DD11C383-389B-4AB0-88C5-C4BD331624D3}" srcOrd="0" destOrd="0" presId="urn:microsoft.com/office/officeart/2005/8/layout/vList5"/>
    <dgm:cxn modelId="{195CDF58-B7CE-4466-9B07-CBCE2FFE0871}" type="presParOf" srcId="{DD11C383-389B-4AB0-88C5-C4BD331624D3}" destId="{2137CD95-E9D9-4D54-BB5E-DD8C759242AE}" srcOrd="0" destOrd="0" presId="urn:microsoft.com/office/officeart/2005/8/layout/vList5"/>
    <dgm:cxn modelId="{D1F83990-3FBE-47F6-B3D9-3D159B8CD265}" type="presParOf" srcId="{2137CD95-E9D9-4D54-BB5E-DD8C759242AE}" destId="{99433881-0A73-4808-80E6-B72B79685629}" srcOrd="0" destOrd="0" presId="urn:microsoft.com/office/officeart/2005/8/layout/vList5"/>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3881-0A73-4808-80E6-B72B79685629}">
      <dsp:nvSpPr>
        <dsp:cNvPr id="0" name=""/>
        <dsp:cNvSpPr/>
      </dsp:nvSpPr>
      <dsp:spPr>
        <a:xfrm>
          <a:off x="4893" y="223041"/>
          <a:ext cx="5010571" cy="409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Protects Road Infrastructure</a:t>
          </a:r>
          <a:endParaRPr lang="en-IE" sz="2000" kern="1200" dirty="0"/>
        </a:p>
      </dsp:txBody>
      <dsp:txXfrm>
        <a:off x="24894" y="243042"/>
        <a:ext cx="4970569" cy="3697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3881-0A73-4808-80E6-B72B79685629}">
      <dsp:nvSpPr>
        <dsp:cNvPr id="0" name=""/>
        <dsp:cNvSpPr/>
      </dsp:nvSpPr>
      <dsp:spPr>
        <a:xfrm>
          <a:off x="4893" y="244525"/>
          <a:ext cx="5010571" cy="36675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Motorways</a:t>
          </a:r>
          <a:r>
            <a:rPr lang="en-GB" sz="2000" kern="1200" dirty="0"/>
            <a:t> </a:t>
          </a:r>
          <a:endParaRPr lang="en-IE" sz="2000" kern="1200" dirty="0"/>
        </a:p>
      </dsp:txBody>
      <dsp:txXfrm>
        <a:off x="22796" y="262428"/>
        <a:ext cx="4974765" cy="3309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3881-0A73-4808-80E6-B72B79685629}">
      <dsp:nvSpPr>
        <dsp:cNvPr id="0" name=""/>
        <dsp:cNvSpPr/>
      </dsp:nvSpPr>
      <dsp:spPr>
        <a:xfrm>
          <a:off x="4893" y="223041"/>
          <a:ext cx="5010571" cy="409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Strategic Road Network Routes</a:t>
          </a:r>
          <a:endParaRPr lang="en-IE" sz="2000" b="1" kern="1200" dirty="0"/>
        </a:p>
      </dsp:txBody>
      <dsp:txXfrm>
        <a:off x="24894" y="243042"/>
        <a:ext cx="4970569" cy="3697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3881-0A73-4808-80E6-B72B79685629}">
      <dsp:nvSpPr>
        <dsp:cNvPr id="0" name=""/>
        <dsp:cNvSpPr/>
      </dsp:nvSpPr>
      <dsp:spPr>
        <a:xfrm>
          <a:off x="4893" y="158895"/>
          <a:ext cx="5010571" cy="53801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Roads with no suitable alternative routes</a:t>
          </a:r>
          <a:endParaRPr lang="en-IE" sz="2000" b="1" kern="1200" dirty="0"/>
        </a:p>
      </dsp:txBody>
      <dsp:txXfrm>
        <a:off x="31157" y="185159"/>
        <a:ext cx="4958043" cy="4854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3881-0A73-4808-80E6-B72B79685629}">
      <dsp:nvSpPr>
        <dsp:cNvPr id="0" name=""/>
        <dsp:cNvSpPr/>
      </dsp:nvSpPr>
      <dsp:spPr>
        <a:xfrm>
          <a:off x="4893" y="223041"/>
          <a:ext cx="5010571" cy="409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Industrial Zones / Logistic Areas</a:t>
          </a:r>
          <a:endParaRPr lang="en-IE" sz="2000" b="1" kern="1200" dirty="0"/>
        </a:p>
      </dsp:txBody>
      <dsp:txXfrm>
        <a:off x="24894" y="243042"/>
        <a:ext cx="4970569" cy="369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3881-0A73-4808-80E6-B72B79685629}">
      <dsp:nvSpPr>
        <dsp:cNvPr id="0" name=""/>
        <dsp:cNvSpPr/>
      </dsp:nvSpPr>
      <dsp:spPr>
        <a:xfrm>
          <a:off x="4893" y="184708"/>
          <a:ext cx="5010571" cy="409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Font typeface="Times New Roman" panose="02020603050405020304" pitchFamily="18" charset="0"/>
            <a:buNone/>
          </a:pPr>
          <a:r>
            <a:rPr lang="en-GB" sz="2000" b="1" kern="1200" dirty="0"/>
            <a:t>Improved Road Safety</a:t>
          </a:r>
          <a:endParaRPr lang="en-IE" sz="2000" kern="1200" dirty="0"/>
        </a:p>
      </dsp:txBody>
      <dsp:txXfrm>
        <a:off x="24894" y="204709"/>
        <a:ext cx="4970569" cy="369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3881-0A73-4808-80E6-B72B79685629}">
      <dsp:nvSpPr>
        <dsp:cNvPr id="0" name=""/>
        <dsp:cNvSpPr/>
      </dsp:nvSpPr>
      <dsp:spPr>
        <a:xfrm>
          <a:off x="4893" y="0"/>
          <a:ext cx="5010571" cy="409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Font typeface="Times New Roman" panose="02020603050405020304" pitchFamily="18" charset="0"/>
            <a:buNone/>
          </a:pPr>
          <a:r>
            <a:rPr lang="en-GB" sz="2000" b="1" kern="1200" dirty="0"/>
            <a:t>Reduces Congestions</a:t>
          </a:r>
          <a:endParaRPr lang="en-IE" sz="2000" kern="1200" dirty="0"/>
        </a:p>
      </dsp:txBody>
      <dsp:txXfrm>
        <a:off x="24894" y="20001"/>
        <a:ext cx="4970569" cy="369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3881-0A73-4808-80E6-B72B79685629}">
      <dsp:nvSpPr>
        <dsp:cNvPr id="0" name=""/>
        <dsp:cNvSpPr/>
      </dsp:nvSpPr>
      <dsp:spPr>
        <a:xfrm>
          <a:off x="4893" y="0"/>
          <a:ext cx="5010571" cy="409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Font typeface="Times New Roman" panose="02020603050405020304" pitchFamily="18" charset="0"/>
            <a:buNone/>
          </a:pPr>
          <a:r>
            <a:rPr lang="en-GB" sz="2000" b="1" kern="1200" dirty="0"/>
            <a:t>Minimises Disturbance to communities</a:t>
          </a:r>
          <a:endParaRPr lang="en-IE" sz="2000" kern="1200" dirty="0"/>
        </a:p>
      </dsp:txBody>
      <dsp:txXfrm>
        <a:off x="24894" y="20001"/>
        <a:ext cx="4970569" cy="369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3881-0A73-4808-80E6-B72B79685629}">
      <dsp:nvSpPr>
        <dsp:cNvPr id="0" name=""/>
        <dsp:cNvSpPr/>
      </dsp:nvSpPr>
      <dsp:spPr>
        <a:xfrm>
          <a:off x="4893" y="0"/>
          <a:ext cx="5010571" cy="409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Font typeface="Times New Roman" panose="02020603050405020304" pitchFamily="18" charset="0"/>
            <a:buNone/>
          </a:pPr>
          <a:r>
            <a:rPr lang="en-IE" sz="2000" b="1" kern="1200" dirty="0"/>
            <a:t>Ensure Efficient Freight Movement</a:t>
          </a:r>
          <a:endParaRPr lang="en-IE" sz="2000" kern="1200" dirty="0"/>
        </a:p>
      </dsp:txBody>
      <dsp:txXfrm>
        <a:off x="24894" y="20001"/>
        <a:ext cx="4970569" cy="369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3881-0A73-4808-80E6-B72B79685629}">
      <dsp:nvSpPr>
        <dsp:cNvPr id="0" name=""/>
        <dsp:cNvSpPr/>
      </dsp:nvSpPr>
      <dsp:spPr>
        <a:xfrm>
          <a:off x="4893" y="223041"/>
          <a:ext cx="5010571" cy="409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Font typeface="Times New Roman" panose="02020603050405020304" pitchFamily="18" charset="0"/>
            <a:buNone/>
          </a:pPr>
          <a:r>
            <a:rPr lang="en-IE" sz="2000" b="1" kern="1200" dirty="0"/>
            <a:t>Supports Environmental Goals</a:t>
          </a:r>
          <a:endParaRPr lang="en-IE" sz="2000" kern="1200" dirty="0"/>
        </a:p>
      </dsp:txBody>
      <dsp:txXfrm>
        <a:off x="24894" y="243042"/>
        <a:ext cx="4970569" cy="369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3881-0A73-4808-80E6-B72B79685629}">
      <dsp:nvSpPr>
        <dsp:cNvPr id="0" name=""/>
        <dsp:cNvSpPr/>
      </dsp:nvSpPr>
      <dsp:spPr>
        <a:xfrm>
          <a:off x="4893" y="223041"/>
          <a:ext cx="5010571" cy="409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IE" sz="2000" b="1" kern="1200" dirty="0"/>
            <a:t>Narrow or Local Roads</a:t>
          </a:r>
          <a:endParaRPr lang="en-IE" sz="2000" kern="1200" dirty="0"/>
        </a:p>
      </dsp:txBody>
      <dsp:txXfrm>
        <a:off x="24894" y="243042"/>
        <a:ext cx="4970569" cy="3697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3881-0A73-4808-80E6-B72B79685629}">
      <dsp:nvSpPr>
        <dsp:cNvPr id="0" name=""/>
        <dsp:cNvSpPr/>
      </dsp:nvSpPr>
      <dsp:spPr>
        <a:xfrm>
          <a:off x="4893" y="223041"/>
          <a:ext cx="5010571" cy="409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IE" sz="2000" b="1" kern="1200" dirty="0"/>
            <a:t>Bridges and </a:t>
          </a:r>
          <a:r>
            <a:rPr lang="en-IE" sz="2000" b="1" kern="1200"/>
            <a:t>Weak Structures</a:t>
          </a:r>
          <a:endParaRPr lang="en-IE" sz="2000" kern="1200" dirty="0"/>
        </a:p>
      </dsp:txBody>
      <dsp:txXfrm>
        <a:off x="24894" y="243042"/>
        <a:ext cx="4970569" cy="3697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3881-0A73-4808-80E6-B72B79685629}">
      <dsp:nvSpPr>
        <dsp:cNvPr id="0" name=""/>
        <dsp:cNvSpPr/>
      </dsp:nvSpPr>
      <dsp:spPr>
        <a:xfrm>
          <a:off x="0" y="208124"/>
          <a:ext cx="5010571" cy="409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IE" sz="2000" b="1" kern="1200" dirty="0"/>
            <a:t>Residential Areas</a:t>
          </a:r>
          <a:endParaRPr lang="en-IE" sz="2000" kern="1200" dirty="0"/>
        </a:p>
      </dsp:txBody>
      <dsp:txXfrm>
        <a:off x="20001" y="228125"/>
        <a:ext cx="4970569" cy="36971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F6A2F78-8593-D34B-A54B-A913B4ADD88D}" type="datetimeFigureOut">
              <a:rPr lang="en-US" smtClean="0"/>
              <a:t>2/24/2026</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4</a:t>
            </a:fld>
            <a:endParaRPr lang="en-US"/>
          </a:p>
        </p:txBody>
      </p:sp>
    </p:spTree>
    <p:extLst>
      <p:ext uri="{BB962C8B-B14F-4D97-AF65-F5344CB8AC3E}">
        <p14:creationId xmlns:p14="http://schemas.microsoft.com/office/powerpoint/2010/main" val="209635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5</a:t>
            </a:fld>
            <a:endParaRPr lang="en-US"/>
          </a:p>
        </p:txBody>
      </p:sp>
    </p:spTree>
    <p:extLst>
      <p:ext uri="{BB962C8B-B14F-4D97-AF65-F5344CB8AC3E}">
        <p14:creationId xmlns:p14="http://schemas.microsoft.com/office/powerpoint/2010/main" val="828133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hank You -editable contact">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12">
            <a:extLst>
              <a:ext uri="{FF2B5EF4-FFF2-40B4-BE49-F238E27FC236}">
                <a16:creationId xmlns:a16="http://schemas.microsoft.com/office/drawing/2014/main" id="{4263637F-3076-0E97-C826-8AC7A025D28E}"/>
              </a:ext>
            </a:extLst>
          </p:cNvPr>
          <p:cNvSpPr>
            <a:spLocks noGrp="1"/>
          </p:cNvSpPr>
          <p:nvPr>
            <p:ph type="body" sz="quarter" idx="11" hasCustomPrompt="1"/>
          </p:nvPr>
        </p:nvSpPr>
        <p:spPr>
          <a:xfrm>
            <a:off x="8406550" y="5924219"/>
            <a:ext cx="3188558" cy="646908"/>
          </a:xfrm>
          <a:prstGeom prst="rect">
            <a:avLst/>
          </a:prstGeom>
        </p:spPr>
        <p:txBody>
          <a:bodyPr>
            <a:normAutofit/>
          </a:bodyPr>
          <a:lstStyle>
            <a:lvl1pPr>
              <a:defRPr sz="1600" b="0">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E: info@sdublincoco.ie</a:t>
            </a:r>
            <a:br>
              <a:rPr lang="en-GB" dirty="0"/>
            </a:br>
            <a:r>
              <a:rPr lang="en-GB" dirty="0"/>
              <a:t>T: 01 4149000</a:t>
            </a:r>
            <a:endParaRPr lang="en-US" dirty="0"/>
          </a:p>
        </p:txBody>
      </p:sp>
    </p:spTree>
    <p:extLst>
      <p:ext uri="{BB962C8B-B14F-4D97-AF65-F5344CB8AC3E}">
        <p14:creationId xmlns:p14="http://schemas.microsoft.com/office/powerpoint/2010/main" val="2849108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208"/>
            <a:ext cx="6700594" cy="2239587"/>
          </a:xfrm>
          <a:prstGeom prst="rect">
            <a:avLst/>
          </a:prstGeom>
        </p:spPr>
        <p:txBody>
          <a:bodyPr wrap="square" lIns="0" tIns="0" rIns="0" bIns="0">
            <a:spAutoFit/>
          </a:bodyPr>
          <a:lstStyle>
            <a:lvl1pPr algn="r">
              <a:lnSpc>
                <a:spcPct val="80000"/>
              </a:lnSpc>
              <a:defRPr sz="9096" b="0" i="0" spc="-91">
                <a:solidFill>
                  <a:srgbClr val="363A92"/>
                </a:solidFill>
                <a:latin typeface="+mj-lt"/>
                <a:cs typeface="Arial" panose="020B0604020202020204" pitchFamily="34" charset="0"/>
              </a:defRPr>
            </a:lvl1pPr>
          </a:lstStyle>
          <a:p>
            <a:r>
              <a:rPr lang="en-IE" dirty="0"/>
              <a:t>Add Thank you</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p:ph type="body" sz="quarter" idx="10" hasCustomPrompt="1"/>
          </p:nvPr>
        </p:nvSpPr>
        <p:spPr>
          <a:xfrm>
            <a:off x="4894515" y="5924219"/>
            <a:ext cx="3188558" cy="646908"/>
          </a:xfrm>
          <a:prstGeom prst="rect">
            <a:avLst/>
          </a:prstGeom>
        </p:spPr>
        <p:txBody>
          <a:bodyPr>
            <a:normAutofit/>
          </a:bodyPr>
          <a:lstStyle>
            <a:lvl1pPr>
              <a:defRPr sz="1600" b="1">
                <a:solidFill>
                  <a:srgbClr val="363A92"/>
                </a:solidFill>
                <a:latin typeface="+mn-lt"/>
                <a:cs typeface="Arial" panose="020B0604020202020204" pitchFamily="34" charset="0"/>
              </a:defRPr>
            </a:lvl1pPr>
            <a:lvl2pPr algn="r">
              <a:defRPr sz="1698" b="1">
                <a:solidFill>
                  <a:schemeClr val="accent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1"/>
            <a:r>
              <a:rPr lang="en-GB" dirty="0"/>
              <a:t>Contact:</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normAutofit/>
          </a:bodyPr>
          <a:lstStyle>
            <a:lvl1pPr>
              <a:defRPr sz="1600" b="0">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E: info@sdublincoco.ie</a:t>
            </a:r>
            <a:br>
              <a:rPr lang="en-GB" dirty="0"/>
            </a:br>
            <a:r>
              <a:rPr lang="en-GB" dirty="0"/>
              <a:t>T: 01 4149000</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3" name="Straight Connector 2">
            <a:extLst>
              <a:ext uri="{FF2B5EF4-FFF2-40B4-BE49-F238E27FC236}">
                <a16:creationId xmlns:a16="http://schemas.microsoft.com/office/drawing/2014/main" id="{D421483C-EE89-1843-5326-8390D4EAF8D2}"/>
              </a:ext>
            </a:extLst>
          </p:cNvPr>
          <p:cNvCxnSpPr>
            <a:cxnSpLocks/>
          </p:cNvCxnSpPr>
          <p:nvPr userDrawn="1"/>
        </p:nvCxnSpPr>
        <p:spPr>
          <a:xfrm>
            <a:off x="354000" y="5645152"/>
            <a:ext cx="11484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6211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Blue and Light Blu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9F142-BF45-C464-ADCF-FAB928B1A7DC}"/>
              </a:ext>
            </a:extLst>
          </p:cNvPr>
          <p:cNvGrpSpPr/>
          <p:nvPr userDrawn="1"/>
        </p:nvGrpSpPr>
        <p:grpSpPr>
          <a:xfrm flipH="1" flipV="1">
            <a:off x="-1752600" y="-2264867"/>
            <a:ext cx="11676754" cy="11341608"/>
            <a:chOff x="3750647" y="-3589043"/>
            <a:chExt cx="19254481" cy="18703151"/>
          </a:xfrm>
        </p:grpSpPr>
        <p:sp>
          <p:nvSpPr>
            <p:cNvPr id="5" name="Freeform: Shape 4">
              <a:extLst>
                <a:ext uri="{FF2B5EF4-FFF2-40B4-BE49-F238E27FC236}">
                  <a16:creationId xmlns:a16="http://schemas.microsoft.com/office/drawing/2014/main" id="{05A4C88A-F42F-0ACD-6216-F8F17744AC03}"/>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solidFill>
                  <a:schemeClr val="bg1"/>
                </a:solidFill>
              </a:endParaRPr>
            </a:p>
          </p:txBody>
        </p:sp>
        <p:sp>
          <p:nvSpPr>
            <p:cNvPr id="6" name="Oval 5">
              <a:extLst>
                <a:ext uri="{FF2B5EF4-FFF2-40B4-BE49-F238E27FC236}">
                  <a16:creationId xmlns:a16="http://schemas.microsoft.com/office/drawing/2014/main" id="{406C1C32-DE94-B853-CA4D-F30811BF0EB7}"/>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solidFill>
                  <a:schemeClr val="bg1"/>
                </a:solidFill>
              </a:endParaRPr>
            </a:p>
          </p:txBody>
        </p:sp>
        <p:sp>
          <p:nvSpPr>
            <p:cNvPr id="7" name="Freeform: Shape 6">
              <a:extLst>
                <a:ext uri="{FF2B5EF4-FFF2-40B4-BE49-F238E27FC236}">
                  <a16:creationId xmlns:a16="http://schemas.microsoft.com/office/drawing/2014/main" id="{0A48BA1A-BB24-4134-639F-401BC91ACA22}"/>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solidFill>
                  <a:schemeClr val="bg1"/>
                </a:solidFill>
              </a:endParaRPr>
            </a:p>
          </p:txBody>
        </p:sp>
      </p:gr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8" name="Holder 2">
            <a:extLst>
              <a:ext uri="{FF2B5EF4-FFF2-40B4-BE49-F238E27FC236}">
                <a16:creationId xmlns:a16="http://schemas.microsoft.com/office/drawing/2014/main" id="{068E738F-966F-43B9-728F-5EC0F6B0D637}"/>
              </a:ext>
            </a:extLst>
          </p:cNvPr>
          <p:cNvSpPr>
            <a:spLocks noGrp="1"/>
          </p:cNvSpPr>
          <p:nvPr>
            <p:ph type="ctrTitle" hasCustomPrompt="1"/>
          </p:nvPr>
        </p:nvSpPr>
        <p:spPr>
          <a:xfrm>
            <a:off x="4894514" y="2309208"/>
            <a:ext cx="6700594" cy="2239587"/>
          </a:xfrm>
          <a:prstGeom prst="rect">
            <a:avLst/>
          </a:prstGeom>
        </p:spPr>
        <p:txBody>
          <a:bodyPr wrap="square" lIns="0" tIns="0" rIns="0" bIns="0">
            <a:spAutoFit/>
          </a:bodyPr>
          <a:lstStyle>
            <a:lvl1pPr algn="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10" name="Text Placeholder 12">
            <a:extLst>
              <a:ext uri="{FF2B5EF4-FFF2-40B4-BE49-F238E27FC236}">
                <a16:creationId xmlns:a16="http://schemas.microsoft.com/office/drawing/2014/main" id="{AD909019-4856-C466-9E20-562D2B97E4C1}"/>
              </a:ext>
            </a:extLst>
          </p:cNvPr>
          <p:cNvSpPr>
            <a:spLocks noGrp="1"/>
          </p:cNvSpPr>
          <p:nvPr>
            <p:ph type="body" sz="quarter" idx="11" hasCustomPrompt="1"/>
          </p:nvPr>
        </p:nvSpPr>
        <p:spPr>
          <a:xfrm>
            <a:off x="8406550" y="5924219"/>
            <a:ext cx="3188558" cy="646908"/>
          </a:xfrm>
          <a:prstGeom prst="rect">
            <a:avLst/>
          </a:prstGeom>
        </p:spPr>
        <p:txBody>
          <a:bodyPr>
            <a:normAutofit/>
          </a:bodyPr>
          <a:lstStyle>
            <a:lvl1pPr>
              <a:defRPr sz="1600" b="0">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E: info@sdublincoco.ie</a:t>
            </a:r>
            <a:br>
              <a:rPr lang="en-GB" dirty="0"/>
            </a:br>
            <a:r>
              <a:rPr lang="en-GB" dirty="0"/>
              <a:t>T: 01 4149000</a:t>
            </a:r>
            <a:endParaRPr lang="en-US" dirty="0"/>
          </a:p>
        </p:txBody>
      </p:sp>
      <p:cxnSp>
        <p:nvCxnSpPr>
          <p:cNvPr id="11" name="Straight Connector 10">
            <a:extLst>
              <a:ext uri="{FF2B5EF4-FFF2-40B4-BE49-F238E27FC236}">
                <a16:creationId xmlns:a16="http://schemas.microsoft.com/office/drawing/2014/main" id="{A598353F-8262-4727-F52E-A93073D03E18}"/>
              </a:ext>
            </a:extLst>
          </p:cNvPr>
          <p:cNvCxnSpPr>
            <a:cxnSpLocks/>
          </p:cNvCxnSpPr>
          <p:nvPr userDrawn="1"/>
        </p:nvCxnSpPr>
        <p:spPr>
          <a:xfrm>
            <a:off x="354000" y="5645152"/>
            <a:ext cx="11484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7708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8903897"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9020529"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9047913"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8759883"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am page (no LinkedIn)">
    <p:bg>
      <p:bgPr>
        <a:solidFill>
          <a:srgbClr val="E6F5FD"/>
        </a:solidFill>
        <a:effectLst/>
      </p:bgPr>
    </p:bg>
    <p:spTree>
      <p:nvGrpSpPr>
        <p:cNvPr id="1" name=""/>
        <p:cNvGrpSpPr/>
        <p:nvPr/>
      </p:nvGrpSpPr>
      <p:grpSpPr>
        <a:xfrm>
          <a:off x="0" y="0"/>
          <a:ext cx="0" cy="0"/>
          <a:chOff x="0" y="0"/>
          <a:chExt cx="0" cy="0"/>
        </a:xfrm>
      </p:grpSpPr>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8369953"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311935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a:xfrm>
            <a:off x="504469" y="471704"/>
            <a:ext cx="9119923" cy="856798"/>
          </a:xfrm>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and title only">
    <p:bg>
      <p:bgPr>
        <a:solidFill>
          <a:schemeClr val="bg1"/>
        </a:solidFill>
        <a:effectLst/>
      </p:bgPr>
    </p:bg>
    <p:spTree>
      <p:nvGrpSpPr>
        <p:cNvPr id="1" name=""/>
        <p:cNvGrpSpPr/>
        <p:nvPr/>
      </p:nvGrpSpPr>
      <p:grpSpPr>
        <a:xfrm>
          <a:off x="0" y="0"/>
          <a:ext cx="0" cy="0"/>
          <a:chOff x="0" y="0"/>
          <a:chExt cx="0" cy="0"/>
        </a:xfrm>
      </p:grpSpPr>
      <p:sp>
        <p:nvSpPr>
          <p:cNvPr id="6" name="Holder 2">
            <a:extLst>
              <a:ext uri="{FF2B5EF4-FFF2-40B4-BE49-F238E27FC236}">
                <a16:creationId xmlns:a16="http://schemas.microsoft.com/office/drawing/2014/main" id="{53A96A89-88E7-336C-E549-9D337CBC6017}"/>
              </a:ext>
            </a:extLst>
          </p:cNvPr>
          <p:cNvSpPr>
            <a:spLocks noGrp="1"/>
          </p:cNvSpPr>
          <p:nvPr>
            <p:ph type="title" hasCustomPrompt="1"/>
          </p:nvPr>
        </p:nvSpPr>
        <p:spPr>
          <a:xfrm>
            <a:off x="504471" y="471704"/>
            <a:ext cx="9191929"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pic>
        <p:nvPicPr>
          <p:cNvPr id="10" name="Picture 287">
            <a:extLst>
              <a:ext uri="{FF2B5EF4-FFF2-40B4-BE49-F238E27FC236}">
                <a16:creationId xmlns:a16="http://schemas.microsoft.com/office/drawing/2014/main" id="{177899CC-70D7-C7F1-E56D-52625DF0E9C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823323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9119921"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8903897"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861586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9168082"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a:xfrm>
            <a:off x="504469" y="471704"/>
            <a:ext cx="9119923" cy="856798"/>
          </a:xfrm>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chart/graph)">
    <p:bg>
      <p:bgPr>
        <a:solidFill>
          <a:schemeClr val="accent1"/>
        </a:solidFill>
        <a:effectLst/>
      </p:bgPr>
    </p:bg>
    <p:spTree>
      <p:nvGrpSpPr>
        <p:cNvPr id="1" name=""/>
        <p:cNvGrpSpPr/>
        <p:nvPr/>
      </p:nvGrpSpPr>
      <p:grpSpPr>
        <a:xfrm>
          <a:off x="0" y="0"/>
          <a:ext cx="0" cy="0"/>
          <a:chOff x="0" y="0"/>
          <a:chExt cx="0" cy="0"/>
        </a:xfrm>
      </p:grpSpPr>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a:xfrm>
            <a:off x="504469" y="471704"/>
            <a:ext cx="9551971" cy="856798"/>
          </a:xfrm>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7180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Blue and Light Blu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9F142-BF45-C464-ADCF-FAB928B1A7DC}"/>
              </a:ext>
            </a:extLst>
          </p:cNvPr>
          <p:cNvGrpSpPr/>
          <p:nvPr userDrawn="1"/>
        </p:nvGrpSpPr>
        <p:grpSpPr>
          <a:xfrm flipH="1" flipV="1">
            <a:off x="-1752600" y="-2264867"/>
            <a:ext cx="11676754" cy="11341608"/>
            <a:chOff x="3750647" y="-3589043"/>
            <a:chExt cx="19254481" cy="18703151"/>
          </a:xfrm>
        </p:grpSpPr>
        <p:sp>
          <p:nvSpPr>
            <p:cNvPr id="5" name="Freeform: Shape 4">
              <a:extLst>
                <a:ext uri="{FF2B5EF4-FFF2-40B4-BE49-F238E27FC236}">
                  <a16:creationId xmlns:a16="http://schemas.microsoft.com/office/drawing/2014/main" id="{05A4C88A-F42F-0ACD-6216-F8F17744AC03}"/>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solidFill>
                  <a:schemeClr val="bg1"/>
                </a:solidFill>
              </a:endParaRPr>
            </a:p>
          </p:txBody>
        </p:sp>
        <p:sp>
          <p:nvSpPr>
            <p:cNvPr id="6" name="Oval 5">
              <a:extLst>
                <a:ext uri="{FF2B5EF4-FFF2-40B4-BE49-F238E27FC236}">
                  <a16:creationId xmlns:a16="http://schemas.microsoft.com/office/drawing/2014/main" id="{406C1C32-DE94-B853-CA4D-F30811BF0EB7}"/>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solidFill>
                  <a:schemeClr val="bg1"/>
                </a:solidFill>
              </a:endParaRPr>
            </a:p>
          </p:txBody>
        </p:sp>
        <p:sp>
          <p:nvSpPr>
            <p:cNvPr id="7" name="Freeform: Shape 6">
              <a:extLst>
                <a:ext uri="{FF2B5EF4-FFF2-40B4-BE49-F238E27FC236}">
                  <a16:creationId xmlns:a16="http://schemas.microsoft.com/office/drawing/2014/main" id="{0A48BA1A-BB24-4134-639F-401BC91ACA22}"/>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solidFill>
                  <a:schemeClr val="bg1"/>
                </a:solidFill>
              </a:endParaRPr>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chemeClr val="bg1"/>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4723411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30">
            <a:extLst>
              <a:ext uri="{96DAC541-7B7A-43D3-8B79-37D633B846F1}">
                <asvg:svgBlip xmlns:asvg="http://schemas.microsoft.com/office/drawing/2016/SVG/main" r:embed="rId31"/>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701" r:id="rId3"/>
    <p:sldLayoutId id="2147483678" r:id="rId4"/>
    <p:sldLayoutId id="2147483670" r:id="rId5"/>
    <p:sldLayoutId id="2147483671" r:id="rId6"/>
    <p:sldLayoutId id="2147483672" r:id="rId7"/>
    <p:sldLayoutId id="2147483673" r:id="rId8"/>
    <p:sldLayoutId id="2147483674" r:id="rId9"/>
    <p:sldLayoutId id="2147483697" r:id="rId10"/>
    <p:sldLayoutId id="2147483706" r:id="rId11"/>
    <p:sldLayoutId id="2147483699" r:id="rId12"/>
    <p:sldLayoutId id="2147483703" r:id="rId13"/>
    <p:sldLayoutId id="2147483686" r:id="rId14"/>
    <p:sldLayoutId id="2147483680" r:id="rId15"/>
    <p:sldLayoutId id="2147483687" r:id="rId16"/>
    <p:sldLayoutId id="2147483688" r:id="rId17"/>
    <p:sldLayoutId id="2147483689" r:id="rId18"/>
    <p:sldLayoutId id="2147483700" r:id="rId19"/>
    <p:sldLayoutId id="2147483690" r:id="rId20"/>
    <p:sldLayoutId id="2147483704" r:id="rId21"/>
    <p:sldLayoutId id="2147483691" r:id="rId22"/>
    <p:sldLayoutId id="2147483692" r:id="rId23"/>
    <p:sldLayoutId id="2147483693" r:id="rId24"/>
    <p:sldLayoutId id="2147483694" r:id="rId25"/>
    <p:sldLayoutId id="2147483695" r:id="rId26"/>
    <p:sldLayoutId id="2147483696" r:id="rId27"/>
    <p:sldLayoutId id="2147483705" r:id="rId28"/>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20.jp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33" Type="http://schemas.microsoft.com/office/2007/relationships/diagramDrawing" Target="../diagrams/drawing6.xml"/><Relationship Id="rId2" Type="http://schemas.openxmlformats.org/officeDocument/2006/relationships/notesSlide" Target="../notesSlides/notesSlide1.xml"/><Relationship Id="rId16" Type="http://schemas.openxmlformats.org/officeDocument/2006/relationships/diagramQuickStyle" Target="../diagrams/quickStyle3.xml"/><Relationship Id="rId20" Type="http://schemas.openxmlformats.org/officeDocument/2006/relationships/diagramLayout" Target="../diagrams/layout4.xml"/><Relationship Id="rId29" Type="http://schemas.openxmlformats.org/officeDocument/2006/relationships/diagramData" Target="../diagrams/data6.xml"/><Relationship Id="rId1" Type="http://schemas.openxmlformats.org/officeDocument/2006/relationships/slideLayout" Target="../slideLayouts/slideLayout2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32" Type="http://schemas.openxmlformats.org/officeDocument/2006/relationships/diagramColors" Target="../diagrams/colors6.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31" Type="http://schemas.openxmlformats.org/officeDocument/2006/relationships/diagramQuickStyle" Target="../diagrams/quickStyle6.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diagramLayout" Target="../diagrams/layout6.xml"/><Relationship Id="rId8"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18" Type="http://schemas.microsoft.com/office/2007/relationships/diagramDrawing" Target="../diagrams/drawing9.xml"/><Relationship Id="rId3" Type="http://schemas.openxmlformats.org/officeDocument/2006/relationships/image" Target="../media/image21.png"/><Relationship Id="rId7" Type="http://schemas.openxmlformats.org/officeDocument/2006/relationships/diagramColors" Target="../diagrams/colors7.xml"/><Relationship Id="rId12" Type="http://schemas.openxmlformats.org/officeDocument/2006/relationships/diagramColors" Target="../diagrams/colors8.xml"/><Relationship Id="rId17" Type="http://schemas.openxmlformats.org/officeDocument/2006/relationships/diagramColors" Target="../diagrams/colors9.xml"/><Relationship Id="rId2" Type="http://schemas.openxmlformats.org/officeDocument/2006/relationships/notesSlide" Target="../notesSlides/notesSlide2.xml"/><Relationship Id="rId16" Type="http://schemas.openxmlformats.org/officeDocument/2006/relationships/diagramQuickStyle" Target="../diagrams/quickStyle9.xml"/><Relationship Id="rId1" Type="http://schemas.openxmlformats.org/officeDocument/2006/relationships/slideLayout" Target="../slideLayouts/slideLayout22.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5" Type="http://schemas.openxmlformats.org/officeDocument/2006/relationships/diagramLayout" Target="../diagrams/layout9.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diagramData" Target="../diagrams/data9.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diagramData" Target="../diagrams/data13.xml"/><Relationship Id="rId3" Type="http://schemas.openxmlformats.org/officeDocument/2006/relationships/diagramData" Target="../diagrams/data10.xml"/><Relationship Id="rId21" Type="http://schemas.openxmlformats.org/officeDocument/2006/relationships/diagramColors" Target="../diagrams/colors13.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image" Target="../media/image22.png"/><Relationship Id="rId16" Type="http://schemas.openxmlformats.org/officeDocument/2006/relationships/diagramColors" Target="../diagrams/colors12.xml"/><Relationship Id="rId20" Type="http://schemas.openxmlformats.org/officeDocument/2006/relationships/diagramQuickStyle" Target="../diagrams/quickStyle13.xml"/><Relationship Id="rId1" Type="http://schemas.openxmlformats.org/officeDocument/2006/relationships/slideLayout" Target="../slideLayouts/slideLayout2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19" Type="http://schemas.openxmlformats.org/officeDocument/2006/relationships/diagramLayout" Target="../diagrams/layout13.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microsoft.com/office/2007/relationships/diagramDrawing" Target="../diagrams/drawing13.xml"/></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maps.app.goo.gl/AGkpik88DCvB3C2o6"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5663952" y="924516"/>
            <a:ext cx="6264696" cy="4555093"/>
          </a:xfrm>
        </p:spPr>
        <p:txBody>
          <a:bodyPr/>
          <a:lstStyle/>
          <a:p>
            <a:r>
              <a:rPr lang="en-US" sz="4400" dirty="0">
                <a:latin typeface="SDCC Sans" pitchFamily="2" charset="0"/>
              </a:rPr>
              <a:t>February Planning and Transport SPC</a:t>
            </a:r>
            <a:br>
              <a:rPr lang="en-US" sz="4400" dirty="0">
                <a:latin typeface="SDCC Sans" pitchFamily="2" charset="0"/>
              </a:rPr>
            </a:br>
            <a:br>
              <a:rPr lang="en-US" sz="4400" dirty="0">
                <a:latin typeface="SDCC Sans" pitchFamily="2" charset="0"/>
              </a:rPr>
            </a:br>
            <a:br>
              <a:rPr lang="en-US" sz="4400" dirty="0">
                <a:latin typeface="SDCC Sans" pitchFamily="2" charset="0"/>
              </a:rPr>
            </a:br>
            <a:r>
              <a:rPr lang="en-US" sz="4400" dirty="0">
                <a:latin typeface="SDCC Sans" pitchFamily="2" charset="0"/>
              </a:rPr>
              <a:t>HGV Weight Restriction Review 2026 - Update</a:t>
            </a:r>
            <a:br>
              <a:rPr lang="en-US" sz="5400" dirty="0"/>
            </a:br>
            <a:r>
              <a:rPr lang="en-US" sz="5400" dirty="0"/>
              <a:t>        </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a:xfrm>
            <a:off x="6600056" y="5882842"/>
            <a:ext cx="2088232" cy="646908"/>
          </a:xfrm>
        </p:spPr>
        <p:txBody>
          <a:bodyPr>
            <a:normAutofit/>
          </a:bodyPr>
          <a:lstStyle/>
          <a:p>
            <a:r>
              <a:rPr lang="en-US" dirty="0"/>
              <a:t>Presented by:</a:t>
            </a:r>
            <a:br>
              <a:rPr lang="en-US" dirty="0"/>
            </a:br>
            <a:r>
              <a:rPr lang="en-US" dirty="0"/>
              <a:t>John Joe Hegarty</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37312"/>
            <a:ext cx="1455894" cy="328984"/>
          </a:xfrm>
        </p:spPr>
        <p:txBody>
          <a:bodyPr/>
          <a:lstStyle/>
          <a:p>
            <a:pPr algn="ctr"/>
            <a:r>
              <a:rPr lang="en-GB" dirty="0"/>
              <a:t>February 2026</a:t>
            </a:r>
          </a:p>
        </p:txBody>
      </p:sp>
      <p:sp>
        <p:nvSpPr>
          <p:cNvPr id="5" name="Text Placeholder 3">
            <a:extLst>
              <a:ext uri="{FF2B5EF4-FFF2-40B4-BE49-F238E27FC236}">
                <a16:creationId xmlns:a16="http://schemas.microsoft.com/office/drawing/2014/main" id="{23162C71-9014-0AA9-9936-5748E16E4325}"/>
              </a:ext>
            </a:extLst>
          </p:cNvPr>
          <p:cNvSpPr txBox="1">
            <a:spLocks/>
          </p:cNvSpPr>
          <p:nvPr/>
        </p:nvSpPr>
        <p:spPr>
          <a:xfrm>
            <a:off x="9264352" y="5882842"/>
            <a:ext cx="2088232" cy="646908"/>
          </a:xfrm>
          <a:prstGeom prst="rect">
            <a:avLst/>
          </a:prstGeom>
        </p:spPr>
        <p:txBody>
          <a:bodyPr vert="horz" lIns="0" tIns="0" rIns="0" bIns="0" rtlCol="0">
            <a:normAutofit/>
          </a:bodyPr>
          <a:lstStyle>
            <a:lvl1pPr marL="0" eaLnBrk="1" hangingPunct="1">
              <a:defRPr sz="1940" b="1">
                <a:solidFill>
                  <a:schemeClr val="bg1"/>
                </a:solidFill>
                <a:latin typeface="+mn-lt"/>
                <a:ea typeface="+mn-ea"/>
                <a:cs typeface="Arial" panose="020B0604020202020204" pitchFamily="34" charset="0"/>
              </a:defRPr>
            </a:lvl1pPr>
            <a:lvl2pPr marL="277246" eaLnBrk="1" hangingPunct="1">
              <a:defRPr sz="1698">
                <a:solidFill>
                  <a:schemeClr val="bg1"/>
                </a:solidFill>
                <a:latin typeface="Arial" panose="020B0604020202020204" pitchFamily="34" charset="0"/>
                <a:ea typeface="+mn-ea"/>
                <a:cs typeface="Arial" panose="020B0604020202020204" pitchFamily="34" charset="0"/>
              </a:defRPr>
            </a:lvl2pPr>
            <a:lvl3pPr marL="554492" eaLnBrk="1" hangingPunct="1">
              <a:defRPr sz="1698">
                <a:solidFill>
                  <a:schemeClr val="bg1"/>
                </a:solidFill>
                <a:latin typeface="Arial" panose="020B0604020202020204" pitchFamily="34" charset="0"/>
                <a:ea typeface="+mn-ea"/>
                <a:cs typeface="Arial" panose="020B0604020202020204" pitchFamily="34" charset="0"/>
              </a:defRPr>
            </a:lvl3pPr>
            <a:lvl4pPr marL="831738" eaLnBrk="1" hangingPunct="1">
              <a:defRPr sz="1698">
                <a:solidFill>
                  <a:schemeClr val="bg1"/>
                </a:solidFill>
                <a:latin typeface="Arial" panose="020B0604020202020204" pitchFamily="34" charset="0"/>
                <a:ea typeface="+mn-ea"/>
                <a:cs typeface="Arial" panose="020B0604020202020204" pitchFamily="34" charset="0"/>
              </a:defRPr>
            </a:lvl4pPr>
            <a:lvl5pPr marL="1108984" eaLnBrk="1" hangingPunct="1">
              <a:defRPr sz="1698">
                <a:solidFill>
                  <a:schemeClr val="bg1"/>
                </a:solidFill>
                <a:latin typeface="Arial" panose="020B0604020202020204" pitchFamily="34" charset="0"/>
                <a:ea typeface="+mn-ea"/>
                <a:cs typeface="Arial" panose="020B0604020202020204" pitchFamily="34" charset="0"/>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US" dirty="0"/>
              <a:t>Approved by:</a:t>
            </a:r>
            <a:br>
              <a:rPr lang="en-US" dirty="0"/>
            </a:br>
            <a:r>
              <a:rPr lang="en-US" dirty="0"/>
              <a:t>Eoin Burke</a:t>
            </a:r>
          </a:p>
        </p:txBody>
      </p:sp>
    </p:spTree>
    <p:extLst>
      <p:ext uri="{BB962C8B-B14F-4D97-AF65-F5344CB8AC3E}">
        <p14:creationId xmlns:p14="http://schemas.microsoft.com/office/powerpoint/2010/main" val="193055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9E6E0-3133-6A5E-54DB-ADEEC911A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1BC570-C19F-0E02-DFE5-B2C6C5D204E2}"/>
              </a:ext>
            </a:extLst>
          </p:cNvPr>
          <p:cNvSpPr>
            <a:spLocks noGrp="1"/>
          </p:cNvSpPr>
          <p:nvPr>
            <p:ph type="title"/>
          </p:nvPr>
        </p:nvSpPr>
        <p:spPr>
          <a:xfrm>
            <a:off x="616839" y="430134"/>
            <a:ext cx="9119921" cy="856798"/>
          </a:xfrm>
        </p:spPr>
        <p:txBody>
          <a:bodyPr>
            <a:normAutofit/>
          </a:bodyPr>
          <a:lstStyle/>
          <a:p>
            <a:r>
              <a:rPr lang="en-US" sz="2900" dirty="0">
                <a:latin typeface="SDCC Sans" pitchFamily="2" charset="0"/>
              </a:rPr>
              <a:t>Next Steps </a:t>
            </a:r>
          </a:p>
        </p:txBody>
      </p:sp>
      <p:sp>
        <p:nvSpPr>
          <p:cNvPr id="3" name="Text Placeholder 2">
            <a:extLst>
              <a:ext uri="{FF2B5EF4-FFF2-40B4-BE49-F238E27FC236}">
                <a16:creationId xmlns:a16="http://schemas.microsoft.com/office/drawing/2014/main" id="{56D544A0-8BC9-AB5C-137F-64197CE018B5}"/>
              </a:ext>
            </a:extLst>
          </p:cNvPr>
          <p:cNvSpPr>
            <a:spLocks noGrp="1"/>
          </p:cNvSpPr>
          <p:nvPr>
            <p:ph type="body" idx="1"/>
          </p:nvPr>
        </p:nvSpPr>
        <p:spPr>
          <a:xfrm>
            <a:off x="616839" y="1286932"/>
            <a:ext cx="10519721" cy="3240360"/>
          </a:xfrm>
        </p:spPr>
        <p:txBody>
          <a:bodyPr>
            <a:normAutofit/>
          </a:bodyPr>
          <a:lstStyle/>
          <a:p>
            <a:pPr marL="285750" indent="-285750">
              <a:spcAft>
                <a:spcPts val="0"/>
              </a:spcAft>
              <a:buFont typeface="Arial" panose="020B0604020202020204" pitchFamily="34" charset="0"/>
              <a:buChar char="•"/>
            </a:pPr>
            <a:r>
              <a:rPr lang="en-GB" sz="1800" dirty="0">
                <a:latin typeface="SDCC Sans" pitchFamily="2" charset="0"/>
              </a:rPr>
              <a:t>Public Consultation on weight restrictions commenced (closing 11th March 2026) </a:t>
            </a:r>
          </a:p>
          <a:p>
            <a:pPr marL="285750" indent="-285750">
              <a:spcAft>
                <a:spcPts val="0"/>
              </a:spcAft>
              <a:buFont typeface="Arial" panose="020B0604020202020204" pitchFamily="34" charset="0"/>
              <a:buChar char="•"/>
            </a:pPr>
            <a:endParaRPr lang="en-GB" sz="1800" dirty="0">
              <a:latin typeface="SDCC Sans" pitchFamily="2" charset="0"/>
            </a:endParaRPr>
          </a:p>
          <a:p>
            <a:pPr marL="285750" indent="-285750">
              <a:spcAft>
                <a:spcPts val="0"/>
              </a:spcAft>
              <a:buFont typeface="Arial" panose="020B0604020202020204" pitchFamily="34" charset="0"/>
              <a:buChar char="•"/>
            </a:pPr>
            <a:r>
              <a:rPr lang="en-GB" sz="1800" dirty="0">
                <a:latin typeface="SDCC Sans" pitchFamily="2" charset="0"/>
              </a:rPr>
              <a:t>Proposed weight restrictions to be reviewed and agreed by Garda Commissioner (4 weeks) </a:t>
            </a:r>
          </a:p>
          <a:p>
            <a:pPr marL="285750" indent="-285750">
              <a:spcAft>
                <a:spcPts val="0"/>
              </a:spcAft>
              <a:buFont typeface="Arial" panose="020B0604020202020204" pitchFamily="34" charset="0"/>
              <a:buChar char="•"/>
            </a:pPr>
            <a:endParaRPr lang="en-GB" sz="1800" dirty="0">
              <a:latin typeface="SDCC Sans" pitchFamily="2" charset="0"/>
            </a:endParaRPr>
          </a:p>
          <a:p>
            <a:pPr marL="285750" indent="-285750">
              <a:spcAft>
                <a:spcPts val="0"/>
              </a:spcAft>
              <a:buFont typeface="Arial" panose="020B0604020202020204" pitchFamily="34" charset="0"/>
              <a:buChar char="•"/>
            </a:pPr>
            <a:r>
              <a:rPr lang="en-GB" sz="1800" dirty="0">
                <a:latin typeface="SDCC Sans" pitchFamily="2" charset="0"/>
              </a:rPr>
              <a:t>Proposed weight restrictions presented to Council (June 2026) </a:t>
            </a:r>
          </a:p>
          <a:p>
            <a:pPr marL="285750" indent="-285750">
              <a:spcAft>
                <a:spcPts val="0"/>
              </a:spcAft>
              <a:buFont typeface="Arial" panose="020B0604020202020204" pitchFamily="34" charset="0"/>
              <a:buChar char="•"/>
            </a:pPr>
            <a:endParaRPr lang="en-GB" sz="1800" dirty="0">
              <a:latin typeface="SDCC Sans" pitchFamily="2" charset="0"/>
            </a:endParaRPr>
          </a:p>
          <a:p>
            <a:pPr marL="285750" indent="-285750">
              <a:spcAft>
                <a:spcPts val="0"/>
              </a:spcAft>
              <a:buFont typeface="Arial" panose="020B0604020202020204" pitchFamily="34" charset="0"/>
              <a:buChar char="•"/>
            </a:pPr>
            <a:r>
              <a:rPr lang="en-GB" sz="1800" dirty="0">
                <a:latin typeface="SDCC Sans" pitchFamily="2" charset="0"/>
              </a:rPr>
              <a:t>Chief Executive will commence the weight restrictions </a:t>
            </a:r>
            <a:endParaRPr lang="en-IE" sz="1800" dirty="0">
              <a:latin typeface="SDCC Sans" pitchFamily="2" charset="0"/>
            </a:endParaRPr>
          </a:p>
          <a:p>
            <a:pPr>
              <a:spcAft>
                <a:spcPts val="0"/>
              </a:spcAft>
            </a:pPr>
            <a:endParaRPr lang="en-GB" sz="1800" dirty="0"/>
          </a:p>
          <a:p>
            <a:endParaRPr lang="en-US" dirty="0"/>
          </a:p>
        </p:txBody>
      </p:sp>
      <p:sp>
        <p:nvSpPr>
          <p:cNvPr id="17" name="Text Placeholder 2">
            <a:extLst>
              <a:ext uri="{FF2B5EF4-FFF2-40B4-BE49-F238E27FC236}">
                <a16:creationId xmlns:a16="http://schemas.microsoft.com/office/drawing/2014/main" id="{9A415F1C-A4CF-331F-4CDA-24973674B65B}"/>
              </a:ext>
            </a:extLst>
          </p:cNvPr>
          <p:cNvSpPr txBox="1">
            <a:spLocks/>
          </p:cNvSpPr>
          <p:nvPr/>
        </p:nvSpPr>
        <p:spPr>
          <a:xfrm>
            <a:off x="5322270" y="4887067"/>
            <a:ext cx="5504333" cy="576064"/>
          </a:xfrm>
          <a:prstGeom prst="rect">
            <a:avLst/>
          </a:prstGeom>
        </p:spPr>
        <p:txBody>
          <a:bodyPr vert="horz" lIns="0" tIns="0" rIns="0" bIns="0" rtlCol="0">
            <a:norm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endParaRPr lang="en-US" dirty="0">
              <a:latin typeface="SDCC Sans" pitchFamily="2" charset="0"/>
            </a:endParaRPr>
          </a:p>
        </p:txBody>
      </p:sp>
    </p:spTree>
    <p:extLst>
      <p:ext uri="{BB962C8B-B14F-4D97-AF65-F5344CB8AC3E}">
        <p14:creationId xmlns:p14="http://schemas.microsoft.com/office/powerpoint/2010/main" val="90051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E07DDD-6EFD-833D-800D-9ECF62B55DA7}"/>
              </a:ext>
            </a:extLst>
          </p:cNvPr>
          <p:cNvPicPr>
            <a:picLocks noChangeAspect="1"/>
          </p:cNvPicPr>
          <p:nvPr/>
        </p:nvPicPr>
        <p:blipFill>
          <a:blip r:embed="rId2"/>
          <a:stretch>
            <a:fillRect/>
          </a:stretch>
        </p:blipFill>
        <p:spPr>
          <a:xfrm>
            <a:off x="1246211" y="2541955"/>
            <a:ext cx="9699577" cy="1774090"/>
          </a:xfrm>
          <a:prstGeom prst="rect">
            <a:avLst/>
          </a:prstGeom>
        </p:spPr>
      </p:pic>
    </p:spTree>
    <p:extLst>
      <p:ext uri="{BB962C8B-B14F-4D97-AF65-F5344CB8AC3E}">
        <p14:creationId xmlns:p14="http://schemas.microsoft.com/office/powerpoint/2010/main" val="237754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7F367-2FD8-2145-B3A2-E95D8C1AE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41F8D-6523-FFF2-29E0-87EA88CEB34D}"/>
              </a:ext>
            </a:extLst>
          </p:cNvPr>
          <p:cNvSpPr>
            <a:spLocks noGrp="1"/>
          </p:cNvSpPr>
          <p:nvPr>
            <p:ph type="title"/>
          </p:nvPr>
        </p:nvSpPr>
        <p:spPr>
          <a:xfrm>
            <a:off x="599935" y="719761"/>
            <a:ext cx="9119921" cy="856798"/>
          </a:xfrm>
        </p:spPr>
        <p:txBody>
          <a:bodyPr/>
          <a:lstStyle/>
          <a:p>
            <a:r>
              <a:rPr lang="en-US" sz="3600" dirty="0">
                <a:latin typeface="SDCC Sans" pitchFamily="2" charset="0"/>
              </a:rPr>
              <a:t>What is HGV?</a:t>
            </a:r>
          </a:p>
        </p:txBody>
      </p:sp>
      <p:sp>
        <p:nvSpPr>
          <p:cNvPr id="3" name="Text Placeholder 2">
            <a:extLst>
              <a:ext uri="{FF2B5EF4-FFF2-40B4-BE49-F238E27FC236}">
                <a16:creationId xmlns:a16="http://schemas.microsoft.com/office/drawing/2014/main" id="{2B292AA5-C8F8-1CD6-5980-EE180336C5E3}"/>
              </a:ext>
            </a:extLst>
          </p:cNvPr>
          <p:cNvSpPr>
            <a:spLocks noGrp="1"/>
          </p:cNvSpPr>
          <p:nvPr>
            <p:ph type="body" idx="1"/>
          </p:nvPr>
        </p:nvSpPr>
        <p:spPr>
          <a:xfrm>
            <a:off x="5879976" y="1810213"/>
            <a:ext cx="5504333" cy="3240360"/>
          </a:xfrm>
        </p:spPr>
        <p:txBody>
          <a:bodyPr/>
          <a:lstStyle/>
          <a:p>
            <a:r>
              <a:rPr lang="en-GB" sz="1800" dirty="0">
                <a:latin typeface="SDCC Sans" pitchFamily="2" charset="0"/>
              </a:rPr>
              <a:t>A HGV is defined as Heavy Goods Vehicle or Large Goods Vehicle and is the European Union term for any truck with a gross combination mass (GCM) or gross vehicle weight (GVW) of over 3,500 kilograms. </a:t>
            </a:r>
          </a:p>
          <a:p>
            <a:r>
              <a:rPr lang="en-GB" sz="1800" dirty="0">
                <a:latin typeface="SDCC Sans" pitchFamily="2" charset="0"/>
              </a:rPr>
              <a:t>In Simple words, a Heavy Goods Vehicle (HGV) is a large truck or any vehicle used for transporting goods. Typically, over 3.5 tonnes.</a:t>
            </a:r>
          </a:p>
          <a:p>
            <a:pPr>
              <a:spcAft>
                <a:spcPts val="0"/>
              </a:spcAft>
            </a:pPr>
            <a:endParaRPr lang="en-GB" sz="1800" dirty="0"/>
          </a:p>
          <a:p>
            <a:endParaRPr lang="en-US" dirty="0"/>
          </a:p>
        </p:txBody>
      </p:sp>
      <p:sp>
        <p:nvSpPr>
          <p:cNvPr id="17" name="Text Placeholder 2">
            <a:extLst>
              <a:ext uri="{FF2B5EF4-FFF2-40B4-BE49-F238E27FC236}">
                <a16:creationId xmlns:a16="http://schemas.microsoft.com/office/drawing/2014/main" id="{C17C051D-5CF1-2EAE-1E61-B32347807E68}"/>
              </a:ext>
            </a:extLst>
          </p:cNvPr>
          <p:cNvSpPr txBox="1">
            <a:spLocks/>
          </p:cNvSpPr>
          <p:nvPr/>
        </p:nvSpPr>
        <p:spPr>
          <a:xfrm>
            <a:off x="5322270" y="4887067"/>
            <a:ext cx="5504333" cy="576064"/>
          </a:xfrm>
          <a:prstGeom prst="rect">
            <a:avLst/>
          </a:prstGeom>
        </p:spPr>
        <p:txBody>
          <a:bodyPr vert="horz" lIns="0" tIns="0" rIns="0" bIns="0" rtlCol="0">
            <a:norm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endParaRPr lang="en-US" dirty="0"/>
          </a:p>
        </p:txBody>
      </p:sp>
      <p:pic>
        <p:nvPicPr>
          <p:cNvPr id="21" name="Picture 20">
            <a:extLst>
              <a:ext uri="{FF2B5EF4-FFF2-40B4-BE49-F238E27FC236}">
                <a16:creationId xmlns:a16="http://schemas.microsoft.com/office/drawing/2014/main" id="{F94ACEE2-17D6-158E-2736-01F0DC08DCCE}"/>
              </a:ext>
            </a:extLst>
          </p:cNvPr>
          <p:cNvPicPr>
            <a:picLocks noChangeAspect="1"/>
          </p:cNvPicPr>
          <p:nvPr/>
        </p:nvPicPr>
        <p:blipFill>
          <a:blip r:embed="rId2"/>
          <a:stretch>
            <a:fillRect/>
          </a:stretch>
        </p:blipFill>
        <p:spPr>
          <a:xfrm>
            <a:off x="712067" y="1804758"/>
            <a:ext cx="4623463" cy="3082309"/>
          </a:xfrm>
          <a:prstGeom prst="rect">
            <a:avLst/>
          </a:prstGeom>
        </p:spPr>
      </p:pic>
    </p:spTree>
    <p:extLst>
      <p:ext uri="{BB962C8B-B14F-4D97-AF65-F5344CB8AC3E}">
        <p14:creationId xmlns:p14="http://schemas.microsoft.com/office/powerpoint/2010/main" val="199169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DE9CA-5B8D-7C56-0A6E-D3786BE368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F8EDA-D904-44A8-2C5A-F656DE30656F}"/>
              </a:ext>
            </a:extLst>
          </p:cNvPr>
          <p:cNvSpPr>
            <a:spLocks noGrp="1"/>
          </p:cNvSpPr>
          <p:nvPr>
            <p:ph type="title"/>
          </p:nvPr>
        </p:nvSpPr>
        <p:spPr>
          <a:xfrm>
            <a:off x="1345244" y="462414"/>
            <a:ext cx="9119921" cy="856798"/>
          </a:xfrm>
        </p:spPr>
        <p:txBody>
          <a:bodyPr/>
          <a:lstStyle/>
          <a:p>
            <a:r>
              <a:rPr lang="en-US" dirty="0">
                <a:latin typeface="SDCC Sans" pitchFamily="2" charset="0"/>
              </a:rPr>
              <a:t>The Sign Boards</a:t>
            </a:r>
          </a:p>
        </p:txBody>
      </p:sp>
      <p:sp>
        <p:nvSpPr>
          <p:cNvPr id="3" name="Text Placeholder 2">
            <a:extLst>
              <a:ext uri="{FF2B5EF4-FFF2-40B4-BE49-F238E27FC236}">
                <a16:creationId xmlns:a16="http://schemas.microsoft.com/office/drawing/2014/main" id="{8FAD13CF-C113-4517-71FB-BFE010332175}"/>
              </a:ext>
            </a:extLst>
          </p:cNvPr>
          <p:cNvSpPr>
            <a:spLocks noGrp="1"/>
          </p:cNvSpPr>
          <p:nvPr>
            <p:ph type="body" idx="1"/>
          </p:nvPr>
        </p:nvSpPr>
        <p:spPr>
          <a:xfrm>
            <a:off x="5322271" y="1268760"/>
            <a:ext cx="5504333" cy="3240360"/>
          </a:xfrm>
        </p:spPr>
        <p:txBody>
          <a:bodyPr>
            <a:normAutofit lnSpcReduction="10000"/>
          </a:bodyPr>
          <a:lstStyle/>
          <a:p>
            <a:pPr>
              <a:spcAft>
                <a:spcPts val="0"/>
              </a:spcAft>
            </a:pPr>
            <a:r>
              <a:rPr lang="en-GB" sz="1800" dirty="0">
                <a:latin typeface="SDCC Sans" pitchFamily="2" charset="0"/>
              </a:rPr>
              <a:t>The Maximum Gross Weight (Traffic Management) Sign, RUS 015, indicates that vehicles whose gross weight exceeds that specified on the sign are prohibited. Gross weight means the ‘Design Gross Vehicle Weight’ as defined by the current Road Traffic (Construction and Use of Vehicles) Regulations. The restriction applies irrespective of whether the vehicle is carrying a load.                                                    This sign is used where the weight restriction is for traffic management reasons: for example, to prohibit heavy vehicles from using residential roads.</a:t>
            </a:r>
            <a:endParaRPr lang="en-IE" sz="1800" dirty="0">
              <a:latin typeface="SDCC Sans" pitchFamily="2" charset="0"/>
            </a:endParaRPr>
          </a:p>
          <a:p>
            <a:pPr>
              <a:spcAft>
                <a:spcPts val="0"/>
              </a:spcAft>
            </a:pPr>
            <a:endParaRPr lang="en-GB" sz="1800" dirty="0"/>
          </a:p>
          <a:p>
            <a:endParaRPr lang="en-US" dirty="0"/>
          </a:p>
        </p:txBody>
      </p:sp>
      <p:pic>
        <p:nvPicPr>
          <p:cNvPr id="13" name="Picture 2" descr="7.5 tonne weight restriction road sign">
            <a:extLst>
              <a:ext uri="{FF2B5EF4-FFF2-40B4-BE49-F238E27FC236}">
                <a16:creationId xmlns:a16="http://schemas.microsoft.com/office/drawing/2014/main" id="{F0C42C8C-A5CD-C04B-CE02-896363C1D4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7648" y="1844824"/>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oods Vehicles Exceeding 3.5T Prohibited sign - Ref: diag 622.1av1">
            <a:extLst>
              <a:ext uri="{FF2B5EF4-FFF2-40B4-BE49-F238E27FC236}">
                <a16:creationId xmlns:a16="http://schemas.microsoft.com/office/drawing/2014/main" id="{C469C3C8-1A5C-827D-B474-E3FA8ABDF0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052" r="1052"/>
          <a:stretch>
            <a:fillRect/>
          </a:stretch>
        </p:blipFill>
        <p:spPr bwMode="auto">
          <a:xfrm>
            <a:off x="1206008" y="1844824"/>
            <a:ext cx="1338865"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35F7302-F777-FB31-866B-EB2ED0A8B887}"/>
              </a:ext>
            </a:extLst>
          </p:cNvPr>
          <p:cNvPicPr>
            <a:picLocks noChangeAspect="1"/>
          </p:cNvPicPr>
          <p:nvPr/>
        </p:nvPicPr>
        <p:blipFill>
          <a:blip r:embed="rId4"/>
          <a:stretch>
            <a:fillRect/>
          </a:stretch>
        </p:blipFill>
        <p:spPr>
          <a:xfrm>
            <a:off x="1697358" y="3789040"/>
            <a:ext cx="2074451" cy="2550851"/>
          </a:xfrm>
          <a:prstGeom prst="rect">
            <a:avLst/>
          </a:prstGeom>
        </p:spPr>
      </p:pic>
      <p:sp>
        <p:nvSpPr>
          <p:cNvPr id="17" name="Text Placeholder 2">
            <a:extLst>
              <a:ext uri="{FF2B5EF4-FFF2-40B4-BE49-F238E27FC236}">
                <a16:creationId xmlns:a16="http://schemas.microsoft.com/office/drawing/2014/main" id="{7202D839-3B8C-E3E4-3BC8-264D2AE5B0C0}"/>
              </a:ext>
            </a:extLst>
          </p:cNvPr>
          <p:cNvSpPr txBox="1">
            <a:spLocks/>
          </p:cNvSpPr>
          <p:nvPr/>
        </p:nvSpPr>
        <p:spPr>
          <a:xfrm>
            <a:off x="5322270" y="4887067"/>
            <a:ext cx="5504333" cy="576064"/>
          </a:xfrm>
          <a:prstGeom prst="rect">
            <a:avLst/>
          </a:prstGeom>
        </p:spPr>
        <p:txBody>
          <a:bodyPr vert="horz" lIns="0" tIns="0" rIns="0" bIns="0" rtlCol="0">
            <a:norm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GB" sz="1800" dirty="0">
                <a:latin typeface="SDCC Sans" pitchFamily="2" charset="0"/>
              </a:rPr>
              <a:t>Warning signs may be installed in advance of the restriction.</a:t>
            </a:r>
            <a:endParaRPr lang="en-US" dirty="0">
              <a:latin typeface="SDCC Sans" pitchFamily="2" charset="0"/>
            </a:endParaRPr>
          </a:p>
        </p:txBody>
      </p:sp>
      <p:sp>
        <p:nvSpPr>
          <p:cNvPr id="22" name="Arrow: Right 21">
            <a:extLst>
              <a:ext uri="{FF2B5EF4-FFF2-40B4-BE49-F238E27FC236}">
                <a16:creationId xmlns:a16="http://schemas.microsoft.com/office/drawing/2014/main" id="{F773FF4B-8129-7F40-F792-F0598961F747}"/>
              </a:ext>
            </a:extLst>
          </p:cNvPr>
          <p:cNvSpPr/>
          <p:nvPr/>
        </p:nvSpPr>
        <p:spPr>
          <a:xfrm>
            <a:off x="4439816" y="2528900"/>
            <a:ext cx="720080" cy="252028"/>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Arrow: Right 22">
            <a:extLst>
              <a:ext uri="{FF2B5EF4-FFF2-40B4-BE49-F238E27FC236}">
                <a16:creationId xmlns:a16="http://schemas.microsoft.com/office/drawing/2014/main" id="{F51545E1-BCC2-03CC-896F-10B4EB95D62F}"/>
              </a:ext>
            </a:extLst>
          </p:cNvPr>
          <p:cNvSpPr/>
          <p:nvPr/>
        </p:nvSpPr>
        <p:spPr>
          <a:xfrm>
            <a:off x="4439816" y="5019897"/>
            <a:ext cx="720080" cy="252028"/>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1291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ollage of traffic on a highway&#10;&#10;AI-generated content may be incorrect.">
            <a:extLst>
              <a:ext uri="{FF2B5EF4-FFF2-40B4-BE49-F238E27FC236}">
                <a16:creationId xmlns:a16="http://schemas.microsoft.com/office/drawing/2014/main" id="{00C1B5E3-2155-A5AB-F72E-EF60797C126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82" r="17289" b="3453"/>
          <a:stretch>
            <a:fillRect/>
          </a:stretch>
        </p:blipFill>
        <p:spPr>
          <a:xfrm>
            <a:off x="5879976" y="2204864"/>
            <a:ext cx="6021702" cy="3024336"/>
          </a:xfrm>
        </p:spPr>
      </p:pic>
      <p:sp>
        <p:nvSpPr>
          <p:cNvPr id="2" name="Title 1">
            <a:extLst>
              <a:ext uri="{FF2B5EF4-FFF2-40B4-BE49-F238E27FC236}">
                <a16:creationId xmlns:a16="http://schemas.microsoft.com/office/drawing/2014/main" id="{00D382F7-F4FC-8CCF-A935-22301D626F60}"/>
              </a:ext>
            </a:extLst>
          </p:cNvPr>
          <p:cNvSpPr>
            <a:spLocks noGrp="1"/>
          </p:cNvSpPr>
          <p:nvPr>
            <p:ph type="title"/>
          </p:nvPr>
        </p:nvSpPr>
        <p:spPr/>
        <p:txBody>
          <a:bodyPr>
            <a:normAutofit fontScale="90000"/>
          </a:bodyPr>
          <a:lstStyle/>
          <a:p>
            <a:r>
              <a:rPr lang="en-GB" dirty="0">
                <a:latin typeface="SDCC Sans" pitchFamily="2" charset="0"/>
              </a:rPr>
              <a:t>Why do we assign a designated route for HGV?</a:t>
            </a:r>
            <a:endParaRPr lang="en-IE" dirty="0">
              <a:latin typeface="SDCC Sans" pitchFamily="2" charset="0"/>
            </a:endParaRPr>
          </a:p>
        </p:txBody>
      </p:sp>
      <p:graphicFrame>
        <p:nvGraphicFramePr>
          <p:cNvPr id="7" name="Diagram 6">
            <a:extLst>
              <a:ext uri="{FF2B5EF4-FFF2-40B4-BE49-F238E27FC236}">
                <a16:creationId xmlns:a16="http://schemas.microsoft.com/office/drawing/2014/main" id="{C577405B-BBF0-C86F-3229-A7B6BF30BBBE}"/>
              </a:ext>
            </a:extLst>
          </p:cNvPr>
          <p:cNvGraphicFramePr/>
          <p:nvPr>
            <p:extLst>
              <p:ext uri="{D42A27DB-BD31-4B8C-83A1-F6EECF244321}">
                <p14:modId xmlns:p14="http://schemas.microsoft.com/office/powerpoint/2010/main" val="3942102095"/>
              </p:ext>
            </p:extLst>
          </p:nvPr>
        </p:nvGraphicFramePr>
        <p:xfrm>
          <a:off x="501599" y="1302625"/>
          <a:ext cx="5015465" cy="8567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a:extLst>
              <a:ext uri="{FF2B5EF4-FFF2-40B4-BE49-F238E27FC236}">
                <a16:creationId xmlns:a16="http://schemas.microsoft.com/office/drawing/2014/main" id="{003D0570-A624-0839-5521-DEAB0BA0FF03}"/>
              </a:ext>
            </a:extLst>
          </p:cNvPr>
          <p:cNvGraphicFramePr/>
          <p:nvPr>
            <p:extLst>
              <p:ext uri="{D42A27DB-BD31-4B8C-83A1-F6EECF244321}">
                <p14:modId xmlns:p14="http://schemas.microsoft.com/office/powerpoint/2010/main" val="1789066984"/>
              </p:ext>
            </p:extLst>
          </p:nvPr>
        </p:nvGraphicFramePr>
        <p:xfrm>
          <a:off x="513649" y="2084491"/>
          <a:ext cx="5015465" cy="8567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Diagram 8">
            <a:extLst>
              <a:ext uri="{FF2B5EF4-FFF2-40B4-BE49-F238E27FC236}">
                <a16:creationId xmlns:a16="http://schemas.microsoft.com/office/drawing/2014/main" id="{345B4731-3A1F-9CF0-D60E-DCE3518CA876}"/>
              </a:ext>
            </a:extLst>
          </p:cNvPr>
          <p:cNvGraphicFramePr/>
          <p:nvPr>
            <p:extLst>
              <p:ext uri="{D42A27DB-BD31-4B8C-83A1-F6EECF244321}">
                <p14:modId xmlns:p14="http://schemas.microsoft.com/office/powerpoint/2010/main" val="1303338970"/>
              </p:ext>
            </p:extLst>
          </p:nvPr>
        </p:nvGraphicFramePr>
        <p:xfrm>
          <a:off x="513649" y="2989829"/>
          <a:ext cx="5015465" cy="85679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0" name="Diagram 9">
            <a:extLst>
              <a:ext uri="{FF2B5EF4-FFF2-40B4-BE49-F238E27FC236}">
                <a16:creationId xmlns:a16="http://schemas.microsoft.com/office/drawing/2014/main" id="{F9DB7880-CEE1-1F96-74C1-A57E60E66F7E}"/>
              </a:ext>
            </a:extLst>
          </p:cNvPr>
          <p:cNvGraphicFramePr/>
          <p:nvPr>
            <p:extLst>
              <p:ext uri="{D42A27DB-BD31-4B8C-83A1-F6EECF244321}">
                <p14:modId xmlns:p14="http://schemas.microsoft.com/office/powerpoint/2010/main" val="2368328591"/>
              </p:ext>
            </p:extLst>
          </p:nvPr>
        </p:nvGraphicFramePr>
        <p:xfrm>
          <a:off x="513649" y="3734745"/>
          <a:ext cx="5015465" cy="85679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1" name="Diagram 10">
            <a:extLst>
              <a:ext uri="{FF2B5EF4-FFF2-40B4-BE49-F238E27FC236}">
                <a16:creationId xmlns:a16="http://schemas.microsoft.com/office/drawing/2014/main" id="{8717B832-06E5-C686-9719-DD12EEFAFB38}"/>
              </a:ext>
            </a:extLst>
          </p:cNvPr>
          <p:cNvGraphicFramePr/>
          <p:nvPr>
            <p:extLst>
              <p:ext uri="{D42A27DB-BD31-4B8C-83A1-F6EECF244321}">
                <p14:modId xmlns:p14="http://schemas.microsoft.com/office/powerpoint/2010/main" val="649163216"/>
              </p:ext>
            </p:extLst>
          </p:nvPr>
        </p:nvGraphicFramePr>
        <p:xfrm>
          <a:off x="513649" y="4479660"/>
          <a:ext cx="5015465" cy="856798"/>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2" name="Diagram 11">
            <a:extLst>
              <a:ext uri="{FF2B5EF4-FFF2-40B4-BE49-F238E27FC236}">
                <a16:creationId xmlns:a16="http://schemas.microsoft.com/office/drawing/2014/main" id="{035DBA98-D3A4-15C9-B879-29D6DE16AFDA}"/>
              </a:ext>
            </a:extLst>
          </p:cNvPr>
          <p:cNvGraphicFramePr/>
          <p:nvPr>
            <p:extLst>
              <p:ext uri="{D42A27DB-BD31-4B8C-83A1-F6EECF244321}">
                <p14:modId xmlns:p14="http://schemas.microsoft.com/office/powerpoint/2010/main" val="2230233416"/>
              </p:ext>
            </p:extLst>
          </p:nvPr>
        </p:nvGraphicFramePr>
        <p:xfrm>
          <a:off x="513648" y="5077051"/>
          <a:ext cx="5015465" cy="856798"/>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Tree>
    <p:extLst>
      <p:ext uri="{BB962C8B-B14F-4D97-AF65-F5344CB8AC3E}">
        <p14:creationId xmlns:p14="http://schemas.microsoft.com/office/powerpoint/2010/main" val="13960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Graphic spid="10" grpId="0">
        <p:bldAsOne/>
      </p:bldGraphic>
      <p:bldGraphic spid="11" grpId="0">
        <p:bldAsOne/>
      </p:bldGraphic>
      <p:bldGraphic spid="1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0289-4649-B1F3-D494-7B9E6D0E60CC}"/>
              </a:ext>
            </a:extLst>
          </p:cNvPr>
          <p:cNvSpPr>
            <a:spLocks noGrp="1"/>
          </p:cNvSpPr>
          <p:nvPr>
            <p:ph type="title"/>
          </p:nvPr>
        </p:nvSpPr>
        <p:spPr>
          <a:xfrm>
            <a:off x="911424" y="300446"/>
            <a:ext cx="9119921" cy="856798"/>
          </a:xfrm>
        </p:spPr>
        <p:txBody>
          <a:bodyPr>
            <a:normAutofit fontScale="90000"/>
          </a:bodyPr>
          <a:lstStyle/>
          <a:p>
            <a:r>
              <a:rPr lang="en-GB" dirty="0">
                <a:latin typeface="SDCC Sans" pitchFamily="2" charset="0"/>
              </a:rPr>
              <a:t>Where do we apply HGV Restrictions &amp; Why?</a:t>
            </a:r>
            <a:endParaRPr lang="en-IE" dirty="0">
              <a:latin typeface="SDCC Sans" pitchFamily="2" charset="0"/>
            </a:endParaRPr>
          </a:p>
        </p:txBody>
      </p:sp>
      <p:pic>
        <p:nvPicPr>
          <p:cNvPr id="7" name="Picture Placeholder 6">
            <a:extLst>
              <a:ext uri="{FF2B5EF4-FFF2-40B4-BE49-F238E27FC236}">
                <a16:creationId xmlns:a16="http://schemas.microsoft.com/office/drawing/2014/main" id="{5E6492DD-B0D2-0BB0-209D-CDABA8DA680A}"/>
              </a:ext>
            </a:extLst>
          </p:cNvPr>
          <p:cNvPicPr>
            <a:picLocks noGrp="1" noChangeAspect="1"/>
          </p:cNvPicPr>
          <p:nvPr>
            <p:ph type="pic" sz="quarter" idx="10"/>
          </p:nvPr>
        </p:nvPicPr>
        <p:blipFill>
          <a:blip r:embed="rId3"/>
          <a:srcRect l="-9277" t="-6483" r="-9823" b="-9754"/>
          <a:stretch>
            <a:fillRect/>
          </a:stretch>
        </p:blipFill>
        <p:spPr>
          <a:xfrm>
            <a:off x="5303912" y="908720"/>
            <a:ext cx="5976664" cy="3931973"/>
          </a:xfrm>
          <a:prstGeom prst="roundRect">
            <a:avLst>
              <a:gd name="adj" fmla="val 10628"/>
            </a:avLst>
          </a:prstGeom>
        </p:spPr>
      </p:pic>
      <p:sp>
        <p:nvSpPr>
          <p:cNvPr id="8" name="Title 1">
            <a:extLst>
              <a:ext uri="{FF2B5EF4-FFF2-40B4-BE49-F238E27FC236}">
                <a16:creationId xmlns:a16="http://schemas.microsoft.com/office/drawing/2014/main" id="{221A68AA-E260-6172-896C-29802F1968A5}"/>
              </a:ext>
            </a:extLst>
          </p:cNvPr>
          <p:cNvSpPr txBox="1">
            <a:spLocks/>
          </p:cNvSpPr>
          <p:nvPr/>
        </p:nvSpPr>
        <p:spPr>
          <a:xfrm>
            <a:off x="1127448" y="4905853"/>
            <a:ext cx="9649072" cy="856798"/>
          </a:xfrm>
          <a:prstGeom prst="rect">
            <a:avLst/>
          </a:prstGeom>
        </p:spPr>
        <p:txBody>
          <a:bodyPr vert="horz" lIns="0" tIns="0" rIns="0" bIns="0" rtlCol="0" anchor="ctr">
            <a:normAutofit fontScale="92500" lnSpcReduction="10000"/>
          </a:bodyPr>
          <a:lstStyle>
            <a:lvl1pPr eaLnBrk="1" hangingPunct="1">
              <a:defRPr sz="3275" b="0" i="0">
                <a:solidFill>
                  <a:schemeClr val="bg1"/>
                </a:solidFill>
                <a:latin typeface="+mn-lt"/>
                <a:ea typeface="+mj-ea"/>
                <a:cs typeface="Arial" panose="020B0604020202020204" pitchFamily="34" charset="0"/>
              </a:defRPr>
            </a:lvl1pPr>
          </a:lstStyle>
          <a:p>
            <a:r>
              <a:rPr lang="en-GB" dirty="0">
                <a:latin typeface="SDCC Sans" pitchFamily="2" charset="0"/>
              </a:rPr>
              <a:t>The restriction will not affect HGVs requiring access for Local business purposes or deliveries.</a:t>
            </a:r>
            <a:endParaRPr lang="en-IE" dirty="0">
              <a:latin typeface="SDCC Sans" pitchFamily="2" charset="0"/>
            </a:endParaRPr>
          </a:p>
        </p:txBody>
      </p:sp>
      <p:graphicFrame>
        <p:nvGraphicFramePr>
          <p:cNvPr id="21" name="Diagram 20">
            <a:extLst>
              <a:ext uri="{FF2B5EF4-FFF2-40B4-BE49-F238E27FC236}">
                <a16:creationId xmlns:a16="http://schemas.microsoft.com/office/drawing/2014/main" id="{74A2E918-C58E-8995-5CD4-4D575097E5C1}"/>
              </a:ext>
            </a:extLst>
          </p:cNvPr>
          <p:cNvGraphicFramePr/>
          <p:nvPr>
            <p:extLst>
              <p:ext uri="{D42A27DB-BD31-4B8C-83A1-F6EECF244321}">
                <p14:modId xmlns:p14="http://schemas.microsoft.com/office/powerpoint/2010/main" val="697125873"/>
              </p:ext>
            </p:extLst>
          </p:nvPr>
        </p:nvGraphicFramePr>
        <p:xfrm>
          <a:off x="501599" y="1302625"/>
          <a:ext cx="5015465" cy="8567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2" name="Diagram 21">
            <a:extLst>
              <a:ext uri="{FF2B5EF4-FFF2-40B4-BE49-F238E27FC236}">
                <a16:creationId xmlns:a16="http://schemas.microsoft.com/office/drawing/2014/main" id="{1E45BE89-C276-56D7-B0DF-641B86140857}"/>
              </a:ext>
            </a:extLst>
          </p:cNvPr>
          <p:cNvGraphicFramePr/>
          <p:nvPr>
            <p:extLst>
              <p:ext uri="{D42A27DB-BD31-4B8C-83A1-F6EECF244321}">
                <p14:modId xmlns:p14="http://schemas.microsoft.com/office/powerpoint/2010/main" val="2896499530"/>
              </p:ext>
            </p:extLst>
          </p:nvPr>
        </p:nvGraphicFramePr>
        <p:xfrm>
          <a:off x="501597" y="2261750"/>
          <a:ext cx="5015465" cy="8567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3" name="Diagram 22">
            <a:extLst>
              <a:ext uri="{FF2B5EF4-FFF2-40B4-BE49-F238E27FC236}">
                <a16:creationId xmlns:a16="http://schemas.microsoft.com/office/drawing/2014/main" id="{914C3DDC-8B06-F120-5A78-A8FA98FE57D8}"/>
              </a:ext>
            </a:extLst>
          </p:cNvPr>
          <p:cNvGraphicFramePr/>
          <p:nvPr>
            <p:extLst>
              <p:ext uri="{D42A27DB-BD31-4B8C-83A1-F6EECF244321}">
                <p14:modId xmlns:p14="http://schemas.microsoft.com/office/powerpoint/2010/main" val="4079774054"/>
              </p:ext>
            </p:extLst>
          </p:nvPr>
        </p:nvGraphicFramePr>
        <p:xfrm>
          <a:off x="501598" y="3220876"/>
          <a:ext cx="5015465" cy="85679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91765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21" grpId="0">
        <p:bldAsOne/>
      </p:bldGraphic>
      <p:bldGraphic spid="22" grpId="0">
        <p:bldAsOne/>
      </p:bldGraphic>
      <p:bldGraphic spid="2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636F-42FB-1BAD-886A-46D4602A1210}"/>
              </a:ext>
            </a:extLst>
          </p:cNvPr>
          <p:cNvSpPr>
            <a:spLocks noGrp="1"/>
          </p:cNvSpPr>
          <p:nvPr>
            <p:ph type="title"/>
          </p:nvPr>
        </p:nvSpPr>
        <p:spPr>
          <a:xfrm>
            <a:off x="909583" y="476672"/>
            <a:ext cx="9119921" cy="856798"/>
          </a:xfrm>
        </p:spPr>
        <p:txBody>
          <a:bodyPr>
            <a:normAutofit/>
          </a:bodyPr>
          <a:lstStyle/>
          <a:p>
            <a:r>
              <a:rPr lang="en-GB" sz="2900" dirty="0">
                <a:latin typeface="SDCC Sans" pitchFamily="2" charset="0"/>
              </a:rPr>
              <a:t>Areas to be avoided from HGV Restrictions</a:t>
            </a:r>
            <a:endParaRPr lang="en-IE" sz="2900" dirty="0">
              <a:latin typeface="SDCC Sans" pitchFamily="2" charset="0"/>
            </a:endParaRPr>
          </a:p>
        </p:txBody>
      </p:sp>
      <p:pic>
        <p:nvPicPr>
          <p:cNvPr id="9" name="Picture 8">
            <a:extLst>
              <a:ext uri="{FF2B5EF4-FFF2-40B4-BE49-F238E27FC236}">
                <a16:creationId xmlns:a16="http://schemas.microsoft.com/office/drawing/2014/main" id="{E06CC13B-48D3-02F5-F8A6-7829750E97E0}"/>
              </a:ext>
            </a:extLst>
          </p:cNvPr>
          <p:cNvPicPr>
            <a:picLocks noChangeAspect="1"/>
          </p:cNvPicPr>
          <p:nvPr/>
        </p:nvPicPr>
        <p:blipFill>
          <a:blip r:embed="rId2"/>
          <a:stretch>
            <a:fillRect/>
          </a:stretch>
        </p:blipFill>
        <p:spPr>
          <a:xfrm>
            <a:off x="7368253" y="1805960"/>
            <a:ext cx="3905795" cy="2591162"/>
          </a:xfrm>
          <a:prstGeom prst="rect">
            <a:avLst/>
          </a:prstGeom>
        </p:spPr>
      </p:pic>
      <p:graphicFrame>
        <p:nvGraphicFramePr>
          <p:cNvPr id="3" name="Diagram 2">
            <a:extLst>
              <a:ext uri="{FF2B5EF4-FFF2-40B4-BE49-F238E27FC236}">
                <a16:creationId xmlns:a16="http://schemas.microsoft.com/office/drawing/2014/main" id="{1C29091D-EE88-B03D-3CDE-BF232BF419E7}"/>
              </a:ext>
            </a:extLst>
          </p:cNvPr>
          <p:cNvGraphicFramePr/>
          <p:nvPr>
            <p:extLst>
              <p:ext uri="{D42A27DB-BD31-4B8C-83A1-F6EECF244321}">
                <p14:modId xmlns:p14="http://schemas.microsoft.com/office/powerpoint/2010/main" val="533782400"/>
              </p:ext>
            </p:extLst>
          </p:nvPr>
        </p:nvGraphicFramePr>
        <p:xfrm>
          <a:off x="767408" y="1377561"/>
          <a:ext cx="5015465" cy="856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D6C4C15F-129A-E224-85EF-27F199D9A409}"/>
              </a:ext>
            </a:extLst>
          </p:cNvPr>
          <p:cNvGraphicFramePr/>
          <p:nvPr>
            <p:extLst>
              <p:ext uri="{D42A27DB-BD31-4B8C-83A1-F6EECF244321}">
                <p14:modId xmlns:p14="http://schemas.microsoft.com/office/powerpoint/2010/main" val="1112241303"/>
              </p:ext>
            </p:extLst>
          </p:nvPr>
        </p:nvGraphicFramePr>
        <p:xfrm>
          <a:off x="767407" y="2298917"/>
          <a:ext cx="5015465" cy="8567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a:extLst>
              <a:ext uri="{FF2B5EF4-FFF2-40B4-BE49-F238E27FC236}">
                <a16:creationId xmlns:a16="http://schemas.microsoft.com/office/drawing/2014/main" id="{34324D4E-3189-5971-3079-3A0D7206CC10}"/>
              </a:ext>
            </a:extLst>
          </p:cNvPr>
          <p:cNvGraphicFramePr/>
          <p:nvPr>
            <p:extLst>
              <p:ext uri="{D42A27DB-BD31-4B8C-83A1-F6EECF244321}">
                <p14:modId xmlns:p14="http://schemas.microsoft.com/office/powerpoint/2010/main" val="2098707721"/>
              </p:ext>
            </p:extLst>
          </p:nvPr>
        </p:nvGraphicFramePr>
        <p:xfrm>
          <a:off x="767407" y="3308155"/>
          <a:ext cx="5015465" cy="8567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a:extLst>
              <a:ext uri="{FF2B5EF4-FFF2-40B4-BE49-F238E27FC236}">
                <a16:creationId xmlns:a16="http://schemas.microsoft.com/office/drawing/2014/main" id="{D2D48415-8326-E9C3-77EB-EA0D4E566FB7}"/>
              </a:ext>
            </a:extLst>
          </p:cNvPr>
          <p:cNvGraphicFramePr/>
          <p:nvPr>
            <p:extLst>
              <p:ext uri="{D42A27DB-BD31-4B8C-83A1-F6EECF244321}">
                <p14:modId xmlns:p14="http://schemas.microsoft.com/office/powerpoint/2010/main" val="2699686635"/>
              </p:ext>
            </p:extLst>
          </p:nvPr>
        </p:nvGraphicFramePr>
        <p:xfrm>
          <a:off x="767407" y="4217601"/>
          <a:ext cx="5015465" cy="85679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98461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Graphic spid="6" grpId="0">
        <p:bldAsOne/>
      </p:bldGraphic>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059E542-BD63-5824-978D-74EEA6CE6FF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6" t="356" r="-136" b="-457"/>
          <a:stretch>
            <a:fillRect/>
          </a:stretch>
        </p:blipFill>
        <p:spPr>
          <a:xfrm>
            <a:off x="1851238" y="152636"/>
            <a:ext cx="8637250" cy="6552728"/>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2589836F-7935-B493-3B95-713723A7826C}"/>
              </a:ext>
            </a:extLst>
          </p:cNvPr>
          <p:cNvSpPr txBox="1"/>
          <p:nvPr/>
        </p:nvSpPr>
        <p:spPr>
          <a:xfrm>
            <a:off x="3289543" y="140680"/>
            <a:ext cx="4102601" cy="646331"/>
          </a:xfrm>
          <a:prstGeom prst="rect">
            <a:avLst/>
          </a:prstGeom>
          <a:solidFill>
            <a:schemeClr val="accent2">
              <a:lumMod val="40000"/>
              <a:lumOff val="60000"/>
            </a:schemeClr>
          </a:solidFill>
          <a:ln>
            <a:solidFill>
              <a:schemeClr val="tx1"/>
            </a:solidFill>
          </a:ln>
        </p:spPr>
        <p:txBody>
          <a:bodyPr wrap="square" rtlCol="0">
            <a:spAutoFit/>
          </a:bodyPr>
          <a:lstStyle/>
          <a:p>
            <a:r>
              <a:rPr lang="en-IE" sz="1800" b="1" dirty="0">
                <a:solidFill>
                  <a:schemeClr val="accent2"/>
                </a:solidFill>
                <a:latin typeface="SDCC Sans" pitchFamily="2" charset="0"/>
              </a:rPr>
              <a:t>The Current HGV routes in SDCC </a:t>
            </a:r>
          </a:p>
          <a:p>
            <a:r>
              <a:rPr lang="en-IE" b="1" dirty="0">
                <a:solidFill>
                  <a:schemeClr val="accent2"/>
                </a:solidFill>
                <a:latin typeface="SDCC Sans" pitchFamily="2" charset="0"/>
              </a:rPr>
              <a:t>           </a:t>
            </a:r>
            <a:r>
              <a:rPr lang="en-IE" sz="1800" b="1" dirty="0">
                <a:solidFill>
                  <a:schemeClr val="accent2"/>
                </a:solidFill>
                <a:latin typeface="SDCC Sans" pitchFamily="2" charset="0"/>
              </a:rPr>
              <a:t>(Completed in 2014)</a:t>
            </a:r>
          </a:p>
        </p:txBody>
      </p:sp>
    </p:spTree>
    <p:extLst>
      <p:ext uri="{BB962C8B-B14F-4D97-AF65-F5344CB8AC3E}">
        <p14:creationId xmlns:p14="http://schemas.microsoft.com/office/powerpoint/2010/main" val="184104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00F8FD-803D-4490-0A65-820DCAA01216}"/>
              </a:ext>
            </a:extLst>
          </p:cNvPr>
          <p:cNvSpPr txBox="1"/>
          <p:nvPr/>
        </p:nvSpPr>
        <p:spPr>
          <a:xfrm>
            <a:off x="10632504" y="4797152"/>
            <a:ext cx="647934" cy="200055"/>
          </a:xfrm>
          <a:prstGeom prst="rect">
            <a:avLst/>
          </a:prstGeom>
          <a:noFill/>
        </p:spPr>
        <p:txBody>
          <a:bodyPr wrap="none" rtlCol="0">
            <a:spAutoFit/>
          </a:bodyPr>
          <a:lstStyle/>
          <a:p>
            <a:r>
              <a:rPr lang="en-IE" sz="700" u="sng" dirty="0" err="1">
                <a:hlinkClick r:id="rId2"/>
              </a:rPr>
              <a:t>Googlemap</a:t>
            </a:r>
            <a:endParaRPr lang="en-IE" sz="700" dirty="0"/>
          </a:p>
        </p:txBody>
      </p:sp>
      <p:pic>
        <p:nvPicPr>
          <p:cNvPr id="8" name="Picture Placeholder 7">
            <a:extLst>
              <a:ext uri="{FF2B5EF4-FFF2-40B4-BE49-F238E27FC236}">
                <a16:creationId xmlns:a16="http://schemas.microsoft.com/office/drawing/2014/main" id="{63DF1200-5870-89BB-99B2-3CA13B94D9B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79" b="399"/>
          <a:stretch>
            <a:fillRect/>
          </a:stretch>
        </p:blipFill>
        <p:spPr>
          <a:xfrm>
            <a:off x="0" y="0"/>
            <a:ext cx="12191999" cy="6813376"/>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5BEC487A-C46E-F399-3EA2-677A23B695C8}"/>
              </a:ext>
            </a:extLst>
          </p:cNvPr>
          <p:cNvSpPr txBox="1"/>
          <p:nvPr/>
        </p:nvSpPr>
        <p:spPr>
          <a:xfrm>
            <a:off x="479376" y="-1096"/>
            <a:ext cx="6696744" cy="369332"/>
          </a:xfrm>
          <a:prstGeom prst="rect">
            <a:avLst/>
          </a:prstGeom>
          <a:solidFill>
            <a:schemeClr val="accent2">
              <a:lumMod val="40000"/>
              <a:lumOff val="60000"/>
            </a:schemeClr>
          </a:solidFill>
          <a:ln>
            <a:solidFill>
              <a:schemeClr val="tx1"/>
            </a:solidFill>
          </a:ln>
        </p:spPr>
        <p:txBody>
          <a:bodyPr wrap="square" rtlCol="0">
            <a:spAutoFit/>
          </a:bodyPr>
          <a:lstStyle/>
          <a:p>
            <a:r>
              <a:rPr lang="en-IE" sz="1800" b="1" dirty="0">
                <a:solidFill>
                  <a:schemeClr val="accent1"/>
                </a:solidFill>
                <a:latin typeface="SDCC Sans" pitchFamily="2" charset="0"/>
              </a:rPr>
              <a:t>Draft Proposal for HGV Weight Restrictions in 2026</a:t>
            </a:r>
          </a:p>
        </p:txBody>
      </p:sp>
    </p:spTree>
    <p:extLst>
      <p:ext uri="{BB962C8B-B14F-4D97-AF65-F5344CB8AC3E}">
        <p14:creationId xmlns:p14="http://schemas.microsoft.com/office/powerpoint/2010/main" val="160466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1F300-A845-21AA-2C3D-5BAF605777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43A73-50CC-4150-9645-D65A01A3EAEB}"/>
              </a:ext>
            </a:extLst>
          </p:cNvPr>
          <p:cNvSpPr>
            <a:spLocks noGrp="1"/>
          </p:cNvSpPr>
          <p:nvPr>
            <p:ph type="title"/>
          </p:nvPr>
        </p:nvSpPr>
        <p:spPr>
          <a:xfrm>
            <a:off x="616839" y="430134"/>
            <a:ext cx="9119921" cy="856798"/>
          </a:xfrm>
        </p:spPr>
        <p:txBody>
          <a:bodyPr>
            <a:normAutofit/>
          </a:bodyPr>
          <a:lstStyle/>
          <a:p>
            <a:r>
              <a:rPr lang="en-US" sz="2900" dirty="0">
                <a:latin typeface="SDCC Sans" pitchFamily="2" charset="0"/>
              </a:rPr>
              <a:t>Completed Actions</a:t>
            </a:r>
          </a:p>
        </p:txBody>
      </p:sp>
      <p:sp>
        <p:nvSpPr>
          <p:cNvPr id="3" name="Text Placeholder 2">
            <a:extLst>
              <a:ext uri="{FF2B5EF4-FFF2-40B4-BE49-F238E27FC236}">
                <a16:creationId xmlns:a16="http://schemas.microsoft.com/office/drawing/2014/main" id="{FDB17E6B-DAB6-EE8E-58FF-291E31764B85}"/>
              </a:ext>
            </a:extLst>
          </p:cNvPr>
          <p:cNvSpPr>
            <a:spLocks noGrp="1"/>
          </p:cNvSpPr>
          <p:nvPr>
            <p:ph type="body" idx="1"/>
          </p:nvPr>
        </p:nvSpPr>
        <p:spPr>
          <a:xfrm>
            <a:off x="616839" y="1286932"/>
            <a:ext cx="10519721" cy="3240360"/>
          </a:xfrm>
        </p:spPr>
        <p:txBody>
          <a:bodyPr>
            <a:normAutofit/>
          </a:bodyPr>
          <a:lstStyle/>
          <a:p>
            <a:pPr marL="285750" indent="-285750">
              <a:spcAft>
                <a:spcPts val="0"/>
              </a:spcAft>
              <a:buFont typeface="Arial" panose="020B0604020202020204" pitchFamily="34" charset="0"/>
              <a:buChar char="•"/>
            </a:pPr>
            <a:r>
              <a:rPr lang="en-GB" sz="1800" dirty="0">
                <a:latin typeface="SDCC Sans" pitchFamily="2" charset="0"/>
              </a:rPr>
              <a:t>The  Councillors were invited to submit candidate routes for weight restriction considerations </a:t>
            </a:r>
          </a:p>
          <a:p>
            <a:pPr marL="285750" indent="-285750">
              <a:spcAft>
                <a:spcPts val="0"/>
              </a:spcAft>
              <a:buFont typeface="Arial" panose="020B0604020202020204" pitchFamily="34" charset="0"/>
              <a:buChar char="•"/>
            </a:pPr>
            <a:endParaRPr lang="en-GB" sz="1800" dirty="0">
              <a:latin typeface="SDCC Sans" pitchFamily="2" charset="0"/>
            </a:endParaRPr>
          </a:p>
          <a:p>
            <a:pPr marL="285750" indent="-285750">
              <a:spcAft>
                <a:spcPts val="0"/>
              </a:spcAft>
              <a:buFont typeface="Arial" panose="020B0604020202020204" pitchFamily="34" charset="0"/>
              <a:buChar char="•"/>
            </a:pPr>
            <a:r>
              <a:rPr lang="en-GB" sz="1800" dirty="0">
                <a:latin typeface="SDCC Sans" pitchFamily="2" charset="0"/>
              </a:rPr>
              <a:t>Traffic Section reviewed submissions to assess feasibility and compliance </a:t>
            </a:r>
          </a:p>
          <a:p>
            <a:pPr marL="285750" indent="-285750">
              <a:spcAft>
                <a:spcPts val="0"/>
              </a:spcAft>
              <a:buFont typeface="Arial" panose="020B0604020202020204" pitchFamily="34" charset="0"/>
              <a:buChar char="•"/>
            </a:pPr>
            <a:endParaRPr lang="en-GB" sz="1800" dirty="0">
              <a:latin typeface="SDCC Sans" pitchFamily="2" charset="0"/>
            </a:endParaRPr>
          </a:p>
          <a:p>
            <a:pPr marL="285750" indent="-285750">
              <a:spcAft>
                <a:spcPts val="0"/>
              </a:spcAft>
              <a:buFont typeface="Arial" panose="020B0604020202020204" pitchFamily="34" charset="0"/>
              <a:buChar char="•"/>
            </a:pPr>
            <a:r>
              <a:rPr lang="en-GB" sz="1800" dirty="0">
                <a:latin typeface="SDCC Sans" pitchFamily="2" charset="0"/>
              </a:rPr>
              <a:t>Workshops were held with Elected Members to discuss and refine qualifying weight restriction routes </a:t>
            </a:r>
            <a:endParaRPr lang="en-IE" sz="1800" dirty="0">
              <a:latin typeface="SDCC Sans" pitchFamily="2" charset="0"/>
            </a:endParaRPr>
          </a:p>
          <a:p>
            <a:pPr>
              <a:spcAft>
                <a:spcPts val="0"/>
              </a:spcAft>
            </a:pPr>
            <a:endParaRPr lang="en-GB" sz="1800" dirty="0"/>
          </a:p>
          <a:p>
            <a:endParaRPr lang="en-US" dirty="0"/>
          </a:p>
        </p:txBody>
      </p:sp>
      <p:sp>
        <p:nvSpPr>
          <p:cNvPr id="17" name="Text Placeholder 2">
            <a:extLst>
              <a:ext uri="{FF2B5EF4-FFF2-40B4-BE49-F238E27FC236}">
                <a16:creationId xmlns:a16="http://schemas.microsoft.com/office/drawing/2014/main" id="{9C912E0F-4AC5-8B9B-4D12-F757745ED0FF}"/>
              </a:ext>
            </a:extLst>
          </p:cNvPr>
          <p:cNvSpPr txBox="1">
            <a:spLocks/>
          </p:cNvSpPr>
          <p:nvPr/>
        </p:nvSpPr>
        <p:spPr>
          <a:xfrm>
            <a:off x="5322270" y="4887067"/>
            <a:ext cx="5504333" cy="576064"/>
          </a:xfrm>
          <a:prstGeom prst="rect">
            <a:avLst/>
          </a:prstGeom>
        </p:spPr>
        <p:txBody>
          <a:bodyPr vert="horz" lIns="0" tIns="0" rIns="0" bIns="0" rtlCol="0">
            <a:norm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endParaRPr lang="en-US" dirty="0">
              <a:latin typeface="SDCC Sans" pitchFamily="2" charset="0"/>
            </a:endParaRPr>
          </a:p>
        </p:txBody>
      </p:sp>
    </p:spTree>
    <p:extLst>
      <p:ext uri="{BB962C8B-B14F-4D97-AF65-F5344CB8AC3E}">
        <p14:creationId xmlns:p14="http://schemas.microsoft.com/office/powerpoint/2010/main" val="81165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Lst>
  </p:timing>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89ACE5C-52D2-4E9C-9ACE-3E72FCEE4D40}" vid="{FC377E05-5B4C-4C3A-9DA2-F51C3C2FEF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 PowerPoint Template V2 Draft</Template>
  <TotalTime>3090</TotalTime>
  <Words>405</Words>
  <Application>Microsoft Office PowerPoint</Application>
  <PresentationFormat>Widescreen</PresentationFormat>
  <Paragraphs>47</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SDCC Sans</vt:lpstr>
      <vt:lpstr>Times New Roman</vt:lpstr>
      <vt:lpstr>SDCC Master</vt:lpstr>
      <vt:lpstr>February Planning and Transport SPC   HGV Weight Restriction Review 2026 - Update         </vt:lpstr>
      <vt:lpstr>What is HGV?</vt:lpstr>
      <vt:lpstr>The Sign Boards</vt:lpstr>
      <vt:lpstr>Why do we assign a designated route for HGV?</vt:lpstr>
      <vt:lpstr>Where do we apply HGV Restrictions &amp; Why?</vt:lpstr>
      <vt:lpstr>Areas to be avoided from HGV Restrictions</vt:lpstr>
      <vt:lpstr>PowerPoint Presentation</vt:lpstr>
      <vt:lpstr>PowerPoint Presentation</vt:lpstr>
      <vt:lpstr>Completed Actions</vt:lpstr>
      <vt:lpstr>Next Steps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Jeffin Jose</dc:creator>
  <cp:lastModifiedBy>Eoin Burke</cp:lastModifiedBy>
  <cp:revision>38</cp:revision>
  <dcterms:created xsi:type="dcterms:W3CDTF">2025-11-19T09:28:03Z</dcterms:created>
  <dcterms:modified xsi:type="dcterms:W3CDTF">2026-02-24T16:43:02Z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