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388" r:id="rId5"/>
    <p:sldId id="566" r:id="rId6"/>
    <p:sldId id="595" r:id="rId7"/>
    <p:sldId id="541" r:id="rId8"/>
    <p:sldId id="558" r:id="rId9"/>
    <p:sldId id="406" r:id="rId10"/>
    <p:sldId id="564" r:id="rId11"/>
    <p:sldId id="565" r:id="rId12"/>
    <p:sldId id="557" r:id="rId13"/>
    <p:sldId id="594" r:id="rId14"/>
    <p:sldId id="556" r:id="rId15"/>
    <p:sldId id="532" r:id="rId16"/>
    <p:sldId id="569" r:id="rId17"/>
    <p:sldId id="570" r:id="rId18"/>
    <p:sldId id="559" r:id="rId19"/>
    <p:sldId id="596" r:id="rId20"/>
    <p:sldId id="508" r:id="rId21"/>
    <p:sldId id="571" r:id="rId22"/>
    <p:sldId id="567" r:id="rId23"/>
  </p:sldIdLst>
  <p:sldSz cx="12192000" cy="6858000"/>
  <p:notesSz cx="9940925" cy="6808788"/>
  <p:defaultTextStyle>
    <a:defPPr>
      <a:defRPr kern="0"/>
    </a:def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AED73A-9E8C-590A-2480-2ADA4CCBA5A3}" name="William Byrne" initials="WB" userId="S::williambyrne@sdublincoco.ie::cc380d63-b36b-42bf-a4b8-b97c4ca99fe7" providerId="AD"/>
  <p188:author id="{F886B78E-5A25-BD6B-238F-B8801D0ECB1B}" name="Hazel Craigie" initials="HC" userId="S::hcraigie@sdublincoco.ie::50841a6a-bd33-43b2-b8da-67c1f5ddfef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D6F7"/>
    <a:srgbClr val="F26959"/>
    <a:srgbClr val="363A92"/>
    <a:srgbClr val="CECEDC"/>
    <a:srgbClr val="E8E8EE"/>
    <a:srgbClr val="271B5B"/>
    <a:srgbClr val="52534D"/>
    <a:srgbClr val="C7E634"/>
    <a:srgbClr val="52534C"/>
    <a:srgbClr val="5355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1074"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oin Burke" userId="4aafc82d-5189-4da3-bc5e-52a4f60cd126" providerId="ADAL" clId="{2D961CA9-53DA-4178-9F8A-E9F20AC6B850}"/>
    <pc:docChg chg="delSld modSld">
      <pc:chgData name="Eoin Burke" userId="4aafc82d-5189-4da3-bc5e-52a4f60cd126" providerId="ADAL" clId="{2D961CA9-53DA-4178-9F8A-E9F20AC6B850}" dt="2026-02-24T16:20:18.361" v="5" actId="1076"/>
      <pc:docMkLst>
        <pc:docMk/>
      </pc:docMkLst>
      <pc:sldChg chg="modSp mod">
        <pc:chgData name="Eoin Burke" userId="4aafc82d-5189-4da3-bc5e-52a4f60cd126" providerId="ADAL" clId="{2D961CA9-53DA-4178-9F8A-E9F20AC6B850}" dt="2026-02-24T16:20:03.982" v="4" actId="2711"/>
        <pc:sldMkLst>
          <pc:docMk/>
          <pc:sldMk cId="1428512907" sldId="388"/>
        </pc:sldMkLst>
        <pc:spChg chg="mod">
          <ac:chgData name="Eoin Burke" userId="4aafc82d-5189-4da3-bc5e-52a4f60cd126" providerId="ADAL" clId="{2D961CA9-53DA-4178-9F8A-E9F20AC6B850}" dt="2026-02-24T16:20:03.982" v="4" actId="2711"/>
          <ac:spMkLst>
            <pc:docMk/>
            <pc:sldMk cId="1428512907" sldId="388"/>
            <ac:spMk id="2" creationId="{0FB241BB-59EA-A1A3-46CF-4A5994096217}"/>
          </ac:spMkLst>
        </pc:spChg>
      </pc:sldChg>
      <pc:sldChg chg="modSp mod">
        <pc:chgData name="Eoin Burke" userId="4aafc82d-5189-4da3-bc5e-52a4f60cd126" providerId="ADAL" clId="{2D961CA9-53DA-4178-9F8A-E9F20AC6B850}" dt="2026-02-24T16:20:18.361" v="5" actId="1076"/>
        <pc:sldMkLst>
          <pc:docMk/>
          <pc:sldMk cId="848851126" sldId="566"/>
        </pc:sldMkLst>
        <pc:spChg chg="mod">
          <ac:chgData name="Eoin Burke" userId="4aafc82d-5189-4da3-bc5e-52a4f60cd126" providerId="ADAL" clId="{2D961CA9-53DA-4178-9F8A-E9F20AC6B850}" dt="2026-02-24T16:20:18.361" v="5" actId="1076"/>
          <ac:spMkLst>
            <pc:docMk/>
            <pc:sldMk cId="848851126" sldId="566"/>
            <ac:spMk id="8" creationId="{ECDF6FEE-3EDC-3672-A810-8CFC4C27532A}"/>
          </ac:spMkLst>
        </pc:spChg>
      </pc:sldChg>
      <pc:sldChg chg="del">
        <pc:chgData name="Eoin Burke" userId="4aafc82d-5189-4da3-bc5e-52a4f60cd126" providerId="ADAL" clId="{2D961CA9-53DA-4178-9F8A-E9F20AC6B850}" dt="2026-02-24T16:19:34.510" v="1" actId="2696"/>
        <pc:sldMkLst>
          <pc:docMk/>
          <pc:sldMk cId="2645456589" sldId="568"/>
        </pc:sldMkLst>
      </pc:sldChg>
      <pc:sldChg chg="del">
        <pc:chgData name="Eoin Burke" userId="4aafc82d-5189-4da3-bc5e-52a4f60cd126" providerId="ADAL" clId="{2D961CA9-53DA-4178-9F8A-E9F20AC6B850}" dt="2026-02-24T16:19:37.463" v="2" actId="2696"/>
        <pc:sldMkLst>
          <pc:docMk/>
          <pc:sldMk cId="3000536008" sldId="584"/>
        </pc:sldMkLst>
      </pc:sldChg>
      <pc:sldChg chg="del">
        <pc:chgData name="Eoin Burke" userId="4aafc82d-5189-4da3-bc5e-52a4f60cd126" providerId="ADAL" clId="{2D961CA9-53DA-4178-9F8A-E9F20AC6B850}" dt="2026-02-24T16:19:48.739" v="3" actId="2696"/>
        <pc:sldMkLst>
          <pc:docMk/>
          <pc:sldMk cId="2398846209" sldId="591"/>
        </pc:sldMkLst>
      </pc:sldChg>
      <pc:sldChg chg="modSp mod">
        <pc:chgData name="Eoin Burke" userId="4aafc82d-5189-4da3-bc5e-52a4f60cd126" providerId="ADAL" clId="{2D961CA9-53DA-4178-9F8A-E9F20AC6B850}" dt="2026-02-24T16:19:05.195" v="0" actId="2711"/>
        <pc:sldMkLst>
          <pc:docMk/>
          <pc:sldMk cId="1063572891" sldId="594"/>
        </pc:sldMkLst>
        <pc:spChg chg="mod">
          <ac:chgData name="Eoin Burke" userId="4aafc82d-5189-4da3-bc5e-52a4f60cd126" providerId="ADAL" clId="{2D961CA9-53DA-4178-9F8A-E9F20AC6B850}" dt="2026-02-24T16:19:05.195" v="0" actId="2711"/>
          <ac:spMkLst>
            <pc:docMk/>
            <pc:sldMk cId="1063572891" sldId="594"/>
            <ac:spMk id="5" creationId="{FB5472F4-5189-5B38-33A8-5ED444B46F7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7943" cy="341204"/>
          </a:xfrm>
          <a:prstGeom prst="rect">
            <a:avLst/>
          </a:prstGeom>
        </p:spPr>
        <p:txBody>
          <a:bodyPr vert="horz" lIns="48756" tIns="24378" rIns="48756" bIns="24378" rtlCol="0"/>
          <a:lstStyle>
            <a:lvl1pPr algn="l">
              <a:defRPr sz="600"/>
            </a:lvl1pPr>
          </a:lstStyle>
          <a:p>
            <a:endParaRPr lang="en-US"/>
          </a:p>
        </p:txBody>
      </p:sp>
      <p:sp>
        <p:nvSpPr>
          <p:cNvPr id="3" name="Date Placeholder 2"/>
          <p:cNvSpPr>
            <a:spLocks noGrp="1"/>
          </p:cNvSpPr>
          <p:nvPr>
            <p:ph type="dt" idx="1"/>
          </p:nvPr>
        </p:nvSpPr>
        <p:spPr>
          <a:xfrm>
            <a:off x="5630627" y="0"/>
            <a:ext cx="4307943" cy="341204"/>
          </a:xfrm>
          <a:prstGeom prst="rect">
            <a:avLst/>
          </a:prstGeom>
        </p:spPr>
        <p:txBody>
          <a:bodyPr vert="horz" lIns="48756" tIns="24378" rIns="48756" bIns="24378" rtlCol="0"/>
          <a:lstStyle>
            <a:lvl1pPr algn="r">
              <a:defRPr sz="600"/>
            </a:lvl1pPr>
          </a:lstStyle>
          <a:p>
            <a:fld id="{9F6A2F78-8593-D34B-A54B-A913B4ADD88D}" type="datetimeFigureOut">
              <a:rPr lang="en-US" smtClean="0"/>
              <a:t>2/24/2026</a:t>
            </a:fld>
            <a:endParaRPr lang="en-US"/>
          </a:p>
        </p:txBody>
      </p:sp>
      <p:sp>
        <p:nvSpPr>
          <p:cNvPr id="4" name="Slide Image Placeholder 3"/>
          <p:cNvSpPr>
            <a:spLocks noGrp="1" noRot="1" noChangeAspect="1"/>
          </p:cNvSpPr>
          <p:nvPr>
            <p:ph type="sldImg" idx="2"/>
          </p:nvPr>
        </p:nvSpPr>
        <p:spPr>
          <a:xfrm>
            <a:off x="2927350" y="850900"/>
            <a:ext cx="4086225" cy="2298700"/>
          </a:xfrm>
          <a:prstGeom prst="rect">
            <a:avLst/>
          </a:prstGeom>
          <a:noFill/>
          <a:ln w="12700">
            <a:solidFill>
              <a:prstClr val="black"/>
            </a:solidFill>
          </a:ln>
        </p:spPr>
        <p:txBody>
          <a:bodyPr vert="horz" lIns="48756" tIns="24378" rIns="48756" bIns="24378" rtlCol="0" anchor="ctr"/>
          <a:lstStyle/>
          <a:p>
            <a:endParaRPr lang="en-US"/>
          </a:p>
        </p:txBody>
      </p:sp>
      <p:sp>
        <p:nvSpPr>
          <p:cNvPr id="5" name="Notes Placeholder 4"/>
          <p:cNvSpPr>
            <a:spLocks noGrp="1"/>
          </p:cNvSpPr>
          <p:nvPr>
            <p:ph type="body" sz="quarter" idx="3"/>
          </p:nvPr>
        </p:nvSpPr>
        <p:spPr>
          <a:xfrm>
            <a:off x="993779" y="3276324"/>
            <a:ext cx="7953368" cy="2681844"/>
          </a:xfrm>
          <a:prstGeom prst="rect">
            <a:avLst/>
          </a:prstGeom>
        </p:spPr>
        <p:txBody>
          <a:bodyPr vert="horz" lIns="48756" tIns="24378" rIns="48756" bIns="24378" rtlCol="0"/>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6" name="Footer Placeholder 5"/>
          <p:cNvSpPr>
            <a:spLocks noGrp="1"/>
          </p:cNvSpPr>
          <p:nvPr>
            <p:ph type="ftr" sz="quarter" idx="4"/>
          </p:nvPr>
        </p:nvSpPr>
        <p:spPr>
          <a:xfrm>
            <a:off x="0" y="6467584"/>
            <a:ext cx="4307943" cy="341204"/>
          </a:xfrm>
          <a:prstGeom prst="rect">
            <a:avLst/>
          </a:prstGeom>
        </p:spPr>
        <p:txBody>
          <a:bodyPr vert="horz" lIns="48756" tIns="24378" rIns="48756" bIns="24378" rtlCol="0" anchor="b"/>
          <a:lstStyle>
            <a:lvl1pPr algn="l">
              <a:defRPr sz="600"/>
            </a:lvl1pPr>
          </a:lstStyle>
          <a:p>
            <a:endParaRPr lang="en-US"/>
          </a:p>
        </p:txBody>
      </p:sp>
      <p:sp>
        <p:nvSpPr>
          <p:cNvPr id="7" name="Slide Number Placeholder 6"/>
          <p:cNvSpPr>
            <a:spLocks noGrp="1"/>
          </p:cNvSpPr>
          <p:nvPr>
            <p:ph type="sldNum" sz="quarter" idx="5"/>
          </p:nvPr>
        </p:nvSpPr>
        <p:spPr>
          <a:xfrm>
            <a:off x="5630627" y="6467584"/>
            <a:ext cx="4307943" cy="341204"/>
          </a:xfrm>
          <a:prstGeom prst="rect">
            <a:avLst/>
          </a:prstGeom>
        </p:spPr>
        <p:txBody>
          <a:bodyPr vert="horz" lIns="48756" tIns="24378" rIns="48756" bIns="24378" rtlCol="0" anchor="b"/>
          <a:lstStyle>
            <a:lvl1pPr algn="r">
              <a:defRPr sz="600"/>
            </a:lvl1pPr>
          </a:lstStyle>
          <a:p>
            <a:fld id="{F374F5B9-8B24-7A4E-B5A9-4C8F6F8C6B31}" type="slidenum">
              <a:rPr lang="en-US" smtClean="0"/>
              <a:t>‹#›</a:t>
            </a:fld>
            <a:endParaRPr lang="en-US"/>
          </a:p>
        </p:txBody>
      </p:sp>
    </p:spTree>
    <p:extLst>
      <p:ext uri="{BB962C8B-B14F-4D97-AF65-F5344CB8AC3E}">
        <p14:creationId xmlns:p14="http://schemas.microsoft.com/office/powerpoint/2010/main" val="1869470124"/>
      </p:ext>
    </p:extLst>
  </p:cSld>
  <p:clrMap bg1="lt1" tx1="dk1" bg2="lt2" tx2="dk2" accent1="accent1" accent2="accent2" accent3="accent3" accent4="accent4" accent5="accent5" accent6="accent6" hlink="hlink" folHlink="folHlink"/>
  <p:notesStyle>
    <a:lvl1pPr marL="0" algn="l" defTabSz="554401" rtl="0" eaLnBrk="1" latinLnBrk="0" hangingPunct="1">
      <a:defRPr sz="728" kern="1200">
        <a:solidFill>
          <a:schemeClr val="tx1"/>
        </a:solidFill>
        <a:latin typeface="+mn-lt"/>
        <a:ea typeface="+mn-ea"/>
        <a:cs typeface="+mn-cs"/>
      </a:defRPr>
    </a:lvl1pPr>
    <a:lvl2pPr marL="277200" algn="l" defTabSz="554401" rtl="0" eaLnBrk="1" latinLnBrk="0" hangingPunct="1">
      <a:defRPr sz="728" kern="1200">
        <a:solidFill>
          <a:schemeClr val="tx1"/>
        </a:solidFill>
        <a:latin typeface="+mn-lt"/>
        <a:ea typeface="+mn-ea"/>
        <a:cs typeface="+mn-cs"/>
      </a:defRPr>
    </a:lvl2pPr>
    <a:lvl3pPr marL="554401" algn="l" defTabSz="554401" rtl="0" eaLnBrk="1" latinLnBrk="0" hangingPunct="1">
      <a:defRPr sz="728" kern="1200">
        <a:solidFill>
          <a:schemeClr val="tx1"/>
        </a:solidFill>
        <a:latin typeface="+mn-lt"/>
        <a:ea typeface="+mn-ea"/>
        <a:cs typeface="+mn-cs"/>
      </a:defRPr>
    </a:lvl3pPr>
    <a:lvl4pPr marL="831601" algn="l" defTabSz="554401" rtl="0" eaLnBrk="1" latinLnBrk="0" hangingPunct="1">
      <a:defRPr sz="728" kern="1200">
        <a:solidFill>
          <a:schemeClr val="tx1"/>
        </a:solidFill>
        <a:latin typeface="+mn-lt"/>
        <a:ea typeface="+mn-ea"/>
        <a:cs typeface="+mn-cs"/>
      </a:defRPr>
    </a:lvl4pPr>
    <a:lvl5pPr marL="1108801" algn="l" defTabSz="554401" rtl="0" eaLnBrk="1" latinLnBrk="0" hangingPunct="1">
      <a:defRPr sz="728" kern="1200">
        <a:solidFill>
          <a:schemeClr val="tx1"/>
        </a:solidFill>
        <a:latin typeface="+mn-lt"/>
        <a:ea typeface="+mn-ea"/>
        <a:cs typeface="+mn-cs"/>
      </a:defRPr>
    </a:lvl5pPr>
    <a:lvl6pPr marL="1386002" algn="l" defTabSz="554401" rtl="0" eaLnBrk="1" latinLnBrk="0" hangingPunct="1">
      <a:defRPr sz="728" kern="1200">
        <a:solidFill>
          <a:schemeClr val="tx1"/>
        </a:solidFill>
        <a:latin typeface="+mn-lt"/>
        <a:ea typeface="+mn-ea"/>
        <a:cs typeface="+mn-cs"/>
      </a:defRPr>
    </a:lvl6pPr>
    <a:lvl7pPr marL="1663202" algn="l" defTabSz="554401" rtl="0" eaLnBrk="1" latinLnBrk="0" hangingPunct="1">
      <a:defRPr sz="728" kern="1200">
        <a:solidFill>
          <a:schemeClr val="tx1"/>
        </a:solidFill>
        <a:latin typeface="+mn-lt"/>
        <a:ea typeface="+mn-ea"/>
        <a:cs typeface="+mn-cs"/>
      </a:defRPr>
    </a:lvl7pPr>
    <a:lvl8pPr marL="1940403" algn="l" defTabSz="554401" rtl="0" eaLnBrk="1" latinLnBrk="0" hangingPunct="1">
      <a:defRPr sz="728" kern="1200">
        <a:solidFill>
          <a:schemeClr val="tx1"/>
        </a:solidFill>
        <a:latin typeface="+mn-lt"/>
        <a:ea typeface="+mn-ea"/>
        <a:cs typeface="+mn-cs"/>
      </a:defRPr>
    </a:lvl8pPr>
    <a:lvl9pPr marL="2217603" algn="l" defTabSz="554401" rtl="0" eaLnBrk="1" latinLnBrk="0" hangingPunct="1">
      <a:defRPr sz="72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F374F5B9-8B24-7A4E-B5A9-4C8F6F8C6B31}" type="slidenum">
              <a:rPr lang="en-US" smtClean="0"/>
              <a:t>1</a:t>
            </a:fld>
            <a:endParaRPr lang="en-US"/>
          </a:p>
        </p:txBody>
      </p:sp>
    </p:spTree>
    <p:extLst>
      <p:ext uri="{BB962C8B-B14F-4D97-AF65-F5344CB8AC3E}">
        <p14:creationId xmlns:p14="http://schemas.microsoft.com/office/powerpoint/2010/main" val="3211930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63230-1884-A442-B9A7-A54D1574DE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881E3E-3E63-1176-D5AE-0CF5091ED4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A47326-1FB9-A788-3DDA-EC852B912FAB}"/>
              </a:ext>
            </a:extLst>
          </p:cNvPr>
          <p:cNvSpPr>
            <a:spLocks noGrp="1"/>
          </p:cNvSpPr>
          <p:nvPr>
            <p:ph type="body" idx="1"/>
          </p:nvPr>
        </p:nvSpPr>
        <p:spPr/>
        <p:txBody>
          <a:bodyPr/>
          <a:lstStyle/>
          <a:p>
            <a:endParaRPr lang="en-IE"/>
          </a:p>
        </p:txBody>
      </p:sp>
      <p:sp>
        <p:nvSpPr>
          <p:cNvPr id="4" name="Slide Number Placeholder 3">
            <a:extLst>
              <a:ext uri="{FF2B5EF4-FFF2-40B4-BE49-F238E27FC236}">
                <a16:creationId xmlns:a16="http://schemas.microsoft.com/office/drawing/2014/main" id="{414953F9-E040-1388-8A55-6D331075970D}"/>
              </a:ext>
            </a:extLst>
          </p:cNvPr>
          <p:cNvSpPr>
            <a:spLocks noGrp="1"/>
          </p:cNvSpPr>
          <p:nvPr>
            <p:ph type="sldNum" sz="quarter" idx="5"/>
          </p:nvPr>
        </p:nvSpPr>
        <p:spPr/>
        <p:txBody>
          <a:bodyPr/>
          <a:lstStyle/>
          <a:p>
            <a:fld id="{F374F5B9-8B24-7A4E-B5A9-4C8F6F8C6B31}" type="slidenum">
              <a:rPr lang="en-US" smtClean="0"/>
              <a:t>16</a:t>
            </a:fld>
            <a:endParaRPr lang="en-US"/>
          </a:p>
        </p:txBody>
      </p:sp>
    </p:spTree>
    <p:extLst>
      <p:ext uri="{BB962C8B-B14F-4D97-AF65-F5344CB8AC3E}">
        <p14:creationId xmlns:p14="http://schemas.microsoft.com/office/powerpoint/2010/main" val="1993489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pPr defTabSz="487558">
              <a:defRPr/>
            </a:pPr>
            <a:fld id="{F374F5B9-8B24-7A4E-B5A9-4C8F6F8C6B31}" type="slidenum">
              <a:rPr lang="en-US"/>
              <a:pPr defTabSz="487558">
                <a:defRPr/>
              </a:pPr>
              <a:t>18</a:t>
            </a:fld>
            <a:endParaRPr lang="en-US"/>
          </a:p>
        </p:txBody>
      </p:sp>
    </p:spTree>
    <p:extLst>
      <p:ext uri="{BB962C8B-B14F-4D97-AF65-F5344CB8AC3E}">
        <p14:creationId xmlns:p14="http://schemas.microsoft.com/office/powerpoint/2010/main" val="2700630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202F72-CB3E-1356-FB0A-7F6C401FA1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C6B397-1259-44EC-5B38-D87B041E76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1C809C-F13B-607A-E054-6B901250568F}"/>
              </a:ext>
            </a:extLst>
          </p:cNvPr>
          <p:cNvSpPr>
            <a:spLocks noGrp="1"/>
          </p:cNvSpPr>
          <p:nvPr>
            <p:ph type="body" idx="1"/>
          </p:nvPr>
        </p:nvSpPr>
        <p:spPr/>
        <p:txBody>
          <a:bodyPr/>
          <a:lstStyle/>
          <a:p>
            <a:endParaRPr lang="en-IE"/>
          </a:p>
        </p:txBody>
      </p:sp>
      <p:sp>
        <p:nvSpPr>
          <p:cNvPr id="4" name="Slide Number Placeholder 3">
            <a:extLst>
              <a:ext uri="{FF2B5EF4-FFF2-40B4-BE49-F238E27FC236}">
                <a16:creationId xmlns:a16="http://schemas.microsoft.com/office/drawing/2014/main" id="{7B0E2975-EA32-8CC0-8FCF-DCC5BDAB6C5D}"/>
              </a:ext>
            </a:extLst>
          </p:cNvPr>
          <p:cNvSpPr>
            <a:spLocks noGrp="1"/>
          </p:cNvSpPr>
          <p:nvPr>
            <p:ph type="sldNum" sz="quarter" idx="5"/>
          </p:nvPr>
        </p:nvSpPr>
        <p:spPr/>
        <p:txBody>
          <a:bodyPr/>
          <a:lstStyle/>
          <a:p>
            <a:pPr defTabSz="487558">
              <a:defRPr/>
            </a:pPr>
            <a:fld id="{F374F5B9-8B24-7A4E-B5A9-4C8F6F8C6B31}" type="slidenum">
              <a:rPr lang="en-US"/>
              <a:pPr defTabSz="487558">
                <a:defRPr/>
              </a:pPr>
              <a:t>2</a:t>
            </a:fld>
            <a:endParaRPr lang="en-US"/>
          </a:p>
        </p:txBody>
      </p:sp>
    </p:spTree>
    <p:extLst>
      <p:ext uri="{BB962C8B-B14F-4D97-AF65-F5344CB8AC3E}">
        <p14:creationId xmlns:p14="http://schemas.microsoft.com/office/powerpoint/2010/main" val="2145620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4C941-59A7-C62F-AF55-C3B6E35635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71B938-5593-C5A0-C6CA-1B74292084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B0CF5F-68B7-A2CF-62B5-96F011159355}"/>
              </a:ext>
            </a:extLst>
          </p:cNvPr>
          <p:cNvSpPr>
            <a:spLocks noGrp="1"/>
          </p:cNvSpPr>
          <p:nvPr>
            <p:ph type="body" idx="1"/>
          </p:nvPr>
        </p:nvSpPr>
        <p:spPr/>
        <p:txBody>
          <a:bodyPr/>
          <a:lstStyle/>
          <a:p>
            <a:endParaRPr lang="en-IE"/>
          </a:p>
        </p:txBody>
      </p:sp>
      <p:sp>
        <p:nvSpPr>
          <p:cNvPr id="4" name="Slide Number Placeholder 3">
            <a:extLst>
              <a:ext uri="{FF2B5EF4-FFF2-40B4-BE49-F238E27FC236}">
                <a16:creationId xmlns:a16="http://schemas.microsoft.com/office/drawing/2014/main" id="{E7BCE28D-3442-ACB7-9CCF-470472B82366}"/>
              </a:ext>
            </a:extLst>
          </p:cNvPr>
          <p:cNvSpPr>
            <a:spLocks noGrp="1"/>
          </p:cNvSpPr>
          <p:nvPr>
            <p:ph type="sldNum" sz="quarter" idx="5"/>
          </p:nvPr>
        </p:nvSpPr>
        <p:spPr/>
        <p:txBody>
          <a:bodyPr/>
          <a:lstStyle/>
          <a:p>
            <a:pPr defTabSz="487558">
              <a:defRPr/>
            </a:pPr>
            <a:fld id="{F374F5B9-8B24-7A4E-B5A9-4C8F6F8C6B31}" type="slidenum">
              <a:rPr lang="en-US"/>
              <a:pPr defTabSz="487558">
                <a:defRPr/>
              </a:pPr>
              <a:t>3</a:t>
            </a:fld>
            <a:endParaRPr lang="en-US"/>
          </a:p>
        </p:txBody>
      </p:sp>
    </p:spTree>
    <p:extLst>
      <p:ext uri="{BB962C8B-B14F-4D97-AF65-F5344CB8AC3E}">
        <p14:creationId xmlns:p14="http://schemas.microsoft.com/office/powerpoint/2010/main" val="2355483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D45D4-42EA-E2EB-ECFE-4928B91906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1BD736-E35D-71B7-BEAE-68873C00F0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D5ADBC-6D72-AD66-FAA5-021865412997}"/>
              </a:ext>
            </a:extLst>
          </p:cNvPr>
          <p:cNvSpPr>
            <a:spLocks noGrp="1"/>
          </p:cNvSpPr>
          <p:nvPr>
            <p:ph type="body" idx="1"/>
          </p:nvPr>
        </p:nvSpPr>
        <p:spPr/>
        <p:txBody>
          <a:bodyPr/>
          <a:lstStyle/>
          <a:p>
            <a:endParaRPr lang="en-IE"/>
          </a:p>
        </p:txBody>
      </p:sp>
      <p:sp>
        <p:nvSpPr>
          <p:cNvPr id="4" name="Slide Number Placeholder 3">
            <a:extLst>
              <a:ext uri="{FF2B5EF4-FFF2-40B4-BE49-F238E27FC236}">
                <a16:creationId xmlns:a16="http://schemas.microsoft.com/office/drawing/2014/main" id="{B1A3E9D5-E8C7-60A4-67A3-419439C07ED7}"/>
              </a:ext>
            </a:extLst>
          </p:cNvPr>
          <p:cNvSpPr>
            <a:spLocks noGrp="1"/>
          </p:cNvSpPr>
          <p:nvPr>
            <p:ph type="sldNum" sz="quarter" idx="5"/>
          </p:nvPr>
        </p:nvSpPr>
        <p:spPr/>
        <p:txBody>
          <a:bodyPr/>
          <a:lstStyle/>
          <a:p>
            <a:fld id="{F374F5B9-8B24-7A4E-B5A9-4C8F6F8C6B31}" type="slidenum">
              <a:rPr lang="en-US" smtClean="0"/>
              <a:t>5</a:t>
            </a:fld>
            <a:endParaRPr lang="en-US"/>
          </a:p>
        </p:txBody>
      </p:sp>
    </p:spTree>
    <p:extLst>
      <p:ext uri="{BB962C8B-B14F-4D97-AF65-F5344CB8AC3E}">
        <p14:creationId xmlns:p14="http://schemas.microsoft.com/office/powerpoint/2010/main" val="1027248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202F72-CB3E-1356-FB0A-7F6C401FA1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C6B397-1259-44EC-5B38-D87B041E76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1C809C-F13B-607A-E054-6B901250568F}"/>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7B0E2975-EA32-8CC0-8FCF-DCC5BDAB6C5D}"/>
              </a:ext>
            </a:extLst>
          </p:cNvPr>
          <p:cNvSpPr>
            <a:spLocks noGrp="1"/>
          </p:cNvSpPr>
          <p:nvPr>
            <p:ph type="sldNum" sz="quarter" idx="5"/>
          </p:nvPr>
        </p:nvSpPr>
        <p:spPr/>
        <p:txBody>
          <a:bodyPr/>
          <a:lstStyle/>
          <a:p>
            <a:pPr defTabSz="487558">
              <a:defRPr/>
            </a:pPr>
            <a:fld id="{F374F5B9-8B24-7A4E-B5A9-4C8F6F8C6B31}" type="slidenum">
              <a:rPr lang="en-US"/>
              <a:pPr defTabSz="487558">
                <a:defRPr/>
              </a:pPr>
              <a:t>6</a:t>
            </a:fld>
            <a:endParaRPr lang="en-US" dirty="0"/>
          </a:p>
        </p:txBody>
      </p:sp>
    </p:spTree>
    <p:extLst>
      <p:ext uri="{BB962C8B-B14F-4D97-AF65-F5344CB8AC3E}">
        <p14:creationId xmlns:p14="http://schemas.microsoft.com/office/powerpoint/2010/main" val="2145620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AD2FC-F7E7-BC07-5E7D-55A71AEFFB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B61F48-2062-F946-EFEF-DA548D81E3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CAC688-8398-E31D-A522-E4FBB715BB63}"/>
              </a:ext>
            </a:extLst>
          </p:cNvPr>
          <p:cNvSpPr>
            <a:spLocks noGrp="1"/>
          </p:cNvSpPr>
          <p:nvPr>
            <p:ph type="body" idx="1"/>
          </p:nvPr>
        </p:nvSpPr>
        <p:spPr/>
        <p:txBody>
          <a:bodyPr/>
          <a:lstStyle/>
          <a:p>
            <a:endParaRPr lang="en-IE"/>
          </a:p>
        </p:txBody>
      </p:sp>
      <p:sp>
        <p:nvSpPr>
          <p:cNvPr id="4" name="Slide Number Placeholder 3">
            <a:extLst>
              <a:ext uri="{FF2B5EF4-FFF2-40B4-BE49-F238E27FC236}">
                <a16:creationId xmlns:a16="http://schemas.microsoft.com/office/drawing/2014/main" id="{8D8E8476-7FFD-DE30-F927-178851D3D780}"/>
              </a:ext>
            </a:extLst>
          </p:cNvPr>
          <p:cNvSpPr>
            <a:spLocks noGrp="1"/>
          </p:cNvSpPr>
          <p:nvPr>
            <p:ph type="sldNum" sz="quarter" idx="5"/>
          </p:nvPr>
        </p:nvSpPr>
        <p:spPr/>
        <p:txBody>
          <a:bodyPr/>
          <a:lstStyle/>
          <a:p>
            <a:fld id="{F374F5B9-8B24-7A4E-B5A9-4C8F6F8C6B31}" type="slidenum">
              <a:rPr lang="en-US" smtClean="0"/>
              <a:t>8</a:t>
            </a:fld>
            <a:endParaRPr lang="en-US"/>
          </a:p>
        </p:txBody>
      </p:sp>
    </p:spTree>
    <p:extLst>
      <p:ext uri="{BB962C8B-B14F-4D97-AF65-F5344CB8AC3E}">
        <p14:creationId xmlns:p14="http://schemas.microsoft.com/office/powerpoint/2010/main" val="1019305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5F187-FED9-026A-1943-D52AE915B8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5073DC-9C8D-949D-3A9A-9E99EBFC79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F92CA6-BEB4-DBE3-6EB0-25B53AF35055}"/>
              </a:ext>
            </a:extLst>
          </p:cNvPr>
          <p:cNvSpPr>
            <a:spLocks noGrp="1"/>
          </p:cNvSpPr>
          <p:nvPr>
            <p:ph type="body" idx="1"/>
          </p:nvPr>
        </p:nvSpPr>
        <p:spPr/>
        <p:txBody>
          <a:bodyPr/>
          <a:lstStyle/>
          <a:p>
            <a:endParaRPr lang="en-IE"/>
          </a:p>
        </p:txBody>
      </p:sp>
      <p:sp>
        <p:nvSpPr>
          <p:cNvPr id="4" name="Slide Number Placeholder 3">
            <a:extLst>
              <a:ext uri="{FF2B5EF4-FFF2-40B4-BE49-F238E27FC236}">
                <a16:creationId xmlns:a16="http://schemas.microsoft.com/office/drawing/2014/main" id="{16717293-DDD3-78B0-A1CF-4D53B9CA4DC9}"/>
              </a:ext>
            </a:extLst>
          </p:cNvPr>
          <p:cNvSpPr>
            <a:spLocks noGrp="1"/>
          </p:cNvSpPr>
          <p:nvPr>
            <p:ph type="sldNum" sz="quarter" idx="5"/>
          </p:nvPr>
        </p:nvSpPr>
        <p:spPr/>
        <p:txBody>
          <a:bodyPr/>
          <a:lstStyle/>
          <a:p>
            <a:fld id="{F374F5B9-8B24-7A4E-B5A9-4C8F6F8C6B31}" type="slidenum">
              <a:rPr lang="en-US" smtClean="0"/>
              <a:t>10</a:t>
            </a:fld>
            <a:endParaRPr lang="en-US"/>
          </a:p>
        </p:txBody>
      </p:sp>
    </p:spTree>
    <p:extLst>
      <p:ext uri="{BB962C8B-B14F-4D97-AF65-F5344CB8AC3E}">
        <p14:creationId xmlns:p14="http://schemas.microsoft.com/office/powerpoint/2010/main" val="1394759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F1D29-50D6-4D07-703A-EB7C7254C0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D37E32-27E8-7D8F-D9EE-C74C03CC90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5F6B90-F224-2834-56E3-57A51711D91D}"/>
              </a:ext>
            </a:extLst>
          </p:cNvPr>
          <p:cNvSpPr>
            <a:spLocks noGrp="1"/>
          </p:cNvSpPr>
          <p:nvPr>
            <p:ph type="body" idx="1"/>
          </p:nvPr>
        </p:nvSpPr>
        <p:spPr/>
        <p:txBody>
          <a:bodyPr/>
          <a:lstStyle/>
          <a:p>
            <a:endParaRPr lang="en-IE"/>
          </a:p>
        </p:txBody>
      </p:sp>
      <p:sp>
        <p:nvSpPr>
          <p:cNvPr id="4" name="Slide Number Placeholder 3">
            <a:extLst>
              <a:ext uri="{FF2B5EF4-FFF2-40B4-BE49-F238E27FC236}">
                <a16:creationId xmlns:a16="http://schemas.microsoft.com/office/drawing/2014/main" id="{D7F06B3E-D03A-379F-4C54-6AD3B74D8AEF}"/>
              </a:ext>
            </a:extLst>
          </p:cNvPr>
          <p:cNvSpPr>
            <a:spLocks noGrp="1"/>
          </p:cNvSpPr>
          <p:nvPr>
            <p:ph type="sldNum" sz="quarter" idx="5"/>
          </p:nvPr>
        </p:nvSpPr>
        <p:spPr/>
        <p:txBody>
          <a:bodyPr/>
          <a:lstStyle/>
          <a:p>
            <a:fld id="{F374F5B9-8B24-7A4E-B5A9-4C8F6F8C6B31}" type="slidenum">
              <a:rPr lang="en-US" smtClean="0"/>
              <a:t>12</a:t>
            </a:fld>
            <a:endParaRPr lang="en-US"/>
          </a:p>
        </p:txBody>
      </p:sp>
    </p:spTree>
    <p:extLst>
      <p:ext uri="{BB962C8B-B14F-4D97-AF65-F5344CB8AC3E}">
        <p14:creationId xmlns:p14="http://schemas.microsoft.com/office/powerpoint/2010/main" val="3784850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FC772-1241-82FD-ADD2-FE72EE57C7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18D54C-7AEB-59BF-9231-612520AFC5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F75DF-463C-6A88-4CBF-B465EEBB4545}"/>
              </a:ext>
            </a:extLst>
          </p:cNvPr>
          <p:cNvSpPr>
            <a:spLocks noGrp="1"/>
          </p:cNvSpPr>
          <p:nvPr>
            <p:ph type="body" idx="1"/>
          </p:nvPr>
        </p:nvSpPr>
        <p:spPr/>
        <p:txBody>
          <a:bodyPr/>
          <a:lstStyle/>
          <a:p>
            <a:endParaRPr lang="en-IE"/>
          </a:p>
        </p:txBody>
      </p:sp>
      <p:sp>
        <p:nvSpPr>
          <p:cNvPr id="4" name="Slide Number Placeholder 3">
            <a:extLst>
              <a:ext uri="{FF2B5EF4-FFF2-40B4-BE49-F238E27FC236}">
                <a16:creationId xmlns:a16="http://schemas.microsoft.com/office/drawing/2014/main" id="{1B3CC9C3-14B0-DAE1-AEB0-4F8AAB7DC64D}"/>
              </a:ext>
            </a:extLst>
          </p:cNvPr>
          <p:cNvSpPr>
            <a:spLocks noGrp="1"/>
          </p:cNvSpPr>
          <p:nvPr>
            <p:ph type="sldNum" sz="quarter" idx="5"/>
          </p:nvPr>
        </p:nvSpPr>
        <p:spPr/>
        <p:txBody>
          <a:bodyPr/>
          <a:lstStyle/>
          <a:p>
            <a:fld id="{F374F5B9-8B24-7A4E-B5A9-4C8F6F8C6B31}" type="slidenum">
              <a:rPr lang="en-US" smtClean="0"/>
              <a:t>14</a:t>
            </a:fld>
            <a:endParaRPr lang="en-US"/>
          </a:p>
        </p:txBody>
      </p:sp>
    </p:spTree>
    <p:extLst>
      <p:ext uri="{BB962C8B-B14F-4D97-AF65-F5344CB8AC3E}">
        <p14:creationId xmlns:p14="http://schemas.microsoft.com/office/powerpoint/2010/main" val="23669724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emf"/><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393086"/>
        </a:solidFill>
        <a:effectLst/>
      </p:bgPr>
    </p:bg>
    <p:spTree>
      <p:nvGrpSpPr>
        <p:cNvPr id="1" name=""/>
        <p:cNvGrpSpPr/>
        <p:nvPr/>
      </p:nvGrpSpPr>
      <p:grpSpPr>
        <a:xfrm>
          <a:off x="0" y="0"/>
          <a:ext cx="0" cy="0"/>
          <a:chOff x="0" y="0"/>
          <a:chExt cx="0" cy="0"/>
        </a:xfrm>
      </p:grpSpPr>
      <p:grpSp>
        <p:nvGrpSpPr>
          <p:cNvPr id="68" name="Graphic 64">
            <a:extLst>
              <a:ext uri="{FF2B5EF4-FFF2-40B4-BE49-F238E27FC236}">
                <a16:creationId xmlns:a16="http://schemas.microsoft.com/office/drawing/2014/main" id="{6CB9367A-B31D-9293-640C-BB260FCE1D86}"/>
              </a:ext>
            </a:extLst>
          </p:cNvPr>
          <p:cNvGrpSpPr/>
          <p:nvPr userDrawn="1"/>
        </p:nvGrpSpPr>
        <p:grpSpPr>
          <a:xfrm>
            <a:off x="-1767731" y="-2241438"/>
            <a:ext cx="11675936" cy="11340875"/>
            <a:chOff x="-2909963" y="-3833622"/>
            <a:chExt cx="19253131" cy="18701943"/>
          </a:xfrm>
        </p:grpSpPr>
        <p:sp>
          <p:nvSpPr>
            <p:cNvPr id="69" name="Freeform: Shape 68">
              <a:extLst>
                <a:ext uri="{FF2B5EF4-FFF2-40B4-BE49-F238E27FC236}">
                  <a16:creationId xmlns:a16="http://schemas.microsoft.com/office/drawing/2014/main" id="{EFADED14-0C3C-A3C3-04E1-65AD04C859C5}"/>
                </a:ext>
              </a:extLst>
            </p:cNvPr>
            <p:cNvSpPr/>
            <p:nvPr/>
          </p:nvSpPr>
          <p:spPr>
            <a:xfrm>
              <a:off x="-1278284" y="-3833622"/>
              <a:ext cx="11123221" cy="11123220"/>
            </a:xfrm>
            <a:custGeom>
              <a:avLst/>
              <a:gdLst>
                <a:gd name="connsiteX0" fmla="*/ 11123221 w 11123221"/>
                <a:gd name="connsiteY0" fmla="*/ 5561611 h 11123221"/>
                <a:gd name="connsiteX1" fmla="*/ 5561611 w 11123221"/>
                <a:gd name="connsiteY1" fmla="*/ 11123221 h 11123221"/>
                <a:gd name="connsiteX2" fmla="*/ 0 w 11123221"/>
                <a:gd name="connsiteY2" fmla="*/ 5561611 h 11123221"/>
                <a:gd name="connsiteX3" fmla="*/ 5561611 w 11123221"/>
                <a:gd name="connsiteY3" fmla="*/ 0 h 11123221"/>
                <a:gd name="connsiteX4" fmla="*/ 11123221 w 11123221"/>
                <a:gd name="connsiteY4" fmla="*/ 5561611 h 1112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221" h="11123221">
                  <a:moveTo>
                    <a:pt x="11123221" y="5561611"/>
                  </a:moveTo>
                  <a:cubicBezTo>
                    <a:pt x="11123221" y="8633204"/>
                    <a:pt x="8633203" y="11123221"/>
                    <a:pt x="5561611" y="11123221"/>
                  </a:cubicBezTo>
                  <a:cubicBezTo>
                    <a:pt x="2490018" y="11123221"/>
                    <a:pt x="0" y="8633204"/>
                    <a:pt x="0" y="5561611"/>
                  </a:cubicBezTo>
                  <a:cubicBezTo>
                    <a:pt x="0" y="2490018"/>
                    <a:pt x="2490018" y="0"/>
                    <a:pt x="5561611" y="0"/>
                  </a:cubicBezTo>
                  <a:cubicBezTo>
                    <a:pt x="8633203" y="0"/>
                    <a:pt x="11123221" y="2490018"/>
                    <a:pt x="11123221" y="5561611"/>
                  </a:cubicBezTo>
                  <a:close/>
                </a:path>
              </a:pathLst>
            </a:custGeom>
            <a:solidFill>
              <a:schemeClr val="accent2"/>
            </a:solidFill>
            <a:ln w="10468"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B9C28B06-F968-6FA0-9A06-96FB0822717B}"/>
                </a:ext>
              </a:extLst>
            </p:cNvPr>
            <p:cNvSpPr/>
            <p:nvPr/>
          </p:nvSpPr>
          <p:spPr>
            <a:xfrm>
              <a:off x="-921855" y="-2396701"/>
              <a:ext cx="17265023" cy="17265022"/>
            </a:xfrm>
            <a:custGeom>
              <a:avLst/>
              <a:gdLst>
                <a:gd name="connsiteX0" fmla="*/ 17265024 w 17265024"/>
                <a:gd name="connsiteY0" fmla="*/ 8632512 h 17265023"/>
                <a:gd name="connsiteX1" fmla="*/ 8632512 w 17265024"/>
                <a:gd name="connsiteY1" fmla="*/ 17265024 h 17265023"/>
                <a:gd name="connsiteX2" fmla="*/ 0 w 17265024"/>
                <a:gd name="connsiteY2" fmla="*/ 8632513 h 17265023"/>
                <a:gd name="connsiteX3" fmla="*/ 8632512 w 17265024"/>
                <a:gd name="connsiteY3" fmla="*/ 1 h 17265023"/>
                <a:gd name="connsiteX4" fmla="*/ 17265024 w 17265024"/>
                <a:gd name="connsiteY4" fmla="*/ 8632512 h 1726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5024" h="17265023">
                  <a:moveTo>
                    <a:pt x="17265024" y="8632512"/>
                  </a:moveTo>
                  <a:cubicBezTo>
                    <a:pt x="17265024" y="13400116"/>
                    <a:pt x="13400116" y="17265024"/>
                    <a:pt x="8632512" y="17265024"/>
                  </a:cubicBezTo>
                  <a:cubicBezTo>
                    <a:pt x="3864907" y="17265024"/>
                    <a:pt x="0" y="13400117"/>
                    <a:pt x="0" y="8632513"/>
                  </a:cubicBezTo>
                  <a:cubicBezTo>
                    <a:pt x="0" y="3864908"/>
                    <a:pt x="3864907" y="1"/>
                    <a:pt x="8632512" y="1"/>
                  </a:cubicBezTo>
                  <a:cubicBezTo>
                    <a:pt x="13400116" y="1"/>
                    <a:pt x="17265024" y="3864908"/>
                    <a:pt x="17265024" y="8632512"/>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1D49741E-442A-B8B2-6ED0-E5A5A381D1D8}"/>
                </a:ext>
              </a:extLst>
            </p:cNvPr>
            <p:cNvSpPr/>
            <p:nvPr/>
          </p:nvSpPr>
          <p:spPr>
            <a:xfrm>
              <a:off x="-2909963" y="-2981710"/>
              <a:ext cx="12739088" cy="12739087"/>
            </a:xfrm>
            <a:custGeom>
              <a:avLst/>
              <a:gdLst>
                <a:gd name="connsiteX0" fmla="*/ 12739089 w 12739088"/>
                <a:gd name="connsiteY0" fmla="*/ 6369545 h 12739088"/>
                <a:gd name="connsiteX1" fmla="*/ 6369545 w 12739088"/>
                <a:gd name="connsiteY1" fmla="*/ 12739088 h 12739088"/>
                <a:gd name="connsiteX2" fmla="*/ 0 w 12739088"/>
                <a:gd name="connsiteY2" fmla="*/ 6369545 h 12739088"/>
                <a:gd name="connsiteX3" fmla="*/ 6369545 w 12739088"/>
                <a:gd name="connsiteY3" fmla="*/ 0 h 12739088"/>
                <a:gd name="connsiteX4" fmla="*/ 12739089 w 12739088"/>
                <a:gd name="connsiteY4" fmla="*/ 6369545 h 1273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088" h="12739088">
                  <a:moveTo>
                    <a:pt x="12739089" y="6369545"/>
                  </a:moveTo>
                  <a:cubicBezTo>
                    <a:pt x="12739089" y="9887346"/>
                    <a:pt x="9887347" y="12739088"/>
                    <a:pt x="6369545" y="12739088"/>
                  </a:cubicBezTo>
                  <a:cubicBezTo>
                    <a:pt x="2851743" y="12739088"/>
                    <a:pt x="0" y="9887346"/>
                    <a:pt x="0" y="6369545"/>
                  </a:cubicBezTo>
                  <a:cubicBezTo>
                    <a:pt x="0" y="2851742"/>
                    <a:pt x="2851743" y="0"/>
                    <a:pt x="6369545" y="0"/>
                  </a:cubicBezTo>
                  <a:cubicBezTo>
                    <a:pt x="9887347" y="0"/>
                    <a:pt x="12739089" y="2851742"/>
                    <a:pt x="12739089" y="6369545"/>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4894514" y="2309185"/>
            <a:ext cx="6700594" cy="2239632"/>
          </a:xfrm>
          <a:prstGeom prst="rect">
            <a:avLst/>
          </a:prstGeom>
        </p:spPr>
        <p:txBody>
          <a:bodyPr wrap="square" lIns="0" tIns="0" rIns="0" bIns="0">
            <a:spAutoFit/>
          </a:bodyPr>
          <a:lstStyle>
            <a:lvl1pPr>
              <a:lnSpc>
                <a:spcPct val="80000"/>
              </a:lnSpc>
              <a:defRPr sz="9096" b="0" i="0" spc="-91">
                <a:solidFill>
                  <a:schemeClr val="bg1"/>
                </a:solidFill>
                <a:latin typeface="+mj-lt"/>
                <a:cs typeface="Arial" panose="020B0604020202020204" pitchFamily="34" charset="0"/>
              </a:defRPr>
            </a:lvl1pPr>
          </a:lstStyle>
          <a:p>
            <a:r>
              <a:rPr lang="en-IE"/>
              <a:t>Title of Presentation</a:t>
            </a:r>
            <a:endParaRPr/>
          </a:p>
        </p:txBody>
      </p:sp>
      <p:sp>
        <p:nvSpPr>
          <p:cNvPr id="13" name="Text Placeholder 12">
            <a:extLst>
              <a:ext uri="{FF2B5EF4-FFF2-40B4-BE49-F238E27FC236}">
                <a16:creationId xmlns:a16="http://schemas.microsoft.com/office/drawing/2014/main" id="{FF21DE71-5293-392E-0B40-AC2F6BD0C9BC}"/>
              </a:ext>
            </a:extLst>
          </p:cNvPr>
          <p:cNvSpPr>
            <a:spLocks noGrp="1"/>
          </p:cNvSpPr>
          <p:nvPr userDrawn="1">
            <p:ph type="body" sz="quarter" idx="10" hasCustomPrompt="1"/>
          </p:nvPr>
        </p:nvSpPr>
        <p:spPr>
          <a:xfrm>
            <a:off x="4894515"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a:t>Created by</a:t>
            </a:r>
            <a:br>
              <a:rPr lang="en-GB"/>
            </a:br>
            <a:r>
              <a:rPr lang="en-GB"/>
              <a:t>Name Surname</a:t>
            </a:r>
            <a:endParaRPr lang="en-US"/>
          </a:p>
        </p:txBody>
      </p:sp>
      <p:sp>
        <p:nvSpPr>
          <p:cNvPr id="14" name="Text Placeholder 12">
            <a:extLst>
              <a:ext uri="{FF2B5EF4-FFF2-40B4-BE49-F238E27FC236}">
                <a16:creationId xmlns:a16="http://schemas.microsoft.com/office/drawing/2014/main" id="{DDC2A54C-0140-4B5F-FA69-42885344F114}"/>
              </a:ext>
            </a:extLst>
          </p:cNvPr>
          <p:cNvSpPr>
            <a:spLocks noGrp="1"/>
          </p:cNvSpPr>
          <p:nvPr userDrawn="1">
            <p:ph type="body" sz="quarter" idx="11" hasCustomPrompt="1"/>
          </p:nvPr>
        </p:nvSpPr>
        <p:spPr>
          <a:xfrm>
            <a:off x="8406550"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a:t>Presented by</a:t>
            </a:r>
            <a:br>
              <a:rPr lang="en-GB"/>
            </a:br>
            <a:r>
              <a:rPr lang="en-GB"/>
              <a:t>Name Surname</a:t>
            </a:r>
            <a:endParaRPr lang="en-US"/>
          </a:p>
        </p:txBody>
      </p:sp>
      <p:sp>
        <p:nvSpPr>
          <p:cNvPr id="4" name="Freeform: Shape 3">
            <a:extLst>
              <a:ext uri="{FF2B5EF4-FFF2-40B4-BE49-F238E27FC236}">
                <a16:creationId xmlns:a16="http://schemas.microsoft.com/office/drawing/2014/main" id="{1D95CDCD-42B4-F2ED-08FF-8F67E72B46F6}"/>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7" name="Graphic 76">
            <a:extLst>
              <a:ext uri="{FF2B5EF4-FFF2-40B4-BE49-F238E27FC236}">
                <a16:creationId xmlns:a16="http://schemas.microsoft.com/office/drawing/2014/main" id="{C53C6786-3BD0-1B2A-7C3F-23ACE26D34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8" name="Date Placeholder 77">
            <a:extLst>
              <a:ext uri="{FF2B5EF4-FFF2-40B4-BE49-F238E27FC236}">
                <a16:creationId xmlns:a16="http://schemas.microsoft.com/office/drawing/2014/main" id="{262636F5-0CB7-769F-E345-661FECC807EB}"/>
              </a:ext>
            </a:extLst>
          </p:cNvPr>
          <p:cNvSpPr>
            <a:spLocks noGrp="1"/>
          </p:cNvSpPr>
          <p:nvPr>
            <p:ph type="dt" sz="half" idx="13"/>
          </p:nvPr>
        </p:nvSpPr>
        <p:spPr>
          <a:xfrm>
            <a:off x="319626" y="6206296"/>
            <a:ext cx="1023399" cy="360000"/>
          </a:xfrm>
          <a:prstGeom prst="roundRect">
            <a:avLst>
              <a:gd name="adj" fmla="val 50000"/>
            </a:avLst>
          </a:prstGeom>
          <a:solidFill>
            <a:schemeClr val="accent2"/>
          </a:solidFill>
        </p:spPr>
        <p:txBody>
          <a:bodyPr anchor="ctr" anchorCtr="0"/>
          <a:lstStyle>
            <a:lvl1pPr>
              <a:defRPr sz="1250" cap="all" baseline="0"/>
            </a:lvl1pPr>
          </a:lstStyle>
          <a:p>
            <a:pPr algn="ctr"/>
            <a:r>
              <a:rPr lang="en-GB"/>
              <a:t>May 2025</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1 image)">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n-lt"/>
                <a:cs typeface="Arial" panose="020B0604020202020204" pitchFamily="34" charset="0"/>
              </a:defRPr>
            </a:lvl1pPr>
          </a:lstStyle>
          <a:p>
            <a:r>
              <a:rPr lang="en-IE" sz="3275"/>
              <a:t>Page title goes here</a:t>
            </a:r>
            <a:endParaRPr/>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a:t>Click to insert body text here. </a:t>
            </a:r>
          </a:p>
          <a:p>
            <a:r>
              <a:rPr lang="en-IE"/>
              <a:t>Sed </a:t>
            </a:r>
            <a:r>
              <a:rPr lang="en-IE" err="1"/>
              <a:t>ut</a:t>
            </a:r>
            <a:r>
              <a:rPr lang="en-IE"/>
              <a:t> </a:t>
            </a:r>
            <a:r>
              <a:rPr lang="en-IE" err="1"/>
              <a:t>perspiciatis</a:t>
            </a:r>
            <a:r>
              <a:rPr lang="en-IE"/>
              <a:t> </a:t>
            </a:r>
            <a:r>
              <a:rPr lang="en-IE" err="1"/>
              <a:t>unde</a:t>
            </a:r>
            <a:r>
              <a:rPr lang="en-IE"/>
              <a:t> </a:t>
            </a:r>
            <a:r>
              <a:rPr lang="en-IE" err="1"/>
              <a:t>omnis</a:t>
            </a:r>
            <a:r>
              <a:rPr lang="en-IE"/>
              <a:t> </a:t>
            </a:r>
            <a:r>
              <a:rPr lang="en-IE" err="1"/>
              <a:t>iste</a:t>
            </a:r>
            <a:r>
              <a:rPr lang="en-IE"/>
              <a:t> </a:t>
            </a:r>
            <a:r>
              <a:rPr lang="en-IE" err="1"/>
              <a:t>natus</a:t>
            </a:r>
            <a:r>
              <a:rPr lang="en-IE"/>
              <a:t> error sit </a:t>
            </a:r>
            <a:r>
              <a:rPr lang="en-IE" err="1"/>
              <a:t>voluptatem</a:t>
            </a:r>
            <a:r>
              <a:rPr lang="en-IE"/>
              <a:t> </a:t>
            </a:r>
            <a:r>
              <a:rPr lang="en-IE" err="1"/>
              <a:t>accusantium</a:t>
            </a:r>
            <a:r>
              <a:rPr lang="en-IE"/>
              <a:t> </a:t>
            </a:r>
            <a:r>
              <a:rPr lang="en-IE" err="1"/>
              <a:t>doloremque</a:t>
            </a:r>
            <a:r>
              <a:rPr lang="en-IE"/>
              <a:t> </a:t>
            </a:r>
            <a:r>
              <a:rPr lang="en-IE" err="1"/>
              <a:t>laudantium</a:t>
            </a:r>
            <a:r>
              <a:rPr lang="en-IE"/>
              <a:t>, </a:t>
            </a:r>
            <a:r>
              <a:rPr lang="en-IE" err="1"/>
              <a:t>totam</a:t>
            </a:r>
            <a:r>
              <a:rPr lang="en-IE"/>
              <a:t> rem </a:t>
            </a:r>
            <a:r>
              <a:rPr lang="en-IE" err="1"/>
              <a:t>aperiam</a:t>
            </a:r>
            <a:r>
              <a:rPr lang="en-IE"/>
              <a:t>, </a:t>
            </a:r>
            <a:r>
              <a:rPr lang="en-IE" err="1"/>
              <a:t>eaque</a:t>
            </a:r>
            <a:r>
              <a:rPr lang="en-IE"/>
              <a:t> </a:t>
            </a:r>
            <a:r>
              <a:rPr lang="en-IE" err="1"/>
              <a:t>ipsa</a:t>
            </a:r>
            <a:r>
              <a:rPr lang="en-IE"/>
              <a:t> </a:t>
            </a:r>
            <a:r>
              <a:rPr lang="en-IE" err="1"/>
              <a:t>quae</a:t>
            </a:r>
            <a:r>
              <a:rPr lang="en-IE"/>
              <a:t> ab </a:t>
            </a:r>
            <a:r>
              <a:rPr lang="en-IE" err="1"/>
              <a:t>illo</a:t>
            </a:r>
            <a:r>
              <a:rPr lang="en-IE"/>
              <a:t> </a:t>
            </a:r>
            <a:r>
              <a:rPr lang="en-IE" err="1"/>
              <a:t>inventore</a:t>
            </a:r>
            <a:r>
              <a:rPr lang="en-IE"/>
              <a:t> </a:t>
            </a:r>
            <a:r>
              <a:rPr lang="en-IE" err="1"/>
              <a:t>veritatis</a:t>
            </a:r>
            <a:r>
              <a:rPr lang="en-IE"/>
              <a:t> et quasi </a:t>
            </a:r>
            <a:r>
              <a:rPr lang="en-IE" err="1"/>
              <a:t>architecto</a:t>
            </a:r>
            <a:r>
              <a:rPr lang="en-IE"/>
              <a:t> beatae vitae dicta sunt </a:t>
            </a:r>
            <a:r>
              <a:rPr lang="en-IE" err="1"/>
              <a:t>explicabo</a:t>
            </a:r>
            <a:r>
              <a:rPr lang="en-IE"/>
              <a:t>. </a:t>
            </a:r>
          </a:p>
          <a:p>
            <a:r>
              <a:rPr lang="en-IE"/>
              <a:t>Nemo </a:t>
            </a:r>
            <a:r>
              <a:rPr lang="en-IE" err="1"/>
              <a:t>enim</a:t>
            </a:r>
            <a:r>
              <a:rPr lang="en-IE"/>
              <a:t> </a:t>
            </a:r>
            <a:r>
              <a:rPr lang="en-IE" err="1"/>
              <a:t>ipsam</a:t>
            </a:r>
            <a:r>
              <a:rPr lang="en-IE"/>
              <a:t> </a:t>
            </a:r>
            <a:r>
              <a:rPr lang="en-IE" err="1"/>
              <a:t>voluptatem</a:t>
            </a:r>
            <a:r>
              <a:rPr lang="en-IE"/>
              <a:t> </a:t>
            </a:r>
            <a:r>
              <a:rPr lang="en-IE" err="1"/>
              <a:t>quia</a:t>
            </a:r>
            <a:r>
              <a:rPr lang="en-IE"/>
              <a:t> </a:t>
            </a:r>
            <a:r>
              <a:rPr lang="en-IE" err="1"/>
              <a:t>voluptas</a:t>
            </a:r>
            <a:r>
              <a:rPr lang="en-IE"/>
              <a:t> sit </a:t>
            </a:r>
            <a:r>
              <a:rPr lang="en-IE" err="1"/>
              <a:t>aspernatur</a:t>
            </a:r>
            <a:r>
              <a:rPr lang="en-IE"/>
              <a:t> </a:t>
            </a:r>
            <a:r>
              <a:rPr lang="en-IE" err="1"/>
              <a:t>aut</a:t>
            </a:r>
            <a:r>
              <a:rPr lang="en-IE"/>
              <a:t> </a:t>
            </a:r>
            <a:r>
              <a:rPr lang="en-IE" err="1"/>
              <a:t>odit</a:t>
            </a:r>
            <a:r>
              <a:rPr lang="en-IE"/>
              <a:t> </a:t>
            </a:r>
            <a:r>
              <a:rPr lang="en-IE" err="1"/>
              <a:t>aut</a:t>
            </a:r>
            <a:r>
              <a:rPr lang="en-IE"/>
              <a:t> fugit, </a:t>
            </a:r>
            <a:r>
              <a:rPr lang="en-IE" err="1"/>
              <a:t>sed</a:t>
            </a:r>
            <a:r>
              <a:rPr lang="en-IE"/>
              <a:t> </a:t>
            </a:r>
            <a:r>
              <a:rPr lang="en-IE" err="1"/>
              <a:t>quia</a:t>
            </a:r>
            <a:r>
              <a:rPr lang="en-IE"/>
              <a:t> </a:t>
            </a:r>
            <a:r>
              <a:rPr lang="en-IE" err="1"/>
              <a:t>consequuntur</a:t>
            </a:r>
            <a:r>
              <a:rPr lang="en-IE"/>
              <a:t> </a:t>
            </a:r>
            <a:r>
              <a:rPr lang="en-IE" err="1"/>
              <a:t>magni</a:t>
            </a:r>
            <a:r>
              <a:rPr lang="en-IE"/>
              <a:t> </a:t>
            </a:r>
            <a:r>
              <a:rPr lang="en-IE" err="1"/>
              <a:t>dolores</a:t>
            </a:r>
            <a:r>
              <a:rPr lang="en-IE"/>
              <a:t> </a:t>
            </a:r>
            <a:r>
              <a:rPr lang="en-IE" err="1"/>
              <a:t>eos</a:t>
            </a:r>
            <a:r>
              <a:rPr lang="en-IE"/>
              <a:t> qui ratione </a:t>
            </a:r>
            <a:r>
              <a:rPr lang="en-IE" err="1"/>
              <a:t>voluptatem</a:t>
            </a:r>
            <a:r>
              <a:rPr lang="en-IE"/>
              <a:t> </a:t>
            </a:r>
            <a:r>
              <a:rPr lang="en-IE" err="1"/>
              <a:t>sequi</a:t>
            </a:r>
            <a:r>
              <a:rPr lang="en-IE"/>
              <a:t> </a:t>
            </a:r>
            <a:r>
              <a:rPr lang="en-IE" err="1"/>
              <a:t>nesciunt</a:t>
            </a:r>
            <a:r>
              <a:rPr lang="en-IE"/>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0241" y="1577802"/>
            <a:ext cx="7086934" cy="4346416"/>
          </a:xfrm>
          <a:prstGeom prst="roundRect">
            <a:avLst>
              <a:gd name="adj" fmla="val 10141"/>
            </a:avLst>
          </a:prstGeom>
        </p:spPr>
        <p:txBody>
          <a:bodyPr/>
          <a:lstStyle>
            <a:lvl1pPr algn="ctr">
              <a:defRPr>
                <a:solidFill>
                  <a:srgbClr val="363A92"/>
                </a:solidFill>
                <a:latin typeface="+mn-lt"/>
                <a:cs typeface="Arial" panose="020B0604020202020204" pitchFamily="34" charset="0"/>
              </a:defRPr>
            </a:lvl1pPr>
          </a:lstStyle>
          <a:p>
            <a:r>
              <a:rPr lang="en-US"/>
              <a:t>Click the icon to add a picture</a:t>
            </a:r>
          </a:p>
        </p:txBody>
      </p:sp>
      <p:sp>
        <p:nvSpPr>
          <p:cNvPr id="12" name="Date Placeholder 11">
            <a:extLst>
              <a:ext uri="{FF2B5EF4-FFF2-40B4-BE49-F238E27FC236}">
                <a16:creationId xmlns:a16="http://schemas.microsoft.com/office/drawing/2014/main" id="{CC0A3E64-5C95-66AE-022D-A5FA48E2B33F}"/>
              </a:ext>
            </a:extLst>
          </p:cNvPr>
          <p:cNvSpPr>
            <a:spLocks noGrp="1"/>
          </p:cNvSpPr>
          <p:nvPr>
            <p:ph type="dt" sz="half" idx="11"/>
          </p:nvPr>
        </p:nvSpPr>
        <p:spPr/>
        <p:txBody>
          <a:bodyPr/>
          <a:lstStyle/>
          <a:p>
            <a:pPr algn="ctr"/>
            <a:r>
              <a:rPr lang="en-GB"/>
              <a:t>May 2025</a:t>
            </a:r>
          </a:p>
        </p:txBody>
      </p:sp>
      <p:sp>
        <p:nvSpPr>
          <p:cNvPr id="13" name="Footer Placeholder 12">
            <a:extLst>
              <a:ext uri="{FF2B5EF4-FFF2-40B4-BE49-F238E27FC236}">
                <a16:creationId xmlns:a16="http://schemas.microsoft.com/office/drawing/2014/main" id="{78259817-71D9-9CE9-F2A0-72EF482770A9}"/>
              </a:ext>
            </a:extLst>
          </p:cNvPr>
          <p:cNvSpPr>
            <a:spLocks noGrp="1"/>
          </p:cNvSpPr>
          <p:nvPr>
            <p:ph type="ftr" sz="quarter" idx="12"/>
          </p:nvPr>
        </p:nvSpPr>
        <p:spPr/>
        <p:txBody>
          <a:bodyPr/>
          <a:lstStyle/>
          <a:p>
            <a:endParaRPr lang="en-GB"/>
          </a:p>
        </p:txBody>
      </p:sp>
      <p:sp>
        <p:nvSpPr>
          <p:cNvPr id="14" name="Slide Number Placeholder 13">
            <a:extLst>
              <a:ext uri="{FF2B5EF4-FFF2-40B4-BE49-F238E27FC236}">
                <a16:creationId xmlns:a16="http://schemas.microsoft.com/office/drawing/2014/main" id="{01AA525E-FC9A-5345-2D4F-6E3E58B1F20E}"/>
              </a:ext>
            </a:extLst>
          </p:cNvPr>
          <p:cNvSpPr>
            <a:spLocks noGrp="1"/>
          </p:cNvSpPr>
          <p:nvPr>
            <p:ph type="sldNum" sz="quarter" idx="13"/>
          </p:nvPr>
        </p:nvSpPr>
        <p:spPr/>
        <p:txBody>
          <a:bodyPr/>
          <a:lstStyle/>
          <a:p>
            <a:fld id="{F4FB2FA0-B311-4FD1-A6C3-B0014DBF514B}" type="slidenum">
              <a:rPr lang="en-GB" smtClean="0"/>
              <a:pPr/>
              <a:t>‹#›</a:t>
            </a:fld>
            <a:endParaRPr lang="en-GB"/>
          </a:p>
        </p:txBody>
      </p:sp>
    </p:spTree>
    <p:extLst>
      <p:ext uri="{BB962C8B-B14F-4D97-AF65-F5344CB8AC3E}">
        <p14:creationId xmlns:p14="http://schemas.microsoft.com/office/powerpoint/2010/main" val="2905467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image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j-lt"/>
                <a:cs typeface="Arial" panose="020B0604020202020204" pitchFamily="34" charset="0"/>
              </a:defRPr>
            </a:lvl1pPr>
          </a:lstStyle>
          <a:p>
            <a:r>
              <a:rPr lang="en-IE" sz="3275"/>
              <a:t>Page title goes here</a:t>
            </a:r>
            <a:endParaRPr/>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a:t>Click to insert body text here. </a:t>
            </a:r>
          </a:p>
          <a:p>
            <a:r>
              <a:rPr lang="en-IE"/>
              <a:t>Sed </a:t>
            </a:r>
            <a:r>
              <a:rPr lang="en-IE" err="1"/>
              <a:t>ut</a:t>
            </a:r>
            <a:r>
              <a:rPr lang="en-IE"/>
              <a:t> </a:t>
            </a:r>
            <a:r>
              <a:rPr lang="en-IE" err="1"/>
              <a:t>perspiciatis</a:t>
            </a:r>
            <a:r>
              <a:rPr lang="en-IE"/>
              <a:t> </a:t>
            </a:r>
            <a:r>
              <a:rPr lang="en-IE" err="1"/>
              <a:t>unde</a:t>
            </a:r>
            <a:r>
              <a:rPr lang="en-IE"/>
              <a:t> </a:t>
            </a:r>
            <a:r>
              <a:rPr lang="en-IE" err="1"/>
              <a:t>omnis</a:t>
            </a:r>
            <a:r>
              <a:rPr lang="en-IE"/>
              <a:t> </a:t>
            </a:r>
            <a:r>
              <a:rPr lang="en-IE" err="1"/>
              <a:t>iste</a:t>
            </a:r>
            <a:r>
              <a:rPr lang="en-IE"/>
              <a:t> </a:t>
            </a:r>
            <a:r>
              <a:rPr lang="en-IE" err="1"/>
              <a:t>natus</a:t>
            </a:r>
            <a:r>
              <a:rPr lang="en-IE"/>
              <a:t> error sit </a:t>
            </a:r>
            <a:r>
              <a:rPr lang="en-IE" err="1"/>
              <a:t>voluptatem</a:t>
            </a:r>
            <a:r>
              <a:rPr lang="en-IE"/>
              <a:t> </a:t>
            </a:r>
            <a:r>
              <a:rPr lang="en-IE" err="1"/>
              <a:t>accusantium</a:t>
            </a:r>
            <a:r>
              <a:rPr lang="en-IE"/>
              <a:t> </a:t>
            </a:r>
            <a:r>
              <a:rPr lang="en-IE" err="1"/>
              <a:t>doloremque</a:t>
            </a:r>
            <a:r>
              <a:rPr lang="en-IE"/>
              <a:t> </a:t>
            </a:r>
            <a:r>
              <a:rPr lang="en-IE" err="1"/>
              <a:t>laudantium</a:t>
            </a:r>
            <a:r>
              <a:rPr lang="en-IE"/>
              <a:t>, </a:t>
            </a:r>
            <a:r>
              <a:rPr lang="en-IE" err="1"/>
              <a:t>totam</a:t>
            </a:r>
            <a:r>
              <a:rPr lang="en-IE"/>
              <a:t> rem </a:t>
            </a:r>
            <a:r>
              <a:rPr lang="en-IE" err="1"/>
              <a:t>aperiam</a:t>
            </a:r>
            <a:r>
              <a:rPr lang="en-IE"/>
              <a:t>, </a:t>
            </a:r>
            <a:r>
              <a:rPr lang="en-IE" err="1"/>
              <a:t>eaque</a:t>
            </a:r>
            <a:r>
              <a:rPr lang="en-IE"/>
              <a:t> </a:t>
            </a:r>
            <a:r>
              <a:rPr lang="en-IE" err="1"/>
              <a:t>ipsa</a:t>
            </a:r>
            <a:r>
              <a:rPr lang="en-IE"/>
              <a:t> </a:t>
            </a:r>
            <a:r>
              <a:rPr lang="en-IE" err="1"/>
              <a:t>quae</a:t>
            </a:r>
            <a:r>
              <a:rPr lang="en-IE"/>
              <a:t> ab </a:t>
            </a:r>
            <a:r>
              <a:rPr lang="en-IE" err="1"/>
              <a:t>illo</a:t>
            </a:r>
            <a:r>
              <a:rPr lang="en-IE"/>
              <a:t> </a:t>
            </a:r>
            <a:r>
              <a:rPr lang="en-IE" err="1"/>
              <a:t>inventore</a:t>
            </a:r>
            <a:r>
              <a:rPr lang="en-IE"/>
              <a:t> </a:t>
            </a:r>
            <a:r>
              <a:rPr lang="en-IE" err="1"/>
              <a:t>veritatis</a:t>
            </a:r>
            <a:r>
              <a:rPr lang="en-IE"/>
              <a:t> et quasi </a:t>
            </a:r>
            <a:r>
              <a:rPr lang="en-IE" err="1"/>
              <a:t>architecto</a:t>
            </a:r>
            <a:r>
              <a:rPr lang="en-IE"/>
              <a:t> beatae vitae dicta sunt </a:t>
            </a:r>
            <a:r>
              <a:rPr lang="en-IE" err="1"/>
              <a:t>explicabo</a:t>
            </a:r>
            <a:r>
              <a:rPr lang="en-IE"/>
              <a:t>. </a:t>
            </a:r>
          </a:p>
          <a:p>
            <a:r>
              <a:rPr lang="en-IE"/>
              <a:t>Nemo </a:t>
            </a:r>
            <a:r>
              <a:rPr lang="en-IE" err="1"/>
              <a:t>enim</a:t>
            </a:r>
            <a:r>
              <a:rPr lang="en-IE"/>
              <a:t> </a:t>
            </a:r>
            <a:r>
              <a:rPr lang="en-IE" err="1"/>
              <a:t>ipsam</a:t>
            </a:r>
            <a:r>
              <a:rPr lang="en-IE"/>
              <a:t> </a:t>
            </a:r>
            <a:r>
              <a:rPr lang="en-IE" err="1"/>
              <a:t>voluptatem</a:t>
            </a:r>
            <a:r>
              <a:rPr lang="en-IE"/>
              <a:t> </a:t>
            </a:r>
            <a:r>
              <a:rPr lang="en-IE" err="1"/>
              <a:t>quia</a:t>
            </a:r>
            <a:r>
              <a:rPr lang="en-IE"/>
              <a:t> </a:t>
            </a:r>
            <a:r>
              <a:rPr lang="en-IE" err="1"/>
              <a:t>voluptas</a:t>
            </a:r>
            <a:r>
              <a:rPr lang="en-IE"/>
              <a:t> sit </a:t>
            </a:r>
            <a:r>
              <a:rPr lang="en-IE" err="1"/>
              <a:t>aspernatur</a:t>
            </a:r>
            <a:r>
              <a:rPr lang="en-IE"/>
              <a:t> </a:t>
            </a:r>
            <a:r>
              <a:rPr lang="en-IE" err="1"/>
              <a:t>aut</a:t>
            </a:r>
            <a:r>
              <a:rPr lang="en-IE"/>
              <a:t> </a:t>
            </a:r>
            <a:r>
              <a:rPr lang="en-IE" err="1"/>
              <a:t>odit</a:t>
            </a:r>
            <a:r>
              <a:rPr lang="en-IE"/>
              <a:t> </a:t>
            </a:r>
            <a:r>
              <a:rPr lang="en-IE" err="1"/>
              <a:t>aut</a:t>
            </a:r>
            <a:r>
              <a:rPr lang="en-IE"/>
              <a:t> fugit, </a:t>
            </a:r>
            <a:r>
              <a:rPr lang="en-IE" err="1"/>
              <a:t>sed</a:t>
            </a:r>
            <a:r>
              <a:rPr lang="en-IE"/>
              <a:t> </a:t>
            </a:r>
            <a:r>
              <a:rPr lang="en-IE" err="1"/>
              <a:t>quia</a:t>
            </a:r>
            <a:r>
              <a:rPr lang="en-IE"/>
              <a:t> </a:t>
            </a:r>
            <a:r>
              <a:rPr lang="en-IE" err="1"/>
              <a:t>consequuntur</a:t>
            </a:r>
            <a:r>
              <a:rPr lang="en-IE"/>
              <a:t> </a:t>
            </a:r>
            <a:r>
              <a:rPr lang="en-IE" err="1"/>
              <a:t>magni</a:t>
            </a:r>
            <a:r>
              <a:rPr lang="en-IE"/>
              <a:t> </a:t>
            </a:r>
            <a:r>
              <a:rPr lang="en-IE" err="1"/>
              <a:t>dolores</a:t>
            </a:r>
            <a:r>
              <a:rPr lang="en-IE"/>
              <a:t> </a:t>
            </a:r>
            <a:r>
              <a:rPr lang="en-IE" err="1"/>
              <a:t>eos</a:t>
            </a:r>
            <a:r>
              <a:rPr lang="en-IE"/>
              <a:t> qui ratione </a:t>
            </a:r>
            <a:r>
              <a:rPr lang="en-IE" err="1"/>
              <a:t>voluptatem</a:t>
            </a:r>
            <a:r>
              <a:rPr lang="en-IE"/>
              <a:t> </a:t>
            </a:r>
            <a:r>
              <a:rPr lang="en-IE" err="1"/>
              <a:t>sequi</a:t>
            </a:r>
            <a:r>
              <a:rPr lang="en-IE"/>
              <a:t> </a:t>
            </a:r>
            <a:r>
              <a:rPr lang="en-IE" err="1"/>
              <a:t>nesciunt</a:t>
            </a:r>
            <a:r>
              <a:rPr lang="en-IE"/>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52807" y="1577802"/>
            <a:ext cx="3280980" cy="4346416"/>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a:t>Click the icon to add a picture</a:t>
            </a:r>
          </a:p>
        </p:txBody>
      </p:sp>
      <p:sp>
        <p:nvSpPr>
          <p:cNvPr id="10" name="Picture Placeholder 7">
            <a:extLst>
              <a:ext uri="{FF2B5EF4-FFF2-40B4-BE49-F238E27FC236}">
                <a16:creationId xmlns:a16="http://schemas.microsoft.com/office/drawing/2014/main" id="{99F917B1-F51A-D7C7-DD44-893E8A36E13E}"/>
              </a:ext>
            </a:extLst>
          </p:cNvPr>
          <p:cNvSpPr>
            <a:spLocks noGrp="1"/>
          </p:cNvSpPr>
          <p:nvPr>
            <p:ph type="pic" sz="quarter" idx="11" hasCustomPrompt="1"/>
          </p:nvPr>
        </p:nvSpPr>
        <p:spPr>
          <a:xfrm>
            <a:off x="8406550" y="1577802"/>
            <a:ext cx="3280980" cy="4346416"/>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a:t>Click the icon to add a picture</a:t>
            </a:r>
          </a:p>
        </p:txBody>
      </p:sp>
      <p:sp>
        <p:nvSpPr>
          <p:cNvPr id="7" name="Date Placeholder 6">
            <a:extLst>
              <a:ext uri="{FF2B5EF4-FFF2-40B4-BE49-F238E27FC236}">
                <a16:creationId xmlns:a16="http://schemas.microsoft.com/office/drawing/2014/main" id="{008F3562-9AEA-B578-4787-6401104CAB14}"/>
              </a:ext>
            </a:extLst>
          </p:cNvPr>
          <p:cNvSpPr>
            <a:spLocks noGrp="1"/>
          </p:cNvSpPr>
          <p:nvPr>
            <p:ph type="dt" sz="half" idx="12"/>
          </p:nvPr>
        </p:nvSpPr>
        <p:spPr/>
        <p:txBody>
          <a:bodyPr/>
          <a:lstStyle/>
          <a:p>
            <a:pPr algn="ctr"/>
            <a:r>
              <a:rPr lang="en-GB"/>
              <a:t>May 2025</a:t>
            </a:r>
          </a:p>
        </p:txBody>
      </p:sp>
      <p:sp>
        <p:nvSpPr>
          <p:cNvPr id="9" name="Footer Placeholder 8">
            <a:extLst>
              <a:ext uri="{FF2B5EF4-FFF2-40B4-BE49-F238E27FC236}">
                <a16:creationId xmlns:a16="http://schemas.microsoft.com/office/drawing/2014/main" id="{298D448D-A3B2-E80E-5A11-229DB672BC07}"/>
              </a:ext>
            </a:extLst>
          </p:cNvPr>
          <p:cNvSpPr>
            <a:spLocks noGrp="1"/>
          </p:cNvSpPr>
          <p:nvPr>
            <p:ph type="ftr" sz="quarter" idx="13"/>
          </p:nvPr>
        </p:nvSpPr>
        <p:spPr/>
        <p:txBody>
          <a:bodyPr/>
          <a:lstStyle/>
          <a:p>
            <a:endParaRPr lang="en-GB"/>
          </a:p>
        </p:txBody>
      </p:sp>
      <p:sp>
        <p:nvSpPr>
          <p:cNvPr id="11" name="Slide Number Placeholder 10">
            <a:extLst>
              <a:ext uri="{FF2B5EF4-FFF2-40B4-BE49-F238E27FC236}">
                <a16:creationId xmlns:a16="http://schemas.microsoft.com/office/drawing/2014/main" id="{367DB460-21E1-D17E-9108-1011B7AA2CDE}"/>
              </a:ext>
            </a:extLst>
          </p:cNvPr>
          <p:cNvSpPr>
            <a:spLocks noGrp="1"/>
          </p:cNvSpPr>
          <p:nvPr>
            <p:ph type="sldNum" sz="quarter" idx="14"/>
          </p:nvPr>
        </p:nvSpPr>
        <p:spPr>
          <a:xfrm>
            <a:off x="11049000" y="6206296"/>
            <a:ext cx="638530" cy="360000"/>
          </a:xfrm>
        </p:spPr>
        <p:txBody>
          <a:bodyPr/>
          <a:lstStyle/>
          <a:p>
            <a:fld id="{F4FB2FA0-B311-4FD1-A6C3-B0014DBF514B}" type="slidenum">
              <a:rPr lang="en-GB" smtClean="0"/>
              <a:pPr/>
              <a:t>‹#›</a:t>
            </a:fld>
            <a:endParaRPr lang="en-GB"/>
          </a:p>
        </p:txBody>
      </p:sp>
    </p:spTree>
    <p:extLst>
      <p:ext uri="{BB962C8B-B14F-4D97-AF65-F5344CB8AC3E}">
        <p14:creationId xmlns:p14="http://schemas.microsoft.com/office/powerpoint/2010/main" val="1903931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4 image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j-lt"/>
                <a:cs typeface="Arial" panose="020B0604020202020204" pitchFamily="34" charset="0"/>
              </a:defRPr>
            </a:lvl1pPr>
          </a:lstStyle>
          <a:p>
            <a:r>
              <a:rPr lang="en-IE" sz="3275"/>
              <a:t>Page title goes here</a:t>
            </a:r>
            <a:endParaRPr/>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a:t>Click to insert body text here. </a:t>
            </a:r>
          </a:p>
          <a:p>
            <a:r>
              <a:rPr lang="en-IE"/>
              <a:t>Sed </a:t>
            </a:r>
            <a:r>
              <a:rPr lang="en-IE" err="1"/>
              <a:t>ut</a:t>
            </a:r>
            <a:r>
              <a:rPr lang="en-IE"/>
              <a:t> </a:t>
            </a:r>
            <a:r>
              <a:rPr lang="en-IE" err="1"/>
              <a:t>perspiciatis</a:t>
            </a:r>
            <a:r>
              <a:rPr lang="en-IE"/>
              <a:t> </a:t>
            </a:r>
            <a:r>
              <a:rPr lang="en-IE" err="1"/>
              <a:t>unde</a:t>
            </a:r>
            <a:r>
              <a:rPr lang="en-IE"/>
              <a:t> </a:t>
            </a:r>
            <a:r>
              <a:rPr lang="en-IE" err="1"/>
              <a:t>omnis</a:t>
            </a:r>
            <a:r>
              <a:rPr lang="en-IE"/>
              <a:t> </a:t>
            </a:r>
            <a:r>
              <a:rPr lang="en-IE" err="1"/>
              <a:t>iste</a:t>
            </a:r>
            <a:r>
              <a:rPr lang="en-IE"/>
              <a:t> </a:t>
            </a:r>
            <a:r>
              <a:rPr lang="en-IE" err="1"/>
              <a:t>natus</a:t>
            </a:r>
            <a:r>
              <a:rPr lang="en-IE"/>
              <a:t> error sit </a:t>
            </a:r>
            <a:r>
              <a:rPr lang="en-IE" err="1"/>
              <a:t>voluptatem</a:t>
            </a:r>
            <a:r>
              <a:rPr lang="en-IE"/>
              <a:t> </a:t>
            </a:r>
            <a:r>
              <a:rPr lang="en-IE" err="1"/>
              <a:t>accusantium</a:t>
            </a:r>
            <a:r>
              <a:rPr lang="en-IE"/>
              <a:t> </a:t>
            </a:r>
            <a:r>
              <a:rPr lang="en-IE" err="1"/>
              <a:t>doloremque</a:t>
            </a:r>
            <a:r>
              <a:rPr lang="en-IE"/>
              <a:t> </a:t>
            </a:r>
            <a:r>
              <a:rPr lang="en-IE" err="1"/>
              <a:t>laudantium</a:t>
            </a:r>
            <a:r>
              <a:rPr lang="en-IE"/>
              <a:t>, </a:t>
            </a:r>
            <a:r>
              <a:rPr lang="en-IE" err="1"/>
              <a:t>totam</a:t>
            </a:r>
            <a:r>
              <a:rPr lang="en-IE"/>
              <a:t> rem </a:t>
            </a:r>
            <a:r>
              <a:rPr lang="en-IE" err="1"/>
              <a:t>aperiam</a:t>
            </a:r>
            <a:r>
              <a:rPr lang="en-IE"/>
              <a:t>, </a:t>
            </a:r>
            <a:r>
              <a:rPr lang="en-IE" err="1"/>
              <a:t>eaque</a:t>
            </a:r>
            <a:r>
              <a:rPr lang="en-IE"/>
              <a:t> </a:t>
            </a:r>
            <a:r>
              <a:rPr lang="en-IE" err="1"/>
              <a:t>ipsa</a:t>
            </a:r>
            <a:r>
              <a:rPr lang="en-IE"/>
              <a:t> </a:t>
            </a:r>
            <a:r>
              <a:rPr lang="en-IE" err="1"/>
              <a:t>quae</a:t>
            </a:r>
            <a:r>
              <a:rPr lang="en-IE"/>
              <a:t> ab </a:t>
            </a:r>
            <a:r>
              <a:rPr lang="en-IE" err="1"/>
              <a:t>illo</a:t>
            </a:r>
            <a:r>
              <a:rPr lang="en-IE"/>
              <a:t> </a:t>
            </a:r>
            <a:r>
              <a:rPr lang="en-IE" err="1"/>
              <a:t>inventore</a:t>
            </a:r>
            <a:r>
              <a:rPr lang="en-IE"/>
              <a:t> </a:t>
            </a:r>
            <a:r>
              <a:rPr lang="en-IE" err="1"/>
              <a:t>veritatis</a:t>
            </a:r>
            <a:r>
              <a:rPr lang="en-IE"/>
              <a:t> et quasi </a:t>
            </a:r>
            <a:r>
              <a:rPr lang="en-IE" err="1"/>
              <a:t>architecto</a:t>
            </a:r>
            <a:r>
              <a:rPr lang="en-IE"/>
              <a:t> beatae vitae dicta sunt </a:t>
            </a:r>
            <a:r>
              <a:rPr lang="en-IE" err="1"/>
              <a:t>explicabo</a:t>
            </a:r>
            <a:r>
              <a:rPr lang="en-IE"/>
              <a:t>. </a:t>
            </a:r>
          </a:p>
          <a:p>
            <a:r>
              <a:rPr lang="en-IE"/>
              <a:t>Nemo </a:t>
            </a:r>
            <a:r>
              <a:rPr lang="en-IE" err="1"/>
              <a:t>enim</a:t>
            </a:r>
            <a:r>
              <a:rPr lang="en-IE"/>
              <a:t> </a:t>
            </a:r>
            <a:r>
              <a:rPr lang="en-IE" err="1"/>
              <a:t>ipsam</a:t>
            </a:r>
            <a:r>
              <a:rPr lang="en-IE"/>
              <a:t> </a:t>
            </a:r>
            <a:r>
              <a:rPr lang="en-IE" err="1"/>
              <a:t>voluptatem</a:t>
            </a:r>
            <a:r>
              <a:rPr lang="en-IE"/>
              <a:t> </a:t>
            </a:r>
            <a:r>
              <a:rPr lang="en-IE" err="1"/>
              <a:t>quia</a:t>
            </a:r>
            <a:r>
              <a:rPr lang="en-IE"/>
              <a:t> </a:t>
            </a:r>
            <a:r>
              <a:rPr lang="en-IE" err="1"/>
              <a:t>voluptas</a:t>
            </a:r>
            <a:r>
              <a:rPr lang="en-IE"/>
              <a:t> sit </a:t>
            </a:r>
            <a:r>
              <a:rPr lang="en-IE" err="1"/>
              <a:t>aspernatur</a:t>
            </a:r>
            <a:r>
              <a:rPr lang="en-IE"/>
              <a:t> </a:t>
            </a:r>
            <a:r>
              <a:rPr lang="en-IE" err="1"/>
              <a:t>aut</a:t>
            </a:r>
            <a:r>
              <a:rPr lang="en-IE"/>
              <a:t> </a:t>
            </a:r>
            <a:r>
              <a:rPr lang="en-IE" err="1"/>
              <a:t>odit</a:t>
            </a:r>
            <a:r>
              <a:rPr lang="en-IE"/>
              <a:t> </a:t>
            </a:r>
            <a:r>
              <a:rPr lang="en-IE" err="1"/>
              <a:t>aut</a:t>
            </a:r>
            <a:r>
              <a:rPr lang="en-IE"/>
              <a:t> fugit, </a:t>
            </a:r>
            <a:r>
              <a:rPr lang="en-IE" err="1"/>
              <a:t>sed</a:t>
            </a:r>
            <a:r>
              <a:rPr lang="en-IE"/>
              <a:t> </a:t>
            </a:r>
            <a:r>
              <a:rPr lang="en-IE" err="1"/>
              <a:t>quia</a:t>
            </a:r>
            <a:r>
              <a:rPr lang="en-IE"/>
              <a:t> </a:t>
            </a:r>
            <a:r>
              <a:rPr lang="en-IE" err="1"/>
              <a:t>consequuntur</a:t>
            </a:r>
            <a:r>
              <a:rPr lang="en-IE"/>
              <a:t> </a:t>
            </a:r>
            <a:r>
              <a:rPr lang="en-IE" err="1"/>
              <a:t>magni</a:t>
            </a:r>
            <a:r>
              <a:rPr lang="en-IE"/>
              <a:t> </a:t>
            </a:r>
            <a:r>
              <a:rPr lang="en-IE" err="1"/>
              <a:t>dolores</a:t>
            </a:r>
            <a:r>
              <a:rPr lang="en-IE"/>
              <a:t> </a:t>
            </a:r>
            <a:r>
              <a:rPr lang="en-IE" err="1"/>
              <a:t>eos</a:t>
            </a:r>
            <a:r>
              <a:rPr lang="en-IE"/>
              <a:t> qui ratione </a:t>
            </a:r>
            <a:r>
              <a:rPr lang="en-IE" err="1"/>
              <a:t>voluptatem</a:t>
            </a:r>
            <a:r>
              <a:rPr lang="en-IE"/>
              <a:t> </a:t>
            </a:r>
            <a:r>
              <a:rPr lang="en-IE" err="1"/>
              <a:t>sequi</a:t>
            </a:r>
            <a:r>
              <a:rPr lang="en-IE"/>
              <a:t> </a:t>
            </a:r>
            <a:r>
              <a:rPr lang="en-IE" err="1"/>
              <a:t>nesciunt</a:t>
            </a:r>
            <a:r>
              <a:rPr lang="en-IE"/>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78782"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9286" y="157780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a:t>Click the icon to add a picture</a:t>
            </a:r>
          </a:p>
        </p:txBody>
      </p:sp>
      <p:sp>
        <p:nvSpPr>
          <p:cNvPr id="6" name="Picture Placeholder 7">
            <a:extLst>
              <a:ext uri="{FF2B5EF4-FFF2-40B4-BE49-F238E27FC236}">
                <a16:creationId xmlns:a16="http://schemas.microsoft.com/office/drawing/2014/main" id="{98314EC4-E5A0-C649-F5EF-1E9236225E8C}"/>
              </a:ext>
            </a:extLst>
          </p:cNvPr>
          <p:cNvSpPr>
            <a:spLocks noGrp="1"/>
          </p:cNvSpPr>
          <p:nvPr>
            <p:ph type="pic" sz="quarter" idx="12" hasCustomPrompt="1"/>
          </p:nvPr>
        </p:nvSpPr>
        <p:spPr>
          <a:xfrm>
            <a:off x="4609286" y="393762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a:t>Click the icon to add a picture</a:t>
            </a:r>
          </a:p>
        </p:txBody>
      </p:sp>
      <p:sp>
        <p:nvSpPr>
          <p:cNvPr id="7" name="Picture Placeholder 7">
            <a:extLst>
              <a:ext uri="{FF2B5EF4-FFF2-40B4-BE49-F238E27FC236}">
                <a16:creationId xmlns:a16="http://schemas.microsoft.com/office/drawing/2014/main" id="{6C4BB63F-0230-2356-3543-54C339E253E3}"/>
              </a:ext>
            </a:extLst>
          </p:cNvPr>
          <p:cNvSpPr>
            <a:spLocks noGrp="1"/>
          </p:cNvSpPr>
          <p:nvPr>
            <p:ph type="pic" sz="quarter" idx="13" hasCustomPrompt="1"/>
          </p:nvPr>
        </p:nvSpPr>
        <p:spPr>
          <a:xfrm>
            <a:off x="8280270" y="157780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a:t>Click the icon to add a picture</a:t>
            </a:r>
          </a:p>
        </p:txBody>
      </p:sp>
      <p:sp>
        <p:nvSpPr>
          <p:cNvPr id="9" name="Picture Placeholder 7">
            <a:extLst>
              <a:ext uri="{FF2B5EF4-FFF2-40B4-BE49-F238E27FC236}">
                <a16:creationId xmlns:a16="http://schemas.microsoft.com/office/drawing/2014/main" id="{35C5486B-1B0C-E055-35CB-53BB39E04F56}"/>
              </a:ext>
            </a:extLst>
          </p:cNvPr>
          <p:cNvSpPr>
            <a:spLocks noGrp="1"/>
          </p:cNvSpPr>
          <p:nvPr>
            <p:ph type="pic" sz="quarter" idx="14" hasCustomPrompt="1"/>
          </p:nvPr>
        </p:nvSpPr>
        <p:spPr>
          <a:xfrm>
            <a:off x="8280270" y="393762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a:t>Click the icon to add a picture</a:t>
            </a:r>
          </a:p>
        </p:txBody>
      </p:sp>
    </p:spTree>
    <p:extLst>
      <p:ext uri="{BB962C8B-B14F-4D97-AF65-F5344CB8AC3E}">
        <p14:creationId xmlns:p14="http://schemas.microsoft.com/office/powerpoint/2010/main" val="2420641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2 column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1100667"/>
            <a:ext cx="3974145" cy="2143502"/>
          </a:xfrm>
          <a:prstGeom prst="rect">
            <a:avLst/>
          </a:prstGeom>
        </p:spPr>
        <p:txBody>
          <a:bodyPr lIns="0" tIns="0" rIns="0" bIns="0" anchor="t" anchorCtr="0"/>
          <a:lstStyle>
            <a:lvl1pPr>
              <a:defRPr sz="4609" b="0" i="0">
                <a:solidFill>
                  <a:srgbClr val="363A92"/>
                </a:solidFill>
                <a:latin typeface="+mj-lt"/>
                <a:cs typeface="Arial" panose="020B0604020202020204" pitchFamily="34" charset="0"/>
              </a:defRPr>
            </a:lvl1pPr>
          </a:lstStyle>
          <a:p>
            <a:r>
              <a:rPr lang="en-IE"/>
              <a:t>Page title goes here</a:t>
            </a:r>
            <a:endParaRPr/>
          </a:p>
        </p:txBody>
      </p:sp>
      <p:sp>
        <p:nvSpPr>
          <p:cNvPr id="3" name="Holder 3"/>
          <p:cNvSpPr>
            <a:spLocks noGrp="1"/>
          </p:cNvSpPr>
          <p:nvPr>
            <p:ph type="body" idx="1" hasCustomPrompt="1"/>
          </p:nvPr>
        </p:nvSpPr>
        <p:spPr>
          <a:xfrm>
            <a:off x="5264203" y="1261533"/>
            <a:ext cx="3004789" cy="4524063"/>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a:t>Click to insert body text here. </a:t>
            </a:r>
          </a:p>
          <a:p>
            <a:r>
              <a:rPr lang="en-IE"/>
              <a:t>Sed </a:t>
            </a:r>
            <a:r>
              <a:rPr lang="en-IE" err="1"/>
              <a:t>ut</a:t>
            </a:r>
            <a:r>
              <a:rPr lang="en-IE"/>
              <a:t> </a:t>
            </a:r>
            <a:r>
              <a:rPr lang="en-IE" err="1"/>
              <a:t>perspiciatis</a:t>
            </a:r>
            <a:r>
              <a:rPr lang="en-IE"/>
              <a:t> </a:t>
            </a:r>
            <a:r>
              <a:rPr lang="en-IE" err="1"/>
              <a:t>unde</a:t>
            </a:r>
            <a:r>
              <a:rPr lang="en-IE"/>
              <a:t> </a:t>
            </a:r>
            <a:r>
              <a:rPr lang="en-IE" err="1"/>
              <a:t>omnis</a:t>
            </a:r>
            <a:r>
              <a:rPr lang="en-IE"/>
              <a:t> </a:t>
            </a:r>
            <a:r>
              <a:rPr lang="en-IE" err="1"/>
              <a:t>iste</a:t>
            </a:r>
            <a:r>
              <a:rPr lang="en-IE"/>
              <a:t> </a:t>
            </a:r>
            <a:r>
              <a:rPr lang="en-IE" err="1"/>
              <a:t>natus</a:t>
            </a:r>
            <a:r>
              <a:rPr lang="en-IE"/>
              <a:t> error sit </a:t>
            </a:r>
            <a:r>
              <a:rPr lang="en-IE" err="1"/>
              <a:t>voluptatem</a:t>
            </a:r>
            <a:r>
              <a:rPr lang="en-IE"/>
              <a:t> </a:t>
            </a:r>
            <a:r>
              <a:rPr lang="en-IE" err="1"/>
              <a:t>accusantium</a:t>
            </a:r>
            <a:r>
              <a:rPr lang="en-IE"/>
              <a:t> </a:t>
            </a:r>
            <a:r>
              <a:rPr lang="en-IE" err="1"/>
              <a:t>doloremque</a:t>
            </a:r>
            <a:r>
              <a:rPr lang="en-IE"/>
              <a:t> </a:t>
            </a:r>
            <a:r>
              <a:rPr lang="en-IE" err="1"/>
              <a:t>laudantium</a:t>
            </a:r>
            <a:r>
              <a:rPr lang="en-IE"/>
              <a:t>, </a:t>
            </a:r>
            <a:r>
              <a:rPr lang="en-IE" err="1"/>
              <a:t>totam</a:t>
            </a:r>
            <a:r>
              <a:rPr lang="en-IE"/>
              <a:t> rem </a:t>
            </a:r>
            <a:r>
              <a:rPr lang="en-IE" err="1"/>
              <a:t>aperiam</a:t>
            </a:r>
            <a:r>
              <a:rPr lang="en-IE"/>
              <a:t>, </a:t>
            </a:r>
            <a:r>
              <a:rPr lang="en-IE" err="1"/>
              <a:t>eaque</a:t>
            </a:r>
            <a:r>
              <a:rPr lang="en-IE"/>
              <a:t> </a:t>
            </a:r>
            <a:r>
              <a:rPr lang="en-IE" err="1"/>
              <a:t>ipsa</a:t>
            </a:r>
            <a:r>
              <a:rPr lang="en-IE"/>
              <a:t> </a:t>
            </a:r>
            <a:r>
              <a:rPr lang="en-IE" err="1"/>
              <a:t>quae</a:t>
            </a:r>
            <a:r>
              <a:rPr lang="en-IE"/>
              <a:t> ab </a:t>
            </a:r>
            <a:r>
              <a:rPr lang="en-IE" err="1"/>
              <a:t>illo</a:t>
            </a:r>
            <a:r>
              <a:rPr lang="en-IE"/>
              <a:t> </a:t>
            </a:r>
            <a:r>
              <a:rPr lang="en-IE" err="1"/>
              <a:t>inventore</a:t>
            </a:r>
            <a:r>
              <a:rPr lang="en-IE"/>
              <a:t> </a:t>
            </a:r>
            <a:r>
              <a:rPr lang="en-IE" err="1"/>
              <a:t>veritatis</a:t>
            </a:r>
            <a:r>
              <a:rPr lang="en-IE"/>
              <a:t> et quasi </a:t>
            </a:r>
            <a:r>
              <a:rPr lang="en-IE" err="1"/>
              <a:t>architecto</a:t>
            </a:r>
            <a:r>
              <a:rPr lang="en-IE"/>
              <a:t> beatae vitae dicta sunt </a:t>
            </a:r>
            <a:r>
              <a:rPr lang="en-IE" err="1"/>
              <a:t>explicabo</a:t>
            </a:r>
            <a:r>
              <a:rPr lang="en-IE"/>
              <a:t>. </a:t>
            </a:r>
          </a:p>
          <a:p>
            <a:r>
              <a:rPr lang="en-IE"/>
              <a:t>Nemo </a:t>
            </a:r>
            <a:r>
              <a:rPr lang="en-IE" err="1"/>
              <a:t>enim</a:t>
            </a:r>
            <a:r>
              <a:rPr lang="en-IE"/>
              <a:t> </a:t>
            </a:r>
            <a:r>
              <a:rPr lang="en-IE" err="1"/>
              <a:t>ipsam</a:t>
            </a:r>
            <a:r>
              <a:rPr lang="en-IE"/>
              <a:t> </a:t>
            </a:r>
            <a:r>
              <a:rPr lang="en-IE" err="1"/>
              <a:t>voluptatem</a:t>
            </a:r>
            <a:r>
              <a:rPr lang="en-IE"/>
              <a:t> </a:t>
            </a:r>
            <a:r>
              <a:rPr lang="en-IE" err="1"/>
              <a:t>quia</a:t>
            </a:r>
            <a:r>
              <a:rPr lang="en-IE"/>
              <a:t> </a:t>
            </a:r>
            <a:r>
              <a:rPr lang="en-IE" err="1"/>
              <a:t>voluptas</a:t>
            </a:r>
            <a:r>
              <a:rPr lang="en-IE"/>
              <a:t> sit </a:t>
            </a:r>
            <a:r>
              <a:rPr lang="en-IE" err="1"/>
              <a:t>aspernatur</a:t>
            </a:r>
            <a:r>
              <a:rPr lang="en-IE"/>
              <a:t> </a:t>
            </a:r>
            <a:r>
              <a:rPr lang="en-IE" err="1"/>
              <a:t>aut</a:t>
            </a:r>
            <a:r>
              <a:rPr lang="en-IE"/>
              <a:t> </a:t>
            </a:r>
            <a:r>
              <a:rPr lang="en-IE" err="1"/>
              <a:t>odit</a:t>
            </a:r>
            <a:r>
              <a:rPr lang="en-IE"/>
              <a:t> </a:t>
            </a:r>
            <a:r>
              <a:rPr lang="en-IE" err="1"/>
              <a:t>aut</a:t>
            </a:r>
            <a:r>
              <a:rPr lang="en-IE"/>
              <a:t> fugit, </a:t>
            </a:r>
            <a:r>
              <a:rPr lang="en-IE" err="1"/>
              <a:t>sed</a:t>
            </a:r>
            <a:r>
              <a:rPr lang="en-IE"/>
              <a:t> </a:t>
            </a:r>
            <a:r>
              <a:rPr lang="en-IE" err="1"/>
              <a:t>quia</a:t>
            </a:r>
            <a:r>
              <a:rPr lang="en-IE"/>
              <a:t> </a:t>
            </a:r>
            <a:r>
              <a:rPr lang="en-IE" err="1"/>
              <a:t>consequuntur</a:t>
            </a:r>
            <a:r>
              <a:rPr lang="en-IE"/>
              <a:t> </a:t>
            </a:r>
            <a:r>
              <a:rPr lang="en-IE" err="1"/>
              <a:t>magni</a:t>
            </a:r>
            <a:r>
              <a:rPr lang="en-IE"/>
              <a:t> </a:t>
            </a:r>
            <a:r>
              <a:rPr lang="en-IE" err="1"/>
              <a:t>dolores</a:t>
            </a:r>
            <a:r>
              <a:rPr lang="en-IE"/>
              <a:t> </a:t>
            </a:r>
            <a:r>
              <a:rPr lang="en-IE" err="1"/>
              <a:t>eos</a:t>
            </a:r>
            <a:r>
              <a:rPr lang="en-IE"/>
              <a:t> qui ratione </a:t>
            </a:r>
            <a:r>
              <a:rPr lang="en-IE" err="1"/>
              <a:t>voluptatem</a:t>
            </a:r>
            <a:r>
              <a:rPr lang="en-IE"/>
              <a:t> </a:t>
            </a:r>
            <a:r>
              <a:rPr lang="en-IE" err="1"/>
              <a:t>sequi</a:t>
            </a:r>
            <a:r>
              <a:rPr lang="en-IE"/>
              <a:t> </a:t>
            </a:r>
            <a:r>
              <a:rPr lang="en-IE" err="1"/>
              <a:t>nesciunt</a:t>
            </a:r>
            <a:r>
              <a:rPr lang="en-IE"/>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9233" y="6261375"/>
            <a:ext cx="2804160" cy="342900"/>
          </a:xfrm>
          <a:prstGeom prst="rect">
            <a:avLst/>
          </a:prstGeom>
        </p:spPr>
        <p:txBody>
          <a:bodyPr lIns="0" tIns="0" rIns="0" bIns="0" anchor="b"/>
          <a:lstStyle>
            <a:lvl1pPr algn="r">
              <a:defRPr sz="1273">
                <a:solidFill>
                  <a:srgbClr val="363A92"/>
                </a:solidFill>
                <a:latin typeface="Arial" panose="020B0604020202020204" pitchFamily="34" charset="0"/>
                <a:cs typeface="Arial" panose="020B0604020202020204" pitchFamily="34" charset="0"/>
              </a:defRPr>
            </a:lvl1pPr>
          </a:lstStyle>
          <a:p>
            <a:fld id="{B6F15528-21DE-4FAA-801E-634DDDAF4B2B}" type="slidenum">
              <a:rPr lang="en-IE" smtClean="0"/>
              <a:pPr/>
              <a:t>‹#›</a:t>
            </a:fld>
            <a:endParaRPr lang="en-IE"/>
          </a:p>
        </p:txBody>
      </p:sp>
      <p:sp>
        <p:nvSpPr>
          <p:cNvPr id="5" name="Holder 3">
            <a:extLst>
              <a:ext uri="{FF2B5EF4-FFF2-40B4-BE49-F238E27FC236}">
                <a16:creationId xmlns:a16="http://schemas.microsoft.com/office/drawing/2014/main" id="{E7BBCB07-8D0F-D588-4F43-B1E11CCDE79A}"/>
              </a:ext>
            </a:extLst>
          </p:cNvPr>
          <p:cNvSpPr>
            <a:spLocks noGrp="1"/>
          </p:cNvSpPr>
          <p:nvPr>
            <p:ph type="body" idx="10" hasCustomPrompt="1"/>
          </p:nvPr>
        </p:nvSpPr>
        <p:spPr>
          <a:xfrm>
            <a:off x="8682386" y="1261533"/>
            <a:ext cx="3004789" cy="4524063"/>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a:t>Click to insert body text here. </a:t>
            </a:r>
          </a:p>
          <a:p>
            <a:r>
              <a:rPr lang="en-IE"/>
              <a:t>Sed </a:t>
            </a:r>
            <a:r>
              <a:rPr lang="en-IE" err="1"/>
              <a:t>ut</a:t>
            </a:r>
            <a:r>
              <a:rPr lang="en-IE"/>
              <a:t> </a:t>
            </a:r>
            <a:r>
              <a:rPr lang="en-IE" err="1"/>
              <a:t>perspiciatis</a:t>
            </a:r>
            <a:r>
              <a:rPr lang="en-IE"/>
              <a:t> </a:t>
            </a:r>
            <a:r>
              <a:rPr lang="en-IE" err="1"/>
              <a:t>unde</a:t>
            </a:r>
            <a:r>
              <a:rPr lang="en-IE"/>
              <a:t> </a:t>
            </a:r>
            <a:r>
              <a:rPr lang="en-IE" err="1"/>
              <a:t>omnis</a:t>
            </a:r>
            <a:r>
              <a:rPr lang="en-IE"/>
              <a:t> </a:t>
            </a:r>
            <a:r>
              <a:rPr lang="en-IE" err="1"/>
              <a:t>iste</a:t>
            </a:r>
            <a:r>
              <a:rPr lang="en-IE"/>
              <a:t> </a:t>
            </a:r>
            <a:r>
              <a:rPr lang="en-IE" err="1"/>
              <a:t>natus</a:t>
            </a:r>
            <a:r>
              <a:rPr lang="en-IE"/>
              <a:t> error sit </a:t>
            </a:r>
            <a:r>
              <a:rPr lang="en-IE" err="1"/>
              <a:t>voluptatem</a:t>
            </a:r>
            <a:r>
              <a:rPr lang="en-IE"/>
              <a:t> </a:t>
            </a:r>
            <a:r>
              <a:rPr lang="en-IE" err="1"/>
              <a:t>accusantium</a:t>
            </a:r>
            <a:r>
              <a:rPr lang="en-IE"/>
              <a:t> </a:t>
            </a:r>
            <a:r>
              <a:rPr lang="en-IE" err="1"/>
              <a:t>doloremque</a:t>
            </a:r>
            <a:r>
              <a:rPr lang="en-IE"/>
              <a:t> </a:t>
            </a:r>
            <a:r>
              <a:rPr lang="en-IE" err="1"/>
              <a:t>laudantium</a:t>
            </a:r>
            <a:r>
              <a:rPr lang="en-IE"/>
              <a:t>, </a:t>
            </a:r>
            <a:r>
              <a:rPr lang="en-IE" err="1"/>
              <a:t>totam</a:t>
            </a:r>
            <a:r>
              <a:rPr lang="en-IE"/>
              <a:t> rem </a:t>
            </a:r>
            <a:r>
              <a:rPr lang="en-IE" err="1"/>
              <a:t>aperiam</a:t>
            </a:r>
            <a:r>
              <a:rPr lang="en-IE"/>
              <a:t>, </a:t>
            </a:r>
            <a:r>
              <a:rPr lang="en-IE" err="1"/>
              <a:t>eaque</a:t>
            </a:r>
            <a:r>
              <a:rPr lang="en-IE"/>
              <a:t> </a:t>
            </a:r>
            <a:r>
              <a:rPr lang="en-IE" err="1"/>
              <a:t>ipsa</a:t>
            </a:r>
            <a:r>
              <a:rPr lang="en-IE"/>
              <a:t> </a:t>
            </a:r>
            <a:r>
              <a:rPr lang="en-IE" err="1"/>
              <a:t>quae</a:t>
            </a:r>
            <a:r>
              <a:rPr lang="en-IE"/>
              <a:t> ab </a:t>
            </a:r>
            <a:r>
              <a:rPr lang="en-IE" err="1"/>
              <a:t>illo</a:t>
            </a:r>
            <a:r>
              <a:rPr lang="en-IE"/>
              <a:t> </a:t>
            </a:r>
            <a:r>
              <a:rPr lang="en-IE" err="1"/>
              <a:t>inventore</a:t>
            </a:r>
            <a:r>
              <a:rPr lang="en-IE"/>
              <a:t> </a:t>
            </a:r>
            <a:r>
              <a:rPr lang="en-IE" err="1"/>
              <a:t>veritatis</a:t>
            </a:r>
            <a:r>
              <a:rPr lang="en-IE"/>
              <a:t> et quasi </a:t>
            </a:r>
            <a:r>
              <a:rPr lang="en-IE" err="1"/>
              <a:t>architecto</a:t>
            </a:r>
            <a:r>
              <a:rPr lang="en-IE"/>
              <a:t> beatae vitae dicta sunt </a:t>
            </a:r>
            <a:r>
              <a:rPr lang="en-IE" err="1"/>
              <a:t>explicabo</a:t>
            </a:r>
            <a:r>
              <a:rPr lang="en-IE"/>
              <a:t>. </a:t>
            </a:r>
          </a:p>
          <a:p>
            <a:r>
              <a:rPr lang="en-IE"/>
              <a:t>Nemo </a:t>
            </a:r>
            <a:r>
              <a:rPr lang="en-IE" err="1"/>
              <a:t>enim</a:t>
            </a:r>
            <a:r>
              <a:rPr lang="en-IE"/>
              <a:t> </a:t>
            </a:r>
            <a:r>
              <a:rPr lang="en-IE" err="1"/>
              <a:t>ipsam</a:t>
            </a:r>
            <a:r>
              <a:rPr lang="en-IE"/>
              <a:t> </a:t>
            </a:r>
            <a:r>
              <a:rPr lang="en-IE" err="1"/>
              <a:t>voluptatem</a:t>
            </a:r>
            <a:r>
              <a:rPr lang="en-IE"/>
              <a:t> </a:t>
            </a:r>
            <a:r>
              <a:rPr lang="en-IE" err="1"/>
              <a:t>quia</a:t>
            </a:r>
            <a:r>
              <a:rPr lang="en-IE"/>
              <a:t> </a:t>
            </a:r>
            <a:r>
              <a:rPr lang="en-IE" err="1"/>
              <a:t>voluptas</a:t>
            </a:r>
            <a:r>
              <a:rPr lang="en-IE"/>
              <a:t> sit </a:t>
            </a:r>
            <a:r>
              <a:rPr lang="en-IE" err="1"/>
              <a:t>aspernatur</a:t>
            </a:r>
            <a:r>
              <a:rPr lang="en-IE"/>
              <a:t> </a:t>
            </a:r>
            <a:r>
              <a:rPr lang="en-IE" err="1"/>
              <a:t>aut</a:t>
            </a:r>
            <a:r>
              <a:rPr lang="en-IE"/>
              <a:t> </a:t>
            </a:r>
            <a:r>
              <a:rPr lang="en-IE" err="1"/>
              <a:t>odit</a:t>
            </a:r>
            <a:r>
              <a:rPr lang="en-IE"/>
              <a:t> </a:t>
            </a:r>
            <a:r>
              <a:rPr lang="en-IE" err="1"/>
              <a:t>aut</a:t>
            </a:r>
            <a:r>
              <a:rPr lang="en-IE"/>
              <a:t> fugit, </a:t>
            </a:r>
            <a:r>
              <a:rPr lang="en-IE" err="1"/>
              <a:t>sed</a:t>
            </a:r>
            <a:r>
              <a:rPr lang="en-IE"/>
              <a:t> </a:t>
            </a:r>
            <a:r>
              <a:rPr lang="en-IE" err="1"/>
              <a:t>quia</a:t>
            </a:r>
            <a:r>
              <a:rPr lang="en-IE"/>
              <a:t> </a:t>
            </a:r>
            <a:r>
              <a:rPr lang="en-IE" err="1"/>
              <a:t>consequuntur</a:t>
            </a:r>
            <a:r>
              <a:rPr lang="en-IE"/>
              <a:t> </a:t>
            </a:r>
            <a:r>
              <a:rPr lang="en-IE" err="1"/>
              <a:t>magni</a:t>
            </a:r>
            <a:r>
              <a:rPr lang="en-IE"/>
              <a:t> </a:t>
            </a:r>
            <a:r>
              <a:rPr lang="en-IE" err="1"/>
              <a:t>dolores</a:t>
            </a:r>
            <a:r>
              <a:rPr lang="en-IE"/>
              <a:t> </a:t>
            </a:r>
            <a:r>
              <a:rPr lang="en-IE" err="1"/>
              <a:t>eos</a:t>
            </a:r>
            <a:r>
              <a:rPr lang="en-IE"/>
              <a:t> qui ratione </a:t>
            </a:r>
            <a:r>
              <a:rPr lang="en-IE" err="1"/>
              <a:t>voluptatem</a:t>
            </a:r>
            <a:r>
              <a:rPr lang="en-IE"/>
              <a:t> </a:t>
            </a:r>
            <a:r>
              <a:rPr lang="en-IE" err="1"/>
              <a:t>sequi</a:t>
            </a:r>
            <a:r>
              <a:rPr lang="en-IE"/>
              <a:t> </a:t>
            </a:r>
            <a:r>
              <a:rPr lang="en-IE" err="1"/>
              <a:t>nesciunt</a:t>
            </a:r>
            <a:r>
              <a:rPr lang="en-IE"/>
              <a:t>.</a:t>
            </a:r>
          </a:p>
        </p:txBody>
      </p:sp>
    </p:spTree>
    <p:extLst>
      <p:ext uri="{BB962C8B-B14F-4D97-AF65-F5344CB8AC3E}">
        <p14:creationId xmlns:p14="http://schemas.microsoft.com/office/powerpoint/2010/main" val="792388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page">
    <p:bg>
      <p:bgPr>
        <a:solidFill>
          <a:srgbClr val="E6F5FD"/>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69"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a:t>Name Surname</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74422"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504469"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a:t>Click the icon to add a picture</a:t>
            </a:r>
          </a:p>
        </p:txBody>
      </p:sp>
      <p:sp>
        <p:nvSpPr>
          <p:cNvPr id="5" name="Holder 3">
            <a:extLst>
              <a:ext uri="{FF2B5EF4-FFF2-40B4-BE49-F238E27FC236}">
                <a16:creationId xmlns:a16="http://schemas.microsoft.com/office/drawing/2014/main" id="{55E2D3B9-7856-B057-4A35-68DD923A4ED7}"/>
              </a:ext>
            </a:extLst>
          </p:cNvPr>
          <p:cNvSpPr>
            <a:spLocks noGrp="1"/>
          </p:cNvSpPr>
          <p:nvPr>
            <p:ph type="body" idx="11" hasCustomPrompt="1"/>
          </p:nvPr>
        </p:nvSpPr>
        <p:spPr>
          <a:xfrm>
            <a:off x="2789676"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a:t>Name Surname</a:t>
            </a:r>
          </a:p>
        </p:txBody>
      </p:sp>
      <p:sp>
        <p:nvSpPr>
          <p:cNvPr id="10" name="Picture Placeholder 7">
            <a:extLst>
              <a:ext uri="{FF2B5EF4-FFF2-40B4-BE49-F238E27FC236}">
                <a16:creationId xmlns:a16="http://schemas.microsoft.com/office/drawing/2014/main" id="{444D3303-4802-9510-E574-6FA21A4C09C7}"/>
              </a:ext>
            </a:extLst>
          </p:cNvPr>
          <p:cNvSpPr>
            <a:spLocks noGrp="1"/>
          </p:cNvSpPr>
          <p:nvPr>
            <p:ph type="pic" sz="quarter" idx="12" hasCustomPrompt="1"/>
          </p:nvPr>
        </p:nvSpPr>
        <p:spPr>
          <a:xfrm>
            <a:off x="2789676"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a:t>Click the icon to add a picture</a:t>
            </a:r>
          </a:p>
        </p:txBody>
      </p:sp>
      <p:sp>
        <p:nvSpPr>
          <p:cNvPr id="11" name="Holder 3">
            <a:extLst>
              <a:ext uri="{FF2B5EF4-FFF2-40B4-BE49-F238E27FC236}">
                <a16:creationId xmlns:a16="http://schemas.microsoft.com/office/drawing/2014/main" id="{E0BF5907-B5C6-DBEE-C90D-D874E1880DF4}"/>
              </a:ext>
            </a:extLst>
          </p:cNvPr>
          <p:cNvSpPr>
            <a:spLocks noGrp="1"/>
          </p:cNvSpPr>
          <p:nvPr>
            <p:ph type="body" idx="13" hasCustomPrompt="1"/>
          </p:nvPr>
        </p:nvSpPr>
        <p:spPr>
          <a:xfrm>
            <a:off x="5074883"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a:t>Name Surname</a:t>
            </a:r>
          </a:p>
        </p:txBody>
      </p:sp>
      <p:sp>
        <p:nvSpPr>
          <p:cNvPr id="12" name="Picture Placeholder 7">
            <a:extLst>
              <a:ext uri="{FF2B5EF4-FFF2-40B4-BE49-F238E27FC236}">
                <a16:creationId xmlns:a16="http://schemas.microsoft.com/office/drawing/2014/main" id="{43F72B72-69AC-62EE-C6C0-A475A32A16CA}"/>
              </a:ext>
            </a:extLst>
          </p:cNvPr>
          <p:cNvSpPr>
            <a:spLocks noGrp="1"/>
          </p:cNvSpPr>
          <p:nvPr>
            <p:ph type="pic" sz="quarter" idx="14" hasCustomPrompt="1"/>
          </p:nvPr>
        </p:nvSpPr>
        <p:spPr>
          <a:xfrm>
            <a:off x="5074883"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a:t>Click the icon to add a picture</a:t>
            </a:r>
          </a:p>
        </p:txBody>
      </p:sp>
      <p:sp>
        <p:nvSpPr>
          <p:cNvPr id="13" name="Holder 3">
            <a:extLst>
              <a:ext uri="{FF2B5EF4-FFF2-40B4-BE49-F238E27FC236}">
                <a16:creationId xmlns:a16="http://schemas.microsoft.com/office/drawing/2014/main" id="{FE9B0D82-8E22-0837-8C7B-F25827ED477A}"/>
              </a:ext>
            </a:extLst>
          </p:cNvPr>
          <p:cNvSpPr>
            <a:spLocks noGrp="1"/>
          </p:cNvSpPr>
          <p:nvPr>
            <p:ph type="body" idx="15" hasCustomPrompt="1"/>
          </p:nvPr>
        </p:nvSpPr>
        <p:spPr>
          <a:xfrm>
            <a:off x="7360090"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a:t>Name Surname</a:t>
            </a:r>
          </a:p>
        </p:txBody>
      </p:sp>
      <p:sp>
        <p:nvSpPr>
          <p:cNvPr id="14" name="Picture Placeholder 7">
            <a:extLst>
              <a:ext uri="{FF2B5EF4-FFF2-40B4-BE49-F238E27FC236}">
                <a16:creationId xmlns:a16="http://schemas.microsoft.com/office/drawing/2014/main" id="{BAF6A549-D8DB-E3D0-4BD6-7F00791D3EF3}"/>
              </a:ext>
            </a:extLst>
          </p:cNvPr>
          <p:cNvSpPr>
            <a:spLocks noGrp="1"/>
          </p:cNvSpPr>
          <p:nvPr>
            <p:ph type="pic" sz="quarter" idx="16" hasCustomPrompt="1"/>
          </p:nvPr>
        </p:nvSpPr>
        <p:spPr>
          <a:xfrm>
            <a:off x="7360090"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a:t>Click the icon to add a picture</a:t>
            </a:r>
          </a:p>
        </p:txBody>
      </p:sp>
      <p:sp>
        <p:nvSpPr>
          <p:cNvPr id="15" name="Holder 3">
            <a:extLst>
              <a:ext uri="{FF2B5EF4-FFF2-40B4-BE49-F238E27FC236}">
                <a16:creationId xmlns:a16="http://schemas.microsoft.com/office/drawing/2014/main" id="{825A93AF-C4C4-5449-AA29-E6ED3229DD87}"/>
              </a:ext>
            </a:extLst>
          </p:cNvPr>
          <p:cNvSpPr>
            <a:spLocks noGrp="1"/>
          </p:cNvSpPr>
          <p:nvPr>
            <p:ph type="body" idx="17" hasCustomPrompt="1"/>
          </p:nvPr>
        </p:nvSpPr>
        <p:spPr>
          <a:xfrm>
            <a:off x="9645298"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a:t>Name Surname</a:t>
            </a:r>
          </a:p>
        </p:txBody>
      </p:sp>
      <p:sp>
        <p:nvSpPr>
          <p:cNvPr id="16" name="Picture Placeholder 7">
            <a:extLst>
              <a:ext uri="{FF2B5EF4-FFF2-40B4-BE49-F238E27FC236}">
                <a16:creationId xmlns:a16="http://schemas.microsoft.com/office/drawing/2014/main" id="{933B3666-69E3-1457-2AC1-C75F47822A4E}"/>
              </a:ext>
            </a:extLst>
          </p:cNvPr>
          <p:cNvSpPr>
            <a:spLocks noGrp="1"/>
          </p:cNvSpPr>
          <p:nvPr>
            <p:ph type="pic" sz="quarter" idx="18" hasCustomPrompt="1"/>
          </p:nvPr>
        </p:nvSpPr>
        <p:spPr>
          <a:xfrm>
            <a:off x="9645298"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a:t>Click the icon to add a picture</a:t>
            </a:r>
          </a:p>
        </p:txBody>
      </p:sp>
      <p:sp>
        <p:nvSpPr>
          <p:cNvPr id="17" name="Holder 3">
            <a:extLst>
              <a:ext uri="{FF2B5EF4-FFF2-40B4-BE49-F238E27FC236}">
                <a16:creationId xmlns:a16="http://schemas.microsoft.com/office/drawing/2014/main" id="{234B8308-1440-371C-11FC-67AB98B132B0}"/>
              </a:ext>
            </a:extLst>
          </p:cNvPr>
          <p:cNvSpPr>
            <a:spLocks noGrp="1"/>
          </p:cNvSpPr>
          <p:nvPr>
            <p:ph type="body" idx="19" hasCustomPrompt="1"/>
          </p:nvPr>
        </p:nvSpPr>
        <p:spPr>
          <a:xfrm>
            <a:off x="504469"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a:t>Space for a short bio / creds if needed. Sed </a:t>
            </a:r>
            <a:r>
              <a:rPr lang="en-IE" err="1"/>
              <a:t>ut</a:t>
            </a:r>
            <a:r>
              <a:rPr lang="en-IE"/>
              <a:t> </a:t>
            </a:r>
            <a:r>
              <a:rPr lang="en-IE" err="1"/>
              <a:t>perspiciatis</a:t>
            </a:r>
            <a:r>
              <a:rPr lang="en-IE"/>
              <a:t> </a:t>
            </a:r>
            <a:r>
              <a:rPr lang="en-IE" err="1"/>
              <a:t>unde</a:t>
            </a:r>
            <a:r>
              <a:rPr lang="en-IE"/>
              <a:t> </a:t>
            </a:r>
            <a:r>
              <a:rPr lang="en-IE" err="1"/>
              <a:t>omnis</a:t>
            </a:r>
            <a:r>
              <a:rPr lang="en-IE"/>
              <a:t> </a:t>
            </a:r>
            <a:r>
              <a:rPr lang="en-IE" err="1"/>
              <a:t>iste</a:t>
            </a:r>
            <a:r>
              <a:rPr lang="en-IE"/>
              <a:t> </a:t>
            </a:r>
            <a:r>
              <a:rPr lang="en-IE" err="1"/>
              <a:t>natus</a:t>
            </a:r>
            <a:r>
              <a:rPr lang="en-IE"/>
              <a:t> error sit </a:t>
            </a:r>
            <a:r>
              <a:rPr lang="en-IE" err="1"/>
              <a:t>voluptatem</a:t>
            </a:r>
            <a:r>
              <a:rPr lang="en-IE"/>
              <a:t> </a:t>
            </a:r>
            <a:r>
              <a:rPr lang="en-IE" err="1"/>
              <a:t>accusantium</a:t>
            </a:r>
            <a:r>
              <a:rPr lang="en-IE"/>
              <a:t> </a:t>
            </a:r>
            <a:r>
              <a:rPr lang="en-IE" err="1"/>
              <a:t>doloremque</a:t>
            </a:r>
            <a:r>
              <a:rPr lang="en-IE"/>
              <a:t> </a:t>
            </a:r>
            <a:r>
              <a:rPr lang="en-IE" err="1"/>
              <a:t>laudantium</a:t>
            </a:r>
            <a:r>
              <a:rPr lang="en-IE"/>
              <a:t>, </a:t>
            </a:r>
            <a:r>
              <a:rPr lang="en-IE" err="1"/>
              <a:t>totam</a:t>
            </a:r>
            <a:r>
              <a:rPr lang="en-IE"/>
              <a:t>.</a:t>
            </a:r>
          </a:p>
        </p:txBody>
      </p:sp>
      <p:sp>
        <p:nvSpPr>
          <p:cNvPr id="18" name="Holder 3">
            <a:extLst>
              <a:ext uri="{FF2B5EF4-FFF2-40B4-BE49-F238E27FC236}">
                <a16:creationId xmlns:a16="http://schemas.microsoft.com/office/drawing/2014/main" id="{0BC212D3-0906-F1A4-3D63-A2EB6C334DA6}"/>
              </a:ext>
            </a:extLst>
          </p:cNvPr>
          <p:cNvSpPr>
            <a:spLocks noGrp="1"/>
          </p:cNvSpPr>
          <p:nvPr>
            <p:ph type="body" idx="20" hasCustomPrompt="1"/>
          </p:nvPr>
        </p:nvSpPr>
        <p:spPr>
          <a:xfrm>
            <a:off x="2789676"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a:t>Space for a short bio / creds if needed. Sed </a:t>
            </a:r>
            <a:r>
              <a:rPr lang="en-IE" err="1"/>
              <a:t>ut</a:t>
            </a:r>
            <a:r>
              <a:rPr lang="en-IE"/>
              <a:t> </a:t>
            </a:r>
            <a:r>
              <a:rPr lang="en-IE" err="1"/>
              <a:t>perspiciatis</a:t>
            </a:r>
            <a:r>
              <a:rPr lang="en-IE"/>
              <a:t> </a:t>
            </a:r>
            <a:r>
              <a:rPr lang="en-IE" err="1"/>
              <a:t>unde</a:t>
            </a:r>
            <a:r>
              <a:rPr lang="en-IE"/>
              <a:t> </a:t>
            </a:r>
            <a:r>
              <a:rPr lang="en-IE" err="1"/>
              <a:t>omnis</a:t>
            </a:r>
            <a:r>
              <a:rPr lang="en-IE"/>
              <a:t> </a:t>
            </a:r>
            <a:r>
              <a:rPr lang="en-IE" err="1"/>
              <a:t>iste</a:t>
            </a:r>
            <a:r>
              <a:rPr lang="en-IE"/>
              <a:t> </a:t>
            </a:r>
            <a:r>
              <a:rPr lang="en-IE" err="1"/>
              <a:t>natus</a:t>
            </a:r>
            <a:r>
              <a:rPr lang="en-IE"/>
              <a:t> error sit </a:t>
            </a:r>
            <a:r>
              <a:rPr lang="en-IE" err="1"/>
              <a:t>voluptatem</a:t>
            </a:r>
            <a:r>
              <a:rPr lang="en-IE"/>
              <a:t> </a:t>
            </a:r>
            <a:r>
              <a:rPr lang="en-IE" err="1"/>
              <a:t>accusantium</a:t>
            </a:r>
            <a:r>
              <a:rPr lang="en-IE"/>
              <a:t> </a:t>
            </a:r>
            <a:r>
              <a:rPr lang="en-IE" err="1"/>
              <a:t>doloremque</a:t>
            </a:r>
            <a:r>
              <a:rPr lang="en-IE"/>
              <a:t> </a:t>
            </a:r>
            <a:r>
              <a:rPr lang="en-IE" err="1"/>
              <a:t>laudantium</a:t>
            </a:r>
            <a:r>
              <a:rPr lang="en-IE"/>
              <a:t>, </a:t>
            </a:r>
            <a:r>
              <a:rPr lang="en-IE" err="1"/>
              <a:t>totam</a:t>
            </a:r>
            <a:r>
              <a:rPr lang="en-IE"/>
              <a:t>.</a:t>
            </a:r>
          </a:p>
        </p:txBody>
      </p:sp>
      <p:sp>
        <p:nvSpPr>
          <p:cNvPr id="19" name="Holder 3">
            <a:extLst>
              <a:ext uri="{FF2B5EF4-FFF2-40B4-BE49-F238E27FC236}">
                <a16:creationId xmlns:a16="http://schemas.microsoft.com/office/drawing/2014/main" id="{64532547-9C06-91B8-804D-679930FF513D}"/>
              </a:ext>
            </a:extLst>
          </p:cNvPr>
          <p:cNvSpPr>
            <a:spLocks noGrp="1"/>
          </p:cNvSpPr>
          <p:nvPr>
            <p:ph type="body" idx="21" hasCustomPrompt="1"/>
          </p:nvPr>
        </p:nvSpPr>
        <p:spPr>
          <a:xfrm>
            <a:off x="5074883"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a:t>Space for a short bio / creds if needed. Sed </a:t>
            </a:r>
            <a:r>
              <a:rPr lang="en-IE" err="1"/>
              <a:t>ut</a:t>
            </a:r>
            <a:r>
              <a:rPr lang="en-IE"/>
              <a:t> </a:t>
            </a:r>
            <a:r>
              <a:rPr lang="en-IE" err="1"/>
              <a:t>perspiciatis</a:t>
            </a:r>
            <a:r>
              <a:rPr lang="en-IE"/>
              <a:t> </a:t>
            </a:r>
            <a:r>
              <a:rPr lang="en-IE" err="1"/>
              <a:t>unde</a:t>
            </a:r>
            <a:r>
              <a:rPr lang="en-IE"/>
              <a:t> </a:t>
            </a:r>
            <a:r>
              <a:rPr lang="en-IE" err="1"/>
              <a:t>omnis</a:t>
            </a:r>
            <a:r>
              <a:rPr lang="en-IE"/>
              <a:t> </a:t>
            </a:r>
            <a:r>
              <a:rPr lang="en-IE" err="1"/>
              <a:t>iste</a:t>
            </a:r>
            <a:r>
              <a:rPr lang="en-IE"/>
              <a:t> </a:t>
            </a:r>
            <a:r>
              <a:rPr lang="en-IE" err="1"/>
              <a:t>natus</a:t>
            </a:r>
            <a:r>
              <a:rPr lang="en-IE"/>
              <a:t> error sit </a:t>
            </a:r>
            <a:r>
              <a:rPr lang="en-IE" err="1"/>
              <a:t>voluptatem</a:t>
            </a:r>
            <a:r>
              <a:rPr lang="en-IE"/>
              <a:t> </a:t>
            </a:r>
            <a:r>
              <a:rPr lang="en-IE" err="1"/>
              <a:t>accusantium</a:t>
            </a:r>
            <a:r>
              <a:rPr lang="en-IE"/>
              <a:t> </a:t>
            </a:r>
            <a:r>
              <a:rPr lang="en-IE" err="1"/>
              <a:t>doloremque</a:t>
            </a:r>
            <a:r>
              <a:rPr lang="en-IE"/>
              <a:t> </a:t>
            </a:r>
            <a:r>
              <a:rPr lang="en-IE" err="1"/>
              <a:t>laudantium</a:t>
            </a:r>
            <a:r>
              <a:rPr lang="en-IE"/>
              <a:t>, </a:t>
            </a:r>
            <a:r>
              <a:rPr lang="en-IE" err="1"/>
              <a:t>totam</a:t>
            </a:r>
            <a:r>
              <a:rPr lang="en-IE"/>
              <a:t>.</a:t>
            </a:r>
          </a:p>
        </p:txBody>
      </p:sp>
      <p:sp>
        <p:nvSpPr>
          <p:cNvPr id="20" name="Holder 3">
            <a:extLst>
              <a:ext uri="{FF2B5EF4-FFF2-40B4-BE49-F238E27FC236}">
                <a16:creationId xmlns:a16="http://schemas.microsoft.com/office/drawing/2014/main" id="{9AE4E55B-EFD8-B5A3-D117-56B793269F0C}"/>
              </a:ext>
            </a:extLst>
          </p:cNvPr>
          <p:cNvSpPr>
            <a:spLocks noGrp="1"/>
          </p:cNvSpPr>
          <p:nvPr>
            <p:ph type="body" idx="22" hasCustomPrompt="1"/>
          </p:nvPr>
        </p:nvSpPr>
        <p:spPr>
          <a:xfrm>
            <a:off x="7360090"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a:t>Space for a short bio / creds if needed. Sed </a:t>
            </a:r>
            <a:r>
              <a:rPr lang="en-IE" err="1"/>
              <a:t>ut</a:t>
            </a:r>
            <a:r>
              <a:rPr lang="en-IE"/>
              <a:t> </a:t>
            </a:r>
            <a:r>
              <a:rPr lang="en-IE" err="1"/>
              <a:t>perspiciatis</a:t>
            </a:r>
            <a:r>
              <a:rPr lang="en-IE"/>
              <a:t> </a:t>
            </a:r>
            <a:r>
              <a:rPr lang="en-IE" err="1"/>
              <a:t>unde</a:t>
            </a:r>
            <a:r>
              <a:rPr lang="en-IE"/>
              <a:t> </a:t>
            </a:r>
            <a:r>
              <a:rPr lang="en-IE" err="1"/>
              <a:t>omnis</a:t>
            </a:r>
            <a:r>
              <a:rPr lang="en-IE"/>
              <a:t> </a:t>
            </a:r>
            <a:r>
              <a:rPr lang="en-IE" err="1"/>
              <a:t>iste</a:t>
            </a:r>
            <a:r>
              <a:rPr lang="en-IE"/>
              <a:t> </a:t>
            </a:r>
            <a:r>
              <a:rPr lang="en-IE" err="1"/>
              <a:t>natus</a:t>
            </a:r>
            <a:r>
              <a:rPr lang="en-IE"/>
              <a:t> error sit </a:t>
            </a:r>
            <a:r>
              <a:rPr lang="en-IE" err="1"/>
              <a:t>voluptatem</a:t>
            </a:r>
            <a:r>
              <a:rPr lang="en-IE"/>
              <a:t> </a:t>
            </a:r>
            <a:r>
              <a:rPr lang="en-IE" err="1"/>
              <a:t>accusantium</a:t>
            </a:r>
            <a:r>
              <a:rPr lang="en-IE"/>
              <a:t> </a:t>
            </a:r>
            <a:r>
              <a:rPr lang="en-IE" err="1"/>
              <a:t>doloremque</a:t>
            </a:r>
            <a:r>
              <a:rPr lang="en-IE"/>
              <a:t> </a:t>
            </a:r>
            <a:r>
              <a:rPr lang="en-IE" err="1"/>
              <a:t>laudantium</a:t>
            </a:r>
            <a:r>
              <a:rPr lang="en-IE"/>
              <a:t>, </a:t>
            </a:r>
            <a:r>
              <a:rPr lang="en-IE" err="1"/>
              <a:t>totam</a:t>
            </a:r>
            <a:r>
              <a:rPr lang="en-IE"/>
              <a:t>.</a:t>
            </a:r>
          </a:p>
        </p:txBody>
      </p:sp>
      <p:sp>
        <p:nvSpPr>
          <p:cNvPr id="21" name="Holder 3">
            <a:extLst>
              <a:ext uri="{FF2B5EF4-FFF2-40B4-BE49-F238E27FC236}">
                <a16:creationId xmlns:a16="http://schemas.microsoft.com/office/drawing/2014/main" id="{2DF06BE7-520C-2951-5360-69F56DBA25CB}"/>
              </a:ext>
            </a:extLst>
          </p:cNvPr>
          <p:cNvSpPr>
            <a:spLocks noGrp="1"/>
          </p:cNvSpPr>
          <p:nvPr>
            <p:ph type="body" idx="23" hasCustomPrompt="1"/>
          </p:nvPr>
        </p:nvSpPr>
        <p:spPr>
          <a:xfrm>
            <a:off x="9645298"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a:t>Space for a short bio / creds if needed. Sed </a:t>
            </a:r>
            <a:r>
              <a:rPr lang="en-IE" err="1"/>
              <a:t>ut</a:t>
            </a:r>
            <a:r>
              <a:rPr lang="en-IE"/>
              <a:t> </a:t>
            </a:r>
            <a:r>
              <a:rPr lang="en-IE" err="1"/>
              <a:t>perspiciatis</a:t>
            </a:r>
            <a:r>
              <a:rPr lang="en-IE"/>
              <a:t> </a:t>
            </a:r>
            <a:r>
              <a:rPr lang="en-IE" err="1"/>
              <a:t>unde</a:t>
            </a:r>
            <a:r>
              <a:rPr lang="en-IE"/>
              <a:t> </a:t>
            </a:r>
            <a:r>
              <a:rPr lang="en-IE" err="1"/>
              <a:t>omnis</a:t>
            </a:r>
            <a:r>
              <a:rPr lang="en-IE"/>
              <a:t> </a:t>
            </a:r>
            <a:r>
              <a:rPr lang="en-IE" err="1"/>
              <a:t>iste</a:t>
            </a:r>
            <a:r>
              <a:rPr lang="en-IE"/>
              <a:t> </a:t>
            </a:r>
            <a:r>
              <a:rPr lang="en-IE" err="1"/>
              <a:t>natus</a:t>
            </a:r>
            <a:r>
              <a:rPr lang="en-IE"/>
              <a:t> error sit </a:t>
            </a:r>
            <a:r>
              <a:rPr lang="en-IE" err="1"/>
              <a:t>voluptatem</a:t>
            </a:r>
            <a:r>
              <a:rPr lang="en-IE"/>
              <a:t> </a:t>
            </a:r>
            <a:r>
              <a:rPr lang="en-IE" err="1"/>
              <a:t>accusantium</a:t>
            </a:r>
            <a:r>
              <a:rPr lang="en-IE"/>
              <a:t> </a:t>
            </a:r>
            <a:r>
              <a:rPr lang="en-IE" err="1"/>
              <a:t>doloremque</a:t>
            </a:r>
            <a:r>
              <a:rPr lang="en-IE"/>
              <a:t> </a:t>
            </a:r>
            <a:r>
              <a:rPr lang="en-IE" err="1"/>
              <a:t>laudantium</a:t>
            </a:r>
            <a:r>
              <a:rPr lang="en-IE"/>
              <a:t>, </a:t>
            </a:r>
            <a:r>
              <a:rPr lang="en-IE" err="1"/>
              <a:t>totam</a:t>
            </a:r>
            <a:r>
              <a:rPr lang="en-IE"/>
              <a:t>.</a:t>
            </a:r>
          </a:p>
        </p:txBody>
      </p:sp>
      <p:sp>
        <p:nvSpPr>
          <p:cNvPr id="29" name="Freeform 28">
            <a:extLst>
              <a:ext uri="{FF2B5EF4-FFF2-40B4-BE49-F238E27FC236}">
                <a16:creationId xmlns:a16="http://schemas.microsoft.com/office/drawing/2014/main" id="{2C46E54E-4838-C48C-0C8D-ED934AE7760C}"/>
              </a:ext>
            </a:extLst>
          </p:cNvPr>
          <p:cNvSpPr/>
          <p:nvPr userDrawn="1"/>
        </p:nvSpPr>
        <p:spPr>
          <a:xfrm>
            <a:off x="2820647"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34" name="Picture 33">
            <a:extLst>
              <a:ext uri="{FF2B5EF4-FFF2-40B4-BE49-F238E27FC236}">
                <a16:creationId xmlns:a16="http://schemas.microsoft.com/office/drawing/2014/main" id="{2FE1E9DD-7CBC-D1D6-FD23-7137E2626909}"/>
              </a:ext>
            </a:extLst>
          </p:cNvPr>
          <p:cNvPicPr>
            <a:picLocks noChangeAspect="1"/>
          </p:cNvPicPr>
          <p:nvPr userDrawn="1"/>
        </p:nvPicPr>
        <p:blipFill>
          <a:blip r:embed="rId2"/>
          <a:stretch>
            <a:fillRect/>
          </a:stretch>
        </p:blipFill>
        <p:spPr>
          <a:xfrm>
            <a:off x="4382436" y="5522533"/>
            <a:ext cx="211964" cy="211949"/>
          </a:xfrm>
          <a:prstGeom prst="rect">
            <a:avLst/>
          </a:prstGeom>
        </p:spPr>
      </p:pic>
      <p:sp>
        <p:nvSpPr>
          <p:cNvPr id="35" name="Holder 3">
            <a:extLst>
              <a:ext uri="{FF2B5EF4-FFF2-40B4-BE49-F238E27FC236}">
                <a16:creationId xmlns:a16="http://schemas.microsoft.com/office/drawing/2014/main" id="{AD1AED54-014C-C78F-BFB2-3BFD2FB622A1}"/>
              </a:ext>
            </a:extLst>
          </p:cNvPr>
          <p:cNvSpPr>
            <a:spLocks noGrp="1"/>
          </p:cNvSpPr>
          <p:nvPr>
            <p:ph type="body" idx="24" hasCustomPrompt="1"/>
          </p:nvPr>
        </p:nvSpPr>
        <p:spPr>
          <a:xfrm>
            <a:off x="2977015"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a:t>Connect</a:t>
            </a:r>
          </a:p>
        </p:txBody>
      </p:sp>
      <p:sp>
        <p:nvSpPr>
          <p:cNvPr id="39" name="Freeform 38">
            <a:extLst>
              <a:ext uri="{FF2B5EF4-FFF2-40B4-BE49-F238E27FC236}">
                <a16:creationId xmlns:a16="http://schemas.microsoft.com/office/drawing/2014/main" id="{000604CD-A6F7-D12B-E28E-A8399BE0D752}"/>
              </a:ext>
            </a:extLst>
          </p:cNvPr>
          <p:cNvSpPr/>
          <p:nvPr userDrawn="1"/>
        </p:nvSpPr>
        <p:spPr>
          <a:xfrm>
            <a:off x="535440"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40" name="Picture 39">
            <a:extLst>
              <a:ext uri="{FF2B5EF4-FFF2-40B4-BE49-F238E27FC236}">
                <a16:creationId xmlns:a16="http://schemas.microsoft.com/office/drawing/2014/main" id="{90FA48BD-5BA3-036F-65FB-A22A81D21286}"/>
              </a:ext>
            </a:extLst>
          </p:cNvPr>
          <p:cNvPicPr>
            <a:picLocks noChangeAspect="1"/>
          </p:cNvPicPr>
          <p:nvPr userDrawn="1"/>
        </p:nvPicPr>
        <p:blipFill>
          <a:blip r:embed="rId2"/>
          <a:stretch>
            <a:fillRect/>
          </a:stretch>
        </p:blipFill>
        <p:spPr>
          <a:xfrm>
            <a:off x="2096584" y="5522533"/>
            <a:ext cx="211964" cy="211949"/>
          </a:xfrm>
          <a:prstGeom prst="rect">
            <a:avLst/>
          </a:prstGeom>
        </p:spPr>
      </p:pic>
      <p:sp>
        <p:nvSpPr>
          <p:cNvPr id="41" name="Holder 3">
            <a:extLst>
              <a:ext uri="{FF2B5EF4-FFF2-40B4-BE49-F238E27FC236}">
                <a16:creationId xmlns:a16="http://schemas.microsoft.com/office/drawing/2014/main" id="{98BBF9B4-AB21-A92F-201C-611A9421FA67}"/>
              </a:ext>
            </a:extLst>
          </p:cNvPr>
          <p:cNvSpPr>
            <a:spLocks noGrp="1"/>
          </p:cNvSpPr>
          <p:nvPr>
            <p:ph type="body" idx="25" hasCustomPrompt="1"/>
          </p:nvPr>
        </p:nvSpPr>
        <p:spPr>
          <a:xfrm>
            <a:off x="691163"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a:t>Connect</a:t>
            </a:r>
          </a:p>
        </p:txBody>
      </p:sp>
      <p:sp>
        <p:nvSpPr>
          <p:cNvPr id="45" name="Freeform 44">
            <a:extLst>
              <a:ext uri="{FF2B5EF4-FFF2-40B4-BE49-F238E27FC236}">
                <a16:creationId xmlns:a16="http://schemas.microsoft.com/office/drawing/2014/main" id="{FAA81770-2EE8-06B9-2863-B10E4EEE91DD}"/>
              </a:ext>
            </a:extLst>
          </p:cNvPr>
          <p:cNvSpPr/>
          <p:nvPr userDrawn="1"/>
        </p:nvSpPr>
        <p:spPr>
          <a:xfrm>
            <a:off x="5105854"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46" name="Picture 45">
            <a:extLst>
              <a:ext uri="{FF2B5EF4-FFF2-40B4-BE49-F238E27FC236}">
                <a16:creationId xmlns:a16="http://schemas.microsoft.com/office/drawing/2014/main" id="{F41F9D0B-75BE-7E01-D31E-774925A816CB}"/>
              </a:ext>
            </a:extLst>
          </p:cNvPr>
          <p:cNvPicPr>
            <a:picLocks noChangeAspect="1"/>
          </p:cNvPicPr>
          <p:nvPr userDrawn="1"/>
        </p:nvPicPr>
        <p:blipFill>
          <a:blip r:embed="rId2"/>
          <a:stretch>
            <a:fillRect/>
          </a:stretch>
        </p:blipFill>
        <p:spPr>
          <a:xfrm>
            <a:off x="6668288" y="5522533"/>
            <a:ext cx="211964" cy="211949"/>
          </a:xfrm>
          <a:prstGeom prst="rect">
            <a:avLst/>
          </a:prstGeom>
        </p:spPr>
      </p:pic>
      <p:sp>
        <p:nvSpPr>
          <p:cNvPr id="47" name="Holder 3">
            <a:extLst>
              <a:ext uri="{FF2B5EF4-FFF2-40B4-BE49-F238E27FC236}">
                <a16:creationId xmlns:a16="http://schemas.microsoft.com/office/drawing/2014/main" id="{F21CC18B-389C-55AA-D469-FB02BBD593FC}"/>
              </a:ext>
            </a:extLst>
          </p:cNvPr>
          <p:cNvSpPr>
            <a:spLocks noGrp="1"/>
          </p:cNvSpPr>
          <p:nvPr>
            <p:ph type="body" idx="26" hasCustomPrompt="1"/>
          </p:nvPr>
        </p:nvSpPr>
        <p:spPr>
          <a:xfrm>
            <a:off x="5262867"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a:t>Connect</a:t>
            </a:r>
          </a:p>
        </p:txBody>
      </p:sp>
      <p:sp>
        <p:nvSpPr>
          <p:cNvPr id="51" name="Freeform 50">
            <a:extLst>
              <a:ext uri="{FF2B5EF4-FFF2-40B4-BE49-F238E27FC236}">
                <a16:creationId xmlns:a16="http://schemas.microsoft.com/office/drawing/2014/main" id="{2A001A47-862E-E7C3-D64F-264EC9C5CEA2}"/>
              </a:ext>
            </a:extLst>
          </p:cNvPr>
          <p:cNvSpPr/>
          <p:nvPr userDrawn="1"/>
        </p:nvSpPr>
        <p:spPr>
          <a:xfrm>
            <a:off x="7391061"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52" name="Picture 51">
            <a:extLst>
              <a:ext uri="{FF2B5EF4-FFF2-40B4-BE49-F238E27FC236}">
                <a16:creationId xmlns:a16="http://schemas.microsoft.com/office/drawing/2014/main" id="{AB719AE4-B8F2-942D-9ABC-4179CF808A1D}"/>
              </a:ext>
            </a:extLst>
          </p:cNvPr>
          <p:cNvPicPr>
            <a:picLocks noChangeAspect="1"/>
          </p:cNvPicPr>
          <p:nvPr userDrawn="1"/>
        </p:nvPicPr>
        <p:blipFill>
          <a:blip r:embed="rId2"/>
          <a:stretch>
            <a:fillRect/>
          </a:stretch>
        </p:blipFill>
        <p:spPr>
          <a:xfrm>
            <a:off x="8954140" y="5522533"/>
            <a:ext cx="211964" cy="211949"/>
          </a:xfrm>
          <a:prstGeom prst="rect">
            <a:avLst/>
          </a:prstGeom>
        </p:spPr>
      </p:pic>
      <p:sp>
        <p:nvSpPr>
          <p:cNvPr id="53" name="Holder 3">
            <a:extLst>
              <a:ext uri="{FF2B5EF4-FFF2-40B4-BE49-F238E27FC236}">
                <a16:creationId xmlns:a16="http://schemas.microsoft.com/office/drawing/2014/main" id="{830B3661-512F-802F-13FD-2DBC363D9A27}"/>
              </a:ext>
            </a:extLst>
          </p:cNvPr>
          <p:cNvSpPr>
            <a:spLocks noGrp="1"/>
          </p:cNvSpPr>
          <p:nvPr>
            <p:ph type="body" idx="27" hasCustomPrompt="1"/>
          </p:nvPr>
        </p:nvSpPr>
        <p:spPr>
          <a:xfrm>
            <a:off x="7548719"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a:t>Connect</a:t>
            </a:r>
          </a:p>
        </p:txBody>
      </p:sp>
      <p:sp>
        <p:nvSpPr>
          <p:cNvPr id="57" name="Freeform 56">
            <a:extLst>
              <a:ext uri="{FF2B5EF4-FFF2-40B4-BE49-F238E27FC236}">
                <a16:creationId xmlns:a16="http://schemas.microsoft.com/office/drawing/2014/main" id="{BF240FFE-D754-4451-76FB-1D0CCF3D6DEA}"/>
              </a:ext>
            </a:extLst>
          </p:cNvPr>
          <p:cNvSpPr/>
          <p:nvPr userDrawn="1"/>
        </p:nvSpPr>
        <p:spPr>
          <a:xfrm>
            <a:off x="9676269"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58" name="Picture 57">
            <a:extLst>
              <a:ext uri="{FF2B5EF4-FFF2-40B4-BE49-F238E27FC236}">
                <a16:creationId xmlns:a16="http://schemas.microsoft.com/office/drawing/2014/main" id="{FC9F2370-4E40-6B90-A4A2-E21E605F5DF5}"/>
              </a:ext>
            </a:extLst>
          </p:cNvPr>
          <p:cNvPicPr>
            <a:picLocks noChangeAspect="1"/>
          </p:cNvPicPr>
          <p:nvPr userDrawn="1"/>
        </p:nvPicPr>
        <p:blipFill>
          <a:blip r:embed="rId2"/>
          <a:stretch>
            <a:fillRect/>
          </a:stretch>
        </p:blipFill>
        <p:spPr>
          <a:xfrm>
            <a:off x="11239990" y="5522533"/>
            <a:ext cx="211964" cy="211949"/>
          </a:xfrm>
          <a:prstGeom prst="rect">
            <a:avLst/>
          </a:prstGeom>
        </p:spPr>
      </p:pic>
      <p:sp>
        <p:nvSpPr>
          <p:cNvPr id="59" name="Holder 3">
            <a:extLst>
              <a:ext uri="{FF2B5EF4-FFF2-40B4-BE49-F238E27FC236}">
                <a16:creationId xmlns:a16="http://schemas.microsoft.com/office/drawing/2014/main" id="{92C22959-2902-2B41-EC7D-B4455E20A72F}"/>
              </a:ext>
            </a:extLst>
          </p:cNvPr>
          <p:cNvSpPr>
            <a:spLocks noGrp="1"/>
          </p:cNvSpPr>
          <p:nvPr>
            <p:ph type="body" idx="28" hasCustomPrompt="1"/>
          </p:nvPr>
        </p:nvSpPr>
        <p:spPr>
          <a:xfrm>
            <a:off x="9834569"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a:t>Connect</a:t>
            </a:r>
          </a:p>
        </p:txBody>
      </p:sp>
      <p:sp>
        <p:nvSpPr>
          <p:cNvPr id="6" name="Title 5">
            <a:extLst>
              <a:ext uri="{FF2B5EF4-FFF2-40B4-BE49-F238E27FC236}">
                <a16:creationId xmlns:a16="http://schemas.microsoft.com/office/drawing/2014/main" id="{D0655779-85B2-F022-7D52-1EF2DE7477B2}"/>
              </a:ext>
            </a:extLst>
          </p:cNvPr>
          <p:cNvSpPr>
            <a:spLocks noGrp="1"/>
          </p:cNvSpPr>
          <p:nvPr>
            <p:ph type="title" hasCustomPrompt="1"/>
          </p:nvPr>
        </p:nvSpPr>
        <p:spPr>
          <a:xfrm>
            <a:off x="504469" y="471704"/>
            <a:ext cx="5591531" cy="856798"/>
          </a:xfrm>
        </p:spPr>
        <p:txBody>
          <a:bodyPr/>
          <a:lstStyle>
            <a:lvl1pPr>
              <a:defRPr/>
            </a:lvl1pPr>
          </a:lstStyle>
          <a:p>
            <a:r>
              <a:rPr lang="en-US"/>
              <a:t>Meet the team</a:t>
            </a:r>
            <a:endParaRPr lang="en-GB"/>
          </a:p>
        </p:txBody>
      </p:sp>
    </p:spTree>
    <p:extLst>
      <p:ext uri="{BB962C8B-B14F-4D97-AF65-F5344CB8AC3E}">
        <p14:creationId xmlns:p14="http://schemas.microsoft.com/office/powerpoint/2010/main" val="2414836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chart/graph)">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a:t>Click to insert body text here. </a:t>
            </a:r>
          </a:p>
          <a:p>
            <a:r>
              <a:rPr lang="en-IE"/>
              <a:t>Sed </a:t>
            </a:r>
            <a:r>
              <a:rPr lang="en-IE" err="1"/>
              <a:t>ut</a:t>
            </a:r>
            <a:r>
              <a:rPr lang="en-IE"/>
              <a:t> </a:t>
            </a:r>
            <a:r>
              <a:rPr lang="en-IE" err="1"/>
              <a:t>perspiciatis</a:t>
            </a:r>
            <a:r>
              <a:rPr lang="en-IE"/>
              <a:t> </a:t>
            </a:r>
            <a:r>
              <a:rPr lang="en-IE" err="1"/>
              <a:t>unde</a:t>
            </a:r>
            <a:r>
              <a:rPr lang="en-IE"/>
              <a:t> </a:t>
            </a:r>
            <a:r>
              <a:rPr lang="en-IE" err="1"/>
              <a:t>omnis</a:t>
            </a:r>
            <a:r>
              <a:rPr lang="en-IE"/>
              <a:t> </a:t>
            </a:r>
            <a:r>
              <a:rPr lang="en-IE" err="1"/>
              <a:t>iste</a:t>
            </a:r>
            <a:r>
              <a:rPr lang="en-IE"/>
              <a:t> </a:t>
            </a:r>
            <a:r>
              <a:rPr lang="en-IE" err="1"/>
              <a:t>natus</a:t>
            </a:r>
            <a:r>
              <a:rPr lang="en-IE"/>
              <a:t> error sit </a:t>
            </a:r>
            <a:r>
              <a:rPr lang="en-IE" err="1"/>
              <a:t>voluptatem</a:t>
            </a:r>
            <a:r>
              <a:rPr lang="en-IE"/>
              <a:t> </a:t>
            </a:r>
            <a:r>
              <a:rPr lang="en-IE" err="1"/>
              <a:t>accusantium</a:t>
            </a:r>
            <a:r>
              <a:rPr lang="en-IE"/>
              <a:t> </a:t>
            </a:r>
            <a:r>
              <a:rPr lang="en-IE" err="1"/>
              <a:t>doloremque</a:t>
            </a:r>
            <a:r>
              <a:rPr lang="en-IE"/>
              <a:t> </a:t>
            </a:r>
            <a:r>
              <a:rPr lang="en-IE" err="1"/>
              <a:t>laudantium</a:t>
            </a:r>
            <a:r>
              <a:rPr lang="en-IE"/>
              <a:t>, </a:t>
            </a:r>
            <a:r>
              <a:rPr lang="en-IE" err="1"/>
              <a:t>totam</a:t>
            </a:r>
            <a:r>
              <a:rPr lang="en-IE"/>
              <a:t> rem </a:t>
            </a:r>
            <a:r>
              <a:rPr lang="en-IE" err="1"/>
              <a:t>aperiam</a:t>
            </a:r>
            <a:r>
              <a:rPr lang="en-IE"/>
              <a:t>, </a:t>
            </a:r>
            <a:r>
              <a:rPr lang="en-IE" err="1"/>
              <a:t>eaque</a:t>
            </a:r>
            <a:r>
              <a:rPr lang="en-IE"/>
              <a:t> </a:t>
            </a:r>
            <a:r>
              <a:rPr lang="en-IE" err="1"/>
              <a:t>ipsa</a:t>
            </a:r>
            <a:r>
              <a:rPr lang="en-IE"/>
              <a:t> </a:t>
            </a:r>
            <a:r>
              <a:rPr lang="en-IE" err="1"/>
              <a:t>quae</a:t>
            </a:r>
            <a:r>
              <a:rPr lang="en-IE"/>
              <a:t> ab </a:t>
            </a:r>
            <a:r>
              <a:rPr lang="en-IE" err="1"/>
              <a:t>illo</a:t>
            </a:r>
            <a:r>
              <a:rPr lang="en-IE"/>
              <a:t> </a:t>
            </a:r>
            <a:r>
              <a:rPr lang="en-IE" err="1"/>
              <a:t>inventore</a:t>
            </a:r>
            <a:r>
              <a:rPr lang="en-IE"/>
              <a:t> </a:t>
            </a:r>
            <a:r>
              <a:rPr lang="en-IE" err="1"/>
              <a:t>veritatis</a:t>
            </a:r>
            <a:r>
              <a:rPr lang="en-IE"/>
              <a:t> et quasi </a:t>
            </a:r>
            <a:r>
              <a:rPr lang="en-IE" err="1"/>
              <a:t>architecto</a:t>
            </a:r>
            <a:r>
              <a:rPr lang="en-IE"/>
              <a:t> beatae vitae dicta sunt </a:t>
            </a:r>
            <a:r>
              <a:rPr lang="en-IE" err="1"/>
              <a:t>explicabo</a:t>
            </a:r>
            <a:r>
              <a:rPr lang="en-IE"/>
              <a:t>. </a:t>
            </a:r>
          </a:p>
          <a:p>
            <a:r>
              <a:rPr lang="en-IE"/>
              <a:t>Nemo </a:t>
            </a:r>
            <a:r>
              <a:rPr lang="en-IE" err="1"/>
              <a:t>enim</a:t>
            </a:r>
            <a:r>
              <a:rPr lang="en-IE"/>
              <a:t> </a:t>
            </a:r>
            <a:r>
              <a:rPr lang="en-IE" err="1"/>
              <a:t>ipsam</a:t>
            </a:r>
            <a:r>
              <a:rPr lang="en-IE"/>
              <a:t> </a:t>
            </a:r>
            <a:r>
              <a:rPr lang="en-IE" err="1"/>
              <a:t>voluptatem</a:t>
            </a:r>
            <a:r>
              <a:rPr lang="en-IE"/>
              <a:t> </a:t>
            </a:r>
            <a:r>
              <a:rPr lang="en-IE" err="1"/>
              <a:t>quia</a:t>
            </a:r>
            <a:r>
              <a:rPr lang="en-IE"/>
              <a:t> </a:t>
            </a:r>
            <a:r>
              <a:rPr lang="en-IE" err="1"/>
              <a:t>voluptas</a:t>
            </a:r>
            <a:r>
              <a:rPr lang="en-IE"/>
              <a:t> sit </a:t>
            </a:r>
            <a:r>
              <a:rPr lang="en-IE" err="1"/>
              <a:t>aspernatur</a:t>
            </a:r>
            <a:r>
              <a:rPr lang="en-IE"/>
              <a:t> </a:t>
            </a:r>
            <a:r>
              <a:rPr lang="en-IE" err="1"/>
              <a:t>aut</a:t>
            </a:r>
            <a:r>
              <a:rPr lang="en-IE"/>
              <a:t> </a:t>
            </a:r>
            <a:r>
              <a:rPr lang="en-IE" err="1"/>
              <a:t>odit</a:t>
            </a:r>
            <a:r>
              <a:rPr lang="en-IE"/>
              <a:t> </a:t>
            </a:r>
            <a:r>
              <a:rPr lang="en-IE" err="1"/>
              <a:t>aut</a:t>
            </a:r>
            <a:r>
              <a:rPr lang="en-IE"/>
              <a:t> fugit, </a:t>
            </a:r>
            <a:r>
              <a:rPr lang="en-IE" err="1"/>
              <a:t>sed</a:t>
            </a:r>
            <a:r>
              <a:rPr lang="en-IE"/>
              <a:t> </a:t>
            </a:r>
            <a:r>
              <a:rPr lang="en-IE" err="1"/>
              <a:t>quia</a:t>
            </a:r>
            <a:r>
              <a:rPr lang="en-IE"/>
              <a:t> </a:t>
            </a:r>
            <a:r>
              <a:rPr lang="en-IE" err="1"/>
              <a:t>consequuntur</a:t>
            </a:r>
            <a:r>
              <a:rPr lang="en-IE"/>
              <a:t> </a:t>
            </a:r>
            <a:r>
              <a:rPr lang="en-IE" err="1"/>
              <a:t>magni</a:t>
            </a:r>
            <a:r>
              <a:rPr lang="en-IE"/>
              <a:t> </a:t>
            </a:r>
            <a:r>
              <a:rPr lang="en-IE" err="1"/>
              <a:t>dolores</a:t>
            </a:r>
            <a:r>
              <a:rPr lang="en-IE"/>
              <a:t> </a:t>
            </a:r>
            <a:r>
              <a:rPr lang="en-IE" err="1"/>
              <a:t>eos</a:t>
            </a:r>
            <a:r>
              <a:rPr lang="en-IE"/>
              <a:t> qui ratione </a:t>
            </a:r>
            <a:r>
              <a:rPr lang="en-IE" err="1"/>
              <a:t>voluptatem</a:t>
            </a:r>
            <a:r>
              <a:rPr lang="en-IE"/>
              <a:t> </a:t>
            </a:r>
            <a:r>
              <a:rPr lang="en-IE" err="1"/>
              <a:t>sequi</a:t>
            </a:r>
            <a:r>
              <a:rPr lang="en-IE"/>
              <a:t> </a:t>
            </a:r>
            <a:r>
              <a:rPr lang="en-IE" err="1"/>
              <a:t>nesciunt</a:t>
            </a:r>
            <a:r>
              <a:rPr lang="en-IE"/>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015"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a:p>
        </p:txBody>
      </p:sp>
      <p:sp>
        <p:nvSpPr>
          <p:cNvPr id="7" name="Chart Placeholder 5">
            <a:extLst>
              <a:ext uri="{FF2B5EF4-FFF2-40B4-BE49-F238E27FC236}">
                <a16:creationId xmlns:a16="http://schemas.microsoft.com/office/drawing/2014/main" id="{06102A41-F616-0E5A-7134-7369B06C0BCE}"/>
              </a:ext>
            </a:extLst>
          </p:cNvPr>
          <p:cNvSpPr>
            <a:spLocks noGrp="1"/>
          </p:cNvSpPr>
          <p:nvPr>
            <p:ph type="chart" sz="quarter" idx="11" hasCustomPrompt="1"/>
          </p:nvPr>
        </p:nvSpPr>
        <p:spPr>
          <a:xfrm>
            <a:off x="4600242" y="1577802"/>
            <a:ext cx="7086933" cy="4346416"/>
          </a:xfrm>
          <a:prstGeom prst="rect">
            <a:avLst/>
          </a:prstGeom>
        </p:spPr>
        <p:txBody>
          <a:bodyPr/>
          <a:lstStyle>
            <a:lvl1pPr algn="ctr">
              <a:defRPr sz="1092">
                <a:solidFill>
                  <a:srgbClr val="363A92"/>
                </a:solidFill>
                <a:latin typeface="+mn-lt"/>
                <a:cs typeface="Arial" panose="020B0604020202020204" pitchFamily="34" charset="0"/>
              </a:defRPr>
            </a:lvl1pPr>
          </a:lstStyle>
          <a:p>
            <a:r>
              <a:rPr lang="en-US"/>
              <a:t>Click the icon to add a graph or chart</a:t>
            </a:r>
          </a:p>
        </p:txBody>
      </p:sp>
      <p:sp>
        <p:nvSpPr>
          <p:cNvPr id="5" name="Title 4">
            <a:extLst>
              <a:ext uri="{FF2B5EF4-FFF2-40B4-BE49-F238E27FC236}">
                <a16:creationId xmlns:a16="http://schemas.microsoft.com/office/drawing/2014/main" id="{C10B5128-28E5-D682-EF28-E13BC661E49D}"/>
              </a:ext>
            </a:extLst>
          </p:cNvPr>
          <p:cNvSpPr>
            <a:spLocks noGrp="1"/>
          </p:cNvSpPr>
          <p:nvPr>
            <p:ph type="title" hasCustomPrompt="1"/>
          </p:nvPr>
        </p:nvSpPr>
        <p:spPr/>
        <p:txBody>
          <a:bodyPr/>
          <a:lstStyle>
            <a:lvl1pPr>
              <a:defRPr/>
            </a:lvl1pPr>
          </a:lstStyle>
          <a:p>
            <a:r>
              <a:rPr lang="en-US"/>
              <a:t>Page title goes here</a:t>
            </a:r>
            <a:endParaRPr lang="en-GB"/>
          </a:p>
        </p:txBody>
      </p:sp>
    </p:spTree>
    <p:extLst>
      <p:ext uri="{BB962C8B-B14F-4D97-AF65-F5344CB8AC3E}">
        <p14:creationId xmlns:p14="http://schemas.microsoft.com/office/powerpoint/2010/main" val="869744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1 image)">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n-lt"/>
                <a:cs typeface="Arial" panose="020B0604020202020204" pitchFamily="34" charset="0"/>
              </a:defRPr>
            </a:lvl1pPr>
          </a:lstStyle>
          <a:p>
            <a:r>
              <a:rPr lang="en-IE" sz="3275"/>
              <a:t>Page title goes here</a:t>
            </a:r>
            <a:endParaRPr/>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a:t>Click to insert body text here. </a:t>
            </a:r>
          </a:p>
          <a:p>
            <a:r>
              <a:rPr lang="en-IE"/>
              <a:t>Sed </a:t>
            </a:r>
            <a:r>
              <a:rPr lang="en-IE" err="1"/>
              <a:t>ut</a:t>
            </a:r>
            <a:r>
              <a:rPr lang="en-IE"/>
              <a:t> </a:t>
            </a:r>
            <a:r>
              <a:rPr lang="en-IE" err="1"/>
              <a:t>perspiciatis</a:t>
            </a:r>
            <a:r>
              <a:rPr lang="en-IE"/>
              <a:t> </a:t>
            </a:r>
            <a:r>
              <a:rPr lang="en-IE" err="1"/>
              <a:t>unde</a:t>
            </a:r>
            <a:r>
              <a:rPr lang="en-IE"/>
              <a:t> </a:t>
            </a:r>
            <a:r>
              <a:rPr lang="en-IE" err="1"/>
              <a:t>omnis</a:t>
            </a:r>
            <a:r>
              <a:rPr lang="en-IE"/>
              <a:t> </a:t>
            </a:r>
            <a:r>
              <a:rPr lang="en-IE" err="1"/>
              <a:t>iste</a:t>
            </a:r>
            <a:r>
              <a:rPr lang="en-IE"/>
              <a:t> </a:t>
            </a:r>
            <a:r>
              <a:rPr lang="en-IE" err="1"/>
              <a:t>natus</a:t>
            </a:r>
            <a:r>
              <a:rPr lang="en-IE"/>
              <a:t> error sit </a:t>
            </a:r>
            <a:r>
              <a:rPr lang="en-IE" err="1"/>
              <a:t>voluptatem</a:t>
            </a:r>
            <a:r>
              <a:rPr lang="en-IE"/>
              <a:t> </a:t>
            </a:r>
            <a:r>
              <a:rPr lang="en-IE" err="1"/>
              <a:t>accusantium</a:t>
            </a:r>
            <a:r>
              <a:rPr lang="en-IE"/>
              <a:t> </a:t>
            </a:r>
            <a:r>
              <a:rPr lang="en-IE" err="1"/>
              <a:t>doloremque</a:t>
            </a:r>
            <a:r>
              <a:rPr lang="en-IE"/>
              <a:t> </a:t>
            </a:r>
            <a:r>
              <a:rPr lang="en-IE" err="1"/>
              <a:t>laudantium</a:t>
            </a:r>
            <a:r>
              <a:rPr lang="en-IE"/>
              <a:t>, </a:t>
            </a:r>
            <a:r>
              <a:rPr lang="en-IE" err="1"/>
              <a:t>totam</a:t>
            </a:r>
            <a:r>
              <a:rPr lang="en-IE"/>
              <a:t> rem </a:t>
            </a:r>
            <a:r>
              <a:rPr lang="en-IE" err="1"/>
              <a:t>aperiam</a:t>
            </a:r>
            <a:r>
              <a:rPr lang="en-IE"/>
              <a:t>, </a:t>
            </a:r>
            <a:r>
              <a:rPr lang="en-IE" err="1"/>
              <a:t>eaque</a:t>
            </a:r>
            <a:r>
              <a:rPr lang="en-IE"/>
              <a:t> </a:t>
            </a:r>
            <a:r>
              <a:rPr lang="en-IE" err="1"/>
              <a:t>ipsa</a:t>
            </a:r>
            <a:r>
              <a:rPr lang="en-IE"/>
              <a:t> </a:t>
            </a:r>
            <a:r>
              <a:rPr lang="en-IE" err="1"/>
              <a:t>quae</a:t>
            </a:r>
            <a:r>
              <a:rPr lang="en-IE"/>
              <a:t> ab </a:t>
            </a:r>
            <a:r>
              <a:rPr lang="en-IE" err="1"/>
              <a:t>illo</a:t>
            </a:r>
            <a:r>
              <a:rPr lang="en-IE"/>
              <a:t> </a:t>
            </a:r>
            <a:r>
              <a:rPr lang="en-IE" err="1"/>
              <a:t>inventore</a:t>
            </a:r>
            <a:r>
              <a:rPr lang="en-IE"/>
              <a:t> </a:t>
            </a:r>
            <a:r>
              <a:rPr lang="en-IE" err="1"/>
              <a:t>veritatis</a:t>
            </a:r>
            <a:r>
              <a:rPr lang="en-IE"/>
              <a:t> et quasi </a:t>
            </a:r>
            <a:r>
              <a:rPr lang="en-IE" err="1"/>
              <a:t>architecto</a:t>
            </a:r>
            <a:r>
              <a:rPr lang="en-IE"/>
              <a:t> beatae vitae dicta sunt </a:t>
            </a:r>
            <a:r>
              <a:rPr lang="en-IE" err="1"/>
              <a:t>explicabo</a:t>
            </a:r>
            <a:r>
              <a:rPr lang="en-IE"/>
              <a:t>. </a:t>
            </a:r>
          </a:p>
          <a:p>
            <a:r>
              <a:rPr lang="en-IE"/>
              <a:t>Nemo </a:t>
            </a:r>
            <a:r>
              <a:rPr lang="en-IE" err="1"/>
              <a:t>enim</a:t>
            </a:r>
            <a:r>
              <a:rPr lang="en-IE"/>
              <a:t> </a:t>
            </a:r>
            <a:r>
              <a:rPr lang="en-IE" err="1"/>
              <a:t>ipsam</a:t>
            </a:r>
            <a:r>
              <a:rPr lang="en-IE"/>
              <a:t> </a:t>
            </a:r>
            <a:r>
              <a:rPr lang="en-IE" err="1"/>
              <a:t>voluptatem</a:t>
            </a:r>
            <a:r>
              <a:rPr lang="en-IE"/>
              <a:t> </a:t>
            </a:r>
            <a:r>
              <a:rPr lang="en-IE" err="1"/>
              <a:t>quia</a:t>
            </a:r>
            <a:r>
              <a:rPr lang="en-IE"/>
              <a:t> </a:t>
            </a:r>
            <a:r>
              <a:rPr lang="en-IE" err="1"/>
              <a:t>voluptas</a:t>
            </a:r>
            <a:r>
              <a:rPr lang="en-IE"/>
              <a:t> sit </a:t>
            </a:r>
            <a:r>
              <a:rPr lang="en-IE" err="1"/>
              <a:t>aspernatur</a:t>
            </a:r>
            <a:r>
              <a:rPr lang="en-IE"/>
              <a:t> </a:t>
            </a:r>
            <a:r>
              <a:rPr lang="en-IE" err="1"/>
              <a:t>aut</a:t>
            </a:r>
            <a:r>
              <a:rPr lang="en-IE"/>
              <a:t> </a:t>
            </a:r>
            <a:r>
              <a:rPr lang="en-IE" err="1"/>
              <a:t>odit</a:t>
            </a:r>
            <a:r>
              <a:rPr lang="en-IE"/>
              <a:t> </a:t>
            </a:r>
            <a:r>
              <a:rPr lang="en-IE" err="1"/>
              <a:t>aut</a:t>
            </a:r>
            <a:r>
              <a:rPr lang="en-IE"/>
              <a:t> fugit, </a:t>
            </a:r>
            <a:r>
              <a:rPr lang="en-IE" err="1"/>
              <a:t>sed</a:t>
            </a:r>
            <a:r>
              <a:rPr lang="en-IE"/>
              <a:t> </a:t>
            </a:r>
            <a:r>
              <a:rPr lang="en-IE" err="1"/>
              <a:t>quia</a:t>
            </a:r>
            <a:r>
              <a:rPr lang="en-IE"/>
              <a:t> </a:t>
            </a:r>
            <a:r>
              <a:rPr lang="en-IE" err="1"/>
              <a:t>consequuntur</a:t>
            </a:r>
            <a:r>
              <a:rPr lang="en-IE"/>
              <a:t> </a:t>
            </a:r>
            <a:r>
              <a:rPr lang="en-IE" err="1"/>
              <a:t>magni</a:t>
            </a:r>
            <a:r>
              <a:rPr lang="en-IE"/>
              <a:t> </a:t>
            </a:r>
            <a:r>
              <a:rPr lang="en-IE" err="1"/>
              <a:t>dolores</a:t>
            </a:r>
            <a:r>
              <a:rPr lang="en-IE"/>
              <a:t> </a:t>
            </a:r>
            <a:r>
              <a:rPr lang="en-IE" err="1"/>
              <a:t>eos</a:t>
            </a:r>
            <a:r>
              <a:rPr lang="en-IE"/>
              <a:t> qui ratione </a:t>
            </a:r>
            <a:r>
              <a:rPr lang="en-IE" err="1"/>
              <a:t>voluptatem</a:t>
            </a:r>
            <a:r>
              <a:rPr lang="en-IE"/>
              <a:t> </a:t>
            </a:r>
            <a:r>
              <a:rPr lang="en-IE" err="1"/>
              <a:t>sequi</a:t>
            </a:r>
            <a:r>
              <a:rPr lang="en-IE"/>
              <a:t> </a:t>
            </a:r>
            <a:r>
              <a:rPr lang="en-IE" err="1"/>
              <a:t>nesciunt</a:t>
            </a:r>
            <a:r>
              <a:rPr lang="en-IE"/>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0241" y="1577802"/>
            <a:ext cx="7086934" cy="4346416"/>
          </a:xfrm>
          <a:prstGeom prst="roundRect">
            <a:avLst>
              <a:gd name="adj" fmla="val 10628"/>
            </a:avLst>
          </a:prstGeom>
        </p:spPr>
        <p:txBody>
          <a:bodyPr/>
          <a:lstStyle>
            <a:lvl1pPr algn="ctr">
              <a:defRPr>
                <a:solidFill>
                  <a:schemeClr val="bg1"/>
                </a:solidFill>
                <a:latin typeface="+mn-lt"/>
                <a:cs typeface="Arial" panose="020B0604020202020204" pitchFamily="34" charset="0"/>
              </a:defRPr>
            </a:lvl1pPr>
          </a:lstStyle>
          <a:p>
            <a:r>
              <a:rPr lang="en-US"/>
              <a:t>Click the icon to add a picture</a:t>
            </a:r>
          </a:p>
        </p:txBody>
      </p:sp>
      <p:sp>
        <p:nvSpPr>
          <p:cNvPr id="12" name="Date Placeholder 11">
            <a:extLst>
              <a:ext uri="{FF2B5EF4-FFF2-40B4-BE49-F238E27FC236}">
                <a16:creationId xmlns:a16="http://schemas.microsoft.com/office/drawing/2014/main" id="{CC0A3E64-5C95-66AE-022D-A5FA48E2B33F}"/>
              </a:ext>
            </a:extLst>
          </p:cNvPr>
          <p:cNvSpPr>
            <a:spLocks noGrp="1"/>
          </p:cNvSpPr>
          <p:nvPr>
            <p:ph type="dt" sz="half" idx="11"/>
          </p:nvPr>
        </p:nvSpPr>
        <p:spPr/>
        <p:txBody>
          <a:bodyPr/>
          <a:lstStyle>
            <a:lvl1pPr>
              <a:defRPr>
                <a:solidFill>
                  <a:schemeClr val="bg1"/>
                </a:solidFill>
              </a:defRPr>
            </a:lvl1pPr>
          </a:lstStyle>
          <a:p>
            <a:pPr algn="ctr"/>
            <a:r>
              <a:rPr lang="en-GB"/>
              <a:t>May 2025</a:t>
            </a:r>
          </a:p>
        </p:txBody>
      </p:sp>
      <p:sp>
        <p:nvSpPr>
          <p:cNvPr id="13" name="Footer Placeholder 12">
            <a:extLst>
              <a:ext uri="{FF2B5EF4-FFF2-40B4-BE49-F238E27FC236}">
                <a16:creationId xmlns:a16="http://schemas.microsoft.com/office/drawing/2014/main" id="{78259817-71D9-9CE9-F2A0-72EF482770A9}"/>
              </a:ext>
            </a:extLst>
          </p:cNvPr>
          <p:cNvSpPr>
            <a:spLocks noGrp="1"/>
          </p:cNvSpPr>
          <p:nvPr>
            <p:ph type="ftr" sz="quarter" idx="12"/>
          </p:nvPr>
        </p:nvSpPr>
        <p:spPr/>
        <p:txBody>
          <a:bodyPr/>
          <a:lstStyle>
            <a:lvl1pPr>
              <a:defRPr>
                <a:solidFill>
                  <a:schemeClr val="bg1"/>
                </a:solidFill>
              </a:defRPr>
            </a:lvl1pPr>
          </a:lstStyle>
          <a:p>
            <a:endParaRPr lang="en-GB"/>
          </a:p>
        </p:txBody>
      </p:sp>
      <p:sp>
        <p:nvSpPr>
          <p:cNvPr id="14" name="Slide Number Placeholder 13">
            <a:extLst>
              <a:ext uri="{FF2B5EF4-FFF2-40B4-BE49-F238E27FC236}">
                <a16:creationId xmlns:a16="http://schemas.microsoft.com/office/drawing/2014/main" id="{01AA525E-FC9A-5345-2D4F-6E3E58B1F20E}"/>
              </a:ext>
            </a:extLst>
          </p:cNvPr>
          <p:cNvSpPr>
            <a:spLocks noGrp="1"/>
          </p:cNvSpPr>
          <p:nvPr>
            <p:ph type="sldNum" sz="quarter" idx="13"/>
          </p:nvPr>
        </p:nvSpPr>
        <p:spPr/>
        <p:txBody>
          <a:bodyPr/>
          <a:lstStyle>
            <a:lvl1pPr>
              <a:defRPr>
                <a:solidFill>
                  <a:schemeClr val="bg1"/>
                </a:solidFill>
              </a:defRPr>
            </a:lvl1pPr>
          </a:lstStyle>
          <a:p>
            <a:fld id="{F4FB2FA0-B311-4FD1-A6C3-B0014DBF514B}" type="slidenum">
              <a:rPr lang="en-GB" smtClean="0"/>
              <a:pPr/>
              <a:t>‹#›</a:t>
            </a:fld>
            <a:endParaRPr lang="en-GB"/>
          </a:p>
        </p:txBody>
      </p:sp>
      <p:pic>
        <p:nvPicPr>
          <p:cNvPr id="4" name="Picture 287">
            <a:extLst>
              <a:ext uri="{FF2B5EF4-FFF2-40B4-BE49-F238E27FC236}">
                <a16:creationId xmlns:a16="http://schemas.microsoft.com/office/drawing/2014/main" id="{6C76B594-542C-67F1-F354-78EAA3BC3B7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3083955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2 image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j-lt"/>
                <a:cs typeface="Arial" panose="020B0604020202020204" pitchFamily="34" charset="0"/>
              </a:defRPr>
            </a:lvl1pPr>
          </a:lstStyle>
          <a:p>
            <a:r>
              <a:rPr lang="en-IE" sz="3275"/>
              <a:t>Page title goes here</a:t>
            </a:r>
            <a:endParaRPr/>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a:t>Click to insert body text here. </a:t>
            </a:r>
          </a:p>
          <a:p>
            <a:r>
              <a:rPr lang="en-IE"/>
              <a:t>Sed </a:t>
            </a:r>
            <a:r>
              <a:rPr lang="en-IE" err="1"/>
              <a:t>ut</a:t>
            </a:r>
            <a:r>
              <a:rPr lang="en-IE"/>
              <a:t> </a:t>
            </a:r>
            <a:r>
              <a:rPr lang="en-IE" err="1"/>
              <a:t>perspiciatis</a:t>
            </a:r>
            <a:r>
              <a:rPr lang="en-IE"/>
              <a:t> </a:t>
            </a:r>
            <a:r>
              <a:rPr lang="en-IE" err="1"/>
              <a:t>unde</a:t>
            </a:r>
            <a:r>
              <a:rPr lang="en-IE"/>
              <a:t> </a:t>
            </a:r>
            <a:r>
              <a:rPr lang="en-IE" err="1"/>
              <a:t>omnis</a:t>
            </a:r>
            <a:r>
              <a:rPr lang="en-IE"/>
              <a:t> </a:t>
            </a:r>
            <a:r>
              <a:rPr lang="en-IE" err="1"/>
              <a:t>iste</a:t>
            </a:r>
            <a:r>
              <a:rPr lang="en-IE"/>
              <a:t> </a:t>
            </a:r>
            <a:r>
              <a:rPr lang="en-IE" err="1"/>
              <a:t>natus</a:t>
            </a:r>
            <a:r>
              <a:rPr lang="en-IE"/>
              <a:t> error sit </a:t>
            </a:r>
            <a:r>
              <a:rPr lang="en-IE" err="1"/>
              <a:t>voluptatem</a:t>
            </a:r>
            <a:r>
              <a:rPr lang="en-IE"/>
              <a:t> </a:t>
            </a:r>
            <a:r>
              <a:rPr lang="en-IE" err="1"/>
              <a:t>accusantium</a:t>
            </a:r>
            <a:r>
              <a:rPr lang="en-IE"/>
              <a:t> </a:t>
            </a:r>
            <a:r>
              <a:rPr lang="en-IE" err="1"/>
              <a:t>doloremque</a:t>
            </a:r>
            <a:r>
              <a:rPr lang="en-IE"/>
              <a:t> </a:t>
            </a:r>
            <a:r>
              <a:rPr lang="en-IE" err="1"/>
              <a:t>laudantium</a:t>
            </a:r>
            <a:r>
              <a:rPr lang="en-IE"/>
              <a:t>, </a:t>
            </a:r>
            <a:r>
              <a:rPr lang="en-IE" err="1"/>
              <a:t>totam</a:t>
            </a:r>
            <a:r>
              <a:rPr lang="en-IE"/>
              <a:t> rem </a:t>
            </a:r>
            <a:r>
              <a:rPr lang="en-IE" err="1"/>
              <a:t>aperiam</a:t>
            </a:r>
            <a:r>
              <a:rPr lang="en-IE"/>
              <a:t>, </a:t>
            </a:r>
            <a:r>
              <a:rPr lang="en-IE" err="1"/>
              <a:t>eaque</a:t>
            </a:r>
            <a:r>
              <a:rPr lang="en-IE"/>
              <a:t> </a:t>
            </a:r>
            <a:r>
              <a:rPr lang="en-IE" err="1"/>
              <a:t>ipsa</a:t>
            </a:r>
            <a:r>
              <a:rPr lang="en-IE"/>
              <a:t> </a:t>
            </a:r>
            <a:r>
              <a:rPr lang="en-IE" err="1"/>
              <a:t>quae</a:t>
            </a:r>
            <a:r>
              <a:rPr lang="en-IE"/>
              <a:t> ab </a:t>
            </a:r>
            <a:r>
              <a:rPr lang="en-IE" err="1"/>
              <a:t>illo</a:t>
            </a:r>
            <a:r>
              <a:rPr lang="en-IE"/>
              <a:t> </a:t>
            </a:r>
            <a:r>
              <a:rPr lang="en-IE" err="1"/>
              <a:t>inventore</a:t>
            </a:r>
            <a:r>
              <a:rPr lang="en-IE"/>
              <a:t> </a:t>
            </a:r>
            <a:r>
              <a:rPr lang="en-IE" err="1"/>
              <a:t>veritatis</a:t>
            </a:r>
            <a:r>
              <a:rPr lang="en-IE"/>
              <a:t> et quasi </a:t>
            </a:r>
            <a:r>
              <a:rPr lang="en-IE" err="1"/>
              <a:t>architecto</a:t>
            </a:r>
            <a:r>
              <a:rPr lang="en-IE"/>
              <a:t> beatae vitae dicta sunt </a:t>
            </a:r>
            <a:r>
              <a:rPr lang="en-IE" err="1"/>
              <a:t>explicabo</a:t>
            </a:r>
            <a:r>
              <a:rPr lang="en-IE"/>
              <a:t>. </a:t>
            </a:r>
          </a:p>
          <a:p>
            <a:r>
              <a:rPr lang="en-IE"/>
              <a:t>Nemo </a:t>
            </a:r>
            <a:r>
              <a:rPr lang="en-IE" err="1"/>
              <a:t>enim</a:t>
            </a:r>
            <a:r>
              <a:rPr lang="en-IE"/>
              <a:t> </a:t>
            </a:r>
            <a:r>
              <a:rPr lang="en-IE" err="1"/>
              <a:t>ipsam</a:t>
            </a:r>
            <a:r>
              <a:rPr lang="en-IE"/>
              <a:t> </a:t>
            </a:r>
            <a:r>
              <a:rPr lang="en-IE" err="1"/>
              <a:t>voluptatem</a:t>
            </a:r>
            <a:r>
              <a:rPr lang="en-IE"/>
              <a:t> </a:t>
            </a:r>
            <a:r>
              <a:rPr lang="en-IE" err="1"/>
              <a:t>quia</a:t>
            </a:r>
            <a:r>
              <a:rPr lang="en-IE"/>
              <a:t> </a:t>
            </a:r>
            <a:r>
              <a:rPr lang="en-IE" err="1"/>
              <a:t>voluptas</a:t>
            </a:r>
            <a:r>
              <a:rPr lang="en-IE"/>
              <a:t> sit </a:t>
            </a:r>
            <a:r>
              <a:rPr lang="en-IE" err="1"/>
              <a:t>aspernatur</a:t>
            </a:r>
            <a:r>
              <a:rPr lang="en-IE"/>
              <a:t> </a:t>
            </a:r>
            <a:r>
              <a:rPr lang="en-IE" err="1"/>
              <a:t>aut</a:t>
            </a:r>
            <a:r>
              <a:rPr lang="en-IE"/>
              <a:t> </a:t>
            </a:r>
            <a:r>
              <a:rPr lang="en-IE" err="1"/>
              <a:t>odit</a:t>
            </a:r>
            <a:r>
              <a:rPr lang="en-IE"/>
              <a:t> </a:t>
            </a:r>
            <a:r>
              <a:rPr lang="en-IE" err="1"/>
              <a:t>aut</a:t>
            </a:r>
            <a:r>
              <a:rPr lang="en-IE"/>
              <a:t> fugit, </a:t>
            </a:r>
            <a:r>
              <a:rPr lang="en-IE" err="1"/>
              <a:t>sed</a:t>
            </a:r>
            <a:r>
              <a:rPr lang="en-IE"/>
              <a:t> </a:t>
            </a:r>
            <a:r>
              <a:rPr lang="en-IE" err="1"/>
              <a:t>quia</a:t>
            </a:r>
            <a:r>
              <a:rPr lang="en-IE"/>
              <a:t> </a:t>
            </a:r>
            <a:r>
              <a:rPr lang="en-IE" err="1"/>
              <a:t>consequuntur</a:t>
            </a:r>
            <a:r>
              <a:rPr lang="en-IE"/>
              <a:t> </a:t>
            </a:r>
            <a:r>
              <a:rPr lang="en-IE" err="1"/>
              <a:t>magni</a:t>
            </a:r>
            <a:r>
              <a:rPr lang="en-IE"/>
              <a:t> </a:t>
            </a:r>
            <a:r>
              <a:rPr lang="en-IE" err="1"/>
              <a:t>dolores</a:t>
            </a:r>
            <a:r>
              <a:rPr lang="en-IE"/>
              <a:t> </a:t>
            </a:r>
            <a:r>
              <a:rPr lang="en-IE" err="1"/>
              <a:t>eos</a:t>
            </a:r>
            <a:r>
              <a:rPr lang="en-IE"/>
              <a:t> qui ratione </a:t>
            </a:r>
            <a:r>
              <a:rPr lang="en-IE" err="1"/>
              <a:t>voluptatem</a:t>
            </a:r>
            <a:r>
              <a:rPr lang="en-IE"/>
              <a:t> </a:t>
            </a:r>
            <a:r>
              <a:rPr lang="en-IE" err="1"/>
              <a:t>sequi</a:t>
            </a:r>
            <a:r>
              <a:rPr lang="en-IE"/>
              <a:t> </a:t>
            </a:r>
            <a:r>
              <a:rPr lang="en-IE" err="1"/>
              <a:t>nesciunt</a:t>
            </a:r>
            <a:r>
              <a:rPr lang="en-IE"/>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52807" y="1577802"/>
            <a:ext cx="3280980" cy="4346416"/>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a:t>Click the icon to add a picture</a:t>
            </a:r>
          </a:p>
        </p:txBody>
      </p:sp>
      <p:sp>
        <p:nvSpPr>
          <p:cNvPr id="10" name="Picture Placeholder 7">
            <a:extLst>
              <a:ext uri="{FF2B5EF4-FFF2-40B4-BE49-F238E27FC236}">
                <a16:creationId xmlns:a16="http://schemas.microsoft.com/office/drawing/2014/main" id="{99F917B1-F51A-D7C7-DD44-893E8A36E13E}"/>
              </a:ext>
            </a:extLst>
          </p:cNvPr>
          <p:cNvSpPr>
            <a:spLocks noGrp="1"/>
          </p:cNvSpPr>
          <p:nvPr>
            <p:ph type="pic" sz="quarter" idx="11" hasCustomPrompt="1"/>
          </p:nvPr>
        </p:nvSpPr>
        <p:spPr>
          <a:xfrm>
            <a:off x="8406550" y="1577802"/>
            <a:ext cx="3280980" cy="4346416"/>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a:t>Click the icon to add a picture</a:t>
            </a:r>
          </a:p>
        </p:txBody>
      </p:sp>
      <p:sp>
        <p:nvSpPr>
          <p:cNvPr id="7" name="Date Placeholder 6">
            <a:extLst>
              <a:ext uri="{FF2B5EF4-FFF2-40B4-BE49-F238E27FC236}">
                <a16:creationId xmlns:a16="http://schemas.microsoft.com/office/drawing/2014/main" id="{008F3562-9AEA-B578-4787-6401104CAB14}"/>
              </a:ext>
            </a:extLst>
          </p:cNvPr>
          <p:cNvSpPr>
            <a:spLocks noGrp="1"/>
          </p:cNvSpPr>
          <p:nvPr>
            <p:ph type="dt" sz="half" idx="12"/>
          </p:nvPr>
        </p:nvSpPr>
        <p:spPr/>
        <p:txBody>
          <a:bodyPr/>
          <a:lstStyle>
            <a:lvl1pPr>
              <a:defRPr>
                <a:solidFill>
                  <a:schemeClr val="bg1"/>
                </a:solidFill>
              </a:defRPr>
            </a:lvl1pPr>
          </a:lstStyle>
          <a:p>
            <a:pPr algn="ctr"/>
            <a:r>
              <a:rPr lang="en-GB"/>
              <a:t>May 2025</a:t>
            </a:r>
          </a:p>
        </p:txBody>
      </p:sp>
      <p:sp>
        <p:nvSpPr>
          <p:cNvPr id="9" name="Footer Placeholder 8">
            <a:extLst>
              <a:ext uri="{FF2B5EF4-FFF2-40B4-BE49-F238E27FC236}">
                <a16:creationId xmlns:a16="http://schemas.microsoft.com/office/drawing/2014/main" id="{298D448D-A3B2-E80E-5A11-229DB672BC07}"/>
              </a:ext>
            </a:extLst>
          </p:cNvPr>
          <p:cNvSpPr>
            <a:spLocks noGrp="1"/>
          </p:cNvSpPr>
          <p:nvPr>
            <p:ph type="ftr" sz="quarter" idx="13"/>
          </p:nvPr>
        </p:nvSpPr>
        <p:spPr/>
        <p:txBody>
          <a:bodyPr/>
          <a:lstStyle>
            <a:lvl1pPr>
              <a:defRPr>
                <a:solidFill>
                  <a:schemeClr val="bg1"/>
                </a:solidFill>
              </a:defRPr>
            </a:lvl1pPr>
          </a:lstStyle>
          <a:p>
            <a:endParaRPr lang="en-GB"/>
          </a:p>
        </p:txBody>
      </p:sp>
      <p:sp>
        <p:nvSpPr>
          <p:cNvPr id="11" name="Slide Number Placeholder 10">
            <a:extLst>
              <a:ext uri="{FF2B5EF4-FFF2-40B4-BE49-F238E27FC236}">
                <a16:creationId xmlns:a16="http://schemas.microsoft.com/office/drawing/2014/main" id="{367DB460-21E1-D17E-9108-1011B7AA2CDE}"/>
              </a:ext>
            </a:extLst>
          </p:cNvPr>
          <p:cNvSpPr>
            <a:spLocks noGrp="1"/>
          </p:cNvSpPr>
          <p:nvPr>
            <p:ph type="sldNum" sz="quarter" idx="14"/>
          </p:nvPr>
        </p:nvSpPr>
        <p:spPr>
          <a:xfrm>
            <a:off x="11049000" y="6206296"/>
            <a:ext cx="638530" cy="360000"/>
          </a:xfrm>
        </p:spPr>
        <p:txBody>
          <a:bodyPr/>
          <a:lstStyle>
            <a:lvl1pPr>
              <a:defRPr>
                <a:solidFill>
                  <a:schemeClr val="bg1"/>
                </a:solidFill>
              </a:defRPr>
            </a:lvl1pPr>
          </a:lstStyle>
          <a:p>
            <a:fld id="{F4FB2FA0-B311-4FD1-A6C3-B0014DBF514B}" type="slidenum">
              <a:rPr lang="en-GB" smtClean="0"/>
              <a:pPr/>
              <a:t>‹#›</a:t>
            </a:fld>
            <a:endParaRPr lang="en-GB"/>
          </a:p>
        </p:txBody>
      </p:sp>
      <p:pic>
        <p:nvPicPr>
          <p:cNvPr id="4" name="Picture 287">
            <a:extLst>
              <a:ext uri="{FF2B5EF4-FFF2-40B4-BE49-F238E27FC236}">
                <a16:creationId xmlns:a16="http://schemas.microsoft.com/office/drawing/2014/main" id="{F9338E08-1F94-61DB-4B9B-CAE9DFE4227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178408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4 image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j-lt"/>
                <a:cs typeface="Arial" panose="020B0604020202020204" pitchFamily="34" charset="0"/>
              </a:defRPr>
            </a:lvl1pPr>
          </a:lstStyle>
          <a:p>
            <a:r>
              <a:rPr lang="en-IE" sz="3275"/>
              <a:t>Page title goes here</a:t>
            </a:r>
            <a:endParaRPr/>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a:t>Click to insert body text here. </a:t>
            </a:r>
          </a:p>
          <a:p>
            <a:r>
              <a:rPr lang="en-IE"/>
              <a:t>Sed </a:t>
            </a:r>
            <a:r>
              <a:rPr lang="en-IE" err="1"/>
              <a:t>ut</a:t>
            </a:r>
            <a:r>
              <a:rPr lang="en-IE"/>
              <a:t> </a:t>
            </a:r>
            <a:r>
              <a:rPr lang="en-IE" err="1"/>
              <a:t>perspiciatis</a:t>
            </a:r>
            <a:r>
              <a:rPr lang="en-IE"/>
              <a:t> </a:t>
            </a:r>
            <a:r>
              <a:rPr lang="en-IE" err="1"/>
              <a:t>unde</a:t>
            </a:r>
            <a:r>
              <a:rPr lang="en-IE"/>
              <a:t> </a:t>
            </a:r>
            <a:r>
              <a:rPr lang="en-IE" err="1"/>
              <a:t>omnis</a:t>
            </a:r>
            <a:r>
              <a:rPr lang="en-IE"/>
              <a:t> </a:t>
            </a:r>
            <a:r>
              <a:rPr lang="en-IE" err="1"/>
              <a:t>iste</a:t>
            </a:r>
            <a:r>
              <a:rPr lang="en-IE"/>
              <a:t> </a:t>
            </a:r>
            <a:r>
              <a:rPr lang="en-IE" err="1"/>
              <a:t>natus</a:t>
            </a:r>
            <a:r>
              <a:rPr lang="en-IE"/>
              <a:t> error sit </a:t>
            </a:r>
            <a:r>
              <a:rPr lang="en-IE" err="1"/>
              <a:t>voluptatem</a:t>
            </a:r>
            <a:r>
              <a:rPr lang="en-IE"/>
              <a:t> </a:t>
            </a:r>
            <a:r>
              <a:rPr lang="en-IE" err="1"/>
              <a:t>accusantium</a:t>
            </a:r>
            <a:r>
              <a:rPr lang="en-IE"/>
              <a:t> </a:t>
            </a:r>
            <a:r>
              <a:rPr lang="en-IE" err="1"/>
              <a:t>doloremque</a:t>
            </a:r>
            <a:r>
              <a:rPr lang="en-IE"/>
              <a:t> </a:t>
            </a:r>
            <a:r>
              <a:rPr lang="en-IE" err="1"/>
              <a:t>laudantium</a:t>
            </a:r>
            <a:r>
              <a:rPr lang="en-IE"/>
              <a:t>, </a:t>
            </a:r>
            <a:r>
              <a:rPr lang="en-IE" err="1"/>
              <a:t>totam</a:t>
            </a:r>
            <a:r>
              <a:rPr lang="en-IE"/>
              <a:t> rem </a:t>
            </a:r>
            <a:r>
              <a:rPr lang="en-IE" err="1"/>
              <a:t>aperiam</a:t>
            </a:r>
            <a:r>
              <a:rPr lang="en-IE"/>
              <a:t>, </a:t>
            </a:r>
            <a:r>
              <a:rPr lang="en-IE" err="1"/>
              <a:t>eaque</a:t>
            </a:r>
            <a:r>
              <a:rPr lang="en-IE"/>
              <a:t> </a:t>
            </a:r>
            <a:r>
              <a:rPr lang="en-IE" err="1"/>
              <a:t>ipsa</a:t>
            </a:r>
            <a:r>
              <a:rPr lang="en-IE"/>
              <a:t> </a:t>
            </a:r>
            <a:r>
              <a:rPr lang="en-IE" err="1"/>
              <a:t>quae</a:t>
            </a:r>
            <a:r>
              <a:rPr lang="en-IE"/>
              <a:t> ab </a:t>
            </a:r>
            <a:r>
              <a:rPr lang="en-IE" err="1"/>
              <a:t>illo</a:t>
            </a:r>
            <a:r>
              <a:rPr lang="en-IE"/>
              <a:t> </a:t>
            </a:r>
            <a:r>
              <a:rPr lang="en-IE" err="1"/>
              <a:t>inventore</a:t>
            </a:r>
            <a:r>
              <a:rPr lang="en-IE"/>
              <a:t> </a:t>
            </a:r>
            <a:r>
              <a:rPr lang="en-IE" err="1"/>
              <a:t>veritatis</a:t>
            </a:r>
            <a:r>
              <a:rPr lang="en-IE"/>
              <a:t> et quasi </a:t>
            </a:r>
            <a:r>
              <a:rPr lang="en-IE" err="1"/>
              <a:t>architecto</a:t>
            </a:r>
            <a:r>
              <a:rPr lang="en-IE"/>
              <a:t> beatae vitae dicta sunt </a:t>
            </a:r>
            <a:r>
              <a:rPr lang="en-IE" err="1"/>
              <a:t>explicabo</a:t>
            </a:r>
            <a:r>
              <a:rPr lang="en-IE"/>
              <a:t>. </a:t>
            </a:r>
          </a:p>
          <a:p>
            <a:r>
              <a:rPr lang="en-IE"/>
              <a:t>Nemo </a:t>
            </a:r>
            <a:r>
              <a:rPr lang="en-IE" err="1"/>
              <a:t>enim</a:t>
            </a:r>
            <a:r>
              <a:rPr lang="en-IE"/>
              <a:t> </a:t>
            </a:r>
            <a:r>
              <a:rPr lang="en-IE" err="1"/>
              <a:t>ipsam</a:t>
            </a:r>
            <a:r>
              <a:rPr lang="en-IE"/>
              <a:t> </a:t>
            </a:r>
            <a:r>
              <a:rPr lang="en-IE" err="1"/>
              <a:t>voluptatem</a:t>
            </a:r>
            <a:r>
              <a:rPr lang="en-IE"/>
              <a:t> </a:t>
            </a:r>
            <a:r>
              <a:rPr lang="en-IE" err="1"/>
              <a:t>quia</a:t>
            </a:r>
            <a:r>
              <a:rPr lang="en-IE"/>
              <a:t> </a:t>
            </a:r>
            <a:r>
              <a:rPr lang="en-IE" err="1"/>
              <a:t>voluptas</a:t>
            </a:r>
            <a:r>
              <a:rPr lang="en-IE"/>
              <a:t> sit </a:t>
            </a:r>
            <a:r>
              <a:rPr lang="en-IE" err="1"/>
              <a:t>aspernatur</a:t>
            </a:r>
            <a:r>
              <a:rPr lang="en-IE"/>
              <a:t> </a:t>
            </a:r>
            <a:r>
              <a:rPr lang="en-IE" err="1"/>
              <a:t>aut</a:t>
            </a:r>
            <a:r>
              <a:rPr lang="en-IE"/>
              <a:t> </a:t>
            </a:r>
            <a:r>
              <a:rPr lang="en-IE" err="1"/>
              <a:t>odit</a:t>
            </a:r>
            <a:r>
              <a:rPr lang="en-IE"/>
              <a:t> </a:t>
            </a:r>
            <a:r>
              <a:rPr lang="en-IE" err="1"/>
              <a:t>aut</a:t>
            </a:r>
            <a:r>
              <a:rPr lang="en-IE"/>
              <a:t> fugit, </a:t>
            </a:r>
            <a:r>
              <a:rPr lang="en-IE" err="1"/>
              <a:t>sed</a:t>
            </a:r>
            <a:r>
              <a:rPr lang="en-IE"/>
              <a:t> </a:t>
            </a:r>
            <a:r>
              <a:rPr lang="en-IE" err="1"/>
              <a:t>quia</a:t>
            </a:r>
            <a:r>
              <a:rPr lang="en-IE"/>
              <a:t> </a:t>
            </a:r>
            <a:r>
              <a:rPr lang="en-IE" err="1"/>
              <a:t>consequuntur</a:t>
            </a:r>
            <a:r>
              <a:rPr lang="en-IE"/>
              <a:t> </a:t>
            </a:r>
            <a:r>
              <a:rPr lang="en-IE" err="1"/>
              <a:t>magni</a:t>
            </a:r>
            <a:r>
              <a:rPr lang="en-IE"/>
              <a:t> </a:t>
            </a:r>
            <a:r>
              <a:rPr lang="en-IE" err="1"/>
              <a:t>dolores</a:t>
            </a:r>
            <a:r>
              <a:rPr lang="en-IE"/>
              <a:t> </a:t>
            </a:r>
            <a:r>
              <a:rPr lang="en-IE" err="1"/>
              <a:t>eos</a:t>
            </a:r>
            <a:r>
              <a:rPr lang="en-IE"/>
              <a:t> qui ratione </a:t>
            </a:r>
            <a:r>
              <a:rPr lang="en-IE" err="1"/>
              <a:t>voluptatem</a:t>
            </a:r>
            <a:r>
              <a:rPr lang="en-IE"/>
              <a:t> </a:t>
            </a:r>
            <a:r>
              <a:rPr lang="en-IE" err="1"/>
              <a:t>sequi</a:t>
            </a:r>
            <a:r>
              <a:rPr lang="en-IE"/>
              <a:t> </a:t>
            </a:r>
            <a:r>
              <a:rPr lang="en-IE" err="1"/>
              <a:t>nesciunt</a:t>
            </a:r>
            <a:r>
              <a:rPr lang="en-IE"/>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370"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9286" y="157780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a:t>Click the icon to add a picture</a:t>
            </a:r>
          </a:p>
        </p:txBody>
      </p:sp>
      <p:sp>
        <p:nvSpPr>
          <p:cNvPr id="6" name="Picture Placeholder 7">
            <a:extLst>
              <a:ext uri="{FF2B5EF4-FFF2-40B4-BE49-F238E27FC236}">
                <a16:creationId xmlns:a16="http://schemas.microsoft.com/office/drawing/2014/main" id="{98314EC4-E5A0-C649-F5EF-1E9236225E8C}"/>
              </a:ext>
            </a:extLst>
          </p:cNvPr>
          <p:cNvSpPr>
            <a:spLocks noGrp="1"/>
          </p:cNvSpPr>
          <p:nvPr>
            <p:ph type="pic" sz="quarter" idx="12" hasCustomPrompt="1"/>
          </p:nvPr>
        </p:nvSpPr>
        <p:spPr>
          <a:xfrm>
            <a:off x="4609286" y="393762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a:t>Click the icon to add a picture</a:t>
            </a:r>
          </a:p>
        </p:txBody>
      </p:sp>
      <p:sp>
        <p:nvSpPr>
          <p:cNvPr id="7" name="Picture Placeholder 7">
            <a:extLst>
              <a:ext uri="{FF2B5EF4-FFF2-40B4-BE49-F238E27FC236}">
                <a16:creationId xmlns:a16="http://schemas.microsoft.com/office/drawing/2014/main" id="{6C4BB63F-0230-2356-3543-54C339E253E3}"/>
              </a:ext>
            </a:extLst>
          </p:cNvPr>
          <p:cNvSpPr>
            <a:spLocks noGrp="1"/>
          </p:cNvSpPr>
          <p:nvPr>
            <p:ph type="pic" sz="quarter" idx="13" hasCustomPrompt="1"/>
          </p:nvPr>
        </p:nvSpPr>
        <p:spPr>
          <a:xfrm>
            <a:off x="8284858" y="157780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a:t>Click the icon to add a picture</a:t>
            </a:r>
          </a:p>
        </p:txBody>
      </p:sp>
      <p:sp>
        <p:nvSpPr>
          <p:cNvPr id="9" name="Picture Placeholder 7">
            <a:extLst>
              <a:ext uri="{FF2B5EF4-FFF2-40B4-BE49-F238E27FC236}">
                <a16:creationId xmlns:a16="http://schemas.microsoft.com/office/drawing/2014/main" id="{35C5486B-1B0C-E055-35CB-53BB39E04F56}"/>
              </a:ext>
            </a:extLst>
          </p:cNvPr>
          <p:cNvSpPr>
            <a:spLocks noGrp="1"/>
          </p:cNvSpPr>
          <p:nvPr>
            <p:ph type="pic" sz="quarter" idx="14" hasCustomPrompt="1"/>
          </p:nvPr>
        </p:nvSpPr>
        <p:spPr>
          <a:xfrm>
            <a:off x="8284858" y="393762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a:t>Click the icon to add a picture</a:t>
            </a:r>
          </a:p>
        </p:txBody>
      </p:sp>
      <p:pic>
        <p:nvPicPr>
          <p:cNvPr id="5" name="Picture 287">
            <a:extLst>
              <a:ext uri="{FF2B5EF4-FFF2-40B4-BE49-F238E27FC236}">
                <a16:creationId xmlns:a16="http://schemas.microsoft.com/office/drawing/2014/main" id="{01D2843D-9561-7F5C-2BDC-AE788D5EAE9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2452640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2 column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1104900"/>
            <a:ext cx="3974145" cy="2139269"/>
          </a:xfrm>
          <a:prstGeom prst="rect">
            <a:avLst/>
          </a:prstGeom>
        </p:spPr>
        <p:txBody>
          <a:bodyPr lIns="0" tIns="0" rIns="0" bIns="0" anchor="t" anchorCtr="0"/>
          <a:lstStyle>
            <a:lvl1pPr>
              <a:defRPr sz="4609" b="0" i="0">
                <a:solidFill>
                  <a:schemeClr val="bg1"/>
                </a:solidFill>
                <a:latin typeface="+mj-lt"/>
                <a:cs typeface="Arial" panose="020B0604020202020204" pitchFamily="34" charset="0"/>
              </a:defRPr>
            </a:lvl1pPr>
          </a:lstStyle>
          <a:p>
            <a:r>
              <a:rPr lang="en-IE"/>
              <a:t>Page title goes here</a:t>
            </a:r>
            <a:endParaRPr/>
          </a:p>
        </p:txBody>
      </p:sp>
      <p:sp>
        <p:nvSpPr>
          <p:cNvPr id="3" name="Holder 3"/>
          <p:cNvSpPr>
            <a:spLocks noGrp="1"/>
          </p:cNvSpPr>
          <p:nvPr>
            <p:ph type="body" idx="1" hasCustomPrompt="1"/>
          </p:nvPr>
        </p:nvSpPr>
        <p:spPr>
          <a:xfrm>
            <a:off x="5264203" y="1248833"/>
            <a:ext cx="3004789" cy="4536763"/>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a:t>Click to insert body text here. </a:t>
            </a:r>
          </a:p>
          <a:p>
            <a:r>
              <a:rPr lang="en-IE"/>
              <a:t>Sed </a:t>
            </a:r>
            <a:r>
              <a:rPr lang="en-IE" err="1"/>
              <a:t>ut</a:t>
            </a:r>
            <a:r>
              <a:rPr lang="en-IE"/>
              <a:t> </a:t>
            </a:r>
            <a:r>
              <a:rPr lang="en-IE" err="1"/>
              <a:t>perspiciatis</a:t>
            </a:r>
            <a:r>
              <a:rPr lang="en-IE"/>
              <a:t> </a:t>
            </a:r>
            <a:r>
              <a:rPr lang="en-IE" err="1"/>
              <a:t>unde</a:t>
            </a:r>
            <a:r>
              <a:rPr lang="en-IE"/>
              <a:t> </a:t>
            </a:r>
            <a:r>
              <a:rPr lang="en-IE" err="1"/>
              <a:t>omnis</a:t>
            </a:r>
            <a:r>
              <a:rPr lang="en-IE"/>
              <a:t> </a:t>
            </a:r>
            <a:r>
              <a:rPr lang="en-IE" err="1"/>
              <a:t>iste</a:t>
            </a:r>
            <a:r>
              <a:rPr lang="en-IE"/>
              <a:t> </a:t>
            </a:r>
            <a:r>
              <a:rPr lang="en-IE" err="1"/>
              <a:t>natus</a:t>
            </a:r>
            <a:r>
              <a:rPr lang="en-IE"/>
              <a:t> error sit </a:t>
            </a:r>
            <a:r>
              <a:rPr lang="en-IE" err="1"/>
              <a:t>voluptatem</a:t>
            </a:r>
            <a:r>
              <a:rPr lang="en-IE"/>
              <a:t> </a:t>
            </a:r>
            <a:r>
              <a:rPr lang="en-IE" err="1"/>
              <a:t>accusantium</a:t>
            </a:r>
            <a:r>
              <a:rPr lang="en-IE"/>
              <a:t> </a:t>
            </a:r>
            <a:r>
              <a:rPr lang="en-IE" err="1"/>
              <a:t>doloremque</a:t>
            </a:r>
            <a:r>
              <a:rPr lang="en-IE"/>
              <a:t> </a:t>
            </a:r>
            <a:r>
              <a:rPr lang="en-IE" err="1"/>
              <a:t>laudantium</a:t>
            </a:r>
            <a:r>
              <a:rPr lang="en-IE"/>
              <a:t>, </a:t>
            </a:r>
            <a:r>
              <a:rPr lang="en-IE" err="1"/>
              <a:t>totam</a:t>
            </a:r>
            <a:r>
              <a:rPr lang="en-IE"/>
              <a:t> rem </a:t>
            </a:r>
            <a:r>
              <a:rPr lang="en-IE" err="1"/>
              <a:t>aperiam</a:t>
            </a:r>
            <a:r>
              <a:rPr lang="en-IE"/>
              <a:t>, </a:t>
            </a:r>
            <a:r>
              <a:rPr lang="en-IE" err="1"/>
              <a:t>eaque</a:t>
            </a:r>
            <a:r>
              <a:rPr lang="en-IE"/>
              <a:t> </a:t>
            </a:r>
            <a:r>
              <a:rPr lang="en-IE" err="1"/>
              <a:t>ipsa</a:t>
            </a:r>
            <a:r>
              <a:rPr lang="en-IE"/>
              <a:t> </a:t>
            </a:r>
            <a:r>
              <a:rPr lang="en-IE" err="1"/>
              <a:t>quae</a:t>
            </a:r>
            <a:r>
              <a:rPr lang="en-IE"/>
              <a:t> ab </a:t>
            </a:r>
            <a:r>
              <a:rPr lang="en-IE" err="1"/>
              <a:t>illo</a:t>
            </a:r>
            <a:r>
              <a:rPr lang="en-IE"/>
              <a:t> </a:t>
            </a:r>
            <a:r>
              <a:rPr lang="en-IE" err="1"/>
              <a:t>inventore</a:t>
            </a:r>
            <a:r>
              <a:rPr lang="en-IE"/>
              <a:t> </a:t>
            </a:r>
            <a:r>
              <a:rPr lang="en-IE" err="1"/>
              <a:t>veritatis</a:t>
            </a:r>
            <a:r>
              <a:rPr lang="en-IE"/>
              <a:t> et quasi </a:t>
            </a:r>
            <a:r>
              <a:rPr lang="en-IE" err="1"/>
              <a:t>architecto</a:t>
            </a:r>
            <a:r>
              <a:rPr lang="en-IE"/>
              <a:t> beatae vitae dicta sunt </a:t>
            </a:r>
            <a:r>
              <a:rPr lang="en-IE" err="1"/>
              <a:t>explicabo</a:t>
            </a:r>
            <a:r>
              <a:rPr lang="en-IE"/>
              <a:t>. </a:t>
            </a:r>
          </a:p>
          <a:p>
            <a:r>
              <a:rPr lang="en-IE"/>
              <a:t>Nemo </a:t>
            </a:r>
            <a:r>
              <a:rPr lang="en-IE" err="1"/>
              <a:t>enim</a:t>
            </a:r>
            <a:r>
              <a:rPr lang="en-IE"/>
              <a:t> </a:t>
            </a:r>
            <a:r>
              <a:rPr lang="en-IE" err="1"/>
              <a:t>ipsam</a:t>
            </a:r>
            <a:r>
              <a:rPr lang="en-IE"/>
              <a:t> </a:t>
            </a:r>
            <a:r>
              <a:rPr lang="en-IE" err="1"/>
              <a:t>voluptatem</a:t>
            </a:r>
            <a:r>
              <a:rPr lang="en-IE"/>
              <a:t> </a:t>
            </a:r>
            <a:r>
              <a:rPr lang="en-IE" err="1"/>
              <a:t>quia</a:t>
            </a:r>
            <a:r>
              <a:rPr lang="en-IE"/>
              <a:t> </a:t>
            </a:r>
            <a:r>
              <a:rPr lang="en-IE" err="1"/>
              <a:t>voluptas</a:t>
            </a:r>
            <a:r>
              <a:rPr lang="en-IE"/>
              <a:t> sit </a:t>
            </a:r>
            <a:r>
              <a:rPr lang="en-IE" err="1"/>
              <a:t>aspernatur</a:t>
            </a:r>
            <a:r>
              <a:rPr lang="en-IE"/>
              <a:t> </a:t>
            </a:r>
            <a:r>
              <a:rPr lang="en-IE" err="1"/>
              <a:t>aut</a:t>
            </a:r>
            <a:r>
              <a:rPr lang="en-IE"/>
              <a:t> </a:t>
            </a:r>
            <a:r>
              <a:rPr lang="en-IE" err="1"/>
              <a:t>odit</a:t>
            </a:r>
            <a:r>
              <a:rPr lang="en-IE"/>
              <a:t> </a:t>
            </a:r>
            <a:r>
              <a:rPr lang="en-IE" err="1"/>
              <a:t>aut</a:t>
            </a:r>
            <a:r>
              <a:rPr lang="en-IE"/>
              <a:t> fugit, </a:t>
            </a:r>
            <a:r>
              <a:rPr lang="en-IE" err="1"/>
              <a:t>sed</a:t>
            </a:r>
            <a:r>
              <a:rPr lang="en-IE"/>
              <a:t> </a:t>
            </a:r>
            <a:r>
              <a:rPr lang="en-IE" err="1"/>
              <a:t>quia</a:t>
            </a:r>
            <a:r>
              <a:rPr lang="en-IE"/>
              <a:t> </a:t>
            </a:r>
            <a:r>
              <a:rPr lang="en-IE" err="1"/>
              <a:t>consequuntur</a:t>
            </a:r>
            <a:r>
              <a:rPr lang="en-IE"/>
              <a:t> </a:t>
            </a:r>
            <a:r>
              <a:rPr lang="en-IE" err="1"/>
              <a:t>magni</a:t>
            </a:r>
            <a:r>
              <a:rPr lang="en-IE"/>
              <a:t> </a:t>
            </a:r>
            <a:r>
              <a:rPr lang="en-IE" err="1"/>
              <a:t>dolores</a:t>
            </a:r>
            <a:r>
              <a:rPr lang="en-IE"/>
              <a:t> </a:t>
            </a:r>
            <a:r>
              <a:rPr lang="en-IE" err="1"/>
              <a:t>eos</a:t>
            </a:r>
            <a:r>
              <a:rPr lang="en-IE"/>
              <a:t> qui ratione </a:t>
            </a:r>
            <a:r>
              <a:rPr lang="en-IE" err="1"/>
              <a:t>voluptatem</a:t>
            </a:r>
            <a:r>
              <a:rPr lang="en-IE"/>
              <a:t> </a:t>
            </a:r>
            <a:r>
              <a:rPr lang="en-IE" err="1"/>
              <a:t>sequi</a:t>
            </a:r>
            <a:r>
              <a:rPr lang="en-IE"/>
              <a:t> </a:t>
            </a:r>
            <a:r>
              <a:rPr lang="en-IE" err="1"/>
              <a:t>nesciunt</a:t>
            </a:r>
            <a:r>
              <a:rPr lang="en-IE"/>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9233" y="6261375"/>
            <a:ext cx="2804160" cy="342900"/>
          </a:xfrm>
          <a:prstGeom prst="rect">
            <a:avLst/>
          </a:prstGeom>
        </p:spPr>
        <p:txBody>
          <a:bodyPr lIns="0" tIns="0" rIns="0" bIns="0" anchor="b"/>
          <a:lstStyle>
            <a:lvl1pPr algn="r">
              <a:defRPr sz="1273">
                <a:solidFill>
                  <a:schemeClr val="bg1"/>
                </a:solidFill>
                <a:latin typeface="Arial" panose="020B0604020202020204" pitchFamily="34" charset="0"/>
                <a:cs typeface="Arial" panose="020B0604020202020204" pitchFamily="34" charset="0"/>
              </a:defRPr>
            </a:lvl1pPr>
          </a:lstStyle>
          <a:p>
            <a:fld id="{B6F15528-21DE-4FAA-801E-634DDDAF4B2B}" type="slidenum">
              <a:rPr lang="en-IE" smtClean="0"/>
              <a:pPr/>
              <a:t>‹#›</a:t>
            </a:fld>
            <a:endParaRPr lang="en-IE"/>
          </a:p>
        </p:txBody>
      </p:sp>
      <p:sp>
        <p:nvSpPr>
          <p:cNvPr id="5" name="Holder 3">
            <a:extLst>
              <a:ext uri="{FF2B5EF4-FFF2-40B4-BE49-F238E27FC236}">
                <a16:creationId xmlns:a16="http://schemas.microsoft.com/office/drawing/2014/main" id="{E7BBCB07-8D0F-D588-4F43-B1E11CCDE79A}"/>
              </a:ext>
            </a:extLst>
          </p:cNvPr>
          <p:cNvSpPr>
            <a:spLocks noGrp="1"/>
          </p:cNvSpPr>
          <p:nvPr>
            <p:ph type="body" idx="10" hasCustomPrompt="1"/>
          </p:nvPr>
        </p:nvSpPr>
        <p:spPr>
          <a:xfrm>
            <a:off x="8682386" y="1248833"/>
            <a:ext cx="3004789" cy="4536763"/>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a:t>Click to insert body text here. </a:t>
            </a:r>
          </a:p>
          <a:p>
            <a:r>
              <a:rPr lang="en-IE"/>
              <a:t>Sed </a:t>
            </a:r>
            <a:r>
              <a:rPr lang="en-IE" err="1"/>
              <a:t>ut</a:t>
            </a:r>
            <a:r>
              <a:rPr lang="en-IE"/>
              <a:t> </a:t>
            </a:r>
            <a:r>
              <a:rPr lang="en-IE" err="1"/>
              <a:t>perspiciatis</a:t>
            </a:r>
            <a:r>
              <a:rPr lang="en-IE"/>
              <a:t> </a:t>
            </a:r>
            <a:r>
              <a:rPr lang="en-IE" err="1"/>
              <a:t>unde</a:t>
            </a:r>
            <a:r>
              <a:rPr lang="en-IE"/>
              <a:t> </a:t>
            </a:r>
            <a:r>
              <a:rPr lang="en-IE" err="1"/>
              <a:t>omnis</a:t>
            </a:r>
            <a:r>
              <a:rPr lang="en-IE"/>
              <a:t> </a:t>
            </a:r>
            <a:r>
              <a:rPr lang="en-IE" err="1"/>
              <a:t>iste</a:t>
            </a:r>
            <a:r>
              <a:rPr lang="en-IE"/>
              <a:t> </a:t>
            </a:r>
            <a:r>
              <a:rPr lang="en-IE" err="1"/>
              <a:t>natus</a:t>
            </a:r>
            <a:r>
              <a:rPr lang="en-IE"/>
              <a:t> error sit </a:t>
            </a:r>
            <a:r>
              <a:rPr lang="en-IE" err="1"/>
              <a:t>voluptatem</a:t>
            </a:r>
            <a:r>
              <a:rPr lang="en-IE"/>
              <a:t> </a:t>
            </a:r>
            <a:r>
              <a:rPr lang="en-IE" err="1"/>
              <a:t>accusantium</a:t>
            </a:r>
            <a:r>
              <a:rPr lang="en-IE"/>
              <a:t> </a:t>
            </a:r>
            <a:r>
              <a:rPr lang="en-IE" err="1"/>
              <a:t>doloremque</a:t>
            </a:r>
            <a:r>
              <a:rPr lang="en-IE"/>
              <a:t> </a:t>
            </a:r>
            <a:r>
              <a:rPr lang="en-IE" err="1"/>
              <a:t>laudantium</a:t>
            </a:r>
            <a:r>
              <a:rPr lang="en-IE"/>
              <a:t>, </a:t>
            </a:r>
            <a:r>
              <a:rPr lang="en-IE" err="1"/>
              <a:t>totam</a:t>
            </a:r>
            <a:r>
              <a:rPr lang="en-IE"/>
              <a:t> rem </a:t>
            </a:r>
            <a:r>
              <a:rPr lang="en-IE" err="1"/>
              <a:t>aperiam</a:t>
            </a:r>
            <a:r>
              <a:rPr lang="en-IE"/>
              <a:t>, </a:t>
            </a:r>
            <a:r>
              <a:rPr lang="en-IE" err="1"/>
              <a:t>eaque</a:t>
            </a:r>
            <a:r>
              <a:rPr lang="en-IE"/>
              <a:t> </a:t>
            </a:r>
            <a:r>
              <a:rPr lang="en-IE" err="1"/>
              <a:t>ipsa</a:t>
            </a:r>
            <a:r>
              <a:rPr lang="en-IE"/>
              <a:t> </a:t>
            </a:r>
            <a:r>
              <a:rPr lang="en-IE" err="1"/>
              <a:t>quae</a:t>
            </a:r>
            <a:r>
              <a:rPr lang="en-IE"/>
              <a:t> ab </a:t>
            </a:r>
            <a:r>
              <a:rPr lang="en-IE" err="1"/>
              <a:t>illo</a:t>
            </a:r>
            <a:r>
              <a:rPr lang="en-IE"/>
              <a:t> </a:t>
            </a:r>
            <a:r>
              <a:rPr lang="en-IE" err="1"/>
              <a:t>inventore</a:t>
            </a:r>
            <a:r>
              <a:rPr lang="en-IE"/>
              <a:t> </a:t>
            </a:r>
            <a:r>
              <a:rPr lang="en-IE" err="1"/>
              <a:t>veritatis</a:t>
            </a:r>
            <a:r>
              <a:rPr lang="en-IE"/>
              <a:t> et quasi </a:t>
            </a:r>
            <a:r>
              <a:rPr lang="en-IE" err="1"/>
              <a:t>architecto</a:t>
            </a:r>
            <a:r>
              <a:rPr lang="en-IE"/>
              <a:t> beatae vitae dicta sunt </a:t>
            </a:r>
            <a:r>
              <a:rPr lang="en-IE" err="1"/>
              <a:t>explicabo</a:t>
            </a:r>
            <a:r>
              <a:rPr lang="en-IE"/>
              <a:t>. </a:t>
            </a:r>
          </a:p>
          <a:p>
            <a:r>
              <a:rPr lang="en-IE"/>
              <a:t>Nemo </a:t>
            </a:r>
            <a:r>
              <a:rPr lang="en-IE" err="1"/>
              <a:t>enim</a:t>
            </a:r>
            <a:r>
              <a:rPr lang="en-IE"/>
              <a:t> </a:t>
            </a:r>
            <a:r>
              <a:rPr lang="en-IE" err="1"/>
              <a:t>ipsam</a:t>
            </a:r>
            <a:r>
              <a:rPr lang="en-IE"/>
              <a:t> </a:t>
            </a:r>
            <a:r>
              <a:rPr lang="en-IE" err="1"/>
              <a:t>voluptatem</a:t>
            </a:r>
            <a:r>
              <a:rPr lang="en-IE"/>
              <a:t> </a:t>
            </a:r>
            <a:r>
              <a:rPr lang="en-IE" err="1"/>
              <a:t>quia</a:t>
            </a:r>
            <a:r>
              <a:rPr lang="en-IE"/>
              <a:t> </a:t>
            </a:r>
            <a:r>
              <a:rPr lang="en-IE" err="1"/>
              <a:t>voluptas</a:t>
            </a:r>
            <a:r>
              <a:rPr lang="en-IE"/>
              <a:t> sit </a:t>
            </a:r>
            <a:r>
              <a:rPr lang="en-IE" err="1"/>
              <a:t>aspernatur</a:t>
            </a:r>
            <a:r>
              <a:rPr lang="en-IE"/>
              <a:t> </a:t>
            </a:r>
            <a:r>
              <a:rPr lang="en-IE" err="1"/>
              <a:t>aut</a:t>
            </a:r>
            <a:r>
              <a:rPr lang="en-IE"/>
              <a:t> </a:t>
            </a:r>
            <a:r>
              <a:rPr lang="en-IE" err="1"/>
              <a:t>odit</a:t>
            </a:r>
            <a:r>
              <a:rPr lang="en-IE"/>
              <a:t> </a:t>
            </a:r>
            <a:r>
              <a:rPr lang="en-IE" err="1"/>
              <a:t>aut</a:t>
            </a:r>
            <a:r>
              <a:rPr lang="en-IE"/>
              <a:t> fugit, </a:t>
            </a:r>
            <a:r>
              <a:rPr lang="en-IE" err="1"/>
              <a:t>sed</a:t>
            </a:r>
            <a:r>
              <a:rPr lang="en-IE"/>
              <a:t> </a:t>
            </a:r>
            <a:r>
              <a:rPr lang="en-IE" err="1"/>
              <a:t>quia</a:t>
            </a:r>
            <a:r>
              <a:rPr lang="en-IE"/>
              <a:t> </a:t>
            </a:r>
            <a:r>
              <a:rPr lang="en-IE" err="1"/>
              <a:t>consequuntur</a:t>
            </a:r>
            <a:r>
              <a:rPr lang="en-IE"/>
              <a:t> </a:t>
            </a:r>
            <a:r>
              <a:rPr lang="en-IE" err="1"/>
              <a:t>magni</a:t>
            </a:r>
            <a:r>
              <a:rPr lang="en-IE"/>
              <a:t> </a:t>
            </a:r>
            <a:r>
              <a:rPr lang="en-IE" err="1"/>
              <a:t>dolores</a:t>
            </a:r>
            <a:r>
              <a:rPr lang="en-IE"/>
              <a:t> </a:t>
            </a:r>
            <a:r>
              <a:rPr lang="en-IE" err="1"/>
              <a:t>eos</a:t>
            </a:r>
            <a:r>
              <a:rPr lang="en-IE"/>
              <a:t> qui ratione </a:t>
            </a:r>
            <a:r>
              <a:rPr lang="en-IE" err="1"/>
              <a:t>voluptatem</a:t>
            </a:r>
            <a:r>
              <a:rPr lang="en-IE"/>
              <a:t> </a:t>
            </a:r>
            <a:r>
              <a:rPr lang="en-IE" err="1"/>
              <a:t>sequi</a:t>
            </a:r>
            <a:r>
              <a:rPr lang="en-IE"/>
              <a:t> </a:t>
            </a:r>
            <a:r>
              <a:rPr lang="en-IE" err="1"/>
              <a:t>nesciunt</a:t>
            </a:r>
            <a:r>
              <a:rPr lang="en-IE"/>
              <a:t>.</a:t>
            </a:r>
          </a:p>
        </p:txBody>
      </p:sp>
      <p:pic>
        <p:nvPicPr>
          <p:cNvPr id="6" name="Picture 287">
            <a:extLst>
              <a:ext uri="{FF2B5EF4-FFF2-40B4-BE49-F238E27FC236}">
                <a16:creationId xmlns:a16="http://schemas.microsoft.com/office/drawing/2014/main" id="{2434586A-F002-EA2E-B9B4-907E950234D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3823004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Light Blue &amp; Green">
    <p:bg>
      <p:bgPr>
        <a:solidFill>
          <a:schemeClr val="accent5"/>
        </a:solidFill>
        <a:effectLst/>
      </p:bgPr>
    </p:bg>
    <p:spTree>
      <p:nvGrpSpPr>
        <p:cNvPr id="1" name=""/>
        <p:cNvGrpSpPr/>
        <p:nvPr/>
      </p:nvGrpSpPr>
      <p:grpSpPr>
        <a:xfrm>
          <a:off x="0" y="0"/>
          <a:ext cx="0" cy="0"/>
          <a:chOff x="0" y="0"/>
          <a:chExt cx="0" cy="0"/>
        </a:xfrm>
      </p:grpSpPr>
      <p:grpSp>
        <p:nvGrpSpPr>
          <p:cNvPr id="68" name="Graphic 137">
            <a:extLst>
              <a:ext uri="{FF2B5EF4-FFF2-40B4-BE49-F238E27FC236}">
                <a16:creationId xmlns:a16="http://schemas.microsoft.com/office/drawing/2014/main" id="{476DD7FB-8F70-B10A-2421-9F7E04D5C772}"/>
              </a:ext>
            </a:extLst>
          </p:cNvPr>
          <p:cNvGrpSpPr/>
          <p:nvPr/>
        </p:nvGrpSpPr>
        <p:grpSpPr>
          <a:xfrm>
            <a:off x="-1752600" y="-2286000"/>
            <a:ext cx="10935202" cy="10600487"/>
            <a:chOff x="-2952030" y="-3864416"/>
            <a:chExt cx="18105979" cy="17553005"/>
          </a:xfrm>
        </p:grpSpPr>
        <p:sp>
          <p:nvSpPr>
            <p:cNvPr id="69" name="Freeform: Shape 68">
              <a:extLst>
                <a:ext uri="{FF2B5EF4-FFF2-40B4-BE49-F238E27FC236}">
                  <a16:creationId xmlns:a16="http://schemas.microsoft.com/office/drawing/2014/main" id="{C0B9BFEB-FBF0-5B9F-29AC-D7D94052A32C}"/>
                </a:ext>
              </a:extLst>
            </p:cNvPr>
            <p:cNvSpPr/>
            <p:nvPr/>
          </p:nvSpPr>
          <p:spPr>
            <a:xfrm>
              <a:off x="-1315057" y="-3864416"/>
              <a:ext cx="11159320" cy="11159321"/>
            </a:xfrm>
            <a:custGeom>
              <a:avLst/>
              <a:gdLst>
                <a:gd name="connsiteX0" fmla="*/ 11159321 w 11159320"/>
                <a:gd name="connsiteY0" fmla="*/ 5579661 h 11159321"/>
                <a:gd name="connsiteX1" fmla="*/ 5579660 w 11159320"/>
                <a:gd name="connsiteY1" fmla="*/ 11159322 h 11159321"/>
                <a:gd name="connsiteX2" fmla="*/ 0 w 11159320"/>
                <a:gd name="connsiteY2" fmla="*/ 5579661 h 11159321"/>
                <a:gd name="connsiteX3" fmla="*/ 5579660 w 11159320"/>
                <a:gd name="connsiteY3" fmla="*/ 0 h 11159321"/>
                <a:gd name="connsiteX4" fmla="*/ 11159321 w 11159320"/>
                <a:gd name="connsiteY4" fmla="*/ 5579661 h 11159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9320" h="11159321">
                  <a:moveTo>
                    <a:pt x="11159321" y="5579661"/>
                  </a:moveTo>
                  <a:cubicBezTo>
                    <a:pt x="11159321" y="8661223"/>
                    <a:pt x="8661222" y="11159322"/>
                    <a:pt x="5579660" y="11159322"/>
                  </a:cubicBezTo>
                  <a:cubicBezTo>
                    <a:pt x="2498099" y="11159322"/>
                    <a:pt x="0" y="8661223"/>
                    <a:pt x="0" y="5579661"/>
                  </a:cubicBezTo>
                  <a:cubicBezTo>
                    <a:pt x="0" y="2498100"/>
                    <a:pt x="2498099" y="0"/>
                    <a:pt x="5579660" y="0"/>
                  </a:cubicBezTo>
                  <a:cubicBezTo>
                    <a:pt x="8661222" y="0"/>
                    <a:pt x="11159321" y="2498100"/>
                    <a:pt x="11159321" y="5579661"/>
                  </a:cubicBezTo>
                  <a:close/>
                </a:path>
              </a:pathLst>
            </a:custGeom>
            <a:gradFill flip="none" rotWithShape="1">
              <a:gsLst>
                <a:gs pos="10000">
                  <a:schemeClr val="accent3"/>
                </a:gs>
                <a:gs pos="100000">
                  <a:srgbClr val="C7E634"/>
                </a:gs>
              </a:gsLst>
              <a:lin ang="13800000" scaled="0"/>
              <a:tileRect/>
            </a:gradFill>
            <a:ln w="10502"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65C7921D-1791-AAB4-C7A8-9339CEFF6813}"/>
                </a:ext>
              </a:extLst>
            </p:cNvPr>
            <p:cNvSpPr/>
            <p:nvPr/>
          </p:nvSpPr>
          <p:spPr>
            <a:xfrm>
              <a:off x="252163" y="-1213197"/>
              <a:ext cx="14901785" cy="14901786"/>
            </a:xfrm>
            <a:custGeom>
              <a:avLst/>
              <a:gdLst>
                <a:gd name="connsiteX0" fmla="*/ 14901786 w 14901785"/>
                <a:gd name="connsiteY0" fmla="*/ 7450893 h 14901786"/>
                <a:gd name="connsiteX1" fmla="*/ 7450893 w 14901785"/>
                <a:gd name="connsiteY1" fmla="*/ 14901787 h 14901786"/>
                <a:gd name="connsiteX2" fmla="*/ 0 w 14901785"/>
                <a:gd name="connsiteY2" fmla="*/ 7450893 h 14901786"/>
                <a:gd name="connsiteX3" fmla="*/ 7450893 w 14901785"/>
                <a:gd name="connsiteY3" fmla="*/ 0 h 14901786"/>
                <a:gd name="connsiteX4" fmla="*/ 14901786 w 14901785"/>
                <a:gd name="connsiteY4" fmla="*/ 7450893 h 14901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1785" h="14901786">
                  <a:moveTo>
                    <a:pt x="14901786" y="7450893"/>
                  </a:moveTo>
                  <a:cubicBezTo>
                    <a:pt x="14901786" y="11565908"/>
                    <a:pt x="11565908" y="14901787"/>
                    <a:pt x="7450893" y="14901787"/>
                  </a:cubicBezTo>
                  <a:cubicBezTo>
                    <a:pt x="3335879" y="14901787"/>
                    <a:pt x="0" y="11565908"/>
                    <a:pt x="0" y="7450893"/>
                  </a:cubicBezTo>
                  <a:cubicBezTo>
                    <a:pt x="0" y="3335879"/>
                    <a:pt x="3335879" y="0"/>
                    <a:pt x="7450893" y="0"/>
                  </a:cubicBezTo>
                  <a:cubicBezTo>
                    <a:pt x="11565907" y="0"/>
                    <a:pt x="14901786" y="3335879"/>
                    <a:pt x="14901786" y="7450893"/>
                  </a:cubicBezTo>
                  <a:close/>
                </a:path>
              </a:pathLst>
            </a:custGeom>
            <a:gradFill>
              <a:gsLst>
                <a:gs pos="10000">
                  <a:schemeClr val="accent3"/>
                </a:gs>
                <a:gs pos="70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AFB4422B-CC74-C157-7ECF-970E5170A8B1}"/>
                </a:ext>
              </a:extLst>
            </p:cNvPr>
            <p:cNvSpPr/>
            <p:nvPr/>
          </p:nvSpPr>
          <p:spPr>
            <a:xfrm>
              <a:off x="-2952030" y="-3009740"/>
              <a:ext cx="12780432" cy="12780433"/>
            </a:xfrm>
            <a:custGeom>
              <a:avLst/>
              <a:gdLst>
                <a:gd name="connsiteX0" fmla="*/ 12780432 w 12780432"/>
                <a:gd name="connsiteY0" fmla="*/ 6390217 h 12780433"/>
                <a:gd name="connsiteX1" fmla="*/ 6390217 w 12780432"/>
                <a:gd name="connsiteY1" fmla="*/ 12780433 h 12780433"/>
                <a:gd name="connsiteX2" fmla="*/ 0 w 12780432"/>
                <a:gd name="connsiteY2" fmla="*/ 6390217 h 12780433"/>
                <a:gd name="connsiteX3" fmla="*/ 6390217 w 12780432"/>
                <a:gd name="connsiteY3" fmla="*/ 0 h 12780433"/>
                <a:gd name="connsiteX4" fmla="*/ 12780432 w 12780432"/>
                <a:gd name="connsiteY4" fmla="*/ 6390217 h 12780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432" h="12780433">
                  <a:moveTo>
                    <a:pt x="12780432" y="6390217"/>
                  </a:moveTo>
                  <a:cubicBezTo>
                    <a:pt x="12780432" y="9919436"/>
                    <a:pt x="9919435" y="12780433"/>
                    <a:pt x="6390217" y="12780433"/>
                  </a:cubicBezTo>
                  <a:cubicBezTo>
                    <a:pt x="2860998" y="12780433"/>
                    <a:pt x="0" y="9919436"/>
                    <a:pt x="0" y="6390217"/>
                  </a:cubicBezTo>
                  <a:cubicBezTo>
                    <a:pt x="0" y="2860998"/>
                    <a:pt x="2860998" y="0"/>
                    <a:pt x="6390217" y="0"/>
                  </a:cubicBezTo>
                  <a:cubicBezTo>
                    <a:pt x="9919435" y="0"/>
                    <a:pt x="12780432" y="2860998"/>
                    <a:pt x="12780432" y="6390217"/>
                  </a:cubicBezTo>
                  <a:close/>
                </a:path>
              </a:pathLst>
            </a:custGeom>
            <a:gradFill>
              <a:gsLst>
                <a:gs pos="10000">
                  <a:schemeClr val="accent3"/>
                </a:gs>
                <a:gs pos="70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4894514" y="2309185"/>
            <a:ext cx="6700594" cy="2239632"/>
          </a:xfrm>
          <a:prstGeom prst="rect">
            <a:avLst/>
          </a:prstGeom>
        </p:spPr>
        <p:txBody>
          <a:bodyPr wrap="square" lIns="0" tIns="0" rIns="0" bIns="0">
            <a:spAutoFit/>
          </a:bodyPr>
          <a:lstStyle>
            <a:lvl1pPr>
              <a:lnSpc>
                <a:spcPct val="80000"/>
              </a:lnSpc>
              <a:defRPr sz="9096" b="0" i="0" spc="-91">
                <a:solidFill>
                  <a:srgbClr val="363A92"/>
                </a:solidFill>
                <a:latin typeface="+mj-lt"/>
                <a:cs typeface="Arial" panose="020B0604020202020204" pitchFamily="34" charset="0"/>
              </a:defRPr>
            </a:lvl1pPr>
          </a:lstStyle>
          <a:p>
            <a:r>
              <a:rPr lang="en-IE"/>
              <a:t>Title of Presentation</a:t>
            </a:r>
            <a:endParaRPr/>
          </a:p>
        </p:txBody>
      </p:sp>
      <p:sp>
        <p:nvSpPr>
          <p:cNvPr id="13" name="Text Placeholder 12">
            <a:extLst>
              <a:ext uri="{FF2B5EF4-FFF2-40B4-BE49-F238E27FC236}">
                <a16:creationId xmlns:a16="http://schemas.microsoft.com/office/drawing/2014/main" id="{FF21DE71-5293-392E-0B40-AC2F6BD0C9BC}"/>
              </a:ext>
            </a:extLst>
          </p:cNvPr>
          <p:cNvSpPr>
            <a:spLocks noGrp="1"/>
          </p:cNvSpPr>
          <p:nvPr userDrawn="1">
            <p:ph type="body" sz="quarter" idx="10" hasCustomPrompt="1"/>
          </p:nvPr>
        </p:nvSpPr>
        <p:spPr>
          <a:xfrm>
            <a:off x="4894515" y="5924219"/>
            <a:ext cx="3188558" cy="646908"/>
          </a:xfrm>
          <a:prstGeom prst="rect">
            <a:avLst/>
          </a:prstGeom>
        </p:spPr>
        <p:txBody>
          <a:bodyPr/>
          <a:lstStyle>
            <a:lvl1pPr>
              <a:defRPr sz="1940" b="1">
                <a:solidFill>
                  <a:srgbClr val="363A92"/>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a:t>Created by</a:t>
            </a:r>
            <a:br>
              <a:rPr lang="en-GB"/>
            </a:br>
            <a:r>
              <a:rPr lang="en-GB"/>
              <a:t>Name Surname</a:t>
            </a:r>
            <a:endParaRPr lang="en-US"/>
          </a:p>
        </p:txBody>
      </p:sp>
      <p:sp>
        <p:nvSpPr>
          <p:cNvPr id="14" name="Text Placeholder 12">
            <a:extLst>
              <a:ext uri="{FF2B5EF4-FFF2-40B4-BE49-F238E27FC236}">
                <a16:creationId xmlns:a16="http://schemas.microsoft.com/office/drawing/2014/main" id="{DDC2A54C-0140-4B5F-FA69-42885344F114}"/>
              </a:ext>
            </a:extLst>
          </p:cNvPr>
          <p:cNvSpPr>
            <a:spLocks noGrp="1"/>
          </p:cNvSpPr>
          <p:nvPr userDrawn="1">
            <p:ph type="body" sz="quarter" idx="11" hasCustomPrompt="1"/>
          </p:nvPr>
        </p:nvSpPr>
        <p:spPr>
          <a:xfrm>
            <a:off x="8406550" y="5924219"/>
            <a:ext cx="3188558" cy="646908"/>
          </a:xfrm>
          <a:prstGeom prst="rect">
            <a:avLst/>
          </a:prstGeom>
        </p:spPr>
        <p:txBody>
          <a:bodyPr/>
          <a:lstStyle>
            <a:lvl1pPr>
              <a:defRPr sz="1940" b="1">
                <a:solidFill>
                  <a:srgbClr val="363A92"/>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a:t>Presented by</a:t>
            </a:r>
            <a:br>
              <a:rPr lang="en-GB"/>
            </a:br>
            <a:r>
              <a:rPr lang="en-GB"/>
              <a:t>Name Surname</a:t>
            </a:r>
            <a:endParaRPr lang="en-US"/>
          </a:p>
        </p:txBody>
      </p:sp>
      <p:sp>
        <p:nvSpPr>
          <p:cNvPr id="4" name="Freeform: Shape 3">
            <a:extLst>
              <a:ext uri="{FF2B5EF4-FFF2-40B4-BE49-F238E27FC236}">
                <a16:creationId xmlns:a16="http://schemas.microsoft.com/office/drawing/2014/main" id="{25DCFB6D-EEB2-3482-B3C3-247739B1361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3" name="Graphic 72">
            <a:extLst>
              <a:ext uri="{FF2B5EF4-FFF2-40B4-BE49-F238E27FC236}">
                <a16:creationId xmlns:a16="http://schemas.microsoft.com/office/drawing/2014/main" id="{30BE0B4A-4B13-DD14-301E-6F92BD41F1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4" name="Date Placeholder 77">
            <a:extLst>
              <a:ext uri="{FF2B5EF4-FFF2-40B4-BE49-F238E27FC236}">
                <a16:creationId xmlns:a16="http://schemas.microsoft.com/office/drawing/2014/main" id="{748AD6E7-39D2-D2E2-A60B-D756CA081880}"/>
              </a:ext>
            </a:extLst>
          </p:cNvPr>
          <p:cNvSpPr>
            <a:spLocks noGrp="1"/>
          </p:cNvSpPr>
          <p:nvPr>
            <p:ph type="dt" sz="half" idx="13"/>
          </p:nvPr>
        </p:nvSpPr>
        <p:spPr>
          <a:xfrm>
            <a:off x="319626" y="6206296"/>
            <a:ext cx="1023399" cy="360000"/>
          </a:xfrm>
          <a:prstGeom prst="roundRect">
            <a:avLst>
              <a:gd name="adj" fmla="val 50000"/>
            </a:avLst>
          </a:prstGeom>
          <a:solidFill>
            <a:srgbClr val="C7E634"/>
          </a:solidFill>
          <a:ln>
            <a:noFill/>
          </a:ln>
        </p:spPr>
        <p:txBody>
          <a:bodyPr anchor="ctr" anchorCtr="0"/>
          <a:lstStyle>
            <a:lvl1pPr>
              <a:defRPr sz="1250" cap="all" baseline="0"/>
            </a:lvl1pPr>
          </a:lstStyle>
          <a:p>
            <a:pPr algn="ctr"/>
            <a:r>
              <a:rPr lang="en-GB"/>
              <a:t>May 2025</a:t>
            </a:r>
          </a:p>
        </p:txBody>
      </p:sp>
    </p:spTree>
    <p:extLst>
      <p:ext uri="{BB962C8B-B14F-4D97-AF65-F5344CB8AC3E}">
        <p14:creationId xmlns:p14="http://schemas.microsoft.com/office/powerpoint/2010/main" val="30650089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eam page">
    <p:bg>
      <p:bgPr>
        <a:solidFill>
          <a:schemeClr val="accent1"/>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69"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a:t>Name Surname</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6471"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504469"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a:t>Click the icon to add a picture</a:t>
            </a:r>
          </a:p>
        </p:txBody>
      </p:sp>
      <p:sp>
        <p:nvSpPr>
          <p:cNvPr id="5" name="Holder 3">
            <a:extLst>
              <a:ext uri="{FF2B5EF4-FFF2-40B4-BE49-F238E27FC236}">
                <a16:creationId xmlns:a16="http://schemas.microsoft.com/office/drawing/2014/main" id="{55E2D3B9-7856-B057-4A35-68DD923A4ED7}"/>
              </a:ext>
            </a:extLst>
          </p:cNvPr>
          <p:cNvSpPr>
            <a:spLocks noGrp="1"/>
          </p:cNvSpPr>
          <p:nvPr>
            <p:ph type="body" idx="11" hasCustomPrompt="1"/>
          </p:nvPr>
        </p:nvSpPr>
        <p:spPr>
          <a:xfrm>
            <a:off x="2788747"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a:t>Name Surname</a:t>
            </a:r>
          </a:p>
        </p:txBody>
      </p:sp>
      <p:sp>
        <p:nvSpPr>
          <p:cNvPr id="10" name="Picture Placeholder 7">
            <a:extLst>
              <a:ext uri="{FF2B5EF4-FFF2-40B4-BE49-F238E27FC236}">
                <a16:creationId xmlns:a16="http://schemas.microsoft.com/office/drawing/2014/main" id="{444D3303-4802-9510-E574-6FA21A4C09C7}"/>
              </a:ext>
            </a:extLst>
          </p:cNvPr>
          <p:cNvSpPr>
            <a:spLocks noGrp="1"/>
          </p:cNvSpPr>
          <p:nvPr>
            <p:ph type="pic" sz="quarter" idx="12" hasCustomPrompt="1"/>
          </p:nvPr>
        </p:nvSpPr>
        <p:spPr>
          <a:xfrm>
            <a:off x="2788747"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a:t>Click the icon to add a picture</a:t>
            </a:r>
          </a:p>
        </p:txBody>
      </p:sp>
      <p:sp>
        <p:nvSpPr>
          <p:cNvPr id="11" name="Holder 3">
            <a:extLst>
              <a:ext uri="{FF2B5EF4-FFF2-40B4-BE49-F238E27FC236}">
                <a16:creationId xmlns:a16="http://schemas.microsoft.com/office/drawing/2014/main" id="{E0BF5907-B5C6-DBEE-C90D-D874E1880DF4}"/>
              </a:ext>
            </a:extLst>
          </p:cNvPr>
          <p:cNvSpPr>
            <a:spLocks noGrp="1"/>
          </p:cNvSpPr>
          <p:nvPr>
            <p:ph type="body" idx="13" hasCustomPrompt="1"/>
          </p:nvPr>
        </p:nvSpPr>
        <p:spPr>
          <a:xfrm>
            <a:off x="5073025"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a:t>Name Surname</a:t>
            </a:r>
          </a:p>
        </p:txBody>
      </p:sp>
      <p:sp>
        <p:nvSpPr>
          <p:cNvPr id="12" name="Picture Placeholder 7">
            <a:extLst>
              <a:ext uri="{FF2B5EF4-FFF2-40B4-BE49-F238E27FC236}">
                <a16:creationId xmlns:a16="http://schemas.microsoft.com/office/drawing/2014/main" id="{43F72B72-69AC-62EE-C6C0-A475A32A16CA}"/>
              </a:ext>
            </a:extLst>
          </p:cNvPr>
          <p:cNvSpPr>
            <a:spLocks noGrp="1"/>
          </p:cNvSpPr>
          <p:nvPr>
            <p:ph type="pic" sz="quarter" idx="14" hasCustomPrompt="1"/>
          </p:nvPr>
        </p:nvSpPr>
        <p:spPr>
          <a:xfrm>
            <a:off x="5073025"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a:t>Click the icon to add a picture</a:t>
            </a:r>
          </a:p>
        </p:txBody>
      </p:sp>
      <p:sp>
        <p:nvSpPr>
          <p:cNvPr id="13" name="Holder 3">
            <a:extLst>
              <a:ext uri="{FF2B5EF4-FFF2-40B4-BE49-F238E27FC236}">
                <a16:creationId xmlns:a16="http://schemas.microsoft.com/office/drawing/2014/main" id="{FE9B0D82-8E22-0837-8C7B-F25827ED477A}"/>
              </a:ext>
            </a:extLst>
          </p:cNvPr>
          <p:cNvSpPr>
            <a:spLocks noGrp="1"/>
          </p:cNvSpPr>
          <p:nvPr>
            <p:ph type="body" idx="15" hasCustomPrompt="1"/>
          </p:nvPr>
        </p:nvSpPr>
        <p:spPr>
          <a:xfrm>
            <a:off x="7357303"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a:t>Name Surname</a:t>
            </a:r>
          </a:p>
        </p:txBody>
      </p:sp>
      <p:sp>
        <p:nvSpPr>
          <p:cNvPr id="14" name="Picture Placeholder 7">
            <a:extLst>
              <a:ext uri="{FF2B5EF4-FFF2-40B4-BE49-F238E27FC236}">
                <a16:creationId xmlns:a16="http://schemas.microsoft.com/office/drawing/2014/main" id="{BAF6A549-D8DB-E3D0-4BD6-7F00791D3EF3}"/>
              </a:ext>
            </a:extLst>
          </p:cNvPr>
          <p:cNvSpPr>
            <a:spLocks noGrp="1"/>
          </p:cNvSpPr>
          <p:nvPr>
            <p:ph type="pic" sz="quarter" idx="16" hasCustomPrompt="1"/>
          </p:nvPr>
        </p:nvSpPr>
        <p:spPr>
          <a:xfrm>
            <a:off x="7357303"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a:t>Click the icon to add a picture</a:t>
            </a:r>
          </a:p>
        </p:txBody>
      </p:sp>
      <p:sp>
        <p:nvSpPr>
          <p:cNvPr id="15" name="Holder 3">
            <a:extLst>
              <a:ext uri="{FF2B5EF4-FFF2-40B4-BE49-F238E27FC236}">
                <a16:creationId xmlns:a16="http://schemas.microsoft.com/office/drawing/2014/main" id="{825A93AF-C4C4-5449-AA29-E6ED3229DD87}"/>
              </a:ext>
            </a:extLst>
          </p:cNvPr>
          <p:cNvSpPr>
            <a:spLocks noGrp="1"/>
          </p:cNvSpPr>
          <p:nvPr>
            <p:ph type="body" idx="17" hasCustomPrompt="1"/>
          </p:nvPr>
        </p:nvSpPr>
        <p:spPr>
          <a:xfrm>
            <a:off x="9641580"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a:t>Name Surname</a:t>
            </a:r>
          </a:p>
        </p:txBody>
      </p:sp>
      <p:sp>
        <p:nvSpPr>
          <p:cNvPr id="16" name="Picture Placeholder 7">
            <a:extLst>
              <a:ext uri="{FF2B5EF4-FFF2-40B4-BE49-F238E27FC236}">
                <a16:creationId xmlns:a16="http://schemas.microsoft.com/office/drawing/2014/main" id="{933B3666-69E3-1457-2AC1-C75F47822A4E}"/>
              </a:ext>
            </a:extLst>
          </p:cNvPr>
          <p:cNvSpPr>
            <a:spLocks noGrp="1"/>
          </p:cNvSpPr>
          <p:nvPr>
            <p:ph type="pic" sz="quarter" idx="18" hasCustomPrompt="1"/>
          </p:nvPr>
        </p:nvSpPr>
        <p:spPr>
          <a:xfrm>
            <a:off x="9641580"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a:t>Click the icon to add a picture</a:t>
            </a:r>
          </a:p>
        </p:txBody>
      </p:sp>
      <p:sp>
        <p:nvSpPr>
          <p:cNvPr id="17" name="Holder 3">
            <a:extLst>
              <a:ext uri="{FF2B5EF4-FFF2-40B4-BE49-F238E27FC236}">
                <a16:creationId xmlns:a16="http://schemas.microsoft.com/office/drawing/2014/main" id="{234B8308-1440-371C-11FC-67AB98B132B0}"/>
              </a:ext>
            </a:extLst>
          </p:cNvPr>
          <p:cNvSpPr>
            <a:spLocks noGrp="1"/>
          </p:cNvSpPr>
          <p:nvPr>
            <p:ph type="body" idx="19" hasCustomPrompt="1"/>
          </p:nvPr>
        </p:nvSpPr>
        <p:spPr>
          <a:xfrm>
            <a:off x="504469"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a:t>Space for a short bio / creds if needed. Sed </a:t>
            </a:r>
            <a:r>
              <a:rPr lang="en-IE" err="1"/>
              <a:t>ut</a:t>
            </a:r>
            <a:r>
              <a:rPr lang="en-IE"/>
              <a:t> </a:t>
            </a:r>
            <a:r>
              <a:rPr lang="en-IE" err="1"/>
              <a:t>perspiciatis</a:t>
            </a:r>
            <a:r>
              <a:rPr lang="en-IE"/>
              <a:t> </a:t>
            </a:r>
            <a:r>
              <a:rPr lang="en-IE" err="1"/>
              <a:t>unde</a:t>
            </a:r>
            <a:r>
              <a:rPr lang="en-IE"/>
              <a:t> </a:t>
            </a:r>
            <a:r>
              <a:rPr lang="en-IE" err="1"/>
              <a:t>omnis</a:t>
            </a:r>
            <a:r>
              <a:rPr lang="en-IE"/>
              <a:t> </a:t>
            </a:r>
            <a:r>
              <a:rPr lang="en-IE" err="1"/>
              <a:t>iste</a:t>
            </a:r>
            <a:r>
              <a:rPr lang="en-IE"/>
              <a:t> </a:t>
            </a:r>
            <a:r>
              <a:rPr lang="en-IE" err="1"/>
              <a:t>natus</a:t>
            </a:r>
            <a:r>
              <a:rPr lang="en-IE"/>
              <a:t> error sit </a:t>
            </a:r>
            <a:r>
              <a:rPr lang="en-IE" err="1"/>
              <a:t>voluptatem</a:t>
            </a:r>
            <a:r>
              <a:rPr lang="en-IE"/>
              <a:t> </a:t>
            </a:r>
            <a:r>
              <a:rPr lang="en-IE" err="1"/>
              <a:t>accusantium</a:t>
            </a:r>
            <a:r>
              <a:rPr lang="en-IE"/>
              <a:t> </a:t>
            </a:r>
            <a:r>
              <a:rPr lang="en-IE" err="1"/>
              <a:t>doloremque</a:t>
            </a:r>
            <a:r>
              <a:rPr lang="en-IE"/>
              <a:t> </a:t>
            </a:r>
            <a:r>
              <a:rPr lang="en-IE" err="1"/>
              <a:t>laudantium</a:t>
            </a:r>
            <a:r>
              <a:rPr lang="en-IE"/>
              <a:t>, </a:t>
            </a:r>
            <a:r>
              <a:rPr lang="en-IE" err="1"/>
              <a:t>totam</a:t>
            </a:r>
            <a:r>
              <a:rPr lang="en-IE"/>
              <a:t>.</a:t>
            </a:r>
          </a:p>
        </p:txBody>
      </p:sp>
      <p:sp>
        <p:nvSpPr>
          <p:cNvPr id="18" name="Holder 3">
            <a:extLst>
              <a:ext uri="{FF2B5EF4-FFF2-40B4-BE49-F238E27FC236}">
                <a16:creationId xmlns:a16="http://schemas.microsoft.com/office/drawing/2014/main" id="{0BC212D3-0906-F1A4-3D63-A2EB6C334DA6}"/>
              </a:ext>
            </a:extLst>
          </p:cNvPr>
          <p:cNvSpPr>
            <a:spLocks noGrp="1"/>
          </p:cNvSpPr>
          <p:nvPr>
            <p:ph type="body" idx="20" hasCustomPrompt="1"/>
          </p:nvPr>
        </p:nvSpPr>
        <p:spPr>
          <a:xfrm>
            <a:off x="2788747"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a:t>Space for a short bio / creds if needed. Sed </a:t>
            </a:r>
            <a:r>
              <a:rPr lang="en-IE" err="1"/>
              <a:t>ut</a:t>
            </a:r>
            <a:r>
              <a:rPr lang="en-IE"/>
              <a:t> </a:t>
            </a:r>
            <a:r>
              <a:rPr lang="en-IE" err="1"/>
              <a:t>perspiciatis</a:t>
            </a:r>
            <a:r>
              <a:rPr lang="en-IE"/>
              <a:t> </a:t>
            </a:r>
            <a:r>
              <a:rPr lang="en-IE" err="1"/>
              <a:t>unde</a:t>
            </a:r>
            <a:r>
              <a:rPr lang="en-IE"/>
              <a:t> </a:t>
            </a:r>
            <a:r>
              <a:rPr lang="en-IE" err="1"/>
              <a:t>omnis</a:t>
            </a:r>
            <a:r>
              <a:rPr lang="en-IE"/>
              <a:t> </a:t>
            </a:r>
            <a:r>
              <a:rPr lang="en-IE" err="1"/>
              <a:t>iste</a:t>
            </a:r>
            <a:r>
              <a:rPr lang="en-IE"/>
              <a:t> </a:t>
            </a:r>
            <a:r>
              <a:rPr lang="en-IE" err="1"/>
              <a:t>natus</a:t>
            </a:r>
            <a:r>
              <a:rPr lang="en-IE"/>
              <a:t> error sit </a:t>
            </a:r>
            <a:r>
              <a:rPr lang="en-IE" err="1"/>
              <a:t>voluptatem</a:t>
            </a:r>
            <a:r>
              <a:rPr lang="en-IE"/>
              <a:t> </a:t>
            </a:r>
            <a:r>
              <a:rPr lang="en-IE" err="1"/>
              <a:t>accusantium</a:t>
            </a:r>
            <a:r>
              <a:rPr lang="en-IE"/>
              <a:t> </a:t>
            </a:r>
            <a:r>
              <a:rPr lang="en-IE" err="1"/>
              <a:t>doloremque</a:t>
            </a:r>
            <a:r>
              <a:rPr lang="en-IE"/>
              <a:t> </a:t>
            </a:r>
            <a:r>
              <a:rPr lang="en-IE" err="1"/>
              <a:t>laudantium</a:t>
            </a:r>
            <a:r>
              <a:rPr lang="en-IE"/>
              <a:t>, </a:t>
            </a:r>
            <a:r>
              <a:rPr lang="en-IE" err="1"/>
              <a:t>totam</a:t>
            </a:r>
            <a:r>
              <a:rPr lang="en-IE"/>
              <a:t>.</a:t>
            </a:r>
          </a:p>
        </p:txBody>
      </p:sp>
      <p:sp>
        <p:nvSpPr>
          <p:cNvPr id="19" name="Holder 3">
            <a:extLst>
              <a:ext uri="{FF2B5EF4-FFF2-40B4-BE49-F238E27FC236}">
                <a16:creationId xmlns:a16="http://schemas.microsoft.com/office/drawing/2014/main" id="{64532547-9C06-91B8-804D-679930FF513D}"/>
              </a:ext>
            </a:extLst>
          </p:cNvPr>
          <p:cNvSpPr>
            <a:spLocks noGrp="1"/>
          </p:cNvSpPr>
          <p:nvPr>
            <p:ph type="body" idx="21" hasCustomPrompt="1"/>
          </p:nvPr>
        </p:nvSpPr>
        <p:spPr>
          <a:xfrm>
            <a:off x="5073025"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a:t>Space for a short bio / creds if needed. Sed </a:t>
            </a:r>
            <a:r>
              <a:rPr lang="en-IE" err="1"/>
              <a:t>ut</a:t>
            </a:r>
            <a:r>
              <a:rPr lang="en-IE"/>
              <a:t> </a:t>
            </a:r>
            <a:r>
              <a:rPr lang="en-IE" err="1"/>
              <a:t>perspiciatis</a:t>
            </a:r>
            <a:r>
              <a:rPr lang="en-IE"/>
              <a:t> </a:t>
            </a:r>
            <a:r>
              <a:rPr lang="en-IE" err="1"/>
              <a:t>unde</a:t>
            </a:r>
            <a:r>
              <a:rPr lang="en-IE"/>
              <a:t> </a:t>
            </a:r>
            <a:r>
              <a:rPr lang="en-IE" err="1"/>
              <a:t>omnis</a:t>
            </a:r>
            <a:r>
              <a:rPr lang="en-IE"/>
              <a:t> </a:t>
            </a:r>
            <a:r>
              <a:rPr lang="en-IE" err="1"/>
              <a:t>iste</a:t>
            </a:r>
            <a:r>
              <a:rPr lang="en-IE"/>
              <a:t> </a:t>
            </a:r>
            <a:r>
              <a:rPr lang="en-IE" err="1"/>
              <a:t>natus</a:t>
            </a:r>
            <a:r>
              <a:rPr lang="en-IE"/>
              <a:t> error sit </a:t>
            </a:r>
            <a:r>
              <a:rPr lang="en-IE" err="1"/>
              <a:t>voluptatem</a:t>
            </a:r>
            <a:r>
              <a:rPr lang="en-IE"/>
              <a:t> </a:t>
            </a:r>
            <a:r>
              <a:rPr lang="en-IE" err="1"/>
              <a:t>accusantium</a:t>
            </a:r>
            <a:r>
              <a:rPr lang="en-IE"/>
              <a:t> </a:t>
            </a:r>
            <a:r>
              <a:rPr lang="en-IE" err="1"/>
              <a:t>doloremque</a:t>
            </a:r>
            <a:r>
              <a:rPr lang="en-IE"/>
              <a:t> </a:t>
            </a:r>
            <a:r>
              <a:rPr lang="en-IE" err="1"/>
              <a:t>laudantium</a:t>
            </a:r>
            <a:r>
              <a:rPr lang="en-IE"/>
              <a:t>, </a:t>
            </a:r>
            <a:r>
              <a:rPr lang="en-IE" err="1"/>
              <a:t>totam</a:t>
            </a:r>
            <a:r>
              <a:rPr lang="en-IE"/>
              <a:t>.</a:t>
            </a:r>
          </a:p>
        </p:txBody>
      </p:sp>
      <p:sp>
        <p:nvSpPr>
          <p:cNvPr id="20" name="Holder 3">
            <a:extLst>
              <a:ext uri="{FF2B5EF4-FFF2-40B4-BE49-F238E27FC236}">
                <a16:creationId xmlns:a16="http://schemas.microsoft.com/office/drawing/2014/main" id="{9AE4E55B-EFD8-B5A3-D117-56B793269F0C}"/>
              </a:ext>
            </a:extLst>
          </p:cNvPr>
          <p:cNvSpPr>
            <a:spLocks noGrp="1"/>
          </p:cNvSpPr>
          <p:nvPr>
            <p:ph type="body" idx="22" hasCustomPrompt="1"/>
          </p:nvPr>
        </p:nvSpPr>
        <p:spPr>
          <a:xfrm>
            <a:off x="7357303"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a:t>Space for a short bio / creds if needed. Sed </a:t>
            </a:r>
            <a:r>
              <a:rPr lang="en-IE" err="1"/>
              <a:t>ut</a:t>
            </a:r>
            <a:r>
              <a:rPr lang="en-IE"/>
              <a:t> </a:t>
            </a:r>
            <a:r>
              <a:rPr lang="en-IE" err="1"/>
              <a:t>perspiciatis</a:t>
            </a:r>
            <a:r>
              <a:rPr lang="en-IE"/>
              <a:t> </a:t>
            </a:r>
            <a:r>
              <a:rPr lang="en-IE" err="1"/>
              <a:t>unde</a:t>
            </a:r>
            <a:r>
              <a:rPr lang="en-IE"/>
              <a:t> </a:t>
            </a:r>
            <a:r>
              <a:rPr lang="en-IE" err="1"/>
              <a:t>omnis</a:t>
            </a:r>
            <a:r>
              <a:rPr lang="en-IE"/>
              <a:t> </a:t>
            </a:r>
            <a:r>
              <a:rPr lang="en-IE" err="1"/>
              <a:t>iste</a:t>
            </a:r>
            <a:r>
              <a:rPr lang="en-IE"/>
              <a:t> </a:t>
            </a:r>
            <a:r>
              <a:rPr lang="en-IE" err="1"/>
              <a:t>natus</a:t>
            </a:r>
            <a:r>
              <a:rPr lang="en-IE"/>
              <a:t> error sit </a:t>
            </a:r>
            <a:r>
              <a:rPr lang="en-IE" err="1"/>
              <a:t>voluptatem</a:t>
            </a:r>
            <a:r>
              <a:rPr lang="en-IE"/>
              <a:t> </a:t>
            </a:r>
            <a:r>
              <a:rPr lang="en-IE" err="1"/>
              <a:t>accusantium</a:t>
            </a:r>
            <a:r>
              <a:rPr lang="en-IE"/>
              <a:t> </a:t>
            </a:r>
            <a:r>
              <a:rPr lang="en-IE" err="1"/>
              <a:t>doloremque</a:t>
            </a:r>
            <a:r>
              <a:rPr lang="en-IE"/>
              <a:t> </a:t>
            </a:r>
            <a:r>
              <a:rPr lang="en-IE" err="1"/>
              <a:t>laudantium</a:t>
            </a:r>
            <a:r>
              <a:rPr lang="en-IE"/>
              <a:t>, </a:t>
            </a:r>
            <a:r>
              <a:rPr lang="en-IE" err="1"/>
              <a:t>totam</a:t>
            </a:r>
            <a:r>
              <a:rPr lang="en-IE"/>
              <a:t>.</a:t>
            </a:r>
          </a:p>
        </p:txBody>
      </p:sp>
      <p:sp>
        <p:nvSpPr>
          <p:cNvPr id="21" name="Holder 3">
            <a:extLst>
              <a:ext uri="{FF2B5EF4-FFF2-40B4-BE49-F238E27FC236}">
                <a16:creationId xmlns:a16="http://schemas.microsoft.com/office/drawing/2014/main" id="{2DF06BE7-520C-2951-5360-69F56DBA25CB}"/>
              </a:ext>
            </a:extLst>
          </p:cNvPr>
          <p:cNvSpPr>
            <a:spLocks noGrp="1"/>
          </p:cNvSpPr>
          <p:nvPr>
            <p:ph type="body" idx="23" hasCustomPrompt="1"/>
          </p:nvPr>
        </p:nvSpPr>
        <p:spPr>
          <a:xfrm>
            <a:off x="9641580"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a:t>Space for a short bio / creds if needed. Sed </a:t>
            </a:r>
            <a:r>
              <a:rPr lang="en-IE" err="1"/>
              <a:t>ut</a:t>
            </a:r>
            <a:r>
              <a:rPr lang="en-IE"/>
              <a:t> </a:t>
            </a:r>
            <a:r>
              <a:rPr lang="en-IE" err="1"/>
              <a:t>perspiciatis</a:t>
            </a:r>
            <a:r>
              <a:rPr lang="en-IE"/>
              <a:t> </a:t>
            </a:r>
            <a:r>
              <a:rPr lang="en-IE" err="1"/>
              <a:t>unde</a:t>
            </a:r>
            <a:r>
              <a:rPr lang="en-IE"/>
              <a:t> </a:t>
            </a:r>
            <a:r>
              <a:rPr lang="en-IE" err="1"/>
              <a:t>omnis</a:t>
            </a:r>
            <a:r>
              <a:rPr lang="en-IE"/>
              <a:t> </a:t>
            </a:r>
            <a:r>
              <a:rPr lang="en-IE" err="1"/>
              <a:t>iste</a:t>
            </a:r>
            <a:r>
              <a:rPr lang="en-IE"/>
              <a:t> </a:t>
            </a:r>
            <a:r>
              <a:rPr lang="en-IE" err="1"/>
              <a:t>natus</a:t>
            </a:r>
            <a:r>
              <a:rPr lang="en-IE"/>
              <a:t> error sit </a:t>
            </a:r>
            <a:r>
              <a:rPr lang="en-IE" err="1"/>
              <a:t>voluptatem</a:t>
            </a:r>
            <a:r>
              <a:rPr lang="en-IE"/>
              <a:t> </a:t>
            </a:r>
            <a:r>
              <a:rPr lang="en-IE" err="1"/>
              <a:t>accusantium</a:t>
            </a:r>
            <a:r>
              <a:rPr lang="en-IE"/>
              <a:t> </a:t>
            </a:r>
            <a:r>
              <a:rPr lang="en-IE" err="1"/>
              <a:t>doloremque</a:t>
            </a:r>
            <a:r>
              <a:rPr lang="en-IE"/>
              <a:t> </a:t>
            </a:r>
            <a:r>
              <a:rPr lang="en-IE" err="1"/>
              <a:t>laudantium</a:t>
            </a:r>
            <a:r>
              <a:rPr lang="en-IE"/>
              <a:t>, </a:t>
            </a:r>
            <a:r>
              <a:rPr lang="en-IE" err="1"/>
              <a:t>totam</a:t>
            </a:r>
            <a:r>
              <a:rPr lang="en-IE"/>
              <a:t>.</a:t>
            </a:r>
          </a:p>
        </p:txBody>
      </p:sp>
      <p:sp>
        <p:nvSpPr>
          <p:cNvPr id="29" name="Freeform 28">
            <a:extLst>
              <a:ext uri="{FF2B5EF4-FFF2-40B4-BE49-F238E27FC236}">
                <a16:creationId xmlns:a16="http://schemas.microsoft.com/office/drawing/2014/main" id="{2C46E54E-4838-C48C-0C8D-ED934AE7760C}"/>
              </a:ext>
            </a:extLst>
          </p:cNvPr>
          <p:cNvSpPr/>
          <p:nvPr userDrawn="1"/>
        </p:nvSpPr>
        <p:spPr>
          <a:xfrm>
            <a:off x="2819718"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34" name="Picture 33">
            <a:extLst>
              <a:ext uri="{FF2B5EF4-FFF2-40B4-BE49-F238E27FC236}">
                <a16:creationId xmlns:a16="http://schemas.microsoft.com/office/drawing/2014/main" id="{2FE1E9DD-7CBC-D1D6-FD23-7137E2626909}"/>
              </a:ext>
            </a:extLst>
          </p:cNvPr>
          <p:cNvPicPr>
            <a:picLocks noChangeAspect="1"/>
          </p:cNvPicPr>
          <p:nvPr userDrawn="1"/>
        </p:nvPicPr>
        <p:blipFill>
          <a:blip r:embed="rId2"/>
          <a:stretch>
            <a:fillRect/>
          </a:stretch>
        </p:blipFill>
        <p:spPr>
          <a:xfrm>
            <a:off x="4370165" y="5522533"/>
            <a:ext cx="211964" cy="211949"/>
          </a:xfrm>
          <a:prstGeom prst="rect">
            <a:avLst/>
          </a:prstGeom>
        </p:spPr>
      </p:pic>
      <p:sp>
        <p:nvSpPr>
          <p:cNvPr id="35" name="Holder 3">
            <a:extLst>
              <a:ext uri="{FF2B5EF4-FFF2-40B4-BE49-F238E27FC236}">
                <a16:creationId xmlns:a16="http://schemas.microsoft.com/office/drawing/2014/main" id="{AD1AED54-014C-C78F-BFB2-3BFD2FB622A1}"/>
              </a:ext>
            </a:extLst>
          </p:cNvPr>
          <p:cNvSpPr>
            <a:spLocks noGrp="1"/>
          </p:cNvSpPr>
          <p:nvPr>
            <p:ph type="body" idx="24" hasCustomPrompt="1"/>
          </p:nvPr>
        </p:nvSpPr>
        <p:spPr>
          <a:xfrm>
            <a:off x="2976085"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a:t>Connect</a:t>
            </a:r>
          </a:p>
        </p:txBody>
      </p:sp>
      <p:sp>
        <p:nvSpPr>
          <p:cNvPr id="39" name="Freeform 38">
            <a:extLst>
              <a:ext uri="{FF2B5EF4-FFF2-40B4-BE49-F238E27FC236}">
                <a16:creationId xmlns:a16="http://schemas.microsoft.com/office/drawing/2014/main" id="{000604CD-A6F7-D12B-E28E-A8399BE0D752}"/>
              </a:ext>
            </a:extLst>
          </p:cNvPr>
          <p:cNvSpPr/>
          <p:nvPr userDrawn="1"/>
        </p:nvSpPr>
        <p:spPr>
          <a:xfrm>
            <a:off x="535440"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40" name="Picture 39">
            <a:extLst>
              <a:ext uri="{FF2B5EF4-FFF2-40B4-BE49-F238E27FC236}">
                <a16:creationId xmlns:a16="http://schemas.microsoft.com/office/drawing/2014/main" id="{90FA48BD-5BA3-036F-65FB-A22A81D21286}"/>
              </a:ext>
            </a:extLst>
          </p:cNvPr>
          <p:cNvPicPr>
            <a:picLocks noChangeAspect="1"/>
          </p:cNvPicPr>
          <p:nvPr userDrawn="1"/>
        </p:nvPicPr>
        <p:blipFill>
          <a:blip r:embed="rId2"/>
          <a:stretch>
            <a:fillRect/>
          </a:stretch>
        </p:blipFill>
        <p:spPr>
          <a:xfrm>
            <a:off x="2096584" y="5522533"/>
            <a:ext cx="211964" cy="211949"/>
          </a:xfrm>
          <a:prstGeom prst="rect">
            <a:avLst/>
          </a:prstGeom>
        </p:spPr>
      </p:pic>
      <p:sp>
        <p:nvSpPr>
          <p:cNvPr id="41" name="Holder 3">
            <a:extLst>
              <a:ext uri="{FF2B5EF4-FFF2-40B4-BE49-F238E27FC236}">
                <a16:creationId xmlns:a16="http://schemas.microsoft.com/office/drawing/2014/main" id="{98BBF9B4-AB21-A92F-201C-611A9421FA67}"/>
              </a:ext>
            </a:extLst>
          </p:cNvPr>
          <p:cNvSpPr>
            <a:spLocks noGrp="1"/>
          </p:cNvSpPr>
          <p:nvPr>
            <p:ph type="body" idx="25" hasCustomPrompt="1"/>
          </p:nvPr>
        </p:nvSpPr>
        <p:spPr>
          <a:xfrm>
            <a:off x="691163"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a:t>Connect</a:t>
            </a:r>
          </a:p>
        </p:txBody>
      </p:sp>
      <p:sp>
        <p:nvSpPr>
          <p:cNvPr id="45" name="Freeform 44">
            <a:extLst>
              <a:ext uri="{FF2B5EF4-FFF2-40B4-BE49-F238E27FC236}">
                <a16:creationId xmlns:a16="http://schemas.microsoft.com/office/drawing/2014/main" id="{FAA81770-2EE8-06B9-2863-B10E4EEE91DD}"/>
              </a:ext>
            </a:extLst>
          </p:cNvPr>
          <p:cNvSpPr/>
          <p:nvPr userDrawn="1"/>
        </p:nvSpPr>
        <p:spPr>
          <a:xfrm>
            <a:off x="5103996"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46" name="Picture 45">
            <a:extLst>
              <a:ext uri="{FF2B5EF4-FFF2-40B4-BE49-F238E27FC236}">
                <a16:creationId xmlns:a16="http://schemas.microsoft.com/office/drawing/2014/main" id="{F41F9D0B-75BE-7E01-D31E-774925A816CB}"/>
              </a:ext>
            </a:extLst>
          </p:cNvPr>
          <p:cNvPicPr>
            <a:picLocks noChangeAspect="1"/>
          </p:cNvPicPr>
          <p:nvPr userDrawn="1"/>
        </p:nvPicPr>
        <p:blipFill>
          <a:blip r:embed="rId2"/>
          <a:stretch>
            <a:fillRect/>
          </a:stretch>
        </p:blipFill>
        <p:spPr>
          <a:xfrm>
            <a:off x="6643746" y="5522533"/>
            <a:ext cx="211964" cy="211949"/>
          </a:xfrm>
          <a:prstGeom prst="rect">
            <a:avLst/>
          </a:prstGeom>
        </p:spPr>
      </p:pic>
      <p:sp>
        <p:nvSpPr>
          <p:cNvPr id="47" name="Holder 3">
            <a:extLst>
              <a:ext uri="{FF2B5EF4-FFF2-40B4-BE49-F238E27FC236}">
                <a16:creationId xmlns:a16="http://schemas.microsoft.com/office/drawing/2014/main" id="{F21CC18B-389C-55AA-D469-FB02BBD593FC}"/>
              </a:ext>
            </a:extLst>
          </p:cNvPr>
          <p:cNvSpPr>
            <a:spLocks noGrp="1"/>
          </p:cNvSpPr>
          <p:nvPr>
            <p:ph type="body" idx="26" hasCustomPrompt="1"/>
          </p:nvPr>
        </p:nvSpPr>
        <p:spPr>
          <a:xfrm>
            <a:off x="5261007"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a:t>Connect</a:t>
            </a:r>
          </a:p>
        </p:txBody>
      </p:sp>
      <p:sp>
        <p:nvSpPr>
          <p:cNvPr id="51" name="Freeform 50">
            <a:extLst>
              <a:ext uri="{FF2B5EF4-FFF2-40B4-BE49-F238E27FC236}">
                <a16:creationId xmlns:a16="http://schemas.microsoft.com/office/drawing/2014/main" id="{2A001A47-862E-E7C3-D64F-264EC9C5CEA2}"/>
              </a:ext>
            </a:extLst>
          </p:cNvPr>
          <p:cNvSpPr/>
          <p:nvPr userDrawn="1"/>
        </p:nvSpPr>
        <p:spPr>
          <a:xfrm>
            <a:off x="7388274"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52" name="Picture 51">
            <a:extLst>
              <a:ext uri="{FF2B5EF4-FFF2-40B4-BE49-F238E27FC236}">
                <a16:creationId xmlns:a16="http://schemas.microsoft.com/office/drawing/2014/main" id="{AB719AE4-B8F2-942D-9ABC-4179CF808A1D}"/>
              </a:ext>
            </a:extLst>
          </p:cNvPr>
          <p:cNvPicPr>
            <a:picLocks noChangeAspect="1"/>
          </p:cNvPicPr>
          <p:nvPr userDrawn="1"/>
        </p:nvPicPr>
        <p:blipFill>
          <a:blip r:embed="rId2"/>
          <a:stretch>
            <a:fillRect/>
          </a:stretch>
        </p:blipFill>
        <p:spPr>
          <a:xfrm>
            <a:off x="8917327" y="5522533"/>
            <a:ext cx="211964" cy="211949"/>
          </a:xfrm>
          <a:prstGeom prst="rect">
            <a:avLst/>
          </a:prstGeom>
        </p:spPr>
      </p:pic>
      <p:sp>
        <p:nvSpPr>
          <p:cNvPr id="53" name="Holder 3">
            <a:extLst>
              <a:ext uri="{FF2B5EF4-FFF2-40B4-BE49-F238E27FC236}">
                <a16:creationId xmlns:a16="http://schemas.microsoft.com/office/drawing/2014/main" id="{830B3661-512F-802F-13FD-2DBC363D9A27}"/>
              </a:ext>
            </a:extLst>
          </p:cNvPr>
          <p:cNvSpPr>
            <a:spLocks noGrp="1"/>
          </p:cNvSpPr>
          <p:nvPr>
            <p:ph type="body" idx="27" hasCustomPrompt="1"/>
          </p:nvPr>
        </p:nvSpPr>
        <p:spPr>
          <a:xfrm>
            <a:off x="7545929"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a:t>Connect</a:t>
            </a:r>
          </a:p>
        </p:txBody>
      </p:sp>
      <p:sp>
        <p:nvSpPr>
          <p:cNvPr id="57" name="Freeform 56">
            <a:extLst>
              <a:ext uri="{FF2B5EF4-FFF2-40B4-BE49-F238E27FC236}">
                <a16:creationId xmlns:a16="http://schemas.microsoft.com/office/drawing/2014/main" id="{BF240FFE-D754-4451-76FB-1D0CCF3D6DEA}"/>
              </a:ext>
            </a:extLst>
          </p:cNvPr>
          <p:cNvSpPr/>
          <p:nvPr userDrawn="1"/>
        </p:nvSpPr>
        <p:spPr>
          <a:xfrm>
            <a:off x="9672551"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58" name="Picture 57">
            <a:extLst>
              <a:ext uri="{FF2B5EF4-FFF2-40B4-BE49-F238E27FC236}">
                <a16:creationId xmlns:a16="http://schemas.microsoft.com/office/drawing/2014/main" id="{FC9F2370-4E40-6B90-A4A2-E21E605F5DF5}"/>
              </a:ext>
            </a:extLst>
          </p:cNvPr>
          <p:cNvPicPr>
            <a:picLocks noChangeAspect="1"/>
          </p:cNvPicPr>
          <p:nvPr userDrawn="1"/>
        </p:nvPicPr>
        <p:blipFill>
          <a:blip r:embed="rId2"/>
          <a:stretch>
            <a:fillRect/>
          </a:stretch>
        </p:blipFill>
        <p:spPr>
          <a:xfrm>
            <a:off x="11190907" y="5522533"/>
            <a:ext cx="211964" cy="211949"/>
          </a:xfrm>
          <a:prstGeom prst="rect">
            <a:avLst/>
          </a:prstGeom>
        </p:spPr>
      </p:pic>
      <p:sp>
        <p:nvSpPr>
          <p:cNvPr id="59" name="Holder 3">
            <a:extLst>
              <a:ext uri="{FF2B5EF4-FFF2-40B4-BE49-F238E27FC236}">
                <a16:creationId xmlns:a16="http://schemas.microsoft.com/office/drawing/2014/main" id="{92C22959-2902-2B41-EC7D-B4455E20A72F}"/>
              </a:ext>
            </a:extLst>
          </p:cNvPr>
          <p:cNvSpPr>
            <a:spLocks noGrp="1"/>
          </p:cNvSpPr>
          <p:nvPr>
            <p:ph type="body" idx="28" hasCustomPrompt="1"/>
          </p:nvPr>
        </p:nvSpPr>
        <p:spPr>
          <a:xfrm>
            <a:off x="9830851"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a:t>Connect</a:t>
            </a:r>
          </a:p>
        </p:txBody>
      </p:sp>
      <p:sp>
        <p:nvSpPr>
          <p:cNvPr id="6" name="Title 5">
            <a:extLst>
              <a:ext uri="{FF2B5EF4-FFF2-40B4-BE49-F238E27FC236}">
                <a16:creationId xmlns:a16="http://schemas.microsoft.com/office/drawing/2014/main" id="{D0655779-85B2-F022-7D52-1EF2DE7477B2}"/>
              </a:ext>
            </a:extLst>
          </p:cNvPr>
          <p:cNvSpPr>
            <a:spLocks noGrp="1"/>
          </p:cNvSpPr>
          <p:nvPr>
            <p:ph type="title" hasCustomPrompt="1"/>
          </p:nvPr>
        </p:nvSpPr>
        <p:spPr>
          <a:xfrm>
            <a:off x="504469" y="471704"/>
            <a:ext cx="5591531" cy="856798"/>
          </a:xfrm>
        </p:spPr>
        <p:txBody>
          <a:bodyPr/>
          <a:lstStyle>
            <a:lvl1pPr>
              <a:defRPr>
                <a:solidFill>
                  <a:schemeClr val="bg1"/>
                </a:solidFill>
              </a:defRPr>
            </a:lvl1pPr>
          </a:lstStyle>
          <a:p>
            <a:r>
              <a:rPr lang="en-US"/>
              <a:t>Meet the team</a:t>
            </a:r>
            <a:endParaRPr lang="en-GB"/>
          </a:p>
        </p:txBody>
      </p:sp>
      <p:pic>
        <p:nvPicPr>
          <p:cNvPr id="2" name="Picture 287">
            <a:extLst>
              <a:ext uri="{FF2B5EF4-FFF2-40B4-BE49-F238E27FC236}">
                <a16:creationId xmlns:a16="http://schemas.microsoft.com/office/drawing/2014/main" id="{95FB4A01-4184-0AA4-23AB-92F3A76DABFD}"/>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737748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chart/graph)">
    <p:bg>
      <p:bgPr>
        <a:solidFill>
          <a:schemeClr val="accent1"/>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a:t>Click to insert body text here. </a:t>
            </a:r>
          </a:p>
          <a:p>
            <a:r>
              <a:rPr lang="en-IE"/>
              <a:t>Sed </a:t>
            </a:r>
            <a:r>
              <a:rPr lang="en-IE" err="1"/>
              <a:t>ut</a:t>
            </a:r>
            <a:r>
              <a:rPr lang="en-IE"/>
              <a:t> </a:t>
            </a:r>
            <a:r>
              <a:rPr lang="en-IE" err="1"/>
              <a:t>perspiciatis</a:t>
            </a:r>
            <a:r>
              <a:rPr lang="en-IE"/>
              <a:t> </a:t>
            </a:r>
            <a:r>
              <a:rPr lang="en-IE" err="1"/>
              <a:t>unde</a:t>
            </a:r>
            <a:r>
              <a:rPr lang="en-IE"/>
              <a:t> </a:t>
            </a:r>
            <a:r>
              <a:rPr lang="en-IE" err="1"/>
              <a:t>omnis</a:t>
            </a:r>
            <a:r>
              <a:rPr lang="en-IE"/>
              <a:t> </a:t>
            </a:r>
            <a:r>
              <a:rPr lang="en-IE" err="1"/>
              <a:t>iste</a:t>
            </a:r>
            <a:r>
              <a:rPr lang="en-IE"/>
              <a:t> </a:t>
            </a:r>
            <a:r>
              <a:rPr lang="en-IE" err="1"/>
              <a:t>natus</a:t>
            </a:r>
            <a:r>
              <a:rPr lang="en-IE"/>
              <a:t> error sit </a:t>
            </a:r>
            <a:r>
              <a:rPr lang="en-IE" err="1"/>
              <a:t>voluptatem</a:t>
            </a:r>
            <a:r>
              <a:rPr lang="en-IE"/>
              <a:t> </a:t>
            </a:r>
            <a:r>
              <a:rPr lang="en-IE" err="1"/>
              <a:t>accusantium</a:t>
            </a:r>
            <a:r>
              <a:rPr lang="en-IE"/>
              <a:t> </a:t>
            </a:r>
            <a:r>
              <a:rPr lang="en-IE" err="1"/>
              <a:t>doloremque</a:t>
            </a:r>
            <a:r>
              <a:rPr lang="en-IE"/>
              <a:t> </a:t>
            </a:r>
            <a:r>
              <a:rPr lang="en-IE" err="1"/>
              <a:t>laudantium</a:t>
            </a:r>
            <a:r>
              <a:rPr lang="en-IE"/>
              <a:t>, </a:t>
            </a:r>
            <a:r>
              <a:rPr lang="en-IE" err="1"/>
              <a:t>totam</a:t>
            </a:r>
            <a:r>
              <a:rPr lang="en-IE"/>
              <a:t> rem </a:t>
            </a:r>
            <a:r>
              <a:rPr lang="en-IE" err="1"/>
              <a:t>aperiam</a:t>
            </a:r>
            <a:r>
              <a:rPr lang="en-IE"/>
              <a:t>, </a:t>
            </a:r>
            <a:r>
              <a:rPr lang="en-IE" err="1"/>
              <a:t>eaque</a:t>
            </a:r>
            <a:r>
              <a:rPr lang="en-IE"/>
              <a:t> </a:t>
            </a:r>
            <a:r>
              <a:rPr lang="en-IE" err="1"/>
              <a:t>ipsa</a:t>
            </a:r>
            <a:r>
              <a:rPr lang="en-IE"/>
              <a:t> </a:t>
            </a:r>
            <a:r>
              <a:rPr lang="en-IE" err="1"/>
              <a:t>quae</a:t>
            </a:r>
            <a:r>
              <a:rPr lang="en-IE"/>
              <a:t> ab </a:t>
            </a:r>
            <a:r>
              <a:rPr lang="en-IE" err="1"/>
              <a:t>illo</a:t>
            </a:r>
            <a:r>
              <a:rPr lang="en-IE"/>
              <a:t> </a:t>
            </a:r>
            <a:r>
              <a:rPr lang="en-IE" err="1"/>
              <a:t>inventore</a:t>
            </a:r>
            <a:r>
              <a:rPr lang="en-IE"/>
              <a:t> </a:t>
            </a:r>
            <a:r>
              <a:rPr lang="en-IE" err="1"/>
              <a:t>veritatis</a:t>
            </a:r>
            <a:r>
              <a:rPr lang="en-IE"/>
              <a:t> et quasi </a:t>
            </a:r>
            <a:r>
              <a:rPr lang="en-IE" err="1"/>
              <a:t>architecto</a:t>
            </a:r>
            <a:r>
              <a:rPr lang="en-IE"/>
              <a:t> beatae vitae dicta sunt </a:t>
            </a:r>
            <a:r>
              <a:rPr lang="en-IE" err="1"/>
              <a:t>explicabo</a:t>
            </a:r>
            <a:r>
              <a:rPr lang="en-IE"/>
              <a:t>. </a:t>
            </a:r>
          </a:p>
          <a:p>
            <a:r>
              <a:rPr lang="en-IE"/>
              <a:t>Nemo </a:t>
            </a:r>
            <a:r>
              <a:rPr lang="en-IE" err="1"/>
              <a:t>enim</a:t>
            </a:r>
            <a:r>
              <a:rPr lang="en-IE"/>
              <a:t> </a:t>
            </a:r>
            <a:r>
              <a:rPr lang="en-IE" err="1"/>
              <a:t>ipsam</a:t>
            </a:r>
            <a:r>
              <a:rPr lang="en-IE"/>
              <a:t> </a:t>
            </a:r>
            <a:r>
              <a:rPr lang="en-IE" err="1"/>
              <a:t>voluptatem</a:t>
            </a:r>
            <a:r>
              <a:rPr lang="en-IE"/>
              <a:t> </a:t>
            </a:r>
            <a:r>
              <a:rPr lang="en-IE" err="1"/>
              <a:t>quia</a:t>
            </a:r>
            <a:r>
              <a:rPr lang="en-IE"/>
              <a:t> </a:t>
            </a:r>
            <a:r>
              <a:rPr lang="en-IE" err="1"/>
              <a:t>voluptas</a:t>
            </a:r>
            <a:r>
              <a:rPr lang="en-IE"/>
              <a:t> sit </a:t>
            </a:r>
            <a:r>
              <a:rPr lang="en-IE" err="1"/>
              <a:t>aspernatur</a:t>
            </a:r>
            <a:r>
              <a:rPr lang="en-IE"/>
              <a:t> </a:t>
            </a:r>
            <a:r>
              <a:rPr lang="en-IE" err="1"/>
              <a:t>aut</a:t>
            </a:r>
            <a:r>
              <a:rPr lang="en-IE"/>
              <a:t> </a:t>
            </a:r>
            <a:r>
              <a:rPr lang="en-IE" err="1"/>
              <a:t>odit</a:t>
            </a:r>
            <a:r>
              <a:rPr lang="en-IE"/>
              <a:t> </a:t>
            </a:r>
            <a:r>
              <a:rPr lang="en-IE" err="1"/>
              <a:t>aut</a:t>
            </a:r>
            <a:r>
              <a:rPr lang="en-IE"/>
              <a:t> fugit, </a:t>
            </a:r>
            <a:r>
              <a:rPr lang="en-IE" err="1"/>
              <a:t>sed</a:t>
            </a:r>
            <a:r>
              <a:rPr lang="en-IE"/>
              <a:t> </a:t>
            </a:r>
            <a:r>
              <a:rPr lang="en-IE" err="1"/>
              <a:t>quia</a:t>
            </a:r>
            <a:r>
              <a:rPr lang="en-IE"/>
              <a:t> </a:t>
            </a:r>
            <a:r>
              <a:rPr lang="en-IE" err="1"/>
              <a:t>consequuntur</a:t>
            </a:r>
            <a:r>
              <a:rPr lang="en-IE"/>
              <a:t> </a:t>
            </a:r>
            <a:r>
              <a:rPr lang="en-IE" err="1"/>
              <a:t>magni</a:t>
            </a:r>
            <a:r>
              <a:rPr lang="en-IE"/>
              <a:t> </a:t>
            </a:r>
            <a:r>
              <a:rPr lang="en-IE" err="1"/>
              <a:t>dolores</a:t>
            </a:r>
            <a:r>
              <a:rPr lang="en-IE"/>
              <a:t> </a:t>
            </a:r>
            <a:r>
              <a:rPr lang="en-IE" err="1"/>
              <a:t>eos</a:t>
            </a:r>
            <a:r>
              <a:rPr lang="en-IE"/>
              <a:t> qui ratione </a:t>
            </a:r>
            <a:r>
              <a:rPr lang="en-IE" err="1"/>
              <a:t>voluptatem</a:t>
            </a:r>
            <a:r>
              <a:rPr lang="en-IE"/>
              <a:t> </a:t>
            </a:r>
            <a:r>
              <a:rPr lang="en-IE" err="1"/>
              <a:t>sequi</a:t>
            </a:r>
            <a:r>
              <a:rPr lang="en-IE"/>
              <a:t> </a:t>
            </a:r>
            <a:r>
              <a:rPr lang="en-IE" err="1"/>
              <a:t>nesciunt</a:t>
            </a:r>
            <a:r>
              <a:rPr lang="en-IE"/>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015"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a:p>
        </p:txBody>
      </p:sp>
      <p:sp>
        <p:nvSpPr>
          <p:cNvPr id="7" name="Chart Placeholder 5">
            <a:extLst>
              <a:ext uri="{FF2B5EF4-FFF2-40B4-BE49-F238E27FC236}">
                <a16:creationId xmlns:a16="http://schemas.microsoft.com/office/drawing/2014/main" id="{06102A41-F616-0E5A-7134-7369B06C0BCE}"/>
              </a:ext>
            </a:extLst>
          </p:cNvPr>
          <p:cNvSpPr>
            <a:spLocks noGrp="1"/>
          </p:cNvSpPr>
          <p:nvPr>
            <p:ph type="chart" sz="quarter" idx="11" hasCustomPrompt="1"/>
          </p:nvPr>
        </p:nvSpPr>
        <p:spPr>
          <a:xfrm>
            <a:off x="4600242" y="1577802"/>
            <a:ext cx="7086933" cy="4346416"/>
          </a:xfrm>
          <a:prstGeom prst="rect">
            <a:avLst/>
          </a:prstGeom>
        </p:spPr>
        <p:txBody>
          <a:bodyPr/>
          <a:lstStyle>
            <a:lvl1pPr algn="ctr">
              <a:defRPr sz="1092">
                <a:solidFill>
                  <a:srgbClr val="363A92"/>
                </a:solidFill>
                <a:latin typeface="+mn-lt"/>
                <a:cs typeface="Arial" panose="020B0604020202020204" pitchFamily="34" charset="0"/>
              </a:defRPr>
            </a:lvl1pPr>
          </a:lstStyle>
          <a:p>
            <a:r>
              <a:rPr lang="en-US"/>
              <a:t>Click the icon to add a graph or chart</a:t>
            </a:r>
          </a:p>
        </p:txBody>
      </p:sp>
      <p:sp>
        <p:nvSpPr>
          <p:cNvPr id="5" name="Title 4">
            <a:extLst>
              <a:ext uri="{FF2B5EF4-FFF2-40B4-BE49-F238E27FC236}">
                <a16:creationId xmlns:a16="http://schemas.microsoft.com/office/drawing/2014/main" id="{C10B5128-28E5-D682-EF28-E13BC661E49D}"/>
              </a:ext>
            </a:extLst>
          </p:cNvPr>
          <p:cNvSpPr>
            <a:spLocks noGrp="1"/>
          </p:cNvSpPr>
          <p:nvPr>
            <p:ph type="title" hasCustomPrompt="1"/>
          </p:nvPr>
        </p:nvSpPr>
        <p:spPr/>
        <p:txBody>
          <a:bodyPr/>
          <a:lstStyle>
            <a:lvl1pPr>
              <a:defRPr>
                <a:solidFill>
                  <a:schemeClr val="bg1"/>
                </a:solidFill>
              </a:defRPr>
            </a:lvl1pPr>
          </a:lstStyle>
          <a:p>
            <a:r>
              <a:rPr lang="en-US"/>
              <a:t>Page title goes here</a:t>
            </a:r>
            <a:endParaRPr lang="en-GB"/>
          </a:p>
        </p:txBody>
      </p:sp>
      <p:pic>
        <p:nvPicPr>
          <p:cNvPr id="2" name="Picture 287">
            <a:extLst>
              <a:ext uri="{FF2B5EF4-FFF2-40B4-BE49-F238E27FC236}">
                <a16:creationId xmlns:a16="http://schemas.microsoft.com/office/drawing/2014/main" id="{82A2B3FA-EEE2-F7C1-379F-66EF350C4B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774089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accent1"/>
        </a:solidFill>
        <a:effectLst/>
      </p:bgPr>
    </p:bg>
    <p:spTree>
      <p:nvGrpSpPr>
        <p:cNvPr id="1" name=""/>
        <p:cNvGrpSpPr/>
        <p:nvPr/>
      </p:nvGrpSpPr>
      <p:grpSpPr>
        <a:xfrm>
          <a:off x="0" y="0"/>
          <a:ext cx="0" cy="0"/>
          <a:chOff x="0" y="0"/>
          <a:chExt cx="0" cy="0"/>
        </a:xfrm>
      </p:grpSpPr>
      <p:grpSp>
        <p:nvGrpSpPr>
          <p:cNvPr id="67" name="Graphic 205">
            <a:extLst>
              <a:ext uri="{FF2B5EF4-FFF2-40B4-BE49-F238E27FC236}">
                <a16:creationId xmlns:a16="http://schemas.microsoft.com/office/drawing/2014/main" id="{D7F5DE37-9CC3-5D94-F7F3-3FF22F8C942B}"/>
              </a:ext>
            </a:extLst>
          </p:cNvPr>
          <p:cNvGrpSpPr/>
          <p:nvPr/>
        </p:nvGrpSpPr>
        <p:grpSpPr>
          <a:xfrm>
            <a:off x="1134286" y="1705674"/>
            <a:ext cx="15829624" cy="12687196"/>
            <a:chOff x="1837768" y="2789997"/>
            <a:chExt cx="26102390" cy="20922126"/>
          </a:xfrm>
          <a:solidFill>
            <a:srgbClr val="231F20"/>
          </a:solidFill>
        </p:grpSpPr>
        <p:sp>
          <p:nvSpPr>
            <p:cNvPr id="68" name="Freeform: Shape 67">
              <a:extLst>
                <a:ext uri="{FF2B5EF4-FFF2-40B4-BE49-F238E27FC236}">
                  <a16:creationId xmlns:a16="http://schemas.microsoft.com/office/drawing/2014/main" id="{96886C0C-1D27-E033-FD87-9625D78D2966}"/>
                </a:ext>
              </a:extLst>
            </p:cNvPr>
            <p:cNvSpPr/>
            <p:nvPr/>
          </p:nvSpPr>
          <p:spPr>
            <a:xfrm>
              <a:off x="10552711" y="2789997"/>
              <a:ext cx="17387446" cy="17387448"/>
            </a:xfrm>
            <a:custGeom>
              <a:avLst/>
              <a:gdLst>
                <a:gd name="connsiteX0" fmla="*/ 17387448 w 17387446"/>
                <a:gd name="connsiteY0" fmla="*/ 8693724 h 17387448"/>
                <a:gd name="connsiteX1" fmla="*/ 8693725 w 17387446"/>
                <a:gd name="connsiteY1" fmla="*/ 17387448 h 17387448"/>
                <a:gd name="connsiteX2" fmla="*/ 1 w 17387446"/>
                <a:gd name="connsiteY2" fmla="*/ 8693724 h 17387448"/>
                <a:gd name="connsiteX3" fmla="*/ 8693725 w 17387446"/>
                <a:gd name="connsiteY3" fmla="*/ 0 h 17387448"/>
                <a:gd name="connsiteX4" fmla="*/ 17387448 w 17387446"/>
                <a:gd name="connsiteY4" fmla="*/ 8693724 h 17387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7446" h="17387448">
                  <a:moveTo>
                    <a:pt x="17387448" y="8693724"/>
                  </a:moveTo>
                  <a:cubicBezTo>
                    <a:pt x="17387448" y="13495135"/>
                    <a:pt x="13495135" y="17387448"/>
                    <a:pt x="8693725" y="17387448"/>
                  </a:cubicBezTo>
                  <a:cubicBezTo>
                    <a:pt x="3892314" y="17387448"/>
                    <a:pt x="1" y="13495135"/>
                    <a:pt x="1" y="8693724"/>
                  </a:cubicBezTo>
                  <a:cubicBezTo>
                    <a:pt x="1" y="3892313"/>
                    <a:pt x="3892314" y="0"/>
                    <a:pt x="8693725" y="0"/>
                  </a:cubicBezTo>
                  <a:cubicBezTo>
                    <a:pt x="13495135" y="0"/>
                    <a:pt x="17387448" y="3892313"/>
                    <a:pt x="17387448" y="8693724"/>
                  </a:cubicBezTo>
                  <a:close/>
                </a:path>
              </a:pathLst>
            </a:custGeom>
            <a:gradFill>
              <a:gsLst>
                <a:gs pos="10000">
                  <a:srgbClr val="8AD6F7"/>
                </a:gs>
                <a:gs pos="70000">
                  <a:srgbClr val="8AD6F7">
                    <a:alpha val="0"/>
                  </a:srgbClr>
                </a:gs>
              </a:gsLst>
              <a:path path="circle">
                <a:fillToRect l="50000" t="50000" r="50000" b="50000"/>
              </a:path>
            </a:gradFill>
            <a:ln w="10502" cap="flat">
              <a:no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9D961DA2-CD05-9D73-FB27-C2CFBA134F74}"/>
                </a:ext>
              </a:extLst>
            </p:cNvPr>
            <p:cNvSpPr/>
            <p:nvPr/>
          </p:nvSpPr>
          <p:spPr>
            <a:xfrm>
              <a:off x="1837768" y="3146742"/>
              <a:ext cx="20565379" cy="20565381"/>
            </a:xfrm>
            <a:custGeom>
              <a:avLst/>
              <a:gdLst>
                <a:gd name="connsiteX0" fmla="*/ 20565380 w 20565379"/>
                <a:gd name="connsiteY0" fmla="*/ 10282690 h 20565381"/>
                <a:gd name="connsiteX1" fmla="*/ 10282690 w 20565379"/>
                <a:gd name="connsiteY1" fmla="*/ 20565380 h 20565381"/>
                <a:gd name="connsiteX2" fmla="*/ 0 w 20565379"/>
                <a:gd name="connsiteY2" fmla="*/ 10282690 h 20565381"/>
                <a:gd name="connsiteX3" fmla="*/ 10282690 w 20565379"/>
                <a:gd name="connsiteY3" fmla="*/ 0 h 20565381"/>
                <a:gd name="connsiteX4" fmla="*/ 20565380 w 20565379"/>
                <a:gd name="connsiteY4" fmla="*/ 10282690 h 2056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65379" h="20565381">
                  <a:moveTo>
                    <a:pt x="20565380" y="10282690"/>
                  </a:moveTo>
                  <a:cubicBezTo>
                    <a:pt x="20565380" y="15961663"/>
                    <a:pt x="15961662" y="20565380"/>
                    <a:pt x="10282690" y="20565380"/>
                  </a:cubicBezTo>
                  <a:cubicBezTo>
                    <a:pt x="4603717" y="20565380"/>
                    <a:pt x="0" y="15961663"/>
                    <a:pt x="0" y="10282690"/>
                  </a:cubicBezTo>
                  <a:cubicBezTo>
                    <a:pt x="0" y="4603717"/>
                    <a:pt x="4603717" y="0"/>
                    <a:pt x="10282690" y="0"/>
                  </a:cubicBezTo>
                  <a:cubicBezTo>
                    <a:pt x="15961662" y="0"/>
                    <a:pt x="20565380" y="4603717"/>
                    <a:pt x="20565380" y="10282690"/>
                  </a:cubicBezTo>
                  <a:close/>
                </a:path>
              </a:pathLst>
            </a:custGeom>
            <a:gradFill>
              <a:gsLst>
                <a:gs pos="10000">
                  <a:schemeClr val="accent2"/>
                </a:gs>
                <a:gs pos="70000">
                  <a:schemeClr val="accent2">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2" name="Holder 2"/>
          <p:cNvSpPr>
            <a:spLocks noGrp="1"/>
          </p:cNvSpPr>
          <p:nvPr>
            <p:ph type="ctrTitle" hasCustomPrompt="1"/>
          </p:nvPr>
        </p:nvSpPr>
        <p:spPr>
          <a:xfrm>
            <a:off x="365837" y="2622732"/>
            <a:ext cx="4759732" cy="1612535"/>
          </a:xfrm>
          <a:prstGeom prst="rect">
            <a:avLst/>
          </a:prstGeom>
        </p:spPr>
        <p:txBody>
          <a:bodyPr wrap="square" lIns="0" tIns="0" rIns="0" bIns="0" anchor="ctr">
            <a:spAutoFit/>
          </a:bodyPr>
          <a:lstStyle>
            <a:lvl1pPr>
              <a:lnSpc>
                <a:spcPct val="80000"/>
              </a:lnSpc>
              <a:defRPr sz="6549" b="0" i="0" spc="-91">
                <a:solidFill>
                  <a:schemeClr val="bg1"/>
                </a:solidFill>
                <a:latin typeface="+mj-lt"/>
                <a:cs typeface="Arial" panose="020B0604020202020204" pitchFamily="34" charset="0"/>
              </a:defRPr>
            </a:lvl1pPr>
          </a:lstStyle>
          <a:p>
            <a:r>
              <a:rPr lang="en-IE"/>
              <a:t>Title of Presentation</a:t>
            </a:r>
            <a:endParaRPr/>
          </a:p>
        </p:txBody>
      </p:sp>
      <p:sp>
        <p:nvSpPr>
          <p:cNvPr id="5" name="Freeform: Shape 4">
            <a:extLst>
              <a:ext uri="{FF2B5EF4-FFF2-40B4-BE49-F238E27FC236}">
                <a16:creationId xmlns:a16="http://schemas.microsoft.com/office/drawing/2014/main" id="{8A767D97-889C-2345-4D4F-B654C7CA3BAB}"/>
              </a:ext>
            </a:extLst>
          </p:cNvPr>
          <p:cNvSpPr/>
          <p:nvPr userDrawn="1"/>
        </p:nvSpPr>
        <p:spPr>
          <a:xfrm>
            <a:off x="-7467597" y="-7353302"/>
            <a:ext cx="27127195" cy="21564607"/>
          </a:xfrm>
          <a:custGeom>
            <a:avLst/>
            <a:gdLst>
              <a:gd name="connsiteX0" fmla="*/ 7466998 w 27127195"/>
              <a:gd name="connsiteY0" fmla="*/ 7353302 h 21564607"/>
              <a:gd name="connsiteX1" fmla="*/ 7466998 w 27127195"/>
              <a:gd name="connsiteY1" fmla="*/ 14211302 h 21564607"/>
              <a:gd name="connsiteX2" fmla="*/ 19660197 w 27127195"/>
              <a:gd name="connsiteY2" fmla="*/ 14211302 h 21564607"/>
              <a:gd name="connsiteX3" fmla="*/ 19660197 w 27127195"/>
              <a:gd name="connsiteY3" fmla="*/ 7353302 h 21564607"/>
              <a:gd name="connsiteX4" fmla="*/ 0 w 27127195"/>
              <a:gd name="connsiteY4" fmla="*/ 0 h 21564607"/>
              <a:gd name="connsiteX5" fmla="*/ 27127195 w 27127195"/>
              <a:gd name="connsiteY5" fmla="*/ 0 h 21564607"/>
              <a:gd name="connsiteX6" fmla="*/ 27127195 w 27127195"/>
              <a:gd name="connsiteY6" fmla="*/ 21564607 h 21564607"/>
              <a:gd name="connsiteX7" fmla="*/ 0 w 27127195"/>
              <a:gd name="connsiteY7" fmla="*/ 21564607 h 2156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27195" h="21564607">
                <a:moveTo>
                  <a:pt x="7466998" y="7353302"/>
                </a:moveTo>
                <a:lnTo>
                  <a:pt x="7466998" y="14211302"/>
                </a:lnTo>
                <a:lnTo>
                  <a:pt x="19660197" y="14211302"/>
                </a:lnTo>
                <a:lnTo>
                  <a:pt x="19660197" y="7353302"/>
                </a:lnTo>
                <a:close/>
                <a:moveTo>
                  <a:pt x="0" y="0"/>
                </a:moveTo>
                <a:lnTo>
                  <a:pt x="27127195" y="0"/>
                </a:lnTo>
                <a:lnTo>
                  <a:pt x="27127195" y="21564607"/>
                </a:lnTo>
                <a:lnTo>
                  <a:pt x="0" y="21564607"/>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3" name="Graphic 72">
            <a:extLst>
              <a:ext uri="{FF2B5EF4-FFF2-40B4-BE49-F238E27FC236}">
                <a16:creationId xmlns:a16="http://schemas.microsoft.com/office/drawing/2014/main" id="{04A275E1-BCD4-5F9A-9D95-6287391B40B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4" name="Date Placeholder 77">
            <a:extLst>
              <a:ext uri="{FF2B5EF4-FFF2-40B4-BE49-F238E27FC236}">
                <a16:creationId xmlns:a16="http://schemas.microsoft.com/office/drawing/2014/main" id="{C24F0A38-F350-0B1D-FC8B-0A843A038D03}"/>
              </a:ext>
            </a:extLst>
          </p:cNvPr>
          <p:cNvSpPr>
            <a:spLocks noGrp="1"/>
          </p:cNvSpPr>
          <p:nvPr>
            <p:ph type="dt" sz="half" idx="14"/>
          </p:nvPr>
        </p:nvSpPr>
        <p:spPr>
          <a:xfrm>
            <a:off x="319626" y="6206296"/>
            <a:ext cx="1023399" cy="360000"/>
          </a:xfrm>
          <a:prstGeom prst="roundRect">
            <a:avLst>
              <a:gd name="adj" fmla="val 50000"/>
            </a:avLst>
          </a:prstGeom>
          <a:solidFill>
            <a:schemeClr val="accent2"/>
          </a:solidFill>
        </p:spPr>
        <p:txBody>
          <a:bodyPr anchor="ctr" anchorCtr="0"/>
          <a:lstStyle>
            <a:lvl1pPr>
              <a:defRPr sz="1250" cap="all" baseline="0"/>
            </a:lvl1pPr>
          </a:lstStyle>
          <a:p>
            <a:pPr algn="ctr"/>
            <a:r>
              <a:rPr lang="en-GB"/>
              <a:t>May 2025</a:t>
            </a:r>
          </a:p>
        </p:txBody>
      </p:sp>
      <p:sp>
        <p:nvSpPr>
          <p:cNvPr id="4" name="Picture Placeholder 3">
            <a:extLst>
              <a:ext uri="{FF2B5EF4-FFF2-40B4-BE49-F238E27FC236}">
                <a16:creationId xmlns:a16="http://schemas.microsoft.com/office/drawing/2014/main" id="{0D39F2F9-695E-673C-434E-D3F76500BD2E}"/>
              </a:ext>
            </a:extLst>
          </p:cNvPr>
          <p:cNvSpPr>
            <a:spLocks noGrp="1"/>
          </p:cNvSpPr>
          <p:nvPr>
            <p:ph type="pic" sz="quarter" idx="13" hasCustomPrompt="1"/>
          </p:nvPr>
        </p:nvSpPr>
        <p:spPr>
          <a:xfrm>
            <a:off x="5818734" y="335970"/>
            <a:ext cx="6053640" cy="6186062"/>
          </a:xfrm>
          <a:prstGeom prst="roundRect">
            <a:avLst>
              <a:gd name="adj" fmla="val 9954"/>
            </a:avLst>
          </a:prstGeom>
        </p:spPr>
        <p:txBody>
          <a:bodyPr anchor="t"/>
          <a:lstStyle>
            <a:lvl1pPr algn="ctr">
              <a:defRPr sz="1455" b="1">
                <a:solidFill>
                  <a:schemeClr val="bg1"/>
                </a:solidFill>
                <a:latin typeface="+mn-lt"/>
                <a:cs typeface="Arial" panose="020B0604020202020204" pitchFamily="34" charset="0"/>
              </a:defRPr>
            </a:lvl1pPr>
          </a:lstStyle>
          <a:p>
            <a:r>
              <a:rPr lang="en-US" sz="1455">
                <a:latin typeface="Arial" panose="020B0604020202020204" pitchFamily="34" charset="0"/>
                <a:cs typeface="Arial" panose="020B0604020202020204" pitchFamily="34" charset="0"/>
              </a:rPr>
              <a:t>Click the icon to add a picture</a:t>
            </a:r>
            <a:endParaRPr lang="en-US"/>
          </a:p>
        </p:txBody>
      </p:sp>
    </p:spTree>
    <p:extLst>
      <p:ext uri="{BB962C8B-B14F-4D97-AF65-F5344CB8AC3E}">
        <p14:creationId xmlns:p14="http://schemas.microsoft.com/office/powerpoint/2010/main" val="15203675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Blue &amp; Orange">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49C1F08-80E3-AE64-EBD1-75DD96482E8A}"/>
              </a:ext>
            </a:extLst>
          </p:cNvPr>
          <p:cNvGrpSpPr/>
          <p:nvPr userDrawn="1"/>
        </p:nvGrpSpPr>
        <p:grpSpPr>
          <a:xfrm>
            <a:off x="2280953" y="-2165350"/>
            <a:ext cx="11676754" cy="11341608"/>
            <a:chOff x="3750647" y="-3589043"/>
            <a:chExt cx="19254481" cy="18703151"/>
          </a:xfrm>
        </p:grpSpPr>
        <p:sp>
          <p:nvSpPr>
            <p:cNvPr id="5" name="Oval 4">
              <a:extLst>
                <a:ext uri="{FF2B5EF4-FFF2-40B4-BE49-F238E27FC236}">
                  <a16:creationId xmlns:a16="http://schemas.microsoft.com/office/drawing/2014/main" id="{477A4BCC-A4FE-4541-7B87-7A303B529BA9}"/>
                </a:ext>
              </a:extLst>
            </p:cNvPr>
            <p:cNvSpPr/>
            <p:nvPr/>
          </p:nvSpPr>
          <p:spPr>
            <a:xfrm>
              <a:off x="3750647" y="-3589043"/>
              <a:ext cx="17266235" cy="17266235"/>
            </a:xfrm>
            <a:prstGeom prst="ellipse">
              <a:avLst/>
            </a:prstGeom>
            <a:gradFill flip="none" rotWithShape="1">
              <a:gsLst>
                <a:gs pos="10000">
                  <a:schemeClr val="accent2"/>
                </a:gs>
                <a:gs pos="70000">
                  <a:schemeClr val="accent2">
                    <a:alpha val="0"/>
                  </a:schemeClr>
                </a:gs>
              </a:gsLst>
              <a:path path="circle">
                <a:fillToRect l="50000" t="50000" r="50000" b="50000"/>
              </a:path>
              <a:tileRect/>
            </a:gradFill>
            <a:ln w="10468"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C99459E3-C0CA-C463-4734-7BFAADBE922A}"/>
                </a:ext>
              </a:extLst>
            </p:cNvPr>
            <p:cNvSpPr/>
            <p:nvPr/>
          </p:nvSpPr>
          <p:spPr>
            <a:xfrm>
              <a:off x="10249334" y="3990106"/>
              <a:ext cx="11124002" cy="11124002"/>
            </a:xfrm>
            <a:custGeom>
              <a:avLst/>
              <a:gdLst>
                <a:gd name="connsiteX0" fmla="*/ 11124002 w 11124002"/>
                <a:gd name="connsiteY0" fmla="*/ 5562001 h 11124002"/>
                <a:gd name="connsiteX1" fmla="*/ 5562001 w 11124002"/>
                <a:gd name="connsiteY1" fmla="*/ 11124002 h 11124002"/>
                <a:gd name="connsiteX2" fmla="*/ 0 w 11124002"/>
                <a:gd name="connsiteY2" fmla="*/ 5562001 h 11124002"/>
                <a:gd name="connsiteX3" fmla="*/ 5562001 w 11124002"/>
                <a:gd name="connsiteY3" fmla="*/ -1 h 11124002"/>
                <a:gd name="connsiteX4" fmla="*/ 11124002 w 11124002"/>
                <a:gd name="connsiteY4" fmla="*/ 5562001 h 1112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4002" h="11124002">
                  <a:moveTo>
                    <a:pt x="11124002" y="5562001"/>
                  </a:moveTo>
                  <a:cubicBezTo>
                    <a:pt x="11124002" y="8633809"/>
                    <a:pt x="8633810" y="11124002"/>
                    <a:pt x="5562001" y="11124002"/>
                  </a:cubicBezTo>
                  <a:cubicBezTo>
                    <a:pt x="2490192" y="11124002"/>
                    <a:pt x="0" y="8633809"/>
                    <a:pt x="0" y="5562001"/>
                  </a:cubicBezTo>
                  <a:cubicBezTo>
                    <a:pt x="0" y="2490192"/>
                    <a:pt x="2490192" y="-1"/>
                    <a:pt x="5562001" y="-1"/>
                  </a:cubicBezTo>
                  <a:cubicBezTo>
                    <a:pt x="8633810" y="-1"/>
                    <a:pt x="11124002" y="2490193"/>
                    <a:pt x="11124002" y="5562001"/>
                  </a:cubicBezTo>
                  <a:close/>
                </a:path>
              </a:pathLst>
            </a:custGeom>
            <a:solidFill>
              <a:schemeClr val="accent2"/>
            </a:solidFill>
            <a:ln w="10468"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C8C9BF77-CC40-D956-6619-09F72B287008}"/>
                </a:ext>
              </a:extLst>
            </p:cNvPr>
            <p:cNvSpPr/>
            <p:nvPr/>
          </p:nvSpPr>
          <p:spPr>
            <a:xfrm>
              <a:off x="10265146" y="1522154"/>
              <a:ext cx="12739982" cy="12739982"/>
            </a:xfrm>
            <a:custGeom>
              <a:avLst/>
              <a:gdLst>
                <a:gd name="connsiteX0" fmla="*/ 12739982 w 12739982"/>
                <a:gd name="connsiteY0" fmla="*/ 6369991 h 12739982"/>
                <a:gd name="connsiteX1" fmla="*/ 6369991 w 12739982"/>
                <a:gd name="connsiteY1" fmla="*/ 12739983 h 12739982"/>
                <a:gd name="connsiteX2" fmla="*/ -1 w 12739982"/>
                <a:gd name="connsiteY2" fmla="*/ 6369991 h 12739982"/>
                <a:gd name="connsiteX3" fmla="*/ 6369991 w 12739982"/>
                <a:gd name="connsiteY3" fmla="*/ 0 h 12739982"/>
                <a:gd name="connsiteX4" fmla="*/ 12739982 w 12739982"/>
                <a:gd name="connsiteY4" fmla="*/ 6369991 h 1273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982" h="12739982">
                  <a:moveTo>
                    <a:pt x="12739982" y="6369991"/>
                  </a:moveTo>
                  <a:cubicBezTo>
                    <a:pt x="12739982" y="9888041"/>
                    <a:pt x="9888041" y="12739983"/>
                    <a:pt x="6369991" y="12739983"/>
                  </a:cubicBezTo>
                  <a:cubicBezTo>
                    <a:pt x="2851942" y="12739983"/>
                    <a:pt x="-1" y="9888041"/>
                    <a:pt x="-1" y="6369991"/>
                  </a:cubicBezTo>
                  <a:cubicBezTo>
                    <a:pt x="-1" y="2851942"/>
                    <a:pt x="2851942" y="0"/>
                    <a:pt x="6369991" y="0"/>
                  </a:cubicBezTo>
                  <a:cubicBezTo>
                    <a:pt x="9888039" y="0"/>
                    <a:pt x="12739982" y="2851942"/>
                    <a:pt x="12739982" y="6369991"/>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chemeClr val="bg1"/>
                </a:solidFill>
                <a:latin typeface="+mj-lt"/>
                <a:cs typeface="Arial" panose="020B0604020202020204" pitchFamily="34" charset="0"/>
              </a:defRPr>
            </a:lvl1pPr>
          </a:lstStyle>
          <a:p>
            <a:r>
              <a:rPr lang="en-IE"/>
              <a:t>Section Divider Title Goes Here</a:t>
            </a:r>
            <a:endParaRPr/>
          </a:p>
        </p:txBody>
      </p:sp>
      <p:sp>
        <p:nvSpPr>
          <p:cNvPr id="6" name="Holder 6"/>
          <p:cNvSpPr>
            <a:spLocks noGrp="1"/>
          </p:cNvSpPr>
          <p:nvPr>
            <p:ph type="sldNum" sz="quarter" idx="7"/>
          </p:nvPr>
        </p:nvSpPr>
        <p:spPr>
          <a:xfrm>
            <a:off x="8857262"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a:p>
        </p:txBody>
      </p:sp>
      <p:pic>
        <p:nvPicPr>
          <p:cNvPr id="9" name="Picture 8">
            <a:extLst>
              <a:ext uri="{FF2B5EF4-FFF2-40B4-BE49-F238E27FC236}">
                <a16:creationId xmlns:a16="http://schemas.microsoft.com/office/drawing/2014/main" id="{A7483929-D4E4-9C88-3141-736F4F799334}"/>
              </a:ext>
            </a:extLst>
          </p:cNvPr>
          <p:cNvPicPr>
            <a:picLocks noChangeAspect="1"/>
          </p:cNvPicPr>
          <p:nvPr userDrawn="1"/>
        </p:nvPicPr>
        <p:blipFill>
          <a:blip r:embed="rId2"/>
          <a:stretch>
            <a:fillRect/>
          </a:stretch>
        </p:blipFill>
        <p:spPr>
          <a:xfrm>
            <a:off x="504470" y="6261375"/>
            <a:ext cx="985498" cy="263545"/>
          </a:xfrm>
          <a:prstGeom prst="rect">
            <a:avLst/>
          </a:prstGeom>
        </p:spPr>
      </p:pic>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chemeClr val="bg1"/>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a:t>01</a:t>
            </a:r>
            <a:endParaRPr lang="en-US"/>
          </a:p>
        </p:txBody>
      </p:sp>
      <p:sp>
        <p:nvSpPr>
          <p:cNvPr id="13" name="Text Placeholder 12">
            <a:extLst>
              <a:ext uri="{FF2B5EF4-FFF2-40B4-BE49-F238E27FC236}">
                <a16:creationId xmlns:a16="http://schemas.microsoft.com/office/drawing/2014/main" id="{EDB40E8B-F851-8302-389F-8C1920C37A0B}"/>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a:t>Title of Presentation</a:t>
            </a:r>
            <a:endParaRPr lang="en-US"/>
          </a:p>
        </p:txBody>
      </p:sp>
      <p:sp>
        <p:nvSpPr>
          <p:cNvPr id="12" name="Freeform: Shape 11">
            <a:extLst>
              <a:ext uri="{FF2B5EF4-FFF2-40B4-BE49-F238E27FC236}">
                <a16:creationId xmlns:a16="http://schemas.microsoft.com/office/drawing/2014/main" id="{9C67C992-11E7-E0EC-BF3D-DC37C902564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718439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Blue &amp; Light Blue">
    <p:bg>
      <p:bgPr>
        <a:solidFill>
          <a:schemeClr val="accent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23B4B51-43E4-6836-77BC-9C2E35378B61}"/>
              </a:ext>
            </a:extLst>
          </p:cNvPr>
          <p:cNvGrpSpPr/>
          <p:nvPr userDrawn="1"/>
        </p:nvGrpSpPr>
        <p:grpSpPr>
          <a:xfrm>
            <a:off x="2280953" y="-2165350"/>
            <a:ext cx="11676754" cy="11341608"/>
            <a:chOff x="3750647" y="-3589043"/>
            <a:chExt cx="19254481" cy="18703151"/>
          </a:xfrm>
        </p:grpSpPr>
        <p:sp>
          <p:nvSpPr>
            <p:cNvPr id="8" name="Freeform: Shape 7">
              <a:extLst>
                <a:ext uri="{FF2B5EF4-FFF2-40B4-BE49-F238E27FC236}">
                  <a16:creationId xmlns:a16="http://schemas.microsoft.com/office/drawing/2014/main" id="{8B6AF04B-BCAB-CC6E-7725-02DCE0AE7DE8}"/>
                </a:ext>
              </a:extLst>
            </p:cNvPr>
            <p:cNvSpPr/>
            <p:nvPr/>
          </p:nvSpPr>
          <p:spPr>
            <a:xfrm>
              <a:off x="10249334" y="3990106"/>
              <a:ext cx="11124002" cy="11124002"/>
            </a:xfrm>
            <a:custGeom>
              <a:avLst/>
              <a:gdLst>
                <a:gd name="connsiteX0" fmla="*/ 11124002 w 11124002"/>
                <a:gd name="connsiteY0" fmla="*/ 5562001 h 11124002"/>
                <a:gd name="connsiteX1" fmla="*/ 5562001 w 11124002"/>
                <a:gd name="connsiteY1" fmla="*/ 11124002 h 11124002"/>
                <a:gd name="connsiteX2" fmla="*/ 0 w 11124002"/>
                <a:gd name="connsiteY2" fmla="*/ 5562001 h 11124002"/>
                <a:gd name="connsiteX3" fmla="*/ 5562001 w 11124002"/>
                <a:gd name="connsiteY3" fmla="*/ -1 h 11124002"/>
                <a:gd name="connsiteX4" fmla="*/ 11124002 w 11124002"/>
                <a:gd name="connsiteY4" fmla="*/ 5562001 h 1112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4002" h="11124002">
                  <a:moveTo>
                    <a:pt x="11124002" y="5562001"/>
                  </a:moveTo>
                  <a:cubicBezTo>
                    <a:pt x="11124002" y="8633809"/>
                    <a:pt x="8633810" y="11124002"/>
                    <a:pt x="5562001" y="11124002"/>
                  </a:cubicBezTo>
                  <a:cubicBezTo>
                    <a:pt x="2490192" y="11124002"/>
                    <a:pt x="0" y="8633809"/>
                    <a:pt x="0" y="5562001"/>
                  </a:cubicBezTo>
                  <a:cubicBezTo>
                    <a:pt x="0" y="2490192"/>
                    <a:pt x="2490192" y="-1"/>
                    <a:pt x="5562001" y="-1"/>
                  </a:cubicBezTo>
                  <a:cubicBezTo>
                    <a:pt x="8633810" y="-1"/>
                    <a:pt x="11124002" y="2490193"/>
                    <a:pt x="11124002" y="5562001"/>
                  </a:cubicBezTo>
                  <a:close/>
                </a:path>
              </a:pathLst>
            </a:custGeom>
            <a:solidFill>
              <a:schemeClr val="accent5"/>
            </a:solidFill>
            <a:ln w="10468" cap="flat">
              <a:noFill/>
              <a:prstDash val="solid"/>
              <a:miter/>
            </a:ln>
          </p:spPr>
          <p:txBody>
            <a:bodyPr rtlCol="0" anchor="ctr"/>
            <a:lstStyle/>
            <a:p>
              <a:endParaRPr lang="en-GB"/>
            </a:p>
          </p:txBody>
        </p:sp>
        <p:sp>
          <p:nvSpPr>
            <p:cNvPr id="6" name="Oval 5">
              <a:extLst>
                <a:ext uri="{FF2B5EF4-FFF2-40B4-BE49-F238E27FC236}">
                  <a16:creationId xmlns:a16="http://schemas.microsoft.com/office/drawing/2014/main" id="{B619595A-D422-0475-7B4F-A7622FD6FEE2}"/>
                </a:ext>
              </a:extLst>
            </p:cNvPr>
            <p:cNvSpPr/>
            <p:nvPr/>
          </p:nvSpPr>
          <p:spPr>
            <a:xfrm>
              <a:off x="3750647" y="-3589043"/>
              <a:ext cx="17266235" cy="17266235"/>
            </a:xfrm>
            <a:prstGeom prst="ellipse">
              <a:avLst/>
            </a:prstGeom>
            <a:gradFill flip="none" rotWithShape="1">
              <a:gsLst>
                <a:gs pos="10000">
                  <a:schemeClr val="accent5"/>
                </a:gs>
                <a:gs pos="70000">
                  <a:schemeClr val="accent5">
                    <a:alpha val="0"/>
                  </a:schemeClr>
                </a:gs>
              </a:gsLst>
              <a:path path="circle">
                <a:fillToRect l="50000" t="50000" r="50000" b="50000"/>
              </a:path>
              <a:tileRect/>
            </a:gradFill>
            <a:ln w="10468"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55EFB5AB-7E95-DBD0-7310-556679B39DCC}"/>
                </a:ext>
              </a:extLst>
            </p:cNvPr>
            <p:cNvSpPr/>
            <p:nvPr/>
          </p:nvSpPr>
          <p:spPr>
            <a:xfrm>
              <a:off x="10265146" y="1522154"/>
              <a:ext cx="12739982" cy="12739982"/>
            </a:xfrm>
            <a:custGeom>
              <a:avLst/>
              <a:gdLst>
                <a:gd name="connsiteX0" fmla="*/ 12739982 w 12739982"/>
                <a:gd name="connsiteY0" fmla="*/ 6369991 h 12739982"/>
                <a:gd name="connsiteX1" fmla="*/ 6369991 w 12739982"/>
                <a:gd name="connsiteY1" fmla="*/ 12739983 h 12739982"/>
                <a:gd name="connsiteX2" fmla="*/ -1 w 12739982"/>
                <a:gd name="connsiteY2" fmla="*/ 6369991 h 12739982"/>
                <a:gd name="connsiteX3" fmla="*/ 6369991 w 12739982"/>
                <a:gd name="connsiteY3" fmla="*/ 0 h 12739982"/>
                <a:gd name="connsiteX4" fmla="*/ 12739982 w 12739982"/>
                <a:gd name="connsiteY4" fmla="*/ 6369991 h 1273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982" h="12739982">
                  <a:moveTo>
                    <a:pt x="12739982" y="6369991"/>
                  </a:moveTo>
                  <a:cubicBezTo>
                    <a:pt x="12739982" y="9888041"/>
                    <a:pt x="9888041" y="12739983"/>
                    <a:pt x="6369991" y="12739983"/>
                  </a:cubicBezTo>
                  <a:cubicBezTo>
                    <a:pt x="2851942" y="12739983"/>
                    <a:pt x="-1" y="9888041"/>
                    <a:pt x="-1" y="6369991"/>
                  </a:cubicBezTo>
                  <a:cubicBezTo>
                    <a:pt x="-1" y="2851942"/>
                    <a:pt x="2851942" y="0"/>
                    <a:pt x="6369991" y="0"/>
                  </a:cubicBezTo>
                  <a:cubicBezTo>
                    <a:pt x="9888039" y="0"/>
                    <a:pt x="12739982" y="2851942"/>
                    <a:pt x="12739982" y="6369991"/>
                  </a:cubicBezTo>
                  <a:close/>
                </a:path>
              </a:pathLst>
            </a:custGeom>
            <a:gradFill>
              <a:gsLst>
                <a:gs pos="10000">
                  <a:schemeClr val="accent5"/>
                </a:gs>
                <a:gs pos="70000">
                  <a:schemeClr val="accent5">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13" name="Freeform: Shape 12">
            <a:extLst>
              <a:ext uri="{FF2B5EF4-FFF2-40B4-BE49-F238E27FC236}">
                <a16:creationId xmlns:a16="http://schemas.microsoft.com/office/drawing/2014/main" id="{E9323F44-3B9D-0D87-3F54-3CAA45D74BFB}"/>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chemeClr val="bg1"/>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a:t>01</a:t>
            </a:r>
            <a:endParaRPr lang="en-US"/>
          </a:p>
        </p:txBody>
      </p:sp>
      <p:sp>
        <p:nvSpPr>
          <p:cNvPr id="3" name="Text Placeholder 12">
            <a:extLst>
              <a:ext uri="{FF2B5EF4-FFF2-40B4-BE49-F238E27FC236}">
                <a16:creationId xmlns:a16="http://schemas.microsoft.com/office/drawing/2014/main" id="{DD5DD221-C84C-CDCA-3682-0B9971588C6C}"/>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a:t>Title of Presentation</a:t>
            </a:r>
            <a:endParaRPr lang="en-US"/>
          </a:p>
        </p:txBody>
      </p:sp>
      <p:sp>
        <p:nvSpPr>
          <p:cNvPr id="4" name="Holder 6">
            <a:extLst>
              <a:ext uri="{FF2B5EF4-FFF2-40B4-BE49-F238E27FC236}">
                <a16:creationId xmlns:a16="http://schemas.microsoft.com/office/drawing/2014/main" id="{B47020B3-BFF4-4871-0BCD-6AA394021CCA}"/>
              </a:ext>
            </a:extLst>
          </p:cNvPr>
          <p:cNvSpPr>
            <a:spLocks noGrp="1"/>
          </p:cNvSpPr>
          <p:nvPr>
            <p:ph type="sldNum" sz="quarter" idx="7"/>
          </p:nvPr>
        </p:nvSpPr>
        <p:spPr>
          <a:xfrm>
            <a:off x="8883370"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a:p>
        </p:txBody>
      </p:sp>
      <p:sp>
        <p:nvSpPr>
          <p:cNvPr id="5" name="Holder 2">
            <a:extLst>
              <a:ext uri="{FF2B5EF4-FFF2-40B4-BE49-F238E27FC236}">
                <a16:creationId xmlns:a16="http://schemas.microsoft.com/office/drawing/2014/main" id="{92456CCE-692B-2393-BE13-10332DDA04AE}"/>
              </a:ext>
            </a:extLst>
          </p:cNvPr>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chemeClr val="bg1"/>
                </a:solidFill>
                <a:latin typeface="+mj-lt"/>
                <a:cs typeface="Arial" panose="020B0604020202020204" pitchFamily="34" charset="0"/>
              </a:defRPr>
            </a:lvl1pPr>
          </a:lstStyle>
          <a:p>
            <a:r>
              <a:rPr lang="en-IE"/>
              <a:t>Section Divider Title Goes Here</a:t>
            </a:r>
            <a:endParaRPr/>
          </a:p>
        </p:txBody>
      </p:sp>
      <p:pic>
        <p:nvPicPr>
          <p:cNvPr id="7" name="Picture 6">
            <a:extLst>
              <a:ext uri="{FF2B5EF4-FFF2-40B4-BE49-F238E27FC236}">
                <a16:creationId xmlns:a16="http://schemas.microsoft.com/office/drawing/2014/main" id="{E8109DF4-2779-F112-1FDB-16EBDB58F8A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Tree>
    <p:extLst>
      <p:ext uri="{BB962C8B-B14F-4D97-AF65-F5344CB8AC3E}">
        <p14:creationId xmlns:p14="http://schemas.microsoft.com/office/powerpoint/2010/main" val="3397285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 Light Blue &amp; Green">
    <p:bg>
      <p:bgPr>
        <a:solidFill>
          <a:schemeClr val="accent5"/>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4DB7AFF-01D2-6118-484B-C039048C55B8}"/>
              </a:ext>
            </a:extLst>
          </p:cNvPr>
          <p:cNvGrpSpPr/>
          <p:nvPr userDrawn="1"/>
        </p:nvGrpSpPr>
        <p:grpSpPr>
          <a:xfrm>
            <a:off x="2274398" y="-2171300"/>
            <a:ext cx="11689007" cy="11353509"/>
            <a:chOff x="3744035" y="-3598743"/>
            <a:chExt cx="19274686" cy="18722777"/>
          </a:xfrm>
        </p:grpSpPr>
        <p:sp>
          <p:nvSpPr>
            <p:cNvPr id="6" name="Freeform: Shape 5">
              <a:extLst>
                <a:ext uri="{FF2B5EF4-FFF2-40B4-BE49-F238E27FC236}">
                  <a16:creationId xmlns:a16="http://schemas.microsoft.com/office/drawing/2014/main" id="{F4762376-BD92-415F-0811-D7D48A2D63DE}"/>
                </a:ext>
              </a:extLst>
            </p:cNvPr>
            <p:cNvSpPr/>
            <p:nvPr/>
          </p:nvSpPr>
          <p:spPr>
            <a:xfrm>
              <a:off x="3744035" y="-3598743"/>
              <a:ext cx="17284353" cy="17284355"/>
            </a:xfrm>
            <a:custGeom>
              <a:avLst/>
              <a:gdLst>
                <a:gd name="connsiteX0" fmla="*/ 17284354 w 17284353"/>
                <a:gd name="connsiteY0" fmla="*/ 8642178 h 17284355"/>
                <a:gd name="connsiteX1" fmla="*/ 8642176 w 17284353"/>
                <a:gd name="connsiteY1" fmla="*/ 17284356 h 17284355"/>
                <a:gd name="connsiteX2" fmla="*/ -1 w 17284353"/>
                <a:gd name="connsiteY2" fmla="*/ 8642178 h 17284355"/>
                <a:gd name="connsiteX3" fmla="*/ 8642176 w 17284353"/>
                <a:gd name="connsiteY3" fmla="*/ 0 h 17284355"/>
                <a:gd name="connsiteX4" fmla="*/ 17284354 w 17284353"/>
                <a:gd name="connsiteY4" fmla="*/ 8642178 h 1728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4353" h="17284355">
                  <a:moveTo>
                    <a:pt x="17284354" y="8642178"/>
                  </a:moveTo>
                  <a:cubicBezTo>
                    <a:pt x="17284354" y="13415121"/>
                    <a:pt x="13415119" y="17284356"/>
                    <a:pt x="8642176" y="17284356"/>
                  </a:cubicBezTo>
                  <a:cubicBezTo>
                    <a:pt x="3869234" y="17284356"/>
                    <a:pt x="-1" y="13415121"/>
                    <a:pt x="-1" y="8642178"/>
                  </a:cubicBezTo>
                  <a:cubicBezTo>
                    <a:pt x="-1" y="3869235"/>
                    <a:pt x="3869234" y="0"/>
                    <a:pt x="8642176" y="0"/>
                  </a:cubicBezTo>
                  <a:cubicBezTo>
                    <a:pt x="13415118" y="0"/>
                    <a:pt x="17284354" y="3869235"/>
                    <a:pt x="17284354" y="8642178"/>
                  </a:cubicBezTo>
                  <a:close/>
                </a:path>
              </a:pathLst>
            </a:custGeom>
            <a:gradFill>
              <a:gsLst>
                <a:gs pos="10000">
                  <a:schemeClr val="accent3"/>
                </a:gs>
                <a:gs pos="70000">
                  <a:schemeClr val="accent3">
                    <a:alpha val="0"/>
                  </a:schemeClr>
                </a:gs>
              </a:gsLst>
              <a:path path="circle">
                <a:fillToRect l="50000" t="50000" r="50000" b="50000"/>
              </a:path>
            </a:gradFill>
            <a:ln w="10482"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5D50729D-7816-EB05-7127-C00355CC3B30}"/>
                </a:ext>
              </a:extLst>
            </p:cNvPr>
            <p:cNvSpPr/>
            <p:nvPr/>
          </p:nvSpPr>
          <p:spPr>
            <a:xfrm>
              <a:off x="10265371" y="1517818"/>
              <a:ext cx="12753350" cy="12753352"/>
            </a:xfrm>
            <a:custGeom>
              <a:avLst/>
              <a:gdLst>
                <a:gd name="connsiteX0" fmla="*/ 12753351 w 12753350"/>
                <a:gd name="connsiteY0" fmla="*/ 6376676 h 12753352"/>
                <a:gd name="connsiteX1" fmla="*/ 6376675 w 12753350"/>
                <a:gd name="connsiteY1" fmla="*/ 12753352 h 12753352"/>
                <a:gd name="connsiteX2" fmla="*/ -1 w 12753350"/>
                <a:gd name="connsiteY2" fmla="*/ 6376676 h 12753352"/>
                <a:gd name="connsiteX3" fmla="*/ 6376675 w 12753350"/>
                <a:gd name="connsiteY3" fmla="*/ 0 h 12753352"/>
                <a:gd name="connsiteX4" fmla="*/ 12753351 w 12753350"/>
                <a:gd name="connsiteY4" fmla="*/ 6376676 h 12753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3350" h="12753352">
                  <a:moveTo>
                    <a:pt x="12753351" y="6376676"/>
                  </a:moveTo>
                  <a:cubicBezTo>
                    <a:pt x="12753351" y="9898417"/>
                    <a:pt x="9898416" y="12753352"/>
                    <a:pt x="6376675" y="12753352"/>
                  </a:cubicBezTo>
                  <a:cubicBezTo>
                    <a:pt x="2854934" y="12753352"/>
                    <a:pt x="-1" y="9898417"/>
                    <a:pt x="-1" y="6376676"/>
                  </a:cubicBezTo>
                  <a:cubicBezTo>
                    <a:pt x="-1" y="2854935"/>
                    <a:pt x="2854934" y="0"/>
                    <a:pt x="6376675" y="0"/>
                  </a:cubicBezTo>
                  <a:cubicBezTo>
                    <a:pt x="9898415" y="0"/>
                    <a:pt x="12753351" y="2854935"/>
                    <a:pt x="12753351" y="6376676"/>
                  </a:cubicBezTo>
                  <a:close/>
                </a:path>
              </a:pathLst>
            </a:custGeom>
            <a:gradFill>
              <a:gsLst>
                <a:gs pos="10000">
                  <a:schemeClr val="accent3"/>
                </a:gs>
                <a:gs pos="70000">
                  <a:schemeClr val="accent3">
                    <a:alpha val="0"/>
                  </a:schemeClr>
                </a:gs>
              </a:gsLst>
              <a:path path="circle">
                <a:fillToRect l="50000" t="50000" r="50000" b="50000"/>
              </a:path>
            </a:gradFill>
            <a:ln w="10482"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179BF91C-4C2D-9FFC-FDFC-60EC080613E8}"/>
                </a:ext>
              </a:extLst>
            </p:cNvPr>
            <p:cNvSpPr/>
            <p:nvPr/>
          </p:nvSpPr>
          <p:spPr>
            <a:xfrm>
              <a:off x="10249542" y="3988359"/>
              <a:ext cx="11135674" cy="11135675"/>
            </a:xfrm>
            <a:custGeom>
              <a:avLst/>
              <a:gdLst>
                <a:gd name="connsiteX0" fmla="*/ 11135675 w 11135674"/>
                <a:gd name="connsiteY0" fmla="*/ 5567838 h 11135675"/>
                <a:gd name="connsiteX1" fmla="*/ 5567838 w 11135674"/>
                <a:gd name="connsiteY1" fmla="*/ 11135675 h 11135675"/>
                <a:gd name="connsiteX2" fmla="*/ 0 w 11135674"/>
                <a:gd name="connsiteY2" fmla="*/ 5567838 h 11135675"/>
                <a:gd name="connsiteX3" fmla="*/ 5567838 w 11135674"/>
                <a:gd name="connsiteY3" fmla="*/ -1 h 11135675"/>
                <a:gd name="connsiteX4" fmla="*/ 11135675 w 11135674"/>
                <a:gd name="connsiteY4" fmla="*/ 5567838 h 11135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5674" h="11135675">
                  <a:moveTo>
                    <a:pt x="11135675" y="5567838"/>
                  </a:moveTo>
                  <a:cubicBezTo>
                    <a:pt x="11135675" y="8642870"/>
                    <a:pt x="8642869" y="11135675"/>
                    <a:pt x="5567838" y="11135675"/>
                  </a:cubicBezTo>
                  <a:cubicBezTo>
                    <a:pt x="2492805" y="11135675"/>
                    <a:pt x="0" y="8642870"/>
                    <a:pt x="0" y="5567838"/>
                  </a:cubicBezTo>
                  <a:cubicBezTo>
                    <a:pt x="0" y="2492805"/>
                    <a:pt x="2492805" y="-1"/>
                    <a:pt x="5567838" y="-1"/>
                  </a:cubicBezTo>
                  <a:cubicBezTo>
                    <a:pt x="8642869" y="-1"/>
                    <a:pt x="11135675" y="2492806"/>
                    <a:pt x="11135675" y="5567838"/>
                  </a:cubicBezTo>
                  <a:close/>
                </a:path>
              </a:pathLst>
            </a:custGeom>
            <a:solidFill>
              <a:srgbClr val="7AD750"/>
            </a:solidFill>
            <a:ln w="10482" cap="flat">
              <a:noFill/>
              <a:prstDash val="solid"/>
              <a:miter/>
            </a:ln>
          </p:spPr>
          <p:txBody>
            <a:bodyPr rtlCol="0" anchor="ctr"/>
            <a:lstStyle/>
            <a:p>
              <a:endParaRPr lang="en-GB"/>
            </a:p>
          </p:txBody>
        </p:sp>
      </p:grpSp>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rgbClr val="363A92"/>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a:t>01</a:t>
            </a:r>
            <a:endParaRPr lang="en-US"/>
          </a:p>
        </p:txBody>
      </p:sp>
      <p:sp>
        <p:nvSpPr>
          <p:cNvPr id="3" name="Text Placeholder 12">
            <a:extLst>
              <a:ext uri="{FF2B5EF4-FFF2-40B4-BE49-F238E27FC236}">
                <a16:creationId xmlns:a16="http://schemas.microsoft.com/office/drawing/2014/main" id="{DD5DD221-C84C-CDCA-3682-0B9971588C6C}"/>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a:t>Title of Presentation</a:t>
            </a:r>
            <a:endParaRPr lang="en-US"/>
          </a:p>
        </p:txBody>
      </p:sp>
      <p:sp>
        <p:nvSpPr>
          <p:cNvPr id="4" name="Holder 6">
            <a:extLst>
              <a:ext uri="{FF2B5EF4-FFF2-40B4-BE49-F238E27FC236}">
                <a16:creationId xmlns:a16="http://schemas.microsoft.com/office/drawing/2014/main" id="{E9A10D50-2D74-BC33-7E02-EB1C77D63567}"/>
              </a:ext>
            </a:extLst>
          </p:cNvPr>
          <p:cNvSpPr>
            <a:spLocks noGrp="1"/>
          </p:cNvSpPr>
          <p:nvPr>
            <p:ph type="sldNum" sz="quarter" idx="7"/>
          </p:nvPr>
        </p:nvSpPr>
        <p:spPr>
          <a:xfrm>
            <a:off x="8874735"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a:p>
        </p:txBody>
      </p:sp>
      <p:pic>
        <p:nvPicPr>
          <p:cNvPr id="8" name="Picture 7">
            <a:extLst>
              <a:ext uri="{FF2B5EF4-FFF2-40B4-BE49-F238E27FC236}">
                <a16:creationId xmlns:a16="http://schemas.microsoft.com/office/drawing/2014/main" id="{2EE2D94B-28A4-D766-3E2A-469CB7FE38E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
        <p:nvSpPr>
          <p:cNvPr id="16" name="Holder 2">
            <a:extLst>
              <a:ext uri="{FF2B5EF4-FFF2-40B4-BE49-F238E27FC236}">
                <a16:creationId xmlns:a16="http://schemas.microsoft.com/office/drawing/2014/main" id="{61402B10-AEA1-A31D-67A0-06E5987C874F}"/>
              </a:ext>
            </a:extLst>
          </p:cNvPr>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rgbClr val="363A92"/>
                </a:solidFill>
                <a:latin typeface="+mj-lt"/>
                <a:cs typeface="Arial" panose="020B0604020202020204" pitchFamily="34" charset="0"/>
              </a:defRPr>
            </a:lvl1pPr>
          </a:lstStyle>
          <a:p>
            <a:r>
              <a:rPr lang="en-IE"/>
              <a:t>Section Divider Title Goes Here</a:t>
            </a:r>
            <a:endParaRPr/>
          </a:p>
        </p:txBody>
      </p:sp>
      <p:sp>
        <p:nvSpPr>
          <p:cNvPr id="12" name="Freeform: Shape 11">
            <a:extLst>
              <a:ext uri="{FF2B5EF4-FFF2-40B4-BE49-F238E27FC236}">
                <a16:creationId xmlns:a16="http://schemas.microsoft.com/office/drawing/2014/main" id="{0117FB28-8996-1B43-57DB-BF9AE3632DAC}"/>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1372767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ull quote Blue">
    <p:bg>
      <p:bgPr>
        <a:solidFill>
          <a:schemeClr val="accent1"/>
        </a:solidFill>
        <a:effectLst/>
      </p:bgPr>
    </p:bg>
    <p:spTree>
      <p:nvGrpSpPr>
        <p:cNvPr id="1" name=""/>
        <p:cNvGrpSpPr/>
        <p:nvPr/>
      </p:nvGrpSpPr>
      <p:grpSpPr>
        <a:xfrm>
          <a:off x="0" y="0"/>
          <a:ext cx="0" cy="0"/>
          <a:chOff x="0" y="0"/>
          <a:chExt cx="0" cy="0"/>
        </a:xfrm>
      </p:grpSpPr>
      <p:sp>
        <p:nvSpPr>
          <p:cNvPr id="286" name="Freeform: Shape 285">
            <a:extLst>
              <a:ext uri="{FF2B5EF4-FFF2-40B4-BE49-F238E27FC236}">
                <a16:creationId xmlns:a16="http://schemas.microsoft.com/office/drawing/2014/main" id="{78709986-16DE-CBBE-EB88-DE01F826BDAC}"/>
              </a:ext>
            </a:extLst>
          </p:cNvPr>
          <p:cNvSpPr/>
          <p:nvPr userDrawn="1"/>
        </p:nvSpPr>
        <p:spPr>
          <a:xfrm>
            <a:off x="-9437244" y="2971800"/>
            <a:ext cx="23426795" cy="13187276"/>
          </a:xfrm>
          <a:custGeom>
            <a:avLst/>
            <a:gdLst>
              <a:gd name="connsiteX0" fmla="*/ 14393799 w 14393798"/>
              <a:gd name="connsiteY0" fmla="*/ 4051237 h 8102473"/>
              <a:gd name="connsiteX1" fmla="*/ 7196900 w 14393798"/>
              <a:gd name="connsiteY1" fmla="*/ 8102473 h 8102473"/>
              <a:gd name="connsiteX2" fmla="*/ 0 w 14393798"/>
              <a:gd name="connsiteY2" fmla="*/ 4051237 h 8102473"/>
              <a:gd name="connsiteX3" fmla="*/ 7196900 w 14393798"/>
              <a:gd name="connsiteY3" fmla="*/ 0 h 8102473"/>
              <a:gd name="connsiteX4" fmla="*/ 14393799 w 14393798"/>
              <a:gd name="connsiteY4" fmla="*/ 4051237 h 8102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3798" h="8102473">
                <a:moveTo>
                  <a:pt x="14393799" y="4051237"/>
                </a:moveTo>
                <a:cubicBezTo>
                  <a:pt x="14393799" y="6288673"/>
                  <a:pt x="11171637" y="8102473"/>
                  <a:pt x="7196900" y="8102473"/>
                </a:cubicBezTo>
                <a:cubicBezTo>
                  <a:pt x="3222162" y="8102473"/>
                  <a:pt x="0" y="6288673"/>
                  <a:pt x="0" y="4051237"/>
                </a:cubicBezTo>
                <a:cubicBezTo>
                  <a:pt x="0" y="1813801"/>
                  <a:pt x="3222162" y="0"/>
                  <a:pt x="7196900" y="0"/>
                </a:cubicBezTo>
                <a:cubicBezTo>
                  <a:pt x="11171638" y="0"/>
                  <a:pt x="14393799" y="1813801"/>
                  <a:pt x="14393799" y="4051237"/>
                </a:cubicBezTo>
                <a:close/>
              </a:path>
            </a:pathLst>
          </a:custGeom>
          <a:gradFill>
            <a:gsLst>
              <a:gs pos="19000">
                <a:schemeClr val="accent2"/>
              </a:gs>
              <a:gs pos="51000">
                <a:schemeClr val="accent2">
                  <a:alpha val="0"/>
                </a:schemeClr>
              </a:gs>
            </a:gsLst>
            <a:path path="circle">
              <a:fillToRect l="50000" t="50000" r="50000" b="50000"/>
            </a:path>
          </a:gradFill>
          <a:ln w="6350" cap="flat">
            <a:noFill/>
            <a:prstDash val="solid"/>
            <a:miter/>
          </a:ln>
        </p:spPr>
        <p:txBody>
          <a:bodyPr rtlCol="0" anchor="ctr"/>
          <a:lstStyle/>
          <a:p>
            <a:endParaRPr lang="en-GB"/>
          </a:p>
        </p:txBody>
      </p:sp>
      <p:sp>
        <p:nvSpPr>
          <p:cNvPr id="2" name="Holder 2"/>
          <p:cNvSpPr>
            <a:spLocks noGrp="1"/>
          </p:cNvSpPr>
          <p:nvPr>
            <p:ph type="title" hasCustomPrompt="1"/>
          </p:nvPr>
        </p:nvSpPr>
        <p:spPr>
          <a:xfrm>
            <a:off x="504470" y="1438302"/>
            <a:ext cx="8088927" cy="2751316"/>
          </a:xfrm>
          <a:prstGeom prst="rect">
            <a:avLst/>
          </a:prstGeom>
        </p:spPr>
        <p:txBody>
          <a:bodyPr lIns="0" tIns="0" rIns="0" bIns="0" anchor="ctr"/>
          <a:lstStyle>
            <a:lvl1pPr>
              <a:lnSpc>
                <a:spcPct val="90000"/>
              </a:lnSpc>
              <a:defRPr sz="5821" b="1" i="0" spc="-91">
                <a:solidFill>
                  <a:schemeClr val="bg1"/>
                </a:solidFill>
                <a:latin typeface="+mj-lt"/>
                <a:cs typeface="Arial" panose="020B0604020202020204" pitchFamily="34" charset="0"/>
              </a:defRPr>
            </a:lvl1pPr>
          </a:lstStyle>
          <a:p>
            <a:r>
              <a:rPr lang="en-IE"/>
              <a:t>Insert quote, statistic or other point of interest here</a:t>
            </a:r>
            <a:endParaRPr/>
          </a:p>
        </p:txBody>
      </p:sp>
      <p:sp>
        <p:nvSpPr>
          <p:cNvPr id="6" name="Holder 6"/>
          <p:cNvSpPr>
            <a:spLocks noGrp="1"/>
          </p:cNvSpPr>
          <p:nvPr>
            <p:ph type="sldNum" sz="quarter" idx="7"/>
          </p:nvPr>
        </p:nvSpPr>
        <p:spPr>
          <a:xfrm>
            <a:off x="8863965"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a:p>
        </p:txBody>
      </p:sp>
      <p:pic>
        <p:nvPicPr>
          <p:cNvPr id="9" name="Picture 8">
            <a:extLst>
              <a:ext uri="{FF2B5EF4-FFF2-40B4-BE49-F238E27FC236}">
                <a16:creationId xmlns:a16="http://schemas.microsoft.com/office/drawing/2014/main" id="{A7483929-D4E4-9C88-3141-736F4F79933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
        <p:nvSpPr>
          <p:cNvPr id="13" name="Text Placeholder 12">
            <a:extLst>
              <a:ext uri="{FF2B5EF4-FFF2-40B4-BE49-F238E27FC236}">
                <a16:creationId xmlns:a16="http://schemas.microsoft.com/office/drawing/2014/main" id="{EDB40E8B-F851-8302-389F-8C1920C37A0B}"/>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a:t>Title of Presentation</a:t>
            </a:r>
            <a:endParaRPr lang="en-US"/>
          </a:p>
        </p:txBody>
      </p:sp>
      <p:sp>
        <p:nvSpPr>
          <p:cNvPr id="3" name="Text Placeholder 15">
            <a:extLst>
              <a:ext uri="{FF2B5EF4-FFF2-40B4-BE49-F238E27FC236}">
                <a16:creationId xmlns:a16="http://schemas.microsoft.com/office/drawing/2014/main" id="{BC3E7CF7-4FE7-3451-0855-41EC443EFAD8}"/>
              </a:ext>
            </a:extLst>
          </p:cNvPr>
          <p:cNvSpPr>
            <a:spLocks noGrp="1"/>
          </p:cNvSpPr>
          <p:nvPr>
            <p:ph type="body" sz="quarter" idx="12" hasCustomPrompt="1"/>
          </p:nvPr>
        </p:nvSpPr>
        <p:spPr>
          <a:xfrm>
            <a:off x="504470" y="609601"/>
            <a:ext cx="1012791" cy="352060"/>
          </a:xfrm>
          <a:prstGeom prst="roundRect">
            <a:avLst>
              <a:gd name="adj" fmla="val 50000"/>
            </a:avLst>
          </a:prstGeom>
          <a:solidFill>
            <a:schemeClr val="accent2"/>
          </a:solidFill>
        </p:spPr>
        <p:txBody>
          <a:bodyPr anchor="ctr"/>
          <a:lstStyle>
            <a:lvl1pPr algn="ctr">
              <a:defRPr sz="1273">
                <a:solidFill>
                  <a:srgbClr val="363A92"/>
                </a:solidFill>
                <a:latin typeface="+mn-lt"/>
                <a:cs typeface="Arial" panose="020B0604020202020204" pitchFamily="34" charset="0"/>
              </a:defRPr>
            </a:lvl1pPr>
            <a:lvl2pPr>
              <a:defRPr sz="1273">
                <a:solidFill>
                  <a:srgbClr val="363A92"/>
                </a:solidFill>
                <a:latin typeface="Arial" panose="020B0604020202020204" pitchFamily="34" charset="0"/>
                <a:cs typeface="Arial" panose="020B0604020202020204" pitchFamily="34" charset="0"/>
              </a:defRPr>
            </a:lvl2pPr>
            <a:lvl3pPr>
              <a:defRPr sz="1273">
                <a:solidFill>
                  <a:srgbClr val="363A92"/>
                </a:solidFill>
                <a:latin typeface="Arial" panose="020B0604020202020204" pitchFamily="34" charset="0"/>
                <a:cs typeface="Arial" panose="020B0604020202020204" pitchFamily="34" charset="0"/>
              </a:defRPr>
            </a:lvl3pPr>
            <a:lvl4pPr>
              <a:defRPr sz="1273">
                <a:solidFill>
                  <a:srgbClr val="363A92"/>
                </a:solidFill>
                <a:latin typeface="Arial" panose="020B0604020202020204" pitchFamily="34" charset="0"/>
                <a:cs typeface="Arial" panose="020B0604020202020204" pitchFamily="34" charset="0"/>
              </a:defRPr>
            </a:lvl4pPr>
            <a:lvl5pPr>
              <a:defRPr sz="1273">
                <a:solidFill>
                  <a:srgbClr val="363A92"/>
                </a:solidFill>
                <a:latin typeface="Arial" panose="020B0604020202020204" pitchFamily="34" charset="0"/>
                <a:cs typeface="Arial" panose="020B0604020202020204" pitchFamily="34" charset="0"/>
              </a:defRPr>
            </a:lvl5pPr>
          </a:lstStyle>
          <a:p>
            <a:pPr lvl="0"/>
            <a:r>
              <a:rPr lang="en-GB"/>
              <a:t>QUOTE</a:t>
            </a:r>
            <a:endParaRPr lang="en-US"/>
          </a:p>
        </p:txBody>
      </p:sp>
      <p:sp>
        <p:nvSpPr>
          <p:cNvPr id="7" name="Text Placeholder 12">
            <a:extLst>
              <a:ext uri="{FF2B5EF4-FFF2-40B4-BE49-F238E27FC236}">
                <a16:creationId xmlns:a16="http://schemas.microsoft.com/office/drawing/2014/main" id="{3C1665C8-0BDF-AE71-1871-C8B7FC89E35E}"/>
              </a:ext>
            </a:extLst>
          </p:cNvPr>
          <p:cNvSpPr>
            <a:spLocks noGrp="1"/>
          </p:cNvSpPr>
          <p:nvPr>
            <p:ph type="body" sz="quarter" idx="13" hasCustomPrompt="1"/>
          </p:nvPr>
        </p:nvSpPr>
        <p:spPr>
          <a:xfrm>
            <a:off x="504918" y="4665359"/>
            <a:ext cx="4438181" cy="343670"/>
          </a:xfrm>
          <a:prstGeom prst="rect">
            <a:avLst/>
          </a:prstGeom>
        </p:spPr>
        <p:txBody>
          <a:bodyPr anchor="b"/>
          <a:lstStyle>
            <a:lvl1pPr algn="l">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a:t>Source</a:t>
            </a:r>
            <a:endParaRPr lang="en-US"/>
          </a:p>
        </p:txBody>
      </p:sp>
      <p:sp>
        <p:nvSpPr>
          <p:cNvPr id="287" name="Freeform: Shape 286">
            <a:extLst>
              <a:ext uri="{FF2B5EF4-FFF2-40B4-BE49-F238E27FC236}">
                <a16:creationId xmlns:a16="http://schemas.microsoft.com/office/drawing/2014/main" id="{4F1B1314-1146-6AAC-0B3E-19921E6AD93B}"/>
              </a:ext>
            </a:extLst>
          </p:cNvPr>
          <p:cNvSpPr/>
          <p:nvPr userDrawn="1"/>
        </p:nvSpPr>
        <p:spPr>
          <a:xfrm>
            <a:off x="2674344" y="4189618"/>
            <a:ext cx="19278600" cy="10852173"/>
          </a:xfrm>
          <a:custGeom>
            <a:avLst/>
            <a:gdLst>
              <a:gd name="connsiteX0" fmla="*/ 13648182 w 13648182"/>
              <a:gd name="connsiteY0" fmla="*/ 3841369 h 7682738"/>
              <a:gd name="connsiteX1" fmla="*/ 6824091 w 13648182"/>
              <a:gd name="connsiteY1" fmla="*/ 7682738 h 7682738"/>
              <a:gd name="connsiteX2" fmla="*/ 0 w 13648182"/>
              <a:gd name="connsiteY2" fmla="*/ 3841369 h 7682738"/>
              <a:gd name="connsiteX3" fmla="*/ 6824091 w 13648182"/>
              <a:gd name="connsiteY3" fmla="*/ 0 h 7682738"/>
              <a:gd name="connsiteX4" fmla="*/ 13648182 w 13648182"/>
              <a:gd name="connsiteY4" fmla="*/ 3841369 h 7682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8182" h="7682738">
                <a:moveTo>
                  <a:pt x="13648182" y="3841369"/>
                </a:moveTo>
                <a:cubicBezTo>
                  <a:pt x="13648182" y="5962898"/>
                  <a:pt x="10592932" y="7682738"/>
                  <a:pt x="6824091" y="7682738"/>
                </a:cubicBezTo>
                <a:cubicBezTo>
                  <a:pt x="3055249" y="7682738"/>
                  <a:pt x="0" y="5962898"/>
                  <a:pt x="0" y="3841369"/>
                </a:cubicBezTo>
                <a:cubicBezTo>
                  <a:pt x="0" y="1719839"/>
                  <a:pt x="3055249" y="0"/>
                  <a:pt x="6824091" y="0"/>
                </a:cubicBezTo>
                <a:cubicBezTo>
                  <a:pt x="10592932" y="0"/>
                  <a:pt x="13648182" y="1719839"/>
                  <a:pt x="13648182" y="3841369"/>
                </a:cubicBezTo>
                <a:close/>
              </a:path>
            </a:pathLst>
          </a:custGeom>
          <a:gradFill>
            <a:gsLst>
              <a:gs pos="10000">
                <a:srgbClr val="8AD6F7"/>
              </a:gs>
              <a:gs pos="49000">
                <a:srgbClr val="8AD6F7">
                  <a:alpha val="0"/>
                </a:srgbClr>
              </a:gs>
            </a:gsLst>
            <a:path path="circle">
              <a:fillToRect l="50000" t="50000" r="50000" b="50000"/>
            </a:path>
          </a:gradFill>
          <a:ln w="635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C0352751-1872-1CD1-5081-FF4012D3C9B5}"/>
              </a:ext>
            </a:extLst>
          </p:cNvPr>
          <p:cNvSpPr/>
          <p:nvPr userDrawn="1"/>
        </p:nvSpPr>
        <p:spPr>
          <a:xfrm>
            <a:off x="-9708648" y="-9144000"/>
            <a:ext cx="31632408" cy="25146000"/>
          </a:xfrm>
          <a:custGeom>
            <a:avLst/>
            <a:gdLst>
              <a:gd name="connsiteX0" fmla="*/ 9708048 w 31632408"/>
              <a:gd name="connsiteY0" fmla="*/ 9144000 h 25146000"/>
              <a:gd name="connsiteX1" fmla="*/ 9708048 w 31632408"/>
              <a:gd name="connsiteY1" fmla="*/ 16002000 h 25146000"/>
              <a:gd name="connsiteX2" fmla="*/ 21901248 w 31632408"/>
              <a:gd name="connsiteY2" fmla="*/ 16002000 h 25146000"/>
              <a:gd name="connsiteX3" fmla="*/ 21901248 w 31632408"/>
              <a:gd name="connsiteY3" fmla="*/ 9144000 h 25146000"/>
              <a:gd name="connsiteX4" fmla="*/ 0 w 31632408"/>
              <a:gd name="connsiteY4" fmla="*/ 0 h 25146000"/>
              <a:gd name="connsiteX5" fmla="*/ 31632408 w 31632408"/>
              <a:gd name="connsiteY5" fmla="*/ 0 h 25146000"/>
              <a:gd name="connsiteX6" fmla="*/ 31632408 w 31632408"/>
              <a:gd name="connsiteY6" fmla="*/ 25146000 h 25146000"/>
              <a:gd name="connsiteX7" fmla="*/ 0 w 31632408"/>
              <a:gd name="connsiteY7" fmla="*/ 25146000 h 251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32408" h="25146000">
                <a:moveTo>
                  <a:pt x="9708048" y="9144000"/>
                </a:moveTo>
                <a:lnTo>
                  <a:pt x="9708048" y="16002000"/>
                </a:lnTo>
                <a:lnTo>
                  <a:pt x="21901248" y="16002000"/>
                </a:lnTo>
                <a:lnTo>
                  <a:pt x="21901248" y="9144000"/>
                </a:lnTo>
                <a:close/>
                <a:moveTo>
                  <a:pt x="0" y="0"/>
                </a:moveTo>
                <a:lnTo>
                  <a:pt x="31632408" y="0"/>
                </a:lnTo>
                <a:lnTo>
                  <a:pt x="31632408" y="25146000"/>
                </a:lnTo>
                <a:lnTo>
                  <a:pt x="0" y="25146000"/>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40075565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ull Quote Light Blue &amp; Green">
    <p:bg>
      <p:bgPr>
        <a:solidFill>
          <a:schemeClr val="accent5"/>
        </a:solidFill>
        <a:effectLst/>
      </p:bgPr>
    </p:bg>
    <p:spTree>
      <p:nvGrpSpPr>
        <p:cNvPr id="1" name=""/>
        <p:cNvGrpSpPr/>
        <p:nvPr/>
      </p:nvGrpSpPr>
      <p:grpSpPr>
        <a:xfrm>
          <a:off x="0" y="0"/>
          <a:ext cx="0" cy="0"/>
          <a:chOff x="0" y="0"/>
          <a:chExt cx="0" cy="0"/>
        </a:xfrm>
      </p:grpSpPr>
      <p:grpSp>
        <p:nvGrpSpPr>
          <p:cNvPr id="8" name="Graphic 38">
            <a:extLst>
              <a:ext uri="{FF2B5EF4-FFF2-40B4-BE49-F238E27FC236}">
                <a16:creationId xmlns:a16="http://schemas.microsoft.com/office/drawing/2014/main" id="{1F104258-7732-4A9E-98DF-F0AE92DF029C}"/>
              </a:ext>
            </a:extLst>
          </p:cNvPr>
          <p:cNvGrpSpPr/>
          <p:nvPr userDrawn="1"/>
        </p:nvGrpSpPr>
        <p:grpSpPr>
          <a:xfrm>
            <a:off x="2363971" y="-4800600"/>
            <a:ext cx="11569023" cy="12755546"/>
            <a:chOff x="3898089" y="-7927802"/>
            <a:chExt cx="19076837" cy="21034840"/>
          </a:xfrm>
        </p:grpSpPr>
        <p:sp>
          <p:nvSpPr>
            <p:cNvPr id="10" name="Freeform: Shape 9">
              <a:extLst>
                <a:ext uri="{FF2B5EF4-FFF2-40B4-BE49-F238E27FC236}">
                  <a16:creationId xmlns:a16="http://schemas.microsoft.com/office/drawing/2014/main" id="{53013346-83B1-8747-4E9B-78A45E3F9B72}"/>
                </a:ext>
              </a:extLst>
            </p:cNvPr>
            <p:cNvSpPr/>
            <p:nvPr/>
          </p:nvSpPr>
          <p:spPr>
            <a:xfrm>
              <a:off x="3898089" y="-265867"/>
              <a:ext cx="13372905" cy="13372905"/>
            </a:xfrm>
            <a:custGeom>
              <a:avLst/>
              <a:gdLst>
                <a:gd name="connsiteX0" fmla="*/ 13372905 w 13372905"/>
                <a:gd name="connsiteY0" fmla="*/ 6686453 h 13372905"/>
                <a:gd name="connsiteX1" fmla="*/ 6686452 w 13372905"/>
                <a:gd name="connsiteY1" fmla="*/ 13372905 h 13372905"/>
                <a:gd name="connsiteX2" fmla="*/ -1 w 13372905"/>
                <a:gd name="connsiteY2" fmla="*/ 6686452 h 13372905"/>
                <a:gd name="connsiteX3" fmla="*/ 6686452 w 13372905"/>
                <a:gd name="connsiteY3" fmla="*/ -1 h 13372905"/>
                <a:gd name="connsiteX4" fmla="*/ 13372905 w 13372905"/>
                <a:gd name="connsiteY4" fmla="*/ 6686453 h 13372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2905" h="13372905">
                  <a:moveTo>
                    <a:pt x="13372905" y="6686453"/>
                  </a:moveTo>
                  <a:cubicBezTo>
                    <a:pt x="13372905" y="10379278"/>
                    <a:pt x="10379278" y="13372905"/>
                    <a:pt x="6686452" y="13372905"/>
                  </a:cubicBezTo>
                  <a:cubicBezTo>
                    <a:pt x="2993626" y="13372905"/>
                    <a:pt x="-1" y="10379278"/>
                    <a:pt x="-1" y="6686452"/>
                  </a:cubicBezTo>
                  <a:cubicBezTo>
                    <a:pt x="-1" y="2993626"/>
                    <a:pt x="2993626" y="-1"/>
                    <a:pt x="6686452" y="-1"/>
                  </a:cubicBezTo>
                  <a:cubicBezTo>
                    <a:pt x="10379278" y="-1"/>
                    <a:pt x="13372905" y="2993626"/>
                    <a:pt x="13372905" y="6686453"/>
                  </a:cubicBezTo>
                  <a:close/>
                </a:path>
              </a:pathLst>
            </a:custGeom>
            <a:gradFill flip="none" rotWithShape="1">
              <a:gsLst>
                <a:gs pos="22000">
                  <a:schemeClr val="accent3"/>
                </a:gs>
                <a:gs pos="88000">
                  <a:srgbClr val="C7E634"/>
                </a:gs>
              </a:gsLst>
              <a:lin ang="8400000" scaled="0"/>
              <a:tileRect/>
            </a:gradFill>
            <a:ln w="10502"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2F5CD514-47A9-83AD-F9A5-E62C1B578B4B}"/>
                </a:ext>
              </a:extLst>
            </p:cNvPr>
            <p:cNvSpPr/>
            <p:nvPr/>
          </p:nvSpPr>
          <p:spPr>
            <a:xfrm>
              <a:off x="5117073" y="-7927802"/>
              <a:ext cx="17857853" cy="17857853"/>
            </a:xfrm>
            <a:custGeom>
              <a:avLst/>
              <a:gdLst>
                <a:gd name="connsiteX0" fmla="*/ 17857852 w 17857853"/>
                <a:gd name="connsiteY0" fmla="*/ 8928927 h 17857853"/>
                <a:gd name="connsiteX1" fmla="*/ 8928926 w 17857853"/>
                <a:gd name="connsiteY1" fmla="*/ 17857854 h 17857853"/>
                <a:gd name="connsiteX2" fmla="*/ -1 w 17857853"/>
                <a:gd name="connsiteY2" fmla="*/ 8928926 h 17857853"/>
                <a:gd name="connsiteX3" fmla="*/ 8928926 w 17857853"/>
                <a:gd name="connsiteY3" fmla="*/ 0 h 17857853"/>
                <a:gd name="connsiteX4" fmla="*/ 17857852 w 17857853"/>
                <a:gd name="connsiteY4" fmla="*/ 8928927 h 17857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7853" h="17857853">
                  <a:moveTo>
                    <a:pt x="17857852" y="8928927"/>
                  </a:moveTo>
                  <a:cubicBezTo>
                    <a:pt x="17857852" y="13860236"/>
                    <a:pt x="13860236" y="17857854"/>
                    <a:pt x="8928926" y="17857854"/>
                  </a:cubicBezTo>
                  <a:cubicBezTo>
                    <a:pt x="3997616" y="17857854"/>
                    <a:pt x="-1" y="13860236"/>
                    <a:pt x="-1" y="8928926"/>
                  </a:cubicBezTo>
                  <a:cubicBezTo>
                    <a:pt x="-1" y="3997617"/>
                    <a:pt x="3997616" y="0"/>
                    <a:pt x="8928926" y="0"/>
                  </a:cubicBezTo>
                  <a:cubicBezTo>
                    <a:pt x="13860236" y="0"/>
                    <a:pt x="17857852" y="3997616"/>
                    <a:pt x="17857852" y="8928927"/>
                  </a:cubicBezTo>
                  <a:close/>
                </a:path>
              </a:pathLst>
            </a:custGeom>
            <a:gradFill>
              <a:gsLst>
                <a:gs pos="10000">
                  <a:schemeClr val="accent3"/>
                </a:gs>
                <a:gs pos="72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E67C9612-7BDD-0778-AF69-DCBD70396E61}"/>
                </a:ext>
              </a:extLst>
            </p:cNvPr>
            <p:cNvSpPr/>
            <p:nvPr/>
          </p:nvSpPr>
          <p:spPr>
            <a:xfrm>
              <a:off x="5864600" y="-4939903"/>
              <a:ext cx="11882054" cy="11882054"/>
            </a:xfrm>
            <a:custGeom>
              <a:avLst/>
              <a:gdLst>
                <a:gd name="connsiteX0" fmla="*/ 11882054 w 11882054"/>
                <a:gd name="connsiteY0" fmla="*/ 5941028 h 11882054"/>
                <a:gd name="connsiteX1" fmla="*/ 5941027 w 11882054"/>
                <a:gd name="connsiteY1" fmla="*/ 11882055 h 11882054"/>
                <a:gd name="connsiteX2" fmla="*/ -1 w 11882054"/>
                <a:gd name="connsiteY2" fmla="*/ 5941028 h 11882054"/>
                <a:gd name="connsiteX3" fmla="*/ 5941027 w 11882054"/>
                <a:gd name="connsiteY3" fmla="*/ 0 h 11882054"/>
                <a:gd name="connsiteX4" fmla="*/ 11882054 w 11882054"/>
                <a:gd name="connsiteY4" fmla="*/ 5941028 h 1188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2054" h="11882054">
                  <a:moveTo>
                    <a:pt x="11882054" y="5941028"/>
                  </a:moveTo>
                  <a:cubicBezTo>
                    <a:pt x="11882054" y="9222166"/>
                    <a:pt x="9222166" y="11882055"/>
                    <a:pt x="5941027" y="11882055"/>
                  </a:cubicBezTo>
                  <a:cubicBezTo>
                    <a:pt x="2659888" y="11882055"/>
                    <a:pt x="-1" y="9222166"/>
                    <a:pt x="-1" y="5941028"/>
                  </a:cubicBezTo>
                  <a:cubicBezTo>
                    <a:pt x="-1" y="2659889"/>
                    <a:pt x="2659888" y="0"/>
                    <a:pt x="5941027" y="0"/>
                  </a:cubicBezTo>
                  <a:cubicBezTo>
                    <a:pt x="9222165" y="0"/>
                    <a:pt x="11882054" y="2659889"/>
                    <a:pt x="11882054" y="5941028"/>
                  </a:cubicBezTo>
                  <a:close/>
                </a:path>
              </a:pathLst>
            </a:custGeom>
            <a:gradFill>
              <a:gsLst>
                <a:gs pos="10000">
                  <a:schemeClr val="accent3"/>
                </a:gs>
                <a:gs pos="67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9" name="Freeform: Shape 8">
            <a:extLst>
              <a:ext uri="{FF2B5EF4-FFF2-40B4-BE49-F238E27FC236}">
                <a16:creationId xmlns:a16="http://schemas.microsoft.com/office/drawing/2014/main" id="{B6571B33-5BE8-79B6-9FEC-38933B1A7C57}"/>
              </a:ext>
            </a:extLst>
          </p:cNvPr>
          <p:cNvSpPr/>
          <p:nvPr userDrawn="1"/>
        </p:nvSpPr>
        <p:spPr>
          <a:xfrm>
            <a:off x="-4256423" y="-4800600"/>
            <a:ext cx="20704849" cy="16459200"/>
          </a:xfrm>
          <a:custGeom>
            <a:avLst/>
            <a:gdLst>
              <a:gd name="connsiteX0" fmla="*/ 4255824 w 20704849"/>
              <a:gd name="connsiteY0" fmla="*/ 4800600 h 16459200"/>
              <a:gd name="connsiteX1" fmla="*/ 4255824 w 20704849"/>
              <a:gd name="connsiteY1" fmla="*/ 11658600 h 16459200"/>
              <a:gd name="connsiteX2" fmla="*/ 16449024 w 20704849"/>
              <a:gd name="connsiteY2" fmla="*/ 11658600 h 16459200"/>
              <a:gd name="connsiteX3" fmla="*/ 16449024 w 20704849"/>
              <a:gd name="connsiteY3" fmla="*/ 4800600 h 16459200"/>
              <a:gd name="connsiteX4" fmla="*/ 0 w 20704849"/>
              <a:gd name="connsiteY4" fmla="*/ 0 h 16459200"/>
              <a:gd name="connsiteX5" fmla="*/ 20704849 w 20704849"/>
              <a:gd name="connsiteY5" fmla="*/ 0 h 16459200"/>
              <a:gd name="connsiteX6" fmla="*/ 20704849 w 20704849"/>
              <a:gd name="connsiteY6" fmla="*/ 16459200 h 16459200"/>
              <a:gd name="connsiteX7" fmla="*/ 0 w 20704849"/>
              <a:gd name="connsiteY7" fmla="*/ 16459200 h 1645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04849" h="16459200">
                <a:moveTo>
                  <a:pt x="4255824" y="4800600"/>
                </a:moveTo>
                <a:lnTo>
                  <a:pt x="4255824" y="11658600"/>
                </a:lnTo>
                <a:lnTo>
                  <a:pt x="16449024" y="11658600"/>
                </a:lnTo>
                <a:lnTo>
                  <a:pt x="16449024" y="4800600"/>
                </a:lnTo>
                <a:close/>
                <a:moveTo>
                  <a:pt x="0" y="0"/>
                </a:moveTo>
                <a:lnTo>
                  <a:pt x="20704849" y="0"/>
                </a:lnTo>
                <a:lnTo>
                  <a:pt x="20704849" y="16459200"/>
                </a:lnTo>
                <a:lnTo>
                  <a:pt x="0" y="16459200"/>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Holder 2"/>
          <p:cNvSpPr>
            <a:spLocks noGrp="1"/>
          </p:cNvSpPr>
          <p:nvPr userDrawn="1">
            <p:ph type="title" hasCustomPrompt="1"/>
          </p:nvPr>
        </p:nvSpPr>
        <p:spPr>
          <a:xfrm>
            <a:off x="504470" y="1438302"/>
            <a:ext cx="8088927" cy="2751316"/>
          </a:xfrm>
          <a:prstGeom prst="rect">
            <a:avLst/>
          </a:prstGeom>
        </p:spPr>
        <p:txBody>
          <a:bodyPr lIns="0" tIns="0" rIns="0" bIns="0" anchor="ctr"/>
          <a:lstStyle>
            <a:lvl1pPr>
              <a:lnSpc>
                <a:spcPct val="90000"/>
              </a:lnSpc>
              <a:defRPr sz="5821" b="1" i="0" spc="-91">
                <a:solidFill>
                  <a:srgbClr val="363A92"/>
                </a:solidFill>
                <a:latin typeface="+mj-lt"/>
                <a:cs typeface="Arial" panose="020B0604020202020204" pitchFamily="34" charset="0"/>
              </a:defRPr>
            </a:lvl1pPr>
          </a:lstStyle>
          <a:p>
            <a:r>
              <a:rPr lang="en-IE"/>
              <a:t>Insert quote, statistic or other point of interest here</a:t>
            </a:r>
            <a:endParaRPr/>
          </a:p>
        </p:txBody>
      </p:sp>
      <p:sp>
        <p:nvSpPr>
          <p:cNvPr id="6" name="Holder 6"/>
          <p:cNvSpPr>
            <a:spLocks noGrp="1"/>
          </p:cNvSpPr>
          <p:nvPr userDrawn="1">
            <p:ph type="sldNum" sz="quarter" idx="7"/>
          </p:nvPr>
        </p:nvSpPr>
        <p:spPr>
          <a:xfrm>
            <a:off x="8864320"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a:p>
        </p:txBody>
      </p:sp>
      <p:sp>
        <p:nvSpPr>
          <p:cNvPr id="13" name="Text Placeholder 12">
            <a:extLst>
              <a:ext uri="{FF2B5EF4-FFF2-40B4-BE49-F238E27FC236}">
                <a16:creationId xmlns:a16="http://schemas.microsoft.com/office/drawing/2014/main" id="{EDB40E8B-F851-8302-389F-8C1920C37A0B}"/>
              </a:ext>
            </a:extLst>
          </p:cNvPr>
          <p:cNvSpPr>
            <a:spLocks noGrp="1"/>
          </p:cNvSpPr>
          <p:nvPr userDrawn="1">
            <p:ph type="body" sz="quarter" idx="11" hasCustomPrompt="1"/>
          </p:nvPr>
        </p:nvSpPr>
        <p:spPr>
          <a:xfrm>
            <a:off x="3876910" y="6261067"/>
            <a:ext cx="4438181" cy="343670"/>
          </a:xfrm>
          <a:prstGeom prst="rect">
            <a:avLst/>
          </a:prstGeom>
        </p:spPr>
        <p:txBody>
          <a:bodyPr anchor="b"/>
          <a:lstStyle>
            <a:lvl1pPr algn="ctr">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a:t>Title of Presentation</a:t>
            </a:r>
            <a:endParaRPr lang="en-US"/>
          </a:p>
        </p:txBody>
      </p:sp>
      <p:sp>
        <p:nvSpPr>
          <p:cNvPr id="3" name="Text Placeholder 15">
            <a:extLst>
              <a:ext uri="{FF2B5EF4-FFF2-40B4-BE49-F238E27FC236}">
                <a16:creationId xmlns:a16="http://schemas.microsoft.com/office/drawing/2014/main" id="{BC3E7CF7-4FE7-3451-0855-41EC443EFAD8}"/>
              </a:ext>
            </a:extLst>
          </p:cNvPr>
          <p:cNvSpPr>
            <a:spLocks noGrp="1"/>
          </p:cNvSpPr>
          <p:nvPr userDrawn="1">
            <p:ph type="body" sz="quarter" idx="12" hasCustomPrompt="1"/>
          </p:nvPr>
        </p:nvSpPr>
        <p:spPr>
          <a:xfrm>
            <a:off x="504470" y="609601"/>
            <a:ext cx="1012791" cy="352060"/>
          </a:xfrm>
          <a:prstGeom prst="roundRect">
            <a:avLst>
              <a:gd name="adj" fmla="val 50000"/>
            </a:avLst>
          </a:prstGeom>
          <a:solidFill>
            <a:schemeClr val="accent1"/>
          </a:solidFill>
        </p:spPr>
        <p:txBody>
          <a:bodyPr anchor="ctr"/>
          <a:lstStyle>
            <a:lvl1pPr algn="ctr">
              <a:defRPr sz="1273">
                <a:solidFill>
                  <a:schemeClr val="bg1"/>
                </a:solidFill>
                <a:latin typeface="+mn-lt"/>
                <a:cs typeface="Arial" panose="020B0604020202020204" pitchFamily="34" charset="0"/>
              </a:defRPr>
            </a:lvl1pPr>
            <a:lvl2pPr>
              <a:defRPr sz="1273">
                <a:solidFill>
                  <a:srgbClr val="363A92"/>
                </a:solidFill>
                <a:latin typeface="Arial" panose="020B0604020202020204" pitchFamily="34" charset="0"/>
                <a:cs typeface="Arial" panose="020B0604020202020204" pitchFamily="34" charset="0"/>
              </a:defRPr>
            </a:lvl2pPr>
            <a:lvl3pPr>
              <a:defRPr sz="1273">
                <a:solidFill>
                  <a:srgbClr val="363A92"/>
                </a:solidFill>
                <a:latin typeface="Arial" panose="020B0604020202020204" pitchFamily="34" charset="0"/>
                <a:cs typeface="Arial" panose="020B0604020202020204" pitchFamily="34" charset="0"/>
              </a:defRPr>
            </a:lvl3pPr>
            <a:lvl4pPr>
              <a:defRPr sz="1273">
                <a:solidFill>
                  <a:srgbClr val="363A92"/>
                </a:solidFill>
                <a:latin typeface="Arial" panose="020B0604020202020204" pitchFamily="34" charset="0"/>
                <a:cs typeface="Arial" panose="020B0604020202020204" pitchFamily="34" charset="0"/>
              </a:defRPr>
            </a:lvl4pPr>
            <a:lvl5pPr>
              <a:defRPr sz="1273">
                <a:solidFill>
                  <a:srgbClr val="363A92"/>
                </a:solidFill>
                <a:latin typeface="Arial" panose="020B0604020202020204" pitchFamily="34" charset="0"/>
                <a:cs typeface="Arial" panose="020B0604020202020204" pitchFamily="34" charset="0"/>
              </a:defRPr>
            </a:lvl5pPr>
          </a:lstStyle>
          <a:p>
            <a:pPr lvl="0"/>
            <a:r>
              <a:rPr lang="en-GB"/>
              <a:t>QUOTE</a:t>
            </a:r>
            <a:endParaRPr lang="en-US"/>
          </a:p>
        </p:txBody>
      </p:sp>
      <p:sp>
        <p:nvSpPr>
          <p:cNvPr id="7" name="Text Placeholder 12">
            <a:extLst>
              <a:ext uri="{FF2B5EF4-FFF2-40B4-BE49-F238E27FC236}">
                <a16:creationId xmlns:a16="http://schemas.microsoft.com/office/drawing/2014/main" id="{3C1665C8-0BDF-AE71-1871-C8B7FC89E35E}"/>
              </a:ext>
            </a:extLst>
          </p:cNvPr>
          <p:cNvSpPr>
            <a:spLocks noGrp="1"/>
          </p:cNvSpPr>
          <p:nvPr userDrawn="1">
            <p:ph type="body" sz="quarter" idx="13" hasCustomPrompt="1"/>
          </p:nvPr>
        </p:nvSpPr>
        <p:spPr>
          <a:xfrm>
            <a:off x="504918" y="4665359"/>
            <a:ext cx="4438181" cy="343670"/>
          </a:xfrm>
          <a:prstGeom prst="rect">
            <a:avLst/>
          </a:prstGeom>
        </p:spPr>
        <p:txBody>
          <a:bodyPr anchor="b"/>
          <a:lstStyle>
            <a:lvl1pPr algn="l">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a:t>Source</a:t>
            </a:r>
            <a:endParaRPr lang="en-US"/>
          </a:p>
        </p:txBody>
      </p:sp>
      <p:pic>
        <p:nvPicPr>
          <p:cNvPr id="4" name="Picture 3">
            <a:extLst>
              <a:ext uri="{FF2B5EF4-FFF2-40B4-BE49-F238E27FC236}">
                <a16:creationId xmlns:a16="http://schemas.microsoft.com/office/drawing/2014/main" id="{17EF8FB9-E4B7-3102-A32E-22B30CCEE20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Tree>
    <p:extLst>
      <p:ext uri="{BB962C8B-B14F-4D97-AF65-F5344CB8AC3E}">
        <p14:creationId xmlns:p14="http://schemas.microsoft.com/office/powerpoint/2010/main" val="32483034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393086"/>
        </a:solidFill>
        <a:effectLst/>
      </p:bgPr>
    </p:bg>
    <p:spTree>
      <p:nvGrpSpPr>
        <p:cNvPr id="1" name=""/>
        <p:cNvGrpSpPr/>
        <p:nvPr/>
      </p:nvGrpSpPr>
      <p:grpSpPr>
        <a:xfrm>
          <a:off x="0" y="0"/>
          <a:ext cx="0" cy="0"/>
          <a:chOff x="0" y="0"/>
          <a:chExt cx="0" cy="0"/>
        </a:xfrm>
      </p:grpSpPr>
      <p:grpSp>
        <p:nvGrpSpPr>
          <p:cNvPr id="68" name="Graphic 64">
            <a:extLst>
              <a:ext uri="{FF2B5EF4-FFF2-40B4-BE49-F238E27FC236}">
                <a16:creationId xmlns:a16="http://schemas.microsoft.com/office/drawing/2014/main" id="{6CB9367A-B31D-9293-640C-BB260FCE1D86}"/>
              </a:ext>
            </a:extLst>
          </p:cNvPr>
          <p:cNvGrpSpPr/>
          <p:nvPr userDrawn="1"/>
        </p:nvGrpSpPr>
        <p:grpSpPr>
          <a:xfrm>
            <a:off x="-1767731" y="-2241438"/>
            <a:ext cx="11675936" cy="11340875"/>
            <a:chOff x="-2909963" y="-3833622"/>
            <a:chExt cx="19253131" cy="18701943"/>
          </a:xfrm>
        </p:grpSpPr>
        <p:sp>
          <p:nvSpPr>
            <p:cNvPr id="69" name="Freeform: Shape 68">
              <a:extLst>
                <a:ext uri="{FF2B5EF4-FFF2-40B4-BE49-F238E27FC236}">
                  <a16:creationId xmlns:a16="http://schemas.microsoft.com/office/drawing/2014/main" id="{EFADED14-0C3C-A3C3-04E1-65AD04C859C5}"/>
                </a:ext>
              </a:extLst>
            </p:cNvPr>
            <p:cNvSpPr/>
            <p:nvPr/>
          </p:nvSpPr>
          <p:spPr>
            <a:xfrm>
              <a:off x="-1278284" y="-3833622"/>
              <a:ext cx="11123221" cy="11123220"/>
            </a:xfrm>
            <a:custGeom>
              <a:avLst/>
              <a:gdLst>
                <a:gd name="connsiteX0" fmla="*/ 11123221 w 11123221"/>
                <a:gd name="connsiteY0" fmla="*/ 5561611 h 11123221"/>
                <a:gd name="connsiteX1" fmla="*/ 5561611 w 11123221"/>
                <a:gd name="connsiteY1" fmla="*/ 11123221 h 11123221"/>
                <a:gd name="connsiteX2" fmla="*/ 0 w 11123221"/>
                <a:gd name="connsiteY2" fmla="*/ 5561611 h 11123221"/>
                <a:gd name="connsiteX3" fmla="*/ 5561611 w 11123221"/>
                <a:gd name="connsiteY3" fmla="*/ 0 h 11123221"/>
                <a:gd name="connsiteX4" fmla="*/ 11123221 w 11123221"/>
                <a:gd name="connsiteY4" fmla="*/ 5561611 h 1112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221" h="11123221">
                  <a:moveTo>
                    <a:pt x="11123221" y="5561611"/>
                  </a:moveTo>
                  <a:cubicBezTo>
                    <a:pt x="11123221" y="8633204"/>
                    <a:pt x="8633203" y="11123221"/>
                    <a:pt x="5561611" y="11123221"/>
                  </a:cubicBezTo>
                  <a:cubicBezTo>
                    <a:pt x="2490018" y="11123221"/>
                    <a:pt x="0" y="8633204"/>
                    <a:pt x="0" y="5561611"/>
                  </a:cubicBezTo>
                  <a:cubicBezTo>
                    <a:pt x="0" y="2490018"/>
                    <a:pt x="2490018" y="0"/>
                    <a:pt x="5561611" y="0"/>
                  </a:cubicBezTo>
                  <a:cubicBezTo>
                    <a:pt x="8633203" y="0"/>
                    <a:pt x="11123221" y="2490018"/>
                    <a:pt x="11123221" y="5561611"/>
                  </a:cubicBezTo>
                  <a:close/>
                </a:path>
              </a:pathLst>
            </a:custGeom>
            <a:solidFill>
              <a:schemeClr val="accent2"/>
            </a:solidFill>
            <a:ln w="10468"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B9C28B06-F968-6FA0-9A06-96FB0822717B}"/>
                </a:ext>
              </a:extLst>
            </p:cNvPr>
            <p:cNvSpPr/>
            <p:nvPr/>
          </p:nvSpPr>
          <p:spPr>
            <a:xfrm>
              <a:off x="-921855" y="-2396701"/>
              <a:ext cx="17265023" cy="17265022"/>
            </a:xfrm>
            <a:custGeom>
              <a:avLst/>
              <a:gdLst>
                <a:gd name="connsiteX0" fmla="*/ 17265024 w 17265024"/>
                <a:gd name="connsiteY0" fmla="*/ 8632512 h 17265023"/>
                <a:gd name="connsiteX1" fmla="*/ 8632512 w 17265024"/>
                <a:gd name="connsiteY1" fmla="*/ 17265024 h 17265023"/>
                <a:gd name="connsiteX2" fmla="*/ 0 w 17265024"/>
                <a:gd name="connsiteY2" fmla="*/ 8632513 h 17265023"/>
                <a:gd name="connsiteX3" fmla="*/ 8632512 w 17265024"/>
                <a:gd name="connsiteY3" fmla="*/ 1 h 17265023"/>
                <a:gd name="connsiteX4" fmla="*/ 17265024 w 17265024"/>
                <a:gd name="connsiteY4" fmla="*/ 8632512 h 1726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5024" h="17265023">
                  <a:moveTo>
                    <a:pt x="17265024" y="8632512"/>
                  </a:moveTo>
                  <a:cubicBezTo>
                    <a:pt x="17265024" y="13400116"/>
                    <a:pt x="13400116" y="17265024"/>
                    <a:pt x="8632512" y="17265024"/>
                  </a:cubicBezTo>
                  <a:cubicBezTo>
                    <a:pt x="3864907" y="17265024"/>
                    <a:pt x="0" y="13400117"/>
                    <a:pt x="0" y="8632513"/>
                  </a:cubicBezTo>
                  <a:cubicBezTo>
                    <a:pt x="0" y="3864908"/>
                    <a:pt x="3864907" y="1"/>
                    <a:pt x="8632512" y="1"/>
                  </a:cubicBezTo>
                  <a:cubicBezTo>
                    <a:pt x="13400116" y="1"/>
                    <a:pt x="17265024" y="3864908"/>
                    <a:pt x="17265024" y="8632512"/>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1D49741E-442A-B8B2-6ED0-E5A5A381D1D8}"/>
                </a:ext>
              </a:extLst>
            </p:cNvPr>
            <p:cNvSpPr/>
            <p:nvPr/>
          </p:nvSpPr>
          <p:spPr>
            <a:xfrm>
              <a:off x="-2909963" y="-2981710"/>
              <a:ext cx="12739088" cy="12739087"/>
            </a:xfrm>
            <a:custGeom>
              <a:avLst/>
              <a:gdLst>
                <a:gd name="connsiteX0" fmla="*/ 12739089 w 12739088"/>
                <a:gd name="connsiteY0" fmla="*/ 6369545 h 12739088"/>
                <a:gd name="connsiteX1" fmla="*/ 6369545 w 12739088"/>
                <a:gd name="connsiteY1" fmla="*/ 12739088 h 12739088"/>
                <a:gd name="connsiteX2" fmla="*/ 0 w 12739088"/>
                <a:gd name="connsiteY2" fmla="*/ 6369545 h 12739088"/>
                <a:gd name="connsiteX3" fmla="*/ 6369545 w 12739088"/>
                <a:gd name="connsiteY3" fmla="*/ 0 h 12739088"/>
                <a:gd name="connsiteX4" fmla="*/ 12739089 w 12739088"/>
                <a:gd name="connsiteY4" fmla="*/ 6369545 h 1273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088" h="12739088">
                  <a:moveTo>
                    <a:pt x="12739089" y="6369545"/>
                  </a:moveTo>
                  <a:cubicBezTo>
                    <a:pt x="12739089" y="9887346"/>
                    <a:pt x="9887347" y="12739088"/>
                    <a:pt x="6369545" y="12739088"/>
                  </a:cubicBezTo>
                  <a:cubicBezTo>
                    <a:pt x="2851743" y="12739088"/>
                    <a:pt x="0" y="9887346"/>
                    <a:pt x="0" y="6369545"/>
                  </a:cubicBezTo>
                  <a:cubicBezTo>
                    <a:pt x="0" y="2851742"/>
                    <a:pt x="2851743" y="0"/>
                    <a:pt x="6369545" y="0"/>
                  </a:cubicBezTo>
                  <a:cubicBezTo>
                    <a:pt x="9887347" y="0"/>
                    <a:pt x="12739089" y="2851742"/>
                    <a:pt x="12739089" y="6369545"/>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6096000" y="2309208"/>
            <a:ext cx="5499108" cy="2239587"/>
          </a:xfrm>
          <a:prstGeom prst="rect">
            <a:avLst/>
          </a:prstGeom>
        </p:spPr>
        <p:txBody>
          <a:bodyPr wrap="square" lIns="0" tIns="0" rIns="0" bIns="0">
            <a:spAutoFit/>
          </a:bodyPr>
          <a:lstStyle>
            <a:lvl1pPr>
              <a:lnSpc>
                <a:spcPct val="80000"/>
              </a:lnSpc>
              <a:defRPr sz="9096" b="0" i="0" spc="-91">
                <a:solidFill>
                  <a:schemeClr val="bg1"/>
                </a:solidFill>
                <a:latin typeface="+mj-lt"/>
                <a:cs typeface="Arial" panose="020B0604020202020204" pitchFamily="34" charset="0"/>
              </a:defRPr>
            </a:lvl1pPr>
          </a:lstStyle>
          <a:p>
            <a:r>
              <a:rPr lang="en-IE"/>
              <a:t>Add Thank you</a:t>
            </a:r>
            <a:endParaRPr/>
          </a:p>
        </p:txBody>
      </p:sp>
      <p:sp>
        <p:nvSpPr>
          <p:cNvPr id="4" name="Freeform: Shape 3">
            <a:extLst>
              <a:ext uri="{FF2B5EF4-FFF2-40B4-BE49-F238E27FC236}">
                <a16:creationId xmlns:a16="http://schemas.microsoft.com/office/drawing/2014/main" id="{E1D18C04-5041-4FEA-59C4-023CD8DAE662}"/>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7" name="Graphic 76">
            <a:extLst>
              <a:ext uri="{FF2B5EF4-FFF2-40B4-BE49-F238E27FC236}">
                <a16:creationId xmlns:a16="http://schemas.microsoft.com/office/drawing/2014/main" id="{C53C6786-3BD0-1B2A-7C3F-23ACE26D34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cxnSp>
        <p:nvCxnSpPr>
          <p:cNvPr id="6" name="Straight Connector 5">
            <a:extLst>
              <a:ext uri="{FF2B5EF4-FFF2-40B4-BE49-F238E27FC236}">
                <a16:creationId xmlns:a16="http://schemas.microsoft.com/office/drawing/2014/main" id="{4A7440D5-3706-5929-23B4-CE4A8D125E7B}"/>
              </a:ext>
            </a:extLst>
          </p:cNvPr>
          <p:cNvCxnSpPr>
            <a:cxnSpLocks/>
          </p:cNvCxnSpPr>
          <p:nvPr userDrawn="1"/>
        </p:nvCxnSpPr>
        <p:spPr>
          <a:xfrm>
            <a:off x="354000" y="5645152"/>
            <a:ext cx="11484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95178EF9-D910-FA63-3C55-FAD978D4781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5931383"/>
            <a:ext cx="12192000" cy="926617"/>
          </a:xfrm>
          <a:prstGeom prst="rect">
            <a:avLst/>
          </a:prstGeom>
        </p:spPr>
      </p:pic>
    </p:spTree>
    <p:extLst>
      <p:ext uri="{BB962C8B-B14F-4D97-AF65-F5344CB8AC3E}">
        <p14:creationId xmlns:p14="http://schemas.microsoft.com/office/powerpoint/2010/main" val="24880537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8" name="Picture 287">
            <a:extLst>
              <a:ext uri="{FF2B5EF4-FFF2-40B4-BE49-F238E27FC236}">
                <a16:creationId xmlns:a16="http://schemas.microsoft.com/office/drawing/2014/main" id="{332B9E3F-BC93-25A0-C1FD-3DFA3E4687CD}"/>
              </a:ext>
            </a:extLst>
          </p:cNvPr>
          <p:cNvPicPr>
            <a:picLocks noChangeAspect="1"/>
          </p:cNvPicPr>
          <p:nvPr userDrawn="1"/>
        </p:nvPicPr>
        <p:blipFill>
          <a:blip r:embed="rId23">
            <a:extLst>
              <a:ext uri="{96DAC541-7B7A-43D3-8B79-37D633B846F1}">
                <asvg:svgBlip xmlns:asvg="http://schemas.microsoft.com/office/drawing/2016/SVG/main" r:embed="rId24"/>
              </a:ext>
            </a:extLst>
          </a:blip>
          <a:srcRect/>
          <a:stretch/>
        </p:blipFill>
        <p:spPr>
          <a:xfrm>
            <a:off x="10702032" y="333080"/>
            <a:ext cx="985498" cy="262039"/>
          </a:xfrm>
          <a:prstGeom prst="rect">
            <a:avLst/>
          </a:prstGeom>
        </p:spPr>
      </p:pic>
      <p:sp>
        <p:nvSpPr>
          <p:cNvPr id="289" name="Title Placeholder 288">
            <a:extLst>
              <a:ext uri="{FF2B5EF4-FFF2-40B4-BE49-F238E27FC236}">
                <a16:creationId xmlns:a16="http://schemas.microsoft.com/office/drawing/2014/main" id="{D580A401-53F8-EF6C-DB1D-326643A22652}"/>
              </a:ext>
            </a:extLst>
          </p:cNvPr>
          <p:cNvSpPr>
            <a:spLocks noGrp="1"/>
          </p:cNvSpPr>
          <p:nvPr userDrawn="1">
            <p:ph type="title"/>
          </p:nvPr>
        </p:nvSpPr>
        <p:spPr>
          <a:xfrm>
            <a:off x="504469" y="471704"/>
            <a:ext cx="5591531" cy="856798"/>
          </a:xfrm>
          <a:prstGeom prst="rect">
            <a:avLst/>
          </a:prstGeom>
        </p:spPr>
        <p:txBody>
          <a:bodyPr vert="horz" lIns="0" tIns="0" rIns="0" bIns="0" rtlCol="0" anchor="ctr">
            <a:normAutofit/>
          </a:bodyPr>
          <a:lstStyle/>
          <a:p>
            <a:r>
              <a:rPr lang="en-US"/>
              <a:t>Page title goes here</a:t>
            </a:r>
            <a:endParaRPr lang="en-GB"/>
          </a:p>
        </p:txBody>
      </p:sp>
      <p:sp>
        <p:nvSpPr>
          <p:cNvPr id="290" name="Text Placeholder 289">
            <a:extLst>
              <a:ext uri="{FF2B5EF4-FFF2-40B4-BE49-F238E27FC236}">
                <a16:creationId xmlns:a16="http://schemas.microsoft.com/office/drawing/2014/main" id="{FE9BEEC8-3359-A4E6-D164-0797EBC22DAF}"/>
              </a:ext>
            </a:extLst>
          </p:cNvPr>
          <p:cNvSpPr>
            <a:spLocks noGrp="1"/>
          </p:cNvSpPr>
          <p:nvPr userDrawn="1">
            <p:ph type="body" idx="1"/>
          </p:nvPr>
        </p:nvSpPr>
        <p:spPr>
          <a:xfrm>
            <a:off x="504469" y="1572261"/>
            <a:ext cx="11182705" cy="434641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91" name="Date Placeholder 290">
            <a:extLst>
              <a:ext uri="{FF2B5EF4-FFF2-40B4-BE49-F238E27FC236}">
                <a16:creationId xmlns:a16="http://schemas.microsoft.com/office/drawing/2014/main" id="{10F94D1C-992C-8E20-F272-7F8747032356}"/>
              </a:ext>
            </a:extLst>
          </p:cNvPr>
          <p:cNvSpPr>
            <a:spLocks noGrp="1"/>
          </p:cNvSpPr>
          <p:nvPr userDrawn="1">
            <p:ph type="dt" sz="half" idx="2"/>
          </p:nvPr>
        </p:nvSpPr>
        <p:spPr>
          <a:xfrm>
            <a:off x="9753600" y="6206296"/>
            <a:ext cx="1219200" cy="360000"/>
          </a:xfrm>
          <a:prstGeom prst="rect">
            <a:avLst/>
          </a:prstGeom>
        </p:spPr>
        <p:txBody>
          <a:bodyPr vert="horz" lIns="0" tIns="0" rIns="0" bIns="0" rtlCol="0" anchor="b" anchorCtr="0"/>
          <a:lstStyle>
            <a:lvl1pPr algn="l">
              <a:defRPr sz="1200">
                <a:solidFill>
                  <a:schemeClr val="accent1"/>
                </a:solidFill>
              </a:defRPr>
            </a:lvl1pPr>
          </a:lstStyle>
          <a:p>
            <a:pPr algn="ctr"/>
            <a:r>
              <a:rPr lang="en-GB"/>
              <a:t>May 2025</a:t>
            </a:r>
          </a:p>
        </p:txBody>
      </p:sp>
      <p:sp>
        <p:nvSpPr>
          <p:cNvPr id="292" name="Footer Placeholder 291">
            <a:extLst>
              <a:ext uri="{FF2B5EF4-FFF2-40B4-BE49-F238E27FC236}">
                <a16:creationId xmlns:a16="http://schemas.microsoft.com/office/drawing/2014/main" id="{975D1B8B-0D5D-F878-48DB-90B36F1B457E}"/>
              </a:ext>
            </a:extLst>
          </p:cNvPr>
          <p:cNvSpPr>
            <a:spLocks noGrp="1"/>
          </p:cNvSpPr>
          <p:nvPr userDrawn="1">
            <p:ph type="ftr" sz="quarter" idx="3"/>
          </p:nvPr>
        </p:nvSpPr>
        <p:spPr>
          <a:xfrm>
            <a:off x="6096000" y="6206296"/>
            <a:ext cx="3429000" cy="360000"/>
          </a:xfrm>
          <a:prstGeom prst="rect">
            <a:avLst/>
          </a:prstGeom>
        </p:spPr>
        <p:txBody>
          <a:bodyPr vert="horz" lIns="0" tIns="0" rIns="0" bIns="0" rtlCol="0" anchor="b" anchorCtr="0"/>
          <a:lstStyle>
            <a:lvl1pPr algn="r">
              <a:defRPr sz="1200">
                <a:solidFill>
                  <a:schemeClr val="accent1"/>
                </a:solidFill>
              </a:defRPr>
            </a:lvl1pPr>
          </a:lstStyle>
          <a:p>
            <a:endParaRPr lang="en-GB"/>
          </a:p>
        </p:txBody>
      </p:sp>
      <p:sp>
        <p:nvSpPr>
          <p:cNvPr id="293" name="Slide Number Placeholder 292">
            <a:extLst>
              <a:ext uri="{FF2B5EF4-FFF2-40B4-BE49-F238E27FC236}">
                <a16:creationId xmlns:a16="http://schemas.microsoft.com/office/drawing/2014/main" id="{7C800FF4-D93B-AF38-B311-4DFDA3EE5636}"/>
              </a:ext>
            </a:extLst>
          </p:cNvPr>
          <p:cNvSpPr>
            <a:spLocks noGrp="1"/>
          </p:cNvSpPr>
          <p:nvPr userDrawn="1">
            <p:ph type="sldNum" sz="quarter" idx="4"/>
          </p:nvPr>
        </p:nvSpPr>
        <p:spPr>
          <a:xfrm>
            <a:off x="11049000" y="6206296"/>
            <a:ext cx="638530" cy="360000"/>
          </a:xfrm>
          <a:prstGeom prst="rect">
            <a:avLst/>
          </a:prstGeom>
        </p:spPr>
        <p:txBody>
          <a:bodyPr vert="horz" lIns="0" tIns="0" rIns="0" bIns="0" rtlCol="0" anchor="b" anchorCtr="0"/>
          <a:lstStyle>
            <a:lvl1pPr algn="r">
              <a:defRPr sz="1200">
                <a:solidFill>
                  <a:schemeClr val="accent1"/>
                </a:solidFill>
              </a:defRPr>
            </a:lvl1pPr>
          </a:lstStyle>
          <a:p>
            <a:fld id="{F4FB2FA0-B311-4FD1-A6C3-B0014DBF514B}"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77" r:id="rId2"/>
    <p:sldLayoutId id="2147483678" r:id="rId3"/>
    <p:sldLayoutId id="2147483670" r:id="rId4"/>
    <p:sldLayoutId id="2147483671" r:id="rId5"/>
    <p:sldLayoutId id="2147483672" r:id="rId6"/>
    <p:sldLayoutId id="2147483673" r:id="rId7"/>
    <p:sldLayoutId id="2147483674" r:id="rId8"/>
    <p:sldLayoutId id="2147483697" r:id="rId9"/>
    <p:sldLayoutId id="2147483686" r:id="rId10"/>
    <p:sldLayoutId id="2147483680"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Lst>
  <p:txStyles>
    <p:titleStyle>
      <a:lvl1pPr eaLnBrk="1" hangingPunct="1">
        <a:defRPr sz="3300">
          <a:solidFill>
            <a:schemeClr val="accent1"/>
          </a:solidFill>
          <a:latin typeface="+mj-lt"/>
          <a:ea typeface="+mj-ea"/>
          <a:cs typeface="+mj-cs"/>
        </a:defRPr>
      </a:lvl1pPr>
    </p:titleStyle>
    <p:bodyStyle>
      <a:lvl1pPr marL="0" eaLnBrk="1" hangingPunct="1">
        <a:defRPr sz="1450">
          <a:solidFill>
            <a:schemeClr val="accent1"/>
          </a:solidFill>
          <a:latin typeface="+mn-lt"/>
          <a:ea typeface="+mn-ea"/>
          <a:cs typeface="+mn-cs"/>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bodyStyle>
    <p:other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896" userDrawn="1">
          <p15:clr>
            <a:srgbClr val="F26B43"/>
          </p15:clr>
        </p15:guide>
        <p15:guide id="4" pos="2630" userDrawn="1">
          <p15:clr>
            <a:srgbClr val="F26B43"/>
          </p15:clr>
        </p15:guide>
        <p15:guide id="5" pos="3427" userDrawn="1">
          <p15:clr>
            <a:srgbClr val="F26B43"/>
          </p15:clr>
        </p15:guide>
        <p15:guide id="6" pos="318" userDrawn="1">
          <p15:clr>
            <a:srgbClr val="F26B43"/>
          </p15:clr>
        </p15:guide>
        <p15:guide id="7" pos="736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241BB-59EA-A1A3-46CF-4A5994096217}"/>
              </a:ext>
            </a:extLst>
          </p:cNvPr>
          <p:cNvSpPr>
            <a:spLocks noGrp="1"/>
          </p:cNvSpPr>
          <p:nvPr>
            <p:ph type="ctrTitle"/>
          </p:nvPr>
        </p:nvSpPr>
        <p:spPr>
          <a:xfrm>
            <a:off x="3215680" y="1960167"/>
            <a:ext cx="8640960" cy="3547702"/>
          </a:xfrm>
        </p:spPr>
        <p:txBody>
          <a:bodyPr/>
          <a:lstStyle/>
          <a:p>
            <a:pPr>
              <a:spcBef>
                <a:spcPts val="600"/>
              </a:spcBef>
              <a:spcAft>
                <a:spcPts val="600"/>
              </a:spcAft>
            </a:pPr>
            <a:r>
              <a:rPr lang="en-GB" sz="4800" b="1" dirty="0">
                <a:latin typeface="SDCC Sans" pitchFamily="2" charset="0"/>
              </a:rPr>
              <a:t>NPF Implementation: Housing Growth</a:t>
            </a:r>
            <a:br>
              <a:rPr lang="en-GB" sz="4800" b="1" dirty="0">
                <a:latin typeface="SDCC Sans" pitchFamily="2" charset="0"/>
              </a:rPr>
            </a:br>
            <a:br>
              <a:rPr lang="en-GB" sz="4800" b="1" dirty="0">
                <a:latin typeface="SDCC Sans" pitchFamily="2" charset="0"/>
              </a:rPr>
            </a:br>
            <a:r>
              <a:rPr lang="en-GB" sz="4800" b="1" dirty="0">
                <a:latin typeface="SDCC Sans" pitchFamily="2" charset="0"/>
              </a:rPr>
              <a:t>CDP Variation</a:t>
            </a:r>
            <a:br>
              <a:rPr lang="en-GB" sz="4800" b="1" dirty="0">
                <a:latin typeface="SDCC Display" pitchFamily="2" charset="0"/>
              </a:rPr>
            </a:br>
            <a:br>
              <a:rPr lang="en-GB" sz="4800" b="1" dirty="0">
                <a:latin typeface="SDCC Display" pitchFamily="2" charset="0"/>
              </a:rPr>
            </a:br>
            <a:endParaRPr lang="en-US" sz="4800" dirty="0">
              <a:latin typeface="SDCC Sans" pitchFamily="2" charset="0"/>
            </a:endParaRPr>
          </a:p>
        </p:txBody>
      </p:sp>
      <p:sp>
        <p:nvSpPr>
          <p:cNvPr id="3" name="Text Placeholder 2">
            <a:extLst>
              <a:ext uri="{FF2B5EF4-FFF2-40B4-BE49-F238E27FC236}">
                <a16:creationId xmlns:a16="http://schemas.microsoft.com/office/drawing/2014/main" id="{30DBCEFF-9B31-2850-3759-075A370F06C1}"/>
              </a:ext>
            </a:extLst>
          </p:cNvPr>
          <p:cNvSpPr>
            <a:spLocks noGrp="1"/>
          </p:cNvSpPr>
          <p:nvPr>
            <p:ph type="body" sz="quarter" idx="10"/>
          </p:nvPr>
        </p:nvSpPr>
        <p:spPr>
          <a:xfrm>
            <a:off x="4894515" y="5924219"/>
            <a:ext cx="3188558" cy="646908"/>
          </a:xfrm>
        </p:spPr>
        <p:txBody>
          <a:bodyPr>
            <a:normAutofit/>
          </a:bodyPr>
          <a:lstStyle/>
          <a:p>
            <a:r>
              <a:rPr lang="en-US" dirty="0"/>
              <a:t>Active Land Management</a:t>
            </a:r>
          </a:p>
        </p:txBody>
      </p:sp>
      <p:sp>
        <p:nvSpPr>
          <p:cNvPr id="4" name="Text Placeholder 3">
            <a:extLst>
              <a:ext uri="{FF2B5EF4-FFF2-40B4-BE49-F238E27FC236}">
                <a16:creationId xmlns:a16="http://schemas.microsoft.com/office/drawing/2014/main" id="{6A32F016-7305-5790-7479-403D3A2BCA53}"/>
              </a:ext>
            </a:extLst>
          </p:cNvPr>
          <p:cNvSpPr>
            <a:spLocks noGrp="1"/>
          </p:cNvSpPr>
          <p:nvPr>
            <p:ph type="body" sz="quarter" idx="11"/>
          </p:nvPr>
        </p:nvSpPr>
        <p:spPr>
          <a:xfrm>
            <a:off x="8406550" y="5924219"/>
            <a:ext cx="3188558" cy="646908"/>
          </a:xfrm>
        </p:spPr>
        <p:txBody>
          <a:bodyPr>
            <a:normAutofit/>
          </a:bodyPr>
          <a:lstStyle/>
          <a:p>
            <a:r>
              <a:rPr lang="en-US" dirty="0"/>
              <a:t>Planning &amp; Transport</a:t>
            </a:r>
          </a:p>
        </p:txBody>
      </p:sp>
      <p:sp>
        <p:nvSpPr>
          <p:cNvPr id="5" name="Date Placeholder 5">
            <a:extLst>
              <a:ext uri="{FF2B5EF4-FFF2-40B4-BE49-F238E27FC236}">
                <a16:creationId xmlns:a16="http://schemas.microsoft.com/office/drawing/2014/main" id="{FC2B0155-C409-DFAD-491C-B0F842B84AD7}"/>
              </a:ext>
            </a:extLst>
          </p:cNvPr>
          <p:cNvSpPr>
            <a:spLocks noGrp="1"/>
          </p:cNvSpPr>
          <p:nvPr>
            <p:ph type="dt" sz="half" idx="13"/>
          </p:nvPr>
        </p:nvSpPr>
        <p:spPr>
          <a:xfrm>
            <a:off x="319626" y="6206296"/>
            <a:ext cx="1023399" cy="360000"/>
          </a:xfrm>
        </p:spPr>
        <p:txBody>
          <a:bodyPr/>
          <a:lstStyle/>
          <a:p>
            <a:pPr algn="ctr"/>
            <a:r>
              <a:rPr lang="en-GB" dirty="0"/>
              <a:t>FEB 2026</a:t>
            </a:r>
          </a:p>
        </p:txBody>
      </p:sp>
    </p:spTree>
    <p:extLst>
      <p:ext uri="{BB962C8B-B14F-4D97-AF65-F5344CB8AC3E}">
        <p14:creationId xmlns:p14="http://schemas.microsoft.com/office/powerpoint/2010/main" val="1428512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8B3AC-E8B3-74F6-F1CA-5E486BC92187}"/>
            </a:ext>
          </a:extLst>
        </p:cNvPr>
        <p:cNvGrpSpPr/>
        <p:nvPr/>
      </p:nvGrpSpPr>
      <p:grpSpPr>
        <a:xfrm>
          <a:off x="0" y="0"/>
          <a:ext cx="0" cy="0"/>
          <a:chOff x="0" y="0"/>
          <a:chExt cx="0" cy="0"/>
        </a:xfrm>
      </p:grpSpPr>
      <p:sp>
        <p:nvSpPr>
          <p:cNvPr id="44" name="Title 1">
            <a:extLst>
              <a:ext uri="{FF2B5EF4-FFF2-40B4-BE49-F238E27FC236}">
                <a16:creationId xmlns:a16="http://schemas.microsoft.com/office/drawing/2014/main" id="{85D25E1B-0C70-2FBB-4E8E-9C051684060C}"/>
              </a:ext>
            </a:extLst>
          </p:cNvPr>
          <p:cNvSpPr>
            <a:spLocks noGrp="1"/>
          </p:cNvSpPr>
          <p:nvPr>
            <p:ph type="title"/>
          </p:nvPr>
        </p:nvSpPr>
        <p:spPr>
          <a:xfrm>
            <a:off x="504471" y="499136"/>
            <a:ext cx="10001985" cy="856798"/>
          </a:xfrm>
        </p:spPr>
        <p:txBody>
          <a:bodyPr anchor="ctr">
            <a:normAutofit/>
          </a:bodyPr>
          <a:lstStyle/>
          <a:p>
            <a:r>
              <a:rPr lang="en-US" sz="3250" dirty="0">
                <a:latin typeface="SDCC Sans"/>
                <a:cs typeface="Arial"/>
              </a:rPr>
              <a:t>Key Changes to meet Targets</a:t>
            </a:r>
          </a:p>
        </p:txBody>
      </p:sp>
      <p:sp>
        <p:nvSpPr>
          <p:cNvPr id="3" name="Text Placeholder 2">
            <a:extLst>
              <a:ext uri="{FF2B5EF4-FFF2-40B4-BE49-F238E27FC236}">
                <a16:creationId xmlns:a16="http://schemas.microsoft.com/office/drawing/2014/main" id="{DEBD28AB-53E1-E1B6-A9F4-B010249EA44E}"/>
              </a:ext>
            </a:extLst>
          </p:cNvPr>
          <p:cNvSpPr txBox="1">
            <a:spLocks/>
          </p:cNvSpPr>
          <p:nvPr/>
        </p:nvSpPr>
        <p:spPr>
          <a:xfrm>
            <a:off x="504471" y="3140968"/>
            <a:ext cx="11352170" cy="3384376"/>
          </a:xfrm>
          <a:prstGeom prst="rect">
            <a:avLst/>
          </a:prstGeom>
        </p:spPr>
        <p:txBody>
          <a:bodyPr vert="horz" lIns="0" tIns="0" rIns="0" bIns="0" rtlCol="0">
            <a:noAutofit/>
          </a:bodyPr>
          <a:lstStyle>
            <a:lvl1pPr marL="0" eaLnBrk="1" hangingPunct="1">
              <a:spcAft>
                <a:spcPts val="1092"/>
              </a:spcAft>
              <a:defRPr sz="1455">
                <a:solidFill>
                  <a:srgbClr val="363A92"/>
                </a:solidFill>
                <a:latin typeface="+mn-lt"/>
                <a:ea typeface="+mn-ea"/>
                <a:cs typeface="Arial" panose="020B0604020202020204" pitchFamily="34" charset="0"/>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pPr marL="342900" indent="-342900" algn="just">
              <a:lnSpc>
                <a:spcPct val="107000"/>
              </a:lnSpc>
              <a:spcAft>
                <a:spcPts val="800"/>
              </a:spcAft>
              <a:buFont typeface="Arial" panose="020B0604020202020204" pitchFamily="34" charset="0"/>
              <a:buChar char="•"/>
              <a:defRPr/>
            </a:pPr>
            <a:endParaRPr lang="en-GB" sz="1400">
              <a:latin typeface="SDCC Sans" pitchFamily="2" charset="0"/>
              <a:ea typeface="Calibri" panose="020F050202020403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FB5472F4-5189-5B38-33A8-5ED444B46F7E}"/>
              </a:ext>
            </a:extLst>
          </p:cNvPr>
          <p:cNvSpPr>
            <a:spLocks noGrp="1"/>
          </p:cNvSpPr>
          <p:nvPr>
            <p:ph type="body" idx="1"/>
          </p:nvPr>
        </p:nvSpPr>
        <p:spPr>
          <a:xfrm>
            <a:off x="504470" y="1577340"/>
            <a:ext cx="7572730" cy="4948004"/>
          </a:xfrm>
        </p:spPr>
        <p:txBody>
          <a:bodyPr>
            <a:noAutofit/>
          </a:bodyPr>
          <a:lstStyle/>
          <a:p>
            <a:pPr>
              <a:lnSpc>
                <a:spcPct val="110000"/>
              </a:lnSpc>
              <a:spcAft>
                <a:spcPts val="1000"/>
              </a:spcAft>
            </a:pPr>
            <a:r>
              <a:rPr lang="en-IE" sz="1500" dirty="0">
                <a:latin typeface="SDCC Sans" pitchFamily="2" charset="0"/>
              </a:rPr>
              <a:t>Land Capacity Audit identified a shortfall of zoned </a:t>
            </a:r>
            <a:r>
              <a:rPr lang="en-IE" sz="1500" b="1" dirty="0">
                <a:latin typeface="SDCC Sans" pitchFamily="2" charset="0"/>
              </a:rPr>
              <a:t>and</a:t>
            </a:r>
            <a:r>
              <a:rPr lang="en-IE" sz="1500" dirty="0">
                <a:latin typeface="SDCC Sans" pitchFamily="2" charset="0"/>
              </a:rPr>
              <a:t> deliverable lands </a:t>
            </a:r>
          </a:p>
          <a:p>
            <a:pPr>
              <a:lnSpc>
                <a:spcPct val="110000"/>
              </a:lnSpc>
              <a:spcAft>
                <a:spcPts val="1000"/>
              </a:spcAft>
            </a:pPr>
            <a:endParaRPr lang="en-IE" sz="1500" dirty="0">
              <a:latin typeface="SDCC Sans" pitchFamily="2" charset="0"/>
            </a:endParaRPr>
          </a:p>
          <a:p>
            <a:pPr>
              <a:lnSpc>
                <a:spcPct val="110000"/>
              </a:lnSpc>
              <a:spcAft>
                <a:spcPts val="1000"/>
              </a:spcAft>
            </a:pPr>
            <a:r>
              <a:rPr lang="en-IE" sz="1500" dirty="0">
                <a:latin typeface="SDCC Sans" pitchFamily="2" charset="0"/>
              </a:rPr>
              <a:t>Shortfalls identified on the new baseline growth requirements of:</a:t>
            </a:r>
          </a:p>
          <a:p>
            <a:pPr marL="285750" indent="-285750">
              <a:buFont typeface="Arial" panose="020B0604020202020204" pitchFamily="34" charset="0"/>
              <a:buChar char="•"/>
            </a:pPr>
            <a:r>
              <a:rPr lang="en-GB" dirty="0">
                <a:latin typeface="SDCC Sans" pitchFamily="2" charset="0"/>
              </a:rPr>
              <a:t>2,086 dwellings between 2025-2028 (c.26-52 hectares) </a:t>
            </a:r>
          </a:p>
          <a:p>
            <a:r>
              <a:rPr lang="en-GB" dirty="0">
                <a:latin typeface="SDCC Sans" pitchFamily="2" charset="0"/>
              </a:rPr>
              <a:t>•    3.097 dwellings between 2025-2030 (c.38-77 hectares) </a:t>
            </a:r>
          </a:p>
          <a:p>
            <a:r>
              <a:rPr lang="en-GB" dirty="0">
                <a:latin typeface="SDCC Sans" pitchFamily="2" charset="0"/>
              </a:rPr>
              <a:t>•    5,467 dwellings between 2025-2034 (c.68-136 hectares) </a:t>
            </a:r>
          </a:p>
          <a:p>
            <a:r>
              <a:rPr lang="en-GB" dirty="0">
                <a:latin typeface="SDCC Sans" pitchFamily="2" charset="0"/>
              </a:rPr>
              <a:t>•    10,323 dwellings between 2025-2040 (c.129-258 hectares) </a:t>
            </a:r>
          </a:p>
          <a:p>
            <a:endParaRPr lang="en-GB" dirty="0">
              <a:latin typeface="SDCC Sans" pitchFamily="2" charset="0"/>
            </a:endParaRPr>
          </a:p>
          <a:p>
            <a:r>
              <a:rPr lang="en-GB" b="1" dirty="0">
                <a:latin typeface="SDCC Sans" pitchFamily="2" charset="0"/>
              </a:rPr>
              <a:t>Additional Provision </a:t>
            </a:r>
            <a:r>
              <a:rPr lang="en-GB" dirty="0">
                <a:latin typeface="SDCC Sans" pitchFamily="2" charset="0"/>
              </a:rPr>
              <a:t>above baseline identified to provide for over 5,000 units</a:t>
            </a:r>
          </a:p>
          <a:p>
            <a:r>
              <a:rPr lang="en-GB" dirty="0">
                <a:latin typeface="SDCC Sans" pitchFamily="2" charset="0"/>
              </a:rPr>
              <a:t>This recognises the fact that not all zoned land will be developed within CDP period</a:t>
            </a:r>
          </a:p>
          <a:p>
            <a:r>
              <a:rPr lang="en-GB" b="1" dirty="0">
                <a:latin typeface="SDCC Sans" pitchFamily="2" charset="0"/>
              </a:rPr>
              <a:t>Total Variation lands </a:t>
            </a:r>
            <a:r>
              <a:rPr lang="en-GB" dirty="0">
                <a:latin typeface="SDCC Sans" pitchFamily="2" charset="0"/>
              </a:rPr>
              <a:t>identified to provide for immediate shortfall and additional provision</a:t>
            </a:r>
          </a:p>
          <a:p>
            <a:r>
              <a:rPr lang="en-GB" dirty="0">
                <a:latin typeface="SDCC Sans" pitchFamily="2" charset="0"/>
              </a:rPr>
              <a:t> = 7,324 units</a:t>
            </a:r>
          </a:p>
          <a:p>
            <a:pPr>
              <a:lnSpc>
                <a:spcPct val="110000"/>
              </a:lnSpc>
              <a:spcAft>
                <a:spcPts val="1000"/>
              </a:spcAft>
            </a:pPr>
            <a:endParaRPr lang="en-IE" sz="1500" dirty="0">
              <a:latin typeface="SDCC Sans" pitchFamily="2" charset="0"/>
            </a:endParaRPr>
          </a:p>
        </p:txBody>
      </p:sp>
      <p:sp>
        <p:nvSpPr>
          <p:cNvPr id="4" name="TextBox 3">
            <a:extLst>
              <a:ext uri="{FF2B5EF4-FFF2-40B4-BE49-F238E27FC236}">
                <a16:creationId xmlns:a16="http://schemas.microsoft.com/office/drawing/2014/main" id="{A31469D5-51A6-3445-C006-E8BFF38DAA6E}"/>
              </a:ext>
            </a:extLst>
          </p:cNvPr>
          <p:cNvSpPr txBox="1"/>
          <p:nvPr/>
        </p:nvSpPr>
        <p:spPr>
          <a:xfrm>
            <a:off x="8143875" y="1577340"/>
            <a:ext cx="3994746" cy="4031873"/>
          </a:xfrm>
          <a:prstGeom prst="rect">
            <a:avLst/>
          </a:prstGeom>
          <a:noFill/>
        </p:spPr>
        <p:txBody>
          <a:bodyPr wrap="square">
            <a:spAutoFit/>
          </a:bodyPr>
          <a:lstStyle/>
          <a:p>
            <a:r>
              <a:rPr lang="en-GB" sz="1600" b="0" i="1" u="none" strike="noStrike" baseline="0" dirty="0">
                <a:solidFill>
                  <a:schemeClr val="accent1"/>
                </a:solidFill>
                <a:latin typeface="SDCC Sans" pitchFamily="2" charset="0"/>
              </a:rPr>
              <a:t>“For the purposes of these Guidelines, planning authorities should address the scope for additional provision of up to 50% in excess of the baseline housing growth requirement set out in Appendix 1, in light of the urgent need to increase housing delivery and to optimise the ability to deliver on the housing requirements of the Revised NPF. ‘Additional provision’ recognises the fact that, for a variety of reasons, a relatively significant proportion of zoned lands are not activated over the period of a development plan.” </a:t>
            </a:r>
            <a:endParaRPr lang="en-IE" sz="1600" i="1" dirty="0">
              <a:solidFill>
                <a:schemeClr val="accent1"/>
              </a:solidFill>
            </a:endParaRPr>
          </a:p>
        </p:txBody>
      </p:sp>
      <p:sp>
        <p:nvSpPr>
          <p:cNvPr id="6" name="TextBox 5">
            <a:extLst>
              <a:ext uri="{FF2B5EF4-FFF2-40B4-BE49-F238E27FC236}">
                <a16:creationId xmlns:a16="http://schemas.microsoft.com/office/drawing/2014/main" id="{1B74B0CC-2601-9234-B0FF-2AB331F14AC3}"/>
              </a:ext>
            </a:extLst>
          </p:cNvPr>
          <p:cNvSpPr txBox="1"/>
          <p:nvPr/>
        </p:nvSpPr>
        <p:spPr>
          <a:xfrm>
            <a:off x="8447170" y="5544058"/>
            <a:ext cx="4118571" cy="523220"/>
          </a:xfrm>
          <a:prstGeom prst="rect">
            <a:avLst/>
          </a:prstGeom>
          <a:noFill/>
        </p:spPr>
        <p:txBody>
          <a:bodyPr wrap="square" rtlCol="0">
            <a:spAutoFit/>
          </a:bodyPr>
          <a:lstStyle/>
          <a:p>
            <a:r>
              <a:rPr lang="en-IE" sz="1400" dirty="0">
                <a:solidFill>
                  <a:schemeClr val="accent1"/>
                </a:solidFill>
                <a:latin typeface="SDCC Sans" pitchFamily="2" charset="0"/>
              </a:rPr>
              <a:t>Extract from NPF Implementation Guidelines </a:t>
            </a:r>
            <a:endParaRPr lang="en-IE" dirty="0">
              <a:solidFill>
                <a:schemeClr val="accent1"/>
              </a:solidFill>
              <a:latin typeface="SDCC Sans" pitchFamily="2" charset="0"/>
            </a:endParaRPr>
          </a:p>
        </p:txBody>
      </p:sp>
    </p:spTree>
    <p:extLst>
      <p:ext uri="{BB962C8B-B14F-4D97-AF65-F5344CB8AC3E}">
        <p14:creationId xmlns:p14="http://schemas.microsoft.com/office/powerpoint/2010/main" val="1063572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032DF-3035-60B0-AE01-6A7C5DC795E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AF8D361-E5C9-0634-9197-C4104FFBFA17}"/>
              </a:ext>
            </a:extLst>
          </p:cNvPr>
          <p:cNvPicPr>
            <a:picLocks noChangeAspect="1"/>
          </p:cNvPicPr>
          <p:nvPr/>
        </p:nvPicPr>
        <p:blipFill>
          <a:blip r:embed="rId2"/>
          <a:stretch>
            <a:fillRect/>
          </a:stretch>
        </p:blipFill>
        <p:spPr>
          <a:xfrm>
            <a:off x="1419225" y="514350"/>
            <a:ext cx="9102837" cy="6265994"/>
          </a:xfrm>
          <a:prstGeom prst="rect">
            <a:avLst/>
          </a:prstGeom>
        </p:spPr>
      </p:pic>
      <p:sp>
        <p:nvSpPr>
          <p:cNvPr id="2" name="Title 1">
            <a:extLst>
              <a:ext uri="{FF2B5EF4-FFF2-40B4-BE49-F238E27FC236}">
                <a16:creationId xmlns:a16="http://schemas.microsoft.com/office/drawing/2014/main" id="{50E3E4F6-2FC5-C8CB-8F03-6EABA5E3F8A6}"/>
              </a:ext>
            </a:extLst>
          </p:cNvPr>
          <p:cNvSpPr>
            <a:spLocks noGrp="1"/>
          </p:cNvSpPr>
          <p:nvPr>
            <p:ph type="title"/>
          </p:nvPr>
        </p:nvSpPr>
        <p:spPr>
          <a:xfrm>
            <a:off x="3486151" y="-104775"/>
            <a:ext cx="4362450" cy="647700"/>
          </a:xfrm>
        </p:spPr>
        <p:txBody>
          <a:bodyPr anchor="ctr">
            <a:normAutofit/>
          </a:bodyPr>
          <a:lstStyle/>
          <a:p>
            <a:r>
              <a:rPr lang="en-US" sz="2800" dirty="0">
                <a:latin typeface="SDCC Sans"/>
                <a:cs typeface="Arial"/>
              </a:rPr>
              <a:t>Overview of Lands</a:t>
            </a:r>
            <a:endParaRPr lang="en-US" sz="2800" dirty="0">
              <a:latin typeface="SDCC Sans" pitchFamily="2" charset="0"/>
            </a:endParaRPr>
          </a:p>
        </p:txBody>
      </p:sp>
    </p:spTree>
    <p:extLst>
      <p:ext uri="{BB962C8B-B14F-4D97-AF65-F5344CB8AC3E}">
        <p14:creationId xmlns:p14="http://schemas.microsoft.com/office/powerpoint/2010/main" val="2164716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FE47B-59D6-06CC-986D-172082B637BA}"/>
            </a:ext>
          </a:extLst>
        </p:cNvPr>
        <p:cNvGrpSpPr/>
        <p:nvPr/>
      </p:nvGrpSpPr>
      <p:grpSpPr>
        <a:xfrm>
          <a:off x="0" y="0"/>
          <a:ext cx="0" cy="0"/>
          <a:chOff x="0" y="0"/>
          <a:chExt cx="0" cy="0"/>
        </a:xfrm>
      </p:grpSpPr>
      <p:sp>
        <p:nvSpPr>
          <p:cNvPr id="44" name="Title 1">
            <a:extLst>
              <a:ext uri="{FF2B5EF4-FFF2-40B4-BE49-F238E27FC236}">
                <a16:creationId xmlns:a16="http://schemas.microsoft.com/office/drawing/2014/main" id="{78510D07-156D-A645-4BC3-BDDD2D9F92F4}"/>
              </a:ext>
            </a:extLst>
          </p:cNvPr>
          <p:cNvSpPr>
            <a:spLocks noGrp="1"/>
          </p:cNvSpPr>
          <p:nvPr>
            <p:ph type="title"/>
          </p:nvPr>
        </p:nvSpPr>
        <p:spPr>
          <a:xfrm>
            <a:off x="504471" y="499136"/>
            <a:ext cx="10001985" cy="856798"/>
          </a:xfrm>
        </p:spPr>
        <p:txBody>
          <a:bodyPr anchor="ctr">
            <a:normAutofit/>
          </a:bodyPr>
          <a:lstStyle/>
          <a:p>
            <a:r>
              <a:rPr lang="en-US" sz="3250" dirty="0">
                <a:latin typeface="SDCC Sans"/>
                <a:cs typeface="Arial"/>
              </a:rPr>
              <a:t>Additional Zoned Land Capacity</a:t>
            </a:r>
          </a:p>
        </p:txBody>
      </p:sp>
      <p:sp>
        <p:nvSpPr>
          <p:cNvPr id="3" name="Text Placeholder 2">
            <a:extLst>
              <a:ext uri="{FF2B5EF4-FFF2-40B4-BE49-F238E27FC236}">
                <a16:creationId xmlns:a16="http://schemas.microsoft.com/office/drawing/2014/main" id="{6139ED69-27F1-B47F-3F18-35B59A01EB94}"/>
              </a:ext>
            </a:extLst>
          </p:cNvPr>
          <p:cNvSpPr txBox="1">
            <a:spLocks/>
          </p:cNvSpPr>
          <p:nvPr/>
        </p:nvSpPr>
        <p:spPr>
          <a:xfrm>
            <a:off x="504471" y="3140968"/>
            <a:ext cx="11352170" cy="3384376"/>
          </a:xfrm>
          <a:prstGeom prst="rect">
            <a:avLst/>
          </a:prstGeom>
        </p:spPr>
        <p:txBody>
          <a:bodyPr vert="horz" lIns="0" tIns="0" rIns="0" bIns="0" rtlCol="0">
            <a:noAutofit/>
          </a:bodyPr>
          <a:lstStyle>
            <a:lvl1pPr marL="0" eaLnBrk="1" hangingPunct="1">
              <a:spcAft>
                <a:spcPts val="1092"/>
              </a:spcAft>
              <a:defRPr sz="1455">
                <a:solidFill>
                  <a:srgbClr val="363A92"/>
                </a:solidFill>
                <a:latin typeface="+mn-lt"/>
                <a:ea typeface="+mn-ea"/>
                <a:cs typeface="Arial" panose="020B0604020202020204" pitchFamily="34" charset="0"/>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pPr marL="342900" indent="-342900" algn="just">
              <a:lnSpc>
                <a:spcPct val="107000"/>
              </a:lnSpc>
              <a:spcAft>
                <a:spcPts val="800"/>
              </a:spcAft>
              <a:buFont typeface="Arial" panose="020B0604020202020204" pitchFamily="34" charset="0"/>
              <a:buChar char="•"/>
              <a:defRPr/>
            </a:pPr>
            <a:endParaRPr lang="en-GB" sz="1400">
              <a:latin typeface="SDCC Sans" pitchFamily="2" charset="0"/>
              <a:ea typeface="Calibri" panose="020F0502020204030204" pitchFamily="34" charset="0"/>
              <a:cs typeface="Times New Roman" panose="02020603050405020304" pitchFamily="18" charset="0"/>
            </a:endParaRPr>
          </a:p>
        </p:txBody>
      </p:sp>
      <p:sp>
        <p:nvSpPr>
          <p:cNvPr id="18" name="Text Placeholder 2">
            <a:extLst>
              <a:ext uri="{FF2B5EF4-FFF2-40B4-BE49-F238E27FC236}">
                <a16:creationId xmlns:a16="http://schemas.microsoft.com/office/drawing/2014/main" id="{0F31704B-552E-FA92-7B5C-149809CD4621}"/>
              </a:ext>
            </a:extLst>
          </p:cNvPr>
          <p:cNvSpPr>
            <a:spLocks noGrp="1"/>
          </p:cNvSpPr>
          <p:nvPr>
            <p:ph type="body" idx="1"/>
          </p:nvPr>
        </p:nvSpPr>
        <p:spPr>
          <a:xfrm>
            <a:off x="504471" y="1358863"/>
            <a:ext cx="6192058" cy="5366258"/>
          </a:xfrm>
        </p:spPr>
        <p:txBody>
          <a:bodyPr vert="horz" lIns="0" tIns="0" rIns="0" bIns="0" rtlCol="0" anchor="t">
            <a:noAutofit/>
          </a:bodyPr>
          <a:lstStyle/>
          <a:p>
            <a:pPr marL="69850" lvl="2">
              <a:spcAft>
                <a:spcPts val="800"/>
              </a:spcAft>
              <a:defRPr/>
            </a:pPr>
            <a:r>
              <a:rPr lang="en-IE" sz="1600" b="1" dirty="0">
                <a:solidFill>
                  <a:srgbClr val="363A92"/>
                </a:solidFill>
                <a:latin typeface="SDCC Sans"/>
              </a:rPr>
              <a:t>Summary of Changes to Zoned Land</a:t>
            </a:r>
          </a:p>
          <a:p>
            <a:pPr marL="355600" lvl="2" indent="-285750" algn="just">
              <a:spcAft>
                <a:spcPts val="800"/>
              </a:spcAft>
              <a:buFont typeface="Arial,Sans-Serif"/>
              <a:buChar char="•"/>
              <a:defRPr/>
            </a:pPr>
            <a:r>
              <a:rPr lang="en-IE" sz="1600" dirty="0">
                <a:solidFill>
                  <a:srgbClr val="363A92"/>
                </a:solidFill>
                <a:latin typeface="SDCC Sans"/>
              </a:rPr>
              <a:t>Chapter 2 Core Strategy</a:t>
            </a:r>
          </a:p>
          <a:p>
            <a:pPr marL="632846" lvl="3" indent="-285750" algn="just">
              <a:spcAft>
                <a:spcPts val="800"/>
              </a:spcAft>
              <a:buFont typeface="Wingdings" panose="05000000000000000000" pitchFamily="2" charset="2"/>
              <a:buChar char="Ø"/>
              <a:defRPr/>
            </a:pPr>
            <a:r>
              <a:rPr lang="en-IE" sz="1600" dirty="0">
                <a:solidFill>
                  <a:srgbClr val="363A92"/>
                </a:solidFill>
                <a:latin typeface="SDCC Sans"/>
              </a:rPr>
              <a:t>New table summarising proposed new residential land capacity through zoning changes</a:t>
            </a:r>
          </a:p>
          <a:p>
            <a:pPr marL="632846" lvl="3" indent="-285750" algn="just">
              <a:spcAft>
                <a:spcPts val="800"/>
              </a:spcAft>
              <a:buFont typeface="Wingdings" panose="05000000000000000000" pitchFamily="2" charset="2"/>
              <a:buChar char="Ø"/>
              <a:defRPr/>
            </a:pPr>
            <a:r>
              <a:rPr lang="en-IE" sz="1600" dirty="0">
                <a:solidFill>
                  <a:srgbClr val="363A92"/>
                </a:solidFill>
                <a:latin typeface="SDCC Sans"/>
              </a:rPr>
              <a:t>Breakdown of lands by CDP Neighbourhood Area, greenfield/brownfield and development potential (indicative dwelling numbers)</a:t>
            </a:r>
          </a:p>
          <a:p>
            <a:pPr marL="355600" lvl="2" indent="-285750" algn="just">
              <a:spcAft>
                <a:spcPts val="800"/>
              </a:spcAft>
              <a:buFont typeface="Arial,Sans-Serif"/>
              <a:buChar char="•"/>
              <a:defRPr/>
            </a:pPr>
            <a:r>
              <a:rPr lang="en-IE" sz="1600" dirty="0">
                <a:solidFill>
                  <a:srgbClr val="363A92"/>
                </a:solidFill>
                <a:latin typeface="SDCC Sans"/>
              </a:rPr>
              <a:t>Land use zoning maps</a:t>
            </a:r>
          </a:p>
          <a:p>
            <a:pPr marL="632846" lvl="3" indent="-285750" algn="just">
              <a:spcAft>
                <a:spcPts val="800"/>
              </a:spcAft>
              <a:buFont typeface="Wingdings" panose="05000000000000000000" pitchFamily="2" charset="2"/>
              <a:buChar char="Ø"/>
              <a:defRPr/>
            </a:pPr>
            <a:r>
              <a:rPr lang="en-IE" sz="1600" dirty="0">
                <a:solidFill>
                  <a:srgbClr val="363A92"/>
                </a:solidFill>
                <a:latin typeface="SDCC Sans"/>
              </a:rPr>
              <a:t>All proposed zoning changes are presented in a booklet-type format</a:t>
            </a:r>
          </a:p>
          <a:p>
            <a:pPr marL="632846" lvl="3" indent="-285750" algn="just">
              <a:spcAft>
                <a:spcPts val="800"/>
              </a:spcAft>
              <a:buFont typeface="Wingdings" panose="05000000000000000000" pitchFamily="2" charset="2"/>
              <a:buChar char="Ø"/>
              <a:defRPr/>
            </a:pPr>
            <a:r>
              <a:rPr lang="en-IE" sz="1600" dirty="0">
                <a:solidFill>
                  <a:srgbClr val="363A92"/>
                </a:solidFill>
                <a:latin typeface="SDCC Sans"/>
              </a:rPr>
              <a:t>One site per page showing existing and proposed zoning and any associated Specific Local Objectives</a:t>
            </a:r>
          </a:p>
          <a:p>
            <a:pPr marL="355600" lvl="2" indent="-285750" algn="just">
              <a:spcAft>
                <a:spcPts val="800"/>
              </a:spcAft>
              <a:buFont typeface="Arial,Sans-Serif"/>
              <a:buChar char="•"/>
              <a:defRPr/>
            </a:pPr>
            <a:endParaRPr lang="en-IE" sz="1600" dirty="0">
              <a:solidFill>
                <a:srgbClr val="363A92"/>
              </a:solidFill>
              <a:latin typeface="SDCC Sans"/>
            </a:endParaRPr>
          </a:p>
        </p:txBody>
      </p:sp>
      <p:pic>
        <p:nvPicPr>
          <p:cNvPr id="4" name="Picture 3">
            <a:extLst>
              <a:ext uri="{FF2B5EF4-FFF2-40B4-BE49-F238E27FC236}">
                <a16:creationId xmlns:a16="http://schemas.microsoft.com/office/drawing/2014/main" id="{5EEF08A9-7D6A-1499-8B00-3B19058EB391}"/>
              </a:ext>
            </a:extLst>
          </p:cNvPr>
          <p:cNvPicPr>
            <a:picLocks noChangeAspect="1"/>
          </p:cNvPicPr>
          <p:nvPr/>
        </p:nvPicPr>
        <p:blipFill>
          <a:blip r:embed="rId3"/>
          <a:stretch>
            <a:fillRect/>
          </a:stretch>
        </p:blipFill>
        <p:spPr>
          <a:xfrm>
            <a:off x="7173686" y="679292"/>
            <a:ext cx="4833257" cy="6067099"/>
          </a:xfrm>
          <a:prstGeom prst="rect">
            <a:avLst/>
          </a:prstGeom>
        </p:spPr>
      </p:pic>
    </p:spTree>
    <p:extLst>
      <p:ext uri="{BB962C8B-B14F-4D97-AF65-F5344CB8AC3E}">
        <p14:creationId xmlns:p14="http://schemas.microsoft.com/office/powerpoint/2010/main" val="3316433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B3961-944F-F236-AB70-61FE8FD4F8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821FB2-B266-34AD-F32F-2BD8DE03F3AE}"/>
              </a:ext>
            </a:extLst>
          </p:cNvPr>
          <p:cNvSpPr>
            <a:spLocks noGrp="1"/>
          </p:cNvSpPr>
          <p:nvPr>
            <p:ph type="title"/>
          </p:nvPr>
        </p:nvSpPr>
        <p:spPr>
          <a:xfrm>
            <a:off x="689314" y="677684"/>
            <a:ext cx="6608172" cy="2895332"/>
          </a:xfrm>
        </p:spPr>
        <p:txBody>
          <a:bodyPr>
            <a:normAutofit fontScale="90000"/>
          </a:bodyPr>
          <a:lstStyle/>
          <a:p>
            <a:r>
              <a:rPr lang="en-US" sz="5800" dirty="0">
                <a:latin typeface="SDCC Sans"/>
                <a:cs typeface="Arial"/>
              </a:rPr>
              <a:t>Future Strategic Long-Term Development Areas</a:t>
            </a:r>
          </a:p>
        </p:txBody>
      </p:sp>
    </p:spTree>
    <p:extLst>
      <p:ext uri="{BB962C8B-B14F-4D97-AF65-F5344CB8AC3E}">
        <p14:creationId xmlns:p14="http://schemas.microsoft.com/office/powerpoint/2010/main" val="4218680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31FB5-AB09-7831-AB81-FF3A0C19A8D8}"/>
            </a:ext>
          </a:extLst>
        </p:cNvPr>
        <p:cNvGrpSpPr/>
        <p:nvPr/>
      </p:nvGrpSpPr>
      <p:grpSpPr>
        <a:xfrm>
          <a:off x="0" y="0"/>
          <a:ext cx="0" cy="0"/>
          <a:chOff x="0" y="0"/>
          <a:chExt cx="0" cy="0"/>
        </a:xfrm>
      </p:grpSpPr>
      <p:sp>
        <p:nvSpPr>
          <p:cNvPr id="44" name="Title 1">
            <a:extLst>
              <a:ext uri="{FF2B5EF4-FFF2-40B4-BE49-F238E27FC236}">
                <a16:creationId xmlns:a16="http://schemas.microsoft.com/office/drawing/2014/main" id="{4D0F4AA5-35AD-5A51-9E2B-A20CFCFC052F}"/>
              </a:ext>
            </a:extLst>
          </p:cNvPr>
          <p:cNvSpPr>
            <a:spLocks noGrp="1"/>
          </p:cNvSpPr>
          <p:nvPr>
            <p:ph type="title"/>
          </p:nvPr>
        </p:nvSpPr>
        <p:spPr>
          <a:xfrm>
            <a:off x="504471" y="499136"/>
            <a:ext cx="10001985" cy="856798"/>
          </a:xfrm>
        </p:spPr>
        <p:txBody>
          <a:bodyPr anchor="ctr">
            <a:normAutofit/>
          </a:bodyPr>
          <a:lstStyle/>
          <a:p>
            <a:r>
              <a:rPr lang="en-US" sz="3250" dirty="0">
                <a:latin typeface="SDCC Sans"/>
                <a:cs typeface="Arial"/>
              </a:rPr>
              <a:t>Future Strategic Long-Term Development Areas</a:t>
            </a:r>
          </a:p>
        </p:txBody>
      </p:sp>
      <p:sp>
        <p:nvSpPr>
          <p:cNvPr id="3" name="Text Placeholder 2">
            <a:extLst>
              <a:ext uri="{FF2B5EF4-FFF2-40B4-BE49-F238E27FC236}">
                <a16:creationId xmlns:a16="http://schemas.microsoft.com/office/drawing/2014/main" id="{9A78C319-B714-D669-D148-350C5C00A3CB}"/>
              </a:ext>
            </a:extLst>
          </p:cNvPr>
          <p:cNvSpPr txBox="1">
            <a:spLocks/>
          </p:cNvSpPr>
          <p:nvPr/>
        </p:nvSpPr>
        <p:spPr>
          <a:xfrm>
            <a:off x="504471" y="3140968"/>
            <a:ext cx="11352170" cy="3384376"/>
          </a:xfrm>
          <a:prstGeom prst="rect">
            <a:avLst/>
          </a:prstGeom>
        </p:spPr>
        <p:txBody>
          <a:bodyPr vert="horz" lIns="0" tIns="0" rIns="0" bIns="0" rtlCol="0">
            <a:noAutofit/>
          </a:bodyPr>
          <a:lstStyle>
            <a:lvl1pPr marL="0" eaLnBrk="1" hangingPunct="1">
              <a:spcAft>
                <a:spcPts val="1092"/>
              </a:spcAft>
              <a:defRPr sz="1455">
                <a:solidFill>
                  <a:srgbClr val="363A92"/>
                </a:solidFill>
                <a:latin typeface="+mn-lt"/>
                <a:ea typeface="+mn-ea"/>
                <a:cs typeface="Arial" panose="020B0604020202020204" pitchFamily="34" charset="0"/>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pPr marL="342900" indent="-342900" algn="just">
              <a:lnSpc>
                <a:spcPct val="107000"/>
              </a:lnSpc>
              <a:spcAft>
                <a:spcPts val="800"/>
              </a:spcAft>
              <a:buFont typeface="Arial" panose="020B0604020202020204" pitchFamily="34" charset="0"/>
              <a:buChar char="•"/>
              <a:defRPr/>
            </a:pPr>
            <a:endParaRPr lang="en-GB" sz="1400">
              <a:latin typeface="SDCC Sans" pitchFamily="2" charset="0"/>
              <a:ea typeface="Calibri" panose="020F0502020204030204" pitchFamily="34" charset="0"/>
              <a:cs typeface="Times New Roman" panose="02020603050405020304" pitchFamily="18" charset="0"/>
            </a:endParaRPr>
          </a:p>
        </p:txBody>
      </p:sp>
      <p:sp>
        <p:nvSpPr>
          <p:cNvPr id="18" name="Text Placeholder 2">
            <a:extLst>
              <a:ext uri="{FF2B5EF4-FFF2-40B4-BE49-F238E27FC236}">
                <a16:creationId xmlns:a16="http://schemas.microsoft.com/office/drawing/2014/main" id="{A04DD386-33AF-8BD3-63BA-0FB210EB4924}"/>
              </a:ext>
            </a:extLst>
          </p:cNvPr>
          <p:cNvSpPr>
            <a:spLocks noGrp="1"/>
          </p:cNvSpPr>
          <p:nvPr>
            <p:ph type="body" idx="1"/>
          </p:nvPr>
        </p:nvSpPr>
        <p:spPr>
          <a:xfrm>
            <a:off x="6397271" y="1497779"/>
            <a:ext cx="5302958" cy="5366258"/>
          </a:xfrm>
        </p:spPr>
        <p:txBody>
          <a:bodyPr vert="horz" lIns="0" tIns="0" rIns="0" bIns="0" rtlCol="0" anchor="t">
            <a:noAutofit/>
          </a:bodyPr>
          <a:lstStyle/>
          <a:p>
            <a:pPr marL="632846" lvl="3" indent="-285750" algn="just">
              <a:spcAft>
                <a:spcPts val="800"/>
              </a:spcAft>
              <a:buFont typeface="Wingdings" panose="05000000000000000000" pitchFamily="2" charset="2"/>
              <a:buChar char="Ø"/>
              <a:defRPr/>
            </a:pPr>
            <a:r>
              <a:rPr lang="en-IE" sz="1600" dirty="0">
                <a:solidFill>
                  <a:srgbClr val="363A92"/>
                </a:solidFill>
                <a:latin typeface="SDCC Sans"/>
              </a:rPr>
              <a:t>Newlands &amp; Belgard Road</a:t>
            </a:r>
          </a:p>
          <a:p>
            <a:pPr marL="632846" lvl="3" indent="-285750" algn="just">
              <a:spcAft>
                <a:spcPts val="800"/>
              </a:spcAft>
              <a:buFont typeface="Wingdings" panose="05000000000000000000" pitchFamily="2" charset="2"/>
              <a:buChar char="Ø"/>
              <a:defRPr/>
            </a:pPr>
            <a:r>
              <a:rPr lang="en-IE" sz="1600" dirty="0">
                <a:solidFill>
                  <a:srgbClr val="363A92"/>
                </a:solidFill>
                <a:latin typeface="SDCC Sans"/>
              </a:rPr>
              <a:t>Grange Castle Golf Course </a:t>
            </a:r>
          </a:p>
          <a:p>
            <a:pPr marL="632846" lvl="3" indent="-285750" algn="just">
              <a:spcAft>
                <a:spcPts val="800"/>
              </a:spcAft>
              <a:buFont typeface="Wingdings" panose="05000000000000000000" pitchFamily="2" charset="2"/>
              <a:buChar char="Ø"/>
              <a:defRPr/>
            </a:pPr>
            <a:r>
              <a:rPr lang="en-IE" sz="1600" dirty="0">
                <a:solidFill>
                  <a:srgbClr val="363A92"/>
                </a:solidFill>
                <a:latin typeface="SDCC Sans"/>
              </a:rPr>
              <a:t>Adamstown South and West (Outer)</a:t>
            </a:r>
          </a:p>
          <a:p>
            <a:pPr marL="632846" lvl="3" indent="-285750" algn="just">
              <a:spcAft>
                <a:spcPts val="800"/>
              </a:spcAft>
              <a:buFont typeface="Wingdings" panose="05000000000000000000" pitchFamily="2" charset="2"/>
              <a:buChar char="Ø"/>
              <a:defRPr/>
            </a:pPr>
            <a:endParaRPr lang="en-IE" sz="1600" dirty="0">
              <a:solidFill>
                <a:srgbClr val="363A92"/>
              </a:solidFill>
              <a:latin typeface="SDCC Sans"/>
            </a:endParaRPr>
          </a:p>
          <a:p>
            <a:pPr marL="355600" lvl="2" indent="-285750" algn="just">
              <a:spcAft>
                <a:spcPts val="800"/>
              </a:spcAft>
              <a:buFont typeface="Arial" panose="020B0604020202020204" pitchFamily="34" charset="0"/>
              <a:buChar char="•"/>
              <a:defRPr/>
            </a:pPr>
            <a:r>
              <a:rPr lang="en-IE" sz="1600" dirty="0">
                <a:solidFill>
                  <a:srgbClr val="363A92"/>
                </a:solidFill>
                <a:latin typeface="SDCC Sans"/>
              </a:rPr>
              <a:t>Areas with potential for large-scale housing delivery to contribute to meeting the housing needs of the County up to 2040 and beyond.</a:t>
            </a:r>
          </a:p>
          <a:p>
            <a:pPr marL="355600" lvl="2" indent="-285750" algn="just">
              <a:spcAft>
                <a:spcPts val="800"/>
              </a:spcAft>
              <a:buFont typeface="Arial" panose="020B0604020202020204" pitchFamily="34" charset="0"/>
              <a:buChar char="•"/>
              <a:defRPr/>
            </a:pPr>
            <a:r>
              <a:rPr lang="en-IE" sz="1600" dirty="0">
                <a:solidFill>
                  <a:srgbClr val="363A92"/>
                </a:solidFill>
                <a:latin typeface="SDCC Sans"/>
              </a:rPr>
              <a:t>Subject to future rezoning.</a:t>
            </a:r>
          </a:p>
          <a:p>
            <a:pPr marL="355600" lvl="2" indent="-285750" algn="just">
              <a:spcAft>
                <a:spcPts val="800"/>
              </a:spcAft>
              <a:buFont typeface="Arial" panose="020B0604020202020204" pitchFamily="34" charset="0"/>
              <a:buChar char="•"/>
              <a:defRPr/>
            </a:pPr>
            <a:r>
              <a:rPr lang="en-IE" sz="1600" dirty="0">
                <a:solidFill>
                  <a:srgbClr val="363A92"/>
                </a:solidFill>
                <a:latin typeface="SDCC Sans"/>
              </a:rPr>
              <a:t>Envisaged as commencing housing delivery under the next CDP.</a:t>
            </a:r>
          </a:p>
          <a:p>
            <a:pPr marL="355600" lvl="2" indent="-285750" algn="just">
              <a:spcAft>
                <a:spcPts val="800"/>
              </a:spcAft>
              <a:buFont typeface="Arial" panose="020B0604020202020204" pitchFamily="34" charset="0"/>
              <a:buChar char="•"/>
              <a:defRPr/>
            </a:pPr>
            <a:r>
              <a:rPr lang="en-IE" sz="1600" dirty="0">
                <a:solidFill>
                  <a:srgbClr val="363A92"/>
                </a:solidFill>
                <a:latin typeface="SDCC Sans"/>
              </a:rPr>
              <a:t>Identified now for further detailed analysis to inform a future rezoning proposal and implement a plan-led approach to development.</a:t>
            </a:r>
          </a:p>
          <a:p>
            <a:pPr marL="355600" lvl="2" indent="-285750" algn="just">
              <a:spcAft>
                <a:spcPts val="800"/>
              </a:spcAft>
              <a:buFont typeface="Arial" panose="020B0604020202020204" pitchFamily="34" charset="0"/>
              <a:buChar char="•"/>
              <a:defRPr/>
            </a:pPr>
            <a:r>
              <a:rPr lang="en-IE" sz="1600" dirty="0">
                <a:solidFill>
                  <a:srgbClr val="363A92"/>
                </a:solidFill>
                <a:latin typeface="SDCC Sans"/>
              </a:rPr>
              <a:t>Designate now to commence preparatory work and ensure all key stakeholders are involved.</a:t>
            </a:r>
          </a:p>
          <a:p>
            <a:pPr marL="69850" lvl="2" algn="just">
              <a:spcAft>
                <a:spcPts val="800"/>
              </a:spcAft>
              <a:defRPr/>
            </a:pPr>
            <a:endParaRPr lang="en-IE" sz="1600" dirty="0">
              <a:solidFill>
                <a:srgbClr val="363A92"/>
              </a:solidFill>
              <a:latin typeface="SDCC Sans"/>
            </a:endParaRPr>
          </a:p>
        </p:txBody>
      </p:sp>
      <p:grpSp>
        <p:nvGrpSpPr>
          <p:cNvPr id="8" name="Group 7">
            <a:extLst>
              <a:ext uri="{FF2B5EF4-FFF2-40B4-BE49-F238E27FC236}">
                <a16:creationId xmlns:a16="http://schemas.microsoft.com/office/drawing/2014/main" id="{3A920377-E296-FC7D-56A4-FD13A5C3B5A7}"/>
              </a:ext>
            </a:extLst>
          </p:cNvPr>
          <p:cNvGrpSpPr/>
          <p:nvPr/>
        </p:nvGrpSpPr>
        <p:grpSpPr>
          <a:xfrm>
            <a:off x="260186" y="1491692"/>
            <a:ext cx="5835814" cy="4492614"/>
            <a:chOff x="260186" y="1491692"/>
            <a:chExt cx="5835814" cy="4492614"/>
          </a:xfrm>
        </p:grpSpPr>
        <p:pic>
          <p:nvPicPr>
            <p:cNvPr id="4" name="Picture 3">
              <a:extLst>
                <a:ext uri="{FF2B5EF4-FFF2-40B4-BE49-F238E27FC236}">
                  <a16:creationId xmlns:a16="http://schemas.microsoft.com/office/drawing/2014/main" id="{8A1E2304-4B0B-63B9-AB02-F06FD848CC1E}"/>
                </a:ext>
              </a:extLst>
            </p:cNvPr>
            <p:cNvPicPr>
              <a:picLocks noChangeAspect="1"/>
            </p:cNvPicPr>
            <p:nvPr/>
          </p:nvPicPr>
          <p:blipFill>
            <a:blip r:embed="rId3"/>
            <a:srcRect l="9218" t="8063" r="33025" b="27344"/>
            <a:stretch>
              <a:fillRect/>
            </a:stretch>
          </p:blipFill>
          <p:spPr>
            <a:xfrm>
              <a:off x="260186" y="1491692"/>
              <a:ext cx="5835814" cy="4492614"/>
            </a:xfrm>
            <a:prstGeom prst="rect">
              <a:avLst/>
            </a:prstGeom>
          </p:spPr>
        </p:pic>
        <p:pic>
          <p:nvPicPr>
            <p:cNvPr id="6" name="Picture 5">
              <a:extLst>
                <a:ext uri="{FF2B5EF4-FFF2-40B4-BE49-F238E27FC236}">
                  <a16:creationId xmlns:a16="http://schemas.microsoft.com/office/drawing/2014/main" id="{9BEBF3D0-80E6-F52D-939D-651D3F571F60}"/>
                </a:ext>
              </a:extLst>
            </p:cNvPr>
            <p:cNvPicPr>
              <a:picLocks noChangeAspect="1"/>
            </p:cNvPicPr>
            <p:nvPr/>
          </p:nvPicPr>
          <p:blipFill>
            <a:blip r:embed="rId4"/>
            <a:stretch>
              <a:fillRect/>
            </a:stretch>
          </p:blipFill>
          <p:spPr>
            <a:xfrm>
              <a:off x="3424196" y="2579294"/>
              <a:ext cx="2671804" cy="1078306"/>
            </a:xfrm>
            <a:prstGeom prst="rect">
              <a:avLst/>
            </a:prstGeom>
          </p:spPr>
        </p:pic>
      </p:grpSp>
    </p:spTree>
    <p:extLst>
      <p:ext uri="{BB962C8B-B14F-4D97-AF65-F5344CB8AC3E}">
        <p14:creationId xmlns:p14="http://schemas.microsoft.com/office/powerpoint/2010/main" val="1013671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A172C-252A-5DC1-9CE2-B4DC8078AF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6934E2-7CAF-180A-B04D-F50C7CCC48DC}"/>
              </a:ext>
            </a:extLst>
          </p:cNvPr>
          <p:cNvSpPr>
            <a:spLocks noGrp="1"/>
          </p:cNvSpPr>
          <p:nvPr>
            <p:ph type="title"/>
          </p:nvPr>
        </p:nvSpPr>
        <p:spPr>
          <a:xfrm>
            <a:off x="689314" y="677684"/>
            <a:ext cx="6608172" cy="2895332"/>
          </a:xfrm>
        </p:spPr>
        <p:txBody>
          <a:bodyPr>
            <a:normAutofit fontScale="90000"/>
          </a:bodyPr>
          <a:lstStyle/>
          <a:p>
            <a:r>
              <a:rPr lang="en-US" sz="5800">
                <a:latin typeface="SDCC Sans"/>
                <a:cs typeface="Arial"/>
              </a:rPr>
              <a:t>Additional Measures for Public Consultation</a:t>
            </a:r>
          </a:p>
        </p:txBody>
      </p:sp>
    </p:spTree>
    <p:extLst>
      <p:ext uri="{BB962C8B-B14F-4D97-AF65-F5344CB8AC3E}">
        <p14:creationId xmlns:p14="http://schemas.microsoft.com/office/powerpoint/2010/main" val="733082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ACD44-4103-AD19-1EF8-D576DAFE8FF4}"/>
            </a:ext>
          </a:extLst>
        </p:cNvPr>
        <p:cNvGrpSpPr/>
        <p:nvPr/>
      </p:nvGrpSpPr>
      <p:grpSpPr>
        <a:xfrm>
          <a:off x="0" y="0"/>
          <a:ext cx="0" cy="0"/>
          <a:chOff x="0" y="0"/>
          <a:chExt cx="0" cy="0"/>
        </a:xfrm>
      </p:grpSpPr>
      <p:sp>
        <p:nvSpPr>
          <p:cNvPr id="44" name="Title 1">
            <a:extLst>
              <a:ext uri="{FF2B5EF4-FFF2-40B4-BE49-F238E27FC236}">
                <a16:creationId xmlns:a16="http://schemas.microsoft.com/office/drawing/2014/main" id="{C9D84CB9-5B68-B2FE-148B-9CC9AEAB5CE9}"/>
              </a:ext>
            </a:extLst>
          </p:cNvPr>
          <p:cNvSpPr>
            <a:spLocks noGrp="1"/>
          </p:cNvSpPr>
          <p:nvPr>
            <p:ph type="title"/>
          </p:nvPr>
        </p:nvSpPr>
        <p:spPr>
          <a:xfrm>
            <a:off x="504471" y="499136"/>
            <a:ext cx="10001985" cy="856798"/>
          </a:xfrm>
        </p:spPr>
        <p:txBody>
          <a:bodyPr anchor="ctr">
            <a:normAutofit/>
          </a:bodyPr>
          <a:lstStyle/>
          <a:p>
            <a:r>
              <a:rPr lang="en-US" sz="3250" dirty="0">
                <a:latin typeface="SDCC Sans"/>
                <a:cs typeface="Arial"/>
              </a:rPr>
              <a:t>Additional Measures to Deliver Lands</a:t>
            </a:r>
          </a:p>
        </p:txBody>
      </p:sp>
      <p:sp>
        <p:nvSpPr>
          <p:cNvPr id="3" name="Text Placeholder 2">
            <a:extLst>
              <a:ext uri="{FF2B5EF4-FFF2-40B4-BE49-F238E27FC236}">
                <a16:creationId xmlns:a16="http://schemas.microsoft.com/office/drawing/2014/main" id="{D95A7DD1-088D-CD4D-067A-F959F9AF1A25}"/>
              </a:ext>
            </a:extLst>
          </p:cNvPr>
          <p:cNvSpPr txBox="1">
            <a:spLocks/>
          </p:cNvSpPr>
          <p:nvPr/>
        </p:nvSpPr>
        <p:spPr>
          <a:xfrm>
            <a:off x="504471" y="3140968"/>
            <a:ext cx="11352170" cy="3384376"/>
          </a:xfrm>
          <a:prstGeom prst="rect">
            <a:avLst/>
          </a:prstGeom>
        </p:spPr>
        <p:txBody>
          <a:bodyPr vert="horz" lIns="0" tIns="0" rIns="0" bIns="0" rtlCol="0">
            <a:noAutofit/>
          </a:bodyPr>
          <a:lstStyle>
            <a:lvl1pPr marL="0" eaLnBrk="1" hangingPunct="1">
              <a:spcAft>
                <a:spcPts val="1092"/>
              </a:spcAft>
              <a:defRPr sz="1455">
                <a:solidFill>
                  <a:srgbClr val="363A92"/>
                </a:solidFill>
                <a:latin typeface="+mn-lt"/>
                <a:ea typeface="+mn-ea"/>
                <a:cs typeface="Arial" panose="020B0604020202020204" pitchFamily="34" charset="0"/>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pPr marL="342900" indent="-342900" algn="just">
              <a:lnSpc>
                <a:spcPct val="107000"/>
              </a:lnSpc>
              <a:spcAft>
                <a:spcPts val="800"/>
              </a:spcAft>
              <a:buFont typeface="Arial" panose="020B0604020202020204" pitchFamily="34" charset="0"/>
              <a:buChar char="•"/>
              <a:defRPr/>
            </a:pPr>
            <a:endParaRPr lang="en-GB" sz="1400">
              <a:latin typeface="SDCC Sans" pitchFamily="2" charset="0"/>
              <a:ea typeface="Calibri" panose="020F050202020403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D032FBD6-7D8E-52F0-0BE8-F635D7A2C1F1}"/>
              </a:ext>
            </a:extLst>
          </p:cNvPr>
          <p:cNvSpPr>
            <a:spLocks noGrp="1"/>
          </p:cNvSpPr>
          <p:nvPr>
            <p:ph type="body" idx="1"/>
          </p:nvPr>
        </p:nvSpPr>
        <p:spPr>
          <a:xfrm>
            <a:off x="504470" y="1577340"/>
            <a:ext cx="7572730" cy="4948004"/>
          </a:xfrm>
        </p:spPr>
        <p:txBody>
          <a:bodyPr>
            <a:noAutofit/>
          </a:bodyPr>
          <a:lstStyle/>
          <a:p>
            <a:pPr>
              <a:lnSpc>
                <a:spcPct val="110000"/>
              </a:lnSpc>
              <a:spcAft>
                <a:spcPts val="1200"/>
              </a:spcAft>
            </a:pPr>
            <a:endParaRPr lang="en-GB" sz="1500" dirty="0">
              <a:latin typeface="SDCC Sans" pitchFamily="2" charset="0"/>
            </a:endParaRPr>
          </a:p>
          <a:p>
            <a:pPr>
              <a:lnSpc>
                <a:spcPct val="110000"/>
              </a:lnSpc>
              <a:spcAft>
                <a:spcPts val="1200"/>
              </a:spcAft>
            </a:pPr>
            <a:endParaRPr lang="en-GB" sz="1500" dirty="0">
              <a:latin typeface="SDCC Sans" pitchFamily="2" charset="0"/>
            </a:endParaRPr>
          </a:p>
          <a:p>
            <a:pPr>
              <a:lnSpc>
                <a:spcPct val="110000"/>
              </a:lnSpc>
              <a:spcAft>
                <a:spcPts val="1200"/>
              </a:spcAft>
            </a:pPr>
            <a:r>
              <a:rPr lang="en-GB" sz="1500" dirty="0">
                <a:latin typeface="SDCC Sans" pitchFamily="2" charset="0"/>
              </a:rPr>
              <a:t>Whitechurch – </a:t>
            </a:r>
            <a:r>
              <a:rPr lang="en-GB" sz="1500" dirty="0" err="1">
                <a:latin typeface="SDCC Sans" pitchFamily="2" charset="0"/>
              </a:rPr>
              <a:t>Edmondstown</a:t>
            </a:r>
            <a:r>
              <a:rPr lang="en-GB" sz="1500" dirty="0">
                <a:latin typeface="SDCC Sans" pitchFamily="2" charset="0"/>
              </a:rPr>
              <a:t>: Road and transport infrastructure</a:t>
            </a:r>
          </a:p>
          <a:p>
            <a:pPr>
              <a:lnSpc>
                <a:spcPct val="110000"/>
              </a:lnSpc>
              <a:spcAft>
                <a:spcPts val="1200"/>
              </a:spcAft>
            </a:pPr>
            <a:endParaRPr lang="en-GB" sz="1500" dirty="0">
              <a:latin typeface="SDCC Sans" pitchFamily="2" charset="0"/>
            </a:endParaRPr>
          </a:p>
          <a:p>
            <a:pPr>
              <a:lnSpc>
                <a:spcPct val="110000"/>
              </a:lnSpc>
              <a:spcAft>
                <a:spcPts val="1200"/>
              </a:spcAft>
            </a:pPr>
            <a:endParaRPr lang="en-GB" sz="1500" dirty="0">
              <a:latin typeface="SDCC Sans" pitchFamily="2" charset="0"/>
            </a:endParaRPr>
          </a:p>
          <a:p>
            <a:pPr>
              <a:lnSpc>
                <a:spcPct val="110000"/>
              </a:lnSpc>
              <a:spcAft>
                <a:spcPts val="1200"/>
              </a:spcAft>
            </a:pPr>
            <a:endParaRPr lang="en-GB" sz="1500" dirty="0">
              <a:latin typeface="SDCC Sans" pitchFamily="2" charset="0"/>
            </a:endParaRPr>
          </a:p>
          <a:p>
            <a:pPr>
              <a:lnSpc>
                <a:spcPct val="110000"/>
              </a:lnSpc>
              <a:spcAft>
                <a:spcPts val="1200"/>
              </a:spcAft>
            </a:pPr>
            <a:endParaRPr lang="en-GB" sz="1500" dirty="0">
              <a:latin typeface="SDCC Sans" pitchFamily="2" charset="0"/>
            </a:endParaRPr>
          </a:p>
          <a:p>
            <a:pPr>
              <a:lnSpc>
                <a:spcPct val="110000"/>
              </a:lnSpc>
              <a:spcAft>
                <a:spcPts val="1200"/>
              </a:spcAft>
            </a:pPr>
            <a:r>
              <a:rPr lang="en-GB" sz="1500" dirty="0">
                <a:latin typeface="SDCC Sans" pitchFamily="2" charset="0"/>
              </a:rPr>
              <a:t>Stocking Avenue – Removal of School Reservation</a:t>
            </a:r>
          </a:p>
          <a:p>
            <a:pPr>
              <a:lnSpc>
                <a:spcPct val="110000"/>
              </a:lnSpc>
              <a:spcAft>
                <a:spcPts val="1200"/>
              </a:spcAft>
            </a:pPr>
            <a:endParaRPr lang="en-GB" sz="1500" dirty="0">
              <a:latin typeface="SDCC Sans" pitchFamily="2" charset="0"/>
            </a:endParaRPr>
          </a:p>
          <a:p>
            <a:pPr>
              <a:lnSpc>
                <a:spcPct val="110000"/>
              </a:lnSpc>
              <a:spcAft>
                <a:spcPts val="1200"/>
              </a:spcAft>
            </a:pPr>
            <a:endParaRPr lang="en-GB" sz="1500" dirty="0">
              <a:latin typeface="SDCC Sans" pitchFamily="2" charset="0"/>
            </a:endParaRPr>
          </a:p>
          <a:p>
            <a:pPr>
              <a:lnSpc>
                <a:spcPct val="110000"/>
              </a:lnSpc>
              <a:spcAft>
                <a:spcPts val="1200"/>
              </a:spcAft>
            </a:pPr>
            <a:endParaRPr lang="en-GB" sz="1500" dirty="0">
              <a:latin typeface="SDCC Sans" pitchFamily="2" charset="0"/>
            </a:endParaRPr>
          </a:p>
          <a:p>
            <a:pPr>
              <a:lnSpc>
                <a:spcPct val="110000"/>
              </a:lnSpc>
              <a:spcAft>
                <a:spcPts val="1200"/>
              </a:spcAft>
            </a:pPr>
            <a:r>
              <a:rPr lang="en-GB" sz="1500" dirty="0">
                <a:latin typeface="SDCC Sans" pitchFamily="2" charset="0"/>
              </a:rPr>
              <a:t>Rathcoole – Removal of current strategic residential reserve (North of development at </a:t>
            </a:r>
            <a:r>
              <a:rPr lang="en-GB" sz="1500" dirty="0" err="1">
                <a:latin typeface="SDCC Sans" pitchFamily="2" charset="0"/>
              </a:rPr>
              <a:t>Rathmill</a:t>
            </a:r>
            <a:r>
              <a:rPr lang="en-GB" sz="1500" dirty="0">
                <a:latin typeface="SDCC Sans" pitchFamily="2" charset="0"/>
              </a:rPr>
              <a:t> Heights, off Windmill Road)</a:t>
            </a:r>
            <a:endParaRPr lang="en-GB" dirty="0"/>
          </a:p>
          <a:p>
            <a:pPr>
              <a:lnSpc>
                <a:spcPct val="110000"/>
              </a:lnSpc>
              <a:spcAft>
                <a:spcPts val="1000"/>
              </a:spcAft>
            </a:pPr>
            <a:endParaRPr lang="en-IE" sz="1500" dirty="0">
              <a:latin typeface="SDCC Sans" pitchFamily="2" charset="0"/>
            </a:endParaRPr>
          </a:p>
        </p:txBody>
      </p:sp>
      <p:pic>
        <p:nvPicPr>
          <p:cNvPr id="7" name="Picture 6">
            <a:extLst>
              <a:ext uri="{FF2B5EF4-FFF2-40B4-BE49-F238E27FC236}">
                <a16:creationId xmlns:a16="http://schemas.microsoft.com/office/drawing/2014/main" id="{0513E3EA-FAC1-11F0-9D84-719350738312}"/>
              </a:ext>
            </a:extLst>
          </p:cNvPr>
          <p:cNvPicPr>
            <a:picLocks noChangeAspect="1"/>
          </p:cNvPicPr>
          <p:nvPr/>
        </p:nvPicPr>
        <p:blipFill>
          <a:blip r:embed="rId3"/>
          <a:stretch>
            <a:fillRect/>
          </a:stretch>
        </p:blipFill>
        <p:spPr>
          <a:xfrm>
            <a:off x="6827463" y="1589329"/>
            <a:ext cx="2640003" cy="2035221"/>
          </a:xfrm>
          <a:prstGeom prst="rect">
            <a:avLst/>
          </a:prstGeom>
        </p:spPr>
      </p:pic>
      <p:pic>
        <p:nvPicPr>
          <p:cNvPr id="9" name="Picture 8">
            <a:extLst>
              <a:ext uri="{FF2B5EF4-FFF2-40B4-BE49-F238E27FC236}">
                <a16:creationId xmlns:a16="http://schemas.microsoft.com/office/drawing/2014/main" id="{AC18FF73-11F6-B457-06E3-03913A936F83}"/>
              </a:ext>
            </a:extLst>
          </p:cNvPr>
          <p:cNvPicPr>
            <a:picLocks noChangeAspect="1"/>
          </p:cNvPicPr>
          <p:nvPr/>
        </p:nvPicPr>
        <p:blipFill>
          <a:blip r:embed="rId4"/>
          <a:stretch>
            <a:fillRect/>
          </a:stretch>
        </p:blipFill>
        <p:spPr>
          <a:xfrm>
            <a:off x="9718802" y="1577340"/>
            <a:ext cx="2372552" cy="2035222"/>
          </a:xfrm>
          <a:prstGeom prst="rect">
            <a:avLst/>
          </a:prstGeom>
        </p:spPr>
      </p:pic>
      <p:pic>
        <p:nvPicPr>
          <p:cNvPr id="11" name="Picture 10">
            <a:extLst>
              <a:ext uri="{FF2B5EF4-FFF2-40B4-BE49-F238E27FC236}">
                <a16:creationId xmlns:a16="http://schemas.microsoft.com/office/drawing/2014/main" id="{C409DEA7-4437-3C97-BC93-7EB1F2F2A5AC}"/>
              </a:ext>
            </a:extLst>
          </p:cNvPr>
          <p:cNvPicPr>
            <a:picLocks noChangeAspect="1"/>
          </p:cNvPicPr>
          <p:nvPr/>
        </p:nvPicPr>
        <p:blipFill>
          <a:blip r:embed="rId5"/>
          <a:stretch>
            <a:fillRect/>
          </a:stretch>
        </p:blipFill>
        <p:spPr>
          <a:xfrm>
            <a:off x="6827463" y="3815545"/>
            <a:ext cx="2791161" cy="2035222"/>
          </a:xfrm>
          <a:prstGeom prst="rect">
            <a:avLst/>
          </a:prstGeom>
        </p:spPr>
      </p:pic>
    </p:spTree>
    <p:extLst>
      <p:ext uri="{BB962C8B-B14F-4D97-AF65-F5344CB8AC3E}">
        <p14:creationId xmlns:p14="http://schemas.microsoft.com/office/powerpoint/2010/main" val="239553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C4DCE-3DC6-5192-66DD-3B764F2D5C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E02BFD-2DEF-7EA5-DEDD-79E901D26691}"/>
              </a:ext>
            </a:extLst>
          </p:cNvPr>
          <p:cNvSpPr>
            <a:spLocks noGrp="1"/>
          </p:cNvSpPr>
          <p:nvPr>
            <p:ph type="title"/>
          </p:nvPr>
        </p:nvSpPr>
        <p:spPr>
          <a:xfrm>
            <a:off x="689314" y="677684"/>
            <a:ext cx="6608172" cy="2895332"/>
          </a:xfrm>
        </p:spPr>
        <p:txBody>
          <a:bodyPr>
            <a:normAutofit/>
          </a:bodyPr>
          <a:lstStyle/>
          <a:p>
            <a:r>
              <a:rPr lang="en-US">
                <a:latin typeface="SDCC Sans" pitchFamily="2" charset="0"/>
              </a:rPr>
              <a:t>Next Steps</a:t>
            </a:r>
          </a:p>
        </p:txBody>
      </p:sp>
    </p:spTree>
    <p:extLst>
      <p:ext uri="{BB962C8B-B14F-4D97-AF65-F5344CB8AC3E}">
        <p14:creationId xmlns:p14="http://schemas.microsoft.com/office/powerpoint/2010/main" val="3267599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C60EF-755A-E6B6-EC14-DAC8B9942171}"/>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4D6952F1-3CBA-219B-6000-636EBC99F7A0}"/>
              </a:ext>
            </a:extLst>
          </p:cNvPr>
          <p:cNvPicPr>
            <a:picLocks noChangeAspect="1"/>
          </p:cNvPicPr>
          <p:nvPr/>
        </p:nvPicPr>
        <p:blipFill>
          <a:blip r:embed="rId3"/>
          <a:stretch>
            <a:fillRect/>
          </a:stretch>
        </p:blipFill>
        <p:spPr>
          <a:xfrm>
            <a:off x="8688288" y="1196752"/>
            <a:ext cx="3272064" cy="4869560"/>
          </a:xfrm>
          <a:prstGeom prst="rect">
            <a:avLst/>
          </a:prstGeom>
        </p:spPr>
      </p:pic>
      <p:sp>
        <p:nvSpPr>
          <p:cNvPr id="2" name="Title 1">
            <a:extLst>
              <a:ext uri="{FF2B5EF4-FFF2-40B4-BE49-F238E27FC236}">
                <a16:creationId xmlns:a16="http://schemas.microsoft.com/office/drawing/2014/main" id="{8C23372F-5D1F-8C5B-8276-523F18FDB3FE}"/>
              </a:ext>
            </a:extLst>
          </p:cNvPr>
          <p:cNvSpPr>
            <a:spLocks noGrp="1"/>
          </p:cNvSpPr>
          <p:nvPr>
            <p:ph type="title"/>
          </p:nvPr>
        </p:nvSpPr>
        <p:spPr>
          <a:xfrm>
            <a:off x="504471" y="471704"/>
            <a:ext cx="7439379" cy="856798"/>
          </a:xfrm>
        </p:spPr>
        <p:txBody>
          <a:bodyPr anchor="ctr">
            <a:normAutofit/>
          </a:bodyPr>
          <a:lstStyle/>
          <a:p>
            <a:r>
              <a:rPr lang="en-US" sz="3200" dirty="0">
                <a:latin typeface="SDCC Sans" pitchFamily="2" charset="0"/>
              </a:rPr>
              <a:t>Proposed Variation – Next Steps</a:t>
            </a:r>
          </a:p>
        </p:txBody>
      </p:sp>
      <p:sp>
        <p:nvSpPr>
          <p:cNvPr id="3" name="Text Placeholder 2">
            <a:extLst>
              <a:ext uri="{FF2B5EF4-FFF2-40B4-BE49-F238E27FC236}">
                <a16:creationId xmlns:a16="http://schemas.microsoft.com/office/drawing/2014/main" id="{85917B66-43BA-30A5-5B04-C76D68EDB560}"/>
              </a:ext>
            </a:extLst>
          </p:cNvPr>
          <p:cNvSpPr>
            <a:spLocks noGrp="1"/>
          </p:cNvSpPr>
          <p:nvPr>
            <p:ph type="body" idx="1"/>
          </p:nvPr>
        </p:nvSpPr>
        <p:spPr>
          <a:xfrm>
            <a:off x="504470" y="1328502"/>
            <a:ext cx="8183818" cy="5340858"/>
          </a:xfrm>
        </p:spPr>
        <p:txBody>
          <a:bodyPr vert="horz" lIns="0" tIns="0" rIns="0" bIns="0" rtlCol="0" anchor="t">
            <a:noAutofit/>
          </a:bodyPr>
          <a:lstStyle/>
          <a:p>
            <a:pPr marL="342900" indent="-342900">
              <a:spcAft>
                <a:spcPts val="800"/>
              </a:spcAft>
              <a:buFont typeface="+mj-lt"/>
              <a:buAutoNum type="arabicPeriod"/>
            </a:pPr>
            <a:r>
              <a:rPr lang="en-IE" sz="1600" dirty="0">
                <a:latin typeface="SDCC Sans" pitchFamily="2" charset="0"/>
              </a:rPr>
              <a:t>Proposed variation of County Development Plan</a:t>
            </a:r>
          </a:p>
          <a:p>
            <a:pPr marL="342900" indent="-342900">
              <a:spcAft>
                <a:spcPts val="800"/>
              </a:spcAft>
              <a:buFont typeface="+mj-lt"/>
              <a:buAutoNum type="arabicPeriod"/>
            </a:pPr>
            <a:r>
              <a:rPr lang="en-IE" sz="1600" dirty="0">
                <a:latin typeface="SDCC Sans" pitchFamily="2" charset="0"/>
              </a:rPr>
              <a:t>14-week statutory timeline </a:t>
            </a:r>
          </a:p>
          <a:p>
            <a:pPr marL="620146" lvl="1" indent="-342900">
              <a:spcAft>
                <a:spcPts val="800"/>
              </a:spcAft>
              <a:buFont typeface="+mj-lt"/>
              <a:buAutoNum type="alphaLcPeriod"/>
            </a:pPr>
            <a:r>
              <a:rPr lang="en-IE" sz="1600" dirty="0">
                <a:latin typeface="SDCC Sans" pitchFamily="2" charset="0"/>
              </a:rPr>
              <a:t>4 weeks for display &amp; public submissions (13th Feb – 13th March)</a:t>
            </a:r>
          </a:p>
          <a:p>
            <a:pPr marL="1174638" lvl="3" indent="-342900">
              <a:spcAft>
                <a:spcPts val="800"/>
              </a:spcAft>
              <a:buFont typeface="Wingdings" panose="05000000000000000000" pitchFamily="2" charset="2"/>
              <a:buChar char="Ø"/>
            </a:pPr>
            <a:r>
              <a:rPr lang="en-IE" sz="1600" dirty="0">
                <a:latin typeface="SDCC Sans" pitchFamily="2" charset="0"/>
              </a:rPr>
              <a:t>Notice in newspaper and on the Council’s website and social media pages</a:t>
            </a:r>
          </a:p>
          <a:p>
            <a:pPr marL="620146" lvl="1" indent="-342900">
              <a:spcAft>
                <a:spcPts val="800"/>
              </a:spcAft>
              <a:buFont typeface="+mj-lt"/>
              <a:buAutoNum type="alphaLcPeriod"/>
            </a:pPr>
            <a:r>
              <a:rPr lang="en-IE" sz="1600" dirty="0">
                <a:latin typeface="SDCC Sans" pitchFamily="2" charset="0"/>
              </a:rPr>
              <a:t>4 weeks for preparation of CE’s Report and Recommendation (mid March - mid April)</a:t>
            </a:r>
          </a:p>
          <a:p>
            <a:pPr marL="620146" lvl="1" indent="-342900">
              <a:spcAft>
                <a:spcPts val="800"/>
              </a:spcAft>
              <a:buFont typeface="+mj-lt"/>
              <a:buAutoNum type="alphaLcPeriod"/>
            </a:pPr>
            <a:r>
              <a:rPr lang="en-IE" sz="1600" dirty="0">
                <a:latin typeface="SDCC Sans" pitchFamily="2" charset="0"/>
              </a:rPr>
              <a:t>Max. 6 weeks for members to consider CE Report (mid April – end May)</a:t>
            </a:r>
          </a:p>
          <a:p>
            <a:pPr marL="342900" indent="-342900">
              <a:spcAft>
                <a:spcPts val="800"/>
              </a:spcAft>
              <a:buFont typeface="+mj-lt"/>
              <a:buAutoNum type="arabicPeriod"/>
            </a:pPr>
            <a:r>
              <a:rPr lang="en-IE" sz="1600" dirty="0">
                <a:latin typeface="SDCC Sans" pitchFamily="2" charset="0"/>
              </a:rPr>
              <a:t>Public Consultation event dates: 25</a:t>
            </a:r>
            <a:r>
              <a:rPr lang="en-IE" sz="1600" baseline="30000" dirty="0">
                <a:latin typeface="SDCC Sans" pitchFamily="2" charset="0"/>
              </a:rPr>
              <a:t>th</a:t>
            </a:r>
            <a:r>
              <a:rPr lang="en-IE" sz="1600" dirty="0">
                <a:latin typeface="SDCC Sans" pitchFamily="2" charset="0"/>
              </a:rPr>
              <a:t> February in Tallaght County Hall; and</a:t>
            </a:r>
          </a:p>
          <a:p>
            <a:pPr>
              <a:spcAft>
                <a:spcPts val="800"/>
              </a:spcAft>
            </a:pPr>
            <a:r>
              <a:rPr lang="en-IE" sz="1600" dirty="0">
                <a:latin typeface="SDCC Sans" pitchFamily="2" charset="0"/>
              </a:rPr>
              <a:t>                                                     	4</a:t>
            </a:r>
            <a:r>
              <a:rPr lang="en-IE" sz="1600" baseline="30000" dirty="0">
                <a:latin typeface="SDCC Sans" pitchFamily="2" charset="0"/>
              </a:rPr>
              <a:t>th</a:t>
            </a:r>
            <a:r>
              <a:rPr lang="en-IE" sz="1600" dirty="0">
                <a:latin typeface="SDCC Sans" pitchFamily="2" charset="0"/>
              </a:rPr>
              <a:t> March in Lucan Library</a:t>
            </a:r>
          </a:p>
          <a:p>
            <a:pPr marL="342900" indent="-342900">
              <a:spcAft>
                <a:spcPts val="800"/>
              </a:spcAft>
              <a:buFont typeface="+mj-lt"/>
              <a:buAutoNum type="arabicPeriod" startAt="4"/>
            </a:pPr>
            <a:r>
              <a:rPr lang="en-IE" sz="1600" dirty="0">
                <a:latin typeface="SDCC Sans" pitchFamily="2" charset="0"/>
              </a:rPr>
              <a:t>Special Meeting to be held by end of May</a:t>
            </a:r>
          </a:p>
          <a:p>
            <a:pPr marL="342900" indent="-342900">
              <a:spcAft>
                <a:spcPts val="800"/>
              </a:spcAft>
              <a:buFont typeface="+mj-lt"/>
              <a:buAutoNum type="arabicPeriod" startAt="4"/>
            </a:pPr>
            <a:r>
              <a:rPr lang="en-IE" sz="1600" dirty="0">
                <a:latin typeface="SDCC Sans" pitchFamily="2" charset="0"/>
              </a:rPr>
              <a:t>Members resolve to:		</a:t>
            </a:r>
            <a:r>
              <a:rPr lang="en-IE" sz="1600" dirty="0" err="1">
                <a:latin typeface="SDCC Sans" pitchFamily="2" charset="0"/>
              </a:rPr>
              <a:t>i</a:t>
            </a:r>
            <a:r>
              <a:rPr lang="en-IE" sz="1600" dirty="0">
                <a:latin typeface="SDCC Sans" pitchFamily="2" charset="0"/>
              </a:rPr>
              <a:t>. Make the variation,</a:t>
            </a:r>
          </a:p>
          <a:p>
            <a:pPr marL="276860" lvl="1">
              <a:spcAft>
                <a:spcPts val="800"/>
              </a:spcAft>
            </a:pPr>
            <a:r>
              <a:rPr lang="en-IE" sz="1600" dirty="0">
                <a:latin typeface="SDCC Sans" pitchFamily="2" charset="0"/>
              </a:rPr>
              <a:t>				ii. Refuse to make the variation, or</a:t>
            </a:r>
          </a:p>
          <a:p>
            <a:pPr marL="554355" lvl="2">
              <a:spcAft>
                <a:spcPts val="800"/>
              </a:spcAft>
            </a:pPr>
            <a:r>
              <a:rPr lang="en-IE" sz="1600" dirty="0">
                <a:latin typeface="SDCC Sans" pitchFamily="2" charset="0"/>
              </a:rPr>
              <a:t>				iii. Make the variation with modifications</a:t>
            </a:r>
          </a:p>
          <a:p>
            <a:pPr marL="342900" indent="-342900">
              <a:spcAft>
                <a:spcPts val="800"/>
              </a:spcAft>
              <a:buFont typeface="+mj-lt"/>
              <a:buAutoNum type="arabicPeriod" startAt="4"/>
            </a:pPr>
            <a:r>
              <a:rPr lang="en-IE" sz="1600" dirty="0">
                <a:latin typeface="SDCC Sans" pitchFamily="2" charset="0"/>
              </a:rPr>
              <a:t>Variation has immediate effect once made</a:t>
            </a:r>
          </a:p>
          <a:p>
            <a:pPr marL="342900" indent="-342900">
              <a:spcAft>
                <a:spcPts val="800"/>
              </a:spcAft>
              <a:buFont typeface="+mj-lt"/>
              <a:buAutoNum type="arabicPeriod" startAt="4"/>
            </a:pPr>
            <a:r>
              <a:rPr lang="en-IE" sz="1600" dirty="0">
                <a:latin typeface="SDCC Sans" pitchFamily="2" charset="0"/>
              </a:rPr>
              <a:t>Any material alterations will require further public consultation</a:t>
            </a:r>
          </a:p>
        </p:txBody>
      </p:sp>
    </p:spTree>
    <p:extLst>
      <p:ext uri="{BB962C8B-B14F-4D97-AF65-F5344CB8AC3E}">
        <p14:creationId xmlns:p14="http://schemas.microsoft.com/office/powerpoint/2010/main" val="579475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0F7B9-23F5-4C1D-0690-E09CE9CC6B03}"/>
              </a:ext>
            </a:extLst>
          </p:cNvPr>
          <p:cNvSpPr>
            <a:spLocks noGrp="1"/>
          </p:cNvSpPr>
          <p:nvPr>
            <p:ph type="ctrTitle"/>
          </p:nvPr>
        </p:nvSpPr>
        <p:spPr>
          <a:xfrm>
            <a:off x="3215680" y="3431178"/>
            <a:ext cx="8640960" cy="605679"/>
          </a:xfrm>
        </p:spPr>
        <p:txBody>
          <a:bodyPr/>
          <a:lstStyle/>
          <a:p>
            <a:pPr>
              <a:spcBef>
                <a:spcPts val="600"/>
              </a:spcBef>
              <a:spcAft>
                <a:spcPts val="600"/>
              </a:spcAft>
            </a:pPr>
            <a:r>
              <a:rPr lang="en-US" sz="4800" dirty="0">
                <a:latin typeface="SDCC Sans"/>
                <a:cs typeface="Arial"/>
              </a:rPr>
              <a:t>Thank You</a:t>
            </a:r>
            <a:endParaRPr lang="en-US" sz="4800" dirty="0">
              <a:latin typeface="SDCC Sans" pitchFamily="2" charset="0"/>
            </a:endParaRPr>
          </a:p>
        </p:txBody>
      </p:sp>
    </p:spTree>
    <p:extLst>
      <p:ext uri="{BB962C8B-B14F-4D97-AF65-F5344CB8AC3E}">
        <p14:creationId xmlns:p14="http://schemas.microsoft.com/office/powerpoint/2010/main" val="1000337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979EC-978A-B575-2A68-4F1395BBF3BE}"/>
            </a:ext>
          </a:extLst>
        </p:cNvPr>
        <p:cNvGrpSpPr/>
        <p:nvPr/>
      </p:nvGrpSpPr>
      <p:grpSpPr>
        <a:xfrm>
          <a:off x="0" y="0"/>
          <a:ext cx="0" cy="0"/>
          <a:chOff x="0" y="0"/>
          <a:chExt cx="0" cy="0"/>
        </a:xfrm>
      </p:grpSpPr>
      <p:sp>
        <p:nvSpPr>
          <p:cNvPr id="44" name="Title 1">
            <a:extLst>
              <a:ext uri="{FF2B5EF4-FFF2-40B4-BE49-F238E27FC236}">
                <a16:creationId xmlns:a16="http://schemas.microsoft.com/office/drawing/2014/main" id="{C84A051F-7428-F0AA-BDE9-E696F611C489}"/>
              </a:ext>
            </a:extLst>
          </p:cNvPr>
          <p:cNvSpPr>
            <a:spLocks noGrp="1"/>
          </p:cNvSpPr>
          <p:nvPr>
            <p:ph type="title"/>
          </p:nvPr>
        </p:nvSpPr>
        <p:spPr>
          <a:xfrm>
            <a:off x="504471" y="471704"/>
            <a:ext cx="7895785" cy="856798"/>
          </a:xfrm>
        </p:spPr>
        <p:txBody>
          <a:bodyPr anchor="ctr">
            <a:normAutofit fontScale="90000"/>
          </a:bodyPr>
          <a:lstStyle/>
          <a:p>
            <a:r>
              <a:rPr lang="en-US" sz="3600" dirty="0">
                <a:latin typeface="SDCC Sans"/>
                <a:cs typeface="Arial"/>
              </a:rPr>
              <a:t>Recap – NPF Revised Housing Targets</a:t>
            </a:r>
          </a:p>
        </p:txBody>
      </p:sp>
      <p:sp>
        <p:nvSpPr>
          <p:cNvPr id="3" name="Text Placeholder 2">
            <a:extLst>
              <a:ext uri="{FF2B5EF4-FFF2-40B4-BE49-F238E27FC236}">
                <a16:creationId xmlns:a16="http://schemas.microsoft.com/office/drawing/2014/main" id="{B5BCC43D-F3A5-B7C5-41B4-116B31700DE7}"/>
              </a:ext>
            </a:extLst>
          </p:cNvPr>
          <p:cNvSpPr txBox="1">
            <a:spLocks/>
          </p:cNvSpPr>
          <p:nvPr/>
        </p:nvSpPr>
        <p:spPr>
          <a:xfrm>
            <a:off x="504471" y="1328502"/>
            <a:ext cx="11183058" cy="5412866"/>
          </a:xfrm>
          <a:prstGeom prst="rect">
            <a:avLst/>
          </a:prstGeom>
        </p:spPr>
        <p:txBody>
          <a:bodyPr vert="horz" lIns="0" tIns="0" rIns="0" bIns="0" rtlCol="0" anchor="t">
            <a:noAutofit/>
          </a:bodyPr>
          <a:lstStyle>
            <a:lvl1pPr marL="0" eaLnBrk="1" hangingPunct="1">
              <a:spcAft>
                <a:spcPts val="1092"/>
              </a:spcAft>
              <a:defRPr sz="1455">
                <a:solidFill>
                  <a:srgbClr val="363A92"/>
                </a:solidFill>
                <a:latin typeface="+mn-lt"/>
                <a:ea typeface="+mn-ea"/>
                <a:cs typeface="Arial" panose="020B0604020202020204" pitchFamily="34" charset="0"/>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pPr marL="342900" marR="0" lvl="0" indent="-342900" defTabSz="914400" eaLnBrk="1" fontAlgn="ctr" latinLnBrk="0" hangingPunct="1">
              <a:lnSpc>
                <a:spcPct val="107000"/>
              </a:lnSpc>
              <a:spcBef>
                <a:spcPts val="0"/>
              </a:spcBef>
              <a:spcAft>
                <a:spcPts val="800"/>
              </a:spcAft>
              <a:buClrTx/>
              <a:buSzTx/>
              <a:buFont typeface="+mj-lt"/>
              <a:buAutoNum type="arabicPeriod"/>
              <a:tabLst/>
              <a:defRPr/>
            </a:pPr>
            <a:endParaRPr lang="en-GB" sz="1600" b="0" i="0" u="none" strike="noStrike" kern="0" cap="none" spc="0" normalizeH="0" baseline="0" noProof="0" dirty="0">
              <a:ln>
                <a:noFill/>
              </a:ln>
              <a:solidFill>
                <a:srgbClr val="363A92"/>
              </a:solidFill>
              <a:effectLst/>
              <a:uLnTx/>
              <a:uFillTx/>
              <a:latin typeface="SDCC Sans"/>
            </a:endParaRPr>
          </a:p>
        </p:txBody>
      </p:sp>
      <p:sp>
        <p:nvSpPr>
          <p:cNvPr id="2" name="TextBox 1">
            <a:extLst>
              <a:ext uri="{FF2B5EF4-FFF2-40B4-BE49-F238E27FC236}">
                <a16:creationId xmlns:a16="http://schemas.microsoft.com/office/drawing/2014/main" id="{DD910791-F36E-8709-0DA0-38B6EF752BF3}"/>
              </a:ext>
            </a:extLst>
          </p:cNvPr>
          <p:cNvSpPr txBox="1"/>
          <p:nvPr/>
        </p:nvSpPr>
        <p:spPr>
          <a:xfrm>
            <a:off x="390525" y="1762125"/>
            <a:ext cx="6343650" cy="4231928"/>
          </a:xfrm>
          <a:prstGeom prst="rect">
            <a:avLst/>
          </a:prstGeom>
          <a:noFill/>
        </p:spPr>
        <p:txBody>
          <a:bodyPr wrap="square" rtlCol="0">
            <a:spAutoFit/>
          </a:bodyPr>
          <a:lstStyle/>
          <a:p>
            <a:pPr marL="285750" indent="-285750">
              <a:spcAft>
                <a:spcPts val="600"/>
              </a:spcAft>
              <a:buFont typeface="Wingdings" panose="05000000000000000000" pitchFamily="2" charset="2"/>
              <a:buChar char="§"/>
            </a:pPr>
            <a:r>
              <a:rPr lang="en-IE" dirty="0">
                <a:solidFill>
                  <a:schemeClr val="accent1"/>
                </a:solidFill>
                <a:latin typeface="SDCC Sans" pitchFamily="2" charset="0"/>
              </a:rPr>
              <a:t>Revised NPF sets a higher annual housing target to 2034</a:t>
            </a:r>
          </a:p>
          <a:p>
            <a:pPr marL="285750" indent="-285750">
              <a:spcAft>
                <a:spcPts val="600"/>
              </a:spcAft>
              <a:buFont typeface="Wingdings" panose="05000000000000000000" pitchFamily="2" charset="2"/>
              <a:buChar char="§"/>
            </a:pPr>
            <a:r>
              <a:rPr lang="en-IE" dirty="0">
                <a:solidFill>
                  <a:schemeClr val="accent1"/>
                </a:solidFill>
                <a:latin typeface="SDCC Sans" pitchFamily="2" charset="0"/>
              </a:rPr>
              <a:t>Includes for ‘unmet demand’</a:t>
            </a:r>
          </a:p>
          <a:p>
            <a:pPr marL="285750" indent="-285750">
              <a:spcAft>
                <a:spcPts val="600"/>
              </a:spcAft>
              <a:buFont typeface="Wingdings" panose="05000000000000000000" pitchFamily="2" charset="2"/>
              <a:buChar char="§"/>
            </a:pPr>
            <a:r>
              <a:rPr lang="en-IE" dirty="0">
                <a:solidFill>
                  <a:schemeClr val="accent1"/>
                </a:solidFill>
                <a:latin typeface="SDCC Sans" pitchFamily="2" charset="0"/>
              </a:rPr>
              <a:t>Equates to additional 600 units per annum on current CDP target</a:t>
            </a:r>
          </a:p>
          <a:p>
            <a:pPr marL="285750" indent="-285750">
              <a:spcAft>
                <a:spcPts val="600"/>
              </a:spcAft>
              <a:buFont typeface="Wingdings" panose="05000000000000000000" pitchFamily="2" charset="2"/>
              <a:buChar char="§"/>
            </a:pPr>
            <a:r>
              <a:rPr lang="en-IE" dirty="0">
                <a:solidFill>
                  <a:schemeClr val="accent1"/>
                </a:solidFill>
                <a:latin typeface="SDCC Sans" pitchFamily="2" charset="0"/>
              </a:rPr>
              <a:t>Significant focus on delivery</a:t>
            </a:r>
          </a:p>
          <a:p>
            <a:pPr marL="285750" indent="-285750">
              <a:spcAft>
                <a:spcPts val="600"/>
              </a:spcAft>
              <a:buFont typeface="Wingdings" panose="05000000000000000000" pitchFamily="2" charset="2"/>
              <a:buChar char="§"/>
            </a:pPr>
            <a:r>
              <a:rPr lang="en-IE" dirty="0">
                <a:solidFill>
                  <a:schemeClr val="accent1"/>
                </a:solidFill>
                <a:latin typeface="SDCC Sans" pitchFamily="2" charset="0"/>
              </a:rPr>
              <a:t>Target reduces from 2035</a:t>
            </a:r>
          </a:p>
          <a:p>
            <a:pPr marL="285750" indent="-285750">
              <a:spcAft>
                <a:spcPts val="600"/>
              </a:spcAft>
              <a:buFont typeface="Wingdings" panose="05000000000000000000" pitchFamily="2" charset="2"/>
              <a:buChar char="§"/>
            </a:pPr>
            <a:r>
              <a:rPr lang="en-IE" dirty="0">
                <a:solidFill>
                  <a:schemeClr val="accent1"/>
                </a:solidFill>
                <a:latin typeface="SDCC Sans" pitchFamily="2" charset="0"/>
              </a:rPr>
              <a:t>New targets to be reflected in County Development Plans</a:t>
            </a:r>
          </a:p>
          <a:p>
            <a:pPr marL="285750" indent="-285750">
              <a:spcAft>
                <a:spcPts val="600"/>
              </a:spcAft>
              <a:buFont typeface="Wingdings" panose="05000000000000000000" pitchFamily="2" charset="2"/>
              <a:buChar char="§"/>
            </a:pPr>
            <a:r>
              <a:rPr lang="en-IE" dirty="0">
                <a:solidFill>
                  <a:schemeClr val="accent1"/>
                </a:solidFill>
                <a:latin typeface="SDCC Sans" pitchFamily="2" charset="0"/>
              </a:rPr>
              <a:t>Guidelines objective for consideration of up to 50% ‘Additional Provision’ – over and above the baseline housing growth requirement</a:t>
            </a:r>
          </a:p>
          <a:p>
            <a:pPr marL="285750" indent="-285750">
              <a:spcAft>
                <a:spcPts val="600"/>
              </a:spcAft>
              <a:buFont typeface="Wingdings" panose="05000000000000000000" pitchFamily="2" charset="2"/>
              <a:buChar char="§"/>
            </a:pPr>
            <a:endParaRPr lang="en-IE" dirty="0"/>
          </a:p>
        </p:txBody>
      </p:sp>
      <p:graphicFrame>
        <p:nvGraphicFramePr>
          <p:cNvPr id="6" name="Table 5">
            <a:extLst>
              <a:ext uri="{FF2B5EF4-FFF2-40B4-BE49-F238E27FC236}">
                <a16:creationId xmlns:a16="http://schemas.microsoft.com/office/drawing/2014/main" id="{F6DC86A0-5955-3D89-1474-888B544DD8FD}"/>
              </a:ext>
            </a:extLst>
          </p:cNvPr>
          <p:cNvGraphicFramePr>
            <a:graphicFrameLocks noGrp="1"/>
          </p:cNvGraphicFramePr>
          <p:nvPr>
            <p:extLst>
              <p:ext uri="{D42A27DB-BD31-4B8C-83A1-F6EECF244321}">
                <p14:modId xmlns:p14="http://schemas.microsoft.com/office/powerpoint/2010/main" val="3064213595"/>
              </p:ext>
            </p:extLst>
          </p:nvPr>
        </p:nvGraphicFramePr>
        <p:xfrm>
          <a:off x="7096479" y="1845633"/>
          <a:ext cx="4775025" cy="2362200"/>
        </p:xfrm>
        <a:graphic>
          <a:graphicData uri="http://schemas.openxmlformats.org/drawingml/2006/table">
            <a:tbl>
              <a:tblPr firstRow="1" bandRow="1">
                <a:tableStyleId>{5C22544A-7EE6-4342-B048-85BDC9FD1C3A}</a:tableStyleId>
              </a:tblPr>
              <a:tblGrid>
                <a:gridCol w="1126948">
                  <a:extLst>
                    <a:ext uri="{9D8B030D-6E8A-4147-A177-3AD203B41FA5}">
                      <a16:colId xmlns:a16="http://schemas.microsoft.com/office/drawing/2014/main" val="2578956739"/>
                    </a:ext>
                  </a:extLst>
                </a:gridCol>
                <a:gridCol w="863423">
                  <a:extLst>
                    <a:ext uri="{9D8B030D-6E8A-4147-A177-3AD203B41FA5}">
                      <a16:colId xmlns:a16="http://schemas.microsoft.com/office/drawing/2014/main" val="370708865"/>
                    </a:ext>
                  </a:extLst>
                </a:gridCol>
                <a:gridCol w="874644">
                  <a:extLst>
                    <a:ext uri="{9D8B030D-6E8A-4147-A177-3AD203B41FA5}">
                      <a16:colId xmlns:a16="http://schemas.microsoft.com/office/drawing/2014/main" val="2391821970"/>
                    </a:ext>
                  </a:extLst>
                </a:gridCol>
                <a:gridCol w="955005">
                  <a:extLst>
                    <a:ext uri="{9D8B030D-6E8A-4147-A177-3AD203B41FA5}">
                      <a16:colId xmlns:a16="http://schemas.microsoft.com/office/drawing/2014/main" val="3233089675"/>
                    </a:ext>
                  </a:extLst>
                </a:gridCol>
                <a:gridCol w="955005">
                  <a:extLst>
                    <a:ext uri="{9D8B030D-6E8A-4147-A177-3AD203B41FA5}">
                      <a16:colId xmlns:a16="http://schemas.microsoft.com/office/drawing/2014/main" val="324683974"/>
                    </a:ext>
                  </a:extLst>
                </a:gridCol>
              </a:tblGrid>
              <a:tr h="196270">
                <a:tc>
                  <a:txBody>
                    <a:bodyPr/>
                    <a:lstStyle/>
                    <a:p>
                      <a:endParaRPr lang="en-IE" sz="1400" dirty="0">
                        <a:latin typeface="SDCC Sans" pitchFamily="2" charset="0"/>
                      </a:endParaRPr>
                    </a:p>
                  </a:txBody>
                  <a:tcPr/>
                </a:tc>
                <a:tc>
                  <a:txBody>
                    <a:bodyPr/>
                    <a:lstStyle/>
                    <a:p>
                      <a:r>
                        <a:rPr lang="en-IE" sz="1100" dirty="0">
                          <a:latin typeface="SDCC Sans" pitchFamily="2" charset="0"/>
                        </a:rPr>
                        <a:t>2025-28</a:t>
                      </a:r>
                    </a:p>
                  </a:txBody>
                  <a:tcPr/>
                </a:tc>
                <a:tc>
                  <a:txBody>
                    <a:bodyPr/>
                    <a:lstStyle/>
                    <a:p>
                      <a:r>
                        <a:rPr lang="en-IE" sz="1100" dirty="0">
                          <a:latin typeface="SDCC Sans" pitchFamily="2" charset="0"/>
                        </a:rPr>
                        <a:t>2029-30</a:t>
                      </a:r>
                    </a:p>
                  </a:txBody>
                  <a:tcPr/>
                </a:tc>
                <a:tc>
                  <a:txBody>
                    <a:bodyPr/>
                    <a:lstStyle/>
                    <a:p>
                      <a:r>
                        <a:rPr lang="en-IE" sz="1100" dirty="0">
                          <a:latin typeface="SDCC Sans" pitchFamily="2" charset="0"/>
                        </a:rPr>
                        <a:t>2031-34</a:t>
                      </a:r>
                    </a:p>
                  </a:txBody>
                  <a:tcPr/>
                </a:tc>
                <a:tc>
                  <a:txBody>
                    <a:bodyPr/>
                    <a:lstStyle/>
                    <a:p>
                      <a:r>
                        <a:rPr lang="en-IE" sz="1100" dirty="0">
                          <a:latin typeface="SDCC Sans" pitchFamily="2" charset="0"/>
                        </a:rPr>
                        <a:t>2035-40</a:t>
                      </a:r>
                    </a:p>
                  </a:txBody>
                  <a:tcPr/>
                </a:tc>
                <a:extLst>
                  <a:ext uri="{0D108BD9-81ED-4DB2-BD59-A6C34878D82A}">
                    <a16:rowId xmlns:a16="http://schemas.microsoft.com/office/drawing/2014/main" val="3327882841"/>
                  </a:ext>
                </a:extLst>
              </a:tr>
              <a:tr h="196270">
                <a:tc>
                  <a:txBody>
                    <a:bodyPr/>
                    <a:lstStyle/>
                    <a:p>
                      <a:r>
                        <a:rPr lang="en-IE" sz="1400" dirty="0">
                          <a:latin typeface="SDCC Sans" pitchFamily="2" charset="0"/>
                        </a:rPr>
                        <a:t>Annual Rate</a:t>
                      </a:r>
                    </a:p>
                  </a:txBody>
                  <a:tcPr/>
                </a:tc>
                <a:tc>
                  <a:txBody>
                    <a:bodyPr/>
                    <a:lstStyle/>
                    <a:p>
                      <a:r>
                        <a:rPr lang="en-IE" sz="1400" dirty="0">
                          <a:latin typeface="SDCC Sans" pitchFamily="2" charset="0"/>
                        </a:rPr>
                        <a:t>3,270</a:t>
                      </a:r>
                    </a:p>
                  </a:txBody>
                  <a:tcPr/>
                </a:tc>
                <a:tc>
                  <a:txBody>
                    <a:bodyPr/>
                    <a:lstStyle/>
                    <a:p>
                      <a:r>
                        <a:rPr lang="en-IE" sz="1400" dirty="0">
                          <a:latin typeface="SDCC Sans" pitchFamily="2" charset="0"/>
                        </a:rPr>
                        <a:t>3,270</a:t>
                      </a:r>
                    </a:p>
                  </a:txBody>
                  <a:tcPr/>
                </a:tc>
                <a:tc>
                  <a:txBody>
                    <a:bodyPr/>
                    <a:lstStyle/>
                    <a:p>
                      <a:r>
                        <a:rPr lang="en-IE" sz="1400" dirty="0">
                          <a:latin typeface="SDCC Sans" pitchFamily="2" charset="0"/>
                        </a:rPr>
                        <a:t>3,270</a:t>
                      </a:r>
                    </a:p>
                  </a:txBody>
                  <a:tcPr/>
                </a:tc>
                <a:tc>
                  <a:txBody>
                    <a:bodyPr/>
                    <a:lstStyle/>
                    <a:p>
                      <a:r>
                        <a:rPr lang="en-IE" sz="1400" dirty="0">
                          <a:latin typeface="SDCC Sans" pitchFamily="2" charset="0"/>
                        </a:rPr>
                        <a:t>2,414</a:t>
                      </a:r>
                    </a:p>
                  </a:txBody>
                  <a:tcPr/>
                </a:tc>
                <a:extLst>
                  <a:ext uri="{0D108BD9-81ED-4DB2-BD59-A6C34878D82A}">
                    <a16:rowId xmlns:a16="http://schemas.microsoft.com/office/drawing/2014/main" val="520617445"/>
                  </a:ext>
                </a:extLst>
              </a:tr>
              <a:tr h="196270">
                <a:tc>
                  <a:txBody>
                    <a:bodyPr/>
                    <a:lstStyle/>
                    <a:p>
                      <a:r>
                        <a:rPr lang="en-IE" sz="1400" dirty="0">
                          <a:latin typeface="SDCC Sans" pitchFamily="2" charset="0"/>
                        </a:rPr>
                        <a:t>Total for Period</a:t>
                      </a:r>
                    </a:p>
                    <a:p>
                      <a:r>
                        <a:rPr lang="en-GB" sz="1100" b="0" i="0" u="none" strike="noStrike" baseline="0" dirty="0">
                          <a:solidFill>
                            <a:schemeClr val="tx1"/>
                          </a:solidFill>
                          <a:latin typeface="SDCC Sans" pitchFamily="2" charset="0"/>
                        </a:rPr>
                        <a:t>(less already delivered in 2025 to Q3)</a:t>
                      </a:r>
                      <a:endParaRPr lang="en-IE" sz="1100" dirty="0">
                        <a:solidFill>
                          <a:schemeClr val="tx1"/>
                        </a:solidFill>
                        <a:latin typeface="SDCC Sans" pitchFamily="2" charset="0"/>
                      </a:endParaRPr>
                    </a:p>
                  </a:txBody>
                  <a:tcPr/>
                </a:tc>
                <a:tc>
                  <a:txBody>
                    <a:bodyPr/>
                    <a:lstStyle/>
                    <a:p>
                      <a:r>
                        <a:rPr lang="en-IE" sz="1400" dirty="0">
                          <a:latin typeface="SDCC Sans" pitchFamily="2" charset="0"/>
                        </a:rPr>
                        <a:t>11,699</a:t>
                      </a:r>
                    </a:p>
                  </a:txBody>
                  <a:tcPr/>
                </a:tc>
                <a:tc>
                  <a:txBody>
                    <a:bodyPr/>
                    <a:lstStyle/>
                    <a:p>
                      <a:r>
                        <a:rPr lang="en-IE" sz="1400" dirty="0">
                          <a:latin typeface="SDCC Sans" pitchFamily="2" charset="0"/>
                        </a:rPr>
                        <a:t>6,540</a:t>
                      </a:r>
                    </a:p>
                  </a:txBody>
                  <a:tcPr/>
                </a:tc>
                <a:tc>
                  <a:txBody>
                    <a:bodyPr/>
                    <a:lstStyle/>
                    <a:p>
                      <a:r>
                        <a:rPr lang="en-IE" sz="1400" dirty="0">
                          <a:latin typeface="SDCC Sans" pitchFamily="2" charset="0"/>
                        </a:rPr>
                        <a:t>13,080</a:t>
                      </a:r>
                    </a:p>
                  </a:txBody>
                  <a:tcPr/>
                </a:tc>
                <a:tc>
                  <a:txBody>
                    <a:bodyPr/>
                    <a:lstStyle/>
                    <a:p>
                      <a:r>
                        <a:rPr lang="en-IE" sz="1400" dirty="0">
                          <a:latin typeface="SDCC Sans" pitchFamily="2" charset="0"/>
                        </a:rPr>
                        <a:t>14,484</a:t>
                      </a:r>
                    </a:p>
                  </a:txBody>
                  <a:tcPr/>
                </a:tc>
                <a:extLst>
                  <a:ext uri="{0D108BD9-81ED-4DB2-BD59-A6C34878D82A}">
                    <a16:rowId xmlns:a16="http://schemas.microsoft.com/office/drawing/2014/main" val="2463351092"/>
                  </a:ext>
                </a:extLst>
              </a:tr>
              <a:tr h="196270">
                <a:tc>
                  <a:txBody>
                    <a:bodyPr/>
                    <a:lstStyle/>
                    <a:p>
                      <a:r>
                        <a:rPr lang="en-IE" sz="1400" baseline="0" dirty="0">
                          <a:solidFill>
                            <a:schemeClr val="tx2"/>
                          </a:solidFill>
                          <a:latin typeface="SDCC Sans" pitchFamily="2" charset="0"/>
                        </a:rPr>
                        <a:t>Cumulative Total</a:t>
                      </a:r>
                    </a:p>
                  </a:txBody>
                  <a:tcPr/>
                </a:tc>
                <a:tc>
                  <a:txBody>
                    <a:bodyPr/>
                    <a:lstStyle/>
                    <a:p>
                      <a:r>
                        <a:rPr lang="en-IE" sz="1400" baseline="0" dirty="0">
                          <a:solidFill>
                            <a:schemeClr val="tx2"/>
                          </a:solidFill>
                          <a:latin typeface="SDCC Sans" pitchFamily="2" charset="0"/>
                        </a:rPr>
                        <a:t>11,699</a:t>
                      </a:r>
                    </a:p>
                  </a:txBody>
                  <a:tcPr/>
                </a:tc>
                <a:tc>
                  <a:txBody>
                    <a:bodyPr/>
                    <a:lstStyle/>
                    <a:p>
                      <a:r>
                        <a:rPr lang="en-IE" sz="1400" baseline="0" dirty="0">
                          <a:solidFill>
                            <a:schemeClr val="tx2"/>
                          </a:solidFill>
                          <a:latin typeface="SDCC Sans" pitchFamily="2" charset="0"/>
                        </a:rPr>
                        <a:t>18,239</a:t>
                      </a:r>
                    </a:p>
                  </a:txBody>
                  <a:tcPr/>
                </a:tc>
                <a:tc>
                  <a:txBody>
                    <a:bodyPr/>
                    <a:lstStyle/>
                    <a:p>
                      <a:r>
                        <a:rPr lang="en-IE" sz="1400" baseline="0" dirty="0">
                          <a:solidFill>
                            <a:schemeClr val="tx2"/>
                          </a:solidFill>
                          <a:latin typeface="SDCC Sans" pitchFamily="2" charset="0"/>
                        </a:rPr>
                        <a:t>31,319</a:t>
                      </a:r>
                    </a:p>
                  </a:txBody>
                  <a:tcPr/>
                </a:tc>
                <a:tc>
                  <a:txBody>
                    <a:bodyPr/>
                    <a:lstStyle/>
                    <a:p>
                      <a:r>
                        <a:rPr lang="en-IE" sz="1400" baseline="0" dirty="0">
                          <a:solidFill>
                            <a:schemeClr val="tx2"/>
                          </a:solidFill>
                          <a:latin typeface="SDCC Sans" pitchFamily="2" charset="0"/>
                        </a:rPr>
                        <a:t>45,803</a:t>
                      </a:r>
                    </a:p>
                  </a:txBody>
                  <a:tcPr/>
                </a:tc>
                <a:extLst>
                  <a:ext uri="{0D108BD9-81ED-4DB2-BD59-A6C34878D82A}">
                    <a16:rowId xmlns:a16="http://schemas.microsoft.com/office/drawing/2014/main" val="674271323"/>
                  </a:ext>
                </a:extLst>
              </a:tr>
            </a:tbl>
          </a:graphicData>
        </a:graphic>
      </p:graphicFrame>
      <p:sp>
        <p:nvSpPr>
          <p:cNvPr id="8" name="TextBox 7">
            <a:extLst>
              <a:ext uri="{FF2B5EF4-FFF2-40B4-BE49-F238E27FC236}">
                <a16:creationId xmlns:a16="http://schemas.microsoft.com/office/drawing/2014/main" id="{ECDF6FEE-3EDC-3672-A810-8CFC4C27532A}"/>
              </a:ext>
            </a:extLst>
          </p:cNvPr>
          <p:cNvSpPr txBox="1"/>
          <p:nvPr/>
        </p:nvSpPr>
        <p:spPr>
          <a:xfrm>
            <a:off x="7096478" y="4303206"/>
            <a:ext cx="4775025" cy="276999"/>
          </a:xfrm>
          <a:prstGeom prst="rect">
            <a:avLst/>
          </a:prstGeom>
          <a:noFill/>
        </p:spPr>
        <p:txBody>
          <a:bodyPr wrap="square" rtlCol="0">
            <a:spAutoFit/>
          </a:bodyPr>
          <a:lstStyle/>
          <a:p>
            <a:r>
              <a:rPr lang="en-IE" sz="1200" dirty="0">
                <a:solidFill>
                  <a:schemeClr val="accent1"/>
                </a:solidFill>
                <a:latin typeface="SDCC Sans" pitchFamily="2" charset="0"/>
              </a:rPr>
              <a:t>SDCC Baseline Housing Growth Requirements 2025-2040</a:t>
            </a:r>
          </a:p>
        </p:txBody>
      </p:sp>
    </p:spTree>
    <p:extLst>
      <p:ext uri="{BB962C8B-B14F-4D97-AF65-F5344CB8AC3E}">
        <p14:creationId xmlns:p14="http://schemas.microsoft.com/office/powerpoint/2010/main" val="848851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CA86A-5029-8D75-2168-5F302D78C808}"/>
            </a:ext>
          </a:extLst>
        </p:cNvPr>
        <p:cNvGrpSpPr/>
        <p:nvPr/>
      </p:nvGrpSpPr>
      <p:grpSpPr>
        <a:xfrm>
          <a:off x="0" y="0"/>
          <a:ext cx="0" cy="0"/>
          <a:chOff x="0" y="0"/>
          <a:chExt cx="0" cy="0"/>
        </a:xfrm>
      </p:grpSpPr>
      <p:sp>
        <p:nvSpPr>
          <p:cNvPr id="44" name="Title 1">
            <a:extLst>
              <a:ext uri="{FF2B5EF4-FFF2-40B4-BE49-F238E27FC236}">
                <a16:creationId xmlns:a16="http://schemas.microsoft.com/office/drawing/2014/main" id="{AA2E5916-D5CB-5795-45EB-1253934E337E}"/>
              </a:ext>
            </a:extLst>
          </p:cNvPr>
          <p:cNvSpPr>
            <a:spLocks noGrp="1"/>
          </p:cNvSpPr>
          <p:nvPr>
            <p:ph type="title"/>
          </p:nvPr>
        </p:nvSpPr>
        <p:spPr>
          <a:xfrm>
            <a:off x="504471" y="471704"/>
            <a:ext cx="7895785" cy="856798"/>
          </a:xfrm>
        </p:spPr>
        <p:txBody>
          <a:bodyPr anchor="ctr">
            <a:normAutofit/>
          </a:bodyPr>
          <a:lstStyle/>
          <a:p>
            <a:r>
              <a:rPr lang="en-US" sz="3600" dirty="0">
                <a:latin typeface="SDCC Sans"/>
                <a:cs typeface="Arial"/>
              </a:rPr>
              <a:t>Recap - SDCC Approach</a:t>
            </a:r>
          </a:p>
        </p:txBody>
      </p:sp>
      <p:sp>
        <p:nvSpPr>
          <p:cNvPr id="3" name="Text Placeholder 2">
            <a:extLst>
              <a:ext uri="{FF2B5EF4-FFF2-40B4-BE49-F238E27FC236}">
                <a16:creationId xmlns:a16="http://schemas.microsoft.com/office/drawing/2014/main" id="{6D18F7CB-17C1-EBC0-18DD-621B66BEBDA9}"/>
              </a:ext>
            </a:extLst>
          </p:cNvPr>
          <p:cNvSpPr txBox="1">
            <a:spLocks/>
          </p:cNvSpPr>
          <p:nvPr/>
        </p:nvSpPr>
        <p:spPr>
          <a:xfrm>
            <a:off x="504471" y="1328502"/>
            <a:ext cx="11183058" cy="5412866"/>
          </a:xfrm>
          <a:prstGeom prst="rect">
            <a:avLst/>
          </a:prstGeom>
        </p:spPr>
        <p:txBody>
          <a:bodyPr vert="horz" lIns="0" tIns="0" rIns="0" bIns="0" rtlCol="0" anchor="t">
            <a:noAutofit/>
          </a:bodyPr>
          <a:lstStyle>
            <a:lvl1pPr marL="0" eaLnBrk="1" hangingPunct="1">
              <a:spcAft>
                <a:spcPts val="1092"/>
              </a:spcAft>
              <a:defRPr sz="1455">
                <a:solidFill>
                  <a:srgbClr val="363A92"/>
                </a:solidFill>
                <a:latin typeface="+mn-lt"/>
                <a:ea typeface="+mn-ea"/>
                <a:cs typeface="Arial" panose="020B0604020202020204" pitchFamily="34" charset="0"/>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pPr marL="342900" marR="0" lvl="0" indent="-342900" defTabSz="914400" eaLnBrk="1" fontAlgn="ctr" latinLnBrk="0" hangingPunct="1">
              <a:lnSpc>
                <a:spcPct val="107000"/>
              </a:lnSpc>
              <a:spcBef>
                <a:spcPts val="0"/>
              </a:spcBef>
              <a:spcAft>
                <a:spcPts val="800"/>
              </a:spcAft>
              <a:buClrTx/>
              <a:buSzTx/>
              <a:buFont typeface="+mj-lt"/>
              <a:buAutoNum type="arabicPeriod"/>
              <a:tabLst/>
              <a:defRPr/>
            </a:pPr>
            <a:r>
              <a:rPr kumimoji="0" lang="en-GB" sz="1600" b="0" i="0" u="none" strike="noStrike" kern="0" cap="none" spc="0" normalizeH="0" baseline="0" noProof="0" dirty="0">
                <a:ln>
                  <a:noFill/>
                </a:ln>
                <a:solidFill>
                  <a:srgbClr val="363A92"/>
                </a:solidFill>
                <a:effectLst/>
                <a:uLnTx/>
                <a:uFillTx/>
                <a:latin typeface="SDCC Sans"/>
                <a:cs typeface="Arial"/>
              </a:rPr>
              <a:t>Address the anticipated shortfall in delivery to 2028 and utilise the “additional provision” set by national guidelines, ensuring flexibility and resilience in the housing supply pipeline:</a:t>
            </a:r>
          </a:p>
          <a:p>
            <a:pPr marL="625475" marR="0" lvl="2" indent="-285750" defTabSz="914400" eaLnBrk="1" fontAlgn="ctr" latinLnBrk="0" hangingPunct="1">
              <a:lnSpc>
                <a:spcPct val="107000"/>
              </a:lnSpc>
              <a:spcBef>
                <a:spcPts val="0"/>
              </a:spcBef>
              <a:spcAft>
                <a:spcPts val="800"/>
              </a:spcAft>
              <a:buClrTx/>
              <a:buSzTx/>
              <a:buFont typeface="Wingdings" panose="05000000000000000000" pitchFamily="2" charset="2"/>
              <a:buChar char="Ø"/>
              <a:tabLst/>
              <a:defRPr/>
            </a:pPr>
            <a:r>
              <a:rPr lang="en-GB" sz="1600" b="1" dirty="0">
                <a:solidFill>
                  <a:srgbClr val="363A92"/>
                </a:solidFill>
                <a:latin typeface="SDCC Sans"/>
              </a:rPr>
              <a:t>Z</a:t>
            </a:r>
            <a:r>
              <a:rPr kumimoji="0" lang="en-GB" sz="1600" b="1" i="0" u="none" strike="noStrike" kern="0" cap="none" spc="0" normalizeH="0" baseline="0" noProof="0" dirty="0">
                <a:ln>
                  <a:noFill/>
                </a:ln>
                <a:solidFill>
                  <a:srgbClr val="363A92"/>
                </a:solidFill>
                <a:effectLst/>
                <a:uLnTx/>
                <a:uFillTx/>
                <a:latin typeface="SDCC Sans"/>
              </a:rPr>
              <a:t>one </a:t>
            </a:r>
            <a:r>
              <a:rPr lang="en-GB" sz="1600" b="1" dirty="0">
                <a:solidFill>
                  <a:srgbClr val="363A92"/>
                </a:solidFill>
                <a:latin typeface="SDCC Sans"/>
              </a:rPr>
              <a:t>additional</a:t>
            </a:r>
            <a:r>
              <a:rPr kumimoji="0" lang="en-GB" sz="1600" b="1" i="0" u="none" strike="noStrike" kern="0" cap="none" spc="0" normalizeH="0" baseline="0" noProof="0" dirty="0">
                <a:ln>
                  <a:noFill/>
                </a:ln>
                <a:solidFill>
                  <a:srgbClr val="363A92"/>
                </a:solidFill>
                <a:effectLst/>
                <a:uLnTx/>
                <a:uFillTx/>
                <a:latin typeface="SDCC Sans"/>
              </a:rPr>
              <a:t> land equivalent of up to c.7,900 </a:t>
            </a:r>
            <a:r>
              <a:rPr kumimoji="0" lang="en-GB" sz="1600" b="0" i="0" u="none" strike="noStrike" kern="0" cap="none" spc="0" normalizeH="0" baseline="0" noProof="0" dirty="0">
                <a:ln>
                  <a:noFill/>
                </a:ln>
                <a:solidFill>
                  <a:srgbClr val="363A92"/>
                </a:solidFill>
                <a:effectLst/>
                <a:uLnTx/>
                <a:uFillTx/>
                <a:latin typeface="SDCC Sans"/>
              </a:rPr>
              <a:t>under a proposed CDP variation</a:t>
            </a:r>
            <a:endParaRPr lang="en-GB" sz="1600" b="0" i="0" u="none" strike="noStrike" kern="0" cap="none" spc="0" normalizeH="0" baseline="0" noProof="0" dirty="0">
              <a:ln>
                <a:noFill/>
              </a:ln>
              <a:solidFill>
                <a:srgbClr val="363A92"/>
              </a:solidFill>
              <a:effectLst/>
              <a:uLnTx/>
              <a:uFillTx/>
              <a:latin typeface="SDCC Sans"/>
            </a:endParaRPr>
          </a:p>
          <a:p>
            <a:pPr marL="625475" marR="0" lvl="2" indent="-285750" defTabSz="914400" eaLnBrk="1" fontAlgn="ctr" latinLnBrk="0" hangingPunct="1">
              <a:lnSpc>
                <a:spcPct val="107000"/>
              </a:lnSpc>
              <a:spcBef>
                <a:spcPts val="0"/>
              </a:spcBef>
              <a:spcAft>
                <a:spcPts val="800"/>
              </a:spcAft>
              <a:buClrTx/>
              <a:buSzTx/>
              <a:buFont typeface="Wingdings" panose="05000000000000000000" pitchFamily="2" charset="2"/>
              <a:buChar char="Ø"/>
              <a:tabLst/>
              <a:defRPr/>
            </a:pPr>
            <a:r>
              <a:rPr lang="en-GB" sz="1600" dirty="0">
                <a:solidFill>
                  <a:srgbClr val="363A92"/>
                </a:solidFill>
                <a:latin typeface="SDCC Sans"/>
              </a:rPr>
              <a:t>Identify policy measures to facilitate the release of currently zoned lands</a:t>
            </a:r>
            <a:endParaRPr kumimoji="0" lang="en-GB" sz="1600" b="1" i="0" u="none" strike="noStrike" kern="0" cap="none" spc="0" normalizeH="0" baseline="0" noProof="0" dirty="0">
              <a:ln>
                <a:noFill/>
              </a:ln>
              <a:solidFill>
                <a:srgbClr val="363A92"/>
              </a:solidFill>
              <a:effectLst/>
              <a:uLnTx/>
              <a:uFillTx/>
              <a:latin typeface="SDCC Sans"/>
            </a:endParaRPr>
          </a:p>
          <a:p>
            <a:pPr marL="342900" indent="-342900" fontAlgn="ctr">
              <a:lnSpc>
                <a:spcPct val="107000"/>
              </a:lnSpc>
              <a:spcAft>
                <a:spcPts val="800"/>
              </a:spcAft>
              <a:buFont typeface="+mj-lt"/>
              <a:buAutoNum type="arabicPeriod"/>
              <a:defRPr/>
            </a:pPr>
            <a:r>
              <a:rPr kumimoji="0" lang="en-GB" sz="1600" b="0" i="0" u="none" strike="noStrike" kern="0" cap="none" spc="0" normalizeH="0" baseline="0" noProof="0" dirty="0">
                <a:ln>
                  <a:noFill/>
                </a:ln>
                <a:solidFill>
                  <a:srgbClr val="363A92"/>
                </a:solidFill>
                <a:effectLst/>
                <a:uLnTx/>
                <a:uFillTx/>
                <a:latin typeface="SDCC Sans"/>
                <a:cs typeface="Arial"/>
              </a:rPr>
              <a:t>Non-statutory consultation “call for lands” invited submissions of suitable lands which meet SDCC’s criteria to inform SDCC’s work</a:t>
            </a:r>
            <a:r>
              <a:rPr lang="en-GB" sz="1600" dirty="0">
                <a:latin typeface="SDCC Sans"/>
                <a:cs typeface="Arial"/>
              </a:rPr>
              <a:t> </a:t>
            </a:r>
          </a:p>
          <a:p>
            <a:pPr marL="342900" indent="-342900" fontAlgn="ctr">
              <a:lnSpc>
                <a:spcPct val="107000"/>
              </a:lnSpc>
              <a:spcAft>
                <a:spcPts val="800"/>
              </a:spcAft>
              <a:buFont typeface="+mj-lt"/>
              <a:buAutoNum type="arabicPeriod"/>
              <a:defRPr/>
            </a:pPr>
            <a:r>
              <a:rPr kumimoji="0" lang="en-GB" sz="1600" b="0" i="0" u="none" strike="noStrike" kern="0" cap="none" spc="0" normalizeH="0" baseline="0" noProof="0" dirty="0">
                <a:ln>
                  <a:noFill/>
                </a:ln>
                <a:solidFill>
                  <a:srgbClr val="363A92"/>
                </a:solidFill>
                <a:effectLst/>
                <a:uLnTx/>
                <a:uFillTx/>
                <a:latin typeface="SDCC Sans"/>
                <a:cs typeface="Arial"/>
              </a:rPr>
              <a:t>Continue activation of brownfield land &amp; delivery of long-term zoned potential:</a:t>
            </a:r>
            <a:endParaRPr lang="en-GB" sz="1600" b="0" i="0" u="none" strike="noStrike" kern="0" cap="none" spc="0" normalizeH="0" baseline="0" noProof="0" dirty="0">
              <a:ln>
                <a:noFill/>
              </a:ln>
              <a:solidFill>
                <a:srgbClr val="363A92"/>
              </a:solidFill>
              <a:effectLst/>
              <a:uLnTx/>
              <a:uFillTx/>
              <a:latin typeface="SDCC Sans"/>
              <a:cs typeface="Arial"/>
            </a:endParaRPr>
          </a:p>
          <a:p>
            <a:pPr marL="625475" marR="0" lvl="2" indent="-285750" defTabSz="914400" eaLnBrk="1" fontAlgn="ctr" latinLnBrk="0" hangingPunct="1">
              <a:lnSpc>
                <a:spcPct val="107000"/>
              </a:lnSpc>
              <a:spcBef>
                <a:spcPts val="0"/>
              </a:spcBef>
              <a:spcAft>
                <a:spcPts val="800"/>
              </a:spcAft>
              <a:buClrTx/>
              <a:buSzTx/>
              <a:buFont typeface="Wingdings" panose="05000000000000000000" pitchFamily="2" charset="2"/>
              <a:buChar char="Ø"/>
              <a:tabLst/>
              <a:defRPr/>
            </a:pPr>
            <a:r>
              <a:rPr kumimoji="0" lang="en-GB" sz="1600" b="1" i="0" u="none" strike="noStrike" kern="0" cap="none" spc="0" normalizeH="0" baseline="0" noProof="0" dirty="0">
                <a:ln>
                  <a:noFill/>
                </a:ln>
                <a:solidFill>
                  <a:srgbClr val="363A92"/>
                </a:solidFill>
                <a:effectLst/>
                <a:uLnTx/>
                <a:uFillTx/>
                <a:latin typeface="SDCC Sans"/>
              </a:rPr>
              <a:t>City Edge Strategic Urban Regeneration Framework </a:t>
            </a:r>
            <a:r>
              <a:rPr kumimoji="0" lang="en-GB" sz="1600" b="0" i="0" u="none" strike="noStrike" kern="0" cap="none" spc="0" normalizeH="0" baseline="0" noProof="0" dirty="0">
                <a:ln>
                  <a:noFill/>
                </a:ln>
                <a:solidFill>
                  <a:srgbClr val="363A92"/>
                </a:solidFill>
                <a:effectLst/>
                <a:uLnTx/>
                <a:uFillTx/>
                <a:latin typeface="SDCC Sans"/>
              </a:rPr>
              <a:t>proposed variation to CDP</a:t>
            </a:r>
            <a:endParaRPr lang="en-GB" sz="1600" b="0" i="0" u="none" strike="noStrike" kern="0" cap="none" spc="0" normalizeH="0" baseline="0" noProof="0" dirty="0">
              <a:ln>
                <a:noFill/>
              </a:ln>
              <a:solidFill>
                <a:srgbClr val="363A92"/>
              </a:solidFill>
              <a:effectLst/>
              <a:uLnTx/>
              <a:uFillTx/>
              <a:latin typeface="SDCC Sans"/>
            </a:endParaRPr>
          </a:p>
          <a:p>
            <a:pPr marL="625475" marR="0" lvl="2" indent="-285750" defTabSz="914400" eaLnBrk="1" fontAlgn="ctr" latinLnBrk="0" hangingPunct="1">
              <a:lnSpc>
                <a:spcPct val="107000"/>
              </a:lnSpc>
              <a:spcBef>
                <a:spcPts val="0"/>
              </a:spcBef>
              <a:spcAft>
                <a:spcPts val="800"/>
              </a:spcAft>
              <a:buClrTx/>
              <a:buSzTx/>
              <a:buFont typeface="Wingdings" panose="05000000000000000000" pitchFamily="2" charset="2"/>
              <a:buChar char="Ø"/>
              <a:tabLst/>
              <a:defRPr/>
            </a:pPr>
            <a:r>
              <a:rPr kumimoji="0" lang="en-GB" sz="1600" b="1" i="0" u="none" strike="noStrike" kern="0" cap="none" spc="0" normalizeH="0" baseline="0" noProof="0" dirty="0">
                <a:ln>
                  <a:noFill/>
                </a:ln>
                <a:solidFill>
                  <a:srgbClr val="363A92"/>
                </a:solidFill>
                <a:effectLst/>
                <a:uLnTx/>
                <a:uFillTx/>
                <a:latin typeface="SDCC Sans"/>
              </a:rPr>
              <a:t>Clondalkin Local Planning Framework </a:t>
            </a:r>
            <a:r>
              <a:rPr kumimoji="0" lang="en-GB" sz="1600" b="0" i="0" u="none" strike="noStrike" kern="0" cap="none" spc="0" normalizeH="0" baseline="0" noProof="0" dirty="0">
                <a:ln>
                  <a:noFill/>
                </a:ln>
                <a:solidFill>
                  <a:srgbClr val="363A92"/>
                </a:solidFill>
                <a:effectLst/>
                <a:uLnTx/>
                <a:uFillTx/>
                <a:latin typeface="SDCC Sans"/>
              </a:rPr>
              <a:t>proposed</a:t>
            </a:r>
            <a:r>
              <a:rPr kumimoji="0" lang="en-GB" sz="1600" b="1" i="0" u="none" strike="noStrike" kern="0" cap="none" spc="0" normalizeH="0" baseline="0" noProof="0" dirty="0">
                <a:ln>
                  <a:noFill/>
                </a:ln>
                <a:solidFill>
                  <a:srgbClr val="363A92"/>
                </a:solidFill>
                <a:effectLst/>
                <a:uLnTx/>
                <a:uFillTx/>
                <a:latin typeface="SDCC Sans"/>
              </a:rPr>
              <a:t> </a:t>
            </a:r>
            <a:r>
              <a:rPr kumimoji="0" lang="en-GB" sz="1600" b="0" i="0" u="none" strike="noStrike" kern="0" cap="none" spc="0" normalizeH="0" baseline="0" noProof="0" dirty="0">
                <a:ln>
                  <a:noFill/>
                </a:ln>
                <a:solidFill>
                  <a:srgbClr val="363A92"/>
                </a:solidFill>
                <a:effectLst/>
                <a:uLnTx/>
                <a:uFillTx/>
                <a:latin typeface="SDCC Sans"/>
              </a:rPr>
              <a:t>variation to CDP ongoing</a:t>
            </a:r>
            <a:endParaRPr lang="en-GB" sz="1600" b="0" i="0" u="none" strike="noStrike" kern="0" cap="none" spc="0" normalizeH="0" baseline="0" noProof="0" dirty="0">
              <a:ln>
                <a:noFill/>
              </a:ln>
              <a:solidFill>
                <a:srgbClr val="363A92"/>
              </a:solidFill>
              <a:effectLst/>
              <a:uLnTx/>
              <a:uFillTx/>
              <a:latin typeface="SDCC Sans"/>
            </a:endParaRPr>
          </a:p>
          <a:p>
            <a:pPr marL="625475" marR="0" lvl="2" indent="-285750" defTabSz="914400" eaLnBrk="1" fontAlgn="ctr" latinLnBrk="0" hangingPunct="1">
              <a:lnSpc>
                <a:spcPct val="107000"/>
              </a:lnSpc>
              <a:spcBef>
                <a:spcPts val="0"/>
              </a:spcBef>
              <a:spcAft>
                <a:spcPts val="800"/>
              </a:spcAft>
              <a:buClrTx/>
              <a:buSzTx/>
              <a:buFont typeface="Wingdings" panose="05000000000000000000" pitchFamily="2" charset="2"/>
              <a:buChar char="Ø"/>
              <a:tabLst/>
              <a:defRPr/>
            </a:pPr>
            <a:r>
              <a:rPr kumimoji="0" lang="en-GB" sz="1600" b="1" i="0" u="none" strike="noStrike" kern="0" cap="none" spc="0" normalizeH="0" baseline="0" noProof="0" dirty="0">
                <a:ln>
                  <a:noFill/>
                </a:ln>
                <a:solidFill>
                  <a:srgbClr val="363A92"/>
                </a:solidFill>
                <a:effectLst/>
                <a:uLnTx/>
                <a:uFillTx/>
                <a:latin typeface="SDCC Sans"/>
              </a:rPr>
              <a:t>Tallaght Town Centre LAP</a:t>
            </a:r>
            <a:endParaRPr kumimoji="0" lang="en-GB" sz="1600" b="0" i="0" u="none" strike="noStrike" kern="0" cap="none" spc="0" normalizeH="0" baseline="0" noProof="0" dirty="0">
              <a:ln>
                <a:noFill/>
              </a:ln>
              <a:solidFill>
                <a:srgbClr val="363A92"/>
              </a:solidFill>
              <a:effectLst/>
              <a:uLnTx/>
              <a:uFillTx/>
              <a:latin typeface="SDCC Sans"/>
            </a:endParaRPr>
          </a:p>
          <a:p>
            <a:pPr marL="342900" marR="0" lvl="0" indent="-342900" defTabSz="914400" eaLnBrk="1" fontAlgn="ctr" latinLnBrk="0" hangingPunct="1">
              <a:lnSpc>
                <a:spcPct val="107000"/>
              </a:lnSpc>
              <a:spcBef>
                <a:spcPts val="0"/>
              </a:spcBef>
              <a:spcAft>
                <a:spcPts val="800"/>
              </a:spcAft>
              <a:buClrTx/>
              <a:buSzTx/>
              <a:buFont typeface="+mj-lt"/>
              <a:buAutoNum type="arabicPeriod"/>
              <a:tabLst/>
              <a:defRPr/>
            </a:pPr>
            <a:r>
              <a:rPr kumimoji="0" lang="en-GB" sz="1600" b="0" i="0" u="none" strike="noStrike" kern="0" cap="none" spc="0" normalizeH="0" baseline="0" noProof="0" dirty="0">
                <a:ln>
                  <a:noFill/>
                </a:ln>
                <a:solidFill>
                  <a:srgbClr val="363A92"/>
                </a:solidFill>
                <a:effectLst/>
                <a:uLnTx/>
                <a:uFillTx/>
                <a:latin typeface="SDCC Sans"/>
                <a:cs typeface="Arial"/>
              </a:rPr>
              <a:t>Long-term planning to 2040:</a:t>
            </a:r>
            <a:endParaRPr lang="en-GB" sz="1600" b="0" i="0" u="none" strike="noStrike" kern="0" cap="none" spc="0" normalizeH="0" baseline="0" noProof="0" dirty="0">
              <a:ln>
                <a:noFill/>
              </a:ln>
              <a:solidFill>
                <a:srgbClr val="363A92"/>
              </a:solidFill>
              <a:effectLst/>
              <a:uLnTx/>
              <a:uFillTx/>
              <a:latin typeface="SDCC Sans"/>
              <a:cs typeface="Arial"/>
            </a:endParaRPr>
          </a:p>
          <a:p>
            <a:pPr marL="625475" marR="0" lvl="2" indent="-285750" defTabSz="914400" eaLnBrk="1" fontAlgn="ctr" latinLnBrk="0" hangingPunct="1">
              <a:lnSpc>
                <a:spcPct val="107000"/>
              </a:lnSpc>
              <a:spcBef>
                <a:spcPts val="0"/>
              </a:spcBef>
              <a:spcAft>
                <a:spcPts val="800"/>
              </a:spcAft>
              <a:buClrTx/>
              <a:buSzTx/>
              <a:buFont typeface="Wingdings" panose="05000000000000000000" pitchFamily="2" charset="2"/>
              <a:buChar char="Ø"/>
              <a:tabLst/>
              <a:defRPr/>
            </a:pPr>
            <a:r>
              <a:rPr kumimoji="0" lang="en-GB" sz="1600" b="0" i="0" u="none" strike="noStrike" kern="0" cap="none" spc="0" normalizeH="0" baseline="0" noProof="0" dirty="0">
                <a:ln>
                  <a:noFill/>
                </a:ln>
                <a:solidFill>
                  <a:srgbClr val="363A92"/>
                </a:solidFill>
                <a:effectLst/>
                <a:uLnTx/>
                <a:uFillTx/>
                <a:latin typeface="SDCC Sans"/>
              </a:rPr>
              <a:t>Identify </a:t>
            </a:r>
            <a:r>
              <a:rPr kumimoji="0" lang="en-GB" sz="1600" b="1" i="0" u="none" strike="noStrike" kern="0" cap="none" spc="0" normalizeH="0" baseline="0" noProof="0" dirty="0">
                <a:ln>
                  <a:noFill/>
                </a:ln>
                <a:solidFill>
                  <a:srgbClr val="363A92"/>
                </a:solidFill>
                <a:effectLst/>
                <a:uLnTx/>
                <a:uFillTx/>
                <a:latin typeface="SDCC Sans"/>
              </a:rPr>
              <a:t>future Strategic Development Areas </a:t>
            </a:r>
            <a:r>
              <a:rPr kumimoji="0" lang="en-GB" sz="1600" b="0" i="0" u="none" strike="noStrike" kern="0" cap="none" spc="0" normalizeH="0" baseline="0" noProof="0" dirty="0">
                <a:ln>
                  <a:noFill/>
                </a:ln>
                <a:solidFill>
                  <a:srgbClr val="363A92"/>
                </a:solidFill>
                <a:effectLst/>
                <a:uLnTx/>
                <a:uFillTx/>
                <a:latin typeface="SDCC Sans"/>
              </a:rPr>
              <a:t>as strategic reserve landbanks &amp; also plan for longer-term housing needs</a:t>
            </a:r>
            <a:endParaRPr lang="en-GB" sz="1600" b="0" i="0" u="none" strike="noStrike" kern="0" cap="none" spc="0" normalizeH="0" baseline="0" noProof="0" dirty="0">
              <a:ln>
                <a:noFill/>
              </a:ln>
              <a:solidFill>
                <a:srgbClr val="363A92"/>
              </a:solidFill>
              <a:effectLst/>
              <a:uLnTx/>
              <a:uFillTx/>
              <a:latin typeface="SDCC Sans"/>
            </a:endParaRPr>
          </a:p>
          <a:p>
            <a:pPr marL="625475" marR="0" lvl="2" indent="-285750" defTabSz="914400" eaLnBrk="1" fontAlgn="ctr" latinLnBrk="0" hangingPunct="1">
              <a:lnSpc>
                <a:spcPct val="107000"/>
              </a:lnSpc>
              <a:spcBef>
                <a:spcPts val="0"/>
              </a:spcBef>
              <a:spcAft>
                <a:spcPts val="800"/>
              </a:spcAft>
              <a:buClrTx/>
              <a:buSzTx/>
              <a:buFont typeface="Wingdings" panose="05000000000000000000" pitchFamily="2" charset="2"/>
              <a:buChar char="Ø"/>
              <a:tabLst/>
              <a:defRPr/>
            </a:pPr>
            <a:r>
              <a:rPr kumimoji="0" lang="en-GB" sz="1600" b="0" i="0" u="none" strike="noStrike" kern="0" cap="none" spc="0" normalizeH="0" baseline="0" noProof="0" dirty="0">
                <a:ln>
                  <a:noFill/>
                </a:ln>
                <a:solidFill>
                  <a:srgbClr val="363A92"/>
                </a:solidFill>
                <a:effectLst/>
                <a:uLnTx/>
                <a:uFillTx/>
                <a:latin typeface="SDCC Sans"/>
              </a:rPr>
              <a:t>Enable SDCC, utility providers, landowners &amp; other key stakeholders to plan for release of strategic reserve lands as need arises during 2030s</a:t>
            </a:r>
            <a:endParaRPr lang="en-GB" sz="1600" b="0" i="0" u="none" strike="noStrike" kern="0" cap="none" spc="0" normalizeH="0" baseline="0" noProof="0" dirty="0">
              <a:ln>
                <a:noFill/>
              </a:ln>
              <a:solidFill>
                <a:srgbClr val="363A92"/>
              </a:solidFill>
              <a:effectLst/>
              <a:uLnTx/>
              <a:uFillTx/>
              <a:latin typeface="SDCC Sans"/>
            </a:endParaRPr>
          </a:p>
        </p:txBody>
      </p:sp>
    </p:spTree>
    <p:extLst>
      <p:ext uri="{BB962C8B-B14F-4D97-AF65-F5344CB8AC3E}">
        <p14:creationId xmlns:p14="http://schemas.microsoft.com/office/powerpoint/2010/main" val="470026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4DCC2-897E-20FC-0140-E6BEB0B61E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591A33-F04E-7726-6FDE-E1AFB2026DBA}"/>
              </a:ext>
            </a:extLst>
          </p:cNvPr>
          <p:cNvSpPr>
            <a:spLocks noGrp="1"/>
          </p:cNvSpPr>
          <p:nvPr>
            <p:ph type="title"/>
          </p:nvPr>
        </p:nvSpPr>
        <p:spPr>
          <a:xfrm>
            <a:off x="689314" y="677684"/>
            <a:ext cx="6608172" cy="2895332"/>
          </a:xfrm>
        </p:spPr>
        <p:txBody>
          <a:bodyPr>
            <a:normAutofit/>
          </a:bodyPr>
          <a:lstStyle/>
          <a:p>
            <a:r>
              <a:rPr lang="en-US" sz="5800" dirty="0">
                <a:latin typeface="SDCC Sans"/>
                <a:cs typeface="Arial"/>
              </a:rPr>
              <a:t>Variation on Public Consultation</a:t>
            </a:r>
          </a:p>
        </p:txBody>
      </p:sp>
    </p:spTree>
    <p:extLst>
      <p:ext uri="{BB962C8B-B14F-4D97-AF65-F5344CB8AC3E}">
        <p14:creationId xmlns:p14="http://schemas.microsoft.com/office/powerpoint/2010/main" val="1637930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18E18-A167-C5EE-20A3-1B1F3150BE3B}"/>
            </a:ext>
          </a:extLst>
        </p:cNvPr>
        <p:cNvGrpSpPr/>
        <p:nvPr/>
      </p:nvGrpSpPr>
      <p:grpSpPr>
        <a:xfrm>
          <a:off x="0" y="0"/>
          <a:ext cx="0" cy="0"/>
          <a:chOff x="0" y="0"/>
          <a:chExt cx="0" cy="0"/>
        </a:xfrm>
      </p:grpSpPr>
      <p:sp>
        <p:nvSpPr>
          <p:cNvPr id="44" name="Title 1">
            <a:extLst>
              <a:ext uri="{FF2B5EF4-FFF2-40B4-BE49-F238E27FC236}">
                <a16:creationId xmlns:a16="http://schemas.microsoft.com/office/drawing/2014/main" id="{A022867B-B8F2-7579-3A55-F9312D8C52FB}"/>
              </a:ext>
            </a:extLst>
          </p:cNvPr>
          <p:cNvSpPr>
            <a:spLocks noGrp="1"/>
          </p:cNvSpPr>
          <p:nvPr>
            <p:ph type="title"/>
          </p:nvPr>
        </p:nvSpPr>
        <p:spPr>
          <a:xfrm>
            <a:off x="504471" y="499136"/>
            <a:ext cx="10001985" cy="856798"/>
          </a:xfrm>
        </p:spPr>
        <p:txBody>
          <a:bodyPr anchor="ctr">
            <a:normAutofit/>
          </a:bodyPr>
          <a:lstStyle/>
          <a:p>
            <a:r>
              <a:rPr lang="en-US" sz="3250" dirty="0">
                <a:latin typeface="SDCC Sans"/>
                <a:cs typeface="Arial"/>
              </a:rPr>
              <a:t>Summary of Proposed Variation</a:t>
            </a:r>
          </a:p>
        </p:txBody>
      </p:sp>
      <p:sp>
        <p:nvSpPr>
          <p:cNvPr id="3" name="Text Placeholder 2">
            <a:extLst>
              <a:ext uri="{FF2B5EF4-FFF2-40B4-BE49-F238E27FC236}">
                <a16:creationId xmlns:a16="http://schemas.microsoft.com/office/drawing/2014/main" id="{04CE6DE5-D022-9756-C2D9-546A9223CBE7}"/>
              </a:ext>
            </a:extLst>
          </p:cNvPr>
          <p:cNvSpPr txBox="1">
            <a:spLocks/>
          </p:cNvSpPr>
          <p:nvPr/>
        </p:nvSpPr>
        <p:spPr>
          <a:xfrm>
            <a:off x="504471" y="3140968"/>
            <a:ext cx="11352170" cy="3384376"/>
          </a:xfrm>
          <a:prstGeom prst="rect">
            <a:avLst/>
          </a:prstGeom>
        </p:spPr>
        <p:txBody>
          <a:bodyPr vert="horz" lIns="0" tIns="0" rIns="0" bIns="0" rtlCol="0">
            <a:noAutofit/>
          </a:bodyPr>
          <a:lstStyle>
            <a:lvl1pPr marL="0" eaLnBrk="1" hangingPunct="1">
              <a:spcAft>
                <a:spcPts val="1092"/>
              </a:spcAft>
              <a:defRPr sz="1455">
                <a:solidFill>
                  <a:srgbClr val="363A92"/>
                </a:solidFill>
                <a:latin typeface="+mn-lt"/>
                <a:ea typeface="+mn-ea"/>
                <a:cs typeface="Arial" panose="020B0604020202020204" pitchFamily="34" charset="0"/>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pPr marL="342900" indent="-342900" algn="just">
              <a:lnSpc>
                <a:spcPct val="107000"/>
              </a:lnSpc>
              <a:spcAft>
                <a:spcPts val="800"/>
              </a:spcAft>
              <a:buFont typeface="Arial" panose="020B0604020202020204" pitchFamily="34" charset="0"/>
              <a:buChar char="•"/>
              <a:defRPr/>
            </a:pPr>
            <a:endParaRPr lang="en-GB" sz="1400">
              <a:latin typeface="SDCC Sans" pitchFamily="2" charset="0"/>
              <a:ea typeface="Calibri" panose="020F050202020403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7A9531EE-7AF0-1CC8-D314-851364D3A997}"/>
              </a:ext>
            </a:extLst>
          </p:cNvPr>
          <p:cNvSpPr>
            <a:spLocks noGrp="1"/>
          </p:cNvSpPr>
          <p:nvPr>
            <p:ph type="body" idx="1"/>
          </p:nvPr>
        </p:nvSpPr>
        <p:spPr>
          <a:xfrm>
            <a:off x="504470" y="1577340"/>
            <a:ext cx="5243187" cy="4948004"/>
          </a:xfrm>
        </p:spPr>
        <p:txBody>
          <a:bodyPr>
            <a:normAutofit/>
          </a:bodyPr>
          <a:lstStyle/>
          <a:p>
            <a:pPr>
              <a:lnSpc>
                <a:spcPct val="110000"/>
              </a:lnSpc>
              <a:spcAft>
                <a:spcPts val="1000"/>
              </a:spcAft>
            </a:pPr>
            <a:r>
              <a:rPr lang="en-GB" sz="1600" b="1" dirty="0">
                <a:latin typeface="SDCC Sans" pitchFamily="2" charset="0"/>
              </a:rPr>
              <a:t>Reason:</a:t>
            </a:r>
          </a:p>
          <a:p>
            <a:pPr marL="285750" indent="-285750">
              <a:lnSpc>
                <a:spcPct val="110000"/>
              </a:lnSpc>
              <a:spcAft>
                <a:spcPts val="1000"/>
              </a:spcAft>
              <a:buFont typeface="Arial" panose="020B0604020202020204" pitchFamily="34" charset="0"/>
              <a:buChar char="•"/>
            </a:pPr>
            <a:r>
              <a:rPr lang="en-GB" sz="1600" dirty="0">
                <a:latin typeface="SDCC Sans" pitchFamily="2" charset="0"/>
              </a:rPr>
              <a:t>To respond to recent changes in national planning policy, namely:</a:t>
            </a:r>
          </a:p>
          <a:p>
            <a:pPr marL="562996" lvl="1" indent="-285750">
              <a:lnSpc>
                <a:spcPct val="110000"/>
              </a:lnSpc>
              <a:spcAft>
                <a:spcPts val="1000"/>
              </a:spcAft>
              <a:buFont typeface="Wingdings" panose="05000000000000000000" pitchFamily="2" charset="2"/>
              <a:buChar char="Ø"/>
            </a:pPr>
            <a:r>
              <a:rPr lang="en-GB" sz="1595" dirty="0">
                <a:latin typeface="SDCC Sans" pitchFamily="2" charset="0"/>
              </a:rPr>
              <a:t>National Planning Framework First Revision, and </a:t>
            </a:r>
          </a:p>
          <a:p>
            <a:pPr marL="562996" lvl="1" indent="-285750">
              <a:lnSpc>
                <a:spcPct val="110000"/>
              </a:lnSpc>
              <a:spcAft>
                <a:spcPts val="1000"/>
              </a:spcAft>
              <a:buFont typeface="Wingdings" panose="05000000000000000000" pitchFamily="2" charset="2"/>
              <a:buChar char="Ø"/>
            </a:pPr>
            <a:r>
              <a:rPr lang="en-GB" sz="1600" dirty="0">
                <a:latin typeface="SDCC Sans" pitchFamily="2" charset="0"/>
              </a:rPr>
              <a:t>Ministerial Guidelines published under Section 28 of the Planning and Development Act 2000 (as amended).</a:t>
            </a:r>
          </a:p>
          <a:p>
            <a:pPr marL="285750" indent="-285750">
              <a:lnSpc>
                <a:spcPct val="110000"/>
              </a:lnSpc>
              <a:spcAft>
                <a:spcPts val="1000"/>
              </a:spcAft>
              <a:buFont typeface="Arial" panose="020B0604020202020204" pitchFamily="34" charset="0"/>
              <a:buChar char="•"/>
            </a:pPr>
            <a:r>
              <a:rPr lang="en-GB" sz="1605" dirty="0">
                <a:latin typeface="SDCC Sans" pitchFamily="2" charset="0"/>
              </a:rPr>
              <a:t>To address new housing growth requirements.</a:t>
            </a:r>
          </a:p>
          <a:p>
            <a:pPr marL="285750" indent="-285750">
              <a:lnSpc>
                <a:spcPct val="110000"/>
              </a:lnSpc>
              <a:spcAft>
                <a:spcPts val="1000"/>
              </a:spcAft>
              <a:buFont typeface="Arial" panose="020B0604020202020204" pitchFamily="34" charset="0"/>
              <a:buChar char="•"/>
            </a:pPr>
            <a:r>
              <a:rPr lang="en-GB" sz="1605" dirty="0">
                <a:latin typeface="SDCC Sans" pitchFamily="2" charset="0"/>
              </a:rPr>
              <a:t>To facilitate the delivery of housing in the short/medium-term. </a:t>
            </a:r>
          </a:p>
          <a:p>
            <a:pPr marL="285750" indent="-285750">
              <a:lnSpc>
                <a:spcPct val="110000"/>
              </a:lnSpc>
              <a:spcAft>
                <a:spcPts val="1000"/>
              </a:spcAft>
              <a:buFont typeface="Arial" panose="020B0604020202020204" pitchFamily="34" charset="0"/>
              <a:buChar char="•"/>
            </a:pPr>
            <a:r>
              <a:rPr lang="en-GB" sz="1605" dirty="0">
                <a:latin typeface="SDCC Sans" pitchFamily="2" charset="0"/>
              </a:rPr>
              <a:t>To strategically prepare for the housing delivery for the County to 2040 and beyond.</a:t>
            </a:r>
          </a:p>
        </p:txBody>
      </p:sp>
      <p:sp>
        <p:nvSpPr>
          <p:cNvPr id="16" name="Text Placeholder 4">
            <a:extLst>
              <a:ext uri="{FF2B5EF4-FFF2-40B4-BE49-F238E27FC236}">
                <a16:creationId xmlns:a16="http://schemas.microsoft.com/office/drawing/2014/main" id="{0CE224F2-4A57-C0F9-B69D-A65ED7892982}"/>
              </a:ext>
            </a:extLst>
          </p:cNvPr>
          <p:cNvSpPr txBox="1">
            <a:spLocks/>
          </p:cNvSpPr>
          <p:nvPr/>
        </p:nvSpPr>
        <p:spPr>
          <a:xfrm>
            <a:off x="6180556" y="1577340"/>
            <a:ext cx="5858612" cy="4948004"/>
          </a:xfrm>
          <a:prstGeom prst="rect">
            <a:avLst/>
          </a:prstGeom>
        </p:spPr>
        <p:txBody>
          <a:bodyPr vert="horz" lIns="0" tIns="0" rIns="0" bIns="0" rtlCol="0">
            <a:noAutofit/>
          </a:bodyPr>
          <a:lstStyle>
            <a:lvl1pPr marL="0" eaLnBrk="1" hangingPunct="1">
              <a:spcAft>
                <a:spcPts val="1092"/>
              </a:spcAft>
              <a:defRPr sz="1455">
                <a:solidFill>
                  <a:srgbClr val="363A92"/>
                </a:solidFill>
                <a:latin typeface="+mn-lt"/>
                <a:ea typeface="+mn-ea"/>
                <a:cs typeface="Arial" panose="020B0604020202020204" pitchFamily="34" charset="0"/>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r>
              <a:rPr lang="en-GB" sz="1600" b="1" dirty="0">
                <a:latin typeface="SDCC Sans" pitchFamily="2" charset="0"/>
              </a:rPr>
              <a:t>Changes addressed:</a:t>
            </a:r>
          </a:p>
          <a:p>
            <a:pPr marL="285750" indent="-285750">
              <a:buFont typeface="Arial" panose="020B0604020202020204" pitchFamily="34" charset="0"/>
              <a:buChar char="•"/>
            </a:pPr>
            <a:r>
              <a:rPr lang="en-GB" sz="1600" dirty="0">
                <a:latin typeface="SDCC Sans" pitchFamily="2" charset="0"/>
              </a:rPr>
              <a:t>Previous target for 32,000 new homes 2022-2040</a:t>
            </a:r>
          </a:p>
          <a:p>
            <a:pPr marL="285750" indent="-285750">
              <a:buFont typeface="Arial" panose="020B0604020202020204" pitchFamily="34" charset="0"/>
              <a:buChar char="•"/>
            </a:pPr>
            <a:r>
              <a:rPr lang="en-GB" sz="1600" dirty="0">
                <a:latin typeface="SDCC Sans" pitchFamily="2" charset="0"/>
              </a:rPr>
              <a:t>Revised target 46,000 new homes 2025-2040</a:t>
            </a:r>
          </a:p>
          <a:p>
            <a:pPr marL="285750" indent="-285750">
              <a:buFont typeface="Arial" panose="020B0604020202020204" pitchFamily="34" charset="0"/>
              <a:buChar char="•"/>
            </a:pPr>
            <a:r>
              <a:rPr lang="en-GB" sz="1600" dirty="0">
                <a:latin typeface="SDCC Sans" pitchFamily="2" charset="0"/>
              </a:rPr>
              <a:t>An increase of 14,000 new homes in three years less delivery time</a:t>
            </a:r>
          </a:p>
          <a:p>
            <a:pPr marL="285750" indent="-285750">
              <a:buFont typeface="Arial" panose="020B0604020202020204" pitchFamily="34" charset="0"/>
              <a:buChar char="•"/>
            </a:pPr>
            <a:r>
              <a:rPr lang="en-GB" sz="1600" dirty="0">
                <a:latin typeface="SDCC Sans" pitchFamily="2" charset="0"/>
              </a:rPr>
              <a:t>Identifying ‘Additional Provision’ of lands to ensure sufficient capacity and flexibility to deliver</a:t>
            </a:r>
          </a:p>
          <a:p>
            <a:pPr marL="285750" indent="-285750">
              <a:buFont typeface="Arial" panose="020B0604020202020204" pitchFamily="34" charset="0"/>
              <a:buChar char="•"/>
            </a:pPr>
            <a:r>
              <a:rPr lang="en-GB" sz="1600" dirty="0">
                <a:latin typeface="SDCC Sans" pitchFamily="2" charset="0"/>
              </a:rPr>
              <a:t>Revised Written Statement to address the changes to the Core Strategy and reflect the Compact Settlement and Sustainable Residential Development Guidelines 2024.</a:t>
            </a:r>
          </a:p>
        </p:txBody>
      </p:sp>
    </p:spTree>
    <p:extLst>
      <p:ext uri="{BB962C8B-B14F-4D97-AF65-F5344CB8AC3E}">
        <p14:creationId xmlns:p14="http://schemas.microsoft.com/office/powerpoint/2010/main" val="4277013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979EC-978A-B575-2A68-4F1395BBF3BE}"/>
            </a:ext>
          </a:extLst>
        </p:cNvPr>
        <p:cNvGrpSpPr/>
        <p:nvPr/>
      </p:nvGrpSpPr>
      <p:grpSpPr>
        <a:xfrm>
          <a:off x="0" y="0"/>
          <a:ext cx="0" cy="0"/>
          <a:chOff x="0" y="0"/>
          <a:chExt cx="0" cy="0"/>
        </a:xfrm>
      </p:grpSpPr>
      <p:sp>
        <p:nvSpPr>
          <p:cNvPr id="44" name="Title 1">
            <a:extLst>
              <a:ext uri="{FF2B5EF4-FFF2-40B4-BE49-F238E27FC236}">
                <a16:creationId xmlns:a16="http://schemas.microsoft.com/office/drawing/2014/main" id="{C84A051F-7428-F0AA-BDE9-E696F611C489}"/>
              </a:ext>
            </a:extLst>
          </p:cNvPr>
          <p:cNvSpPr>
            <a:spLocks noGrp="1"/>
          </p:cNvSpPr>
          <p:nvPr>
            <p:ph type="title"/>
          </p:nvPr>
        </p:nvSpPr>
        <p:spPr>
          <a:xfrm>
            <a:off x="504471" y="233579"/>
            <a:ext cx="7895785" cy="856798"/>
          </a:xfrm>
        </p:spPr>
        <p:txBody>
          <a:bodyPr anchor="ctr">
            <a:normAutofit/>
          </a:bodyPr>
          <a:lstStyle/>
          <a:p>
            <a:r>
              <a:rPr lang="en-US" sz="3200" dirty="0">
                <a:latin typeface="SDCC Sans" pitchFamily="2" charset="0"/>
              </a:rPr>
              <a:t>Summary of Proposed Variation</a:t>
            </a:r>
          </a:p>
        </p:txBody>
      </p:sp>
      <p:sp>
        <p:nvSpPr>
          <p:cNvPr id="3" name="Text Placeholder 2">
            <a:extLst>
              <a:ext uri="{FF2B5EF4-FFF2-40B4-BE49-F238E27FC236}">
                <a16:creationId xmlns:a16="http://schemas.microsoft.com/office/drawing/2014/main" id="{B5BCC43D-F3A5-B7C5-41B4-116B31700DE7}"/>
              </a:ext>
            </a:extLst>
          </p:cNvPr>
          <p:cNvSpPr txBox="1">
            <a:spLocks/>
          </p:cNvSpPr>
          <p:nvPr/>
        </p:nvSpPr>
        <p:spPr>
          <a:xfrm>
            <a:off x="504471" y="1328502"/>
            <a:ext cx="11183058" cy="5412866"/>
          </a:xfrm>
          <a:prstGeom prst="rect">
            <a:avLst/>
          </a:prstGeom>
        </p:spPr>
        <p:txBody>
          <a:bodyPr vert="horz" lIns="0" tIns="0" rIns="0" bIns="0" rtlCol="0">
            <a:noAutofit/>
          </a:bodyPr>
          <a:lstStyle>
            <a:lvl1pPr marL="0" eaLnBrk="1" hangingPunct="1">
              <a:spcAft>
                <a:spcPts val="1092"/>
              </a:spcAft>
              <a:defRPr sz="1455">
                <a:solidFill>
                  <a:srgbClr val="363A92"/>
                </a:solidFill>
                <a:latin typeface="+mn-lt"/>
                <a:ea typeface="+mn-ea"/>
                <a:cs typeface="Arial" panose="020B0604020202020204" pitchFamily="34" charset="0"/>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pPr marL="342900" marR="0" lvl="0" indent="-342900" defTabSz="914400" eaLnBrk="1" fontAlgn="ctr" latinLnBrk="0" hangingPunct="1">
              <a:lnSpc>
                <a:spcPct val="107000"/>
              </a:lnSpc>
              <a:spcBef>
                <a:spcPts val="0"/>
              </a:spcBef>
              <a:spcAft>
                <a:spcPts val="800"/>
              </a:spcAft>
              <a:buClrTx/>
              <a:buSzTx/>
              <a:buFont typeface="+mj-lt"/>
              <a:buAutoNum type="arabicPeriod"/>
              <a:tabLst/>
              <a:defRPr/>
            </a:pPr>
            <a:r>
              <a:rPr kumimoji="0" lang="en-GB" sz="1600" b="1" i="0" u="none" strike="noStrike" kern="0" cap="none" spc="0" normalizeH="0" baseline="0" noProof="0" dirty="0">
                <a:ln>
                  <a:noFill/>
                </a:ln>
                <a:solidFill>
                  <a:srgbClr val="363A92"/>
                </a:solidFill>
                <a:effectLst/>
                <a:uLnTx/>
                <a:uFillTx/>
                <a:latin typeface="SDCC Sans" pitchFamily="2" charset="0"/>
                <a:ea typeface="+mn-ea"/>
                <a:cs typeface="Arial" panose="020B0604020202020204" pitchFamily="34" charset="0"/>
              </a:rPr>
              <a:t>Changes to existing land capacity details since Development Plan was adopted</a:t>
            </a:r>
          </a:p>
          <a:p>
            <a:pPr marL="897392" lvl="2" indent="-342900" fontAlgn="ctr">
              <a:lnSpc>
                <a:spcPct val="107000"/>
              </a:lnSpc>
              <a:spcAft>
                <a:spcPts val="800"/>
              </a:spcAft>
              <a:buFont typeface="+mj-lt"/>
              <a:buAutoNum type="alphaLcPeriod"/>
              <a:defRPr/>
            </a:pPr>
            <a:r>
              <a:rPr lang="en-GB" sz="1600" dirty="0">
                <a:solidFill>
                  <a:srgbClr val="363A92"/>
                </a:solidFill>
                <a:latin typeface="SDCC Sans" pitchFamily="2" charset="0"/>
                <a:cs typeface="Arial" panose="020B0604020202020204" pitchFamily="34" charset="0"/>
              </a:rPr>
              <a:t>To reflect updated settlement capacity audit carried out in 2025 which informed new zonings</a:t>
            </a:r>
            <a:endParaRPr kumimoji="0" lang="en-GB" sz="1600" b="0" i="0" u="none" strike="noStrike" kern="0" cap="none" spc="0" normalizeH="0" baseline="0" noProof="0" dirty="0">
              <a:ln>
                <a:noFill/>
              </a:ln>
              <a:solidFill>
                <a:srgbClr val="363A92"/>
              </a:solidFill>
              <a:effectLst/>
              <a:uLnTx/>
              <a:uFillTx/>
              <a:latin typeface="SDCC Sans" pitchFamily="2" charset="0"/>
              <a:ea typeface="+mn-ea"/>
              <a:cs typeface="Arial" panose="020B0604020202020204" pitchFamily="34" charset="0"/>
            </a:endParaRPr>
          </a:p>
          <a:p>
            <a:pPr marL="342900" marR="0" lvl="0" indent="-342900" defTabSz="914400" eaLnBrk="1" fontAlgn="ctr" latinLnBrk="0" hangingPunct="1">
              <a:lnSpc>
                <a:spcPct val="107000"/>
              </a:lnSpc>
              <a:spcBef>
                <a:spcPts val="0"/>
              </a:spcBef>
              <a:spcAft>
                <a:spcPts val="800"/>
              </a:spcAft>
              <a:buClrTx/>
              <a:buSzTx/>
              <a:buFont typeface="+mj-lt"/>
              <a:buAutoNum type="arabicPeriod"/>
              <a:tabLst/>
              <a:defRPr/>
            </a:pPr>
            <a:r>
              <a:rPr kumimoji="0" lang="en-GB" sz="1600" b="1" i="0" u="none" strike="noStrike" kern="0" cap="none" spc="0" normalizeH="0" baseline="0" noProof="0" dirty="0">
                <a:ln>
                  <a:noFill/>
                </a:ln>
                <a:solidFill>
                  <a:srgbClr val="363A92"/>
                </a:solidFill>
                <a:effectLst/>
                <a:uLnTx/>
                <a:uFillTx/>
                <a:latin typeface="SDCC Sans" pitchFamily="2" charset="0"/>
                <a:ea typeface="+mn-ea"/>
                <a:cs typeface="Arial" panose="020B0604020202020204" pitchFamily="34" charset="0"/>
              </a:rPr>
              <a:t>Changing the zoning objective of lands to allow for residential development</a:t>
            </a:r>
          </a:p>
          <a:p>
            <a:pPr marL="897392" lvl="2" indent="-342900" fontAlgn="ctr">
              <a:lnSpc>
                <a:spcPct val="107000"/>
              </a:lnSpc>
              <a:spcAft>
                <a:spcPts val="800"/>
              </a:spcAft>
              <a:buFont typeface="+mj-lt"/>
              <a:buAutoNum type="alphaLcPeriod"/>
              <a:defRPr/>
            </a:pPr>
            <a:r>
              <a:rPr lang="en-GB" sz="1600" dirty="0">
                <a:latin typeface="SDCC Sans" pitchFamily="2" charset="0"/>
              </a:rPr>
              <a:t>Where appropriate, Specific Local Objectives (SLOs) of new residential zoned land to guide appropriate development</a:t>
            </a:r>
          </a:p>
          <a:p>
            <a:pPr marL="342900" marR="0" lvl="0" indent="-342900" defTabSz="914400" eaLnBrk="1" fontAlgn="ctr" latinLnBrk="0" hangingPunct="1">
              <a:lnSpc>
                <a:spcPct val="107000"/>
              </a:lnSpc>
              <a:spcBef>
                <a:spcPts val="0"/>
              </a:spcBef>
              <a:spcAft>
                <a:spcPts val="800"/>
              </a:spcAft>
              <a:buClrTx/>
              <a:buSzTx/>
              <a:buFont typeface="+mj-lt"/>
              <a:buAutoNum type="arabicPeriod"/>
              <a:tabLst/>
              <a:defRPr/>
            </a:pPr>
            <a:r>
              <a:rPr lang="en-GB" sz="1600" b="1" dirty="0">
                <a:latin typeface="SDCC Sans" pitchFamily="2" charset="0"/>
              </a:rPr>
              <a:t>Designation of Future Strategic Long-Term Development Areas (subject to future rezoning)</a:t>
            </a:r>
          </a:p>
          <a:p>
            <a:pPr marL="897392" lvl="2" indent="-342900" fontAlgn="ctr">
              <a:lnSpc>
                <a:spcPct val="107000"/>
              </a:lnSpc>
              <a:spcAft>
                <a:spcPts val="800"/>
              </a:spcAft>
              <a:buFont typeface="+mj-lt"/>
              <a:buAutoNum type="alphaLcPeriod"/>
              <a:defRPr/>
            </a:pPr>
            <a:r>
              <a:rPr kumimoji="0" lang="en-GB" sz="1600" b="0" i="0" u="none" strike="noStrike" kern="0" cap="none" spc="0" normalizeH="0" baseline="0" noProof="0" dirty="0">
                <a:ln>
                  <a:noFill/>
                </a:ln>
                <a:solidFill>
                  <a:srgbClr val="363A92"/>
                </a:solidFill>
                <a:effectLst/>
                <a:uLnTx/>
                <a:uFillTx/>
                <a:latin typeface="SDCC Sans" pitchFamily="2" charset="0"/>
                <a:ea typeface="+mn-ea"/>
                <a:cs typeface="Arial" panose="020B0604020202020204" pitchFamily="34" charset="0"/>
              </a:rPr>
              <a:t>Signpost long-term lands for housing supply beyond the current development plan</a:t>
            </a:r>
          </a:p>
          <a:p>
            <a:pPr marL="897392" lvl="2" indent="-342900" fontAlgn="ctr">
              <a:lnSpc>
                <a:spcPct val="107000"/>
              </a:lnSpc>
              <a:spcAft>
                <a:spcPts val="800"/>
              </a:spcAft>
              <a:buFont typeface="+mj-lt"/>
              <a:buAutoNum type="alphaLcPeriod"/>
              <a:defRPr/>
            </a:pPr>
            <a:r>
              <a:rPr lang="en-GB" sz="1600" dirty="0">
                <a:solidFill>
                  <a:srgbClr val="363A92"/>
                </a:solidFill>
                <a:latin typeface="SDCC Sans" pitchFamily="2" charset="0"/>
              </a:rPr>
              <a:t>Enable SDCC, utility providers, landowners &amp; other key stakeholders to plan for release of strategic reserve lands as need arises during 2030s</a:t>
            </a:r>
            <a:endParaRPr kumimoji="0" lang="en-GB" sz="1600" b="0" i="0" u="none" strike="noStrike" kern="0" cap="none" spc="0" normalizeH="0" baseline="0" noProof="0" dirty="0">
              <a:ln>
                <a:noFill/>
              </a:ln>
              <a:solidFill>
                <a:srgbClr val="363A92"/>
              </a:solidFill>
              <a:effectLst/>
              <a:uLnTx/>
              <a:uFillTx/>
              <a:latin typeface="SDCC Sans" pitchFamily="2" charset="0"/>
              <a:ea typeface="+mn-ea"/>
              <a:cs typeface="Arial" panose="020B0604020202020204" pitchFamily="34" charset="0"/>
            </a:endParaRPr>
          </a:p>
          <a:p>
            <a:pPr marL="342900" marR="0" lvl="0" indent="-342900" defTabSz="914400" eaLnBrk="1" fontAlgn="ctr" latinLnBrk="0" hangingPunct="1">
              <a:lnSpc>
                <a:spcPct val="107000"/>
              </a:lnSpc>
              <a:spcBef>
                <a:spcPts val="0"/>
              </a:spcBef>
              <a:spcAft>
                <a:spcPts val="800"/>
              </a:spcAft>
              <a:buClrTx/>
              <a:buSzTx/>
              <a:buFont typeface="+mj-lt"/>
              <a:buAutoNum type="arabicPeriod"/>
              <a:tabLst/>
              <a:defRPr/>
            </a:pPr>
            <a:r>
              <a:rPr lang="en-GB" sz="1600" b="1" dirty="0">
                <a:latin typeface="SDCC Sans" pitchFamily="2" charset="0"/>
              </a:rPr>
              <a:t>Compact Settlement Guidelines</a:t>
            </a:r>
            <a:endParaRPr kumimoji="0" lang="en-GB" sz="1600" b="1" i="0" u="none" strike="noStrike" kern="0" cap="none" spc="0" normalizeH="0" baseline="0" noProof="0" dirty="0">
              <a:ln>
                <a:noFill/>
              </a:ln>
              <a:solidFill>
                <a:srgbClr val="363A92"/>
              </a:solidFill>
              <a:effectLst/>
              <a:uLnTx/>
              <a:uFillTx/>
              <a:latin typeface="SDCC Sans" pitchFamily="2" charset="0"/>
              <a:ea typeface="+mn-ea"/>
              <a:cs typeface="Arial" panose="020B0604020202020204" pitchFamily="34" charset="0"/>
            </a:endParaRPr>
          </a:p>
          <a:p>
            <a:pPr marL="959871" lvl="3" indent="-342900" fontAlgn="ctr">
              <a:lnSpc>
                <a:spcPct val="107000"/>
              </a:lnSpc>
              <a:spcAft>
                <a:spcPts val="800"/>
              </a:spcAft>
              <a:buFont typeface="+mj-lt"/>
              <a:buAutoNum type="alphaLcPeriod"/>
              <a:defRPr/>
            </a:pPr>
            <a:r>
              <a:rPr lang="en-GB" sz="1600" dirty="0">
                <a:solidFill>
                  <a:srgbClr val="363A92"/>
                </a:solidFill>
                <a:latin typeface="SDCC Sans" pitchFamily="2" charset="0"/>
              </a:rPr>
              <a:t>Changes to existing policies, objectives or standards where they potentially conflict with the CSGs</a:t>
            </a:r>
          </a:p>
          <a:p>
            <a:pPr marL="342900" lvl="0" indent="-342900" fontAlgn="ctr">
              <a:lnSpc>
                <a:spcPct val="107000"/>
              </a:lnSpc>
              <a:spcAft>
                <a:spcPts val="800"/>
              </a:spcAft>
              <a:buFont typeface="+mj-lt"/>
              <a:buAutoNum type="arabicPeriod"/>
              <a:defRPr/>
            </a:pPr>
            <a:r>
              <a:rPr lang="en-GB" sz="1600" b="1" dirty="0">
                <a:latin typeface="SDCC Sans" pitchFamily="2" charset="0"/>
              </a:rPr>
              <a:t>Additional measures to facilitate unlocking of existing residential zoned lands</a:t>
            </a:r>
          </a:p>
          <a:p>
            <a:pPr marL="342900" lvl="0" indent="-342900" fontAlgn="ctr">
              <a:lnSpc>
                <a:spcPct val="107000"/>
              </a:lnSpc>
              <a:spcAft>
                <a:spcPts val="800"/>
              </a:spcAft>
              <a:buFont typeface="+mj-lt"/>
              <a:buAutoNum type="arabicPeriod"/>
              <a:defRPr/>
            </a:pPr>
            <a:endParaRPr lang="en-GB" sz="1600" dirty="0">
              <a:latin typeface="SDCC Sans" pitchFamily="2" charset="0"/>
            </a:endParaRPr>
          </a:p>
          <a:p>
            <a:pPr marL="342900" lvl="0" indent="-342900" fontAlgn="ctr">
              <a:lnSpc>
                <a:spcPct val="107000"/>
              </a:lnSpc>
              <a:spcAft>
                <a:spcPts val="800"/>
              </a:spcAft>
              <a:buFont typeface="+mj-lt"/>
              <a:buAutoNum type="arabicPeriod"/>
              <a:defRPr/>
            </a:pPr>
            <a:endParaRPr lang="en-GB" sz="1600" dirty="0">
              <a:latin typeface="SDCC Sans" pitchFamily="2" charset="0"/>
            </a:endParaRPr>
          </a:p>
        </p:txBody>
      </p:sp>
    </p:spTree>
    <p:extLst>
      <p:ext uri="{BB962C8B-B14F-4D97-AF65-F5344CB8AC3E}">
        <p14:creationId xmlns:p14="http://schemas.microsoft.com/office/powerpoint/2010/main" val="727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C06E2-70E1-3B75-328A-FA12721298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1400AE-DA43-4349-79FE-9092E0E9BC52}"/>
              </a:ext>
            </a:extLst>
          </p:cNvPr>
          <p:cNvSpPr>
            <a:spLocks noGrp="1"/>
          </p:cNvSpPr>
          <p:nvPr>
            <p:ph type="title"/>
          </p:nvPr>
        </p:nvSpPr>
        <p:spPr>
          <a:xfrm>
            <a:off x="689314" y="677684"/>
            <a:ext cx="6608172" cy="2895332"/>
          </a:xfrm>
        </p:spPr>
        <p:txBody>
          <a:bodyPr>
            <a:normAutofit/>
          </a:bodyPr>
          <a:lstStyle/>
          <a:p>
            <a:r>
              <a:rPr lang="en-US" sz="5800" dirty="0">
                <a:latin typeface="SDCC Sans"/>
                <a:cs typeface="Arial"/>
              </a:rPr>
              <a:t>Changes to Written Statement</a:t>
            </a:r>
          </a:p>
        </p:txBody>
      </p:sp>
    </p:spTree>
    <p:extLst>
      <p:ext uri="{BB962C8B-B14F-4D97-AF65-F5344CB8AC3E}">
        <p14:creationId xmlns:p14="http://schemas.microsoft.com/office/powerpoint/2010/main" val="2458028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0DEC2-3099-42DF-2E22-CD73491F172D}"/>
            </a:ext>
          </a:extLst>
        </p:cNvPr>
        <p:cNvGrpSpPr/>
        <p:nvPr/>
      </p:nvGrpSpPr>
      <p:grpSpPr>
        <a:xfrm>
          <a:off x="0" y="0"/>
          <a:ext cx="0" cy="0"/>
          <a:chOff x="0" y="0"/>
          <a:chExt cx="0" cy="0"/>
        </a:xfrm>
      </p:grpSpPr>
      <p:sp>
        <p:nvSpPr>
          <p:cNvPr id="44" name="Title 1">
            <a:extLst>
              <a:ext uri="{FF2B5EF4-FFF2-40B4-BE49-F238E27FC236}">
                <a16:creationId xmlns:a16="http://schemas.microsoft.com/office/drawing/2014/main" id="{B0E9F654-7969-9F91-9A7F-96AAAEDC08AD}"/>
              </a:ext>
            </a:extLst>
          </p:cNvPr>
          <p:cNvSpPr>
            <a:spLocks noGrp="1"/>
          </p:cNvSpPr>
          <p:nvPr>
            <p:ph type="title"/>
          </p:nvPr>
        </p:nvSpPr>
        <p:spPr>
          <a:xfrm>
            <a:off x="504471" y="499136"/>
            <a:ext cx="10001985" cy="856798"/>
          </a:xfrm>
        </p:spPr>
        <p:txBody>
          <a:bodyPr anchor="ctr">
            <a:normAutofit/>
          </a:bodyPr>
          <a:lstStyle/>
          <a:p>
            <a:r>
              <a:rPr lang="en-US" sz="3250" dirty="0">
                <a:latin typeface="SDCC Sans"/>
                <a:cs typeface="Arial"/>
              </a:rPr>
              <a:t>Changes to Text Throughout CDP</a:t>
            </a:r>
          </a:p>
        </p:txBody>
      </p:sp>
      <p:sp>
        <p:nvSpPr>
          <p:cNvPr id="3" name="Text Placeholder 2">
            <a:extLst>
              <a:ext uri="{FF2B5EF4-FFF2-40B4-BE49-F238E27FC236}">
                <a16:creationId xmlns:a16="http://schemas.microsoft.com/office/drawing/2014/main" id="{0A44D77C-1E06-5DAB-E9CD-85B5BB06C31F}"/>
              </a:ext>
            </a:extLst>
          </p:cNvPr>
          <p:cNvSpPr txBox="1">
            <a:spLocks/>
          </p:cNvSpPr>
          <p:nvPr/>
        </p:nvSpPr>
        <p:spPr>
          <a:xfrm>
            <a:off x="504471" y="3140968"/>
            <a:ext cx="11352170" cy="3384376"/>
          </a:xfrm>
          <a:prstGeom prst="rect">
            <a:avLst/>
          </a:prstGeom>
        </p:spPr>
        <p:txBody>
          <a:bodyPr vert="horz" lIns="0" tIns="0" rIns="0" bIns="0" rtlCol="0">
            <a:noAutofit/>
          </a:bodyPr>
          <a:lstStyle>
            <a:lvl1pPr marL="0" eaLnBrk="1" hangingPunct="1">
              <a:spcAft>
                <a:spcPts val="1092"/>
              </a:spcAft>
              <a:defRPr sz="1455">
                <a:solidFill>
                  <a:srgbClr val="363A92"/>
                </a:solidFill>
                <a:latin typeface="+mn-lt"/>
                <a:ea typeface="+mn-ea"/>
                <a:cs typeface="Arial" panose="020B0604020202020204" pitchFamily="34" charset="0"/>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pPr marL="342900" indent="-342900" algn="just">
              <a:lnSpc>
                <a:spcPct val="107000"/>
              </a:lnSpc>
              <a:spcAft>
                <a:spcPts val="800"/>
              </a:spcAft>
              <a:buFont typeface="Arial" panose="020B0604020202020204" pitchFamily="34" charset="0"/>
              <a:buChar char="•"/>
              <a:defRPr/>
            </a:pPr>
            <a:endParaRPr lang="en-GB" sz="1400">
              <a:latin typeface="SDCC Sans" pitchFamily="2" charset="0"/>
              <a:ea typeface="Calibri" panose="020F050202020403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019602E2-E4B3-EE10-F3DA-3294CABCA7BA}"/>
              </a:ext>
            </a:extLst>
          </p:cNvPr>
          <p:cNvSpPr>
            <a:spLocks noGrp="1"/>
          </p:cNvSpPr>
          <p:nvPr>
            <p:ph type="body" idx="1"/>
          </p:nvPr>
        </p:nvSpPr>
        <p:spPr>
          <a:xfrm>
            <a:off x="504470" y="1577340"/>
            <a:ext cx="5199644" cy="4948004"/>
          </a:xfrm>
        </p:spPr>
        <p:txBody>
          <a:bodyPr>
            <a:noAutofit/>
          </a:bodyPr>
          <a:lstStyle/>
          <a:p>
            <a:pPr>
              <a:lnSpc>
                <a:spcPct val="110000"/>
              </a:lnSpc>
              <a:spcAft>
                <a:spcPts val="1000"/>
              </a:spcAft>
            </a:pPr>
            <a:r>
              <a:rPr lang="en-GB" sz="1500" dirty="0">
                <a:latin typeface="SDCC Sans" pitchFamily="2" charset="0"/>
              </a:rPr>
              <a:t>Changes to text of the CDP are presented as follows:</a:t>
            </a:r>
          </a:p>
          <a:p>
            <a:pPr marL="285750" indent="-285750">
              <a:lnSpc>
                <a:spcPct val="110000"/>
              </a:lnSpc>
              <a:spcAft>
                <a:spcPts val="1000"/>
              </a:spcAft>
              <a:buFont typeface="Arial" panose="020B0604020202020204" pitchFamily="34" charset="0"/>
              <a:buChar char="•"/>
            </a:pPr>
            <a:r>
              <a:rPr lang="en-IE" sz="1500" dirty="0">
                <a:latin typeface="SDCC Sans" pitchFamily="2" charset="0"/>
              </a:rPr>
              <a:t>Amendment Ref No. typically related to a specific sub-section of the CDP</a:t>
            </a:r>
          </a:p>
          <a:p>
            <a:pPr marL="285750" indent="-285750">
              <a:lnSpc>
                <a:spcPct val="110000"/>
              </a:lnSpc>
              <a:spcAft>
                <a:spcPts val="1000"/>
              </a:spcAft>
              <a:buFont typeface="Arial" panose="020B0604020202020204" pitchFamily="34" charset="0"/>
              <a:buChar char="•"/>
            </a:pPr>
            <a:r>
              <a:rPr lang="en-IE" sz="1500" dirty="0">
                <a:latin typeface="SDCC Sans" pitchFamily="2" charset="0"/>
              </a:rPr>
              <a:t>Section(s) and page(s) numbers to identify specific section / page to which amendment relates</a:t>
            </a:r>
          </a:p>
          <a:p>
            <a:pPr marL="285750" indent="-285750">
              <a:lnSpc>
                <a:spcPct val="110000"/>
              </a:lnSpc>
              <a:spcAft>
                <a:spcPts val="1000"/>
              </a:spcAft>
              <a:buFont typeface="Arial" panose="020B0604020202020204" pitchFamily="34" charset="0"/>
              <a:buChar char="•"/>
            </a:pPr>
            <a:r>
              <a:rPr lang="en-IE" sz="1500" dirty="0">
                <a:latin typeface="SDCC Sans" pitchFamily="2" charset="0"/>
              </a:rPr>
              <a:t>Proposed change may relate to text, image, table, figure or other and will be specified as relevant </a:t>
            </a:r>
          </a:p>
          <a:p>
            <a:pPr marL="562996" lvl="1" indent="-285750">
              <a:lnSpc>
                <a:spcPct val="110000"/>
              </a:lnSpc>
              <a:spcAft>
                <a:spcPts val="1000"/>
              </a:spcAft>
              <a:buFont typeface="Wingdings" panose="05000000000000000000" pitchFamily="2" charset="2"/>
              <a:buChar char="Ø"/>
            </a:pPr>
            <a:r>
              <a:rPr lang="en-IE" sz="1500" dirty="0">
                <a:latin typeface="SDCC Sans" pitchFamily="2" charset="0"/>
              </a:rPr>
              <a:t>Example: </a:t>
            </a:r>
            <a:r>
              <a:rPr lang="en-GB" sz="1500" dirty="0">
                <a:latin typeface="SDCC Sans" pitchFamily="2" charset="0"/>
              </a:rPr>
              <a:t>“Amend text and tables in Section </a:t>
            </a:r>
            <a:r>
              <a:rPr lang="en-GB" sz="1500" dirty="0" err="1">
                <a:latin typeface="SDCC Sans" pitchFamily="2" charset="0"/>
              </a:rPr>
              <a:t>x.x</a:t>
            </a:r>
            <a:r>
              <a:rPr lang="en-GB" sz="1500" dirty="0">
                <a:latin typeface="SDCC Sans" pitchFamily="2" charset="0"/>
              </a:rPr>
              <a:t>, page xx as follows:….” </a:t>
            </a:r>
          </a:p>
          <a:p>
            <a:pPr marL="285750" indent="-285750">
              <a:lnSpc>
                <a:spcPct val="110000"/>
              </a:lnSpc>
              <a:spcAft>
                <a:spcPts val="1000"/>
              </a:spcAft>
              <a:buFont typeface="Arial" panose="020B0604020202020204" pitchFamily="34" charset="0"/>
              <a:buChar char="•"/>
            </a:pPr>
            <a:r>
              <a:rPr lang="en-GB" sz="1500" dirty="0">
                <a:latin typeface="SDCC Sans" pitchFamily="2" charset="0"/>
              </a:rPr>
              <a:t>Proposed changes to the text are shown with:</a:t>
            </a:r>
          </a:p>
          <a:p>
            <a:pPr marL="562996" lvl="1" indent="-285750">
              <a:lnSpc>
                <a:spcPct val="110000"/>
              </a:lnSpc>
              <a:spcAft>
                <a:spcPts val="1000"/>
              </a:spcAft>
              <a:buFont typeface="Arial" panose="020B0604020202020204" pitchFamily="34" charset="0"/>
              <a:buChar char="•"/>
            </a:pPr>
            <a:r>
              <a:rPr lang="en-GB" sz="1500" dirty="0">
                <a:solidFill>
                  <a:srgbClr val="00B050"/>
                </a:solidFill>
                <a:latin typeface="SDCC Sans" pitchFamily="2" charset="0"/>
              </a:rPr>
              <a:t>new text in green </a:t>
            </a:r>
          </a:p>
          <a:p>
            <a:pPr marL="562996" lvl="1" indent="-285750">
              <a:lnSpc>
                <a:spcPct val="110000"/>
              </a:lnSpc>
              <a:spcAft>
                <a:spcPts val="1000"/>
              </a:spcAft>
              <a:buFont typeface="Arial" panose="020B0604020202020204" pitchFamily="34" charset="0"/>
              <a:buChar char="•"/>
            </a:pPr>
            <a:r>
              <a:rPr lang="en-GB" sz="1500" dirty="0">
                <a:solidFill>
                  <a:srgbClr val="FF0000"/>
                </a:solidFill>
                <a:latin typeface="SDCC Sans" pitchFamily="2" charset="0"/>
              </a:rPr>
              <a:t>text for deletion in red </a:t>
            </a:r>
            <a:r>
              <a:rPr lang="en-GB" sz="1500" strike="sngStrike" dirty="0">
                <a:solidFill>
                  <a:srgbClr val="FF0000"/>
                </a:solidFill>
                <a:latin typeface="SDCC Sans" pitchFamily="2" charset="0"/>
              </a:rPr>
              <a:t>strikethrough</a:t>
            </a:r>
            <a:r>
              <a:rPr lang="en-GB" sz="1500" dirty="0">
                <a:latin typeface="SDCC Sans" pitchFamily="2" charset="0"/>
              </a:rPr>
              <a:t>. </a:t>
            </a:r>
          </a:p>
          <a:p>
            <a:pPr marL="285750" indent="-285750">
              <a:lnSpc>
                <a:spcPct val="110000"/>
              </a:lnSpc>
              <a:spcAft>
                <a:spcPts val="1000"/>
              </a:spcAft>
              <a:buFont typeface="Arial" panose="020B0604020202020204" pitchFamily="34" charset="0"/>
              <a:buChar char="•"/>
            </a:pPr>
            <a:r>
              <a:rPr lang="en-GB" sz="1500" dirty="0">
                <a:latin typeface="SDCC Sans" pitchFamily="2" charset="0"/>
              </a:rPr>
              <a:t>On adoption all green text will revert to normal text and red strikethrough text will be deleted. </a:t>
            </a:r>
            <a:endParaRPr lang="en-IE" sz="1500" dirty="0">
              <a:latin typeface="SDCC Sans" pitchFamily="2" charset="0"/>
            </a:endParaRPr>
          </a:p>
        </p:txBody>
      </p:sp>
      <p:pic>
        <p:nvPicPr>
          <p:cNvPr id="13" name="Picture 12">
            <a:extLst>
              <a:ext uri="{FF2B5EF4-FFF2-40B4-BE49-F238E27FC236}">
                <a16:creationId xmlns:a16="http://schemas.microsoft.com/office/drawing/2014/main" id="{686FA5BE-4EB9-8616-0383-9D8ABF8C086E}"/>
              </a:ext>
            </a:extLst>
          </p:cNvPr>
          <p:cNvPicPr>
            <a:picLocks noChangeAspect="1"/>
          </p:cNvPicPr>
          <p:nvPr/>
        </p:nvPicPr>
        <p:blipFill>
          <a:blip r:embed="rId3"/>
          <a:srcRect b="29134"/>
          <a:stretch>
            <a:fillRect/>
          </a:stretch>
        </p:blipFill>
        <p:spPr>
          <a:xfrm>
            <a:off x="6227722" y="1577339"/>
            <a:ext cx="5683216" cy="3140325"/>
          </a:xfrm>
          <a:prstGeom prst="rect">
            <a:avLst/>
          </a:prstGeom>
        </p:spPr>
      </p:pic>
      <p:pic>
        <p:nvPicPr>
          <p:cNvPr id="15" name="Picture 14">
            <a:extLst>
              <a:ext uri="{FF2B5EF4-FFF2-40B4-BE49-F238E27FC236}">
                <a16:creationId xmlns:a16="http://schemas.microsoft.com/office/drawing/2014/main" id="{1916B9DC-6B85-E7D3-36CF-F9236022109A}"/>
              </a:ext>
            </a:extLst>
          </p:cNvPr>
          <p:cNvPicPr>
            <a:picLocks noChangeAspect="1"/>
          </p:cNvPicPr>
          <p:nvPr/>
        </p:nvPicPr>
        <p:blipFill>
          <a:blip r:embed="rId4"/>
          <a:stretch>
            <a:fillRect/>
          </a:stretch>
        </p:blipFill>
        <p:spPr>
          <a:xfrm>
            <a:off x="6227722" y="4717665"/>
            <a:ext cx="5683216" cy="1653977"/>
          </a:xfrm>
          <a:prstGeom prst="rect">
            <a:avLst/>
          </a:prstGeom>
        </p:spPr>
      </p:pic>
    </p:spTree>
    <p:extLst>
      <p:ext uri="{BB962C8B-B14F-4D97-AF65-F5344CB8AC3E}">
        <p14:creationId xmlns:p14="http://schemas.microsoft.com/office/powerpoint/2010/main" val="1144798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52306-5612-23DD-BBA5-F2B5250107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401BAA-F8B9-A6BA-54E8-50C89E5FE4BF}"/>
              </a:ext>
            </a:extLst>
          </p:cNvPr>
          <p:cNvSpPr>
            <a:spLocks noGrp="1"/>
          </p:cNvSpPr>
          <p:nvPr>
            <p:ph type="title"/>
          </p:nvPr>
        </p:nvSpPr>
        <p:spPr>
          <a:xfrm>
            <a:off x="689314" y="677684"/>
            <a:ext cx="6608172" cy="2895332"/>
          </a:xfrm>
        </p:spPr>
        <p:txBody>
          <a:bodyPr>
            <a:normAutofit/>
          </a:bodyPr>
          <a:lstStyle/>
          <a:p>
            <a:r>
              <a:rPr lang="en-US" sz="5800" dirty="0">
                <a:latin typeface="SDCC Sans"/>
                <a:cs typeface="Arial"/>
              </a:rPr>
              <a:t>Additional Zoned Land Capacity for Residential </a:t>
            </a:r>
          </a:p>
        </p:txBody>
      </p:sp>
    </p:spTree>
    <p:extLst>
      <p:ext uri="{BB962C8B-B14F-4D97-AF65-F5344CB8AC3E}">
        <p14:creationId xmlns:p14="http://schemas.microsoft.com/office/powerpoint/2010/main" val="1720573747"/>
      </p:ext>
    </p:extLst>
  </p:cSld>
  <p:clrMapOvr>
    <a:masterClrMapping/>
  </p:clrMapOvr>
</p:sld>
</file>

<file path=ppt/theme/theme1.xml><?xml version="1.0" encoding="utf-8"?>
<a:theme xmlns:a="http://schemas.openxmlformats.org/drawingml/2006/main" name="SDCC Master">
  <a:themeElements>
    <a:clrScheme name="Custom 2">
      <a:dk1>
        <a:srgbClr val="000000"/>
      </a:dk1>
      <a:lt1>
        <a:srgbClr val="FFFFFF"/>
      </a:lt1>
      <a:dk2>
        <a:srgbClr val="271B5B"/>
      </a:dk2>
      <a:lt2>
        <a:srgbClr val="BFC2C7"/>
      </a:lt2>
      <a:accent1>
        <a:srgbClr val="363A92"/>
      </a:accent1>
      <a:accent2>
        <a:srgbClr val="F26959"/>
      </a:accent2>
      <a:accent3>
        <a:srgbClr val="79D750"/>
      </a:accent3>
      <a:accent4>
        <a:srgbClr val="9D7EB8"/>
      </a:accent4>
      <a:accent5>
        <a:srgbClr val="7DA6D7"/>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DCC_presentation_template Updated.potx" id="{809AE0C1-FB5C-4E8E-BCFD-4BFD462B0860}" vid="{0323FABC-5CF3-46D9-93D9-E0827CAEE1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5ca5202-1d83-4a31-8ff3-547b1c9b2728" xsi:nil="true"/>
    <lcf76f155ced4ddcb4097134ff3c332f xmlns="a86d0e87-8d6d-41e9-be7c-caf88979fda4">
      <Terms xmlns="http://schemas.microsoft.com/office/infopath/2007/PartnerControls"/>
    </lcf76f155ced4ddcb4097134ff3c332f>
    <Status xmlns="a86d0e87-8d6d-41e9-be7c-caf88979fda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F0697C2C8B4694FBF47B1AF15F2C888" ma:contentTypeVersion="13" ma:contentTypeDescription="Create a new document." ma:contentTypeScope="" ma:versionID="40615e4d44dcf647d6f39b0e89fcaacb">
  <xsd:schema xmlns:xsd="http://www.w3.org/2001/XMLSchema" xmlns:xs="http://www.w3.org/2001/XMLSchema" xmlns:p="http://schemas.microsoft.com/office/2006/metadata/properties" xmlns:ns2="a86d0e87-8d6d-41e9-be7c-caf88979fda4" xmlns:ns3="25ca5202-1d83-4a31-8ff3-547b1c9b2728" targetNamespace="http://schemas.microsoft.com/office/2006/metadata/properties" ma:root="true" ma:fieldsID="eb0de1b30b7df5c3456a7337ffb76f1f" ns2:_="" ns3:_="">
    <xsd:import namespace="a86d0e87-8d6d-41e9-be7c-caf88979fda4"/>
    <xsd:import namespace="25ca5202-1d83-4a31-8ff3-547b1c9b272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Statu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6d0e87-8d6d-41e9-be7c-caf88979fd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8ffc308-2e47-430b-9a89-74385420e96b"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Status" ma:index="18" nillable="true" ma:displayName="Status" ma:format="Dropdown" ma:internalName="Status">
      <xsd:simpleType>
        <xsd:restriction base="dms:Text">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5ca5202-1d83-4a31-8ff3-547b1c9b272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1e7e39b-047b-49e9-8e33-bb9f729d480a}" ma:internalName="TaxCatchAll" ma:showField="CatchAllData" ma:web="25ca5202-1d83-4a31-8ff3-547b1c9b272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B63639-6FB0-4190-876E-410350837E97}">
  <ds:schemaRefs>
    <ds:schemaRef ds:uri="http://schemas.microsoft.com/sharepoint/v3/contenttype/forms"/>
  </ds:schemaRefs>
</ds:datastoreItem>
</file>

<file path=customXml/itemProps2.xml><?xml version="1.0" encoding="utf-8"?>
<ds:datastoreItem xmlns:ds="http://schemas.openxmlformats.org/officeDocument/2006/customXml" ds:itemID="{8AC9ACAC-6CFB-40D5-AA0B-CF6937D6A3CC}">
  <ds:schemaRefs>
    <ds:schemaRef ds:uri="http://purl.org/dc/elements/1.1/"/>
    <ds:schemaRef ds:uri="a86d0e87-8d6d-41e9-be7c-caf88979fda4"/>
    <ds:schemaRef ds:uri="http://www.w3.org/XML/1998/namespace"/>
    <ds:schemaRef ds:uri="http://purl.org/dc/dcmitype/"/>
    <ds:schemaRef ds:uri="http://schemas.microsoft.com/office/2006/documentManagement/types"/>
    <ds:schemaRef ds:uri="http://purl.org/dc/terms/"/>
    <ds:schemaRef ds:uri="http://schemas.microsoft.com/office/2006/metadata/properties"/>
    <ds:schemaRef ds:uri="http://schemas.microsoft.com/office/infopath/2007/PartnerControls"/>
    <ds:schemaRef ds:uri="http://schemas.openxmlformats.org/package/2006/metadata/core-properties"/>
    <ds:schemaRef ds:uri="25ca5202-1d83-4a31-8ff3-547b1c9b2728"/>
  </ds:schemaRefs>
</ds:datastoreItem>
</file>

<file path=customXml/itemProps3.xml><?xml version="1.0" encoding="utf-8"?>
<ds:datastoreItem xmlns:ds="http://schemas.openxmlformats.org/officeDocument/2006/customXml" ds:itemID="{30699D57-6135-4A41-8D6A-AB1E5F55BF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6d0e87-8d6d-41e9-be7c-caf88979fda4"/>
    <ds:schemaRef ds:uri="25ca5202-1d83-4a31-8ff3-547b1c9b27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SDCC_presentation_template Updated</Template>
  <TotalTime>17381</TotalTime>
  <Words>1300</Words>
  <Application>Microsoft Office PowerPoint</Application>
  <PresentationFormat>Widescreen</PresentationFormat>
  <Paragraphs>160</Paragraphs>
  <Slides>19</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Arial,Sans-Serif</vt:lpstr>
      <vt:lpstr>Calibri</vt:lpstr>
      <vt:lpstr>SDCC Display</vt:lpstr>
      <vt:lpstr>SDCC Sans</vt:lpstr>
      <vt:lpstr>Wingdings</vt:lpstr>
      <vt:lpstr>SDCC Master</vt:lpstr>
      <vt:lpstr>NPF Implementation: Housing Growth  CDP Variation  </vt:lpstr>
      <vt:lpstr>Recap – NPF Revised Housing Targets</vt:lpstr>
      <vt:lpstr>Recap - SDCC Approach</vt:lpstr>
      <vt:lpstr>Variation on Public Consultation</vt:lpstr>
      <vt:lpstr>Summary of Proposed Variation</vt:lpstr>
      <vt:lpstr>Summary of Proposed Variation</vt:lpstr>
      <vt:lpstr>Changes to Written Statement</vt:lpstr>
      <vt:lpstr>Changes to Text Throughout CDP</vt:lpstr>
      <vt:lpstr>Additional Zoned Land Capacity for Residential </vt:lpstr>
      <vt:lpstr>Key Changes to meet Targets</vt:lpstr>
      <vt:lpstr>Overview of Lands</vt:lpstr>
      <vt:lpstr>Additional Zoned Land Capacity</vt:lpstr>
      <vt:lpstr>Future Strategic Long-Term Development Areas</vt:lpstr>
      <vt:lpstr>Future Strategic Long-Term Development Areas</vt:lpstr>
      <vt:lpstr>Additional Measures for Public Consultation</vt:lpstr>
      <vt:lpstr>Additional Measures to Deliver Lands</vt:lpstr>
      <vt:lpstr>Next Steps</vt:lpstr>
      <vt:lpstr>Proposed Variation – Next Steps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William Byrne</dc:creator>
  <cp:lastModifiedBy>Eoin Burke</cp:lastModifiedBy>
  <cp:revision>97</cp:revision>
  <cp:lastPrinted>2025-11-26T15:15:22Z</cp:lastPrinted>
  <dcterms:created xsi:type="dcterms:W3CDTF">2025-05-27T21:24:40Z</dcterms:created>
  <dcterms:modified xsi:type="dcterms:W3CDTF">2026-02-24T16:20:22Z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2025-05-09T00:00:00Z</vt:filetime>
  </property>
  <property fmtid="{D5CDD505-2E9C-101B-9397-08002B2CF9AE}" pid="3" name="Creator">
    <vt:lpwstr>Adobe Illustrator 29.4 (Macintosh)</vt:lpwstr>
  </property>
  <property fmtid="{D5CDD505-2E9C-101B-9397-08002B2CF9AE}" pid="4" name="LastSaved">
    <vt:filetime>2025-05-09T00:00:00Z</vt:filetime>
  </property>
  <property fmtid="{D5CDD505-2E9C-101B-9397-08002B2CF9AE}" pid="5" name="Producer">
    <vt:lpwstr>Adobe PDF library 17.00</vt:lpwstr>
  </property>
  <property fmtid="{D5CDD505-2E9C-101B-9397-08002B2CF9AE}" pid="6" name="ContentTypeId">
    <vt:lpwstr>0x0101009F0697C2C8B4694FBF47B1AF15F2C888</vt:lpwstr>
  </property>
  <property fmtid="{D5CDD505-2E9C-101B-9397-08002B2CF9AE}" pid="7" name="MediaServiceImageTags">
    <vt:lpwstr/>
  </property>
</Properties>
</file>