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Lst>
  <p:sldIdLst>
    <p:sldId id="544" r:id="rId6"/>
    <p:sldId id="546" r:id="rId7"/>
    <p:sldId id="547" r:id="rId8"/>
    <p:sldId id="532" r:id="rId9"/>
    <p:sldId id="533" r:id="rId10"/>
    <p:sldId id="536" r:id="rId11"/>
    <p:sldId id="549" r:id="rId12"/>
    <p:sldId id="550" r:id="rId13"/>
    <p:sldId id="537" r:id="rId14"/>
    <p:sldId id="545" r:id="rId15"/>
    <p:sldId id="315" r:id="rId16"/>
    <p:sldId id="275" r:id="rId17"/>
    <p:sldId id="278" r:id="rId18"/>
    <p:sldId id="548" r:id="rId19"/>
    <p:sldId id="279"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9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2D961CA9-53DA-4178-9F8A-E9F20AC6B850}"/>
    <pc:docChg chg="custSel modSld">
      <pc:chgData name="Eoin Burke" userId="4aafc82d-5189-4da3-bc5e-52a4f60cd126" providerId="ADAL" clId="{2D961CA9-53DA-4178-9F8A-E9F20AC6B850}" dt="2026-02-24T15:54:17.728" v="222" actId="113"/>
      <pc:docMkLst>
        <pc:docMk/>
      </pc:docMkLst>
      <pc:sldChg chg="modSp mod">
        <pc:chgData name="Eoin Burke" userId="4aafc82d-5189-4da3-bc5e-52a4f60cd126" providerId="ADAL" clId="{2D961CA9-53DA-4178-9F8A-E9F20AC6B850}" dt="2026-02-24T15:48:56.470" v="210" actId="20577"/>
        <pc:sldMkLst>
          <pc:docMk/>
          <pc:sldMk cId="4287814641" sldId="275"/>
        </pc:sldMkLst>
        <pc:spChg chg="mod">
          <ac:chgData name="Eoin Burke" userId="4aafc82d-5189-4da3-bc5e-52a4f60cd126" providerId="ADAL" clId="{2D961CA9-53DA-4178-9F8A-E9F20AC6B850}" dt="2026-02-24T15:44:47.293" v="59" actId="14100"/>
          <ac:spMkLst>
            <pc:docMk/>
            <pc:sldMk cId="4287814641" sldId="275"/>
            <ac:spMk id="2" creationId="{533C8421-B6AA-E56D-BA91-24B9BA086F6E}"/>
          </ac:spMkLst>
        </pc:spChg>
        <pc:spChg chg="mod">
          <ac:chgData name="Eoin Burke" userId="4aafc82d-5189-4da3-bc5e-52a4f60cd126" providerId="ADAL" clId="{2D961CA9-53DA-4178-9F8A-E9F20AC6B850}" dt="2026-02-24T15:48:56.470" v="210" actId="20577"/>
          <ac:spMkLst>
            <pc:docMk/>
            <pc:sldMk cId="4287814641" sldId="275"/>
            <ac:spMk id="3" creationId="{6405E653-9458-A376-3769-791C0A5C463F}"/>
          </ac:spMkLst>
        </pc:spChg>
      </pc:sldChg>
      <pc:sldChg chg="modSp mod">
        <pc:chgData name="Eoin Burke" userId="4aafc82d-5189-4da3-bc5e-52a4f60cd126" providerId="ADAL" clId="{2D961CA9-53DA-4178-9F8A-E9F20AC6B850}" dt="2026-02-24T15:48:08.631" v="208" actId="20577"/>
        <pc:sldMkLst>
          <pc:docMk/>
          <pc:sldMk cId="663220748" sldId="278"/>
        </pc:sldMkLst>
        <pc:spChg chg="mod">
          <ac:chgData name="Eoin Burke" userId="4aafc82d-5189-4da3-bc5e-52a4f60cd126" providerId="ADAL" clId="{2D961CA9-53DA-4178-9F8A-E9F20AC6B850}" dt="2026-02-24T15:45:13.162" v="67" actId="2711"/>
          <ac:spMkLst>
            <pc:docMk/>
            <pc:sldMk cId="663220748" sldId="278"/>
            <ac:spMk id="2" creationId="{87D1DA8C-2473-7482-7A45-06D877959CB8}"/>
          </ac:spMkLst>
        </pc:spChg>
        <pc:spChg chg="mod">
          <ac:chgData name="Eoin Burke" userId="4aafc82d-5189-4da3-bc5e-52a4f60cd126" providerId="ADAL" clId="{2D961CA9-53DA-4178-9F8A-E9F20AC6B850}" dt="2026-02-24T15:48:08.631" v="208" actId="20577"/>
          <ac:spMkLst>
            <pc:docMk/>
            <pc:sldMk cId="663220748" sldId="278"/>
            <ac:spMk id="3" creationId="{D2DA06B2-0FC6-0E6A-9765-855AA1212465}"/>
          </ac:spMkLst>
        </pc:spChg>
      </pc:sldChg>
      <pc:sldChg chg="modSp mod">
        <pc:chgData name="Eoin Burke" userId="4aafc82d-5189-4da3-bc5e-52a4f60cd126" providerId="ADAL" clId="{2D961CA9-53DA-4178-9F8A-E9F20AC6B850}" dt="2026-02-24T15:45:45.293" v="71" actId="14100"/>
        <pc:sldMkLst>
          <pc:docMk/>
          <pc:sldMk cId="579358066" sldId="279"/>
        </pc:sldMkLst>
        <pc:spChg chg="mod">
          <ac:chgData name="Eoin Burke" userId="4aafc82d-5189-4da3-bc5e-52a4f60cd126" providerId="ADAL" clId="{2D961CA9-53DA-4178-9F8A-E9F20AC6B850}" dt="2026-02-24T15:45:45.293" v="71" actId="14100"/>
          <ac:spMkLst>
            <pc:docMk/>
            <pc:sldMk cId="579358066" sldId="279"/>
            <ac:spMk id="2" creationId="{0A596D65-204F-6553-F623-FAA3B76E371E}"/>
          </ac:spMkLst>
        </pc:spChg>
        <pc:spChg chg="mod">
          <ac:chgData name="Eoin Burke" userId="4aafc82d-5189-4da3-bc5e-52a4f60cd126" providerId="ADAL" clId="{2D961CA9-53DA-4178-9F8A-E9F20AC6B850}" dt="2026-02-24T15:45:37.928" v="68" actId="2711"/>
          <ac:spMkLst>
            <pc:docMk/>
            <pc:sldMk cId="579358066" sldId="279"/>
            <ac:spMk id="3" creationId="{4AEEF27A-0A72-FDBE-BB57-A82605688398}"/>
          </ac:spMkLst>
        </pc:spChg>
      </pc:sldChg>
      <pc:sldChg chg="modSp mod">
        <pc:chgData name="Eoin Burke" userId="4aafc82d-5189-4da3-bc5e-52a4f60cd126" providerId="ADAL" clId="{2D961CA9-53DA-4178-9F8A-E9F20AC6B850}" dt="2026-02-24T15:50:39.102" v="212" actId="20577"/>
        <pc:sldMkLst>
          <pc:docMk/>
          <pc:sldMk cId="3467076439" sldId="315"/>
        </pc:sldMkLst>
        <pc:spChg chg="mod">
          <ac:chgData name="Eoin Burke" userId="4aafc82d-5189-4da3-bc5e-52a4f60cd126" providerId="ADAL" clId="{2D961CA9-53DA-4178-9F8A-E9F20AC6B850}" dt="2026-02-24T15:44:19.335" v="52" actId="2711"/>
          <ac:spMkLst>
            <pc:docMk/>
            <pc:sldMk cId="3467076439" sldId="315"/>
            <ac:spMk id="2" creationId="{0B84E99C-F8C8-96EE-0220-F409F5B1F221}"/>
          </ac:spMkLst>
        </pc:spChg>
        <pc:spChg chg="mod">
          <ac:chgData name="Eoin Burke" userId="4aafc82d-5189-4da3-bc5e-52a4f60cd126" providerId="ADAL" clId="{2D961CA9-53DA-4178-9F8A-E9F20AC6B850}" dt="2026-02-24T15:50:39.102" v="212" actId="20577"/>
          <ac:spMkLst>
            <pc:docMk/>
            <pc:sldMk cId="3467076439" sldId="315"/>
            <ac:spMk id="3" creationId="{BED4D830-F9AE-66D7-4B41-E4E117E048EA}"/>
          </ac:spMkLst>
        </pc:spChg>
      </pc:sldChg>
      <pc:sldChg chg="modSp mod">
        <pc:chgData name="Eoin Burke" userId="4aafc82d-5189-4da3-bc5e-52a4f60cd126" providerId="ADAL" clId="{2D961CA9-53DA-4178-9F8A-E9F20AC6B850}" dt="2026-02-24T15:53:31.163" v="218" actId="113"/>
        <pc:sldMkLst>
          <pc:docMk/>
          <pc:sldMk cId="3920302911" sldId="532"/>
        </pc:sldMkLst>
        <pc:spChg chg="mod">
          <ac:chgData name="Eoin Burke" userId="4aafc82d-5189-4da3-bc5e-52a4f60cd126" providerId="ADAL" clId="{2D961CA9-53DA-4178-9F8A-E9F20AC6B850}" dt="2026-02-24T15:53:31.163" v="218" actId="113"/>
          <ac:spMkLst>
            <pc:docMk/>
            <pc:sldMk cId="3920302911" sldId="532"/>
            <ac:spMk id="2" creationId="{70749911-09D3-A0D6-B0DA-10DE9B411BB8}"/>
          </ac:spMkLst>
        </pc:spChg>
      </pc:sldChg>
      <pc:sldChg chg="modSp mod">
        <pc:chgData name="Eoin Burke" userId="4aafc82d-5189-4da3-bc5e-52a4f60cd126" providerId="ADAL" clId="{2D961CA9-53DA-4178-9F8A-E9F20AC6B850}" dt="2026-02-24T15:43:41.268" v="48" actId="27636"/>
        <pc:sldMkLst>
          <pc:docMk/>
          <pc:sldMk cId="471809610" sldId="533"/>
        </pc:sldMkLst>
        <pc:spChg chg="mod">
          <ac:chgData name="Eoin Burke" userId="4aafc82d-5189-4da3-bc5e-52a4f60cd126" providerId="ADAL" clId="{2D961CA9-53DA-4178-9F8A-E9F20AC6B850}" dt="2026-02-24T15:43:34.240" v="46" actId="27636"/>
          <ac:spMkLst>
            <pc:docMk/>
            <pc:sldMk cId="471809610" sldId="533"/>
            <ac:spMk id="2" creationId="{FC8C5363-C327-3222-2DAF-8CFD5CC7C879}"/>
          </ac:spMkLst>
        </pc:spChg>
        <pc:spChg chg="mod">
          <ac:chgData name="Eoin Burke" userId="4aafc82d-5189-4da3-bc5e-52a4f60cd126" providerId="ADAL" clId="{2D961CA9-53DA-4178-9F8A-E9F20AC6B850}" dt="2026-02-24T15:43:28.964" v="44" actId="2711"/>
          <ac:spMkLst>
            <pc:docMk/>
            <pc:sldMk cId="471809610" sldId="533"/>
            <ac:spMk id="4" creationId="{A24317C9-57D7-40AD-AB5A-E9E16A4950F3}"/>
          </ac:spMkLst>
        </pc:spChg>
        <pc:spChg chg="mod">
          <ac:chgData name="Eoin Burke" userId="4aafc82d-5189-4da3-bc5e-52a4f60cd126" providerId="ADAL" clId="{2D961CA9-53DA-4178-9F8A-E9F20AC6B850}" dt="2026-02-24T14:41:33.974" v="0" actId="1076"/>
          <ac:spMkLst>
            <pc:docMk/>
            <pc:sldMk cId="471809610" sldId="533"/>
            <ac:spMk id="5" creationId="{4B51170A-36AB-ABA3-ED3C-84E350CADFC3}"/>
          </ac:spMkLst>
        </pc:spChg>
        <pc:spChg chg="mod">
          <ac:chgData name="Eoin Burke" userId="4aafc82d-5189-4da3-bc5e-52a4f60cd126" providerId="ADAL" clId="{2D961CA9-53DA-4178-9F8A-E9F20AC6B850}" dt="2026-02-24T15:43:21.583" v="43" actId="2711"/>
          <ac:spMkLst>
            <pc:docMk/>
            <pc:sldMk cId="471809610" sldId="533"/>
            <ac:spMk id="6" creationId="{8E55F308-28F4-1A26-1185-DAD50F1240A6}"/>
          </ac:spMkLst>
        </pc:spChg>
        <pc:spChg chg="mod">
          <ac:chgData name="Eoin Burke" userId="4aafc82d-5189-4da3-bc5e-52a4f60cd126" providerId="ADAL" clId="{2D961CA9-53DA-4178-9F8A-E9F20AC6B850}" dt="2026-02-24T15:43:17.558" v="42" actId="2711"/>
          <ac:spMkLst>
            <pc:docMk/>
            <pc:sldMk cId="471809610" sldId="533"/>
            <ac:spMk id="8" creationId="{7D124358-9F49-DBB6-FCDE-54D0F9E8B9AF}"/>
          </ac:spMkLst>
        </pc:spChg>
        <pc:spChg chg="mod">
          <ac:chgData name="Eoin Burke" userId="4aafc82d-5189-4da3-bc5e-52a4f60cd126" providerId="ADAL" clId="{2D961CA9-53DA-4178-9F8A-E9F20AC6B850}" dt="2026-02-24T15:43:13.648" v="41" actId="2711"/>
          <ac:spMkLst>
            <pc:docMk/>
            <pc:sldMk cId="471809610" sldId="533"/>
            <ac:spMk id="10" creationId="{017E2420-4963-1BD5-D719-F54D330A6106}"/>
          </ac:spMkLst>
        </pc:spChg>
        <pc:spChg chg="mod">
          <ac:chgData name="Eoin Burke" userId="4aafc82d-5189-4da3-bc5e-52a4f60cd126" providerId="ADAL" clId="{2D961CA9-53DA-4178-9F8A-E9F20AC6B850}" dt="2026-02-24T15:01:20.053" v="35" actId="2711"/>
          <ac:spMkLst>
            <pc:docMk/>
            <pc:sldMk cId="471809610" sldId="533"/>
            <ac:spMk id="12" creationId="{C502392D-3B5B-6123-55BA-0C97B859B6F4}"/>
          </ac:spMkLst>
        </pc:spChg>
        <pc:spChg chg="mod">
          <ac:chgData name="Eoin Burke" userId="4aafc82d-5189-4da3-bc5e-52a4f60cd126" providerId="ADAL" clId="{2D961CA9-53DA-4178-9F8A-E9F20AC6B850}" dt="2026-02-24T15:01:23.752" v="36" actId="2711"/>
          <ac:spMkLst>
            <pc:docMk/>
            <pc:sldMk cId="471809610" sldId="533"/>
            <ac:spMk id="13" creationId="{7BA1E1E0-8489-56D9-956D-0334F9EE10F1}"/>
          </ac:spMkLst>
        </pc:spChg>
        <pc:spChg chg="mod">
          <ac:chgData name="Eoin Burke" userId="4aafc82d-5189-4da3-bc5e-52a4f60cd126" providerId="ADAL" clId="{2D961CA9-53DA-4178-9F8A-E9F20AC6B850}" dt="2026-02-24T15:01:28.627" v="37" actId="2711"/>
          <ac:spMkLst>
            <pc:docMk/>
            <pc:sldMk cId="471809610" sldId="533"/>
            <ac:spMk id="14" creationId="{55ED3829-2EC0-8DAA-3C64-5850B0DCFF44}"/>
          </ac:spMkLst>
        </pc:spChg>
        <pc:spChg chg="mod">
          <ac:chgData name="Eoin Burke" userId="4aafc82d-5189-4da3-bc5e-52a4f60cd126" providerId="ADAL" clId="{2D961CA9-53DA-4178-9F8A-E9F20AC6B850}" dt="2026-02-24T15:01:35.090" v="39" actId="1076"/>
          <ac:spMkLst>
            <pc:docMk/>
            <pc:sldMk cId="471809610" sldId="533"/>
            <ac:spMk id="15" creationId="{AB3EA375-AE85-7D84-1B80-DFDC54634FBE}"/>
          </ac:spMkLst>
        </pc:spChg>
        <pc:spChg chg="mod">
          <ac:chgData name="Eoin Burke" userId="4aafc82d-5189-4da3-bc5e-52a4f60cd126" providerId="ADAL" clId="{2D961CA9-53DA-4178-9F8A-E9F20AC6B850}" dt="2026-02-24T15:01:39.639" v="40" actId="2711"/>
          <ac:spMkLst>
            <pc:docMk/>
            <pc:sldMk cId="471809610" sldId="533"/>
            <ac:spMk id="16" creationId="{90D9BE88-4CC2-7E2D-96B8-65B7A9D5B503}"/>
          </ac:spMkLst>
        </pc:spChg>
        <pc:spChg chg="mod">
          <ac:chgData name="Eoin Burke" userId="4aafc82d-5189-4da3-bc5e-52a4f60cd126" providerId="ADAL" clId="{2D961CA9-53DA-4178-9F8A-E9F20AC6B850}" dt="2026-02-24T15:43:41.268" v="48" actId="27636"/>
          <ac:spMkLst>
            <pc:docMk/>
            <pc:sldMk cId="471809610" sldId="533"/>
            <ac:spMk id="22" creationId="{C906AB77-0816-0551-E09D-2659F4C4C93C}"/>
          </ac:spMkLst>
        </pc:spChg>
      </pc:sldChg>
      <pc:sldChg chg="modSp mod">
        <pc:chgData name="Eoin Burke" userId="4aafc82d-5189-4da3-bc5e-52a4f60cd126" providerId="ADAL" clId="{2D961CA9-53DA-4178-9F8A-E9F20AC6B850}" dt="2026-02-24T15:01:13.445" v="34" actId="27636"/>
        <pc:sldMkLst>
          <pc:docMk/>
          <pc:sldMk cId="3353612866" sldId="536"/>
        </pc:sldMkLst>
        <pc:spChg chg="mod">
          <ac:chgData name="Eoin Burke" userId="4aafc82d-5189-4da3-bc5e-52a4f60cd126" providerId="ADAL" clId="{2D961CA9-53DA-4178-9F8A-E9F20AC6B850}" dt="2026-02-24T15:01:08.556" v="32" actId="2711"/>
          <ac:spMkLst>
            <pc:docMk/>
            <pc:sldMk cId="3353612866" sldId="536"/>
            <ac:spMk id="2" creationId="{10C7570C-58C0-E21C-6FEE-2DCA72C9EF93}"/>
          </ac:spMkLst>
        </pc:spChg>
        <pc:spChg chg="mod">
          <ac:chgData name="Eoin Burke" userId="4aafc82d-5189-4da3-bc5e-52a4f60cd126" providerId="ADAL" clId="{2D961CA9-53DA-4178-9F8A-E9F20AC6B850}" dt="2026-02-24T15:01:13.445" v="34" actId="27636"/>
          <ac:spMkLst>
            <pc:docMk/>
            <pc:sldMk cId="3353612866" sldId="536"/>
            <ac:spMk id="6" creationId="{F9DDE573-5D7B-7BC3-AC66-6648AC85F233}"/>
          </ac:spMkLst>
        </pc:spChg>
      </pc:sldChg>
      <pc:sldChg chg="modSp mod">
        <pc:chgData name="Eoin Burke" userId="4aafc82d-5189-4da3-bc5e-52a4f60cd126" providerId="ADAL" clId="{2D961CA9-53DA-4178-9F8A-E9F20AC6B850}" dt="2026-02-24T15:51:07.338" v="215" actId="2711"/>
        <pc:sldMkLst>
          <pc:docMk/>
          <pc:sldMk cId="3897862417" sldId="537"/>
        </pc:sldMkLst>
        <pc:spChg chg="mod">
          <ac:chgData name="Eoin Burke" userId="4aafc82d-5189-4da3-bc5e-52a4f60cd126" providerId="ADAL" clId="{2D961CA9-53DA-4178-9F8A-E9F20AC6B850}" dt="2026-02-24T15:51:07.338" v="215" actId="2711"/>
          <ac:spMkLst>
            <pc:docMk/>
            <pc:sldMk cId="3897862417" sldId="537"/>
            <ac:spMk id="2" creationId="{225187B3-DCFA-5C95-1071-C907ADB672CA}"/>
          </ac:spMkLst>
        </pc:spChg>
        <pc:spChg chg="mod">
          <ac:chgData name="Eoin Burke" userId="4aafc82d-5189-4da3-bc5e-52a4f60cd126" providerId="ADAL" clId="{2D961CA9-53DA-4178-9F8A-E9F20AC6B850}" dt="2026-02-24T15:51:02.001" v="214" actId="27636"/>
          <ac:spMkLst>
            <pc:docMk/>
            <pc:sldMk cId="3897862417" sldId="537"/>
            <ac:spMk id="3" creationId="{120D6A63-5357-8969-E74B-30E15E2DEF34}"/>
          </ac:spMkLst>
        </pc:spChg>
      </pc:sldChg>
      <pc:sldChg chg="modSp mod">
        <pc:chgData name="Eoin Burke" userId="4aafc82d-5189-4da3-bc5e-52a4f60cd126" providerId="ADAL" clId="{2D961CA9-53DA-4178-9F8A-E9F20AC6B850}" dt="2026-02-24T15:54:17.728" v="222" actId="113"/>
        <pc:sldMkLst>
          <pc:docMk/>
          <pc:sldMk cId="1724987105" sldId="544"/>
        </pc:sldMkLst>
        <pc:spChg chg="mod">
          <ac:chgData name="Eoin Burke" userId="4aafc82d-5189-4da3-bc5e-52a4f60cd126" providerId="ADAL" clId="{2D961CA9-53DA-4178-9F8A-E9F20AC6B850}" dt="2026-02-24T15:51:27.549" v="216" actId="14100"/>
          <ac:spMkLst>
            <pc:docMk/>
            <pc:sldMk cId="1724987105" sldId="544"/>
            <ac:spMk id="2" creationId="{66323266-9D63-F0F0-D08A-AE6737402C19}"/>
          </ac:spMkLst>
        </pc:spChg>
        <pc:spChg chg="mod">
          <ac:chgData name="Eoin Burke" userId="4aafc82d-5189-4da3-bc5e-52a4f60cd126" providerId="ADAL" clId="{2D961CA9-53DA-4178-9F8A-E9F20AC6B850}" dt="2026-02-24T15:54:15.208" v="221" actId="113"/>
          <ac:spMkLst>
            <pc:docMk/>
            <pc:sldMk cId="1724987105" sldId="544"/>
            <ac:spMk id="3" creationId="{E73E102A-7F26-B18C-3772-E77798DAA433}"/>
          </ac:spMkLst>
        </pc:spChg>
        <pc:spChg chg="mod">
          <ac:chgData name="Eoin Burke" userId="4aafc82d-5189-4da3-bc5e-52a4f60cd126" providerId="ADAL" clId="{2D961CA9-53DA-4178-9F8A-E9F20AC6B850}" dt="2026-02-24T15:54:17.728" v="222" actId="113"/>
          <ac:spMkLst>
            <pc:docMk/>
            <pc:sldMk cId="1724987105" sldId="544"/>
            <ac:spMk id="4" creationId="{9244BEA7-C38D-6032-BB2D-0DE4CD5E3422}"/>
          </ac:spMkLst>
        </pc:spChg>
      </pc:sldChg>
      <pc:sldChg chg="modSp mod">
        <pc:chgData name="Eoin Burke" userId="4aafc82d-5189-4da3-bc5e-52a4f60cd126" providerId="ADAL" clId="{2D961CA9-53DA-4178-9F8A-E9F20AC6B850}" dt="2026-02-24T15:53:37.280" v="219" actId="113"/>
        <pc:sldMkLst>
          <pc:docMk/>
          <pc:sldMk cId="3677191675" sldId="545"/>
        </pc:sldMkLst>
        <pc:spChg chg="mod">
          <ac:chgData name="Eoin Burke" userId="4aafc82d-5189-4da3-bc5e-52a4f60cd126" providerId="ADAL" clId="{2D961CA9-53DA-4178-9F8A-E9F20AC6B850}" dt="2026-02-24T15:53:37.280" v="219" actId="113"/>
          <ac:spMkLst>
            <pc:docMk/>
            <pc:sldMk cId="3677191675" sldId="545"/>
            <ac:spMk id="2" creationId="{4098DAAA-5404-B9EA-8A0C-FCCB36253ED5}"/>
          </ac:spMkLst>
        </pc:spChg>
      </pc:sldChg>
      <pc:sldChg chg="modSp mod">
        <pc:chgData name="Eoin Burke" userId="4aafc82d-5189-4da3-bc5e-52a4f60cd126" providerId="ADAL" clId="{2D961CA9-53DA-4178-9F8A-E9F20AC6B850}" dt="2026-02-24T15:53:27.786" v="217" actId="113"/>
        <pc:sldMkLst>
          <pc:docMk/>
          <pc:sldMk cId="2623584486" sldId="546"/>
        </pc:sldMkLst>
        <pc:spChg chg="mod">
          <ac:chgData name="Eoin Burke" userId="4aafc82d-5189-4da3-bc5e-52a4f60cd126" providerId="ADAL" clId="{2D961CA9-53DA-4178-9F8A-E9F20AC6B850}" dt="2026-02-24T15:53:27.786" v="217" actId="113"/>
          <ac:spMkLst>
            <pc:docMk/>
            <pc:sldMk cId="2623584486" sldId="546"/>
            <ac:spMk id="2" creationId="{6FA7D46B-AB5C-A848-1D97-6A06003B72D0}"/>
          </ac:spMkLst>
        </pc:spChg>
      </pc:sldChg>
      <pc:sldChg chg="modSp mod">
        <pc:chgData name="Eoin Burke" userId="4aafc82d-5189-4da3-bc5e-52a4f60cd126" providerId="ADAL" clId="{2D961CA9-53DA-4178-9F8A-E9F20AC6B850}" dt="2026-02-24T15:00:34.797" v="28" actId="20577"/>
        <pc:sldMkLst>
          <pc:docMk/>
          <pc:sldMk cId="3297443171" sldId="547"/>
        </pc:sldMkLst>
        <pc:spChg chg="mod">
          <ac:chgData name="Eoin Burke" userId="4aafc82d-5189-4da3-bc5e-52a4f60cd126" providerId="ADAL" clId="{2D961CA9-53DA-4178-9F8A-E9F20AC6B850}" dt="2026-02-24T15:00:02.131" v="16" actId="27636"/>
          <ac:spMkLst>
            <pc:docMk/>
            <pc:sldMk cId="3297443171" sldId="547"/>
            <ac:spMk id="2" creationId="{34162BAF-F5F2-359B-E2FA-B63D2608D5F9}"/>
          </ac:spMkLst>
        </pc:spChg>
        <pc:spChg chg="mod">
          <ac:chgData name="Eoin Burke" userId="4aafc82d-5189-4da3-bc5e-52a4f60cd126" providerId="ADAL" clId="{2D961CA9-53DA-4178-9F8A-E9F20AC6B850}" dt="2026-02-24T15:00:34.797" v="28" actId="20577"/>
          <ac:spMkLst>
            <pc:docMk/>
            <pc:sldMk cId="3297443171" sldId="547"/>
            <ac:spMk id="9" creationId="{F10887B0-4F6A-05AD-F21C-F1FCA16B687A}"/>
          </ac:spMkLst>
        </pc:spChg>
      </pc:sldChg>
      <pc:sldChg chg="modSp mod">
        <pc:chgData name="Eoin Burke" userId="4aafc82d-5189-4da3-bc5e-52a4f60cd126" providerId="ADAL" clId="{2D961CA9-53DA-4178-9F8A-E9F20AC6B850}" dt="2026-02-24T15:53:42.115" v="220" actId="113"/>
        <pc:sldMkLst>
          <pc:docMk/>
          <pc:sldMk cId="730958779" sldId="548"/>
        </pc:sldMkLst>
        <pc:spChg chg="mod">
          <ac:chgData name="Eoin Burke" userId="4aafc82d-5189-4da3-bc5e-52a4f60cd126" providerId="ADAL" clId="{2D961CA9-53DA-4178-9F8A-E9F20AC6B850}" dt="2026-02-24T15:53:42.115" v="220" actId="113"/>
          <ac:spMkLst>
            <pc:docMk/>
            <pc:sldMk cId="730958779" sldId="548"/>
            <ac:spMk id="2" creationId="{04F18FA1-4EAB-980C-E222-C90DCF551336}"/>
          </ac:spMkLst>
        </pc:spChg>
      </pc:sldChg>
      <pc:sldChg chg="modSp mod">
        <pc:chgData name="Eoin Burke" userId="4aafc82d-5189-4da3-bc5e-52a4f60cd126" providerId="ADAL" clId="{2D961CA9-53DA-4178-9F8A-E9F20AC6B850}" dt="2026-02-24T15:01:00.941" v="31" actId="27636"/>
        <pc:sldMkLst>
          <pc:docMk/>
          <pc:sldMk cId="2307095672" sldId="549"/>
        </pc:sldMkLst>
        <pc:spChg chg="mod">
          <ac:chgData name="Eoin Burke" userId="4aafc82d-5189-4da3-bc5e-52a4f60cd126" providerId="ADAL" clId="{2D961CA9-53DA-4178-9F8A-E9F20AC6B850}" dt="2026-02-24T15:01:00.941" v="31" actId="27636"/>
          <ac:spMkLst>
            <pc:docMk/>
            <pc:sldMk cId="2307095672" sldId="549"/>
            <ac:spMk id="2" creationId="{254C80DC-22CA-B09E-BB8F-AF9E60D91B5A}"/>
          </ac:spMkLst>
        </pc:spChg>
        <pc:spChg chg="mod">
          <ac:chgData name="Eoin Burke" userId="4aafc82d-5189-4da3-bc5e-52a4f60cd126" providerId="ADAL" clId="{2D961CA9-53DA-4178-9F8A-E9F20AC6B850}" dt="2026-02-24T15:00:55.110" v="29" actId="2711"/>
          <ac:spMkLst>
            <pc:docMk/>
            <pc:sldMk cId="2307095672" sldId="549"/>
            <ac:spMk id="3" creationId="{2AAEB14C-B7EE-F4C5-FB28-A89B396AB39D}"/>
          </ac:spMkLst>
        </pc:spChg>
      </pc:sldChg>
      <pc:sldChg chg="modSp mod">
        <pc:chgData name="Eoin Burke" userId="4aafc82d-5189-4da3-bc5e-52a4f60cd126" providerId="ADAL" clId="{2D961CA9-53DA-4178-9F8A-E9F20AC6B850}" dt="2026-02-24T15:44:06.695" v="51" actId="2711"/>
        <pc:sldMkLst>
          <pc:docMk/>
          <pc:sldMk cId="2012788316" sldId="550"/>
        </pc:sldMkLst>
        <pc:spChg chg="mod">
          <ac:chgData name="Eoin Burke" userId="4aafc82d-5189-4da3-bc5e-52a4f60cd126" providerId="ADAL" clId="{2D961CA9-53DA-4178-9F8A-E9F20AC6B850}" dt="2026-02-24T15:44:01.720" v="50" actId="27636"/>
          <ac:spMkLst>
            <pc:docMk/>
            <pc:sldMk cId="2012788316" sldId="550"/>
            <ac:spMk id="2" creationId="{DAE6529B-229B-DC21-52DC-7FD5DC413D8B}"/>
          </ac:spMkLst>
        </pc:spChg>
        <pc:spChg chg="mod">
          <ac:chgData name="Eoin Burke" userId="4aafc82d-5189-4da3-bc5e-52a4f60cd126" providerId="ADAL" clId="{2D961CA9-53DA-4178-9F8A-E9F20AC6B850}" dt="2026-02-24T15:44:06.695" v="51" actId="2711"/>
          <ac:spMkLst>
            <pc:docMk/>
            <pc:sldMk cId="2012788316" sldId="550"/>
            <ac:spMk id="3" creationId="{CF51770E-2D60-6879-0FCA-B90BACE8881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a:t>Meet the team</a:t>
            </a:r>
            <a:endParaRPr lang="en-GB"/>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a:t>Page title goes here</a:t>
            </a:r>
            <a:endParaRPr lang="en-GB"/>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a:t>Meet the team</a:t>
            </a:r>
            <a:endParaRPr lang="en-GB"/>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a:t>Page title goes here</a:t>
            </a:r>
            <a:endParaRPr lang="en-GB"/>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a:t>Title of Presentation</a:t>
            </a:r>
            <a:endParaRPr/>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a:latin typeface="Arial" panose="020B0604020202020204" pitchFamily="34" charset="0"/>
                <a:cs typeface="Arial" panose="020B0604020202020204" pitchFamily="34" charset="0"/>
              </a:rPr>
              <a:t>Click the icon to add a picture</a:t>
            </a:r>
            <a:endParaRPr lang="en-US"/>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a:t>Section Divider Title Goes Here</a:t>
            </a:r>
            <a:endParaRPr/>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a:t>Title of Presentation</a:t>
            </a:r>
            <a:endParaRPr/>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a:latin typeface="Arial" panose="020B0604020202020204" pitchFamily="34" charset="0"/>
                <a:cs typeface="Arial" panose="020B0604020202020204" pitchFamily="34" charset="0"/>
              </a:rPr>
              <a:t>Click the icon to add a picture</a:t>
            </a:r>
            <a:endParaRPr lang="en-US"/>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Add Thank you</a:t>
            </a:r>
            <a:endParaRPr/>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2905467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1903931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Tree>
    <p:extLst>
      <p:ext uri="{BB962C8B-B14F-4D97-AF65-F5344CB8AC3E}">
        <p14:creationId xmlns:p14="http://schemas.microsoft.com/office/powerpoint/2010/main" val="792388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a:t>Meet the team</a:t>
            </a:r>
            <a:endParaRPr lang="en-GB"/>
          </a:p>
        </p:txBody>
      </p:sp>
    </p:spTree>
    <p:extLst>
      <p:ext uri="{BB962C8B-B14F-4D97-AF65-F5344CB8AC3E}">
        <p14:creationId xmlns:p14="http://schemas.microsoft.com/office/powerpoint/2010/main" val="2414836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a:t>Page title goes here</a:t>
            </a:r>
            <a:endParaRPr lang="en-GB"/>
          </a:p>
        </p:txBody>
      </p:sp>
    </p:spTree>
    <p:extLst>
      <p:ext uri="{BB962C8B-B14F-4D97-AF65-F5344CB8AC3E}">
        <p14:creationId xmlns:p14="http://schemas.microsoft.com/office/powerpoint/2010/main" val="86974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a:t>Meet the team</a:t>
            </a:r>
            <a:endParaRPr lang="en-GB"/>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a:t>Page title goes here</a:t>
            </a:r>
            <a:endParaRPr lang="en-GB"/>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a:t>Section Divider Title Goes Here</a:t>
            </a:r>
            <a:endParaRPr/>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Add Thank you</a:t>
            </a:r>
            <a:endParaRPr/>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6.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a:t>Page title goes here</a:t>
            </a:r>
            <a:endParaRPr lang="en-GB"/>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1" r:id="rId1"/>
    <p:sldLayoutId id="2147483677" r:id="rId2"/>
    <p:sldLayoutId id="2147483678" r:id="rId3"/>
    <p:sldLayoutId id="2147483702" r:id="rId4"/>
    <p:sldLayoutId id="2147483703"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a:t>Page title goes here</a:t>
            </a:r>
            <a:endParaRPr lang="en-GB"/>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707" r:id="rId3"/>
    <p:sldLayoutId id="2147483670" r:id="rId4"/>
    <p:sldLayoutId id="2147483671"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v.ie/en/department-of-housing-local-government-and-heritage/campaigns/planning-and-development-act-2024/"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3266-9D63-F0F0-D08A-AE6737402C19}"/>
              </a:ext>
            </a:extLst>
          </p:cNvPr>
          <p:cNvSpPr>
            <a:spLocks noGrp="1"/>
          </p:cNvSpPr>
          <p:nvPr>
            <p:ph type="ctrTitle"/>
          </p:nvPr>
        </p:nvSpPr>
        <p:spPr>
          <a:xfrm>
            <a:off x="5506720" y="2097803"/>
            <a:ext cx="6088388" cy="2662396"/>
          </a:xfrm>
        </p:spPr>
        <p:txBody>
          <a:bodyPr/>
          <a:lstStyle/>
          <a:p>
            <a:r>
              <a:rPr lang="en-GB" sz="7200" dirty="0">
                <a:latin typeface="SDCC Sans" pitchFamily="2" charset="0"/>
                <a:cs typeface="Arial"/>
              </a:rPr>
              <a:t>Planning and Development Act 2024 (as amended)</a:t>
            </a:r>
            <a:endParaRPr lang="en-GB" sz="7200" dirty="0">
              <a:latin typeface="SDCC Sans" pitchFamily="2" charset="0"/>
            </a:endParaRPr>
          </a:p>
        </p:txBody>
      </p:sp>
      <p:sp>
        <p:nvSpPr>
          <p:cNvPr id="3" name="Text Placeholder 2">
            <a:extLst>
              <a:ext uri="{FF2B5EF4-FFF2-40B4-BE49-F238E27FC236}">
                <a16:creationId xmlns:a16="http://schemas.microsoft.com/office/drawing/2014/main" id="{E73E102A-7F26-B18C-3772-E77798DAA433}"/>
              </a:ext>
            </a:extLst>
          </p:cNvPr>
          <p:cNvSpPr>
            <a:spLocks noGrp="1"/>
          </p:cNvSpPr>
          <p:nvPr>
            <p:ph type="body" sz="quarter" idx="10"/>
          </p:nvPr>
        </p:nvSpPr>
        <p:spPr/>
        <p:txBody>
          <a:bodyPr vert="horz" lIns="0" tIns="0" rIns="0" bIns="0" rtlCol="0" anchor="t">
            <a:normAutofit/>
          </a:bodyPr>
          <a:lstStyle/>
          <a:p>
            <a:r>
              <a:rPr lang="en-GB" sz="1900" b="0" dirty="0">
                <a:latin typeface="SDCC Sans" pitchFamily="2" charset="0"/>
                <a:cs typeface="Arial"/>
              </a:rPr>
              <a:t>Created by Pádraig Collins </a:t>
            </a:r>
            <a:endParaRPr lang="en-GB" b="0" dirty="0">
              <a:latin typeface="SDCC Sans" pitchFamily="2" charset="0"/>
            </a:endParaRPr>
          </a:p>
        </p:txBody>
      </p:sp>
      <p:sp>
        <p:nvSpPr>
          <p:cNvPr id="4" name="Text Placeholder 3">
            <a:extLst>
              <a:ext uri="{FF2B5EF4-FFF2-40B4-BE49-F238E27FC236}">
                <a16:creationId xmlns:a16="http://schemas.microsoft.com/office/drawing/2014/main" id="{9244BEA7-C38D-6032-BB2D-0DE4CD5E3422}"/>
              </a:ext>
            </a:extLst>
          </p:cNvPr>
          <p:cNvSpPr>
            <a:spLocks noGrp="1"/>
          </p:cNvSpPr>
          <p:nvPr>
            <p:ph type="body" sz="quarter" idx="11"/>
          </p:nvPr>
        </p:nvSpPr>
        <p:spPr/>
        <p:txBody>
          <a:bodyPr vert="horz" lIns="0" tIns="0" rIns="0" bIns="0" rtlCol="0" anchor="t">
            <a:normAutofit/>
          </a:bodyPr>
          <a:lstStyle/>
          <a:p>
            <a:r>
              <a:rPr lang="en-GB" sz="1900" b="0" dirty="0">
                <a:latin typeface="SDCC Sans" pitchFamily="2" charset="0"/>
                <a:cs typeface="Arial"/>
              </a:rPr>
              <a:t>Presented by Pádraig Collins</a:t>
            </a:r>
            <a:endParaRPr lang="en-GB" b="0" dirty="0">
              <a:latin typeface="SDCC Sans" pitchFamily="2" charset="0"/>
            </a:endParaRPr>
          </a:p>
        </p:txBody>
      </p:sp>
    </p:spTree>
    <p:extLst>
      <p:ext uri="{BB962C8B-B14F-4D97-AF65-F5344CB8AC3E}">
        <p14:creationId xmlns:p14="http://schemas.microsoft.com/office/powerpoint/2010/main" val="172498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CC7A7-3C42-6C48-5E88-1D673FE4B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8DAAA-5404-B9EA-8A0C-FCCB36253ED5}"/>
              </a:ext>
            </a:extLst>
          </p:cNvPr>
          <p:cNvSpPr>
            <a:spLocks noGrp="1"/>
          </p:cNvSpPr>
          <p:nvPr>
            <p:ph type="title"/>
          </p:nvPr>
        </p:nvSpPr>
        <p:spPr/>
        <p:txBody>
          <a:bodyPr>
            <a:noAutofit/>
          </a:bodyPr>
          <a:lstStyle/>
          <a:p>
            <a:r>
              <a:rPr lang="en-US" sz="5800" b="0" dirty="0">
                <a:latin typeface="SDCC Sans" pitchFamily="2" charset="0"/>
                <a:cs typeface="Arial"/>
              </a:rPr>
              <a:t>Implications for County Development Plans </a:t>
            </a:r>
            <a:endParaRPr lang="en-US" sz="5800" b="0" dirty="0">
              <a:latin typeface="SDCC Sans" pitchFamily="2" charset="0"/>
            </a:endParaRPr>
          </a:p>
        </p:txBody>
      </p:sp>
      <p:sp>
        <p:nvSpPr>
          <p:cNvPr id="3" name="Text Placeholder 2">
            <a:extLst>
              <a:ext uri="{FF2B5EF4-FFF2-40B4-BE49-F238E27FC236}">
                <a16:creationId xmlns:a16="http://schemas.microsoft.com/office/drawing/2014/main" id="{A24BFF61-DC7F-CCC8-9D4A-859471B0B3EF}"/>
              </a:ext>
            </a:extLst>
          </p:cNvPr>
          <p:cNvSpPr>
            <a:spLocks noGrp="1"/>
          </p:cNvSpPr>
          <p:nvPr>
            <p:ph type="body" sz="quarter" idx="10"/>
          </p:nvPr>
        </p:nvSpPr>
        <p:spPr/>
        <p:txBody>
          <a:bodyPr vert="horz" lIns="0" tIns="0" rIns="0" bIns="0" rtlCol="0" anchor="t">
            <a:normAutofit/>
          </a:bodyPr>
          <a:lstStyle/>
          <a:p>
            <a:r>
              <a:rPr lang="en-US" sz="30300" dirty="0">
                <a:cs typeface="Arial"/>
              </a:rPr>
              <a:t>03</a:t>
            </a:r>
            <a:endParaRPr lang="en-US" dirty="0"/>
          </a:p>
        </p:txBody>
      </p:sp>
      <p:sp>
        <p:nvSpPr>
          <p:cNvPr id="4" name="Text Placeholder 3">
            <a:extLst>
              <a:ext uri="{FF2B5EF4-FFF2-40B4-BE49-F238E27FC236}">
                <a16:creationId xmlns:a16="http://schemas.microsoft.com/office/drawing/2014/main" id="{0718C787-97D6-6CBF-9E33-AF94719594BC}"/>
              </a:ext>
            </a:extLst>
          </p:cNvPr>
          <p:cNvSpPr>
            <a:spLocks noGrp="1"/>
          </p:cNvSpPr>
          <p:nvPr>
            <p:ph type="body" sz="quarter" idx="11"/>
          </p:nvPr>
        </p:nvSpPr>
        <p:spPr/>
        <p:txBody>
          <a:bodyPr>
            <a:normAutofit/>
          </a:bodyPr>
          <a:lstStyle/>
          <a:p>
            <a:r>
              <a:rPr lang="en-US" sz="1650">
                <a:cs typeface="Arial"/>
              </a:rPr>
              <a:t>Forward Planning Update</a:t>
            </a:r>
            <a:endParaRPr lang="en-US"/>
          </a:p>
        </p:txBody>
      </p:sp>
    </p:spTree>
    <p:extLst>
      <p:ext uri="{BB962C8B-B14F-4D97-AF65-F5344CB8AC3E}">
        <p14:creationId xmlns:p14="http://schemas.microsoft.com/office/powerpoint/2010/main" val="367719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1B3E-B734-4132-754E-FCAC2F68A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4E99C-F8C8-96EE-0220-F409F5B1F221}"/>
              </a:ext>
            </a:extLst>
          </p:cNvPr>
          <p:cNvSpPr>
            <a:spLocks noGrp="1"/>
          </p:cNvSpPr>
          <p:nvPr>
            <p:ph type="title"/>
          </p:nvPr>
        </p:nvSpPr>
        <p:spPr>
          <a:xfrm>
            <a:off x="504471" y="471704"/>
            <a:ext cx="6962265" cy="856798"/>
          </a:xfrm>
        </p:spPr>
        <p:txBody>
          <a:bodyPr>
            <a:normAutofit/>
          </a:bodyPr>
          <a:lstStyle/>
          <a:p>
            <a:r>
              <a:rPr lang="en-GB" sz="3250" dirty="0">
                <a:latin typeface="SDCC Sans" pitchFamily="2" charset="0"/>
                <a:cs typeface="Arial"/>
              </a:rPr>
              <a:t>Circular Update – Dec 2025</a:t>
            </a:r>
            <a:endParaRPr lang="en-US" dirty="0">
              <a:latin typeface="SDCC Sans" pitchFamily="2" charset="0"/>
            </a:endParaRPr>
          </a:p>
        </p:txBody>
      </p:sp>
      <p:sp>
        <p:nvSpPr>
          <p:cNvPr id="3" name="Text Placeholder 2">
            <a:extLst>
              <a:ext uri="{FF2B5EF4-FFF2-40B4-BE49-F238E27FC236}">
                <a16:creationId xmlns:a16="http://schemas.microsoft.com/office/drawing/2014/main" id="{BED4D830-F9AE-66D7-4B41-E4E117E048EA}"/>
              </a:ext>
            </a:extLst>
          </p:cNvPr>
          <p:cNvSpPr>
            <a:spLocks noGrp="1"/>
          </p:cNvSpPr>
          <p:nvPr>
            <p:ph type="body" idx="1"/>
          </p:nvPr>
        </p:nvSpPr>
        <p:spPr>
          <a:xfrm>
            <a:off x="504470" y="1577340"/>
            <a:ext cx="9825234" cy="4208255"/>
          </a:xfrm>
        </p:spPr>
        <p:txBody>
          <a:bodyPr vert="horz" lIns="0" tIns="0" rIns="0" bIns="0" rtlCol="0" anchor="t">
            <a:noAutofit/>
          </a:bodyPr>
          <a:lstStyle/>
          <a:p>
            <a:r>
              <a:rPr lang="en-GB" sz="1800" b="1" dirty="0">
                <a:latin typeface="SDCC Sans" pitchFamily="2" charset="0"/>
                <a:cs typeface="Arial"/>
              </a:rPr>
              <a:t>Circular: 2025/06</a:t>
            </a:r>
            <a:endParaRPr lang="en-US" sz="1450" b="1" dirty="0">
              <a:latin typeface="SDCC Sans" pitchFamily="2" charset="0"/>
            </a:endParaRPr>
          </a:p>
          <a:p>
            <a:r>
              <a:rPr lang="en-GB" sz="1800" b="1" dirty="0">
                <a:latin typeface="SDCC Sans" pitchFamily="2" charset="0"/>
                <a:cs typeface="Arial"/>
              </a:rPr>
              <a:t>Issued: 19 December</a:t>
            </a:r>
          </a:p>
          <a:p>
            <a:endParaRPr lang="en-GB" sz="1800" b="1" dirty="0">
              <a:latin typeface="SDCC Sans" pitchFamily="2" charset="0"/>
              <a:cs typeface="Arial"/>
            </a:endParaRPr>
          </a:p>
          <a:p>
            <a:r>
              <a:rPr lang="en-GB" sz="1800" dirty="0">
                <a:latin typeface="SDCC Sans" pitchFamily="2" charset="0"/>
                <a:cs typeface="Arial"/>
              </a:rPr>
              <a:t>Continuation in force of pre-commencement development plan - </a:t>
            </a:r>
            <a:endParaRPr lang="en-GB" dirty="0">
              <a:latin typeface="SDCC Sans" pitchFamily="2" charset="0"/>
            </a:endParaRPr>
          </a:p>
          <a:p>
            <a:pPr marL="285750" indent="-285750">
              <a:buFont typeface="Arial"/>
              <a:buChar char="•"/>
            </a:pPr>
            <a:r>
              <a:rPr lang="en-GB" sz="1800" dirty="0">
                <a:latin typeface="SDCC Sans" pitchFamily="2" charset="0"/>
                <a:cs typeface="Arial"/>
              </a:rPr>
              <a:t>A development plan made under section 12 of the Act of 2000 continues in force under the Act of 2024, notwithstanding the repeal of Section 12 of the Act of 2000 by section 6 of the Act of 2024. </a:t>
            </a:r>
            <a:endParaRPr lang="en-GB" dirty="0">
              <a:latin typeface="SDCC Sans" pitchFamily="2" charset="0"/>
              <a:cs typeface="Arial"/>
            </a:endParaRPr>
          </a:p>
          <a:p>
            <a:pPr marL="285750" indent="-285750">
              <a:buFont typeface="Arial"/>
              <a:buChar char="•"/>
            </a:pPr>
            <a:r>
              <a:rPr lang="en-GB" sz="1800" dirty="0">
                <a:latin typeface="SDCC Sans" pitchFamily="2" charset="0"/>
                <a:cs typeface="Arial"/>
              </a:rPr>
              <a:t>Such a development plan will remain in force for the remainder of its duration or until a new development plan is made under the Act of 2024.</a:t>
            </a:r>
            <a:endParaRPr lang="en-GB" sz="1450" dirty="0">
              <a:latin typeface="SDCC Sans" pitchFamily="2" charset="0"/>
              <a:cs typeface="Arial"/>
            </a:endParaRPr>
          </a:p>
          <a:p>
            <a:pPr marL="285750" indent="-285750">
              <a:buFont typeface="Arial"/>
              <a:buChar char="•"/>
            </a:pPr>
            <a:r>
              <a:rPr lang="en-GB" sz="1800" dirty="0">
                <a:latin typeface="SDCC Sans" pitchFamily="2" charset="0"/>
                <a:cs typeface="Arial"/>
              </a:rPr>
              <a:t>The duration of such a development plan can be varied by way of Ministerial Order for the purposes of ensuring the effective operation of Part 3.</a:t>
            </a:r>
            <a:endParaRPr lang="en-GB" sz="1450" dirty="0">
              <a:latin typeface="SDCC Sans" pitchFamily="2" charset="0"/>
              <a:cs typeface="Arial"/>
            </a:endParaRPr>
          </a:p>
          <a:p>
            <a:pPr marL="285750" indent="-285750">
              <a:buFont typeface="Arial"/>
              <a:buChar char="•"/>
            </a:pPr>
            <a:r>
              <a:rPr lang="en-GB" sz="1800" dirty="0">
                <a:latin typeface="SDCC Sans" pitchFamily="2" charset="0"/>
                <a:cs typeface="Arial"/>
              </a:rPr>
              <a:t>Where a provision of such a development plan conflicts with a provision of the NPF or the relevant RSES, the provision of the NPF or the RSES shall take precedence</a:t>
            </a:r>
            <a:r>
              <a:rPr lang="en-GB" sz="1800" dirty="0">
                <a:cs typeface="Arial"/>
              </a:rPr>
              <a:t>.</a:t>
            </a:r>
            <a:endParaRPr lang="en-GB" sz="1450" dirty="0">
              <a:cs typeface="Arial"/>
            </a:endParaRPr>
          </a:p>
          <a:p>
            <a:endParaRPr lang="en-GB" sz="1450" dirty="0"/>
          </a:p>
          <a:p>
            <a:endParaRPr lang="en-US" sz="1450" dirty="0"/>
          </a:p>
          <a:p>
            <a:endParaRPr lang="en-GB" sz="1450" dirty="0"/>
          </a:p>
        </p:txBody>
      </p:sp>
    </p:spTree>
    <p:extLst>
      <p:ext uri="{BB962C8B-B14F-4D97-AF65-F5344CB8AC3E}">
        <p14:creationId xmlns:p14="http://schemas.microsoft.com/office/powerpoint/2010/main" val="346707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2D43C-A268-17F1-59D4-4F4F94EFC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C8421-B6AA-E56D-BA91-24B9BA086F6E}"/>
              </a:ext>
            </a:extLst>
          </p:cNvPr>
          <p:cNvSpPr>
            <a:spLocks noGrp="1"/>
          </p:cNvSpPr>
          <p:nvPr>
            <p:ph type="title"/>
          </p:nvPr>
        </p:nvSpPr>
        <p:spPr>
          <a:xfrm>
            <a:off x="504471" y="471704"/>
            <a:ext cx="5807839" cy="856798"/>
          </a:xfrm>
        </p:spPr>
        <p:txBody>
          <a:bodyPr>
            <a:normAutofit/>
          </a:bodyPr>
          <a:lstStyle/>
          <a:p>
            <a:r>
              <a:rPr lang="en-US" dirty="0">
                <a:latin typeface="SDCC Sans" pitchFamily="2" charset="0"/>
              </a:rPr>
              <a:t>County Development Plans</a:t>
            </a:r>
          </a:p>
        </p:txBody>
      </p:sp>
      <p:sp>
        <p:nvSpPr>
          <p:cNvPr id="3" name="Text Placeholder 2">
            <a:extLst>
              <a:ext uri="{FF2B5EF4-FFF2-40B4-BE49-F238E27FC236}">
                <a16:creationId xmlns:a16="http://schemas.microsoft.com/office/drawing/2014/main" id="{6405E653-9458-A376-3769-791C0A5C463F}"/>
              </a:ext>
            </a:extLst>
          </p:cNvPr>
          <p:cNvSpPr>
            <a:spLocks noGrp="1"/>
          </p:cNvSpPr>
          <p:nvPr>
            <p:ph type="body" idx="1"/>
          </p:nvPr>
        </p:nvSpPr>
        <p:spPr>
          <a:xfrm>
            <a:off x="504469" y="1326969"/>
            <a:ext cx="5902517" cy="5346583"/>
          </a:xfrm>
        </p:spPr>
        <p:txBody>
          <a:bodyPr vert="horz" lIns="0" tIns="0" rIns="0" bIns="0" rtlCol="0" anchor="t">
            <a:normAutofit fontScale="92500"/>
          </a:bodyPr>
          <a:lstStyle/>
          <a:p>
            <a:r>
              <a:rPr lang="en-GB" sz="1600" dirty="0">
                <a:latin typeface="SDCC Sans" pitchFamily="2" charset="0"/>
                <a:cs typeface="Arial"/>
              </a:rPr>
              <a:t>As part of the Implementation Plan, Plans, such as the County Development Plan, fall within </a:t>
            </a:r>
            <a:r>
              <a:rPr lang="en-GB" sz="1600" b="1" dirty="0">
                <a:latin typeface="SDCC Sans" pitchFamily="2" charset="0"/>
                <a:cs typeface="Arial"/>
              </a:rPr>
              <a:t>Block B</a:t>
            </a:r>
            <a:r>
              <a:rPr lang="en-GB" sz="1600" dirty="0">
                <a:latin typeface="SDCC Sans" pitchFamily="2" charset="0"/>
                <a:cs typeface="Arial"/>
              </a:rPr>
              <a:t> of the phased commencement of the Planning and Development Act 2024.</a:t>
            </a:r>
          </a:p>
          <a:p>
            <a:r>
              <a:rPr lang="en-GB" sz="1600" b="1" dirty="0">
                <a:latin typeface="SDCC Sans" pitchFamily="2" charset="0"/>
                <a:cs typeface="Arial"/>
              </a:rPr>
              <a:t>Commencement: JAN 2026 – </a:t>
            </a:r>
            <a:r>
              <a:rPr lang="en-GB" sz="1600" dirty="0">
                <a:latin typeface="SDCC Sans" pitchFamily="2" charset="0"/>
                <a:cs typeface="Arial"/>
              </a:rPr>
              <a:t>Part 3 – see Circular 2025/06</a:t>
            </a:r>
          </a:p>
          <a:p>
            <a:r>
              <a:rPr lang="en-GB" sz="1600" dirty="0">
                <a:latin typeface="SDCC Sans" pitchFamily="2" charset="0"/>
                <a:cs typeface="Arial"/>
              </a:rPr>
              <a:t>Awaiting updated Guidelines for Local Authorities to updated CDPs, no updated guidelines since 2022.</a:t>
            </a:r>
          </a:p>
          <a:p>
            <a:r>
              <a:rPr lang="en-GB" sz="1600" dirty="0">
                <a:latin typeface="SDCC Sans" pitchFamily="2" charset="0"/>
                <a:cs typeface="Arial"/>
              </a:rPr>
              <a:t>Plans will now be:</a:t>
            </a:r>
          </a:p>
          <a:p>
            <a:pPr marL="285750" indent="-285750">
              <a:buFont typeface="Arial"/>
              <a:buChar char="•"/>
            </a:pPr>
            <a:r>
              <a:rPr lang="en-GB" sz="1600" dirty="0">
                <a:latin typeface="SDCC Sans" pitchFamily="2" charset="0"/>
                <a:cs typeface="Arial"/>
              </a:rPr>
              <a:t>10 years in length rather than 6 years</a:t>
            </a:r>
          </a:p>
          <a:p>
            <a:pPr marL="285750" indent="-285750">
              <a:buFont typeface="Arial"/>
              <a:buChar char="•"/>
            </a:pPr>
            <a:r>
              <a:rPr lang="en-GB" sz="1600" dirty="0">
                <a:latin typeface="SDCC Sans" pitchFamily="2" charset="0"/>
                <a:cs typeface="Arial"/>
              </a:rPr>
              <a:t>More strategic in nature, aligning with National and Regional Plans</a:t>
            </a:r>
          </a:p>
          <a:p>
            <a:pPr marL="285750" indent="-285750">
              <a:buFont typeface="Arial"/>
              <a:buChar char="•"/>
            </a:pPr>
            <a:r>
              <a:rPr lang="en-GB" sz="1600" dirty="0">
                <a:latin typeface="SDCC Sans" pitchFamily="2" charset="0"/>
                <a:cs typeface="Arial"/>
              </a:rPr>
              <a:t>Requires EMRA RSES to be updated, which is currently under review, SDCC plan cannot start till this has been completed </a:t>
            </a:r>
            <a:endParaRPr lang="en-GB" sz="1600" dirty="0">
              <a:latin typeface="SDCC Sans" pitchFamily="2" charset="0"/>
            </a:endParaRPr>
          </a:p>
          <a:p>
            <a:pPr marL="285750" indent="-285750">
              <a:buFont typeface="Arial"/>
              <a:buChar char="•"/>
            </a:pPr>
            <a:r>
              <a:rPr lang="en-GB" sz="1600" dirty="0">
                <a:latin typeface="SDCC Sans" pitchFamily="2" charset="0"/>
                <a:cs typeface="Arial"/>
              </a:rPr>
              <a:t>Better alignment with CSO population statistics </a:t>
            </a:r>
          </a:p>
          <a:p>
            <a:pPr marL="285750" indent="-285750">
              <a:buFont typeface="Arial"/>
              <a:buChar char="•"/>
            </a:pPr>
            <a:r>
              <a:rPr lang="en-GB" sz="1600" dirty="0">
                <a:latin typeface="SDCC Sans" pitchFamily="2" charset="0"/>
                <a:cs typeface="Arial"/>
              </a:rPr>
              <a:t>Additional legislation will be introduced to allow for transition from current CDP to next CDP (awaiting update from DHLGH)</a:t>
            </a:r>
            <a:endParaRPr lang="en-GB" sz="1600" dirty="0">
              <a:latin typeface="SDCC Sans" pitchFamily="2" charset="0"/>
            </a:endParaRPr>
          </a:p>
          <a:p>
            <a:endParaRPr lang="en-GB" sz="1600" dirty="0"/>
          </a:p>
          <a:p>
            <a:endParaRPr lang="en-US" dirty="0"/>
          </a:p>
        </p:txBody>
      </p:sp>
      <p:pic>
        <p:nvPicPr>
          <p:cNvPr id="1026" name="Picture 2" descr="Adopted Plan - SDCC">
            <a:extLst>
              <a:ext uri="{FF2B5EF4-FFF2-40B4-BE49-F238E27FC236}">
                <a16:creationId xmlns:a16="http://schemas.microsoft.com/office/drawing/2014/main" id="{8CF20DDC-30C1-946D-B953-EBD3BCBA4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68" y="674914"/>
            <a:ext cx="3366614" cy="4659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E5A28D-006F-A193-043A-714B6E5A2210}"/>
              </a:ext>
            </a:extLst>
          </p:cNvPr>
          <p:cNvPicPr>
            <a:picLocks noChangeAspect="1"/>
          </p:cNvPicPr>
          <p:nvPr/>
        </p:nvPicPr>
        <p:blipFill>
          <a:blip r:embed="rId3"/>
          <a:stretch>
            <a:fillRect/>
          </a:stretch>
        </p:blipFill>
        <p:spPr>
          <a:xfrm>
            <a:off x="6822030" y="2193167"/>
            <a:ext cx="3277588" cy="4659972"/>
          </a:xfrm>
          <a:prstGeom prst="rect">
            <a:avLst/>
          </a:prstGeom>
        </p:spPr>
      </p:pic>
    </p:spTree>
    <p:extLst>
      <p:ext uri="{BB962C8B-B14F-4D97-AF65-F5344CB8AC3E}">
        <p14:creationId xmlns:p14="http://schemas.microsoft.com/office/powerpoint/2010/main" val="428781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612B-66F1-1F11-4ED1-F8E3640CF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1DA8C-2473-7482-7A45-06D877959CB8}"/>
              </a:ext>
            </a:extLst>
          </p:cNvPr>
          <p:cNvSpPr>
            <a:spLocks noGrp="1"/>
          </p:cNvSpPr>
          <p:nvPr>
            <p:ph type="title"/>
          </p:nvPr>
        </p:nvSpPr>
        <p:spPr>
          <a:xfrm>
            <a:off x="504471" y="471704"/>
            <a:ext cx="8993457" cy="856798"/>
          </a:xfrm>
        </p:spPr>
        <p:txBody>
          <a:bodyPr anchor="ctr">
            <a:normAutofit/>
          </a:bodyPr>
          <a:lstStyle/>
          <a:p>
            <a:r>
              <a:rPr lang="en-US" sz="3250" dirty="0">
                <a:latin typeface="SDCC Sans" pitchFamily="2" charset="0"/>
                <a:cs typeface="Arial"/>
              </a:rPr>
              <a:t>What is different in the new Plan?  </a:t>
            </a:r>
          </a:p>
        </p:txBody>
      </p:sp>
      <p:sp>
        <p:nvSpPr>
          <p:cNvPr id="3" name="Text Placeholder 2">
            <a:extLst>
              <a:ext uri="{FF2B5EF4-FFF2-40B4-BE49-F238E27FC236}">
                <a16:creationId xmlns:a16="http://schemas.microsoft.com/office/drawing/2014/main" id="{D2DA06B2-0FC6-0E6A-9765-855AA1212465}"/>
              </a:ext>
            </a:extLst>
          </p:cNvPr>
          <p:cNvSpPr>
            <a:spLocks noGrp="1"/>
          </p:cNvSpPr>
          <p:nvPr>
            <p:ph type="body" idx="1"/>
          </p:nvPr>
        </p:nvSpPr>
        <p:spPr>
          <a:xfrm>
            <a:off x="372390" y="1333500"/>
            <a:ext cx="11556258" cy="5407868"/>
          </a:xfrm>
        </p:spPr>
        <p:txBody>
          <a:bodyPr vert="horz" lIns="0" tIns="0" rIns="0" bIns="0" rtlCol="0" anchor="t">
            <a:normAutofit/>
          </a:bodyPr>
          <a:lstStyle/>
          <a:p>
            <a:pPr>
              <a:lnSpc>
                <a:spcPct val="90000"/>
              </a:lnSpc>
            </a:pPr>
            <a:r>
              <a:rPr lang="en-GB" sz="1800" dirty="0">
                <a:latin typeface="SDCC Sans" pitchFamily="2" charset="0"/>
                <a:cs typeface="Arial"/>
              </a:rPr>
              <a:t> ‘Chapters’ become ‘Strategies’ – however the spirit of these and what each element prescribes remains the same. These include:</a:t>
            </a:r>
            <a:endParaRPr lang="en-US" dirty="0">
              <a:latin typeface="SDCC Sans" pitchFamily="2" charset="0"/>
            </a:endParaRPr>
          </a:p>
          <a:p>
            <a:pPr>
              <a:lnSpc>
                <a:spcPct val="90000"/>
              </a:lnSpc>
            </a:pPr>
            <a:endParaRPr lang="en-GB" sz="1800" dirty="0">
              <a:latin typeface="SDCC Sans" pitchFamily="2" charset="0"/>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Integrated Overall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Sustainable Development and Regeneration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Economic Development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Housing Development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Sustainable Places and Community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Environment and Climate Strategy</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Conservation of Natural and Built Environment Strategy </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Development Management Statement</a:t>
            </a:r>
            <a:endParaRPr lang="en-GB" sz="1800" dirty="0">
              <a:solidFill>
                <a:schemeClr val="bg1"/>
              </a:solidFill>
              <a:latin typeface="SDCC Sans" pitchFamily="2" charset="0"/>
              <a:cs typeface="Arial"/>
            </a:endParaRPr>
          </a:p>
          <a:p>
            <a:pPr marL="562610" lvl="1" indent="-285750">
              <a:lnSpc>
                <a:spcPct val="90000"/>
              </a:lnSpc>
              <a:buFont typeface="Arial" panose="020B0604020202020204" pitchFamily="34" charset="0"/>
              <a:buChar char="•"/>
            </a:pPr>
            <a:r>
              <a:rPr lang="en-GB" sz="1800" dirty="0">
                <a:solidFill>
                  <a:schemeClr val="bg1"/>
                </a:solidFill>
                <a:latin typeface="SDCC Sans" pitchFamily="2" charset="0"/>
              </a:rPr>
              <a:t>Settlement Specific Strategies</a:t>
            </a:r>
            <a:r>
              <a:rPr lang="en-GB" sz="1600" dirty="0">
                <a:solidFill>
                  <a:schemeClr val="bg1"/>
                </a:solidFill>
                <a:latin typeface="SDCC Sans" pitchFamily="2" charset="0"/>
              </a:rPr>
              <a:t> </a:t>
            </a:r>
            <a:endParaRPr lang="en-GB" sz="1600" dirty="0">
              <a:solidFill>
                <a:schemeClr val="bg1"/>
              </a:solidFill>
              <a:latin typeface="SDCC Sans" pitchFamily="2" charset="0"/>
              <a:cs typeface="Arial"/>
            </a:endParaRPr>
          </a:p>
          <a:p>
            <a:pPr marL="276860" lvl="1">
              <a:lnSpc>
                <a:spcPct val="90000"/>
              </a:lnSpc>
            </a:pPr>
            <a:endParaRPr lang="en-GB" sz="1600" dirty="0">
              <a:solidFill>
                <a:schemeClr val="bg1"/>
              </a:solidFill>
              <a:latin typeface="SDCC Sans" pitchFamily="2" charset="0"/>
              <a:cs typeface="Arial"/>
            </a:endParaRPr>
          </a:p>
          <a:p>
            <a:pPr marL="276860" lvl="1">
              <a:lnSpc>
                <a:spcPct val="90000"/>
              </a:lnSpc>
            </a:pPr>
            <a:endParaRPr lang="en-GB" sz="1600" dirty="0">
              <a:solidFill>
                <a:srgbClr val="FFFFFF"/>
              </a:solidFill>
              <a:latin typeface="SDCC Sans" pitchFamily="2" charset="0"/>
              <a:cs typeface="Arial"/>
            </a:endParaRPr>
          </a:p>
          <a:p>
            <a:pPr>
              <a:lnSpc>
                <a:spcPct val="90000"/>
              </a:lnSpc>
            </a:pPr>
            <a:r>
              <a:rPr lang="en-GB" sz="1800" dirty="0">
                <a:solidFill>
                  <a:srgbClr val="FFFFFF"/>
                </a:solidFill>
                <a:latin typeface="SDCC Sans" pitchFamily="2" charset="0"/>
                <a:cs typeface="Arial"/>
              </a:rPr>
              <a:t>Other changes with impacts on future SDCC workflows:</a:t>
            </a:r>
          </a:p>
          <a:p>
            <a:pPr marL="285750" indent="-285750">
              <a:lnSpc>
                <a:spcPct val="90000"/>
              </a:lnSpc>
              <a:buFont typeface="Arial" panose="020B0604020202020204" pitchFamily="34" charset="0"/>
              <a:buChar char="•"/>
            </a:pPr>
            <a:r>
              <a:rPr lang="en-GB" sz="1800" dirty="0">
                <a:solidFill>
                  <a:srgbClr val="FFFFFF"/>
                </a:solidFill>
                <a:latin typeface="SDCC Sans" pitchFamily="2" charset="0"/>
                <a:cs typeface="Arial"/>
              </a:rPr>
              <a:t>Local Area Plan (LAPs) have been replaced by Urban Area Plans (UAPs), Priority Area Plans (PAPs) and/ or Co-ordinated Area Plans (CAP), and can only be done once the new CDP is adopted</a:t>
            </a:r>
            <a:endParaRPr lang="en-GB" dirty="0">
              <a:latin typeface="SDCC Sans" pitchFamily="2" charset="0"/>
            </a:endParaRPr>
          </a:p>
          <a:p>
            <a:pPr marL="285750" indent="-285750">
              <a:lnSpc>
                <a:spcPct val="90000"/>
              </a:lnSpc>
              <a:buFont typeface="Arial" panose="020B0604020202020204" pitchFamily="34" charset="0"/>
              <a:buChar char="•"/>
            </a:pPr>
            <a:r>
              <a:rPr lang="en-GB" sz="1800" dirty="0">
                <a:latin typeface="SDCC Sans" pitchFamily="2" charset="0"/>
                <a:cs typeface="Arial"/>
              </a:rPr>
              <a:t>Urban Development Zones (UDZs) are a new component of the PDA – An area must first be a ‘Candidate UDZ’ </a:t>
            </a:r>
            <a:endParaRPr lang="en-GB" sz="1800" dirty="0">
              <a:solidFill>
                <a:schemeClr val="bg1"/>
              </a:solidFill>
              <a:latin typeface="SDCC Sans" pitchFamily="2" charset="0"/>
            </a:endParaRPr>
          </a:p>
          <a:p>
            <a:pPr marL="285750" indent="-285750">
              <a:lnSpc>
                <a:spcPct val="90000"/>
              </a:lnSpc>
              <a:buFont typeface="Arial" panose="020B0604020202020204" pitchFamily="34" charset="0"/>
              <a:buChar char="•"/>
            </a:pPr>
            <a:endParaRPr lang="en-GB" sz="1400" dirty="0">
              <a:solidFill>
                <a:schemeClr val="bg1"/>
              </a:solidFill>
            </a:endParaRPr>
          </a:p>
          <a:p>
            <a:pPr>
              <a:lnSpc>
                <a:spcPct val="90000"/>
              </a:lnSpc>
            </a:pPr>
            <a:endParaRPr lang="en-US" sz="1300" dirty="0"/>
          </a:p>
        </p:txBody>
      </p:sp>
    </p:spTree>
    <p:extLst>
      <p:ext uri="{BB962C8B-B14F-4D97-AF65-F5344CB8AC3E}">
        <p14:creationId xmlns:p14="http://schemas.microsoft.com/office/powerpoint/2010/main" val="6632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6A25E-C9F3-60D0-ECA6-1B7235158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18FA1-4EAB-980C-E222-C90DCF551336}"/>
              </a:ext>
            </a:extLst>
          </p:cNvPr>
          <p:cNvSpPr>
            <a:spLocks noGrp="1"/>
          </p:cNvSpPr>
          <p:nvPr>
            <p:ph type="title"/>
          </p:nvPr>
        </p:nvSpPr>
        <p:spPr/>
        <p:txBody>
          <a:bodyPr>
            <a:normAutofit/>
          </a:bodyPr>
          <a:lstStyle/>
          <a:p>
            <a:r>
              <a:rPr lang="en-US" sz="5800" b="0" dirty="0">
                <a:latin typeface="SDCC Sans" pitchFamily="2" charset="0"/>
                <a:cs typeface="Arial"/>
              </a:rPr>
              <a:t>Implications for Development Management  </a:t>
            </a:r>
            <a:endParaRPr lang="en-US" b="0" dirty="0">
              <a:latin typeface="SDCC Sans" pitchFamily="2" charset="0"/>
            </a:endParaRPr>
          </a:p>
        </p:txBody>
      </p:sp>
      <p:sp>
        <p:nvSpPr>
          <p:cNvPr id="3" name="Text Placeholder 2">
            <a:extLst>
              <a:ext uri="{FF2B5EF4-FFF2-40B4-BE49-F238E27FC236}">
                <a16:creationId xmlns:a16="http://schemas.microsoft.com/office/drawing/2014/main" id="{30CDB632-A718-3E95-503B-5BBEEFA2D51D}"/>
              </a:ext>
            </a:extLst>
          </p:cNvPr>
          <p:cNvSpPr>
            <a:spLocks noGrp="1"/>
          </p:cNvSpPr>
          <p:nvPr>
            <p:ph type="body" sz="quarter" idx="10"/>
          </p:nvPr>
        </p:nvSpPr>
        <p:spPr/>
        <p:txBody>
          <a:bodyPr vert="horz" lIns="0" tIns="0" rIns="0" bIns="0" rtlCol="0" anchor="t">
            <a:normAutofit/>
          </a:bodyPr>
          <a:lstStyle/>
          <a:p>
            <a:r>
              <a:rPr lang="en-US" sz="30300">
                <a:cs typeface="Arial"/>
              </a:rPr>
              <a:t>04</a:t>
            </a:r>
            <a:endParaRPr lang="en-US"/>
          </a:p>
        </p:txBody>
      </p:sp>
      <p:sp>
        <p:nvSpPr>
          <p:cNvPr id="4" name="Text Placeholder 3">
            <a:extLst>
              <a:ext uri="{FF2B5EF4-FFF2-40B4-BE49-F238E27FC236}">
                <a16:creationId xmlns:a16="http://schemas.microsoft.com/office/drawing/2014/main" id="{CF5EEA0B-350F-9711-BD66-71BD447805FF}"/>
              </a:ext>
            </a:extLst>
          </p:cNvPr>
          <p:cNvSpPr>
            <a:spLocks noGrp="1"/>
          </p:cNvSpPr>
          <p:nvPr>
            <p:ph type="body" sz="quarter" idx="11"/>
          </p:nvPr>
        </p:nvSpPr>
        <p:spPr/>
        <p:txBody>
          <a:bodyPr>
            <a:normAutofit/>
          </a:bodyPr>
          <a:lstStyle/>
          <a:p>
            <a:r>
              <a:rPr lang="en-US" sz="1650">
                <a:cs typeface="Arial"/>
              </a:rPr>
              <a:t>Forward Planning Update</a:t>
            </a:r>
            <a:endParaRPr lang="en-US"/>
          </a:p>
        </p:txBody>
      </p:sp>
    </p:spTree>
    <p:extLst>
      <p:ext uri="{BB962C8B-B14F-4D97-AF65-F5344CB8AC3E}">
        <p14:creationId xmlns:p14="http://schemas.microsoft.com/office/powerpoint/2010/main" val="73095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FFAF6-8505-2A8F-EA4C-B6137594F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96D65-204F-6553-F623-FAA3B76E371E}"/>
              </a:ext>
            </a:extLst>
          </p:cNvPr>
          <p:cNvSpPr>
            <a:spLocks noGrp="1"/>
          </p:cNvSpPr>
          <p:nvPr>
            <p:ph type="title"/>
          </p:nvPr>
        </p:nvSpPr>
        <p:spPr>
          <a:xfrm>
            <a:off x="504470" y="471704"/>
            <a:ext cx="8639529" cy="856798"/>
          </a:xfrm>
        </p:spPr>
        <p:txBody>
          <a:bodyPr anchor="ctr">
            <a:normAutofit fontScale="90000"/>
          </a:bodyPr>
          <a:lstStyle/>
          <a:p>
            <a:r>
              <a:rPr lang="en-US" sz="3250" dirty="0">
                <a:latin typeface="SDCC Sans" pitchFamily="2" charset="0"/>
                <a:cs typeface="Arial"/>
              </a:rPr>
              <a:t>Implications for Development Management </a:t>
            </a:r>
            <a:endParaRPr lang="en-US" dirty="0">
              <a:latin typeface="SDCC Sans" pitchFamily="2" charset="0"/>
            </a:endParaRPr>
          </a:p>
        </p:txBody>
      </p:sp>
      <p:sp>
        <p:nvSpPr>
          <p:cNvPr id="3" name="Text Placeholder 2">
            <a:extLst>
              <a:ext uri="{FF2B5EF4-FFF2-40B4-BE49-F238E27FC236}">
                <a16:creationId xmlns:a16="http://schemas.microsoft.com/office/drawing/2014/main" id="{4AEEF27A-0A72-FDBE-BB57-A82605688398}"/>
              </a:ext>
            </a:extLst>
          </p:cNvPr>
          <p:cNvSpPr>
            <a:spLocks noGrp="1"/>
          </p:cNvSpPr>
          <p:nvPr>
            <p:ph type="body" idx="1"/>
          </p:nvPr>
        </p:nvSpPr>
        <p:spPr>
          <a:xfrm>
            <a:off x="504470" y="1577340"/>
            <a:ext cx="11306867" cy="5164028"/>
          </a:xfrm>
        </p:spPr>
        <p:txBody>
          <a:bodyPr vert="horz" lIns="0" tIns="0" rIns="0" bIns="0" rtlCol="0" anchor="t">
            <a:normAutofit/>
          </a:bodyPr>
          <a:lstStyle/>
          <a:p>
            <a:pPr>
              <a:lnSpc>
                <a:spcPct val="90000"/>
              </a:lnSpc>
            </a:pPr>
            <a:r>
              <a:rPr lang="en-GB" sz="1800" dirty="0">
                <a:latin typeface="SDCC Sans" pitchFamily="2" charset="0"/>
                <a:cs typeface="Arial"/>
              </a:rPr>
              <a:t>Provisions regarding Development Management under the 2024 Act are due to commence under Part 4, expected in the summer of 2026, as well as associated Regulations. </a:t>
            </a:r>
          </a:p>
          <a:p>
            <a:pPr>
              <a:lnSpc>
                <a:spcPct val="90000"/>
              </a:lnSpc>
            </a:pPr>
            <a:endParaRPr lang="en-GB" sz="1800" dirty="0">
              <a:latin typeface="SDCC Sans" pitchFamily="2" charset="0"/>
              <a:cs typeface="Arial"/>
            </a:endParaRPr>
          </a:p>
          <a:p>
            <a:pPr>
              <a:lnSpc>
                <a:spcPct val="90000"/>
              </a:lnSpc>
            </a:pPr>
            <a:r>
              <a:rPr lang="en-GB" sz="1800" dirty="0">
                <a:latin typeface="SDCC Sans" pitchFamily="2" charset="0"/>
                <a:cs typeface="Arial"/>
              </a:rPr>
              <a:t>The following are some high-level changes for Development Management and the assessment of Planning Applications, as well as other key areas:</a:t>
            </a:r>
            <a:endParaRPr lang="en-US" sz="1450" dirty="0">
              <a:latin typeface="SDCC Sans" pitchFamily="2" charset="0"/>
            </a:endParaRPr>
          </a:p>
          <a:p>
            <a:pPr marL="285750" indent="-285750">
              <a:lnSpc>
                <a:spcPct val="90000"/>
              </a:lnSpc>
              <a:buFont typeface="Calibri"/>
              <a:buChar char="-"/>
            </a:pPr>
            <a:r>
              <a:rPr lang="en-GB" sz="1800" dirty="0">
                <a:latin typeface="SDCC Sans" pitchFamily="2" charset="0"/>
                <a:cs typeface="Arial"/>
              </a:rPr>
              <a:t>No changes to timelines for planning applications</a:t>
            </a:r>
            <a:endParaRPr lang="en-GB" sz="1800" dirty="0">
              <a:latin typeface="SDCC Sans" pitchFamily="2" charset="0"/>
            </a:endParaRPr>
          </a:p>
          <a:p>
            <a:pPr marL="285750" indent="-285750">
              <a:lnSpc>
                <a:spcPct val="90000"/>
              </a:lnSpc>
              <a:buFont typeface="Calibri"/>
              <a:buChar char="-"/>
            </a:pPr>
            <a:r>
              <a:rPr lang="en-GB" sz="1800" dirty="0">
                <a:latin typeface="SDCC Sans" pitchFamily="2" charset="0"/>
                <a:cs typeface="Arial"/>
              </a:rPr>
              <a:t>Section 5 is now Section 10</a:t>
            </a:r>
            <a:endParaRPr lang="en-GB" sz="1800" dirty="0">
              <a:latin typeface="SDCC Sans" pitchFamily="2" charset="0"/>
            </a:endParaRPr>
          </a:p>
          <a:p>
            <a:pPr marL="285750" indent="-285750">
              <a:lnSpc>
                <a:spcPct val="90000"/>
              </a:lnSpc>
              <a:buFont typeface="Calibri"/>
              <a:buChar char="-"/>
            </a:pPr>
            <a:r>
              <a:rPr lang="en-GB" sz="1800" dirty="0">
                <a:latin typeface="SDCC Sans" pitchFamily="2" charset="0"/>
                <a:cs typeface="Arial"/>
              </a:rPr>
              <a:t>Section 34 (Planning App) is now Section 84</a:t>
            </a:r>
            <a:endParaRPr lang="en-GB" sz="1800" dirty="0">
              <a:latin typeface="SDCC Sans" pitchFamily="2" charset="0"/>
            </a:endParaRPr>
          </a:p>
          <a:p>
            <a:pPr marL="285750" indent="-285750">
              <a:lnSpc>
                <a:spcPct val="90000"/>
              </a:lnSpc>
              <a:buFont typeface="Calibri"/>
              <a:buChar char="-"/>
            </a:pPr>
            <a:r>
              <a:rPr lang="en-GB" sz="1800" dirty="0">
                <a:latin typeface="SDCC Sans" pitchFamily="2" charset="0"/>
                <a:cs typeface="Arial"/>
              </a:rPr>
              <a:t>Pre-planning for standard developments are now Section 90</a:t>
            </a:r>
          </a:p>
          <a:p>
            <a:pPr marL="285750" indent="-285750">
              <a:lnSpc>
                <a:spcPct val="90000"/>
              </a:lnSpc>
              <a:buFont typeface="Calibri"/>
              <a:buChar char="-"/>
            </a:pPr>
            <a:r>
              <a:rPr lang="en-GB" sz="1800" dirty="0">
                <a:latin typeface="SDCC Sans" pitchFamily="2" charset="0"/>
                <a:cs typeface="Arial"/>
              </a:rPr>
              <a:t>Pre-Planning for Large Scale Residential Developments are now Section 91</a:t>
            </a:r>
          </a:p>
          <a:p>
            <a:pPr marL="285750" indent="-285750">
              <a:lnSpc>
                <a:spcPct val="90000"/>
              </a:lnSpc>
              <a:buFont typeface="Calibri"/>
              <a:buChar char="-"/>
            </a:pPr>
            <a:r>
              <a:rPr lang="en-GB" sz="1800" dirty="0">
                <a:latin typeface="SDCC Sans" pitchFamily="2" charset="0"/>
                <a:cs typeface="Arial"/>
              </a:rPr>
              <a:t>S175 Local Authority Housing replaced by S161</a:t>
            </a:r>
            <a:endParaRPr lang="en-GB" sz="1800" dirty="0">
              <a:latin typeface="SDCC Sans" pitchFamily="2" charset="0"/>
            </a:endParaRPr>
          </a:p>
          <a:p>
            <a:pPr marL="285750" indent="-285750">
              <a:lnSpc>
                <a:spcPct val="90000"/>
              </a:lnSpc>
              <a:buFont typeface="Calibri"/>
              <a:buChar char="-"/>
            </a:pPr>
            <a:r>
              <a:rPr lang="en-GB" sz="1800" dirty="0">
                <a:latin typeface="SDCC Sans" pitchFamily="2" charset="0"/>
                <a:cs typeface="Arial"/>
              </a:rPr>
              <a:t>Part 5 Affordable Housing now Part 7</a:t>
            </a:r>
            <a:endParaRPr lang="en-GB" sz="1800" dirty="0">
              <a:latin typeface="SDCC Sans" pitchFamily="2" charset="0"/>
            </a:endParaRPr>
          </a:p>
          <a:p>
            <a:pPr marL="285750" indent="-285750">
              <a:lnSpc>
                <a:spcPct val="90000"/>
              </a:lnSpc>
              <a:buFont typeface="Calibri"/>
              <a:buChar char="-"/>
            </a:pPr>
            <a:endParaRPr lang="en-GB" sz="1800" dirty="0"/>
          </a:p>
          <a:p>
            <a:pPr>
              <a:lnSpc>
                <a:spcPct val="90000"/>
              </a:lnSpc>
            </a:pPr>
            <a:endParaRPr lang="en-GB" sz="1800" dirty="0"/>
          </a:p>
          <a:p>
            <a:pPr>
              <a:lnSpc>
                <a:spcPct val="90000"/>
              </a:lnSpc>
            </a:pPr>
            <a:endParaRPr lang="en-GB" sz="1800" dirty="0"/>
          </a:p>
          <a:p>
            <a:pPr>
              <a:lnSpc>
                <a:spcPct val="90000"/>
              </a:lnSpc>
            </a:pPr>
            <a:endParaRPr lang="en-GB" sz="1800" dirty="0"/>
          </a:p>
          <a:p>
            <a:pPr>
              <a:lnSpc>
                <a:spcPct val="90000"/>
              </a:lnSpc>
            </a:pPr>
            <a:endParaRPr lang="en-US" sz="1300" dirty="0"/>
          </a:p>
        </p:txBody>
      </p:sp>
    </p:spTree>
    <p:extLst>
      <p:ext uri="{BB962C8B-B14F-4D97-AF65-F5344CB8AC3E}">
        <p14:creationId xmlns:p14="http://schemas.microsoft.com/office/powerpoint/2010/main" val="57935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F3B7-D551-54F9-FB51-79113E927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7D46B-AB5C-A848-1D97-6A06003B72D0}"/>
              </a:ext>
            </a:extLst>
          </p:cNvPr>
          <p:cNvSpPr>
            <a:spLocks noGrp="1"/>
          </p:cNvSpPr>
          <p:nvPr>
            <p:ph type="title"/>
          </p:nvPr>
        </p:nvSpPr>
        <p:spPr/>
        <p:txBody>
          <a:bodyPr/>
          <a:lstStyle/>
          <a:p>
            <a:r>
              <a:rPr lang="en-US" sz="5800" b="0" dirty="0">
                <a:latin typeface="SDCC Sans" pitchFamily="2" charset="0"/>
                <a:cs typeface="Arial"/>
              </a:rPr>
              <a:t>Planning Acts – Passage of time</a:t>
            </a:r>
            <a:endParaRPr lang="en-US" b="0" dirty="0">
              <a:latin typeface="SDCC Sans" pitchFamily="2" charset="0"/>
            </a:endParaRPr>
          </a:p>
        </p:txBody>
      </p:sp>
      <p:sp>
        <p:nvSpPr>
          <p:cNvPr id="3" name="Text Placeholder 2">
            <a:extLst>
              <a:ext uri="{FF2B5EF4-FFF2-40B4-BE49-F238E27FC236}">
                <a16:creationId xmlns:a16="http://schemas.microsoft.com/office/drawing/2014/main" id="{8ADEEA4E-A85E-F28B-981F-812737281E95}"/>
              </a:ext>
            </a:extLst>
          </p:cNvPr>
          <p:cNvSpPr>
            <a:spLocks noGrp="1"/>
          </p:cNvSpPr>
          <p:nvPr>
            <p:ph type="body" sz="quarter" idx="10"/>
          </p:nvPr>
        </p:nvSpPr>
        <p:spPr/>
        <p:txBody>
          <a:bodyPr vert="horz" lIns="0" tIns="0" rIns="0" bIns="0" rtlCol="0" anchor="t">
            <a:normAutofit/>
          </a:bodyPr>
          <a:lstStyle/>
          <a:p>
            <a:r>
              <a:rPr lang="en-US" sz="30300">
                <a:cs typeface="Arial"/>
              </a:rPr>
              <a:t>01</a:t>
            </a:r>
            <a:endParaRPr lang="en-US"/>
          </a:p>
        </p:txBody>
      </p:sp>
      <p:sp>
        <p:nvSpPr>
          <p:cNvPr id="4" name="Text Placeholder 3">
            <a:extLst>
              <a:ext uri="{FF2B5EF4-FFF2-40B4-BE49-F238E27FC236}">
                <a16:creationId xmlns:a16="http://schemas.microsoft.com/office/drawing/2014/main" id="{51FFE2A4-7469-81FD-3D7E-8E3F0A90EBF7}"/>
              </a:ext>
            </a:extLst>
          </p:cNvPr>
          <p:cNvSpPr>
            <a:spLocks noGrp="1"/>
          </p:cNvSpPr>
          <p:nvPr>
            <p:ph type="body" sz="quarter" idx="11"/>
          </p:nvPr>
        </p:nvSpPr>
        <p:spPr/>
        <p:txBody>
          <a:bodyPr>
            <a:normAutofit/>
          </a:bodyPr>
          <a:lstStyle/>
          <a:p>
            <a:r>
              <a:rPr lang="en-US" sz="1650">
                <a:cs typeface="Arial"/>
              </a:rPr>
              <a:t>Forward Planning Update</a:t>
            </a:r>
            <a:endParaRPr lang="en-US"/>
          </a:p>
        </p:txBody>
      </p:sp>
    </p:spTree>
    <p:extLst>
      <p:ext uri="{BB962C8B-B14F-4D97-AF65-F5344CB8AC3E}">
        <p14:creationId xmlns:p14="http://schemas.microsoft.com/office/powerpoint/2010/main" val="262358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2BAF-F5F2-359B-E2FA-B63D2608D5F9}"/>
              </a:ext>
            </a:extLst>
          </p:cNvPr>
          <p:cNvSpPr>
            <a:spLocks noGrp="1"/>
          </p:cNvSpPr>
          <p:nvPr>
            <p:ph type="title"/>
          </p:nvPr>
        </p:nvSpPr>
        <p:spPr>
          <a:xfrm>
            <a:off x="504471" y="471704"/>
            <a:ext cx="6043813" cy="856798"/>
          </a:xfrm>
        </p:spPr>
        <p:txBody>
          <a:bodyPr anchor="ctr">
            <a:normAutofit/>
          </a:bodyPr>
          <a:lstStyle/>
          <a:p>
            <a:r>
              <a:rPr lang="en-GB" sz="3250" dirty="0">
                <a:latin typeface="SDCC Sans" pitchFamily="2" charset="0"/>
                <a:cs typeface="Arial"/>
              </a:rPr>
              <a:t>The Context - 1963 to 2024</a:t>
            </a:r>
            <a:endParaRPr lang="en-GB" dirty="0">
              <a:latin typeface="SDCC Sans" pitchFamily="2" charset="0"/>
            </a:endParaRPr>
          </a:p>
        </p:txBody>
      </p:sp>
      <p:pic>
        <p:nvPicPr>
          <p:cNvPr id="6" name="Picture Placeholder 5" descr="A green book with black text&#10;&#10;AI-generated content may be incorrect.">
            <a:extLst>
              <a:ext uri="{FF2B5EF4-FFF2-40B4-BE49-F238E27FC236}">
                <a16:creationId xmlns:a16="http://schemas.microsoft.com/office/drawing/2014/main" id="{7CE817A0-FAB3-F01D-DDD4-691C70BF957C}"/>
              </a:ext>
            </a:extLst>
          </p:cNvPr>
          <p:cNvPicPr>
            <a:picLocks noGrp="1" noChangeAspect="1"/>
          </p:cNvPicPr>
          <p:nvPr>
            <p:ph type="pic" sz="quarter" idx="10"/>
          </p:nvPr>
        </p:nvPicPr>
        <p:blipFill>
          <a:blip r:embed="rId2"/>
          <a:srcRect r="2" b="16543"/>
          <a:stretch>
            <a:fillRect/>
          </a:stretch>
        </p:blipFill>
        <p:spPr>
          <a:xfrm>
            <a:off x="720887" y="1435562"/>
            <a:ext cx="3280980" cy="4346416"/>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7" name="Picture Placeholder 6" descr="A document with text on it&#10;&#10;AI-generated content may be incorrect.">
            <a:extLst>
              <a:ext uri="{FF2B5EF4-FFF2-40B4-BE49-F238E27FC236}">
                <a16:creationId xmlns:a16="http://schemas.microsoft.com/office/drawing/2014/main" id="{E17296F7-7E3B-C87E-596D-26508B2EDBB8}"/>
              </a:ext>
            </a:extLst>
          </p:cNvPr>
          <p:cNvPicPr>
            <a:picLocks noGrp="1" noChangeAspect="1"/>
          </p:cNvPicPr>
          <p:nvPr>
            <p:ph type="pic" sz="quarter" idx="11"/>
          </p:nvPr>
        </p:nvPicPr>
        <p:blipFill>
          <a:blip r:embed="rId3"/>
          <a:srcRect t="8925" r="1" b="1"/>
          <a:stretch>
            <a:fillRect/>
          </a:stretch>
        </p:blipFill>
        <p:spPr>
          <a:xfrm>
            <a:off x="4606710" y="1435562"/>
            <a:ext cx="3280980" cy="4346416"/>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8" name="Picture 7" descr="A document with a harp and text&#10;&#10;AI-generated content may be incorrect.">
            <a:extLst>
              <a:ext uri="{FF2B5EF4-FFF2-40B4-BE49-F238E27FC236}">
                <a16:creationId xmlns:a16="http://schemas.microsoft.com/office/drawing/2014/main" id="{2C2E455B-9920-1FF5-3F52-CF299BBC0254}"/>
              </a:ext>
            </a:extLst>
          </p:cNvPr>
          <p:cNvPicPr>
            <a:picLocks noChangeAspect="1"/>
          </p:cNvPicPr>
          <p:nvPr/>
        </p:nvPicPr>
        <p:blipFill>
          <a:blip r:embed="rId4"/>
          <a:stretch>
            <a:fillRect/>
          </a:stretch>
        </p:blipFill>
        <p:spPr>
          <a:xfrm>
            <a:off x="8362315" y="1436688"/>
            <a:ext cx="3016250" cy="435038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F10887B0-4F6A-05AD-F21C-F1FCA16B687A}"/>
              </a:ext>
            </a:extLst>
          </p:cNvPr>
          <p:cNvSpPr txBox="1"/>
          <p:nvPr/>
        </p:nvSpPr>
        <p:spPr>
          <a:xfrm>
            <a:off x="-4064" y="6014720"/>
            <a:ext cx="121229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SDCC Sans"/>
                <a:cs typeface="Arial"/>
              </a:rPr>
              <a:t>Since 1963, the relevant Planning Act has increased from </a:t>
            </a:r>
            <a:r>
              <a:rPr lang="en-GB" sz="1600" b="1" dirty="0">
                <a:latin typeface="SDCC Sans"/>
                <a:cs typeface="Arial"/>
              </a:rPr>
              <a:t>74 pages</a:t>
            </a:r>
            <a:r>
              <a:rPr lang="en-GB" sz="1600" dirty="0">
                <a:latin typeface="SDCC Sans"/>
                <a:cs typeface="Arial"/>
              </a:rPr>
              <a:t>, to </a:t>
            </a:r>
            <a:r>
              <a:rPr lang="en-GB" sz="1600" b="1" dirty="0">
                <a:latin typeface="SDCC Sans"/>
                <a:cs typeface="Arial"/>
              </a:rPr>
              <a:t>271 pages</a:t>
            </a:r>
            <a:r>
              <a:rPr lang="en-GB" sz="1600" dirty="0">
                <a:latin typeface="SDCC Sans"/>
                <a:cs typeface="Arial"/>
              </a:rPr>
              <a:t> in 2000, to </a:t>
            </a:r>
            <a:r>
              <a:rPr lang="en-GB" sz="1600" b="1" dirty="0">
                <a:latin typeface="SDCC Sans"/>
                <a:cs typeface="Arial"/>
              </a:rPr>
              <a:t>906 pages</a:t>
            </a:r>
            <a:r>
              <a:rPr lang="en-GB" sz="1600" dirty="0">
                <a:latin typeface="SDCC Sans"/>
                <a:cs typeface="Arial"/>
              </a:rPr>
              <a:t> in 2024, indicating the increasing complexity and requirements.</a:t>
            </a:r>
            <a:endParaRPr lang="en-GB" sz="1600" dirty="0">
              <a:latin typeface="SDCC Sans"/>
            </a:endParaRPr>
          </a:p>
        </p:txBody>
      </p:sp>
      <p:sp>
        <p:nvSpPr>
          <p:cNvPr id="3" name="Arrow: Right 2">
            <a:extLst>
              <a:ext uri="{FF2B5EF4-FFF2-40B4-BE49-F238E27FC236}">
                <a16:creationId xmlns:a16="http://schemas.microsoft.com/office/drawing/2014/main" id="{81E2C743-DECD-2060-5B20-DE4F6153487A}"/>
              </a:ext>
            </a:extLst>
          </p:cNvPr>
          <p:cNvSpPr/>
          <p:nvPr/>
        </p:nvSpPr>
        <p:spPr>
          <a:xfrm>
            <a:off x="3698240" y="3535680"/>
            <a:ext cx="1032256" cy="4795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02C25073-1803-FDA5-5233-CF56DFF07DCE}"/>
              </a:ext>
            </a:extLst>
          </p:cNvPr>
          <p:cNvSpPr/>
          <p:nvPr/>
        </p:nvSpPr>
        <p:spPr>
          <a:xfrm>
            <a:off x="7711440" y="3535679"/>
            <a:ext cx="1032256" cy="4795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74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60965-B8A6-4E81-FF0C-51C363FE0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49911-09D3-A0D6-B0DA-10DE9B411BB8}"/>
              </a:ext>
            </a:extLst>
          </p:cNvPr>
          <p:cNvSpPr>
            <a:spLocks noGrp="1"/>
          </p:cNvSpPr>
          <p:nvPr>
            <p:ph type="title"/>
          </p:nvPr>
        </p:nvSpPr>
        <p:spPr/>
        <p:txBody>
          <a:bodyPr/>
          <a:lstStyle/>
          <a:p>
            <a:r>
              <a:rPr lang="en-US" sz="5800" b="0" dirty="0">
                <a:latin typeface="SDCC Sans" pitchFamily="2" charset="0"/>
                <a:cs typeface="Arial"/>
              </a:rPr>
              <a:t>PDA Enactment – The Changes to date</a:t>
            </a:r>
            <a:endParaRPr lang="en-US" b="0" dirty="0">
              <a:latin typeface="SDCC Sans" pitchFamily="2" charset="0"/>
            </a:endParaRPr>
          </a:p>
        </p:txBody>
      </p:sp>
      <p:sp>
        <p:nvSpPr>
          <p:cNvPr id="3" name="Text Placeholder 2">
            <a:extLst>
              <a:ext uri="{FF2B5EF4-FFF2-40B4-BE49-F238E27FC236}">
                <a16:creationId xmlns:a16="http://schemas.microsoft.com/office/drawing/2014/main" id="{6079247F-853D-9D40-A711-4937BECBE3BE}"/>
              </a:ext>
            </a:extLst>
          </p:cNvPr>
          <p:cNvSpPr>
            <a:spLocks noGrp="1"/>
          </p:cNvSpPr>
          <p:nvPr>
            <p:ph type="body" sz="quarter" idx="10"/>
          </p:nvPr>
        </p:nvSpPr>
        <p:spPr/>
        <p:txBody>
          <a:bodyPr vert="horz" lIns="0" tIns="0" rIns="0" bIns="0" rtlCol="0" anchor="t">
            <a:normAutofit/>
          </a:bodyPr>
          <a:lstStyle/>
          <a:p>
            <a:r>
              <a:rPr lang="en-US" sz="30300">
                <a:cs typeface="Arial"/>
              </a:rPr>
              <a:t>02</a:t>
            </a:r>
            <a:endParaRPr lang="en-US"/>
          </a:p>
        </p:txBody>
      </p:sp>
      <p:sp>
        <p:nvSpPr>
          <p:cNvPr id="4" name="Text Placeholder 3">
            <a:extLst>
              <a:ext uri="{FF2B5EF4-FFF2-40B4-BE49-F238E27FC236}">
                <a16:creationId xmlns:a16="http://schemas.microsoft.com/office/drawing/2014/main" id="{160BEF3F-D37C-55E0-86FD-880402611E1D}"/>
              </a:ext>
            </a:extLst>
          </p:cNvPr>
          <p:cNvSpPr>
            <a:spLocks noGrp="1"/>
          </p:cNvSpPr>
          <p:nvPr>
            <p:ph type="body" sz="quarter" idx="11"/>
          </p:nvPr>
        </p:nvSpPr>
        <p:spPr/>
        <p:txBody>
          <a:bodyPr>
            <a:normAutofit/>
          </a:bodyPr>
          <a:lstStyle/>
          <a:p>
            <a:r>
              <a:rPr lang="en-US" sz="1650">
                <a:cs typeface="Arial"/>
              </a:rPr>
              <a:t>Forward Planning Update</a:t>
            </a:r>
            <a:endParaRPr lang="en-US"/>
          </a:p>
        </p:txBody>
      </p:sp>
    </p:spTree>
    <p:extLst>
      <p:ext uri="{BB962C8B-B14F-4D97-AF65-F5344CB8AC3E}">
        <p14:creationId xmlns:p14="http://schemas.microsoft.com/office/powerpoint/2010/main" val="392030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C5363-C327-3222-2DAF-8CFD5CC7C879}"/>
              </a:ext>
            </a:extLst>
          </p:cNvPr>
          <p:cNvSpPr>
            <a:spLocks noGrp="1"/>
          </p:cNvSpPr>
          <p:nvPr>
            <p:ph type="body" idx="1"/>
          </p:nvPr>
        </p:nvSpPr>
        <p:spPr/>
        <p:txBody>
          <a:bodyPr vert="horz" lIns="0" tIns="0" rIns="0" bIns="0" rtlCol="0" anchor="t">
            <a:normAutofit fontScale="92500"/>
          </a:bodyPr>
          <a:lstStyle/>
          <a:p>
            <a:r>
              <a:rPr lang="en-GB" sz="1450" dirty="0">
                <a:latin typeface="SDCC Sans" pitchFamily="2" charset="0"/>
                <a:cs typeface="Arial"/>
              </a:rPr>
              <a:t>Planning and Development Act 2024</a:t>
            </a:r>
            <a:endParaRPr lang="en-GB" dirty="0">
              <a:latin typeface="SDCC Sans" pitchFamily="2" charset="0"/>
            </a:endParaRPr>
          </a:p>
        </p:txBody>
      </p:sp>
      <p:pic>
        <p:nvPicPr>
          <p:cNvPr id="23" name="Picture Placeholder 22" descr="A page of a document&#10;&#10;AI-generated content may be incorrect.">
            <a:extLst>
              <a:ext uri="{FF2B5EF4-FFF2-40B4-BE49-F238E27FC236}">
                <a16:creationId xmlns:a16="http://schemas.microsoft.com/office/drawing/2014/main" id="{88CC744E-402B-FEEF-908B-B2F7308FEE0C}"/>
              </a:ext>
            </a:extLst>
          </p:cNvPr>
          <p:cNvPicPr>
            <a:picLocks noGrp="1" noChangeAspect="1"/>
          </p:cNvPicPr>
          <p:nvPr>
            <p:ph type="pic" sz="quarter" idx="10"/>
          </p:nvPr>
        </p:nvPicPr>
        <p:blipFill>
          <a:blip r:embed="rId2"/>
          <a:srcRect l="3027" r="3027"/>
          <a:stretch/>
        </p:blipFill>
        <p:spPr>
          <a:xfrm>
            <a:off x="504469" y="1496934"/>
            <a:ext cx="2033284" cy="1871431"/>
          </a:xfrm>
          <a:prstGeom prst="roundRect">
            <a:avLst/>
          </a:prstGeom>
        </p:spPr>
      </p:pic>
      <p:sp>
        <p:nvSpPr>
          <p:cNvPr id="4" name="Text Placeholder 3">
            <a:extLst>
              <a:ext uri="{FF2B5EF4-FFF2-40B4-BE49-F238E27FC236}">
                <a16:creationId xmlns:a16="http://schemas.microsoft.com/office/drawing/2014/main" id="{A24317C9-57D7-40AD-AB5A-E9E16A4950F3}"/>
              </a:ext>
            </a:extLst>
          </p:cNvPr>
          <p:cNvSpPr>
            <a:spLocks noGrp="1"/>
          </p:cNvSpPr>
          <p:nvPr>
            <p:ph type="body" idx="11"/>
          </p:nvPr>
        </p:nvSpPr>
        <p:spPr/>
        <p:txBody>
          <a:bodyPr vert="horz" lIns="0" tIns="0" rIns="0" bIns="0" rtlCol="0" anchor="t">
            <a:normAutofit/>
          </a:bodyPr>
          <a:lstStyle/>
          <a:p>
            <a:r>
              <a:rPr lang="en-GB" sz="1450" dirty="0">
                <a:latin typeface="SDCC Sans" pitchFamily="2" charset="0"/>
                <a:cs typeface="Arial"/>
              </a:rPr>
              <a:t>Amended</a:t>
            </a:r>
            <a:endParaRPr lang="en-GB" dirty="0">
              <a:latin typeface="SDCC Sans" pitchFamily="2" charset="0"/>
            </a:endParaRPr>
          </a:p>
        </p:txBody>
      </p:sp>
      <p:sp>
        <p:nvSpPr>
          <p:cNvPr id="6" name="Text Placeholder 5">
            <a:extLst>
              <a:ext uri="{FF2B5EF4-FFF2-40B4-BE49-F238E27FC236}">
                <a16:creationId xmlns:a16="http://schemas.microsoft.com/office/drawing/2014/main" id="{8E55F308-28F4-1A26-1185-DAD50F1240A6}"/>
              </a:ext>
            </a:extLst>
          </p:cNvPr>
          <p:cNvSpPr>
            <a:spLocks noGrp="1"/>
          </p:cNvSpPr>
          <p:nvPr>
            <p:ph type="body" idx="13"/>
          </p:nvPr>
        </p:nvSpPr>
        <p:spPr/>
        <p:txBody>
          <a:bodyPr vert="horz" lIns="0" tIns="0" rIns="0" bIns="0" rtlCol="0" anchor="t">
            <a:normAutofit/>
          </a:bodyPr>
          <a:lstStyle/>
          <a:p>
            <a:r>
              <a:rPr lang="en-GB" sz="1450" dirty="0">
                <a:latin typeface="SDCC Sans" pitchFamily="2" charset="0"/>
                <a:cs typeface="Arial"/>
              </a:rPr>
              <a:t>Circulars</a:t>
            </a:r>
            <a:endParaRPr lang="en-GB" dirty="0">
              <a:latin typeface="SDCC Sans" pitchFamily="2" charset="0"/>
            </a:endParaRPr>
          </a:p>
        </p:txBody>
      </p:sp>
      <p:pic>
        <p:nvPicPr>
          <p:cNvPr id="26" name="Picture Placeholder 25" descr="Department Circulars Archives - National Federation of Group Water Schemes">
            <a:extLst>
              <a:ext uri="{FF2B5EF4-FFF2-40B4-BE49-F238E27FC236}">
                <a16:creationId xmlns:a16="http://schemas.microsoft.com/office/drawing/2014/main" id="{8AE0BFC9-8ED2-D3B6-C394-2C441FDC2320}"/>
              </a:ext>
            </a:extLst>
          </p:cNvPr>
          <p:cNvPicPr>
            <a:picLocks noGrp="1" noChangeAspect="1"/>
          </p:cNvPicPr>
          <p:nvPr>
            <p:ph type="pic" sz="quarter" idx="14"/>
          </p:nvPr>
        </p:nvPicPr>
        <p:blipFill>
          <a:blip r:embed="rId3"/>
          <a:srcRect t="5879" b="5879"/>
          <a:stretch/>
        </p:blipFill>
        <p:spPr>
          <a:xfrm>
            <a:off x="5192951" y="1436299"/>
            <a:ext cx="1793431" cy="1992701"/>
          </a:xfrm>
          <a:prstGeom prst="roundRect">
            <a:avLst/>
          </a:prstGeom>
        </p:spPr>
      </p:pic>
      <p:sp>
        <p:nvSpPr>
          <p:cNvPr id="8" name="Text Placeholder 7">
            <a:extLst>
              <a:ext uri="{FF2B5EF4-FFF2-40B4-BE49-F238E27FC236}">
                <a16:creationId xmlns:a16="http://schemas.microsoft.com/office/drawing/2014/main" id="{7D124358-9F49-DBB6-FCDE-54D0F9E8B9AF}"/>
              </a:ext>
            </a:extLst>
          </p:cNvPr>
          <p:cNvSpPr>
            <a:spLocks noGrp="1"/>
          </p:cNvSpPr>
          <p:nvPr>
            <p:ph type="body" idx="15"/>
          </p:nvPr>
        </p:nvSpPr>
        <p:spPr/>
        <p:txBody>
          <a:bodyPr vert="horz" lIns="0" tIns="0" rIns="0" bIns="0" rtlCol="0" anchor="t">
            <a:normAutofit/>
          </a:bodyPr>
          <a:lstStyle/>
          <a:p>
            <a:r>
              <a:rPr lang="en-GB" sz="1450" dirty="0">
                <a:latin typeface="SDCC Sans" pitchFamily="2" charset="0"/>
                <a:cs typeface="Arial"/>
              </a:rPr>
              <a:t>Orders</a:t>
            </a:r>
            <a:endParaRPr lang="en-GB" dirty="0">
              <a:latin typeface="SDCC Sans" pitchFamily="2" charset="0"/>
            </a:endParaRPr>
          </a:p>
        </p:txBody>
      </p:sp>
      <p:sp>
        <p:nvSpPr>
          <p:cNvPr id="10" name="Text Placeholder 9">
            <a:extLst>
              <a:ext uri="{FF2B5EF4-FFF2-40B4-BE49-F238E27FC236}">
                <a16:creationId xmlns:a16="http://schemas.microsoft.com/office/drawing/2014/main" id="{017E2420-4963-1BD5-D719-F54D330A6106}"/>
              </a:ext>
            </a:extLst>
          </p:cNvPr>
          <p:cNvSpPr>
            <a:spLocks noGrp="1"/>
          </p:cNvSpPr>
          <p:nvPr>
            <p:ph type="body" idx="17"/>
          </p:nvPr>
        </p:nvSpPr>
        <p:spPr/>
        <p:txBody>
          <a:bodyPr vert="horz" lIns="0" tIns="0" rIns="0" bIns="0" rtlCol="0" anchor="t">
            <a:normAutofit/>
          </a:bodyPr>
          <a:lstStyle/>
          <a:p>
            <a:r>
              <a:rPr lang="en-GB" sz="1450" dirty="0">
                <a:latin typeface="SDCC Sans" pitchFamily="2" charset="0"/>
                <a:cs typeface="Arial"/>
              </a:rPr>
              <a:t>Implementation Plan</a:t>
            </a:r>
            <a:endParaRPr lang="en-GB" dirty="0">
              <a:latin typeface="SDCC Sans" pitchFamily="2" charset="0"/>
            </a:endParaRPr>
          </a:p>
        </p:txBody>
      </p:sp>
      <p:pic>
        <p:nvPicPr>
          <p:cNvPr id="39" name="Picture Placeholder 38" descr="A cover of a book&#10;&#10;AI-generated content may be incorrect.">
            <a:extLst>
              <a:ext uri="{FF2B5EF4-FFF2-40B4-BE49-F238E27FC236}">
                <a16:creationId xmlns:a16="http://schemas.microsoft.com/office/drawing/2014/main" id="{8660593A-A85F-94A2-BCA6-6EFBDAA70DC6}"/>
              </a:ext>
            </a:extLst>
          </p:cNvPr>
          <p:cNvPicPr>
            <a:picLocks noGrp="1" noChangeAspect="1"/>
          </p:cNvPicPr>
          <p:nvPr>
            <p:ph type="pic" sz="quarter" idx="18"/>
          </p:nvPr>
        </p:nvPicPr>
        <p:blipFill>
          <a:blip r:embed="rId4"/>
          <a:srcRect t="5416" b="5416"/>
          <a:stretch/>
        </p:blipFill>
        <p:spPr>
          <a:xfrm>
            <a:off x="9751398" y="1436299"/>
            <a:ext cx="1813647" cy="1992701"/>
          </a:xfrm>
          <a:prstGeom prst="roundRect">
            <a:avLst/>
          </a:prstGeom>
        </p:spPr>
      </p:pic>
      <p:sp>
        <p:nvSpPr>
          <p:cNvPr id="12" name="Text Placeholder 11">
            <a:extLst>
              <a:ext uri="{FF2B5EF4-FFF2-40B4-BE49-F238E27FC236}">
                <a16:creationId xmlns:a16="http://schemas.microsoft.com/office/drawing/2014/main" id="{C502392D-3B5B-6123-55BA-0C97B859B6F4}"/>
              </a:ext>
            </a:extLst>
          </p:cNvPr>
          <p:cNvSpPr>
            <a:spLocks noGrp="1"/>
          </p:cNvSpPr>
          <p:nvPr>
            <p:ph type="body" idx="19"/>
          </p:nvPr>
        </p:nvSpPr>
        <p:spPr/>
        <p:txBody>
          <a:bodyPr vert="horz" lIns="0" tIns="0" rIns="0" bIns="0" rtlCol="0" anchor="t">
            <a:normAutofit/>
          </a:bodyPr>
          <a:lstStyle/>
          <a:p>
            <a:r>
              <a:rPr lang="en-GB" sz="1400" dirty="0">
                <a:latin typeface="SDCC Sans" pitchFamily="2" charset="0"/>
                <a:cs typeface="Arial"/>
              </a:rPr>
              <a:t>Signed into law by President in Oct 2024.</a:t>
            </a:r>
            <a:endParaRPr lang="en-GB" sz="1400" dirty="0">
              <a:latin typeface="SDCC Sans" pitchFamily="2" charset="0"/>
            </a:endParaRPr>
          </a:p>
        </p:txBody>
      </p:sp>
      <p:sp>
        <p:nvSpPr>
          <p:cNvPr id="13" name="Text Placeholder 12">
            <a:extLst>
              <a:ext uri="{FF2B5EF4-FFF2-40B4-BE49-F238E27FC236}">
                <a16:creationId xmlns:a16="http://schemas.microsoft.com/office/drawing/2014/main" id="{7BA1E1E0-8489-56D9-956D-0334F9EE10F1}"/>
              </a:ext>
            </a:extLst>
          </p:cNvPr>
          <p:cNvSpPr>
            <a:spLocks noGrp="1"/>
          </p:cNvSpPr>
          <p:nvPr>
            <p:ph type="body" idx="20"/>
          </p:nvPr>
        </p:nvSpPr>
        <p:spPr/>
        <p:txBody>
          <a:bodyPr vert="horz" lIns="0" tIns="0" rIns="0" bIns="0" rtlCol="0" anchor="t">
            <a:normAutofit/>
          </a:bodyPr>
          <a:lstStyle/>
          <a:p>
            <a:r>
              <a:rPr lang="en-GB" sz="1400" dirty="0">
                <a:latin typeface="SDCC Sans" pitchFamily="2" charset="0"/>
                <a:cs typeface="Arial"/>
              </a:rPr>
              <a:t>The Act has been amended in a number of sections in 2025, with more amendments due. </a:t>
            </a:r>
            <a:endParaRPr lang="en-GB" sz="1400" dirty="0">
              <a:latin typeface="SDCC Sans" pitchFamily="2" charset="0"/>
            </a:endParaRPr>
          </a:p>
        </p:txBody>
      </p:sp>
      <p:sp>
        <p:nvSpPr>
          <p:cNvPr id="14" name="Text Placeholder 13">
            <a:extLst>
              <a:ext uri="{FF2B5EF4-FFF2-40B4-BE49-F238E27FC236}">
                <a16:creationId xmlns:a16="http://schemas.microsoft.com/office/drawing/2014/main" id="{55ED3829-2EC0-8DAA-3C64-5850B0DCFF44}"/>
              </a:ext>
            </a:extLst>
          </p:cNvPr>
          <p:cNvSpPr>
            <a:spLocks noGrp="1"/>
          </p:cNvSpPr>
          <p:nvPr>
            <p:ph type="body" idx="21"/>
          </p:nvPr>
        </p:nvSpPr>
        <p:spPr>
          <a:xfrm>
            <a:off x="5083322" y="3952738"/>
            <a:ext cx="2033284" cy="1319187"/>
          </a:xfrm>
        </p:spPr>
        <p:txBody>
          <a:bodyPr vert="horz" lIns="0" tIns="0" rIns="0" bIns="0" rtlCol="0" anchor="t">
            <a:noAutofit/>
          </a:bodyPr>
          <a:lstStyle/>
          <a:p>
            <a:r>
              <a:rPr lang="en-GB" sz="1400" dirty="0">
                <a:latin typeface="SDCC Sans" pitchFamily="2" charset="0"/>
                <a:cs typeface="Arial"/>
              </a:rPr>
              <a:t>There have been 7 Circulars since June 2025 which have enacted or implemented various sections of the Act. These are outlined on the next slides </a:t>
            </a:r>
            <a:endParaRPr lang="en-GB" sz="1400" dirty="0">
              <a:latin typeface="SDCC Sans" pitchFamily="2" charset="0"/>
            </a:endParaRPr>
          </a:p>
        </p:txBody>
      </p:sp>
      <p:sp>
        <p:nvSpPr>
          <p:cNvPr id="22" name="Title 21">
            <a:extLst>
              <a:ext uri="{FF2B5EF4-FFF2-40B4-BE49-F238E27FC236}">
                <a16:creationId xmlns:a16="http://schemas.microsoft.com/office/drawing/2014/main" id="{C906AB77-0816-0551-E09D-2659F4C4C93C}"/>
              </a:ext>
            </a:extLst>
          </p:cNvPr>
          <p:cNvSpPr>
            <a:spLocks noGrp="1"/>
          </p:cNvSpPr>
          <p:nvPr>
            <p:ph type="title"/>
          </p:nvPr>
        </p:nvSpPr>
        <p:spPr>
          <a:xfrm>
            <a:off x="504469" y="471704"/>
            <a:ext cx="9247071" cy="856798"/>
          </a:xfrm>
        </p:spPr>
        <p:txBody>
          <a:bodyPr>
            <a:normAutofit fontScale="90000"/>
          </a:bodyPr>
          <a:lstStyle/>
          <a:p>
            <a:r>
              <a:rPr lang="en-GB" dirty="0">
                <a:latin typeface="SDCC Sans" pitchFamily="2" charset="0"/>
                <a:cs typeface="Arial"/>
              </a:rPr>
              <a:t>PDA Timeline – Overview of Commencement  </a:t>
            </a:r>
            <a:endParaRPr lang="en-GB" dirty="0">
              <a:latin typeface="SDCC Sans" pitchFamily="2" charset="0"/>
            </a:endParaRPr>
          </a:p>
        </p:txBody>
      </p:sp>
      <p:pic>
        <p:nvPicPr>
          <p:cNvPr id="25" name="Picture Placeholder 22" descr="A page of a document&#10;&#10;AI-generated content may be incorrect.">
            <a:extLst>
              <a:ext uri="{FF2B5EF4-FFF2-40B4-BE49-F238E27FC236}">
                <a16:creationId xmlns:a16="http://schemas.microsoft.com/office/drawing/2014/main" id="{34C9F77B-E48E-6198-A71A-CA27BD165F05}"/>
              </a:ext>
            </a:extLst>
          </p:cNvPr>
          <p:cNvPicPr>
            <a:picLocks noChangeAspect="1"/>
          </p:cNvPicPr>
          <p:nvPr/>
        </p:nvPicPr>
        <p:blipFill>
          <a:blip r:embed="rId2"/>
          <a:srcRect l="3027" r="3027"/>
          <a:stretch/>
        </p:blipFill>
        <p:spPr>
          <a:xfrm>
            <a:off x="2792615" y="1499080"/>
            <a:ext cx="2033284" cy="1871431"/>
          </a:xfrm>
          <a:prstGeom prst="roundRect">
            <a:avLst/>
          </a:prstGeom>
        </p:spPr>
      </p:pic>
      <p:pic>
        <p:nvPicPr>
          <p:cNvPr id="38" name="Picture Placeholder 25" descr="Department Circulars Archives - National Federation of Group Water Schemes">
            <a:extLst>
              <a:ext uri="{FF2B5EF4-FFF2-40B4-BE49-F238E27FC236}">
                <a16:creationId xmlns:a16="http://schemas.microsoft.com/office/drawing/2014/main" id="{564F3D6A-6477-1FA6-4167-DA5D0E585D98}"/>
              </a:ext>
            </a:extLst>
          </p:cNvPr>
          <p:cNvPicPr>
            <a:picLocks noChangeAspect="1"/>
          </p:cNvPicPr>
          <p:nvPr/>
        </p:nvPicPr>
        <p:blipFill>
          <a:blip r:embed="rId3"/>
          <a:srcRect t="5879" b="5879"/>
          <a:stretch/>
        </p:blipFill>
        <p:spPr>
          <a:xfrm>
            <a:off x="7470365" y="1427713"/>
            <a:ext cx="1793431" cy="1992701"/>
          </a:xfrm>
          <a:prstGeom prst="roundRect">
            <a:avLst/>
          </a:prstGeom>
        </p:spPr>
      </p:pic>
      <p:sp>
        <p:nvSpPr>
          <p:cNvPr id="3" name="TextBox 2">
            <a:extLst>
              <a:ext uri="{FF2B5EF4-FFF2-40B4-BE49-F238E27FC236}">
                <a16:creationId xmlns:a16="http://schemas.microsoft.com/office/drawing/2014/main" id="{A6F1706F-1173-DA24-1EBE-D170F0D249E5}"/>
              </a:ext>
            </a:extLst>
          </p:cNvPr>
          <p:cNvSpPr txBox="1"/>
          <p:nvPr/>
        </p:nvSpPr>
        <p:spPr>
          <a:xfrm>
            <a:off x="503057" y="5472192"/>
            <a:ext cx="11271494" cy="369332"/>
          </a:xfrm>
          <a:prstGeom prst="rect">
            <a:avLst/>
          </a:prstGeom>
          <a:solidFill>
            <a:srgbClr val="363A92"/>
          </a:solidFill>
          <a:ln>
            <a:solidFill>
              <a:srgbClr val="363A9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Arrow: Right 4">
            <a:extLst>
              <a:ext uri="{FF2B5EF4-FFF2-40B4-BE49-F238E27FC236}">
                <a16:creationId xmlns:a16="http://schemas.microsoft.com/office/drawing/2014/main" id="{4B51170A-36AB-ABA3-ED3C-84E350CADFC3}"/>
              </a:ext>
            </a:extLst>
          </p:cNvPr>
          <p:cNvSpPr/>
          <p:nvPr/>
        </p:nvSpPr>
        <p:spPr>
          <a:xfrm>
            <a:off x="1289335" y="6232866"/>
            <a:ext cx="8802500" cy="3891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B3EA375-AE85-7D84-1B80-DFDC54634FBE}"/>
              </a:ext>
            </a:extLst>
          </p:cNvPr>
          <p:cNvSpPr>
            <a:spLocks noGrp="1"/>
          </p:cNvSpPr>
          <p:nvPr>
            <p:ph type="body" idx="22"/>
          </p:nvPr>
        </p:nvSpPr>
        <p:spPr>
          <a:xfrm>
            <a:off x="7357303" y="3983161"/>
            <a:ext cx="2033284" cy="1715427"/>
          </a:xfrm>
        </p:spPr>
        <p:txBody>
          <a:bodyPr vert="horz" lIns="0" tIns="0" rIns="0" bIns="0" rtlCol="0" anchor="t">
            <a:noAutofit/>
          </a:bodyPr>
          <a:lstStyle/>
          <a:p>
            <a:r>
              <a:rPr lang="en-GB" sz="1400" dirty="0">
                <a:latin typeface="SDCC Sans" pitchFamily="2" charset="0"/>
                <a:cs typeface="Arial"/>
              </a:rPr>
              <a:t>There have been 6 commencement orders since the 2nd December 2024. These are outlined in the next slides and reflect commencements, amendments and any items repealed.</a:t>
            </a:r>
            <a:endParaRPr lang="en-GB" sz="1400" dirty="0">
              <a:latin typeface="SDCC Sans" pitchFamily="2" charset="0"/>
            </a:endParaRPr>
          </a:p>
        </p:txBody>
      </p:sp>
      <p:sp>
        <p:nvSpPr>
          <p:cNvPr id="16" name="Text Placeholder 15">
            <a:extLst>
              <a:ext uri="{FF2B5EF4-FFF2-40B4-BE49-F238E27FC236}">
                <a16:creationId xmlns:a16="http://schemas.microsoft.com/office/drawing/2014/main" id="{90D9BE88-4CC2-7E2D-96B8-65B7A9D5B503}"/>
              </a:ext>
            </a:extLst>
          </p:cNvPr>
          <p:cNvSpPr>
            <a:spLocks noGrp="1"/>
          </p:cNvSpPr>
          <p:nvPr>
            <p:ph type="body" idx="23"/>
          </p:nvPr>
        </p:nvSpPr>
        <p:spPr>
          <a:xfrm>
            <a:off x="9641580" y="4118044"/>
            <a:ext cx="2378724" cy="1349667"/>
          </a:xfrm>
        </p:spPr>
        <p:txBody>
          <a:bodyPr vert="horz" lIns="0" tIns="0" rIns="0" bIns="0" rtlCol="0" anchor="t">
            <a:noAutofit/>
          </a:bodyPr>
          <a:lstStyle/>
          <a:p>
            <a:r>
              <a:rPr lang="en-GB" sz="1400" dirty="0">
                <a:latin typeface="SDCC Sans" pitchFamily="2" charset="0"/>
                <a:cs typeface="Arial"/>
              </a:rPr>
              <a:t>The Government released an </a:t>
            </a:r>
            <a:r>
              <a:rPr lang="en-GB" sz="1400" b="1" dirty="0">
                <a:latin typeface="SDCC Sans" pitchFamily="2" charset="0"/>
                <a:cs typeface="Arial"/>
              </a:rPr>
              <a:t>Implementation Plan </a:t>
            </a:r>
            <a:r>
              <a:rPr lang="en-GB" sz="1400" dirty="0">
                <a:latin typeface="SDCC Sans" pitchFamily="2" charset="0"/>
                <a:cs typeface="Arial"/>
              </a:rPr>
              <a:t>for the Act in March 2025, with an associated website to set out the schedule of enactment/commencements of the Act. This is effectively the time table of when elements of the Act come into force.</a:t>
            </a:r>
            <a:endParaRPr lang="en-GB" sz="1400" dirty="0">
              <a:latin typeface="SDCC Sans" pitchFamily="2" charset="0"/>
            </a:endParaRPr>
          </a:p>
        </p:txBody>
      </p:sp>
    </p:spTree>
    <p:extLst>
      <p:ext uri="{BB962C8B-B14F-4D97-AF65-F5344CB8AC3E}">
        <p14:creationId xmlns:p14="http://schemas.microsoft.com/office/powerpoint/2010/main" val="4718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7910-7610-0E0F-2A3D-CD0C98903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7570C-58C0-E21C-6FEE-2DCA72C9EF93}"/>
              </a:ext>
            </a:extLst>
          </p:cNvPr>
          <p:cNvSpPr>
            <a:spLocks noGrp="1"/>
          </p:cNvSpPr>
          <p:nvPr>
            <p:ph type="title"/>
          </p:nvPr>
        </p:nvSpPr>
        <p:spPr/>
        <p:txBody>
          <a:bodyPr/>
          <a:lstStyle/>
          <a:p>
            <a:r>
              <a:rPr lang="en-GB" sz="3250" dirty="0">
                <a:latin typeface="SDCC Sans" pitchFamily="2" charset="0"/>
                <a:cs typeface="Arial"/>
              </a:rPr>
              <a:t>Implementation Plan</a:t>
            </a:r>
            <a:endParaRPr lang="en-GB" dirty="0">
              <a:latin typeface="SDCC Sans" pitchFamily="2" charset="0"/>
            </a:endParaRPr>
          </a:p>
        </p:txBody>
      </p:sp>
      <p:sp>
        <p:nvSpPr>
          <p:cNvPr id="3" name="Text Placeholder 2">
            <a:extLst>
              <a:ext uri="{FF2B5EF4-FFF2-40B4-BE49-F238E27FC236}">
                <a16:creationId xmlns:a16="http://schemas.microsoft.com/office/drawing/2014/main" id="{05BF97A3-4C89-D5BF-4781-11CE3F4B4712}"/>
              </a:ext>
            </a:extLst>
          </p:cNvPr>
          <p:cNvSpPr>
            <a:spLocks noGrp="1"/>
          </p:cNvSpPr>
          <p:nvPr>
            <p:ph type="body" idx="1"/>
          </p:nvPr>
        </p:nvSpPr>
        <p:spPr>
          <a:xfrm>
            <a:off x="443510" y="1231900"/>
            <a:ext cx="4512699" cy="5292226"/>
          </a:xfrm>
        </p:spPr>
        <p:txBody>
          <a:bodyPr vert="horz" lIns="0" tIns="0" rIns="0" bIns="0" rtlCol="0" anchor="t">
            <a:normAutofit/>
          </a:bodyPr>
          <a:lstStyle/>
          <a:p>
            <a:pPr marL="285750" indent="-285750" algn="l">
              <a:buFont typeface="Arial"/>
              <a:buChar char="•"/>
            </a:pPr>
            <a:r>
              <a:rPr lang="en-GB" sz="1800" dirty="0">
                <a:latin typeface="SDCC Sans"/>
                <a:ea typeface="+mn-lt"/>
                <a:cs typeface="+mn-lt"/>
              </a:rPr>
              <a:t>The 2024 Act includes over 120 transitional provisions to ensure a smooth operational transition.</a:t>
            </a:r>
            <a:endParaRPr lang="en-US" sz="1800" dirty="0">
              <a:latin typeface="SDCC Sans"/>
            </a:endParaRPr>
          </a:p>
          <a:p>
            <a:pPr marL="285750" indent="-285750" algn="l">
              <a:buFont typeface="Arial"/>
              <a:buChar char="•"/>
            </a:pPr>
            <a:r>
              <a:rPr lang="en-GB" sz="1800" dirty="0">
                <a:latin typeface="SDCC Sans"/>
                <a:ea typeface="+mn-lt"/>
                <a:cs typeface="+mn-lt"/>
              </a:rPr>
              <a:t>It is being implemented in three concurrent phases: pre-commencement, phased commencement, and post-commencement.</a:t>
            </a:r>
            <a:endParaRPr lang="en-GB" sz="1800" dirty="0">
              <a:latin typeface="SDCC Sans"/>
            </a:endParaRPr>
          </a:p>
          <a:p>
            <a:pPr marL="285750" indent="-285750" algn="l">
              <a:buFont typeface="Arial"/>
              <a:buChar char="•"/>
            </a:pPr>
            <a:r>
              <a:rPr lang="en-GB" sz="1800" dirty="0">
                <a:latin typeface="SDCC Sans"/>
                <a:ea typeface="+mn-lt"/>
                <a:cs typeface="+mn-lt"/>
              </a:rPr>
              <a:t>The phased implementation occurs simultaneously, which may lead to some complexities in operations.</a:t>
            </a:r>
            <a:endParaRPr lang="en-GB" sz="1800" dirty="0">
              <a:latin typeface="SDCC Sans"/>
            </a:endParaRPr>
          </a:p>
          <a:p>
            <a:pPr marL="285750" indent="-285750" algn="l">
              <a:buFont typeface="Arial"/>
              <a:buChar char="•"/>
            </a:pPr>
            <a:r>
              <a:rPr lang="en-GB" sz="1800" dirty="0">
                <a:latin typeface="SDCC Sans"/>
                <a:ea typeface="+mn-lt"/>
                <a:cs typeface="+mn-lt"/>
              </a:rPr>
              <a:t>The Act will be executed in four blocks (A, B, C, D), with A and B already implemented or partially so; revised regulations will align with the relevant provisions.</a:t>
            </a:r>
            <a:endParaRPr lang="en-GB" sz="1800" dirty="0">
              <a:latin typeface="SDCC Sans"/>
            </a:endParaRPr>
          </a:p>
          <a:p>
            <a:endParaRPr lang="en-GB" sz="1500" dirty="0"/>
          </a:p>
        </p:txBody>
      </p:sp>
      <p:sp>
        <p:nvSpPr>
          <p:cNvPr id="6" name="Text Placeholder 2">
            <a:extLst>
              <a:ext uri="{FF2B5EF4-FFF2-40B4-BE49-F238E27FC236}">
                <a16:creationId xmlns:a16="http://schemas.microsoft.com/office/drawing/2014/main" id="{F9DDE573-5D7B-7BC3-AC66-6648AC85F233}"/>
              </a:ext>
            </a:extLst>
          </p:cNvPr>
          <p:cNvSpPr txBox="1">
            <a:spLocks/>
          </p:cNvSpPr>
          <p:nvPr/>
        </p:nvSpPr>
        <p:spPr>
          <a:xfrm>
            <a:off x="5862081" y="871148"/>
            <a:ext cx="5371291" cy="1417833"/>
          </a:xfrm>
          <a:prstGeom prst="rect">
            <a:avLst/>
          </a:prstGeom>
        </p:spPr>
        <p:txBody>
          <a:bodyPr vert="horz" lIns="0" tIns="0" rIns="0" bIns="0" rtlCol="0" anchor="t">
            <a:normAutofit fontScale="92500" lnSpcReduction="10000"/>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800" i="1" dirty="0">
                <a:latin typeface="SDCC Sans" pitchFamily="2" charset="0"/>
                <a:ea typeface="+mn-lt"/>
                <a:cs typeface="+mn-lt"/>
              </a:rPr>
              <a:t>It should be noted that the existing provisions in the Act of 2000 will remain in place until the relevant provisions in the Act of 2024 are commenced and the corresponding provisions in the Act of 2000 are repealed – Implementation Plan</a:t>
            </a:r>
            <a:endParaRPr lang="en-US" sz="1800" i="1" dirty="0">
              <a:latin typeface="SDCC Sans" pitchFamily="2" charset="0"/>
            </a:endParaRPr>
          </a:p>
        </p:txBody>
      </p:sp>
      <p:pic>
        <p:nvPicPr>
          <p:cNvPr id="8" name="Picture Placeholder 38" descr="A cover of a book&#10;&#10;AI-generated content may be incorrect.">
            <a:extLst>
              <a:ext uri="{FF2B5EF4-FFF2-40B4-BE49-F238E27FC236}">
                <a16:creationId xmlns:a16="http://schemas.microsoft.com/office/drawing/2014/main" id="{5C66EA82-DCDC-F605-41CE-A15D75DD80B7}"/>
              </a:ext>
            </a:extLst>
          </p:cNvPr>
          <p:cNvPicPr>
            <a:picLocks noChangeAspect="1"/>
          </p:cNvPicPr>
          <p:nvPr/>
        </p:nvPicPr>
        <p:blipFill>
          <a:blip r:embed="rId2"/>
          <a:srcRect t="5416" b="5416"/>
          <a:stretch/>
        </p:blipFill>
        <p:spPr>
          <a:xfrm>
            <a:off x="6188243" y="2434412"/>
            <a:ext cx="3809872" cy="4192841"/>
          </a:xfrm>
          <a:prstGeom prst="roundRect">
            <a:avLst/>
          </a:prstGeom>
        </p:spPr>
      </p:pic>
    </p:spTree>
    <p:extLst>
      <p:ext uri="{BB962C8B-B14F-4D97-AF65-F5344CB8AC3E}">
        <p14:creationId xmlns:p14="http://schemas.microsoft.com/office/powerpoint/2010/main" val="335361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A8B13-94F7-534E-2D1D-14A198BAC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C80DC-22CA-B09E-BB8F-AF9E60D91B5A}"/>
              </a:ext>
            </a:extLst>
          </p:cNvPr>
          <p:cNvSpPr>
            <a:spLocks noGrp="1"/>
          </p:cNvSpPr>
          <p:nvPr>
            <p:ph type="title"/>
          </p:nvPr>
        </p:nvSpPr>
        <p:spPr>
          <a:xfrm>
            <a:off x="504471" y="471704"/>
            <a:ext cx="9374335" cy="856798"/>
          </a:xfrm>
        </p:spPr>
        <p:txBody>
          <a:bodyPr>
            <a:normAutofit fontScale="90000"/>
          </a:bodyPr>
          <a:lstStyle/>
          <a:p>
            <a:r>
              <a:rPr lang="en-GB" sz="3250" dirty="0">
                <a:latin typeface="SDCC Sans" pitchFamily="2" charset="0"/>
                <a:cs typeface="Arial"/>
              </a:rPr>
              <a:t>What has Commenced – Key Items from Circulars</a:t>
            </a:r>
            <a:endParaRPr lang="en-US" dirty="0">
              <a:latin typeface="SDCC Sans" pitchFamily="2" charset="0"/>
            </a:endParaRPr>
          </a:p>
        </p:txBody>
      </p:sp>
      <p:sp>
        <p:nvSpPr>
          <p:cNvPr id="3" name="Text Placeholder 2">
            <a:extLst>
              <a:ext uri="{FF2B5EF4-FFF2-40B4-BE49-F238E27FC236}">
                <a16:creationId xmlns:a16="http://schemas.microsoft.com/office/drawing/2014/main" id="{2AAEB14C-B7EE-F4C5-FB28-A89B396AB39D}"/>
              </a:ext>
            </a:extLst>
          </p:cNvPr>
          <p:cNvSpPr>
            <a:spLocks noGrp="1"/>
          </p:cNvSpPr>
          <p:nvPr>
            <p:ph type="body" idx="1"/>
          </p:nvPr>
        </p:nvSpPr>
        <p:spPr>
          <a:xfrm>
            <a:off x="443510" y="1231900"/>
            <a:ext cx="9765419" cy="5292226"/>
          </a:xfrm>
        </p:spPr>
        <p:txBody>
          <a:bodyPr vert="horz" lIns="0" tIns="0" rIns="0" bIns="0" rtlCol="0" anchor="t">
            <a:normAutofit/>
          </a:bodyPr>
          <a:lstStyle/>
          <a:p>
            <a:pPr algn="l"/>
            <a:r>
              <a:rPr lang="en-GB" sz="1800" dirty="0">
                <a:latin typeface="SDCC Sans" pitchFamily="2" charset="0"/>
                <a:ea typeface="+mn-lt"/>
                <a:cs typeface="+mn-lt"/>
              </a:rPr>
              <a:t>The following have commenced under the 2024 Act to date:</a:t>
            </a:r>
            <a:endParaRPr lang="en-US" sz="1800" dirty="0">
              <a:latin typeface="SDCC Sans" pitchFamily="2" charset="0"/>
            </a:endParaRPr>
          </a:p>
          <a:p>
            <a:pPr marL="342900" indent="-342900" algn="l">
              <a:buAutoNum type="arabicPeriod"/>
            </a:pPr>
            <a:r>
              <a:rPr lang="en-GB" sz="1800" dirty="0">
                <a:latin typeface="SDCC Sans" pitchFamily="2" charset="0"/>
                <a:ea typeface="+mn-lt"/>
                <a:cs typeface="+mn-lt"/>
              </a:rPr>
              <a:t>Commencement of Chapters 1 and 2 of Part 22 of the Planning and Development Act 2024 (Act of 2024). These provisions set out the initial steps in a broader process concerning the</a:t>
            </a:r>
            <a:r>
              <a:rPr lang="en-GB" sz="1800" b="1" dirty="0">
                <a:latin typeface="SDCC Sans" pitchFamily="2" charset="0"/>
                <a:ea typeface="+mn-lt"/>
                <a:cs typeface="+mn-lt"/>
              </a:rPr>
              <a:t> designation of a candidate ‘urban development zone’ or ‘UDZ' - June 2025</a:t>
            </a:r>
            <a:endParaRPr lang="en-GB" sz="1800" b="1" dirty="0">
              <a:latin typeface="SDCC Sans" pitchFamily="2" charset="0"/>
            </a:endParaRPr>
          </a:p>
          <a:p>
            <a:pPr marL="342900" indent="-342900" algn="l">
              <a:buAutoNum type="arabicPeriod"/>
            </a:pPr>
            <a:r>
              <a:rPr lang="en-GB" sz="1800" dirty="0">
                <a:latin typeface="SDCC Sans" pitchFamily="2" charset="0"/>
                <a:cs typeface="Arial"/>
              </a:rPr>
              <a:t>Commencement of Part 17 of the Planning and Development Act 2024 (Act of 2024). These provisions put in place a revised structure for An Bord Pleanála by separating its decision-making role from its corporate and organisational functions. </a:t>
            </a:r>
            <a:r>
              <a:rPr lang="en-GB" sz="1800" b="1" dirty="0">
                <a:latin typeface="SDCC Sans" pitchFamily="2" charset="0"/>
                <a:cs typeface="Arial"/>
              </a:rPr>
              <a:t>An Bord Pleanála is re-named An </a:t>
            </a:r>
            <a:r>
              <a:rPr lang="en-GB" sz="1800" b="1" dirty="0" err="1">
                <a:latin typeface="SDCC Sans" pitchFamily="2" charset="0"/>
                <a:cs typeface="Arial"/>
              </a:rPr>
              <a:t>Coimisiún</a:t>
            </a:r>
            <a:r>
              <a:rPr lang="en-GB" sz="1800" b="1" dirty="0">
                <a:latin typeface="SDCC Sans" pitchFamily="2" charset="0"/>
                <a:cs typeface="Arial"/>
              </a:rPr>
              <a:t> Pleanála - July 2025</a:t>
            </a:r>
          </a:p>
          <a:p>
            <a:pPr marL="342900" indent="-342900" algn="l">
              <a:buAutoNum type="arabicPeriod"/>
            </a:pPr>
            <a:r>
              <a:rPr lang="en-GB" sz="1800" dirty="0">
                <a:latin typeface="SDCC Sans" pitchFamily="2" charset="0"/>
                <a:cs typeface="Arial"/>
              </a:rPr>
              <a:t>Commencement of Chapter 1 of Part 9 of the Planning and Development Act 2024 (Act of 2024). By way of the Planning and Development Act 2024. This relates to </a:t>
            </a:r>
            <a:r>
              <a:rPr lang="en-GB" sz="1800" b="1" dirty="0">
                <a:latin typeface="SDCC Sans" pitchFamily="2" charset="0"/>
                <a:cs typeface="Arial"/>
              </a:rPr>
              <a:t>Judicial Reviews – August 2025</a:t>
            </a:r>
          </a:p>
          <a:p>
            <a:pPr marL="342900" indent="-342900" algn="l">
              <a:buAutoNum type="arabicPeriod"/>
            </a:pPr>
            <a:r>
              <a:rPr lang="en-GB" sz="1800" dirty="0">
                <a:latin typeface="SDCC Sans" pitchFamily="2" charset="0"/>
                <a:cs typeface="Arial"/>
              </a:rPr>
              <a:t>Commencement of Chapters 1 to 4 of Part 3 and Chapters 1 and 2 of Part 6 of the Planning and Development Act 2024 (Act of 2024). </a:t>
            </a:r>
            <a:r>
              <a:rPr lang="en-GB" sz="1800" b="1" dirty="0">
                <a:latin typeface="SDCC Sans" pitchFamily="2" charset="0"/>
                <a:cs typeface="Arial"/>
              </a:rPr>
              <a:t>This relates to NPF, RSES and National Planning statements replacing Section 28 Guidelines – October 2025</a:t>
            </a:r>
          </a:p>
          <a:p>
            <a:pPr marL="342900" indent="-342900" algn="l">
              <a:buAutoNum type="arabicPeriod"/>
            </a:pPr>
            <a:endParaRPr lang="en-GB" sz="1800" dirty="0">
              <a:latin typeface="Arial"/>
            </a:endParaRPr>
          </a:p>
          <a:p>
            <a:pPr marL="285750" indent="-285750" algn="l">
              <a:buAutoNum type="arabicPeriod"/>
            </a:pPr>
            <a:endParaRPr lang="en-GB" sz="1800" dirty="0">
              <a:latin typeface="SDCC Sans"/>
            </a:endParaRPr>
          </a:p>
          <a:p>
            <a:endParaRPr lang="en-GB" sz="1500" dirty="0"/>
          </a:p>
        </p:txBody>
      </p:sp>
    </p:spTree>
    <p:extLst>
      <p:ext uri="{BB962C8B-B14F-4D97-AF65-F5344CB8AC3E}">
        <p14:creationId xmlns:p14="http://schemas.microsoft.com/office/powerpoint/2010/main" val="230709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AEBE-9F7D-B724-683E-AABAAA2C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6529B-229B-DC21-52DC-7FD5DC413D8B}"/>
              </a:ext>
            </a:extLst>
          </p:cNvPr>
          <p:cNvSpPr>
            <a:spLocks noGrp="1"/>
          </p:cNvSpPr>
          <p:nvPr>
            <p:ph type="title"/>
          </p:nvPr>
        </p:nvSpPr>
        <p:spPr>
          <a:xfrm>
            <a:off x="504471" y="471704"/>
            <a:ext cx="9374335" cy="856798"/>
          </a:xfrm>
        </p:spPr>
        <p:txBody>
          <a:bodyPr>
            <a:normAutofit fontScale="90000"/>
          </a:bodyPr>
          <a:lstStyle/>
          <a:p>
            <a:r>
              <a:rPr lang="en-GB" sz="3250" dirty="0">
                <a:latin typeface="SDCC Sans" pitchFamily="2" charset="0"/>
                <a:cs typeface="Arial"/>
              </a:rPr>
              <a:t>What has Commenced – Key Items from Circulars</a:t>
            </a:r>
            <a:endParaRPr lang="en-US" dirty="0">
              <a:latin typeface="SDCC Sans" pitchFamily="2" charset="0"/>
            </a:endParaRPr>
          </a:p>
        </p:txBody>
      </p:sp>
      <p:sp>
        <p:nvSpPr>
          <p:cNvPr id="3" name="Text Placeholder 2">
            <a:extLst>
              <a:ext uri="{FF2B5EF4-FFF2-40B4-BE49-F238E27FC236}">
                <a16:creationId xmlns:a16="http://schemas.microsoft.com/office/drawing/2014/main" id="{CF51770E-2D60-6879-0FCA-B90BACE88816}"/>
              </a:ext>
            </a:extLst>
          </p:cNvPr>
          <p:cNvSpPr>
            <a:spLocks noGrp="1"/>
          </p:cNvSpPr>
          <p:nvPr>
            <p:ph type="body" idx="1"/>
          </p:nvPr>
        </p:nvSpPr>
        <p:spPr>
          <a:xfrm>
            <a:off x="443510" y="1231900"/>
            <a:ext cx="9765419" cy="5292226"/>
          </a:xfrm>
        </p:spPr>
        <p:txBody>
          <a:bodyPr vert="horz" lIns="0" tIns="0" rIns="0" bIns="0" rtlCol="0" anchor="t">
            <a:normAutofit/>
          </a:bodyPr>
          <a:lstStyle/>
          <a:p>
            <a:pPr algn="l"/>
            <a:r>
              <a:rPr lang="en-GB" sz="1800" dirty="0">
                <a:latin typeface="SDCC Sans" pitchFamily="2" charset="0"/>
                <a:ea typeface="+mn-lt"/>
                <a:cs typeface="+mn-lt"/>
              </a:rPr>
              <a:t>The following have commenced under the 2024 Act to date:</a:t>
            </a:r>
            <a:endParaRPr lang="en-US" sz="1800" dirty="0">
              <a:latin typeface="SDCC Sans" pitchFamily="2" charset="0"/>
            </a:endParaRPr>
          </a:p>
          <a:p>
            <a:pPr algn="l"/>
            <a:endParaRPr lang="en-GB" sz="1800" b="1" dirty="0">
              <a:latin typeface="SDCC Sans" pitchFamily="2" charset="0"/>
              <a:cs typeface="Arial"/>
            </a:endParaRPr>
          </a:p>
          <a:p>
            <a:pPr algn="l"/>
            <a:r>
              <a:rPr lang="en-GB" sz="1800" dirty="0">
                <a:latin typeface="SDCC Sans" pitchFamily="2" charset="0"/>
                <a:cs typeface="Arial"/>
              </a:rPr>
              <a:t>5.   Commencement of Part 16 of the Planning and Development Act 2024 (Act of 2024) insofar as that Part relates to the operation of funfairs and the certification of </a:t>
            </a:r>
            <a:r>
              <a:rPr lang="en-GB" sz="1800" b="1" dirty="0">
                <a:latin typeface="SDCC Sans" pitchFamily="2" charset="0"/>
                <a:cs typeface="Arial"/>
              </a:rPr>
              <a:t>fairground equipment – October 2025</a:t>
            </a:r>
          </a:p>
          <a:p>
            <a:pPr algn="l"/>
            <a:r>
              <a:rPr lang="en-GB" sz="1800" dirty="0">
                <a:latin typeface="SDCC Sans" pitchFamily="2" charset="0"/>
                <a:ea typeface="+mn-lt"/>
                <a:cs typeface="+mn-lt"/>
              </a:rPr>
              <a:t>6.    Commencement of Chapters 5 and 6 of Part 3 and Chapter 1 of Part 7 of the Planning and Development Act 2024 (Act of 2024) relating to</a:t>
            </a:r>
            <a:r>
              <a:rPr lang="en-GB" sz="1800" b="1" dirty="0">
                <a:latin typeface="SDCC Sans" pitchFamily="2" charset="0"/>
                <a:ea typeface="+mn-lt"/>
                <a:cs typeface="+mn-lt"/>
              </a:rPr>
              <a:t> area plans (urban area plans, priority area plans and coordinated area plans), Development Plans, Housing Strategies and SEA – December 2025</a:t>
            </a:r>
            <a:endParaRPr lang="en-GB" sz="1800" b="1" dirty="0">
              <a:latin typeface="SDCC Sans" pitchFamily="2" charset="0"/>
            </a:endParaRPr>
          </a:p>
          <a:p>
            <a:pPr algn="l"/>
            <a:r>
              <a:rPr lang="en-GB" sz="1800" dirty="0">
                <a:latin typeface="SDCC Sans" pitchFamily="2" charset="0"/>
                <a:cs typeface="Arial"/>
              </a:rPr>
              <a:t>7.   Commencement of Part 18 of the Planning and Development Act 2024 relating to the</a:t>
            </a:r>
            <a:r>
              <a:rPr lang="en-GB" sz="1800" b="1" dirty="0">
                <a:latin typeface="SDCC Sans" pitchFamily="2" charset="0"/>
                <a:cs typeface="Arial"/>
              </a:rPr>
              <a:t> Office of the Planning Regulator and their duties – December 2025</a:t>
            </a:r>
          </a:p>
          <a:p>
            <a:pPr algn="l"/>
            <a:r>
              <a:rPr lang="en-GB" sz="1800" dirty="0">
                <a:latin typeface="SDCC Sans" pitchFamily="2" charset="0"/>
                <a:cs typeface="Arial"/>
              </a:rPr>
              <a:t>8.   Commencement of Part 4 – </a:t>
            </a:r>
            <a:r>
              <a:rPr lang="en-GB" sz="1800" b="1" dirty="0">
                <a:latin typeface="SDCC Sans" pitchFamily="2" charset="0"/>
                <a:cs typeface="Arial"/>
              </a:rPr>
              <a:t>Development Management </a:t>
            </a:r>
            <a:r>
              <a:rPr lang="en-GB" sz="1800" dirty="0">
                <a:latin typeface="SDCC Sans" pitchFamily="2" charset="0"/>
                <a:cs typeface="Arial"/>
              </a:rPr>
              <a:t>– due in Summer, see final slide of presentation for details </a:t>
            </a:r>
          </a:p>
          <a:p>
            <a:pPr marL="285750" indent="-285750" algn="l">
              <a:buAutoNum type="arabicPeriod"/>
            </a:pPr>
            <a:endParaRPr lang="en-GB" sz="1800" dirty="0">
              <a:latin typeface="SDCC Sans"/>
            </a:endParaRPr>
          </a:p>
          <a:p>
            <a:endParaRPr lang="en-GB" sz="1500" dirty="0"/>
          </a:p>
        </p:txBody>
      </p:sp>
    </p:spTree>
    <p:extLst>
      <p:ext uri="{BB962C8B-B14F-4D97-AF65-F5344CB8AC3E}">
        <p14:creationId xmlns:p14="http://schemas.microsoft.com/office/powerpoint/2010/main" val="201278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87B3-DCFA-5C95-1071-C907ADB672CA}"/>
              </a:ext>
            </a:extLst>
          </p:cNvPr>
          <p:cNvSpPr>
            <a:spLocks noGrp="1"/>
          </p:cNvSpPr>
          <p:nvPr>
            <p:ph type="title"/>
          </p:nvPr>
        </p:nvSpPr>
        <p:spPr/>
        <p:txBody>
          <a:bodyPr/>
          <a:lstStyle/>
          <a:p>
            <a:r>
              <a:rPr lang="en-GB" sz="3250" dirty="0">
                <a:latin typeface="SDCC Sans" pitchFamily="2" charset="0"/>
                <a:cs typeface="Arial"/>
              </a:rPr>
              <a:t>Website and Resources </a:t>
            </a:r>
            <a:endParaRPr lang="en-GB" dirty="0">
              <a:latin typeface="SDCC Sans" pitchFamily="2" charset="0"/>
            </a:endParaRPr>
          </a:p>
        </p:txBody>
      </p:sp>
      <p:sp>
        <p:nvSpPr>
          <p:cNvPr id="3" name="Text Placeholder 2">
            <a:extLst>
              <a:ext uri="{FF2B5EF4-FFF2-40B4-BE49-F238E27FC236}">
                <a16:creationId xmlns:a16="http://schemas.microsoft.com/office/drawing/2014/main" id="{120D6A63-5357-8969-E74B-30E15E2DEF34}"/>
              </a:ext>
            </a:extLst>
          </p:cNvPr>
          <p:cNvSpPr>
            <a:spLocks noGrp="1"/>
          </p:cNvSpPr>
          <p:nvPr>
            <p:ph type="body" idx="1"/>
          </p:nvPr>
        </p:nvSpPr>
        <p:spPr/>
        <p:txBody>
          <a:bodyPr vert="horz" lIns="0" tIns="0" rIns="0" bIns="0" rtlCol="0" anchor="t">
            <a:normAutofit fontScale="92500" lnSpcReduction="10000"/>
          </a:bodyPr>
          <a:lstStyle/>
          <a:p>
            <a:r>
              <a:rPr lang="en-GB" sz="3200" dirty="0">
                <a:latin typeface="SDCC Sans" pitchFamily="2" charset="0"/>
                <a:ea typeface="+mn-lt"/>
                <a:cs typeface="+mn-lt"/>
                <a:hlinkClick r:id="rId2">
                  <a:extLst>
                    <a:ext uri="{A12FA001-AC4F-418D-AE19-62706E023703}">
                      <ahyp:hlinkClr xmlns:ahyp="http://schemas.microsoft.com/office/drawing/2018/hyperlinkcolor" val="tx"/>
                    </a:ext>
                  </a:extLst>
                </a:hlinkClick>
              </a:rPr>
              <a:t>Planning and Development Act 2024</a:t>
            </a:r>
            <a:endParaRPr lang="en-US" sz="3200" dirty="0">
              <a:latin typeface="SDCC Sans" pitchFamily="2" charset="0"/>
              <a:ea typeface="+mn-lt"/>
              <a:hlinkClick r:id="rId2">
                <a:extLst>
                  <a:ext uri="{A12FA001-AC4F-418D-AE19-62706E023703}">
                    <ahyp:hlinkClr xmlns:ahyp="http://schemas.microsoft.com/office/drawing/2018/hyperlinkcolor" val="tx"/>
                  </a:ext>
                </a:extLst>
              </a:hlinkClick>
            </a:endParaRPr>
          </a:p>
          <a:p>
            <a:endParaRPr lang="en-GB" sz="3200" dirty="0">
              <a:latin typeface="SDCC Sans" pitchFamily="2" charset="0"/>
            </a:endParaRPr>
          </a:p>
          <a:p>
            <a:r>
              <a:rPr lang="en-GB" sz="2200" dirty="0">
                <a:latin typeface="SDCC Sans" pitchFamily="2" charset="0"/>
                <a:cs typeface="Arial"/>
              </a:rPr>
              <a:t>Website outlining all changes and updates as they are implemented, with relevant Orders and Circulars.</a:t>
            </a:r>
          </a:p>
          <a:p>
            <a:endParaRPr lang="en-GB" sz="2200" dirty="0">
              <a:latin typeface="SDCC Sans" pitchFamily="2" charset="0"/>
            </a:endParaRPr>
          </a:p>
          <a:p>
            <a:r>
              <a:rPr lang="en-GB" sz="2200" dirty="0">
                <a:latin typeface="SDCC Sans" pitchFamily="2" charset="0"/>
                <a:cs typeface="Arial"/>
              </a:rPr>
              <a:t>Updated by DHLGH.</a:t>
            </a:r>
          </a:p>
        </p:txBody>
      </p:sp>
      <p:pic>
        <p:nvPicPr>
          <p:cNvPr id="5" name="Picture 4" descr="An aerial view of a city&#10;&#10;AI-generated content may be incorrect.">
            <a:extLst>
              <a:ext uri="{FF2B5EF4-FFF2-40B4-BE49-F238E27FC236}">
                <a16:creationId xmlns:a16="http://schemas.microsoft.com/office/drawing/2014/main" id="{D6AA84A7-F7CF-971F-9393-669098BF863A}"/>
              </a:ext>
            </a:extLst>
          </p:cNvPr>
          <p:cNvPicPr>
            <a:picLocks noChangeAspect="1"/>
          </p:cNvPicPr>
          <p:nvPr/>
        </p:nvPicPr>
        <p:blipFill>
          <a:blip r:embed="rId3"/>
          <a:stretch>
            <a:fillRect/>
          </a:stretch>
        </p:blipFill>
        <p:spPr>
          <a:xfrm>
            <a:off x="4314423" y="1651503"/>
            <a:ext cx="7512677" cy="3554995"/>
          </a:xfrm>
          <a:prstGeom prst="rect">
            <a:avLst/>
          </a:prstGeom>
        </p:spPr>
      </p:pic>
    </p:spTree>
    <p:extLst>
      <p:ext uri="{BB962C8B-B14F-4D97-AF65-F5344CB8AC3E}">
        <p14:creationId xmlns:p14="http://schemas.microsoft.com/office/powerpoint/2010/main" val="389786241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697C2C8B4694FBF47B1AF15F2C888" ma:contentTypeVersion="13" ma:contentTypeDescription="Create a new document." ma:contentTypeScope="" ma:versionID="56c177eb676b7c2c3d536036366b2544">
  <xsd:schema xmlns:xsd="http://www.w3.org/2001/XMLSchema" xmlns:xs="http://www.w3.org/2001/XMLSchema" xmlns:p="http://schemas.microsoft.com/office/2006/metadata/properties" xmlns:ns2="a86d0e87-8d6d-41e9-be7c-caf88979fda4" xmlns:ns3="25ca5202-1d83-4a31-8ff3-547b1c9b2728" targetNamespace="http://schemas.microsoft.com/office/2006/metadata/properties" ma:root="true" ma:fieldsID="ca3e5895e2f631c121bb0c8be2940eaf" ns2:_="" ns3:_="">
    <xsd:import namespace="a86d0e87-8d6d-41e9-be7c-caf88979fda4"/>
    <xsd:import namespace="25ca5202-1d83-4a31-8ff3-547b1c9b2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Statu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d0e87-8d6d-41e9-be7c-caf88979f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ffc308-2e47-430b-9a89-74385420e9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Status" ma:index="18" nillable="true" ma:displayName="Status" ma:format="Dropdown" ma:internalName="Status">
      <xsd:simpleType>
        <xsd:restriction base="dms:Text">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ca5202-1d83-4a31-8ff3-547b1c9b27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e7e39b-047b-49e9-8e33-bb9f729d480a}" ma:internalName="TaxCatchAll" ma:showField="CatchAllData" ma:web="25ca5202-1d83-4a31-8ff3-547b1c9b2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ca5202-1d83-4a31-8ff3-547b1c9b2728" xsi:nil="true"/>
    <lcf76f155ced4ddcb4097134ff3c332f xmlns="a86d0e87-8d6d-41e9-be7c-caf88979fda4">
      <Terms xmlns="http://schemas.microsoft.com/office/infopath/2007/PartnerControls"/>
    </lcf76f155ced4ddcb4097134ff3c332f>
    <Status xmlns="a86d0e87-8d6d-41e9-be7c-caf88979fda4" xsi:nil="true"/>
  </documentManagement>
</p:properties>
</file>

<file path=customXml/itemProps1.xml><?xml version="1.0" encoding="utf-8"?>
<ds:datastoreItem xmlns:ds="http://schemas.openxmlformats.org/officeDocument/2006/customXml" ds:itemID="{88F52444-3063-451F-ACE0-021C76EDFE2C}">
  <ds:schemaRefs>
    <ds:schemaRef ds:uri="25ca5202-1d83-4a31-8ff3-547b1c9b2728"/>
    <ds:schemaRef ds:uri="a86d0e87-8d6d-41e9-be7c-caf88979fd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84E525-1D1A-4CF0-9C60-37DF0C8A2AAF}">
  <ds:schemaRefs>
    <ds:schemaRef ds:uri="http://schemas.microsoft.com/sharepoint/v3/contenttype/forms"/>
  </ds:schemaRefs>
</ds:datastoreItem>
</file>

<file path=customXml/itemProps3.xml><?xml version="1.0" encoding="utf-8"?>
<ds:datastoreItem xmlns:ds="http://schemas.openxmlformats.org/officeDocument/2006/customXml" ds:itemID="{15017BA2-AD58-45A5-92CF-CD7FA3767214}">
  <ds:schemaRefs>
    <ds:schemaRef ds:uri="25ca5202-1d83-4a31-8ff3-547b1c9b2728"/>
    <ds:schemaRef ds:uri="a86d0e87-8d6d-41e9-be7c-caf88979fda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206</TotalTime>
  <Words>1295</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SDCC Sans</vt:lpstr>
      <vt:lpstr>SDCC Master</vt:lpstr>
      <vt:lpstr>SDCC Master</vt:lpstr>
      <vt:lpstr>Planning and Development Act 2024 (as amended)</vt:lpstr>
      <vt:lpstr>Planning Acts – Passage of time</vt:lpstr>
      <vt:lpstr>The Context - 1963 to 2024</vt:lpstr>
      <vt:lpstr>PDA Enactment – The Changes to date</vt:lpstr>
      <vt:lpstr>PDA Timeline – Overview of Commencement  </vt:lpstr>
      <vt:lpstr>Implementation Plan</vt:lpstr>
      <vt:lpstr>What has Commenced – Key Items from Circulars</vt:lpstr>
      <vt:lpstr>What has Commenced – Key Items from Circulars</vt:lpstr>
      <vt:lpstr>Website and Resources </vt:lpstr>
      <vt:lpstr>Implications for County Development Plans </vt:lpstr>
      <vt:lpstr>Circular Update – Dec 2025</vt:lpstr>
      <vt:lpstr>County Development Plans</vt:lpstr>
      <vt:lpstr>What is different in the new Plan?  </vt:lpstr>
      <vt:lpstr>Implications for Development Management  </vt:lpstr>
      <vt:lpstr>Implications for Development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Eoin Burke</cp:lastModifiedBy>
  <cp:revision>2</cp:revision>
  <dcterms:created xsi:type="dcterms:W3CDTF">2026-02-18T09:55:34Z</dcterms:created>
  <dcterms:modified xsi:type="dcterms:W3CDTF">2026-02-24T15:54:20Z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0x0101009F0697C2C8B4694FBF47B1AF15F2C888</vt:lpwstr>
  </property>
  <property fmtid="{D5CDD505-2E9C-101B-9397-08002B2CF9AE}" pid="3" name="MediaServiceImageTags">
    <vt:lpwstr/>
  </property>
</Properties>
</file>