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2.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3.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48" r:id="rId5"/>
    <p:sldMasterId id="2147483739" r:id="rId6"/>
    <p:sldMasterId id="2147483769" r:id="rId7"/>
  </p:sldMasterIdLst>
  <p:notesMasterIdLst>
    <p:notesMasterId r:id="rId20"/>
  </p:notesMasterIdLst>
  <p:sldIdLst>
    <p:sldId id="258" r:id="rId8"/>
    <p:sldId id="624" r:id="rId9"/>
    <p:sldId id="695" r:id="rId10"/>
    <p:sldId id="669" r:id="rId11"/>
    <p:sldId id="630" r:id="rId12"/>
    <p:sldId id="635" r:id="rId13"/>
    <p:sldId id="637" r:id="rId14"/>
    <p:sldId id="696" r:id="rId15"/>
    <p:sldId id="659" r:id="rId16"/>
    <p:sldId id="678" r:id="rId17"/>
    <p:sldId id="694" r:id="rId18"/>
    <p:sldId id="668" r:id="rId19"/>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AE6701-D307-E542-C963-8CBFA2E5FD2A}" name="A.J O'Dowd" initials="AO" userId="S::aj.odowd@team-civic.com::4cba35bd-4e91-4108-b5de-97e893480e56" providerId="AD"/>
  <p188:author id="{17108508-2FCB-801F-3C8A-92CDEC143046}" name="Simon Keating" initials="SK" userId="Simon Keating" providerId="None"/>
  <p188:author id="{EB0DBE48-AD5A-5364-A3FA-04DBE226538B}" name="Simon Keating" initials="SK" userId="S::simon.keating@team-civic.com::9d709a72-6e59-40e4-8a78-33163dcd22c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B821"/>
    <a:srgbClr val="009FE3"/>
    <a:srgbClr val="33CC33"/>
    <a:srgbClr val="99FF66"/>
    <a:srgbClr val="AAFF78"/>
    <a:srgbClr val="84C100"/>
    <a:srgbClr val="62BA00"/>
    <a:srgbClr val="F5DE8F"/>
    <a:srgbClr val="224D23"/>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3" d="100"/>
          <a:sy n="53"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DF77C8-96C2-4A13-8350-47FBF1A5A86F}" type="datetimeFigureOut">
              <a:rPr lang="en-GB" smtClean="0"/>
              <a:t>23/02/2026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987D94-92EC-44CB-A3F6-84E84986625D}" type="slidenum">
              <a:rPr lang="en-GB" smtClean="0"/>
              <a:t>‹#›</a:t>
            </a:fld>
            <a:endParaRPr lang="en-GB"/>
          </a:p>
        </p:txBody>
      </p:sp>
    </p:spTree>
    <p:extLst>
      <p:ext uri="{BB962C8B-B14F-4D97-AF65-F5344CB8AC3E}">
        <p14:creationId xmlns:p14="http://schemas.microsoft.com/office/powerpoint/2010/main" val="4250723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5.emf"/><Relationship Id="rId1" Type="http://schemas.openxmlformats.org/officeDocument/2006/relationships/slideMaster" Target="../slideMasters/slideMaster3.xml"/><Relationship Id="rId4" Type="http://schemas.openxmlformats.org/officeDocument/2006/relationships/image" Target="../media/image32.sv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4.xml"/><Relationship Id="rId5" Type="http://schemas.openxmlformats.org/officeDocument/2006/relationships/image" Target="../media/image44.svg"/><Relationship Id="rId4" Type="http://schemas.openxmlformats.org/officeDocument/2006/relationships/image" Target="../media/image43.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5.emf"/><Relationship Id="rId1" Type="http://schemas.openxmlformats.org/officeDocument/2006/relationships/slideMaster" Target="../slideMasters/slideMaster4.xml"/><Relationship Id="rId4" Type="http://schemas.openxmlformats.org/officeDocument/2006/relationships/image" Target="../media/image32.sv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2.xml"/><Relationship Id="rId5" Type="http://schemas.openxmlformats.org/officeDocument/2006/relationships/image" Target="../media/image44.svg"/><Relationship Id="rId4" Type="http://schemas.openxmlformats.org/officeDocument/2006/relationships/image" Target="../media/image43.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5.emf"/><Relationship Id="rId1" Type="http://schemas.openxmlformats.org/officeDocument/2006/relationships/slideMaster" Target="../slideMasters/slideMaster2.xml"/><Relationship Id="rId4" Type="http://schemas.openxmlformats.org/officeDocument/2006/relationships/image" Target="../media/image32.sv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3.xml"/><Relationship Id="rId5" Type="http://schemas.openxmlformats.org/officeDocument/2006/relationships/image" Target="../media/image44.svg"/><Relationship Id="rId4" Type="http://schemas.openxmlformats.org/officeDocument/2006/relationships/image" Target="../media/image43.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2506400" y="4560988"/>
            <a:ext cx="10602000" cy="4231928"/>
          </a:xfrm>
        </p:spPr>
        <p:txBody>
          <a:bodyPr lIns="0" tIns="0" rIns="0" bIns="0" anchor="t">
            <a:spAutoFit/>
          </a:bodyPr>
          <a:lstStyle>
            <a:lvl1pPr>
              <a:lnSpc>
                <a:spcPts val="11000"/>
              </a:lnSpc>
              <a:defRPr sz="10000" b="1">
                <a:solidFill>
                  <a:schemeClr val="tx2"/>
                </a:solidFill>
              </a:defRPr>
            </a:lvl1pPr>
          </a:lstStyle>
          <a:p>
            <a:r>
              <a:rPr lang="en-GB"/>
              <a:t>Presentation title goes here and looks like this </a:t>
            </a:r>
            <a:endParaRPr lang="en-US"/>
          </a:p>
        </p:txBody>
      </p:sp>
      <p:pic>
        <p:nvPicPr>
          <p:cNvPr id="6" name="Picture 5">
            <a:extLst>
              <a:ext uri="{FF2B5EF4-FFF2-40B4-BE49-F238E27FC236}">
                <a16:creationId xmlns:a16="http://schemas.microsoft.com/office/drawing/2014/main" id="{A6DDBA55-FF31-FE76-F693-12ECB58006C1}"/>
              </a:ext>
            </a:extLst>
          </p:cNvPr>
          <p:cNvPicPr>
            <a:picLocks noChangeAspect="1"/>
          </p:cNvPicPr>
          <p:nvPr userDrawn="1"/>
        </p:nvPicPr>
        <p:blipFill>
          <a:blip r:embed="rId2"/>
          <a:stretch>
            <a:fillRect/>
          </a:stretch>
        </p:blipFill>
        <p:spPr>
          <a:xfrm>
            <a:off x="20001600" y="1015200"/>
            <a:ext cx="3111500" cy="914400"/>
          </a:xfrm>
          <a:prstGeom prst="rect">
            <a:avLst/>
          </a:prstGeom>
        </p:spPr>
      </p:pic>
      <p:pic>
        <p:nvPicPr>
          <p:cNvPr id="7" name="Picture 6">
            <a:extLst>
              <a:ext uri="{FF2B5EF4-FFF2-40B4-BE49-F238E27FC236}">
                <a16:creationId xmlns:a16="http://schemas.microsoft.com/office/drawing/2014/main" id="{E0A6D85E-C297-D60F-E007-C32E3B58C29B}"/>
              </a:ext>
            </a:extLst>
          </p:cNvPr>
          <p:cNvPicPr>
            <a:picLocks noChangeAspect="1"/>
          </p:cNvPicPr>
          <p:nvPr userDrawn="1"/>
        </p:nvPicPr>
        <p:blipFill>
          <a:blip r:embed="rId3"/>
          <a:stretch>
            <a:fillRect/>
          </a:stretch>
        </p:blipFill>
        <p:spPr>
          <a:xfrm>
            <a:off x="20912400" y="11732400"/>
            <a:ext cx="2197100" cy="1079500"/>
          </a:xfrm>
          <a:prstGeom prst="rect">
            <a:avLst/>
          </a:prstGeom>
        </p:spPr>
      </p:pic>
      <p:sp>
        <p:nvSpPr>
          <p:cNvPr id="9" name="Picture Placeholder 8">
            <a:extLst>
              <a:ext uri="{FF2B5EF4-FFF2-40B4-BE49-F238E27FC236}">
                <a16:creationId xmlns:a16="http://schemas.microsoft.com/office/drawing/2014/main" id="{3830439D-3470-659F-1526-BDF49F15BB8A}"/>
              </a:ext>
            </a:extLst>
          </p:cNvPr>
          <p:cNvSpPr>
            <a:spLocks noGrp="1"/>
          </p:cNvSpPr>
          <p:nvPr>
            <p:ph type="pic" sz="quarter" idx="10" hasCustomPrompt="1"/>
          </p:nvPr>
        </p:nvSpPr>
        <p:spPr>
          <a:xfrm>
            <a:off x="1282700" y="1037376"/>
            <a:ext cx="10593700" cy="11685600"/>
          </a:xfrm>
          <a:prstGeom prst="roundRect">
            <a:avLst>
              <a:gd name="adj" fmla="val 2239"/>
            </a:avLst>
          </a:prstGeom>
          <a:noFill/>
          <a:effectLst>
            <a:softEdge rad="0"/>
          </a:effectLst>
        </p:spPr>
        <p:txBody>
          <a:bodyPr lIns="0" tIns="0" rIns="0" bIns="0" anchor="ctr">
            <a:noAutofit/>
          </a:bodyPr>
          <a:lstStyle>
            <a:lvl1pPr marL="0" indent="0" algn="ctr">
              <a:buNone/>
              <a:defRPr/>
            </a:lvl1pPr>
          </a:lstStyle>
          <a:p>
            <a:r>
              <a:rPr lang="en-US"/>
              <a:t>Click to insert or </a:t>
            </a:r>
            <a:br>
              <a:rPr lang="en-US"/>
            </a:br>
            <a:r>
              <a:rPr lang="en-US"/>
              <a:t>drag &amp; drop </a:t>
            </a:r>
            <a:br>
              <a:rPr lang="en-US"/>
            </a:br>
            <a:r>
              <a:rPr lang="en-US"/>
              <a:t>image here</a:t>
            </a:r>
            <a:br>
              <a:rPr lang="en-US"/>
            </a:br>
            <a:br>
              <a:rPr lang="en-US"/>
            </a:br>
            <a:br>
              <a:rPr lang="en-US"/>
            </a:br>
            <a:br>
              <a:rPr lang="en-US"/>
            </a:br>
            <a:endParaRPr lang="en-US"/>
          </a:p>
        </p:txBody>
      </p:sp>
      <p:sp>
        <p:nvSpPr>
          <p:cNvPr id="11" name="Text Placeholder 10">
            <a:extLst>
              <a:ext uri="{FF2B5EF4-FFF2-40B4-BE49-F238E27FC236}">
                <a16:creationId xmlns:a16="http://schemas.microsoft.com/office/drawing/2014/main" id="{5E4C0115-80F6-36FF-7472-714C697EC3E0}"/>
              </a:ext>
            </a:extLst>
          </p:cNvPr>
          <p:cNvSpPr>
            <a:spLocks noGrp="1"/>
          </p:cNvSpPr>
          <p:nvPr>
            <p:ph type="body" sz="quarter" idx="11" hasCustomPrompt="1"/>
          </p:nvPr>
        </p:nvSpPr>
        <p:spPr>
          <a:xfrm>
            <a:off x="12506325" y="11273588"/>
            <a:ext cx="6789738" cy="1449388"/>
          </a:xfrm>
        </p:spPr>
        <p:txBody>
          <a:bodyPr lIns="0" tIns="0" rIns="0" bIns="0" anchor="b" anchorCtr="0">
            <a:noAutofit/>
          </a:bodyPr>
          <a:lstStyle>
            <a:lvl1pPr marL="0" indent="0">
              <a:lnSpc>
                <a:spcPts val="2880"/>
              </a:lnSpc>
              <a:spcBef>
                <a:spcPts val="0"/>
              </a:spcBef>
              <a:buNone/>
              <a:defRPr sz="2400">
                <a:solidFill>
                  <a:schemeClr val="tx2"/>
                </a:solidFill>
              </a:defRPr>
            </a:lvl1pPr>
            <a:lvl2pPr marL="914354" indent="0">
              <a:buNone/>
              <a:defRPr sz="2400"/>
            </a:lvl2pPr>
            <a:lvl3pPr marL="1828709" indent="0">
              <a:buNone/>
              <a:defRPr sz="2400"/>
            </a:lvl3pPr>
            <a:lvl4pPr marL="2743063" indent="0">
              <a:buNone/>
              <a:defRPr sz="2400"/>
            </a:lvl4pPr>
            <a:lvl5pPr marL="3657417" indent="0">
              <a:buNone/>
              <a:defRPr sz="2400"/>
            </a:lvl5pPr>
          </a:lstStyle>
          <a:p>
            <a:pPr lvl="0"/>
            <a:r>
              <a:rPr lang="en-GB"/>
              <a:t>Subtitle, version, date and/or more information text goes here. Delete if not needed.</a:t>
            </a:r>
          </a:p>
        </p:txBody>
      </p:sp>
    </p:spTree>
    <p:extLst>
      <p:ext uri="{BB962C8B-B14F-4D97-AF65-F5344CB8AC3E}">
        <p14:creationId xmlns:p14="http://schemas.microsoft.com/office/powerpoint/2010/main" val="855234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rt, Science, Engineering">
    <p:bg>
      <p:bgPr>
        <a:solidFill>
          <a:srgbClr val="69990A"/>
        </a:solidFill>
        <a:effectLst/>
      </p:bgPr>
    </p:bg>
    <p:spTree>
      <p:nvGrpSpPr>
        <p:cNvPr id="1" name=""/>
        <p:cNvGrpSpPr/>
        <p:nvPr/>
      </p:nvGrpSpPr>
      <p:grpSpPr>
        <a:xfrm>
          <a:off x="0" y="0"/>
          <a:ext cx="0" cy="0"/>
          <a:chOff x="0" y="0"/>
          <a:chExt cx="0" cy="0"/>
        </a:xfrm>
      </p:grpSpPr>
      <p:pic>
        <p:nvPicPr>
          <p:cNvPr id="9" name="Picture 8" descr="A green background with white text&#10;&#10;Description automatically generated">
            <a:extLst>
              <a:ext uri="{FF2B5EF4-FFF2-40B4-BE49-F238E27FC236}">
                <a16:creationId xmlns:a16="http://schemas.microsoft.com/office/drawing/2014/main" id="{40C0E37B-8EA5-AA3E-EAE0-BFEC2860E7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77799"/>
            <a:ext cx="24382413" cy="12738202"/>
          </a:xfrm>
          <a:prstGeom prst="rect">
            <a:avLst/>
          </a:prstGeom>
        </p:spPr>
      </p:pic>
    </p:spTree>
    <p:extLst>
      <p:ext uri="{BB962C8B-B14F-4D97-AF65-F5344CB8AC3E}">
        <p14:creationId xmlns:p14="http://schemas.microsoft.com/office/powerpoint/2010/main" val="113717156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8" y="943408"/>
            <a:ext cx="17230608" cy="1713596"/>
          </a:xfrm>
          <a:prstGeom prst="rect">
            <a:avLst/>
          </a:prstGeom>
        </p:spPr>
        <p:txBody>
          <a:bodyPr lIns="0" tIns="0" rIns="0" bIns="0"/>
          <a:lstStyle>
            <a:lvl1pPr>
              <a:defRPr sz="6550" b="0" i="0">
                <a:solidFill>
                  <a:schemeClr val="bg1"/>
                </a:solidFill>
                <a:latin typeface="+mj-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65584"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217972" y="3155604"/>
            <a:ext cx="6804901" cy="4349304"/>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9217972" y="7875244"/>
            <a:ext cx="6804901" cy="4349304"/>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16568638" y="3155604"/>
            <a:ext cx="6804901" cy="4349304"/>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16568638" y="7875244"/>
            <a:ext cx="6804901" cy="4349304"/>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2209801"/>
            <a:ext cx="7947773" cy="4278538"/>
          </a:xfrm>
          <a:prstGeom prst="rect">
            <a:avLst/>
          </a:prstGeom>
        </p:spPr>
        <p:txBody>
          <a:bodyPr lIns="0" tIns="0" rIns="0" bIns="0" anchor="t" anchorCtr="0"/>
          <a:lstStyle>
            <a:lvl1pPr>
              <a:defRPr sz="9218" b="0" i="0">
                <a:solidFill>
                  <a:schemeClr val="bg1"/>
                </a:solidFill>
                <a:latin typeface="+mj-lt"/>
                <a:cs typeface="Arial" panose="020B0604020202020204" pitchFamily="34" charset="0"/>
              </a:defRPr>
            </a:lvl1pPr>
          </a:lstStyle>
          <a:p>
            <a:r>
              <a:rPr lang="en-IE"/>
              <a:t>Page title goes here</a:t>
            </a:r>
            <a:endParaRPr/>
          </a:p>
        </p:txBody>
      </p:sp>
      <p:sp>
        <p:nvSpPr>
          <p:cNvPr id="3" name="Holder 3"/>
          <p:cNvSpPr>
            <a:spLocks noGrp="1"/>
          </p:cNvSpPr>
          <p:nvPr>
            <p:ph type="body" idx="1" hasCustomPrompt="1"/>
          </p:nvPr>
        </p:nvSpPr>
        <p:spPr>
          <a:xfrm>
            <a:off x="10527722" y="2497667"/>
            <a:ext cx="6009187" cy="9073526"/>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37312" y="12522750"/>
            <a:ext cx="5607955" cy="685800"/>
          </a:xfrm>
          <a:prstGeom prst="rect">
            <a:avLst/>
          </a:prstGeom>
        </p:spPr>
        <p:txBody>
          <a:bodyPr lIns="0" tIns="0" rIns="0" bIns="0" anchor="b"/>
          <a:lstStyle>
            <a:lvl1pPr algn="r">
              <a:defRPr sz="2546">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17363643" y="2497667"/>
            <a:ext cx="6009187" cy="9073526"/>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1008873" y="7213353"/>
            <a:ext cx="4066303" cy="1030882"/>
          </a:xfrm>
          <a:prstGeom prst="rect">
            <a:avLst/>
          </a:prstGeom>
        </p:spPr>
        <p:txBody>
          <a:bodyPr lIns="0" tIns="0" rIns="0" bIns="0"/>
          <a:lstStyle>
            <a:lvl1pPr>
              <a:spcAft>
                <a:spcPts val="2184"/>
              </a:spcAft>
              <a:defRPr sz="2910" b="1">
                <a:solidFill>
                  <a:schemeClr val="bg1"/>
                </a:solidFill>
                <a:latin typeface="+mn-lt"/>
                <a:cs typeface="Arial" panose="020B0604020202020204" pitchFamily="34" charset="0"/>
              </a:defRPr>
            </a:lvl1pPr>
          </a:lstStyle>
          <a:p>
            <a:r>
              <a:rPr lang="en-IE"/>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31788"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1008873" y="2872599"/>
            <a:ext cx="4066303" cy="398540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5577131" y="7213353"/>
            <a:ext cx="4066303" cy="1030882"/>
          </a:xfrm>
          <a:prstGeom prst="rect">
            <a:avLst/>
          </a:prstGeom>
        </p:spPr>
        <p:txBody>
          <a:bodyPr lIns="0" tIns="0" rIns="0" bIns="0"/>
          <a:lstStyle>
            <a:lvl1pPr>
              <a:spcAft>
                <a:spcPts val="2184"/>
              </a:spcAft>
              <a:defRPr sz="2910" b="1">
                <a:solidFill>
                  <a:schemeClr val="bg1"/>
                </a:solidFill>
                <a:latin typeface="+mn-lt"/>
                <a:cs typeface="Arial" panose="020B0604020202020204" pitchFamily="34" charset="0"/>
              </a:defRPr>
            </a:lvl1pPr>
          </a:lstStyle>
          <a:p>
            <a:r>
              <a:rPr lang="en-IE"/>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5577131" y="2872599"/>
            <a:ext cx="4066303" cy="398540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10145390" y="7213353"/>
            <a:ext cx="4066303" cy="1030882"/>
          </a:xfrm>
          <a:prstGeom prst="rect">
            <a:avLst/>
          </a:prstGeom>
        </p:spPr>
        <p:txBody>
          <a:bodyPr lIns="0" tIns="0" rIns="0" bIns="0"/>
          <a:lstStyle>
            <a:lvl1pPr>
              <a:spcAft>
                <a:spcPts val="2184"/>
              </a:spcAft>
              <a:defRPr sz="2910" b="1">
                <a:solidFill>
                  <a:schemeClr val="bg1"/>
                </a:solidFill>
                <a:latin typeface="+mn-lt"/>
                <a:cs typeface="Arial" panose="020B0604020202020204" pitchFamily="34" charset="0"/>
              </a:defRPr>
            </a:lvl1pPr>
          </a:lstStyle>
          <a:p>
            <a:r>
              <a:rPr lang="en-IE"/>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10145390" y="2872599"/>
            <a:ext cx="4066303" cy="398540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14713648" y="7213353"/>
            <a:ext cx="4066303" cy="1030882"/>
          </a:xfrm>
          <a:prstGeom prst="rect">
            <a:avLst/>
          </a:prstGeom>
        </p:spPr>
        <p:txBody>
          <a:bodyPr lIns="0" tIns="0" rIns="0" bIns="0"/>
          <a:lstStyle>
            <a:lvl1pPr>
              <a:spcAft>
                <a:spcPts val="2184"/>
              </a:spcAft>
              <a:defRPr sz="2910" b="1">
                <a:solidFill>
                  <a:schemeClr val="bg1"/>
                </a:solidFill>
                <a:latin typeface="+mn-lt"/>
                <a:cs typeface="Arial" panose="020B0604020202020204" pitchFamily="34" charset="0"/>
              </a:defRPr>
            </a:lvl1pPr>
          </a:lstStyle>
          <a:p>
            <a:r>
              <a:rPr lang="en-IE"/>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14713648" y="2872599"/>
            <a:ext cx="4066303" cy="398540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19281905" y="7213353"/>
            <a:ext cx="4066303" cy="1030882"/>
          </a:xfrm>
          <a:prstGeom prst="rect">
            <a:avLst/>
          </a:prstGeom>
        </p:spPr>
        <p:txBody>
          <a:bodyPr lIns="0" tIns="0" rIns="0" bIns="0"/>
          <a:lstStyle>
            <a:lvl1pPr>
              <a:spcAft>
                <a:spcPts val="2184"/>
              </a:spcAft>
              <a:defRPr sz="2910" b="1">
                <a:solidFill>
                  <a:schemeClr val="bg1"/>
                </a:solidFill>
                <a:latin typeface="+mn-lt"/>
                <a:cs typeface="Arial" panose="020B0604020202020204" pitchFamily="34" charset="0"/>
              </a:defRPr>
            </a:lvl1pPr>
          </a:lstStyle>
          <a:p>
            <a:r>
              <a:rPr lang="en-IE"/>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19281905" y="2872599"/>
            <a:ext cx="4066303" cy="398540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1008873" y="8317369"/>
            <a:ext cx="4066303" cy="2638374"/>
          </a:xfrm>
          <a:prstGeom prst="rect">
            <a:avLst/>
          </a:prstGeom>
        </p:spPr>
        <p:txBody>
          <a:bodyPr lIns="0" tIns="0" rIns="0" bIns="0"/>
          <a:lstStyle>
            <a:lvl1pPr>
              <a:spcAft>
                <a:spcPts val="2184"/>
              </a:spcAft>
              <a:defRPr sz="2184"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5577131" y="8317369"/>
            <a:ext cx="4066303" cy="2638374"/>
          </a:xfrm>
          <a:prstGeom prst="rect">
            <a:avLst/>
          </a:prstGeom>
        </p:spPr>
        <p:txBody>
          <a:bodyPr lIns="0" tIns="0" rIns="0" bIns="0"/>
          <a:lstStyle>
            <a:lvl1pPr>
              <a:spcAft>
                <a:spcPts val="2184"/>
              </a:spcAft>
              <a:defRPr sz="2184"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10145390" y="8317369"/>
            <a:ext cx="4066303" cy="2638374"/>
          </a:xfrm>
          <a:prstGeom prst="rect">
            <a:avLst/>
          </a:prstGeom>
        </p:spPr>
        <p:txBody>
          <a:bodyPr lIns="0" tIns="0" rIns="0" bIns="0"/>
          <a:lstStyle>
            <a:lvl1pPr>
              <a:spcAft>
                <a:spcPts val="2184"/>
              </a:spcAft>
              <a:defRPr sz="2184"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14713648" y="8317369"/>
            <a:ext cx="4066303" cy="2638374"/>
          </a:xfrm>
          <a:prstGeom prst="rect">
            <a:avLst/>
          </a:prstGeom>
        </p:spPr>
        <p:txBody>
          <a:bodyPr lIns="0" tIns="0" rIns="0" bIns="0"/>
          <a:lstStyle>
            <a:lvl1pPr>
              <a:spcAft>
                <a:spcPts val="2184"/>
              </a:spcAft>
              <a:defRPr sz="2184"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19281905" y="8317369"/>
            <a:ext cx="4066303" cy="2638374"/>
          </a:xfrm>
          <a:prstGeom prst="rect">
            <a:avLst/>
          </a:prstGeom>
        </p:spPr>
        <p:txBody>
          <a:bodyPr lIns="0" tIns="0" rIns="0" bIns="0"/>
          <a:lstStyle>
            <a:lvl1pPr>
              <a:spcAft>
                <a:spcPts val="2184"/>
              </a:spcAft>
              <a:defRPr sz="2184"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5639070"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8739761" y="11045067"/>
            <a:ext cx="423900" cy="423898"/>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5951783" y="10955741"/>
            <a:ext cx="2441321" cy="632338"/>
          </a:xfrm>
          <a:prstGeom prst="rect">
            <a:avLst/>
          </a:prstGeom>
        </p:spPr>
        <p:txBody>
          <a:bodyPr lIns="0" tIns="0" rIns="0" bIns="0" anchor="ctr"/>
          <a:lstStyle>
            <a:lvl1pPr>
              <a:spcAft>
                <a:spcPts val="2184"/>
              </a:spcAft>
              <a:defRPr sz="2910" b="1">
                <a:solidFill>
                  <a:schemeClr val="bg1"/>
                </a:solidFill>
                <a:latin typeface="+mn-lt"/>
                <a:cs typeface="Arial" panose="020B0604020202020204" pitchFamily="34" charset="0"/>
              </a:defRPr>
            </a:lvl1pPr>
          </a:lstStyle>
          <a:p>
            <a:r>
              <a:rPr lang="en-IE"/>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1070812"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4192895" y="11045067"/>
            <a:ext cx="423900" cy="423898"/>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1382236" y="10955741"/>
            <a:ext cx="2441321" cy="632338"/>
          </a:xfrm>
          <a:prstGeom prst="rect">
            <a:avLst/>
          </a:prstGeom>
        </p:spPr>
        <p:txBody>
          <a:bodyPr lIns="0" tIns="0" rIns="0" bIns="0" anchor="ctr"/>
          <a:lstStyle>
            <a:lvl1pPr>
              <a:spcAft>
                <a:spcPts val="2184"/>
              </a:spcAft>
              <a:defRPr sz="2910" b="1">
                <a:solidFill>
                  <a:schemeClr val="bg1"/>
                </a:solidFill>
                <a:latin typeface="+mn-lt"/>
                <a:cs typeface="Arial" panose="020B0604020202020204" pitchFamily="34" charset="0"/>
              </a:defRPr>
            </a:lvl1pPr>
          </a:lstStyle>
          <a:p>
            <a:r>
              <a:rPr lang="en-IE"/>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10207329"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13286627" y="11045067"/>
            <a:ext cx="423900" cy="423898"/>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10521329" y="10955741"/>
            <a:ext cx="2441321" cy="632338"/>
          </a:xfrm>
          <a:prstGeom prst="rect">
            <a:avLst/>
          </a:prstGeom>
        </p:spPr>
        <p:txBody>
          <a:bodyPr lIns="0" tIns="0" rIns="0" bIns="0" anchor="ctr"/>
          <a:lstStyle>
            <a:lvl1pPr>
              <a:spcAft>
                <a:spcPts val="2184"/>
              </a:spcAft>
              <a:defRPr sz="2910" b="1">
                <a:solidFill>
                  <a:schemeClr val="bg1"/>
                </a:solidFill>
                <a:latin typeface="+mn-lt"/>
                <a:cs typeface="Arial" panose="020B0604020202020204" pitchFamily="34" charset="0"/>
              </a:defRPr>
            </a:lvl1pPr>
          </a:lstStyle>
          <a:p>
            <a:r>
              <a:rPr lang="en-IE"/>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14775587"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17833493" y="11045067"/>
            <a:ext cx="423900" cy="423898"/>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15090876" y="10955741"/>
            <a:ext cx="2441321" cy="632338"/>
          </a:xfrm>
          <a:prstGeom prst="rect">
            <a:avLst/>
          </a:prstGeom>
        </p:spPr>
        <p:txBody>
          <a:bodyPr lIns="0" tIns="0" rIns="0" bIns="0" anchor="ctr"/>
          <a:lstStyle>
            <a:lvl1pPr>
              <a:spcAft>
                <a:spcPts val="2184"/>
              </a:spcAft>
              <a:defRPr sz="2910" b="1">
                <a:solidFill>
                  <a:schemeClr val="bg1"/>
                </a:solidFill>
                <a:latin typeface="+mn-lt"/>
                <a:cs typeface="Arial" panose="020B0604020202020204" pitchFamily="34" charset="0"/>
              </a:defRPr>
            </a:lvl1pPr>
          </a:lstStyle>
          <a:p>
            <a:r>
              <a:rPr lang="en-IE"/>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19343844"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22380358" y="11045067"/>
            <a:ext cx="423900" cy="423898"/>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19660422" y="10955741"/>
            <a:ext cx="2441321" cy="632338"/>
          </a:xfrm>
          <a:prstGeom prst="rect">
            <a:avLst/>
          </a:prstGeom>
        </p:spPr>
        <p:txBody>
          <a:bodyPr lIns="0" tIns="0" rIns="0" bIns="0" anchor="ctr"/>
          <a:lstStyle>
            <a:lvl1pPr>
              <a:spcAft>
                <a:spcPts val="2184"/>
              </a:spcAft>
              <a:defRPr sz="2910" b="1">
                <a:solidFill>
                  <a:schemeClr val="bg1"/>
                </a:solidFill>
                <a:latin typeface="+mn-lt"/>
                <a:cs typeface="Arial" panose="020B0604020202020204" pitchFamily="34" charset="0"/>
              </a:defRPr>
            </a:lvl1pPr>
          </a:lstStyle>
          <a:p>
            <a:r>
              <a:rPr lang="en-IE"/>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1008872" y="943408"/>
            <a:ext cx="18334971" cy="1713596"/>
          </a:xfrm>
        </p:spPr>
        <p:txBody>
          <a:bodyPr/>
          <a:lstStyle>
            <a:lvl1pPr>
              <a:defRPr>
                <a:solidFill>
                  <a:schemeClr val="bg1"/>
                </a:solidFill>
              </a:defRPr>
            </a:lvl1pPr>
          </a:lstStyle>
          <a:p>
            <a:r>
              <a:rPr lang="en-US"/>
              <a:t>Meet the team</a:t>
            </a:r>
            <a:endParaRPr lang="en-GB"/>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64874"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9199886" y="3155604"/>
            <a:ext cx="14172944" cy="8692832"/>
          </a:xfrm>
          <a:prstGeom prst="rect">
            <a:avLst/>
          </a:prstGeom>
        </p:spPr>
        <p:txBody>
          <a:bodyPr/>
          <a:lstStyle>
            <a:lvl1pPr algn="ctr">
              <a:defRPr sz="2184">
                <a:solidFill>
                  <a:srgbClr val="363A92"/>
                </a:solidFill>
                <a:latin typeface="+mn-lt"/>
                <a:cs typeface="Arial" panose="020B0604020202020204" pitchFamily="34" charset="0"/>
              </a:defRPr>
            </a:lvl1pPr>
          </a:lstStyle>
          <a:p>
            <a:r>
              <a:rPr lang="en-US"/>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1008873" y="943408"/>
            <a:ext cx="18238659" cy="1713596"/>
          </a:xfrm>
        </p:spPr>
        <p:txBody>
          <a:bodyPr/>
          <a:lstStyle>
            <a:lvl1pPr>
              <a:defRPr>
                <a:solidFill>
                  <a:schemeClr val="bg1"/>
                </a:solidFill>
              </a:defRPr>
            </a:lvl1pPr>
          </a:lstStyle>
          <a:p>
            <a:r>
              <a:rPr lang="en-US"/>
              <a:t>Page title goes here</a:t>
            </a:r>
            <a:endParaRPr lang="en-GB"/>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chart/graph)">
    <p:bg>
      <p:bgPr>
        <a:solidFill>
          <a:schemeClr val="accent1"/>
        </a:solidFill>
        <a:effectLst/>
      </p:bgPr>
    </p:bg>
    <p:spTree>
      <p:nvGrpSpPr>
        <p:cNvPr id="1" name=""/>
        <p:cNvGrpSpPr/>
        <p:nvPr/>
      </p:nvGrpSpPr>
      <p:grpSpPr>
        <a:xfrm>
          <a:off x="0" y="0"/>
          <a:ext cx="0" cy="0"/>
          <a:chOff x="0" y="0"/>
          <a:chExt cx="0" cy="0"/>
        </a:xfrm>
      </p:grpSpPr>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64874"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1008873" y="943408"/>
            <a:ext cx="19102699" cy="1713596"/>
          </a:xfrm>
        </p:spPr>
        <p:txBody>
          <a:bodyPr/>
          <a:lstStyle>
            <a:lvl1pPr>
              <a:defRPr>
                <a:solidFill>
                  <a:schemeClr val="bg1"/>
                </a:solidFill>
              </a:defRPr>
            </a:lvl1pPr>
          </a:lstStyle>
          <a:p>
            <a:r>
              <a:rPr lang="en-US"/>
              <a:t>Page title goes here</a:t>
            </a:r>
            <a:endParaRPr lang="en-GB"/>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177180801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3535232" y="-4482875"/>
            <a:ext cx="23350352" cy="22681750"/>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sz="3600"/>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sz="3600"/>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sz="3600"/>
            </a:p>
          </p:txBody>
        </p:sp>
      </p:grpSp>
      <p:sp>
        <p:nvSpPr>
          <p:cNvPr id="2" name="Holder 2"/>
          <p:cNvSpPr>
            <a:spLocks noGrp="1"/>
          </p:cNvSpPr>
          <p:nvPr userDrawn="1">
            <p:ph type="ctrTitle" hasCustomPrompt="1"/>
          </p:nvPr>
        </p:nvSpPr>
        <p:spPr>
          <a:xfrm>
            <a:off x="9788391" y="4618370"/>
            <a:ext cx="13400316" cy="4479264"/>
          </a:xfrm>
          <a:prstGeom prst="rect">
            <a:avLst/>
          </a:prstGeom>
        </p:spPr>
        <p:txBody>
          <a:bodyPr wrap="square" lIns="0" tIns="0" rIns="0" bIns="0">
            <a:spAutoFit/>
          </a:bodyPr>
          <a:lstStyle>
            <a:lvl1pPr>
              <a:lnSpc>
                <a:spcPct val="80000"/>
              </a:lnSpc>
              <a:defRPr sz="18191" b="0" i="0" spc="-182">
                <a:solidFill>
                  <a:schemeClr val="bg1"/>
                </a:solidFill>
                <a:latin typeface="+mj-lt"/>
                <a:cs typeface="Arial" panose="020B0604020202020204" pitchFamily="34" charset="0"/>
              </a:defRPr>
            </a:lvl1pPr>
          </a:lstStyle>
          <a:p>
            <a:r>
              <a:rPr lang="en-IE"/>
              <a:t>Title of Presentation</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9788393" y="11848438"/>
            <a:ext cx="6376701" cy="1293816"/>
          </a:xfrm>
          <a:prstGeom prst="rect">
            <a:avLst/>
          </a:prstGeom>
        </p:spPr>
        <p:txBody>
          <a:bodyPr/>
          <a:lstStyle>
            <a:lvl1pPr>
              <a:defRPr sz="3880" b="1">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Created by</a:t>
            </a:r>
            <a:br>
              <a:rPr lang="en-GB"/>
            </a:br>
            <a:r>
              <a:rPr lang="en-GB"/>
              <a:t>Name Surname</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16812006" y="11848438"/>
            <a:ext cx="6376701" cy="1293816"/>
          </a:xfrm>
          <a:prstGeom prst="rect">
            <a:avLst/>
          </a:prstGeom>
        </p:spPr>
        <p:txBody>
          <a:bodyPr/>
          <a:lstStyle>
            <a:lvl1pPr>
              <a:defRPr sz="3880" b="1">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Presented by</a:t>
            </a:r>
            <a:br>
              <a:rPr lang="en-GB"/>
            </a:br>
            <a:r>
              <a:rPr lang="en-GB"/>
              <a:t>Name Surname</a:t>
            </a:r>
            <a:endParaRPr lang="en-US"/>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3600"/>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639211" y="12412592"/>
            <a:ext cx="2046665" cy="720000"/>
          </a:xfrm>
          <a:prstGeom prst="roundRect">
            <a:avLst>
              <a:gd name="adj" fmla="val 50000"/>
            </a:avLst>
          </a:prstGeom>
          <a:solidFill>
            <a:schemeClr val="accent2"/>
          </a:solidFill>
        </p:spPr>
        <p:txBody>
          <a:bodyPr anchor="ctr" anchorCtr="0"/>
          <a:lstStyle>
            <a:lvl1pPr>
              <a:defRPr sz="2500" cap="all" baseline="0"/>
            </a:lvl1pPr>
          </a:lstStyle>
          <a:p>
            <a:pPr algn="ctr"/>
            <a:r>
              <a:rPr lang="en-GB"/>
              <a:t>May 2025</a:t>
            </a:r>
          </a:p>
        </p:txBody>
      </p:sp>
    </p:spTree>
    <p:extLst>
      <p:ext uri="{BB962C8B-B14F-4D97-AF65-F5344CB8AC3E}">
        <p14:creationId xmlns:p14="http://schemas.microsoft.com/office/powerpoint/2010/main" val="6603230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3504972" y="-4571999"/>
            <a:ext cx="21868981" cy="21200974"/>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sz="3600"/>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sz="3600"/>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sz="3600"/>
            </a:p>
          </p:txBody>
        </p:sp>
      </p:grpSp>
      <p:sp>
        <p:nvSpPr>
          <p:cNvPr id="2" name="Holder 2"/>
          <p:cNvSpPr>
            <a:spLocks noGrp="1"/>
          </p:cNvSpPr>
          <p:nvPr userDrawn="1">
            <p:ph type="ctrTitle" hasCustomPrompt="1"/>
          </p:nvPr>
        </p:nvSpPr>
        <p:spPr>
          <a:xfrm>
            <a:off x="9788391" y="4618370"/>
            <a:ext cx="13400316" cy="4479264"/>
          </a:xfrm>
          <a:prstGeom prst="rect">
            <a:avLst/>
          </a:prstGeom>
        </p:spPr>
        <p:txBody>
          <a:bodyPr wrap="square" lIns="0" tIns="0" rIns="0" bIns="0">
            <a:spAutoFit/>
          </a:bodyPr>
          <a:lstStyle>
            <a:lvl1pPr>
              <a:lnSpc>
                <a:spcPct val="80000"/>
              </a:lnSpc>
              <a:defRPr sz="18191" b="0" i="0" spc="-182">
                <a:solidFill>
                  <a:srgbClr val="363A92"/>
                </a:solidFill>
                <a:latin typeface="+mj-lt"/>
                <a:cs typeface="Arial" panose="020B0604020202020204" pitchFamily="34" charset="0"/>
              </a:defRPr>
            </a:lvl1pPr>
          </a:lstStyle>
          <a:p>
            <a:r>
              <a:rPr lang="en-IE"/>
              <a:t>Title of Presentation</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9788393" y="11848438"/>
            <a:ext cx="6376701" cy="1293816"/>
          </a:xfrm>
          <a:prstGeom prst="rect">
            <a:avLst/>
          </a:prstGeom>
        </p:spPr>
        <p:txBody>
          <a:bodyPr/>
          <a:lstStyle>
            <a:lvl1pPr>
              <a:defRPr sz="3880" b="1">
                <a:solidFill>
                  <a:srgbClr val="363A92"/>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Created by</a:t>
            </a:r>
            <a:br>
              <a:rPr lang="en-GB"/>
            </a:br>
            <a:r>
              <a:rPr lang="en-GB"/>
              <a:t>Name Surname</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16812006" y="11848438"/>
            <a:ext cx="6376701" cy="1293816"/>
          </a:xfrm>
          <a:prstGeom prst="rect">
            <a:avLst/>
          </a:prstGeom>
        </p:spPr>
        <p:txBody>
          <a:bodyPr/>
          <a:lstStyle>
            <a:lvl1pPr>
              <a:defRPr sz="3880" b="1">
                <a:solidFill>
                  <a:srgbClr val="363A92"/>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Presented by</a:t>
            </a:r>
            <a:br>
              <a:rPr lang="en-GB"/>
            </a:br>
            <a:r>
              <a:rPr lang="en-GB"/>
              <a:t>Name Surname</a:t>
            </a:r>
            <a:endParaRPr lang="en-US"/>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3600"/>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639211" y="12412592"/>
            <a:ext cx="2046665" cy="720000"/>
          </a:xfrm>
          <a:prstGeom prst="roundRect">
            <a:avLst>
              <a:gd name="adj" fmla="val 50000"/>
            </a:avLst>
          </a:prstGeom>
          <a:solidFill>
            <a:srgbClr val="C7E634"/>
          </a:solidFill>
          <a:ln>
            <a:noFill/>
          </a:ln>
        </p:spPr>
        <p:txBody>
          <a:bodyPr anchor="ctr" anchorCtr="0"/>
          <a:lstStyle>
            <a:lvl1pPr>
              <a:defRPr sz="2500" cap="all" baseline="0"/>
            </a:lvl1pPr>
          </a:lstStyle>
          <a:p>
            <a:pPr algn="ctr"/>
            <a:r>
              <a:rPr lang="en-GB"/>
              <a:t>May 2025</a:t>
            </a:r>
          </a:p>
        </p:txBody>
      </p:sp>
    </p:spTree>
    <p:extLst>
      <p:ext uri="{BB962C8B-B14F-4D97-AF65-F5344CB8AC3E}">
        <p14:creationId xmlns:p14="http://schemas.microsoft.com/office/powerpoint/2010/main" val="34795397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Title Slide Blue and Light Blu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139F142-BF45-C464-ADCF-FAB928B1A7DC}"/>
              </a:ext>
            </a:extLst>
          </p:cNvPr>
          <p:cNvGrpSpPr/>
          <p:nvPr userDrawn="1"/>
        </p:nvGrpSpPr>
        <p:grpSpPr>
          <a:xfrm flipH="1" flipV="1">
            <a:off x="-3504972" y="-4529734"/>
            <a:ext cx="23351988" cy="22683216"/>
            <a:chOff x="3750647" y="-3589043"/>
            <a:chExt cx="19254481" cy="18703151"/>
          </a:xfrm>
        </p:grpSpPr>
        <p:sp>
          <p:nvSpPr>
            <p:cNvPr id="5" name="Freeform: Shape 4">
              <a:extLst>
                <a:ext uri="{FF2B5EF4-FFF2-40B4-BE49-F238E27FC236}">
                  <a16:creationId xmlns:a16="http://schemas.microsoft.com/office/drawing/2014/main" id="{05A4C88A-F42F-0ACD-6216-F8F17744AC03}"/>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sz="3600">
                <a:solidFill>
                  <a:schemeClr val="bg1"/>
                </a:solidFill>
              </a:endParaRPr>
            </a:p>
          </p:txBody>
        </p:sp>
        <p:sp>
          <p:nvSpPr>
            <p:cNvPr id="6" name="Oval 5">
              <a:extLst>
                <a:ext uri="{FF2B5EF4-FFF2-40B4-BE49-F238E27FC236}">
                  <a16:creationId xmlns:a16="http://schemas.microsoft.com/office/drawing/2014/main" id="{406C1C32-DE94-B853-CA4D-F30811BF0EB7}"/>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sz="3600">
                <a:solidFill>
                  <a:schemeClr val="bg1"/>
                </a:solidFill>
              </a:endParaRPr>
            </a:p>
          </p:txBody>
        </p:sp>
        <p:sp>
          <p:nvSpPr>
            <p:cNvPr id="7" name="Freeform: Shape 6">
              <a:extLst>
                <a:ext uri="{FF2B5EF4-FFF2-40B4-BE49-F238E27FC236}">
                  <a16:creationId xmlns:a16="http://schemas.microsoft.com/office/drawing/2014/main" id="{0A48BA1A-BB24-4134-639F-401BC91ACA22}"/>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sz="3600">
                <a:solidFill>
                  <a:schemeClr val="bg1"/>
                </a:solidFill>
              </a:endParaRPr>
            </a:p>
          </p:txBody>
        </p:sp>
      </p:grpSp>
      <p:sp>
        <p:nvSpPr>
          <p:cNvPr id="2" name="Holder 2"/>
          <p:cNvSpPr>
            <a:spLocks noGrp="1"/>
          </p:cNvSpPr>
          <p:nvPr userDrawn="1">
            <p:ph type="ctrTitle" hasCustomPrompt="1"/>
          </p:nvPr>
        </p:nvSpPr>
        <p:spPr>
          <a:xfrm>
            <a:off x="9788391" y="4618370"/>
            <a:ext cx="13400316" cy="4479264"/>
          </a:xfrm>
          <a:prstGeom prst="rect">
            <a:avLst/>
          </a:prstGeom>
        </p:spPr>
        <p:txBody>
          <a:bodyPr wrap="square" lIns="0" tIns="0" rIns="0" bIns="0">
            <a:spAutoFit/>
          </a:bodyPr>
          <a:lstStyle>
            <a:lvl1pPr>
              <a:lnSpc>
                <a:spcPct val="80000"/>
              </a:lnSpc>
              <a:defRPr sz="18191" b="0" i="0" spc="-182">
                <a:solidFill>
                  <a:schemeClr val="bg1"/>
                </a:solidFill>
                <a:latin typeface="+mj-lt"/>
                <a:cs typeface="Arial" panose="020B0604020202020204" pitchFamily="34" charset="0"/>
              </a:defRPr>
            </a:lvl1pPr>
          </a:lstStyle>
          <a:p>
            <a:r>
              <a:rPr lang="en-IE"/>
              <a:t>Title of Presentation</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9788393" y="11848438"/>
            <a:ext cx="6376701" cy="1293816"/>
          </a:xfrm>
          <a:prstGeom prst="rect">
            <a:avLst/>
          </a:prstGeom>
        </p:spPr>
        <p:txBody>
          <a:bodyPr/>
          <a:lstStyle>
            <a:lvl1pPr>
              <a:defRPr sz="3880" b="1">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Created by</a:t>
            </a:r>
            <a:br>
              <a:rPr lang="en-GB"/>
            </a:br>
            <a:r>
              <a:rPr lang="en-GB"/>
              <a:t>Name Surname</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16812006" y="11848438"/>
            <a:ext cx="6376701" cy="1293816"/>
          </a:xfrm>
          <a:prstGeom prst="rect">
            <a:avLst/>
          </a:prstGeom>
        </p:spPr>
        <p:txBody>
          <a:bodyPr/>
          <a:lstStyle>
            <a:lvl1pPr>
              <a:defRPr sz="3880" b="1">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Presented by</a:t>
            </a:r>
            <a:br>
              <a:rPr lang="en-GB"/>
            </a:br>
            <a:r>
              <a:rPr lang="en-GB"/>
              <a:t>Name Surname</a:t>
            </a:r>
            <a:endParaRPr lang="en-US"/>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3600"/>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639211" y="12412592"/>
            <a:ext cx="2046665" cy="720000"/>
          </a:xfrm>
          <a:prstGeom prst="roundRect">
            <a:avLst>
              <a:gd name="adj" fmla="val 50000"/>
            </a:avLst>
          </a:prstGeom>
          <a:solidFill>
            <a:schemeClr val="bg1"/>
          </a:solidFill>
          <a:ln>
            <a:noFill/>
          </a:ln>
        </p:spPr>
        <p:txBody>
          <a:bodyPr anchor="ctr" anchorCtr="0"/>
          <a:lstStyle>
            <a:lvl1pPr>
              <a:defRPr sz="2500" cap="all" baseline="0"/>
            </a:lvl1pPr>
          </a:lstStyle>
          <a:p>
            <a:pPr algn="ctr"/>
            <a:r>
              <a:rPr lang="en-GB"/>
              <a:t>May 2025</a:t>
            </a:r>
          </a:p>
        </p:txBody>
      </p:sp>
    </p:spTree>
    <p:extLst>
      <p:ext uri="{BB962C8B-B14F-4D97-AF65-F5344CB8AC3E}">
        <p14:creationId xmlns:p14="http://schemas.microsoft.com/office/powerpoint/2010/main" val="2990982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2268424" y="3411348"/>
            <a:ext cx="31657188" cy="25374392"/>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sz="3600"/>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sz="3600"/>
            </a:p>
          </p:txBody>
        </p:sp>
      </p:grpSp>
      <p:sp>
        <p:nvSpPr>
          <p:cNvPr id="2" name="Holder 2"/>
          <p:cNvSpPr>
            <a:spLocks noGrp="1"/>
          </p:cNvSpPr>
          <p:nvPr>
            <p:ph type="ctrTitle" hasCustomPrompt="1"/>
          </p:nvPr>
        </p:nvSpPr>
        <p:spPr>
          <a:xfrm>
            <a:off x="731627" y="5245465"/>
            <a:ext cx="9518844" cy="3225070"/>
          </a:xfrm>
          <a:prstGeom prst="rect">
            <a:avLst/>
          </a:prstGeom>
        </p:spPr>
        <p:txBody>
          <a:bodyPr wrap="square" lIns="0" tIns="0" rIns="0" bIns="0" anchor="ctr">
            <a:spAutoFit/>
          </a:bodyPr>
          <a:lstStyle>
            <a:lvl1pPr>
              <a:lnSpc>
                <a:spcPct val="80000"/>
              </a:lnSpc>
              <a:defRPr sz="13097" b="0" i="0" spc="-182">
                <a:solidFill>
                  <a:schemeClr val="bg1"/>
                </a:solidFill>
                <a:latin typeface="+mj-lt"/>
                <a:cs typeface="Arial" panose="020B0604020202020204" pitchFamily="34" charset="0"/>
              </a:defRPr>
            </a:lvl1pPr>
          </a:lstStyle>
          <a:p>
            <a:r>
              <a:rPr lang="en-IE"/>
              <a:t>Title of Presentation</a:t>
            </a:r>
            <a:endParaRPr/>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14934221" y="-14706603"/>
            <a:ext cx="54250859" cy="43129214"/>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3600"/>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639211" y="12412592"/>
            <a:ext cx="2046665" cy="720000"/>
          </a:xfrm>
          <a:prstGeom prst="roundRect">
            <a:avLst>
              <a:gd name="adj" fmla="val 50000"/>
            </a:avLst>
          </a:prstGeom>
          <a:solidFill>
            <a:schemeClr val="accent2"/>
          </a:solidFill>
        </p:spPr>
        <p:txBody>
          <a:bodyPr anchor="ctr" anchorCtr="0"/>
          <a:lstStyle>
            <a:lvl1pPr>
              <a:defRPr sz="2500" cap="all" baseline="0"/>
            </a:lvl1pPr>
          </a:lstStyle>
          <a:p>
            <a:pPr algn="ctr"/>
            <a:r>
              <a:rPr lang="en-GB"/>
              <a:t>May 2025</a:t>
            </a:r>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11636711" y="671940"/>
            <a:ext cx="12106492" cy="12372124"/>
          </a:xfrm>
          <a:prstGeom prst="roundRect">
            <a:avLst>
              <a:gd name="adj" fmla="val 9954"/>
            </a:avLst>
          </a:prstGeom>
        </p:spPr>
        <p:txBody>
          <a:bodyPr anchor="t"/>
          <a:lstStyle>
            <a:lvl1pPr algn="ctr">
              <a:defRPr sz="2910" b="1">
                <a:solidFill>
                  <a:schemeClr val="bg1"/>
                </a:solidFill>
                <a:latin typeface="+mn-lt"/>
                <a:cs typeface="Arial" panose="020B0604020202020204" pitchFamily="34" charset="0"/>
              </a:defRPr>
            </a:lvl1pPr>
          </a:lstStyle>
          <a:p>
            <a:r>
              <a:rPr lang="en-US" sz="2910">
                <a:latin typeface="Arial" panose="020B0604020202020204" pitchFamily="34" charset="0"/>
                <a:cs typeface="Arial" panose="020B0604020202020204" pitchFamily="34" charset="0"/>
              </a:rPr>
              <a:t>Click the icon to add a picture</a:t>
            </a:r>
            <a:endParaRPr lang="en-US"/>
          </a:p>
        </p:txBody>
      </p:sp>
    </p:spTree>
    <p:extLst>
      <p:ext uri="{BB962C8B-B14F-4D97-AF65-F5344CB8AC3E}">
        <p14:creationId xmlns:p14="http://schemas.microsoft.com/office/powerpoint/2010/main" val="32150814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4561609" y="-4330700"/>
            <a:ext cx="23351988" cy="22683216"/>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sz="3600"/>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sz="3600"/>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sz="3600"/>
            </a:p>
          </p:txBody>
        </p:sp>
      </p:grpSp>
      <p:sp>
        <p:nvSpPr>
          <p:cNvPr id="2" name="Holder 2"/>
          <p:cNvSpPr>
            <a:spLocks noGrp="1"/>
          </p:cNvSpPr>
          <p:nvPr>
            <p:ph type="title" hasCustomPrompt="1"/>
          </p:nvPr>
        </p:nvSpPr>
        <p:spPr>
          <a:xfrm>
            <a:off x="1378538" y="1355368"/>
            <a:ext cx="13215484" cy="5502632"/>
          </a:xfrm>
          <a:prstGeom prst="rect">
            <a:avLst/>
          </a:prstGeom>
        </p:spPr>
        <p:txBody>
          <a:bodyPr lIns="0" tIns="0" rIns="0" bIns="0"/>
          <a:lstStyle>
            <a:lvl1pPr>
              <a:lnSpc>
                <a:spcPct val="90000"/>
              </a:lnSpc>
              <a:defRPr sz="11641" b="1" i="0" spc="-182">
                <a:solidFill>
                  <a:schemeClr val="bg1"/>
                </a:solidFill>
                <a:latin typeface="+mj-lt"/>
                <a:cs typeface="Arial" panose="020B0604020202020204" pitchFamily="34" charset="0"/>
              </a:defRPr>
            </a:lvl1pPr>
          </a:lstStyle>
          <a:p>
            <a:r>
              <a:rPr lang="en-IE"/>
              <a:t>Section Divider Title Goes Here</a:t>
            </a:r>
            <a:endParaRPr/>
          </a:p>
        </p:txBody>
      </p:sp>
      <p:sp>
        <p:nvSpPr>
          <p:cNvPr id="6" name="Holder 6"/>
          <p:cNvSpPr>
            <a:spLocks noGrp="1"/>
          </p:cNvSpPr>
          <p:nvPr>
            <p:ph type="sldNum" sz="quarter" idx="7"/>
          </p:nvPr>
        </p:nvSpPr>
        <p:spPr>
          <a:xfrm>
            <a:off x="17713371"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1008874" y="12522751"/>
            <a:ext cx="1970868" cy="527090"/>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13852680" y="-904899"/>
            <a:ext cx="9771064" cy="11047502"/>
          </a:xfrm>
          <a:prstGeom prst="rect">
            <a:avLst/>
          </a:prstGeom>
        </p:spPr>
        <p:txBody>
          <a:bodyPr/>
          <a:lstStyle>
            <a:lvl1pPr algn="r">
              <a:defRPr sz="60637" b="0" spc="-364">
                <a:solidFill>
                  <a:schemeClr val="bg1"/>
                </a:solidFill>
                <a:latin typeface="+mn-lt"/>
                <a:cs typeface="Arial" panose="020B0604020202020204" pitchFamily="34" charset="0"/>
              </a:defRPr>
            </a:lvl1pPr>
            <a:lvl2pPr>
              <a:defRPr sz="24255" b="1">
                <a:solidFill>
                  <a:schemeClr val="bg1"/>
                </a:solidFill>
                <a:latin typeface="Arial" panose="020B0604020202020204" pitchFamily="34" charset="0"/>
                <a:cs typeface="Arial" panose="020B0604020202020204" pitchFamily="34" charset="0"/>
              </a:defRPr>
            </a:lvl2pPr>
            <a:lvl3pPr>
              <a:defRPr sz="24255" b="1">
                <a:solidFill>
                  <a:schemeClr val="bg1"/>
                </a:solidFill>
                <a:latin typeface="Arial" panose="020B0604020202020204" pitchFamily="34" charset="0"/>
                <a:cs typeface="Arial" panose="020B0604020202020204" pitchFamily="34" charset="0"/>
              </a:defRPr>
            </a:lvl3pPr>
            <a:lvl4pPr>
              <a:defRPr sz="24255" b="1">
                <a:solidFill>
                  <a:schemeClr val="bg1"/>
                </a:solidFill>
                <a:latin typeface="Arial" panose="020B0604020202020204" pitchFamily="34" charset="0"/>
                <a:cs typeface="Arial" panose="020B0604020202020204" pitchFamily="34" charset="0"/>
              </a:defRPr>
            </a:lvl4pPr>
            <a:lvl5pPr>
              <a:defRPr sz="24255"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7753316" y="12522134"/>
            <a:ext cx="8875784" cy="687340"/>
          </a:xfrm>
          <a:prstGeom prst="rect">
            <a:avLst/>
          </a:prstGeom>
        </p:spPr>
        <p:txBody>
          <a:bodyPr anchor="b"/>
          <a:lstStyle>
            <a:lvl1pPr algn="ctr">
              <a:defRPr sz="3396">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3600"/>
          </a:p>
        </p:txBody>
      </p:sp>
    </p:spTree>
    <p:extLst>
      <p:ext uri="{BB962C8B-B14F-4D97-AF65-F5344CB8AC3E}">
        <p14:creationId xmlns:p14="http://schemas.microsoft.com/office/powerpoint/2010/main" val="3751190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ivic Definition">
    <p:bg>
      <p:bgPr>
        <a:solidFill>
          <a:schemeClr val="tx2"/>
        </a:solidFill>
        <a:effectLst/>
      </p:bgPr>
    </p:bg>
    <p:spTree>
      <p:nvGrpSpPr>
        <p:cNvPr id="1" name=""/>
        <p:cNvGrpSpPr/>
        <p:nvPr/>
      </p:nvGrpSpPr>
      <p:grpSpPr>
        <a:xfrm>
          <a:off x="0" y="0"/>
          <a:ext cx="0" cy="0"/>
          <a:chOff x="0" y="0"/>
          <a:chExt cx="0" cy="0"/>
        </a:xfrm>
      </p:grpSpPr>
      <p:pic>
        <p:nvPicPr>
          <p:cNvPr id="3" name="Picture 2" descr="A green and white text&#10;&#10;Description automatically generated">
            <a:extLst>
              <a:ext uri="{FF2B5EF4-FFF2-40B4-BE49-F238E27FC236}">
                <a16:creationId xmlns:a16="http://schemas.microsoft.com/office/drawing/2014/main" id="{97DA1649-BF62-B32E-433E-C0D784B09C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6461"/>
            <a:ext cx="24382413" cy="12743078"/>
          </a:xfrm>
          <a:prstGeom prst="rect">
            <a:avLst/>
          </a:prstGeom>
        </p:spPr>
      </p:pic>
    </p:spTree>
    <p:extLst>
      <p:ext uri="{BB962C8B-B14F-4D97-AF65-F5344CB8AC3E}">
        <p14:creationId xmlns:p14="http://schemas.microsoft.com/office/powerpoint/2010/main" val="115023402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4561609" y="-4330700"/>
            <a:ext cx="23351988" cy="22683216"/>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sz="3600"/>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sz="3600"/>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sz="3600"/>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3600"/>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13852680" y="-904899"/>
            <a:ext cx="9771064" cy="11047502"/>
          </a:xfrm>
          <a:prstGeom prst="rect">
            <a:avLst/>
          </a:prstGeom>
        </p:spPr>
        <p:txBody>
          <a:bodyPr/>
          <a:lstStyle>
            <a:lvl1pPr algn="r">
              <a:defRPr sz="60637" b="0" spc="-364">
                <a:solidFill>
                  <a:schemeClr val="bg1"/>
                </a:solidFill>
                <a:latin typeface="+mn-lt"/>
                <a:cs typeface="Arial" panose="020B0604020202020204" pitchFamily="34" charset="0"/>
              </a:defRPr>
            </a:lvl1pPr>
            <a:lvl2pPr>
              <a:defRPr sz="24255" b="1">
                <a:solidFill>
                  <a:schemeClr val="bg1"/>
                </a:solidFill>
                <a:latin typeface="Arial" panose="020B0604020202020204" pitchFamily="34" charset="0"/>
                <a:cs typeface="Arial" panose="020B0604020202020204" pitchFamily="34" charset="0"/>
              </a:defRPr>
            </a:lvl2pPr>
            <a:lvl3pPr>
              <a:defRPr sz="24255" b="1">
                <a:solidFill>
                  <a:schemeClr val="bg1"/>
                </a:solidFill>
                <a:latin typeface="Arial" panose="020B0604020202020204" pitchFamily="34" charset="0"/>
                <a:cs typeface="Arial" panose="020B0604020202020204" pitchFamily="34" charset="0"/>
              </a:defRPr>
            </a:lvl3pPr>
            <a:lvl4pPr>
              <a:defRPr sz="24255" b="1">
                <a:solidFill>
                  <a:schemeClr val="bg1"/>
                </a:solidFill>
                <a:latin typeface="Arial" panose="020B0604020202020204" pitchFamily="34" charset="0"/>
                <a:cs typeface="Arial" panose="020B0604020202020204" pitchFamily="34" charset="0"/>
              </a:defRPr>
            </a:lvl4pPr>
            <a:lvl5pPr>
              <a:defRPr sz="24255"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7753316" y="12522134"/>
            <a:ext cx="8875784" cy="687340"/>
          </a:xfrm>
          <a:prstGeom prst="rect">
            <a:avLst/>
          </a:prstGeom>
        </p:spPr>
        <p:txBody>
          <a:bodyPr anchor="b"/>
          <a:lstStyle>
            <a:lvl1pPr algn="ctr">
              <a:defRPr sz="3396">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17765584"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1378538" y="1355368"/>
            <a:ext cx="13215484" cy="5502632"/>
          </a:xfrm>
          <a:prstGeom prst="rect">
            <a:avLst/>
          </a:prstGeom>
        </p:spPr>
        <p:txBody>
          <a:bodyPr lIns="0" tIns="0" rIns="0" bIns="0"/>
          <a:lstStyle>
            <a:lvl1pPr>
              <a:lnSpc>
                <a:spcPct val="90000"/>
              </a:lnSpc>
              <a:defRPr sz="11641" b="1" i="0" spc="-182">
                <a:solidFill>
                  <a:schemeClr val="bg1"/>
                </a:solidFill>
                <a:latin typeface="+mj-lt"/>
                <a:cs typeface="Arial" panose="020B0604020202020204" pitchFamily="34" charset="0"/>
              </a:defRPr>
            </a:lvl1pPr>
          </a:lstStyle>
          <a:p>
            <a:r>
              <a:rPr lang="en-IE"/>
              <a:t>Section Divider Title Goes Here</a:t>
            </a:r>
            <a:endParaRPr/>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08874" y="12524257"/>
            <a:ext cx="1970868" cy="524078"/>
          </a:xfrm>
          <a:prstGeom prst="rect">
            <a:avLst/>
          </a:prstGeom>
        </p:spPr>
      </p:pic>
    </p:spTree>
    <p:extLst>
      <p:ext uri="{BB962C8B-B14F-4D97-AF65-F5344CB8AC3E}">
        <p14:creationId xmlns:p14="http://schemas.microsoft.com/office/powerpoint/2010/main" val="62090088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4548501" y="-4342599"/>
            <a:ext cx="23376492" cy="22707018"/>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sz="3600"/>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sz="3600"/>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sz="3600"/>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13852680" y="-904899"/>
            <a:ext cx="9771064" cy="11047502"/>
          </a:xfrm>
          <a:prstGeom prst="rect">
            <a:avLst/>
          </a:prstGeom>
        </p:spPr>
        <p:txBody>
          <a:bodyPr/>
          <a:lstStyle>
            <a:lvl1pPr algn="r">
              <a:defRPr sz="60637" b="0" spc="-364">
                <a:solidFill>
                  <a:srgbClr val="363A92"/>
                </a:solidFill>
                <a:latin typeface="+mn-lt"/>
                <a:cs typeface="Arial" panose="020B0604020202020204" pitchFamily="34" charset="0"/>
              </a:defRPr>
            </a:lvl1pPr>
            <a:lvl2pPr>
              <a:defRPr sz="24255" b="1">
                <a:solidFill>
                  <a:schemeClr val="bg1"/>
                </a:solidFill>
                <a:latin typeface="Arial" panose="020B0604020202020204" pitchFamily="34" charset="0"/>
                <a:cs typeface="Arial" panose="020B0604020202020204" pitchFamily="34" charset="0"/>
              </a:defRPr>
            </a:lvl2pPr>
            <a:lvl3pPr>
              <a:defRPr sz="24255" b="1">
                <a:solidFill>
                  <a:schemeClr val="bg1"/>
                </a:solidFill>
                <a:latin typeface="Arial" panose="020B0604020202020204" pitchFamily="34" charset="0"/>
                <a:cs typeface="Arial" panose="020B0604020202020204" pitchFamily="34" charset="0"/>
              </a:defRPr>
            </a:lvl3pPr>
            <a:lvl4pPr>
              <a:defRPr sz="24255" b="1">
                <a:solidFill>
                  <a:schemeClr val="bg1"/>
                </a:solidFill>
                <a:latin typeface="Arial" panose="020B0604020202020204" pitchFamily="34" charset="0"/>
                <a:cs typeface="Arial" panose="020B0604020202020204" pitchFamily="34" charset="0"/>
              </a:defRPr>
            </a:lvl4pPr>
            <a:lvl5pPr>
              <a:defRPr sz="24255"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7753316" y="12522134"/>
            <a:ext cx="8875784" cy="687340"/>
          </a:xfrm>
          <a:prstGeom prst="rect">
            <a:avLst/>
          </a:prstGeom>
        </p:spPr>
        <p:txBody>
          <a:bodyPr anchor="b"/>
          <a:lstStyle>
            <a:lvl1pPr algn="ctr">
              <a:defRPr sz="3396">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17748315"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08874" y="12524257"/>
            <a:ext cx="1970868" cy="524078"/>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1378538" y="1355368"/>
            <a:ext cx="13215484" cy="5502632"/>
          </a:xfrm>
          <a:prstGeom prst="rect">
            <a:avLst/>
          </a:prstGeom>
        </p:spPr>
        <p:txBody>
          <a:bodyPr lIns="0" tIns="0" rIns="0" bIns="0"/>
          <a:lstStyle>
            <a:lvl1pPr>
              <a:lnSpc>
                <a:spcPct val="90000"/>
              </a:lnSpc>
              <a:defRPr sz="11641" b="1" i="0" spc="-182">
                <a:solidFill>
                  <a:srgbClr val="363A92"/>
                </a:solidFill>
                <a:latin typeface="+mj-lt"/>
                <a:cs typeface="Arial" panose="020B0604020202020204" pitchFamily="34" charset="0"/>
              </a:defRPr>
            </a:lvl1pPr>
          </a:lstStyle>
          <a:p>
            <a:r>
              <a:rPr lang="en-IE"/>
              <a:t>Section Divider Title Goes Here</a:t>
            </a:r>
            <a:endParaRPr/>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3600"/>
          </a:p>
        </p:txBody>
      </p:sp>
    </p:spTree>
    <p:extLst>
      <p:ext uri="{BB962C8B-B14F-4D97-AF65-F5344CB8AC3E}">
        <p14:creationId xmlns:p14="http://schemas.microsoft.com/office/powerpoint/2010/main" val="560516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18873259" y="5943600"/>
            <a:ext cx="46850541" cy="26374552"/>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sz="3600"/>
          </a:p>
        </p:txBody>
      </p:sp>
      <p:sp>
        <p:nvSpPr>
          <p:cNvPr id="2" name="Holder 2"/>
          <p:cNvSpPr>
            <a:spLocks noGrp="1"/>
          </p:cNvSpPr>
          <p:nvPr>
            <p:ph type="title" hasCustomPrompt="1"/>
          </p:nvPr>
        </p:nvSpPr>
        <p:spPr>
          <a:xfrm>
            <a:off x="1008875" y="2876604"/>
            <a:ext cx="16176801" cy="5502632"/>
          </a:xfrm>
          <a:prstGeom prst="rect">
            <a:avLst/>
          </a:prstGeom>
        </p:spPr>
        <p:txBody>
          <a:bodyPr lIns="0" tIns="0" rIns="0" bIns="0" anchor="ctr"/>
          <a:lstStyle>
            <a:lvl1pPr>
              <a:lnSpc>
                <a:spcPct val="90000"/>
              </a:lnSpc>
              <a:defRPr sz="11641" b="1" i="0" spc="-182">
                <a:solidFill>
                  <a:schemeClr val="bg1"/>
                </a:solidFill>
                <a:latin typeface="+mj-lt"/>
                <a:cs typeface="Arial" panose="020B0604020202020204" pitchFamily="34" charset="0"/>
              </a:defRPr>
            </a:lvl1pPr>
          </a:lstStyle>
          <a:p>
            <a:r>
              <a:rPr lang="en-IE"/>
              <a:t>Insert quote, statistic or other point of interest here</a:t>
            </a:r>
            <a:endParaRPr/>
          </a:p>
        </p:txBody>
      </p:sp>
      <p:sp>
        <p:nvSpPr>
          <p:cNvPr id="6" name="Holder 6"/>
          <p:cNvSpPr>
            <a:spLocks noGrp="1"/>
          </p:cNvSpPr>
          <p:nvPr>
            <p:ph type="sldNum" sz="quarter" idx="7"/>
          </p:nvPr>
        </p:nvSpPr>
        <p:spPr>
          <a:xfrm>
            <a:off x="17726776"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08874" y="12524257"/>
            <a:ext cx="1970868" cy="524078"/>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7753316" y="12522134"/>
            <a:ext cx="8875784" cy="687340"/>
          </a:xfrm>
          <a:prstGeom prst="rect">
            <a:avLst/>
          </a:prstGeom>
        </p:spPr>
        <p:txBody>
          <a:bodyPr anchor="b"/>
          <a:lstStyle>
            <a:lvl1pPr algn="ctr">
              <a:defRPr sz="3396">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1008875" y="1219202"/>
            <a:ext cx="2025450" cy="704120"/>
          </a:xfrm>
          <a:prstGeom prst="roundRect">
            <a:avLst>
              <a:gd name="adj" fmla="val 50000"/>
            </a:avLst>
          </a:prstGeom>
          <a:solidFill>
            <a:schemeClr val="accent2"/>
          </a:solidFill>
        </p:spPr>
        <p:txBody>
          <a:bodyPr anchor="ctr"/>
          <a:lstStyle>
            <a:lvl1pPr algn="ctr">
              <a:defRPr sz="2546">
                <a:solidFill>
                  <a:srgbClr val="363A92"/>
                </a:solidFill>
                <a:latin typeface="+mn-lt"/>
                <a:cs typeface="Arial" panose="020B0604020202020204" pitchFamily="34" charset="0"/>
              </a:defRPr>
            </a:lvl1pPr>
            <a:lvl2pPr>
              <a:defRPr sz="2546">
                <a:solidFill>
                  <a:srgbClr val="363A92"/>
                </a:solidFill>
                <a:latin typeface="Arial" panose="020B0604020202020204" pitchFamily="34" charset="0"/>
                <a:cs typeface="Arial" panose="020B0604020202020204" pitchFamily="34" charset="0"/>
              </a:defRPr>
            </a:lvl2pPr>
            <a:lvl3pPr>
              <a:defRPr sz="2546">
                <a:solidFill>
                  <a:srgbClr val="363A92"/>
                </a:solidFill>
                <a:latin typeface="Arial" panose="020B0604020202020204" pitchFamily="34" charset="0"/>
                <a:cs typeface="Arial" panose="020B0604020202020204" pitchFamily="34" charset="0"/>
              </a:defRPr>
            </a:lvl3pPr>
            <a:lvl4pPr>
              <a:defRPr sz="2546">
                <a:solidFill>
                  <a:srgbClr val="363A92"/>
                </a:solidFill>
                <a:latin typeface="Arial" panose="020B0604020202020204" pitchFamily="34" charset="0"/>
                <a:cs typeface="Arial" panose="020B0604020202020204" pitchFamily="34" charset="0"/>
              </a:defRPr>
            </a:lvl4pPr>
            <a:lvl5pPr>
              <a:defRPr sz="2546">
                <a:solidFill>
                  <a:srgbClr val="363A92"/>
                </a:solidFill>
                <a:latin typeface="Arial" panose="020B0604020202020204" pitchFamily="34" charset="0"/>
                <a:cs typeface="Arial" panose="020B0604020202020204" pitchFamily="34" charset="0"/>
              </a:defRPr>
            </a:lvl5pPr>
          </a:lstStyle>
          <a:p>
            <a:pPr lvl="0"/>
            <a:r>
              <a:rPr lang="en-GB"/>
              <a:t>QUOTE</a:t>
            </a:r>
            <a:endParaRPr lang="en-US"/>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1009771" y="9330718"/>
            <a:ext cx="8875784" cy="687340"/>
          </a:xfrm>
          <a:prstGeom prst="rect">
            <a:avLst/>
          </a:prstGeom>
        </p:spPr>
        <p:txBody>
          <a:bodyPr anchor="b"/>
          <a:lstStyle>
            <a:lvl1pPr algn="l">
              <a:defRPr sz="3396">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Source</a:t>
            </a:r>
            <a:endParaRPr lang="en-US"/>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5348340" y="8379237"/>
            <a:ext cx="38554691" cy="21704346"/>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sz="3600"/>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19416032" y="-18288000"/>
            <a:ext cx="63260698" cy="50292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3600"/>
          </a:p>
        </p:txBody>
      </p:sp>
    </p:spTree>
    <p:extLst>
      <p:ext uri="{BB962C8B-B14F-4D97-AF65-F5344CB8AC3E}">
        <p14:creationId xmlns:p14="http://schemas.microsoft.com/office/powerpoint/2010/main" val="23074724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4727635" y="-9601200"/>
            <a:ext cx="23136540" cy="25511092"/>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sz="3600"/>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sz="3600"/>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sz="3600"/>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8512291" y="-9601200"/>
            <a:ext cx="41407003" cy="329184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3600"/>
          </a:p>
        </p:txBody>
      </p:sp>
      <p:sp>
        <p:nvSpPr>
          <p:cNvPr id="2" name="Holder 2"/>
          <p:cNvSpPr>
            <a:spLocks noGrp="1"/>
          </p:cNvSpPr>
          <p:nvPr userDrawn="1">
            <p:ph type="title" hasCustomPrompt="1"/>
          </p:nvPr>
        </p:nvSpPr>
        <p:spPr>
          <a:xfrm>
            <a:off x="1008875" y="2876604"/>
            <a:ext cx="16176801" cy="5502632"/>
          </a:xfrm>
          <a:prstGeom prst="rect">
            <a:avLst/>
          </a:prstGeom>
        </p:spPr>
        <p:txBody>
          <a:bodyPr lIns="0" tIns="0" rIns="0" bIns="0" anchor="ctr"/>
          <a:lstStyle>
            <a:lvl1pPr>
              <a:lnSpc>
                <a:spcPct val="90000"/>
              </a:lnSpc>
              <a:defRPr sz="11641" b="1" i="0" spc="-182">
                <a:solidFill>
                  <a:srgbClr val="363A92"/>
                </a:solidFill>
                <a:latin typeface="+mj-lt"/>
                <a:cs typeface="Arial" panose="020B0604020202020204" pitchFamily="34" charset="0"/>
              </a:defRPr>
            </a:lvl1pPr>
          </a:lstStyle>
          <a:p>
            <a:r>
              <a:rPr lang="en-IE"/>
              <a:t>Insert quote, statistic or other point of interest here</a:t>
            </a:r>
            <a:endParaRPr/>
          </a:p>
        </p:txBody>
      </p:sp>
      <p:sp>
        <p:nvSpPr>
          <p:cNvPr id="6" name="Holder 6"/>
          <p:cNvSpPr>
            <a:spLocks noGrp="1"/>
          </p:cNvSpPr>
          <p:nvPr userDrawn="1">
            <p:ph type="sldNum" sz="quarter" idx="7"/>
          </p:nvPr>
        </p:nvSpPr>
        <p:spPr>
          <a:xfrm>
            <a:off x="17727486"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7753316" y="12522134"/>
            <a:ext cx="8875784" cy="687340"/>
          </a:xfrm>
          <a:prstGeom prst="rect">
            <a:avLst/>
          </a:prstGeom>
        </p:spPr>
        <p:txBody>
          <a:bodyPr anchor="b"/>
          <a:lstStyle>
            <a:lvl1pPr algn="ctr">
              <a:defRPr sz="3396">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1008875" y="1219202"/>
            <a:ext cx="2025450" cy="704120"/>
          </a:xfrm>
          <a:prstGeom prst="roundRect">
            <a:avLst>
              <a:gd name="adj" fmla="val 50000"/>
            </a:avLst>
          </a:prstGeom>
          <a:solidFill>
            <a:schemeClr val="accent1"/>
          </a:solidFill>
        </p:spPr>
        <p:txBody>
          <a:bodyPr anchor="ctr"/>
          <a:lstStyle>
            <a:lvl1pPr algn="ctr">
              <a:defRPr sz="2546">
                <a:solidFill>
                  <a:schemeClr val="bg1"/>
                </a:solidFill>
                <a:latin typeface="+mn-lt"/>
                <a:cs typeface="Arial" panose="020B0604020202020204" pitchFamily="34" charset="0"/>
              </a:defRPr>
            </a:lvl1pPr>
            <a:lvl2pPr>
              <a:defRPr sz="2546">
                <a:solidFill>
                  <a:srgbClr val="363A92"/>
                </a:solidFill>
                <a:latin typeface="Arial" panose="020B0604020202020204" pitchFamily="34" charset="0"/>
                <a:cs typeface="Arial" panose="020B0604020202020204" pitchFamily="34" charset="0"/>
              </a:defRPr>
            </a:lvl2pPr>
            <a:lvl3pPr>
              <a:defRPr sz="2546">
                <a:solidFill>
                  <a:srgbClr val="363A92"/>
                </a:solidFill>
                <a:latin typeface="Arial" panose="020B0604020202020204" pitchFamily="34" charset="0"/>
                <a:cs typeface="Arial" panose="020B0604020202020204" pitchFamily="34" charset="0"/>
              </a:defRPr>
            </a:lvl3pPr>
            <a:lvl4pPr>
              <a:defRPr sz="2546">
                <a:solidFill>
                  <a:srgbClr val="363A92"/>
                </a:solidFill>
                <a:latin typeface="Arial" panose="020B0604020202020204" pitchFamily="34" charset="0"/>
                <a:cs typeface="Arial" panose="020B0604020202020204" pitchFamily="34" charset="0"/>
              </a:defRPr>
            </a:lvl4pPr>
            <a:lvl5pPr>
              <a:defRPr sz="2546">
                <a:solidFill>
                  <a:srgbClr val="363A92"/>
                </a:solidFill>
                <a:latin typeface="Arial" panose="020B0604020202020204" pitchFamily="34" charset="0"/>
                <a:cs typeface="Arial" panose="020B0604020202020204" pitchFamily="34" charset="0"/>
              </a:defRPr>
            </a:lvl5pPr>
          </a:lstStyle>
          <a:p>
            <a:pPr lvl="0"/>
            <a:r>
              <a:rPr lang="en-GB"/>
              <a:t>QUOTE</a:t>
            </a:r>
            <a:endParaRPr lang="en-US"/>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1009771" y="9330718"/>
            <a:ext cx="8875784" cy="687340"/>
          </a:xfrm>
          <a:prstGeom prst="rect">
            <a:avLst/>
          </a:prstGeom>
        </p:spPr>
        <p:txBody>
          <a:bodyPr anchor="b"/>
          <a:lstStyle>
            <a:lvl1pPr algn="l">
              <a:defRPr sz="3396">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Source</a:t>
            </a:r>
            <a:endParaRPr lang="en-US"/>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08874" y="12524257"/>
            <a:ext cx="1970868" cy="524078"/>
          </a:xfrm>
          <a:prstGeom prst="rect">
            <a:avLst/>
          </a:prstGeom>
        </p:spPr>
      </p:pic>
    </p:spTree>
    <p:extLst>
      <p:ext uri="{BB962C8B-B14F-4D97-AF65-F5344CB8AC3E}">
        <p14:creationId xmlns:p14="http://schemas.microsoft.com/office/powerpoint/2010/main" val="12115987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3535232" y="-4482875"/>
            <a:ext cx="23350352" cy="22681750"/>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sz="3600"/>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sz="3600"/>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sz="3600"/>
            </a:p>
          </p:txBody>
        </p:sp>
      </p:grpSp>
      <p:sp>
        <p:nvSpPr>
          <p:cNvPr id="2" name="Holder 2"/>
          <p:cNvSpPr>
            <a:spLocks noGrp="1"/>
          </p:cNvSpPr>
          <p:nvPr userDrawn="1">
            <p:ph type="ctrTitle" hasCustomPrompt="1"/>
          </p:nvPr>
        </p:nvSpPr>
        <p:spPr>
          <a:xfrm>
            <a:off x="12191207" y="4618417"/>
            <a:ext cx="10997500" cy="4479174"/>
          </a:xfrm>
          <a:prstGeom prst="rect">
            <a:avLst/>
          </a:prstGeom>
        </p:spPr>
        <p:txBody>
          <a:bodyPr wrap="square" lIns="0" tIns="0" rIns="0" bIns="0">
            <a:spAutoFit/>
          </a:bodyPr>
          <a:lstStyle>
            <a:lvl1pPr>
              <a:lnSpc>
                <a:spcPct val="80000"/>
              </a:lnSpc>
              <a:defRPr sz="18191" b="0" i="0" spc="-182">
                <a:solidFill>
                  <a:schemeClr val="bg1"/>
                </a:solidFill>
                <a:latin typeface="+mj-lt"/>
                <a:cs typeface="Arial" panose="020B0604020202020204" pitchFamily="34" charset="0"/>
              </a:defRPr>
            </a:lvl1pPr>
          </a:lstStyle>
          <a:p>
            <a:r>
              <a:rPr lang="en-IE"/>
              <a:t>Add Thank you</a:t>
            </a:r>
            <a:endParaRPr/>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3600"/>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707954" y="11290304"/>
            <a:ext cx="22966505"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11862767"/>
            <a:ext cx="24382413" cy="1853234"/>
          </a:xfrm>
          <a:prstGeom prst="rect">
            <a:avLst/>
          </a:prstGeom>
        </p:spPr>
      </p:pic>
    </p:spTree>
    <p:extLst>
      <p:ext uri="{BB962C8B-B14F-4D97-AF65-F5344CB8AC3E}">
        <p14:creationId xmlns:p14="http://schemas.microsoft.com/office/powerpoint/2010/main" val="5206375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1_Thank You -editable contact">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3535232" y="-4482875"/>
            <a:ext cx="23350352" cy="22681750"/>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sz="3600"/>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sz="3600"/>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sz="3600"/>
            </a:p>
          </p:txBody>
        </p:sp>
      </p:grpSp>
      <p:sp>
        <p:nvSpPr>
          <p:cNvPr id="2" name="Holder 2"/>
          <p:cNvSpPr>
            <a:spLocks noGrp="1"/>
          </p:cNvSpPr>
          <p:nvPr userDrawn="1">
            <p:ph type="ctrTitle" hasCustomPrompt="1"/>
          </p:nvPr>
        </p:nvSpPr>
        <p:spPr>
          <a:xfrm>
            <a:off x="12191207" y="4618417"/>
            <a:ext cx="10997500" cy="4479174"/>
          </a:xfrm>
          <a:prstGeom prst="rect">
            <a:avLst/>
          </a:prstGeom>
        </p:spPr>
        <p:txBody>
          <a:bodyPr wrap="square" lIns="0" tIns="0" rIns="0" bIns="0">
            <a:spAutoFit/>
          </a:bodyPr>
          <a:lstStyle>
            <a:lvl1pPr>
              <a:lnSpc>
                <a:spcPct val="80000"/>
              </a:lnSpc>
              <a:defRPr sz="18191" b="0" i="0" spc="-182">
                <a:solidFill>
                  <a:schemeClr val="bg1"/>
                </a:solidFill>
                <a:latin typeface="+mj-lt"/>
                <a:cs typeface="Arial" panose="020B0604020202020204" pitchFamily="34" charset="0"/>
              </a:defRPr>
            </a:lvl1pPr>
          </a:lstStyle>
          <a:p>
            <a:r>
              <a:rPr lang="en-IE"/>
              <a:t>Add Thank you</a:t>
            </a:r>
            <a:endParaRPr/>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3600"/>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707954" y="11290304"/>
            <a:ext cx="22966505"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12">
            <a:extLst>
              <a:ext uri="{FF2B5EF4-FFF2-40B4-BE49-F238E27FC236}">
                <a16:creationId xmlns:a16="http://schemas.microsoft.com/office/drawing/2014/main" id="{4263637F-3076-0E97-C826-8AC7A025D28E}"/>
              </a:ext>
            </a:extLst>
          </p:cNvPr>
          <p:cNvSpPr>
            <a:spLocks noGrp="1"/>
          </p:cNvSpPr>
          <p:nvPr>
            <p:ph type="body" sz="quarter" idx="11" hasCustomPrompt="1"/>
          </p:nvPr>
        </p:nvSpPr>
        <p:spPr>
          <a:xfrm>
            <a:off x="16812006" y="11848438"/>
            <a:ext cx="6376701" cy="1293816"/>
          </a:xfrm>
          <a:prstGeom prst="rect">
            <a:avLst/>
          </a:prstGeom>
        </p:spPr>
        <p:txBody>
          <a:bodyPr>
            <a:normAutofit/>
          </a:bodyPr>
          <a:lstStyle>
            <a:lvl1pPr>
              <a:defRPr sz="3200" b="0">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E: info@sdublincoco.ie</a:t>
            </a:r>
            <a:br>
              <a:rPr lang="en-GB"/>
            </a:br>
            <a:r>
              <a:rPr lang="en-GB"/>
              <a:t>T: 01 4149000</a:t>
            </a:r>
            <a:endParaRPr lang="en-US"/>
          </a:p>
        </p:txBody>
      </p:sp>
    </p:spTree>
    <p:extLst>
      <p:ext uri="{BB962C8B-B14F-4D97-AF65-F5344CB8AC3E}">
        <p14:creationId xmlns:p14="http://schemas.microsoft.com/office/powerpoint/2010/main" val="14837716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Thank you -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3504972" y="-4571999"/>
            <a:ext cx="21868981" cy="21200974"/>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sz="3600"/>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sz="3600"/>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sz="3600"/>
            </a:p>
          </p:txBody>
        </p:sp>
      </p:grpSp>
      <p:sp>
        <p:nvSpPr>
          <p:cNvPr id="2" name="Holder 2"/>
          <p:cNvSpPr>
            <a:spLocks noGrp="1"/>
          </p:cNvSpPr>
          <p:nvPr userDrawn="1">
            <p:ph type="ctrTitle" hasCustomPrompt="1"/>
          </p:nvPr>
        </p:nvSpPr>
        <p:spPr>
          <a:xfrm>
            <a:off x="9788391" y="4618417"/>
            <a:ext cx="13400316" cy="4479174"/>
          </a:xfrm>
          <a:prstGeom prst="rect">
            <a:avLst/>
          </a:prstGeom>
        </p:spPr>
        <p:txBody>
          <a:bodyPr wrap="square" lIns="0" tIns="0" rIns="0" bIns="0">
            <a:spAutoFit/>
          </a:bodyPr>
          <a:lstStyle>
            <a:lvl1pPr algn="r">
              <a:lnSpc>
                <a:spcPct val="80000"/>
              </a:lnSpc>
              <a:defRPr sz="18191" b="0" i="0" spc="-182">
                <a:solidFill>
                  <a:srgbClr val="363A92"/>
                </a:solidFill>
                <a:latin typeface="+mj-lt"/>
                <a:cs typeface="Arial" panose="020B0604020202020204" pitchFamily="34" charset="0"/>
              </a:defRPr>
            </a:lvl1pPr>
          </a:lstStyle>
          <a:p>
            <a:r>
              <a:rPr lang="en-IE"/>
              <a:t>Add Thank you</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p:ph type="body" sz="quarter" idx="10" hasCustomPrompt="1"/>
          </p:nvPr>
        </p:nvSpPr>
        <p:spPr>
          <a:xfrm>
            <a:off x="9788393" y="11848438"/>
            <a:ext cx="6376701" cy="1293816"/>
          </a:xfrm>
          <a:prstGeom prst="rect">
            <a:avLst/>
          </a:prstGeom>
        </p:spPr>
        <p:txBody>
          <a:bodyPr>
            <a:normAutofit/>
          </a:bodyPr>
          <a:lstStyle>
            <a:lvl1pPr>
              <a:defRPr sz="3200" b="1">
                <a:solidFill>
                  <a:srgbClr val="363A92"/>
                </a:solidFill>
                <a:latin typeface="+mn-lt"/>
                <a:cs typeface="Arial" panose="020B0604020202020204" pitchFamily="34" charset="0"/>
              </a:defRPr>
            </a:lvl1pPr>
            <a:lvl2pPr algn="r">
              <a:defRPr sz="3396" b="1">
                <a:solidFill>
                  <a:schemeClr val="accent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1"/>
            <a:r>
              <a:rPr lang="en-GB"/>
              <a:t>Contact:</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16812006" y="11848438"/>
            <a:ext cx="6376701" cy="1293816"/>
          </a:xfrm>
          <a:prstGeom prst="rect">
            <a:avLst/>
          </a:prstGeom>
        </p:spPr>
        <p:txBody>
          <a:bodyPr>
            <a:normAutofit/>
          </a:bodyPr>
          <a:lstStyle>
            <a:lvl1pPr>
              <a:defRPr sz="3200" b="0">
                <a:solidFill>
                  <a:srgbClr val="363A92"/>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E: info@sdublincoco.ie</a:t>
            </a:r>
            <a:br>
              <a:rPr lang="en-GB"/>
            </a:br>
            <a:r>
              <a:rPr lang="en-GB"/>
              <a:t>T: 01 4149000</a:t>
            </a:r>
            <a:endParaRPr lang="en-US"/>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3600"/>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cxnSp>
        <p:nvCxnSpPr>
          <p:cNvPr id="3" name="Straight Connector 2">
            <a:extLst>
              <a:ext uri="{FF2B5EF4-FFF2-40B4-BE49-F238E27FC236}">
                <a16:creationId xmlns:a16="http://schemas.microsoft.com/office/drawing/2014/main" id="{D421483C-EE89-1843-5326-8390D4EAF8D2}"/>
              </a:ext>
            </a:extLst>
          </p:cNvPr>
          <p:cNvCxnSpPr>
            <a:cxnSpLocks/>
          </p:cNvCxnSpPr>
          <p:nvPr userDrawn="1"/>
        </p:nvCxnSpPr>
        <p:spPr>
          <a:xfrm>
            <a:off x="707954" y="11290304"/>
            <a:ext cx="22966505"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17925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Thank you Blue and Light Blu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139F142-BF45-C464-ADCF-FAB928B1A7DC}"/>
              </a:ext>
            </a:extLst>
          </p:cNvPr>
          <p:cNvGrpSpPr/>
          <p:nvPr userDrawn="1"/>
        </p:nvGrpSpPr>
        <p:grpSpPr>
          <a:xfrm flipH="1" flipV="1">
            <a:off x="-3504972" y="-4529734"/>
            <a:ext cx="23351988" cy="22683216"/>
            <a:chOff x="3750647" y="-3589043"/>
            <a:chExt cx="19254481" cy="18703151"/>
          </a:xfrm>
        </p:grpSpPr>
        <p:sp>
          <p:nvSpPr>
            <p:cNvPr id="5" name="Freeform: Shape 4">
              <a:extLst>
                <a:ext uri="{FF2B5EF4-FFF2-40B4-BE49-F238E27FC236}">
                  <a16:creationId xmlns:a16="http://schemas.microsoft.com/office/drawing/2014/main" id="{05A4C88A-F42F-0ACD-6216-F8F17744AC03}"/>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sz="3600">
                <a:solidFill>
                  <a:schemeClr val="bg1"/>
                </a:solidFill>
              </a:endParaRPr>
            </a:p>
          </p:txBody>
        </p:sp>
        <p:sp>
          <p:nvSpPr>
            <p:cNvPr id="6" name="Oval 5">
              <a:extLst>
                <a:ext uri="{FF2B5EF4-FFF2-40B4-BE49-F238E27FC236}">
                  <a16:creationId xmlns:a16="http://schemas.microsoft.com/office/drawing/2014/main" id="{406C1C32-DE94-B853-CA4D-F30811BF0EB7}"/>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sz="3600">
                <a:solidFill>
                  <a:schemeClr val="bg1"/>
                </a:solidFill>
              </a:endParaRPr>
            </a:p>
          </p:txBody>
        </p:sp>
        <p:sp>
          <p:nvSpPr>
            <p:cNvPr id="7" name="Freeform: Shape 6">
              <a:extLst>
                <a:ext uri="{FF2B5EF4-FFF2-40B4-BE49-F238E27FC236}">
                  <a16:creationId xmlns:a16="http://schemas.microsoft.com/office/drawing/2014/main" id="{0A48BA1A-BB24-4134-639F-401BC91ACA22}"/>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sz="3600">
                <a:solidFill>
                  <a:schemeClr val="bg1"/>
                </a:solidFill>
              </a:endParaRPr>
            </a:p>
          </p:txBody>
        </p:sp>
      </p:grpSp>
      <p:sp>
        <p:nvSpPr>
          <p:cNvPr id="4" name="Freeform: Shape 3">
            <a:extLst>
              <a:ext uri="{FF2B5EF4-FFF2-40B4-BE49-F238E27FC236}">
                <a16:creationId xmlns:a16="http://schemas.microsoft.com/office/drawing/2014/main" id="{25DCFB6D-EEB2-3482-B3C3-247739B1361F}"/>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3600"/>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sp>
        <p:nvSpPr>
          <p:cNvPr id="8" name="Holder 2">
            <a:extLst>
              <a:ext uri="{FF2B5EF4-FFF2-40B4-BE49-F238E27FC236}">
                <a16:creationId xmlns:a16="http://schemas.microsoft.com/office/drawing/2014/main" id="{068E738F-966F-43B9-728F-5EC0F6B0D637}"/>
              </a:ext>
            </a:extLst>
          </p:cNvPr>
          <p:cNvSpPr>
            <a:spLocks noGrp="1"/>
          </p:cNvSpPr>
          <p:nvPr>
            <p:ph type="ctrTitle" hasCustomPrompt="1"/>
          </p:nvPr>
        </p:nvSpPr>
        <p:spPr>
          <a:xfrm>
            <a:off x="9788391" y="4618417"/>
            <a:ext cx="13400316" cy="4479174"/>
          </a:xfrm>
          <a:prstGeom prst="rect">
            <a:avLst/>
          </a:prstGeom>
        </p:spPr>
        <p:txBody>
          <a:bodyPr wrap="square" lIns="0" tIns="0" rIns="0" bIns="0">
            <a:spAutoFit/>
          </a:bodyPr>
          <a:lstStyle>
            <a:lvl1pPr algn="r">
              <a:lnSpc>
                <a:spcPct val="80000"/>
              </a:lnSpc>
              <a:defRPr sz="18191" b="0" i="0" spc="-182">
                <a:solidFill>
                  <a:schemeClr val="bg1"/>
                </a:solidFill>
                <a:latin typeface="+mj-lt"/>
                <a:cs typeface="Arial" panose="020B0604020202020204" pitchFamily="34" charset="0"/>
              </a:defRPr>
            </a:lvl1pPr>
          </a:lstStyle>
          <a:p>
            <a:r>
              <a:rPr lang="en-IE"/>
              <a:t>Add Thank you</a:t>
            </a:r>
            <a:endParaRPr/>
          </a:p>
        </p:txBody>
      </p:sp>
      <p:sp>
        <p:nvSpPr>
          <p:cNvPr id="10" name="Text Placeholder 12">
            <a:extLst>
              <a:ext uri="{FF2B5EF4-FFF2-40B4-BE49-F238E27FC236}">
                <a16:creationId xmlns:a16="http://schemas.microsoft.com/office/drawing/2014/main" id="{AD909019-4856-C466-9E20-562D2B97E4C1}"/>
              </a:ext>
            </a:extLst>
          </p:cNvPr>
          <p:cNvSpPr>
            <a:spLocks noGrp="1"/>
          </p:cNvSpPr>
          <p:nvPr>
            <p:ph type="body" sz="quarter" idx="11" hasCustomPrompt="1"/>
          </p:nvPr>
        </p:nvSpPr>
        <p:spPr>
          <a:xfrm>
            <a:off x="16812006" y="11848438"/>
            <a:ext cx="6376701" cy="1293816"/>
          </a:xfrm>
          <a:prstGeom prst="rect">
            <a:avLst/>
          </a:prstGeom>
        </p:spPr>
        <p:txBody>
          <a:bodyPr>
            <a:normAutofit/>
          </a:bodyPr>
          <a:lstStyle>
            <a:lvl1pPr>
              <a:defRPr sz="3200" b="0">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E: info@sdublincoco.ie</a:t>
            </a:r>
            <a:br>
              <a:rPr lang="en-GB"/>
            </a:br>
            <a:r>
              <a:rPr lang="en-GB"/>
              <a:t>T: 01 4149000</a:t>
            </a:r>
            <a:endParaRPr lang="en-US"/>
          </a:p>
        </p:txBody>
      </p:sp>
      <p:cxnSp>
        <p:nvCxnSpPr>
          <p:cNvPr id="11" name="Straight Connector 10">
            <a:extLst>
              <a:ext uri="{FF2B5EF4-FFF2-40B4-BE49-F238E27FC236}">
                <a16:creationId xmlns:a16="http://schemas.microsoft.com/office/drawing/2014/main" id="{A598353F-8262-4727-F52E-A93073D03E18}"/>
              </a:ext>
            </a:extLst>
          </p:cNvPr>
          <p:cNvCxnSpPr>
            <a:cxnSpLocks/>
          </p:cNvCxnSpPr>
          <p:nvPr userDrawn="1"/>
        </p:nvCxnSpPr>
        <p:spPr>
          <a:xfrm>
            <a:off x="707954" y="11290304"/>
            <a:ext cx="22966505"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52113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943408"/>
            <a:ext cx="17806635" cy="1713596"/>
          </a:xfrm>
          <a:prstGeom prst="rect">
            <a:avLst/>
          </a:prstGeom>
        </p:spPr>
        <p:txBody>
          <a:bodyPr lIns="0" tIns="0" rIns="0" bIns="0"/>
          <a:lstStyle>
            <a:lvl1pPr>
              <a:defRPr sz="6550" b="0" i="0">
                <a:solidFill>
                  <a:srgbClr val="363A92"/>
                </a:solidFill>
                <a:latin typeface="+mn-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199883" y="3155604"/>
            <a:ext cx="14172946" cy="8692832"/>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a:p>
        </p:txBody>
      </p:sp>
    </p:spTree>
    <p:extLst>
      <p:ext uri="{BB962C8B-B14F-4D97-AF65-F5344CB8AC3E}">
        <p14:creationId xmlns:p14="http://schemas.microsoft.com/office/powerpoint/2010/main" val="11883766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943408"/>
            <a:ext cx="18039884" cy="1713596"/>
          </a:xfrm>
          <a:prstGeom prst="rect">
            <a:avLst/>
          </a:prstGeom>
        </p:spPr>
        <p:txBody>
          <a:bodyPr lIns="0" tIns="0" rIns="0" bIns="0"/>
          <a:lstStyle>
            <a:lvl1pPr>
              <a:defRPr sz="6550" b="0" i="0">
                <a:solidFill>
                  <a:srgbClr val="363A92"/>
                </a:solidFill>
                <a:latin typeface="+mj-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305008" y="3155604"/>
            <a:ext cx="6561533" cy="869283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16812006" y="3155604"/>
            <a:ext cx="6561533" cy="869283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22096562" y="12412592"/>
            <a:ext cx="1276977" cy="720000"/>
          </a:xfrm>
        </p:spPr>
        <p:txBody>
          <a:bodyPr/>
          <a:lstStyle/>
          <a:p>
            <a:fld id="{F4FB2FA0-B311-4FD1-A6C3-B0014DBF514B}" type="slidenum">
              <a:rPr lang="en-GB" smtClean="0"/>
              <a:pPr/>
              <a:t>‹#›</a:t>
            </a:fld>
            <a:endParaRPr lang="en-GB"/>
          </a:p>
        </p:txBody>
      </p:sp>
    </p:spTree>
    <p:extLst>
      <p:ext uri="{BB962C8B-B14F-4D97-AF65-F5344CB8AC3E}">
        <p14:creationId xmlns:p14="http://schemas.microsoft.com/office/powerpoint/2010/main" val="7679019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ture">
    <p:bg>
      <p:bgPr>
        <a:solidFill>
          <a:srgbClr val="E6C0AA"/>
        </a:solidFill>
        <a:effectLst/>
      </p:bgPr>
    </p:bg>
    <p:spTree>
      <p:nvGrpSpPr>
        <p:cNvPr id="1" name=""/>
        <p:cNvGrpSpPr/>
        <p:nvPr/>
      </p:nvGrpSpPr>
      <p:grpSpPr>
        <a:xfrm>
          <a:off x="0" y="0"/>
          <a:ext cx="0" cy="0"/>
          <a:chOff x="0" y="0"/>
          <a:chExt cx="0" cy="0"/>
        </a:xfrm>
      </p:grpSpPr>
      <p:pic>
        <p:nvPicPr>
          <p:cNvPr id="4" name="Picture 3" descr="A pink background with black text&#10;&#10;Description automatically generated">
            <a:extLst>
              <a:ext uri="{FF2B5EF4-FFF2-40B4-BE49-F238E27FC236}">
                <a16:creationId xmlns:a16="http://schemas.microsoft.com/office/drawing/2014/main" id="{F70645BD-F514-A8FA-4CFD-0FC39D9A94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8899"/>
            <a:ext cx="24382413" cy="12738202"/>
          </a:xfrm>
          <a:prstGeom prst="rect">
            <a:avLst/>
          </a:prstGeom>
        </p:spPr>
      </p:pic>
    </p:spTree>
    <p:extLst>
      <p:ext uri="{BB962C8B-B14F-4D97-AF65-F5344CB8AC3E}">
        <p14:creationId xmlns:p14="http://schemas.microsoft.com/office/powerpoint/2010/main" val="428595249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943408"/>
            <a:ext cx="18094648" cy="1713596"/>
          </a:xfrm>
          <a:prstGeom prst="rect">
            <a:avLst/>
          </a:prstGeom>
        </p:spPr>
        <p:txBody>
          <a:bodyPr lIns="0" tIns="0" rIns="0" bIns="0"/>
          <a:lstStyle>
            <a:lvl1pPr>
              <a:defRPr sz="6550" b="0" i="0">
                <a:solidFill>
                  <a:srgbClr val="363A92"/>
                </a:solidFill>
                <a:latin typeface="+mj-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56408"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217972" y="3155604"/>
            <a:ext cx="6804901" cy="4349304"/>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9217972" y="7875244"/>
            <a:ext cx="6804901" cy="4349304"/>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16559462" y="3155604"/>
            <a:ext cx="6804901" cy="4349304"/>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16559462" y="7875244"/>
            <a:ext cx="6804901" cy="4349304"/>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Tree>
    <p:extLst>
      <p:ext uri="{BB962C8B-B14F-4D97-AF65-F5344CB8AC3E}">
        <p14:creationId xmlns:p14="http://schemas.microsoft.com/office/powerpoint/2010/main" val="428783090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2201334"/>
            <a:ext cx="7947773" cy="4287004"/>
          </a:xfrm>
          <a:prstGeom prst="rect">
            <a:avLst/>
          </a:prstGeom>
        </p:spPr>
        <p:txBody>
          <a:bodyPr lIns="0" tIns="0" rIns="0" bIns="0" anchor="t" anchorCtr="0"/>
          <a:lstStyle>
            <a:lvl1pPr>
              <a:defRPr sz="9218" b="0" i="0">
                <a:solidFill>
                  <a:srgbClr val="363A92"/>
                </a:solidFill>
                <a:latin typeface="+mj-lt"/>
                <a:cs typeface="Arial" panose="020B0604020202020204" pitchFamily="34" charset="0"/>
              </a:defRPr>
            </a:lvl1pPr>
          </a:lstStyle>
          <a:p>
            <a:r>
              <a:rPr lang="en-IE"/>
              <a:t>Page title goes here</a:t>
            </a:r>
            <a:endParaRPr/>
          </a:p>
        </p:txBody>
      </p:sp>
      <p:sp>
        <p:nvSpPr>
          <p:cNvPr id="3" name="Holder 3"/>
          <p:cNvSpPr>
            <a:spLocks noGrp="1"/>
          </p:cNvSpPr>
          <p:nvPr>
            <p:ph type="body" idx="1" hasCustomPrompt="1"/>
          </p:nvPr>
        </p:nvSpPr>
        <p:spPr>
          <a:xfrm>
            <a:off x="10527722" y="2523067"/>
            <a:ext cx="6009187" cy="9048126"/>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37312" y="12522750"/>
            <a:ext cx="5607955" cy="685800"/>
          </a:xfrm>
          <a:prstGeom prst="rect">
            <a:avLst/>
          </a:prstGeom>
        </p:spPr>
        <p:txBody>
          <a:bodyPr lIns="0" tIns="0" rIns="0" bIns="0" anchor="b"/>
          <a:lstStyle>
            <a:lvl1pPr algn="r">
              <a:defRPr sz="2546">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17363643" y="2523067"/>
            <a:ext cx="6009187" cy="9048126"/>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Tree>
    <p:extLst>
      <p:ext uri="{BB962C8B-B14F-4D97-AF65-F5344CB8AC3E}">
        <p14:creationId xmlns:p14="http://schemas.microsoft.com/office/powerpoint/2010/main" val="428860628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1008873"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47689"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1008873"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5578989"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5578989"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10149106"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10149106"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14719222"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14719222"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19289341"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19289341"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1008873"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5578989"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10149106"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14719222"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19289341"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5640928"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600">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8764302" y="11045067"/>
            <a:ext cx="423900" cy="423898"/>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5953643" y="10955741"/>
            <a:ext cx="2441321" cy="632338"/>
          </a:xfrm>
          <a:prstGeom prst="rect">
            <a:avLst/>
          </a:prstGeom>
        </p:spPr>
        <p:txBody>
          <a:bodyPr lIns="0" tIns="0" rIns="0" bIns="0" anchor="ctr"/>
          <a:lstStyle>
            <a:lvl1pPr>
              <a:spcAft>
                <a:spcPts val="2184"/>
              </a:spcAft>
              <a:defRPr sz="2910" b="1">
                <a:solidFill>
                  <a:srgbClr val="363A92"/>
                </a:solidFill>
                <a:latin typeface="+mn-lt"/>
                <a:cs typeface="Arial" panose="020B0604020202020204" pitchFamily="34" charset="0"/>
              </a:defRPr>
            </a:lvl1pPr>
          </a:lstStyle>
          <a:p>
            <a:r>
              <a:rPr lang="en-IE"/>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1070812"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600">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4192895" y="11045067"/>
            <a:ext cx="423900" cy="423898"/>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1382236" y="10955741"/>
            <a:ext cx="2441321" cy="632338"/>
          </a:xfrm>
          <a:prstGeom prst="rect">
            <a:avLst/>
          </a:prstGeom>
        </p:spPr>
        <p:txBody>
          <a:bodyPr lIns="0" tIns="0" rIns="0" bIns="0" anchor="ctr"/>
          <a:lstStyle>
            <a:lvl1pPr>
              <a:spcAft>
                <a:spcPts val="2184"/>
              </a:spcAft>
              <a:defRPr sz="2910" b="1">
                <a:solidFill>
                  <a:srgbClr val="363A92"/>
                </a:solidFill>
                <a:latin typeface="+mn-lt"/>
                <a:cs typeface="Arial" panose="020B0604020202020204" pitchFamily="34" charset="0"/>
              </a:defRPr>
            </a:lvl1pPr>
          </a:lstStyle>
          <a:p>
            <a:r>
              <a:rPr lang="en-IE"/>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10211045"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600">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13335708" y="11045067"/>
            <a:ext cx="423900" cy="423898"/>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10525049" y="10955741"/>
            <a:ext cx="2441321" cy="632338"/>
          </a:xfrm>
          <a:prstGeom prst="rect">
            <a:avLst/>
          </a:prstGeom>
        </p:spPr>
        <p:txBody>
          <a:bodyPr lIns="0" tIns="0" rIns="0" bIns="0" anchor="ctr"/>
          <a:lstStyle>
            <a:lvl1pPr>
              <a:spcAft>
                <a:spcPts val="2184"/>
              </a:spcAft>
              <a:defRPr sz="2910" b="1">
                <a:solidFill>
                  <a:srgbClr val="363A92"/>
                </a:solidFill>
                <a:latin typeface="+mn-lt"/>
                <a:cs typeface="Arial" panose="020B0604020202020204" pitchFamily="34" charset="0"/>
              </a:defRPr>
            </a:lvl1pPr>
          </a:lstStyle>
          <a:p>
            <a:r>
              <a:rPr lang="en-IE"/>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14781161"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600">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17907115" y="11045067"/>
            <a:ext cx="423900" cy="423898"/>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15096455" y="10955741"/>
            <a:ext cx="2441321" cy="632338"/>
          </a:xfrm>
          <a:prstGeom prst="rect">
            <a:avLst/>
          </a:prstGeom>
        </p:spPr>
        <p:txBody>
          <a:bodyPr lIns="0" tIns="0" rIns="0" bIns="0" anchor="ctr"/>
          <a:lstStyle>
            <a:lvl1pPr>
              <a:spcAft>
                <a:spcPts val="2184"/>
              </a:spcAft>
              <a:defRPr sz="2910" b="1">
                <a:solidFill>
                  <a:srgbClr val="363A92"/>
                </a:solidFill>
                <a:latin typeface="+mn-lt"/>
                <a:cs typeface="Arial" panose="020B0604020202020204" pitchFamily="34" charset="0"/>
              </a:defRPr>
            </a:lvl1pPr>
          </a:lstStyle>
          <a:p>
            <a:r>
              <a:rPr lang="en-IE"/>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19351280"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600">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22478517" y="11045067"/>
            <a:ext cx="423900" cy="423898"/>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19667858" y="10955741"/>
            <a:ext cx="2441321" cy="632338"/>
          </a:xfrm>
          <a:prstGeom prst="rect">
            <a:avLst/>
          </a:prstGeom>
        </p:spPr>
        <p:txBody>
          <a:bodyPr lIns="0" tIns="0" rIns="0" bIns="0" anchor="ctr"/>
          <a:lstStyle>
            <a:lvl1pPr>
              <a:spcAft>
                <a:spcPts val="2184"/>
              </a:spcAft>
              <a:defRPr sz="2910" b="1">
                <a:solidFill>
                  <a:srgbClr val="363A92"/>
                </a:solidFill>
                <a:latin typeface="+mn-lt"/>
                <a:cs typeface="Arial" panose="020B0604020202020204" pitchFamily="34" charset="0"/>
              </a:defRPr>
            </a:lvl1pPr>
          </a:lstStyle>
          <a:p>
            <a:r>
              <a:rPr lang="en-IE"/>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1008873" y="943408"/>
            <a:ext cx="17518626" cy="1713596"/>
          </a:xfrm>
        </p:spPr>
        <p:txBody>
          <a:bodyPr/>
          <a:lstStyle>
            <a:lvl1pPr>
              <a:defRPr/>
            </a:lvl1pPr>
          </a:lstStyle>
          <a:p>
            <a:r>
              <a:rPr lang="en-US"/>
              <a:t>Meet the team</a:t>
            </a:r>
            <a:endParaRPr lang="en-GB"/>
          </a:p>
        </p:txBody>
      </p:sp>
    </p:spTree>
    <p:extLst>
      <p:ext uri="{BB962C8B-B14F-4D97-AF65-F5344CB8AC3E}">
        <p14:creationId xmlns:p14="http://schemas.microsoft.com/office/powerpoint/2010/main" val="288228399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_Team page (no LinkedIn)">
    <p:bg>
      <p:bgPr>
        <a:solidFill>
          <a:srgbClr val="E6F5FD"/>
        </a:solidFill>
        <a:effectLst/>
      </p:bgPr>
    </p:bg>
    <p:spTree>
      <p:nvGrpSpPr>
        <p:cNvPr id="1" name=""/>
        <p:cNvGrpSpPr/>
        <p:nvPr/>
      </p:nvGrpSpPr>
      <p:grpSpPr>
        <a:xfrm>
          <a:off x="0" y="0"/>
          <a:ext cx="0" cy="0"/>
          <a:chOff x="0" y="0"/>
          <a:chExt cx="0" cy="0"/>
        </a:xfrm>
      </p:grpSpPr>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1008873"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5578989"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10149106"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14719222"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19289341"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3" name="Holder 3"/>
          <p:cNvSpPr>
            <a:spLocks noGrp="1"/>
          </p:cNvSpPr>
          <p:nvPr>
            <p:ph type="body" idx="1" hasCustomPrompt="1"/>
          </p:nvPr>
        </p:nvSpPr>
        <p:spPr>
          <a:xfrm>
            <a:off x="1008873"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47689"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1008873"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5578989"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5578989"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10149106"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10149106"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14719222"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14719222"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19289341"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19289341"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1008873" y="943408"/>
            <a:ext cx="16738817" cy="1713596"/>
          </a:xfrm>
        </p:spPr>
        <p:txBody>
          <a:bodyPr/>
          <a:lstStyle>
            <a:lvl1pPr>
              <a:defRPr/>
            </a:lvl1pPr>
          </a:lstStyle>
          <a:p>
            <a:r>
              <a:rPr lang="en-US"/>
              <a:t>Meet the team</a:t>
            </a:r>
            <a:endParaRPr lang="en-GB"/>
          </a:p>
        </p:txBody>
      </p:sp>
    </p:spTree>
    <p:extLst>
      <p:ext uri="{BB962C8B-B14F-4D97-AF65-F5344CB8AC3E}">
        <p14:creationId xmlns:p14="http://schemas.microsoft.com/office/powerpoint/2010/main" val="203880176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64874"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9199886" y="3155604"/>
            <a:ext cx="14172944" cy="8692832"/>
          </a:xfrm>
          <a:prstGeom prst="rect">
            <a:avLst/>
          </a:prstGeom>
        </p:spPr>
        <p:txBody>
          <a:bodyPr/>
          <a:lstStyle>
            <a:lvl1pPr algn="ctr">
              <a:defRPr sz="2184">
                <a:solidFill>
                  <a:srgbClr val="363A92"/>
                </a:solidFill>
                <a:latin typeface="+mn-lt"/>
                <a:cs typeface="Arial" panose="020B0604020202020204" pitchFamily="34" charset="0"/>
              </a:defRPr>
            </a:lvl1pPr>
          </a:lstStyle>
          <a:p>
            <a:r>
              <a:rPr lang="en-US"/>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1008873" y="943408"/>
            <a:ext cx="18238659" cy="1713596"/>
          </a:xfrm>
        </p:spPr>
        <p:txBody>
          <a:bodyPr/>
          <a:lstStyle>
            <a:lvl1pPr>
              <a:defRPr/>
            </a:lvl1pPr>
          </a:lstStyle>
          <a:p>
            <a:r>
              <a:rPr lang="en-US"/>
              <a:t>Page title goes here</a:t>
            </a:r>
            <a:endParaRPr lang="en-GB"/>
          </a:p>
        </p:txBody>
      </p:sp>
    </p:spTree>
    <p:extLst>
      <p:ext uri="{BB962C8B-B14F-4D97-AF65-F5344CB8AC3E}">
        <p14:creationId xmlns:p14="http://schemas.microsoft.com/office/powerpoint/2010/main" val="397935757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logo and title only">
    <p:bg>
      <p:bgPr>
        <a:solidFill>
          <a:schemeClr val="bg1"/>
        </a:solidFill>
        <a:effectLst/>
      </p:bgPr>
    </p:bg>
    <p:spTree>
      <p:nvGrpSpPr>
        <p:cNvPr id="1" name=""/>
        <p:cNvGrpSpPr/>
        <p:nvPr/>
      </p:nvGrpSpPr>
      <p:grpSpPr>
        <a:xfrm>
          <a:off x="0" y="0"/>
          <a:ext cx="0" cy="0"/>
          <a:chOff x="0" y="0"/>
          <a:chExt cx="0" cy="0"/>
        </a:xfrm>
      </p:grpSpPr>
      <p:sp>
        <p:nvSpPr>
          <p:cNvPr id="6" name="Holder 2">
            <a:extLst>
              <a:ext uri="{FF2B5EF4-FFF2-40B4-BE49-F238E27FC236}">
                <a16:creationId xmlns:a16="http://schemas.microsoft.com/office/drawing/2014/main" id="{53A96A89-88E7-336C-E549-9D337CBC6017}"/>
              </a:ext>
            </a:extLst>
          </p:cNvPr>
          <p:cNvSpPr>
            <a:spLocks noGrp="1"/>
          </p:cNvSpPr>
          <p:nvPr>
            <p:ph type="title" hasCustomPrompt="1"/>
          </p:nvPr>
        </p:nvSpPr>
        <p:spPr>
          <a:xfrm>
            <a:off x="1008877" y="943408"/>
            <a:ext cx="18382662" cy="1713596"/>
          </a:xfrm>
          <a:prstGeom prst="rect">
            <a:avLst/>
          </a:prstGeom>
        </p:spPr>
        <p:txBody>
          <a:bodyPr lIns="0" tIns="0" rIns="0" bIns="0"/>
          <a:lstStyle>
            <a:lvl1pPr>
              <a:defRPr sz="6550" b="0" i="0">
                <a:solidFill>
                  <a:srgbClr val="363A92"/>
                </a:solidFill>
                <a:latin typeface="+mj-lt"/>
                <a:cs typeface="Arial" panose="020B0604020202020204" pitchFamily="34" charset="0"/>
              </a:defRPr>
            </a:lvl1pPr>
          </a:lstStyle>
          <a:p>
            <a:r>
              <a:rPr lang="en-IE" sz="6550"/>
              <a:t>Page title goes here</a:t>
            </a:r>
            <a:endParaRPr/>
          </a:p>
        </p:txBody>
      </p:sp>
      <p:pic>
        <p:nvPicPr>
          <p:cNvPr id="10" name="Picture 287">
            <a:extLst>
              <a:ext uri="{FF2B5EF4-FFF2-40B4-BE49-F238E27FC236}">
                <a16:creationId xmlns:a16="http://schemas.microsoft.com/office/drawing/2014/main" id="{177899CC-70D7-C7F1-E56D-52625DF0E9C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35763040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943408"/>
            <a:ext cx="18238655" cy="1713596"/>
          </a:xfrm>
          <a:prstGeom prst="rect">
            <a:avLst/>
          </a:prstGeom>
        </p:spPr>
        <p:txBody>
          <a:bodyPr lIns="0" tIns="0" rIns="0" bIns="0"/>
          <a:lstStyle>
            <a:lvl1pPr>
              <a:defRPr sz="6550" b="0" i="0">
                <a:solidFill>
                  <a:schemeClr val="bg1"/>
                </a:solidFill>
                <a:latin typeface="+mn-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199883" y="3155604"/>
            <a:ext cx="14172946" cy="8692832"/>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378960444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943408"/>
            <a:ext cx="17806635" cy="1713596"/>
          </a:xfrm>
          <a:prstGeom prst="rect">
            <a:avLst/>
          </a:prstGeom>
        </p:spPr>
        <p:txBody>
          <a:bodyPr lIns="0" tIns="0" rIns="0" bIns="0"/>
          <a:lstStyle>
            <a:lvl1pPr>
              <a:defRPr sz="6550" b="0" i="0">
                <a:solidFill>
                  <a:schemeClr val="bg1"/>
                </a:solidFill>
                <a:latin typeface="+mj-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305008" y="3155604"/>
            <a:ext cx="6561533" cy="869283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16812006" y="3155604"/>
            <a:ext cx="6561533" cy="869283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22096562" y="12412592"/>
            <a:ext cx="1276977" cy="720000"/>
          </a:xfrm>
        </p:spPr>
        <p:txBody>
          <a:bodyPr/>
          <a:lstStyle>
            <a:lvl1pPr>
              <a:defRPr>
                <a:solidFill>
                  <a:schemeClr val="bg1"/>
                </a:solidFill>
              </a:defRPr>
            </a:lvl1pPr>
          </a:lstStyle>
          <a:p>
            <a:fld id="{F4FB2FA0-B311-4FD1-A6C3-B0014DBF514B}" type="slidenum">
              <a:rPr lang="en-GB" smtClean="0"/>
              <a:pPr/>
              <a:t>‹#›</a:t>
            </a:fld>
            <a:endParaRPr lang="en-GB"/>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77027168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8" y="943408"/>
            <a:ext cx="17230608" cy="1713596"/>
          </a:xfrm>
          <a:prstGeom prst="rect">
            <a:avLst/>
          </a:prstGeom>
        </p:spPr>
        <p:txBody>
          <a:bodyPr lIns="0" tIns="0" rIns="0" bIns="0"/>
          <a:lstStyle>
            <a:lvl1pPr>
              <a:defRPr sz="6550" b="0" i="0">
                <a:solidFill>
                  <a:schemeClr val="bg1"/>
                </a:solidFill>
                <a:latin typeface="+mj-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65584"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217972" y="3155604"/>
            <a:ext cx="6804901" cy="4349304"/>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9217972" y="7875244"/>
            <a:ext cx="6804901" cy="4349304"/>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16568638" y="3155604"/>
            <a:ext cx="6804901" cy="4349304"/>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16568638" y="7875244"/>
            <a:ext cx="6804901" cy="4349304"/>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182678486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2209801"/>
            <a:ext cx="7947773" cy="4278538"/>
          </a:xfrm>
          <a:prstGeom prst="rect">
            <a:avLst/>
          </a:prstGeom>
        </p:spPr>
        <p:txBody>
          <a:bodyPr lIns="0" tIns="0" rIns="0" bIns="0" anchor="t" anchorCtr="0"/>
          <a:lstStyle>
            <a:lvl1pPr>
              <a:defRPr sz="9218" b="0" i="0">
                <a:solidFill>
                  <a:schemeClr val="bg1"/>
                </a:solidFill>
                <a:latin typeface="+mj-lt"/>
                <a:cs typeface="Arial" panose="020B0604020202020204" pitchFamily="34" charset="0"/>
              </a:defRPr>
            </a:lvl1pPr>
          </a:lstStyle>
          <a:p>
            <a:r>
              <a:rPr lang="en-IE"/>
              <a:t>Page title goes here</a:t>
            </a:r>
            <a:endParaRPr/>
          </a:p>
        </p:txBody>
      </p:sp>
      <p:sp>
        <p:nvSpPr>
          <p:cNvPr id="3" name="Holder 3"/>
          <p:cNvSpPr>
            <a:spLocks noGrp="1"/>
          </p:cNvSpPr>
          <p:nvPr>
            <p:ph type="body" idx="1" hasCustomPrompt="1"/>
          </p:nvPr>
        </p:nvSpPr>
        <p:spPr>
          <a:xfrm>
            <a:off x="10527722" y="2497667"/>
            <a:ext cx="6009187" cy="9073526"/>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37312" y="12522750"/>
            <a:ext cx="5607955" cy="685800"/>
          </a:xfrm>
          <a:prstGeom prst="rect">
            <a:avLst/>
          </a:prstGeom>
        </p:spPr>
        <p:txBody>
          <a:bodyPr lIns="0" tIns="0" rIns="0" bIns="0" anchor="b"/>
          <a:lstStyle>
            <a:lvl1pPr algn="r">
              <a:defRPr sz="2546">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17363643" y="2497667"/>
            <a:ext cx="6009187" cy="9073526"/>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1037978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eep, Improve">
    <p:bg>
      <p:bgPr>
        <a:solidFill>
          <a:schemeClr val="accent2"/>
        </a:solidFill>
        <a:effectLst/>
      </p:bgPr>
    </p:bg>
    <p:spTree>
      <p:nvGrpSpPr>
        <p:cNvPr id="1" name=""/>
        <p:cNvGrpSpPr/>
        <p:nvPr/>
      </p:nvGrpSpPr>
      <p:grpSpPr>
        <a:xfrm>
          <a:off x="0" y="0"/>
          <a:ext cx="0" cy="0"/>
          <a:chOff x="0" y="0"/>
          <a:chExt cx="0" cy="0"/>
        </a:xfrm>
      </p:grpSpPr>
      <p:pic>
        <p:nvPicPr>
          <p:cNvPr id="3" name="Picture 2" descr="A yellow background with black text&#10;&#10;Description automatically generated">
            <a:extLst>
              <a:ext uri="{FF2B5EF4-FFF2-40B4-BE49-F238E27FC236}">
                <a16:creationId xmlns:a16="http://schemas.microsoft.com/office/drawing/2014/main" id="{E90B2CEA-3DEC-4D8A-A43C-770DCC3C30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8899"/>
            <a:ext cx="24382413" cy="12738202"/>
          </a:xfrm>
          <a:prstGeom prst="rect">
            <a:avLst/>
          </a:prstGeom>
        </p:spPr>
      </p:pic>
    </p:spTree>
    <p:extLst>
      <p:ext uri="{BB962C8B-B14F-4D97-AF65-F5344CB8AC3E}">
        <p14:creationId xmlns:p14="http://schemas.microsoft.com/office/powerpoint/2010/main" val="181278820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1008873" y="7213353"/>
            <a:ext cx="4066303" cy="1030882"/>
          </a:xfrm>
          <a:prstGeom prst="rect">
            <a:avLst/>
          </a:prstGeom>
        </p:spPr>
        <p:txBody>
          <a:bodyPr lIns="0" tIns="0" rIns="0" bIns="0"/>
          <a:lstStyle>
            <a:lvl1pPr>
              <a:spcAft>
                <a:spcPts val="2184"/>
              </a:spcAft>
              <a:defRPr sz="2910" b="1">
                <a:solidFill>
                  <a:schemeClr val="bg1"/>
                </a:solidFill>
                <a:latin typeface="+mn-lt"/>
                <a:cs typeface="Arial" panose="020B0604020202020204" pitchFamily="34" charset="0"/>
              </a:defRPr>
            </a:lvl1pPr>
          </a:lstStyle>
          <a:p>
            <a:r>
              <a:rPr lang="en-IE"/>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31788"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1008873" y="2872599"/>
            <a:ext cx="4066303" cy="398540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5577131" y="7213353"/>
            <a:ext cx="4066303" cy="1030882"/>
          </a:xfrm>
          <a:prstGeom prst="rect">
            <a:avLst/>
          </a:prstGeom>
        </p:spPr>
        <p:txBody>
          <a:bodyPr lIns="0" tIns="0" rIns="0" bIns="0"/>
          <a:lstStyle>
            <a:lvl1pPr>
              <a:spcAft>
                <a:spcPts val="2184"/>
              </a:spcAft>
              <a:defRPr sz="2910" b="1">
                <a:solidFill>
                  <a:schemeClr val="bg1"/>
                </a:solidFill>
                <a:latin typeface="+mn-lt"/>
                <a:cs typeface="Arial" panose="020B0604020202020204" pitchFamily="34" charset="0"/>
              </a:defRPr>
            </a:lvl1pPr>
          </a:lstStyle>
          <a:p>
            <a:r>
              <a:rPr lang="en-IE"/>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5577131" y="2872599"/>
            <a:ext cx="4066303" cy="398540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10145390" y="7213353"/>
            <a:ext cx="4066303" cy="1030882"/>
          </a:xfrm>
          <a:prstGeom prst="rect">
            <a:avLst/>
          </a:prstGeom>
        </p:spPr>
        <p:txBody>
          <a:bodyPr lIns="0" tIns="0" rIns="0" bIns="0"/>
          <a:lstStyle>
            <a:lvl1pPr>
              <a:spcAft>
                <a:spcPts val="2184"/>
              </a:spcAft>
              <a:defRPr sz="2910" b="1">
                <a:solidFill>
                  <a:schemeClr val="bg1"/>
                </a:solidFill>
                <a:latin typeface="+mn-lt"/>
                <a:cs typeface="Arial" panose="020B0604020202020204" pitchFamily="34" charset="0"/>
              </a:defRPr>
            </a:lvl1pPr>
          </a:lstStyle>
          <a:p>
            <a:r>
              <a:rPr lang="en-IE"/>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10145390" y="2872599"/>
            <a:ext cx="4066303" cy="398540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14713648" y="7213353"/>
            <a:ext cx="4066303" cy="1030882"/>
          </a:xfrm>
          <a:prstGeom prst="rect">
            <a:avLst/>
          </a:prstGeom>
        </p:spPr>
        <p:txBody>
          <a:bodyPr lIns="0" tIns="0" rIns="0" bIns="0"/>
          <a:lstStyle>
            <a:lvl1pPr>
              <a:spcAft>
                <a:spcPts val="2184"/>
              </a:spcAft>
              <a:defRPr sz="2910" b="1">
                <a:solidFill>
                  <a:schemeClr val="bg1"/>
                </a:solidFill>
                <a:latin typeface="+mn-lt"/>
                <a:cs typeface="Arial" panose="020B0604020202020204" pitchFamily="34" charset="0"/>
              </a:defRPr>
            </a:lvl1pPr>
          </a:lstStyle>
          <a:p>
            <a:r>
              <a:rPr lang="en-IE"/>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14713648" y="2872599"/>
            <a:ext cx="4066303" cy="398540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19281905" y="7213353"/>
            <a:ext cx="4066303" cy="1030882"/>
          </a:xfrm>
          <a:prstGeom prst="rect">
            <a:avLst/>
          </a:prstGeom>
        </p:spPr>
        <p:txBody>
          <a:bodyPr lIns="0" tIns="0" rIns="0" bIns="0"/>
          <a:lstStyle>
            <a:lvl1pPr>
              <a:spcAft>
                <a:spcPts val="2184"/>
              </a:spcAft>
              <a:defRPr sz="2910" b="1">
                <a:solidFill>
                  <a:schemeClr val="bg1"/>
                </a:solidFill>
                <a:latin typeface="+mn-lt"/>
                <a:cs typeface="Arial" panose="020B0604020202020204" pitchFamily="34" charset="0"/>
              </a:defRPr>
            </a:lvl1pPr>
          </a:lstStyle>
          <a:p>
            <a:r>
              <a:rPr lang="en-IE"/>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19281905" y="2872599"/>
            <a:ext cx="4066303" cy="398540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1008873" y="8317369"/>
            <a:ext cx="4066303" cy="2638374"/>
          </a:xfrm>
          <a:prstGeom prst="rect">
            <a:avLst/>
          </a:prstGeom>
        </p:spPr>
        <p:txBody>
          <a:bodyPr lIns="0" tIns="0" rIns="0" bIns="0"/>
          <a:lstStyle>
            <a:lvl1pPr>
              <a:spcAft>
                <a:spcPts val="2184"/>
              </a:spcAft>
              <a:defRPr sz="2184"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5577131" y="8317369"/>
            <a:ext cx="4066303" cy="2638374"/>
          </a:xfrm>
          <a:prstGeom prst="rect">
            <a:avLst/>
          </a:prstGeom>
        </p:spPr>
        <p:txBody>
          <a:bodyPr lIns="0" tIns="0" rIns="0" bIns="0"/>
          <a:lstStyle>
            <a:lvl1pPr>
              <a:spcAft>
                <a:spcPts val="2184"/>
              </a:spcAft>
              <a:defRPr sz="2184"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10145390" y="8317369"/>
            <a:ext cx="4066303" cy="2638374"/>
          </a:xfrm>
          <a:prstGeom prst="rect">
            <a:avLst/>
          </a:prstGeom>
        </p:spPr>
        <p:txBody>
          <a:bodyPr lIns="0" tIns="0" rIns="0" bIns="0"/>
          <a:lstStyle>
            <a:lvl1pPr>
              <a:spcAft>
                <a:spcPts val="2184"/>
              </a:spcAft>
              <a:defRPr sz="2184"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14713648" y="8317369"/>
            <a:ext cx="4066303" cy="2638374"/>
          </a:xfrm>
          <a:prstGeom prst="rect">
            <a:avLst/>
          </a:prstGeom>
        </p:spPr>
        <p:txBody>
          <a:bodyPr lIns="0" tIns="0" rIns="0" bIns="0"/>
          <a:lstStyle>
            <a:lvl1pPr>
              <a:spcAft>
                <a:spcPts val="2184"/>
              </a:spcAft>
              <a:defRPr sz="2184"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19281905" y="8317369"/>
            <a:ext cx="4066303" cy="2638374"/>
          </a:xfrm>
          <a:prstGeom prst="rect">
            <a:avLst/>
          </a:prstGeom>
        </p:spPr>
        <p:txBody>
          <a:bodyPr lIns="0" tIns="0" rIns="0" bIns="0"/>
          <a:lstStyle>
            <a:lvl1pPr>
              <a:spcAft>
                <a:spcPts val="2184"/>
              </a:spcAft>
              <a:defRPr sz="2184"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5639070"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600">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8739761" y="11045067"/>
            <a:ext cx="423900" cy="423898"/>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5951783" y="10955741"/>
            <a:ext cx="2441321" cy="632338"/>
          </a:xfrm>
          <a:prstGeom prst="rect">
            <a:avLst/>
          </a:prstGeom>
        </p:spPr>
        <p:txBody>
          <a:bodyPr lIns="0" tIns="0" rIns="0" bIns="0" anchor="ctr"/>
          <a:lstStyle>
            <a:lvl1pPr>
              <a:spcAft>
                <a:spcPts val="2184"/>
              </a:spcAft>
              <a:defRPr sz="2910" b="1">
                <a:solidFill>
                  <a:schemeClr val="bg1"/>
                </a:solidFill>
                <a:latin typeface="+mn-lt"/>
                <a:cs typeface="Arial" panose="020B0604020202020204" pitchFamily="34" charset="0"/>
              </a:defRPr>
            </a:lvl1pPr>
          </a:lstStyle>
          <a:p>
            <a:r>
              <a:rPr lang="en-IE"/>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1070812"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600">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4192895" y="11045067"/>
            <a:ext cx="423900" cy="423898"/>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1382236" y="10955741"/>
            <a:ext cx="2441321" cy="632338"/>
          </a:xfrm>
          <a:prstGeom prst="rect">
            <a:avLst/>
          </a:prstGeom>
        </p:spPr>
        <p:txBody>
          <a:bodyPr lIns="0" tIns="0" rIns="0" bIns="0" anchor="ctr"/>
          <a:lstStyle>
            <a:lvl1pPr>
              <a:spcAft>
                <a:spcPts val="2184"/>
              </a:spcAft>
              <a:defRPr sz="2910" b="1">
                <a:solidFill>
                  <a:schemeClr val="bg1"/>
                </a:solidFill>
                <a:latin typeface="+mn-lt"/>
                <a:cs typeface="Arial" panose="020B0604020202020204" pitchFamily="34" charset="0"/>
              </a:defRPr>
            </a:lvl1pPr>
          </a:lstStyle>
          <a:p>
            <a:r>
              <a:rPr lang="en-IE"/>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10207329"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600">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13286627" y="11045067"/>
            <a:ext cx="423900" cy="423898"/>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10521329" y="10955741"/>
            <a:ext cx="2441321" cy="632338"/>
          </a:xfrm>
          <a:prstGeom prst="rect">
            <a:avLst/>
          </a:prstGeom>
        </p:spPr>
        <p:txBody>
          <a:bodyPr lIns="0" tIns="0" rIns="0" bIns="0" anchor="ctr"/>
          <a:lstStyle>
            <a:lvl1pPr>
              <a:spcAft>
                <a:spcPts val="2184"/>
              </a:spcAft>
              <a:defRPr sz="2910" b="1">
                <a:solidFill>
                  <a:schemeClr val="bg1"/>
                </a:solidFill>
                <a:latin typeface="+mn-lt"/>
                <a:cs typeface="Arial" panose="020B0604020202020204" pitchFamily="34" charset="0"/>
              </a:defRPr>
            </a:lvl1pPr>
          </a:lstStyle>
          <a:p>
            <a:r>
              <a:rPr lang="en-IE"/>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14775587"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600">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17833493" y="11045067"/>
            <a:ext cx="423900" cy="423898"/>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15090876" y="10955741"/>
            <a:ext cx="2441321" cy="632338"/>
          </a:xfrm>
          <a:prstGeom prst="rect">
            <a:avLst/>
          </a:prstGeom>
        </p:spPr>
        <p:txBody>
          <a:bodyPr lIns="0" tIns="0" rIns="0" bIns="0" anchor="ctr"/>
          <a:lstStyle>
            <a:lvl1pPr>
              <a:spcAft>
                <a:spcPts val="2184"/>
              </a:spcAft>
              <a:defRPr sz="2910" b="1">
                <a:solidFill>
                  <a:schemeClr val="bg1"/>
                </a:solidFill>
                <a:latin typeface="+mn-lt"/>
                <a:cs typeface="Arial" panose="020B0604020202020204" pitchFamily="34" charset="0"/>
              </a:defRPr>
            </a:lvl1pPr>
          </a:lstStyle>
          <a:p>
            <a:r>
              <a:rPr lang="en-IE"/>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19343844"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600">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22380358" y="11045067"/>
            <a:ext cx="423900" cy="423898"/>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19660422" y="10955741"/>
            <a:ext cx="2441321" cy="632338"/>
          </a:xfrm>
          <a:prstGeom prst="rect">
            <a:avLst/>
          </a:prstGeom>
        </p:spPr>
        <p:txBody>
          <a:bodyPr lIns="0" tIns="0" rIns="0" bIns="0" anchor="ctr"/>
          <a:lstStyle>
            <a:lvl1pPr>
              <a:spcAft>
                <a:spcPts val="2184"/>
              </a:spcAft>
              <a:defRPr sz="2910" b="1">
                <a:solidFill>
                  <a:schemeClr val="bg1"/>
                </a:solidFill>
                <a:latin typeface="+mn-lt"/>
                <a:cs typeface="Arial" panose="020B0604020202020204" pitchFamily="34" charset="0"/>
              </a:defRPr>
            </a:lvl1pPr>
          </a:lstStyle>
          <a:p>
            <a:r>
              <a:rPr lang="en-IE"/>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1008872" y="943408"/>
            <a:ext cx="18334971" cy="1713596"/>
          </a:xfrm>
        </p:spPr>
        <p:txBody>
          <a:bodyPr/>
          <a:lstStyle>
            <a:lvl1pPr>
              <a:defRPr>
                <a:solidFill>
                  <a:schemeClr val="bg1"/>
                </a:solidFill>
              </a:defRPr>
            </a:lvl1pPr>
          </a:lstStyle>
          <a:p>
            <a:r>
              <a:rPr lang="en-US"/>
              <a:t>Meet the team</a:t>
            </a:r>
            <a:endParaRPr lang="en-GB"/>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76549492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64874"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9199886" y="3155604"/>
            <a:ext cx="14172944" cy="8692832"/>
          </a:xfrm>
          <a:prstGeom prst="rect">
            <a:avLst/>
          </a:prstGeom>
        </p:spPr>
        <p:txBody>
          <a:bodyPr/>
          <a:lstStyle>
            <a:lvl1pPr algn="ctr">
              <a:defRPr sz="2184">
                <a:solidFill>
                  <a:srgbClr val="363A92"/>
                </a:solidFill>
                <a:latin typeface="+mn-lt"/>
                <a:cs typeface="Arial" panose="020B0604020202020204" pitchFamily="34" charset="0"/>
              </a:defRPr>
            </a:lvl1pPr>
          </a:lstStyle>
          <a:p>
            <a:r>
              <a:rPr lang="en-US"/>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1008873" y="943408"/>
            <a:ext cx="18238659" cy="1713596"/>
          </a:xfrm>
        </p:spPr>
        <p:txBody>
          <a:bodyPr/>
          <a:lstStyle>
            <a:lvl1pPr>
              <a:defRPr>
                <a:solidFill>
                  <a:schemeClr val="bg1"/>
                </a:solidFill>
              </a:defRPr>
            </a:lvl1pPr>
          </a:lstStyle>
          <a:p>
            <a:r>
              <a:rPr lang="en-US"/>
              <a:t>Page title goes here</a:t>
            </a:r>
            <a:endParaRPr lang="en-GB"/>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259828744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chart/graph)">
    <p:bg>
      <p:bgPr>
        <a:solidFill>
          <a:schemeClr val="accent1"/>
        </a:solidFill>
        <a:effectLst/>
      </p:bgPr>
    </p:bg>
    <p:spTree>
      <p:nvGrpSpPr>
        <p:cNvPr id="1" name=""/>
        <p:cNvGrpSpPr/>
        <p:nvPr/>
      </p:nvGrpSpPr>
      <p:grpSpPr>
        <a:xfrm>
          <a:off x="0" y="0"/>
          <a:ext cx="0" cy="0"/>
          <a:chOff x="0" y="0"/>
          <a:chExt cx="0" cy="0"/>
        </a:xfrm>
      </p:grpSpPr>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64874"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1008873" y="943408"/>
            <a:ext cx="19102699" cy="1713596"/>
          </a:xfrm>
        </p:spPr>
        <p:txBody>
          <a:bodyPr/>
          <a:lstStyle>
            <a:lvl1pPr>
              <a:defRPr>
                <a:solidFill>
                  <a:schemeClr val="bg1"/>
                </a:solidFill>
              </a:defRPr>
            </a:lvl1pPr>
          </a:lstStyle>
          <a:p>
            <a:r>
              <a:rPr lang="en-US"/>
              <a:t>Page title goes here</a:t>
            </a:r>
            <a:endParaRPr lang="en-GB"/>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10858324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sting Legacy">
    <p:bg>
      <p:bgPr>
        <a:solidFill>
          <a:srgbClr val="75C7C0"/>
        </a:solidFill>
        <a:effectLst/>
      </p:bgPr>
    </p:bg>
    <p:spTree>
      <p:nvGrpSpPr>
        <p:cNvPr id="1" name=""/>
        <p:cNvGrpSpPr/>
        <p:nvPr/>
      </p:nvGrpSpPr>
      <p:grpSpPr>
        <a:xfrm>
          <a:off x="0" y="0"/>
          <a:ext cx="0" cy="0"/>
          <a:chOff x="0" y="0"/>
          <a:chExt cx="0" cy="0"/>
        </a:xfrm>
      </p:grpSpPr>
      <p:pic>
        <p:nvPicPr>
          <p:cNvPr id="6" name="Picture 5" descr="A blue background with black text&#10;&#10;Description automatically generated">
            <a:extLst>
              <a:ext uri="{FF2B5EF4-FFF2-40B4-BE49-F238E27FC236}">
                <a16:creationId xmlns:a16="http://schemas.microsoft.com/office/drawing/2014/main" id="{6FE8DAD8-19C4-B702-3301-193A224254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8899"/>
            <a:ext cx="24382413" cy="12738202"/>
          </a:xfrm>
          <a:prstGeom prst="rect">
            <a:avLst/>
          </a:prstGeom>
        </p:spPr>
      </p:pic>
    </p:spTree>
    <p:extLst>
      <p:ext uri="{BB962C8B-B14F-4D97-AF65-F5344CB8AC3E}">
        <p14:creationId xmlns:p14="http://schemas.microsoft.com/office/powerpoint/2010/main" val="29740782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LL">
    <p:bg>
      <p:bgPr>
        <a:solidFill>
          <a:srgbClr val="F5DE8F"/>
        </a:solidFill>
        <a:effectLst/>
      </p:bgPr>
    </p:bg>
    <p:spTree>
      <p:nvGrpSpPr>
        <p:cNvPr id="1" name=""/>
        <p:cNvGrpSpPr/>
        <p:nvPr/>
      </p:nvGrpSpPr>
      <p:grpSpPr>
        <a:xfrm>
          <a:off x="0" y="0"/>
          <a:ext cx="0" cy="0"/>
          <a:chOff x="0" y="0"/>
          <a:chExt cx="0" cy="0"/>
        </a:xfrm>
      </p:grpSpPr>
      <p:pic>
        <p:nvPicPr>
          <p:cNvPr id="3" name="Picture 2" descr="A yellow background with black text&#10;&#10;Description automatically generated">
            <a:extLst>
              <a:ext uri="{FF2B5EF4-FFF2-40B4-BE49-F238E27FC236}">
                <a16:creationId xmlns:a16="http://schemas.microsoft.com/office/drawing/2014/main" id="{4E858F63-1819-CFE5-60A3-02C8C9158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8899"/>
            <a:ext cx="24382413" cy="12738202"/>
          </a:xfrm>
          <a:prstGeom prst="rect">
            <a:avLst/>
          </a:prstGeom>
        </p:spPr>
      </p:pic>
    </p:spTree>
    <p:extLst>
      <p:ext uri="{BB962C8B-B14F-4D97-AF65-F5344CB8AC3E}">
        <p14:creationId xmlns:p14="http://schemas.microsoft.com/office/powerpoint/2010/main" val="373092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B Solutions">
    <p:bg>
      <p:bgPr>
        <a:solidFill>
          <a:srgbClr val="B0CF73"/>
        </a:solidFill>
        <a:effectLst/>
      </p:bgPr>
    </p:bg>
    <p:spTree>
      <p:nvGrpSpPr>
        <p:cNvPr id="1" name=""/>
        <p:cNvGrpSpPr/>
        <p:nvPr/>
      </p:nvGrpSpPr>
      <p:grpSpPr>
        <a:xfrm>
          <a:off x="0" y="0"/>
          <a:ext cx="0" cy="0"/>
          <a:chOff x="0" y="0"/>
          <a:chExt cx="0" cy="0"/>
        </a:xfrm>
      </p:grpSpPr>
      <p:pic>
        <p:nvPicPr>
          <p:cNvPr id="4" name="Picture 3" descr="A green background with black text&#10;&#10;Description automatically generated">
            <a:extLst>
              <a:ext uri="{FF2B5EF4-FFF2-40B4-BE49-F238E27FC236}">
                <a16:creationId xmlns:a16="http://schemas.microsoft.com/office/drawing/2014/main" id="{5FB23586-8280-497B-76DF-A8030D2A02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77799"/>
            <a:ext cx="24382413" cy="12738202"/>
          </a:xfrm>
          <a:prstGeom prst="rect">
            <a:avLst/>
          </a:prstGeom>
        </p:spPr>
      </p:pic>
    </p:spTree>
    <p:extLst>
      <p:ext uri="{BB962C8B-B14F-4D97-AF65-F5344CB8AC3E}">
        <p14:creationId xmlns:p14="http://schemas.microsoft.com/office/powerpoint/2010/main" val="3822863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oblem Solvers">
    <p:bg>
      <p:bgPr>
        <a:solidFill>
          <a:schemeClr val="accent3"/>
        </a:solidFill>
        <a:effectLst/>
      </p:bgPr>
    </p:bg>
    <p:spTree>
      <p:nvGrpSpPr>
        <p:cNvPr id="1" name=""/>
        <p:cNvGrpSpPr/>
        <p:nvPr/>
      </p:nvGrpSpPr>
      <p:grpSpPr>
        <a:xfrm>
          <a:off x="0" y="0"/>
          <a:ext cx="0" cy="0"/>
          <a:chOff x="0" y="0"/>
          <a:chExt cx="0" cy="0"/>
        </a:xfrm>
      </p:grpSpPr>
      <p:pic>
        <p:nvPicPr>
          <p:cNvPr id="3" name="Picture 2" descr="A blue background with white text&#10;&#10;Description automatically generated">
            <a:extLst>
              <a:ext uri="{FF2B5EF4-FFF2-40B4-BE49-F238E27FC236}">
                <a16:creationId xmlns:a16="http://schemas.microsoft.com/office/drawing/2014/main" id="{19204E2A-0B84-100C-F96D-9C2FE7BE95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8899"/>
            <a:ext cx="24382413" cy="12738202"/>
          </a:xfrm>
          <a:prstGeom prst="rect">
            <a:avLst/>
          </a:prstGeom>
        </p:spPr>
      </p:pic>
    </p:spTree>
    <p:extLst>
      <p:ext uri="{BB962C8B-B14F-4D97-AF65-F5344CB8AC3E}">
        <p14:creationId xmlns:p14="http://schemas.microsoft.com/office/powerpoint/2010/main" val="2462295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rength">
    <p:bg>
      <p:bgPr>
        <a:solidFill>
          <a:schemeClr val="accent4"/>
        </a:solidFill>
        <a:effectLst/>
      </p:bgPr>
    </p:bg>
    <p:spTree>
      <p:nvGrpSpPr>
        <p:cNvPr id="1" name=""/>
        <p:cNvGrpSpPr/>
        <p:nvPr/>
      </p:nvGrpSpPr>
      <p:grpSpPr>
        <a:xfrm>
          <a:off x="0" y="0"/>
          <a:ext cx="0" cy="0"/>
          <a:chOff x="0" y="0"/>
          <a:chExt cx="0" cy="0"/>
        </a:xfrm>
      </p:grpSpPr>
      <p:pic>
        <p:nvPicPr>
          <p:cNvPr id="4" name="Picture 3" descr="A red background with white text&#10;&#10;Description automatically generated">
            <a:extLst>
              <a:ext uri="{FF2B5EF4-FFF2-40B4-BE49-F238E27FC236}">
                <a16:creationId xmlns:a16="http://schemas.microsoft.com/office/drawing/2014/main" id="{483E0C6E-F2BA-7FA7-D425-C987B47F48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8899"/>
            <a:ext cx="24382413" cy="12738202"/>
          </a:xfrm>
          <a:prstGeom prst="rect">
            <a:avLst/>
          </a:prstGeom>
        </p:spPr>
      </p:pic>
    </p:spTree>
    <p:extLst>
      <p:ext uri="{BB962C8B-B14F-4D97-AF65-F5344CB8AC3E}">
        <p14:creationId xmlns:p14="http://schemas.microsoft.com/office/powerpoint/2010/main" val="9129214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ink Big">
    <p:bg>
      <p:bgPr>
        <a:solidFill>
          <a:schemeClr val="tx2"/>
        </a:solidFill>
        <a:effectLst/>
      </p:bgPr>
    </p:bg>
    <p:spTree>
      <p:nvGrpSpPr>
        <p:cNvPr id="1" name=""/>
        <p:cNvGrpSpPr/>
        <p:nvPr/>
      </p:nvGrpSpPr>
      <p:grpSpPr>
        <a:xfrm>
          <a:off x="0" y="0"/>
          <a:ext cx="0" cy="0"/>
          <a:chOff x="0" y="0"/>
          <a:chExt cx="0" cy="0"/>
        </a:xfrm>
      </p:grpSpPr>
      <p:pic>
        <p:nvPicPr>
          <p:cNvPr id="3" name="Picture 2" descr="A green and white text&#10;&#10;Description automatically generated">
            <a:extLst>
              <a:ext uri="{FF2B5EF4-FFF2-40B4-BE49-F238E27FC236}">
                <a16:creationId xmlns:a16="http://schemas.microsoft.com/office/drawing/2014/main" id="{9110C9AD-CDF9-D054-2256-52E9E428B2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8899"/>
            <a:ext cx="24382413" cy="12738202"/>
          </a:xfrm>
          <a:prstGeom prst="rect">
            <a:avLst/>
          </a:prstGeom>
        </p:spPr>
      </p:pic>
    </p:spTree>
    <p:extLst>
      <p:ext uri="{BB962C8B-B14F-4D97-AF65-F5344CB8AC3E}">
        <p14:creationId xmlns:p14="http://schemas.microsoft.com/office/powerpoint/2010/main" val="1692005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age gree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2506400" y="4539600"/>
            <a:ext cx="10602000" cy="4231928"/>
          </a:xfrm>
        </p:spPr>
        <p:txBody>
          <a:bodyPr lIns="0" tIns="0" rIns="0" bIns="0" anchor="t">
            <a:spAutoFit/>
          </a:bodyPr>
          <a:lstStyle>
            <a:lvl1pPr>
              <a:lnSpc>
                <a:spcPts val="11000"/>
              </a:lnSpc>
              <a:defRPr sz="10000" b="1">
                <a:solidFill>
                  <a:schemeClr val="tx2"/>
                </a:solidFill>
              </a:defRPr>
            </a:lvl1pPr>
          </a:lstStyle>
          <a:p>
            <a:r>
              <a:rPr lang="en-GB"/>
              <a:t>Presentation title goes here and looks like this </a:t>
            </a:r>
            <a:endParaRPr lang="en-US"/>
          </a:p>
        </p:txBody>
      </p:sp>
      <p:sp>
        <p:nvSpPr>
          <p:cNvPr id="9" name="Picture Placeholder 8">
            <a:extLst>
              <a:ext uri="{FF2B5EF4-FFF2-40B4-BE49-F238E27FC236}">
                <a16:creationId xmlns:a16="http://schemas.microsoft.com/office/drawing/2014/main" id="{3830439D-3470-659F-1526-BDF49F15BB8A}"/>
              </a:ext>
            </a:extLst>
          </p:cNvPr>
          <p:cNvSpPr>
            <a:spLocks noGrp="1"/>
          </p:cNvSpPr>
          <p:nvPr>
            <p:ph type="pic" sz="quarter" idx="10" hasCustomPrompt="1"/>
          </p:nvPr>
        </p:nvSpPr>
        <p:spPr>
          <a:xfrm>
            <a:off x="1282700" y="1015200"/>
            <a:ext cx="10583863" cy="11685600"/>
          </a:xfrm>
          <a:prstGeom prst="roundRect">
            <a:avLst>
              <a:gd name="adj" fmla="val 2239"/>
            </a:avLst>
          </a:prstGeom>
          <a:noFill/>
          <a:effectLst>
            <a:softEdge rad="0"/>
          </a:effectLst>
        </p:spPr>
        <p:txBody>
          <a:bodyPr lIns="0" tIns="0" rIns="0" bIns="0" anchor="ctr">
            <a:noAutofit/>
          </a:bodyPr>
          <a:lstStyle>
            <a:lvl1pPr marL="0" indent="0" algn="ctr">
              <a:buNone/>
              <a:defRPr/>
            </a:lvl1pPr>
          </a:lstStyle>
          <a:p>
            <a:pPr marL="0" marR="0" lvl="0" indent="0" algn="ctr" defTabSz="1828709" rtl="0" eaLnBrk="1" fontAlgn="auto" latinLnBrk="0" hangingPunct="1">
              <a:lnSpc>
                <a:spcPct val="90000"/>
              </a:lnSpc>
              <a:spcBef>
                <a:spcPts val="2000"/>
              </a:spcBef>
              <a:spcAft>
                <a:spcPts val="0"/>
              </a:spcAft>
              <a:buClrTx/>
              <a:buSzTx/>
              <a:buFont typeface="Arial" panose="020B0604020202020204" pitchFamily="34" charset="0"/>
              <a:buNone/>
              <a:tabLst/>
              <a:defRPr/>
            </a:pPr>
            <a:r>
              <a:rPr lang="en-US"/>
              <a:t>Click to insert or </a:t>
            </a:r>
            <a:br>
              <a:rPr lang="en-US"/>
            </a:br>
            <a:r>
              <a:rPr lang="en-US"/>
              <a:t>drag &amp; drop </a:t>
            </a:r>
            <a:br>
              <a:rPr lang="en-US"/>
            </a:br>
            <a:r>
              <a:rPr lang="en-US"/>
              <a:t>image here</a:t>
            </a:r>
            <a:br>
              <a:rPr lang="en-US"/>
            </a:br>
            <a:br>
              <a:rPr lang="en-US"/>
            </a:br>
            <a:br>
              <a:rPr lang="en-US"/>
            </a:br>
            <a:endParaRPr lang="en-US"/>
          </a:p>
          <a:p>
            <a:endParaRPr lang="en-US"/>
          </a:p>
        </p:txBody>
      </p:sp>
      <p:sp>
        <p:nvSpPr>
          <p:cNvPr id="11" name="Text Placeholder 10">
            <a:extLst>
              <a:ext uri="{FF2B5EF4-FFF2-40B4-BE49-F238E27FC236}">
                <a16:creationId xmlns:a16="http://schemas.microsoft.com/office/drawing/2014/main" id="{5E4C0115-80F6-36FF-7472-714C697EC3E0}"/>
              </a:ext>
            </a:extLst>
          </p:cNvPr>
          <p:cNvSpPr>
            <a:spLocks noGrp="1"/>
          </p:cNvSpPr>
          <p:nvPr>
            <p:ph type="body" sz="quarter" idx="11" hasCustomPrompt="1"/>
          </p:nvPr>
        </p:nvSpPr>
        <p:spPr>
          <a:xfrm>
            <a:off x="12506325" y="11252200"/>
            <a:ext cx="6789738" cy="1449388"/>
          </a:xfrm>
        </p:spPr>
        <p:txBody>
          <a:bodyPr lIns="0" tIns="0" rIns="0" bIns="0" anchor="b" anchorCtr="0">
            <a:noAutofit/>
          </a:bodyPr>
          <a:lstStyle>
            <a:lvl1pPr marL="0" indent="0">
              <a:lnSpc>
                <a:spcPts val="2880"/>
              </a:lnSpc>
              <a:spcBef>
                <a:spcPts val="0"/>
              </a:spcBef>
              <a:buNone/>
              <a:defRPr sz="2400">
                <a:solidFill>
                  <a:schemeClr val="tx2"/>
                </a:solidFill>
              </a:defRPr>
            </a:lvl1pPr>
            <a:lvl2pPr marL="914354" indent="0">
              <a:buNone/>
              <a:defRPr sz="2400"/>
            </a:lvl2pPr>
            <a:lvl3pPr marL="1828709" indent="0">
              <a:buNone/>
              <a:defRPr sz="2400"/>
            </a:lvl3pPr>
            <a:lvl4pPr marL="2743063" indent="0">
              <a:buNone/>
              <a:defRPr sz="2400"/>
            </a:lvl4pPr>
            <a:lvl5pPr marL="3657417" indent="0">
              <a:buNone/>
              <a:defRPr sz="2400"/>
            </a:lvl5pPr>
          </a:lstStyle>
          <a:p>
            <a:pPr lvl="0"/>
            <a:r>
              <a:rPr lang="en-GB"/>
              <a:t>Subtitle, version, date and/or more information text goes here. Delete if not needed.</a:t>
            </a:r>
          </a:p>
        </p:txBody>
      </p:sp>
      <p:pic>
        <p:nvPicPr>
          <p:cNvPr id="3" name="Picture 2">
            <a:extLst>
              <a:ext uri="{FF2B5EF4-FFF2-40B4-BE49-F238E27FC236}">
                <a16:creationId xmlns:a16="http://schemas.microsoft.com/office/drawing/2014/main" id="{8E5A192B-18C9-988C-14E3-734AFF69BE63}"/>
              </a:ext>
            </a:extLst>
          </p:cNvPr>
          <p:cNvPicPr>
            <a:picLocks noChangeAspect="1"/>
          </p:cNvPicPr>
          <p:nvPr userDrawn="1"/>
        </p:nvPicPr>
        <p:blipFill>
          <a:blip r:embed="rId2"/>
          <a:stretch>
            <a:fillRect/>
          </a:stretch>
        </p:blipFill>
        <p:spPr>
          <a:xfrm>
            <a:off x="19996900" y="1015200"/>
            <a:ext cx="3111500" cy="914400"/>
          </a:xfrm>
          <a:prstGeom prst="rect">
            <a:avLst/>
          </a:prstGeom>
        </p:spPr>
      </p:pic>
      <p:pic>
        <p:nvPicPr>
          <p:cNvPr id="4" name="Picture 3">
            <a:extLst>
              <a:ext uri="{FF2B5EF4-FFF2-40B4-BE49-F238E27FC236}">
                <a16:creationId xmlns:a16="http://schemas.microsoft.com/office/drawing/2014/main" id="{DB035506-62D7-389E-6A00-3D1A1DDAE886}"/>
              </a:ext>
            </a:extLst>
          </p:cNvPr>
          <p:cNvPicPr>
            <a:picLocks noChangeAspect="1"/>
          </p:cNvPicPr>
          <p:nvPr userDrawn="1"/>
        </p:nvPicPr>
        <p:blipFill>
          <a:blip r:embed="rId3"/>
          <a:stretch>
            <a:fillRect/>
          </a:stretch>
        </p:blipFill>
        <p:spPr>
          <a:xfrm>
            <a:off x="20912400" y="11732400"/>
            <a:ext cx="2197100" cy="1079500"/>
          </a:xfrm>
          <a:prstGeom prst="rect">
            <a:avLst/>
          </a:prstGeom>
        </p:spPr>
      </p:pic>
    </p:spTree>
    <p:extLst>
      <p:ext uri="{BB962C8B-B14F-4D97-AF65-F5344CB8AC3E}">
        <p14:creationId xmlns:p14="http://schemas.microsoft.com/office/powerpoint/2010/main" val="21891305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ive">
    <p:bg>
      <p:bgPr>
        <a:solidFill>
          <a:srgbClr val="174D05"/>
        </a:solidFill>
        <a:effectLst/>
      </p:bgPr>
    </p:bg>
    <p:spTree>
      <p:nvGrpSpPr>
        <p:cNvPr id="1" name=""/>
        <p:cNvGrpSpPr/>
        <p:nvPr/>
      </p:nvGrpSpPr>
      <p:grpSpPr>
        <a:xfrm>
          <a:off x="0" y="0"/>
          <a:ext cx="0" cy="0"/>
          <a:chOff x="0" y="0"/>
          <a:chExt cx="0" cy="0"/>
        </a:xfrm>
      </p:grpSpPr>
      <p:pic>
        <p:nvPicPr>
          <p:cNvPr id="4" name="Picture 3" descr="A green sign with white text&#10;&#10;Description automatically generated">
            <a:extLst>
              <a:ext uri="{FF2B5EF4-FFF2-40B4-BE49-F238E27FC236}">
                <a16:creationId xmlns:a16="http://schemas.microsoft.com/office/drawing/2014/main" id="{E8D976F2-F1A9-9DB9-1D7A-E27472E615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8899"/>
            <a:ext cx="24382413" cy="12738202"/>
          </a:xfrm>
          <a:prstGeom prst="rect">
            <a:avLst/>
          </a:prstGeom>
        </p:spPr>
      </p:pic>
    </p:spTree>
    <p:extLst>
      <p:ext uri="{BB962C8B-B14F-4D97-AF65-F5344CB8AC3E}">
        <p14:creationId xmlns:p14="http://schemas.microsoft.com/office/powerpoint/2010/main" val="1721059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ilerplate white (uneditabl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7977242E-B8E1-1D74-93A7-8AC661F55F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54363" y="1063279"/>
            <a:ext cx="17553600" cy="11589442"/>
          </a:xfrm>
          <a:prstGeom prst="rect">
            <a:avLst/>
          </a:prstGeom>
        </p:spPr>
      </p:pic>
    </p:spTree>
    <p:extLst>
      <p:ext uri="{BB962C8B-B14F-4D97-AF65-F5344CB8AC3E}">
        <p14:creationId xmlns:p14="http://schemas.microsoft.com/office/powerpoint/2010/main" val="31850568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ilerplate green (uneditable)">
    <p:bg>
      <p:bgPr>
        <a:solidFill>
          <a:srgbClr val="84C100"/>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7977242E-B8E1-1D74-93A7-8AC661F55F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54363" y="1063279"/>
            <a:ext cx="17553600" cy="11589442"/>
          </a:xfrm>
          <a:prstGeom prst="rect">
            <a:avLst/>
          </a:prstGeom>
        </p:spPr>
      </p:pic>
    </p:spTree>
    <p:extLst>
      <p:ext uri="{BB962C8B-B14F-4D97-AF65-F5344CB8AC3E}">
        <p14:creationId xmlns:p14="http://schemas.microsoft.com/office/powerpoint/2010/main" val="20834582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rge statement green">
    <p:bg>
      <p:bgPr>
        <a:solidFill>
          <a:srgbClr val="84C1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3154362" y="6519011"/>
            <a:ext cx="18073687" cy="1025922"/>
          </a:xfrm>
        </p:spPr>
        <p:txBody>
          <a:bodyPr wrap="square" lIns="0" tIns="0" rIns="0" bIns="0" anchor="ctr" anchorCtr="0">
            <a:spAutoFit/>
          </a:bodyPr>
          <a:lstStyle>
            <a:lvl1pPr>
              <a:lnSpc>
                <a:spcPts val="8000"/>
              </a:lnSpc>
              <a:defRPr sz="7000" b="0">
                <a:solidFill>
                  <a:schemeClr val="tx2"/>
                </a:solidFill>
              </a:defRPr>
            </a:lvl1pPr>
          </a:lstStyle>
          <a:p>
            <a:r>
              <a:rPr lang="en-GB"/>
              <a:t>Large statement goes in here.</a:t>
            </a:r>
            <a:endParaRPr lang="en-US"/>
          </a:p>
        </p:txBody>
      </p:sp>
    </p:spTree>
    <p:extLst>
      <p:ext uri="{BB962C8B-B14F-4D97-AF65-F5344CB8AC3E}">
        <p14:creationId xmlns:p14="http://schemas.microsoft.com/office/powerpoint/2010/main" val="11424460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rge statement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3154362" y="6519011"/>
            <a:ext cx="18073687" cy="1025922"/>
          </a:xfrm>
        </p:spPr>
        <p:txBody>
          <a:bodyPr wrap="square" lIns="0" tIns="0" rIns="0" bIns="0" anchor="ctr" anchorCtr="0">
            <a:spAutoFit/>
          </a:bodyPr>
          <a:lstStyle>
            <a:lvl1pPr>
              <a:lnSpc>
                <a:spcPts val="8000"/>
              </a:lnSpc>
              <a:defRPr sz="7000" b="0">
                <a:solidFill>
                  <a:schemeClr val="tx2"/>
                </a:solidFill>
              </a:defRPr>
            </a:lvl1pPr>
          </a:lstStyle>
          <a:p>
            <a:r>
              <a:rPr lang="en-GB"/>
              <a:t>Large statement goes in here.</a:t>
            </a:r>
            <a:endParaRPr lang="en-US"/>
          </a:p>
        </p:txBody>
      </p:sp>
    </p:spTree>
    <p:extLst>
      <p:ext uri="{BB962C8B-B14F-4D97-AF65-F5344CB8AC3E}">
        <p14:creationId xmlns:p14="http://schemas.microsoft.com/office/powerpoint/2010/main" val="9991454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844EA14-E92E-BDFF-52BB-C9AB2973A227}"/>
              </a:ext>
            </a:extLst>
          </p:cNvPr>
          <p:cNvSpPr txBox="1"/>
          <p:nvPr userDrawn="1"/>
        </p:nvSpPr>
        <p:spPr>
          <a:xfrm>
            <a:off x="1107831" y="1015201"/>
            <a:ext cx="16218143" cy="1015663"/>
          </a:xfrm>
          <a:prstGeom prst="rect">
            <a:avLst/>
          </a:prstGeom>
          <a:noFill/>
        </p:spPr>
        <p:txBody>
          <a:bodyPr wrap="square" rtlCol="0">
            <a:spAutoFit/>
          </a:bodyPr>
          <a:lstStyle/>
          <a:p>
            <a:pPr algn="l" defTabSz="1828800" rtl="0" eaLnBrk="1" latinLnBrk="0" hangingPunct="1">
              <a:lnSpc>
                <a:spcPts val="7200"/>
              </a:lnSpc>
              <a:spcBef>
                <a:spcPct val="0"/>
              </a:spcBef>
              <a:buNone/>
            </a:pPr>
            <a:r>
              <a:rPr lang="en-GB" sz="6000" b="1" kern="1200">
                <a:solidFill>
                  <a:schemeClr val="tx2"/>
                </a:solidFill>
                <a:latin typeface="+mj-lt"/>
                <a:ea typeface="+mj-ea"/>
                <a:cs typeface="+mj-cs"/>
              </a:rPr>
              <a:t>About Us</a:t>
            </a:r>
          </a:p>
        </p:txBody>
      </p:sp>
      <p:pic>
        <p:nvPicPr>
          <p:cNvPr id="7" name="Picture 6">
            <a:extLst>
              <a:ext uri="{FF2B5EF4-FFF2-40B4-BE49-F238E27FC236}">
                <a16:creationId xmlns:a16="http://schemas.microsoft.com/office/drawing/2014/main" id="{C5182DB4-D4C0-67FA-80B9-F86D36282049}"/>
              </a:ext>
            </a:extLst>
          </p:cNvPr>
          <p:cNvPicPr>
            <a:picLocks noChangeAspect="1"/>
          </p:cNvPicPr>
          <p:nvPr userDrawn="1"/>
        </p:nvPicPr>
        <p:blipFill>
          <a:blip r:embed="rId2"/>
          <a:stretch>
            <a:fillRect/>
          </a:stretch>
        </p:blipFill>
        <p:spPr>
          <a:xfrm>
            <a:off x="21232013" y="12798000"/>
            <a:ext cx="1879600" cy="558800"/>
          </a:xfrm>
          <a:prstGeom prst="rect">
            <a:avLst/>
          </a:prstGeom>
        </p:spPr>
      </p:pic>
      <p:sp>
        <p:nvSpPr>
          <p:cNvPr id="11" name="TextBox 10">
            <a:extLst>
              <a:ext uri="{FF2B5EF4-FFF2-40B4-BE49-F238E27FC236}">
                <a16:creationId xmlns:a16="http://schemas.microsoft.com/office/drawing/2014/main" id="{03F53867-74BA-51FA-0CC2-245697826800}"/>
              </a:ext>
            </a:extLst>
          </p:cNvPr>
          <p:cNvSpPr txBox="1"/>
          <p:nvPr userDrawn="1"/>
        </p:nvSpPr>
        <p:spPr>
          <a:xfrm>
            <a:off x="1107830" y="2807841"/>
            <a:ext cx="11296955" cy="1754326"/>
          </a:xfrm>
          <a:prstGeom prst="rect">
            <a:avLst/>
          </a:prstGeom>
          <a:noFill/>
        </p:spPr>
        <p:txBody>
          <a:bodyPr wrap="square" rtlCol="0">
            <a:spAutoFit/>
          </a:bodyPr>
          <a:lstStyle/>
          <a:p>
            <a:pPr algn="ctr"/>
            <a:r>
              <a:rPr lang="en-GB" sz="5400" b="1">
                <a:solidFill>
                  <a:schemeClr val="accent1"/>
                </a:solidFill>
              </a:rPr>
              <a:t>Civic is a team of system thinkers</a:t>
            </a:r>
          </a:p>
          <a:p>
            <a:pPr algn="ctr"/>
            <a:r>
              <a:rPr lang="en-GB" sz="5400" b="1">
                <a:solidFill>
                  <a:schemeClr val="accent1"/>
                </a:solidFill>
              </a:rPr>
              <a:t>in the built environment.</a:t>
            </a:r>
          </a:p>
        </p:txBody>
      </p:sp>
      <p:sp>
        <p:nvSpPr>
          <p:cNvPr id="12" name="TextBox 11">
            <a:extLst>
              <a:ext uri="{FF2B5EF4-FFF2-40B4-BE49-F238E27FC236}">
                <a16:creationId xmlns:a16="http://schemas.microsoft.com/office/drawing/2014/main" id="{2D3B54AC-2454-48A5-1AF0-C7D7125A024B}"/>
              </a:ext>
            </a:extLst>
          </p:cNvPr>
          <p:cNvSpPr txBox="1"/>
          <p:nvPr userDrawn="1"/>
        </p:nvSpPr>
        <p:spPr>
          <a:xfrm>
            <a:off x="1107831" y="5339145"/>
            <a:ext cx="10132242" cy="6832640"/>
          </a:xfrm>
          <a:prstGeom prst="rect">
            <a:avLst/>
          </a:prstGeom>
          <a:noFill/>
        </p:spPr>
        <p:txBody>
          <a:bodyPr wrap="square" rtlCol="0">
            <a:spAutoFit/>
          </a:bodyPr>
          <a:lstStyle/>
          <a:p>
            <a:pPr algn="ctr">
              <a:spcAft>
                <a:spcPts val="1200"/>
              </a:spcAft>
            </a:pPr>
            <a:r>
              <a:rPr lang="en-GB" sz="3600" b="1"/>
              <a:t>We’re creating positive impact for people, place and the planet. </a:t>
            </a:r>
          </a:p>
          <a:p>
            <a:pPr>
              <a:spcAft>
                <a:spcPts val="1200"/>
              </a:spcAft>
            </a:pPr>
            <a:r>
              <a:rPr lang="en-GB" sz="2400"/>
              <a:t>Given the climate and societal change we must respond to and recognising that the environment functions as a single system, we’ve carefully curated a team centred around built environment engineering, alongside transport, heritage, archaeology, sustainability, and place-based consultancy. </a:t>
            </a:r>
          </a:p>
          <a:p>
            <a:pPr>
              <a:spcAft>
                <a:spcPts val="1200"/>
              </a:spcAft>
            </a:pPr>
            <a:r>
              <a:rPr lang="en-GB" sz="2400"/>
              <a:t>Team Civic is united by its creative belief, bringing art and science together to solve problems. Together we’re thoughtful, considerate disruptors with a clear mission - to care for and protect our climate and communities. </a:t>
            </a:r>
          </a:p>
          <a:p>
            <a:pPr>
              <a:spcAft>
                <a:spcPts val="1200"/>
              </a:spcAft>
            </a:pPr>
            <a:r>
              <a:rPr lang="en-GB" sz="2400"/>
              <a:t>We are passionate about our responsibility to leave a positive legacy through our work, for neighbourhoods now and the next generation. This is reflected in the vision we have set ourselves of having a positive impact on the environment and enabling people to lead healthier and happier lives.</a:t>
            </a:r>
          </a:p>
        </p:txBody>
      </p:sp>
      <p:pic>
        <p:nvPicPr>
          <p:cNvPr id="13" name="Picture 12" descr="A green flower with white text&#10;&#10;AI-generated content may be incorrect.">
            <a:extLst>
              <a:ext uri="{FF2B5EF4-FFF2-40B4-BE49-F238E27FC236}">
                <a16:creationId xmlns:a16="http://schemas.microsoft.com/office/drawing/2014/main" id="{0312F5DA-03AE-F892-C9F1-781E1FDED117}"/>
              </a:ext>
            </a:extLst>
          </p:cNvPr>
          <p:cNvPicPr>
            <a:picLocks noChangeAspect="1"/>
          </p:cNvPicPr>
          <p:nvPr userDrawn="1"/>
        </p:nvPicPr>
        <p:blipFill>
          <a:blip r:embed="rId3"/>
          <a:srcRect l="9279" t="10460" r="9396" b="9678"/>
          <a:stretch>
            <a:fillRect/>
          </a:stretch>
        </p:blipFill>
        <p:spPr>
          <a:xfrm>
            <a:off x="11658601" y="790268"/>
            <a:ext cx="12461936" cy="12237800"/>
          </a:xfrm>
          <a:prstGeom prst="rect">
            <a:avLst/>
          </a:prstGeom>
        </p:spPr>
      </p:pic>
    </p:spTree>
    <p:extLst>
      <p:ext uri="{BB962C8B-B14F-4D97-AF65-F5344CB8AC3E}">
        <p14:creationId xmlns:p14="http://schemas.microsoft.com/office/powerpoint/2010/main" val="28401046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Spaces">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D0DAB1-C72E-E1FD-B8C6-886FD559F87B}"/>
              </a:ext>
            </a:extLst>
          </p:cNvPr>
          <p:cNvSpPr txBox="1"/>
          <p:nvPr userDrawn="1"/>
        </p:nvSpPr>
        <p:spPr>
          <a:xfrm>
            <a:off x="1282698" y="969035"/>
            <a:ext cx="14186077" cy="1015663"/>
          </a:xfrm>
          <a:prstGeom prst="rect">
            <a:avLst/>
          </a:prstGeom>
          <a:noFill/>
        </p:spPr>
        <p:txBody>
          <a:bodyPr wrap="square" rtlCol="0">
            <a:spAutoFit/>
          </a:bodyPr>
          <a:lstStyle/>
          <a:p>
            <a:r>
              <a:rPr lang="en-GB" sz="6000" b="1">
                <a:solidFill>
                  <a:schemeClr val="tx2"/>
                </a:solidFill>
              </a:rPr>
              <a:t>Our Space</a:t>
            </a:r>
          </a:p>
        </p:txBody>
      </p:sp>
      <p:pic>
        <p:nvPicPr>
          <p:cNvPr id="3" name="Picture 2">
            <a:extLst>
              <a:ext uri="{FF2B5EF4-FFF2-40B4-BE49-F238E27FC236}">
                <a16:creationId xmlns:a16="http://schemas.microsoft.com/office/drawing/2014/main" id="{D2C736AA-8039-99E2-867E-8B8699A2584D}"/>
              </a:ext>
            </a:extLst>
          </p:cNvPr>
          <p:cNvPicPr>
            <a:picLocks noChangeAspect="1"/>
          </p:cNvPicPr>
          <p:nvPr userDrawn="1"/>
        </p:nvPicPr>
        <p:blipFill>
          <a:blip r:embed="rId2"/>
          <a:stretch>
            <a:fillRect/>
          </a:stretch>
        </p:blipFill>
        <p:spPr>
          <a:xfrm>
            <a:off x="21232013" y="12798000"/>
            <a:ext cx="1879600" cy="558800"/>
          </a:xfrm>
          <a:prstGeom prst="rect">
            <a:avLst/>
          </a:prstGeom>
        </p:spPr>
      </p:pic>
      <p:pic>
        <p:nvPicPr>
          <p:cNvPr id="4" name="Picture 3">
            <a:extLst>
              <a:ext uri="{FF2B5EF4-FFF2-40B4-BE49-F238E27FC236}">
                <a16:creationId xmlns:a16="http://schemas.microsoft.com/office/drawing/2014/main" id="{BCF21C9C-C9E4-F153-EECB-A56F37BD673C}"/>
              </a:ext>
            </a:extLst>
          </p:cNvPr>
          <p:cNvPicPr>
            <a:picLocks noChangeAspect="1"/>
          </p:cNvPicPr>
          <p:nvPr userDrawn="1"/>
        </p:nvPicPr>
        <p:blipFill>
          <a:blip r:embed="rId3"/>
          <a:srcRect t="15617" b="15582"/>
          <a:stretch>
            <a:fillRect/>
          </a:stretch>
        </p:blipFill>
        <p:spPr>
          <a:xfrm>
            <a:off x="4369908" y="1984698"/>
            <a:ext cx="15642596" cy="10762267"/>
          </a:xfrm>
          <a:prstGeom prst="rect">
            <a:avLst/>
          </a:prstGeom>
        </p:spPr>
      </p:pic>
    </p:spTree>
    <p:extLst>
      <p:ext uri="{BB962C8B-B14F-4D97-AF65-F5344CB8AC3E}">
        <p14:creationId xmlns:p14="http://schemas.microsoft.com/office/powerpoint/2010/main" val="14125230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motional Intelligenc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030633-8A78-2A8A-12B1-E93E56A8251D}"/>
              </a:ext>
            </a:extLst>
          </p:cNvPr>
          <p:cNvSpPr txBox="1"/>
          <p:nvPr userDrawn="1"/>
        </p:nvSpPr>
        <p:spPr>
          <a:xfrm>
            <a:off x="1282698" y="969034"/>
            <a:ext cx="14186077" cy="1015663"/>
          </a:xfrm>
          <a:prstGeom prst="rect">
            <a:avLst/>
          </a:prstGeom>
          <a:noFill/>
        </p:spPr>
        <p:txBody>
          <a:bodyPr wrap="square" rtlCol="0">
            <a:spAutoFit/>
          </a:bodyPr>
          <a:lstStyle/>
          <a:p>
            <a:r>
              <a:rPr lang="en-GB" sz="6000" b="1">
                <a:solidFill>
                  <a:schemeClr val="tx2"/>
                </a:solidFill>
              </a:rPr>
              <a:t>Emotional</a:t>
            </a:r>
            <a:r>
              <a:rPr lang="en-GB" sz="6000" b="1">
                <a:solidFill>
                  <a:schemeClr val="bg2"/>
                </a:solidFill>
              </a:rPr>
              <a:t> </a:t>
            </a:r>
            <a:r>
              <a:rPr lang="en-GB" sz="6000" b="1">
                <a:solidFill>
                  <a:schemeClr val="tx2"/>
                </a:solidFill>
              </a:rPr>
              <a:t>Intelligence</a:t>
            </a:r>
          </a:p>
        </p:txBody>
      </p:sp>
      <p:pic>
        <p:nvPicPr>
          <p:cNvPr id="3" name="Picture 2">
            <a:extLst>
              <a:ext uri="{FF2B5EF4-FFF2-40B4-BE49-F238E27FC236}">
                <a16:creationId xmlns:a16="http://schemas.microsoft.com/office/drawing/2014/main" id="{4F9427AF-588B-6D78-56E9-E60A3B35466D}"/>
              </a:ext>
            </a:extLst>
          </p:cNvPr>
          <p:cNvPicPr>
            <a:picLocks noChangeAspect="1"/>
          </p:cNvPicPr>
          <p:nvPr userDrawn="1"/>
        </p:nvPicPr>
        <p:blipFill>
          <a:blip r:embed="rId2"/>
          <a:stretch>
            <a:fillRect/>
          </a:stretch>
        </p:blipFill>
        <p:spPr>
          <a:xfrm>
            <a:off x="21232013" y="12798000"/>
            <a:ext cx="1879600" cy="558800"/>
          </a:xfrm>
          <a:prstGeom prst="rect">
            <a:avLst/>
          </a:prstGeom>
        </p:spPr>
      </p:pic>
      <p:pic>
        <p:nvPicPr>
          <p:cNvPr id="4" name="Picture 3" descr="A close-up of a brain&#10;&#10;AI-generated content may be incorrect.">
            <a:extLst>
              <a:ext uri="{FF2B5EF4-FFF2-40B4-BE49-F238E27FC236}">
                <a16:creationId xmlns:a16="http://schemas.microsoft.com/office/drawing/2014/main" id="{8AC53CAA-278D-6646-9A04-0D86C8419286}"/>
              </a:ext>
            </a:extLst>
          </p:cNvPr>
          <p:cNvPicPr>
            <a:picLocks noChangeAspect="1"/>
          </p:cNvPicPr>
          <p:nvPr userDrawn="1"/>
        </p:nvPicPr>
        <p:blipFill>
          <a:blip r:embed="rId3"/>
          <a:stretch>
            <a:fillRect/>
          </a:stretch>
        </p:blipFill>
        <p:spPr>
          <a:xfrm>
            <a:off x="5920043" y="1984697"/>
            <a:ext cx="12542326" cy="10762269"/>
          </a:xfrm>
          <a:prstGeom prst="rect">
            <a:avLst/>
          </a:prstGeom>
        </p:spPr>
      </p:pic>
    </p:spTree>
    <p:extLst>
      <p:ext uri="{BB962C8B-B14F-4D97-AF65-F5344CB8AC3E}">
        <p14:creationId xmlns:p14="http://schemas.microsoft.com/office/powerpoint/2010/main" val="36996304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ur Conscience">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B33260-EF8B-EB6F-0D4F-0C9216AD6593}"/>
              </a:ext>
            </a:extLst>
          </p:cNvPr>
          <p:cNvSpPr txBox="1"/>
          <p:nvPr userDrawn="1"/>
        </p:nvSpPr>
        <p:spPr>
          <a:xfrm>
            <a:off x="12553250" y="3602083"/>
            <a:ext cx="10546468" cy="6740307"/>
          </a:xfrm>
          <a:prstGeom prst="rect">
            <a:avLst/>
          </a:prstGeom>
          <a:noFill/>
        </p:spPr>
        <p:txBody>
          <a:bodyPr wrap="square" rtlCol="0">
            <a:spAutoFit/>
          </a:bodyPr>
          <a:lstStyle/>
          <a:p>
            <a:pPr marL="457200" indent="-457200">
              <a:spcAft>
                <a:spcPts val="2400"/>
              </a:spcAft>
              <a:buFont typeface="Arial" panose="020B0604020202020204" pitchFamily="34" charset="0"/>
              <a:buChar char="•"/>
            </a:pPr>
            <a:r>
              <a:rPr lang="en-GB" sz="3200">
                <a:solidFill>
                  <a:schemeClr val="tx1"/>
                </a:solidFill>
              </a:rPr>
              <a:t>We have always pursued a sustainable design agenda, prioritised nature-based solutions &amp; made well-informed decisions guided by our vision and values</a:t>
            </a:r>
          </a:p>
          <a:p>
            <a:pPr marL="457200" indent="-457200">
              <a:spcAft>
                <a:spcPts val="2400"/>
              </a:spcAft>
              <a:buFont typeface="Arial" panose="020B0604020202020204" pitchFamily="34" charset="0"/>
              <a:buChar char="•"/>
            </a:pPr>
            <a:r>
              <a:rPr lang="en-GB" sz="3200">
                <a:solidFill>
                  <a:schemeClr val="tx1"/>
                </a:solidFill>
              </a:rPr>
              <a:t>Initially, we set this out as our ‘Climate Charter’</a:t>
            </a:r>
          </a:p>
          <a:p>
            <a:pPr marL="457200" indent="-457200">
              <a:spcAft>
                <a:spcPts val="2400"/>
              </a:spcAft>
              <a:buFont typeface="Arial" panose="020B0604020202020204" pitchFamily="34" charset="0"/>
              <a:buChar char="•"/>
            </a:pPr>
            <a:r>
              <a:rPr lang="en-GB" sz="3200">
                <a:solidFill>
                  <a:schemeClr val="tx1"/>
                </a:solidFill>
              </a:rPr>
              <a:t>Over time, we realised this wasn’t an accurate reflection of our responsibilities and our impact</a:t>
            </a:r>
          </a:p>
          <a:p>
            <a:pPr marL="457200" indent="-457200">
              <a:spcAft>
                <a:spcPts val="2400"/>
              </a:spcAft>
              <a:buFont typeface="Arial" panose="020B0604020202020204" pitchFamily="34" charset="0"/>
              <a:buChar char="•"/>
            </a:pPr>
            <a:r>
              <a:rPr lang="en-GB" sz="3200">
                <a:solidFill>
                  <a:schemeClr val="tx1"/>
                </a:solidFill>
              </a:rPr>
              <a:t>This inspired us to develop ‘our conscience’</a:t>
            </a:r>
          </a:p>
          <a:p>
            <a:pPr marL="457200" indent="-457200">
              <a:spcAft>
                <a:spcPts val="2400"/>
              </a:spcAft>
              <a:buFont typeface="Arial" panose="020B0604020202020204" pitchFamily="34" charset="0"/>
              <a:buChar char="•"/>
            </a:pPr>
            <a:r>
              <a:rPr lang="en-GB" sz="3200">
                <a:solidFill>
                  <a:schemeClr val="tx1"/>
                </a:solidFill>
              </a:rPr>
              <a:t>It’s our response to the ESG agenda &amp; is a ‘living’ framework designed to reflect the people we are, how we behave, feel, collaborate and act</a:t>
            </a:r>
          </a:p>
        </p:txBody>
      </p:sp>
      <p:sp>
        <p:nvSpPr>
          <p:cNvPr id="2" name="TextBox 1">
            <a:extLst>
              <a:ext uri="{FF2B5EF4-FFF2-40B4-BE49-F238E27FC236}">
                <a16:creationId xmlns:a16="http://schemas.microsoft.com/office/drawing/2014/main" id="{D43662CF-C67D-5A4F-2B02-C8E4508E2FAE}"/>
              </a:ext>
            </a:extLst>
          </p:cNvPr>
          <p:cNvSpPr txBox="1"/>
          <p:nvPr userDrawn="1"/>
        </p:nvSpPr>
        <p:spPr>
          <a:xfrm>
            <a:off x="1282698" y="969035"/>
            <a:ext cx="14186077" cy="1015663"/>
          </a:xfrm>
          <a:prstGeom prst="rect">
            <a:avLst/>
          </a:prstGeom>
          <a:noFill/>
        </p:spPr>
        <p:txBody>
          <a:bodyPr wrap="square" rtlCol="0">
            <a:spAutoFit/>
          </a:bodyPr>
          <a:lstStyle/>
          <a:p>
            <a:r>
              <a:rPr lang="en-GB" sz="6000" b="1">
                <a:solidFill>
                  <a:schemeClr val="tx2"/>
                </a:solidFill>
              </a:rPr>
              <a:t>Our Conscience</a:t>
            </a:r>
          </a:p>
        </p:txBody>
      </p:sp>
      <p:pic>
        <p:nvPicPr>
          <p:cNvPr id="4" name="Picture 3">
            <a:extLst>
              <a:ext uri="{FF2B5EF4-FFF2-40B4-BE49-F238E27FC236}">
                <a16:creationId xmlns:a16="http://schemas.microsoft.com/office/drawing/2014/main" id="{30AE7130-49C7-2AD7-C61C-41CEE8315099}"/>
              </a:ext>
            </a:extLst>
          </p:cNvPr>
          <p:cNvPicPr>
            <a:picLocks noChangeAspect="1"/>
          </p:cNvPicPr>
          <p:nvPr userDrawn="1"/>
        </p:nvPicPr>
        <p:blipFill>
          <a:blip r:embed="rId2"/>
          <a:stretch>
            <a:fillRect/>
          </a:stretch>
        </p:blipFill>
        <p:spPr>
          <a:xfrm>
            <a:off x="21232013" y="12798000"/>
            <a:ext cx="1879600" cy="558800"/>
          </a:xfrm>
          <a:prstGeom prst="rect">
            <a:avLst/>
          </a:prstGeom>
        </p:spPr>
      </p:pic>
      <p:pic>
        <p:nvPicPr>
          <p:cNvPr id="5" name="Picture 4">
            <a:extLst>
              <a:ext uri="{FF2B5EF4-FFF2-40B4-BE49-F238E27FC236}">
                <a16:creationId xmlns:a16="http://schemas.microsoft.com/office/drawing/2014/main" id="{EDADCD1F-EB50-D9BE-60A8-B9548656150F}"/>
              </a:ext>
            </a:extLst>
          </p:cNvPr>
          <p:cNvPicPr>
            <a:picLocks noChangeAspect="1"/>
          </p:cNvPicPr>
          <p:nvPr userDrawn="1"/>
        </p:nvPicPr>
        <p:blipFill>
          <a:blip r:embed="rId3"/>
          <a:srcRect/>
          <a:stretch/>
        </p:blipFill>
        <p:spPr>
          <a:xfrm>
            <a:off x="1135213" y="1984698"/>
            <a:ext cx="10693950" cy="10693950"/>
          </a:xfrm>
          <a:prstGeom prst="rect">
            <a:avLst/>
          </a:prstGeom>
        </p:spPr>
      </p:pic>
    </p:spTree>
    <p:extLst>
      <p:ext uri="{BB962C8B-B14F-4D97-AF65-F5344CB8AC3E}">
        <p14:creationId xmlns:p14="http://schemas.microsoft.com/office/powerpoint/2010/main" val="27084815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ur Values">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409C5F-8B66-7D33-0161-001277497538}"/>
              </a:ext>
            </a:extLst>
          </p:cNvPr>
          <p:cNvSpPr txBox="1"/>
          <p:nvPr userDrawn="1"/>
        </p:nvSpPr>
        <p:spPr>
          <a:xfrm>
            <a:off x="1282698" y="969035"/>
            <a:ext cx="14186077" cy="1015663"/>
          </a:xfrm>
          <a:prstGeom prst="rect">
            <a:avLst/>
          </a:prstGeom>
          <a:noFill/>
        </p:spPr>
        <p:txBody>
          <a:bodyPr wrap="square" rtlCol="0">
            <a:spAutoFit/>
          </a:bodyPr>
          <a:lstStyle/>
          <a:p>
            <a:r>
              <a:rPr lang="en-GB" sz="6000" b="1">
                <a:solidFill>
                  <a:schemeClr val="tx1"/>
                </a:solidFill>
              </a:rPr>
              <a:t>Our Values</a:t>
            </a:r>
          </a:p>
        </p:txBody>
      </p:sp>
      <p:pic>
        <p:nvPicPr>
          <p:cNvPr id="3" name="Picture 2">
            <a:extLst>
              <a:ext uri="{FF2B5EF4-FFF2-40B4-BE49-F238E27FC236}">
                <a16:creationId xmlns:a16="http://schemas.microsoft.com/office/drawing/2014/main" id="{551B2BFB-5C73-8FC2-CDC1-70D820BDF090}"/>
              </a:ext>
            </a:extLst>
          </p:cNvPr>
          <p:cNvPicPr>
            <a:picLocks noChangeAspect="1"/>
          </p:cNvPicPr>
          <p:nvPr userDrawn="1"/>
        </p:nvPicPr>
        <p:blipFill>
          <a:blip r:embed="rId2"/>
          <a:stretch>
            <a:fillRect/>
          </a:stretch>
        </p:blipFill>
        <p:spPr>
          <a:xfrm>
            <a:off x="21232013" y="12798000"/>
            <a:ext cx="1879600" cy="558800"/>
          </a:xfrm>
          <a:prstGeom prst="rect">
            <a:avLst/>
          </a:prstGeom>
        </p:spPr>
      </p:pic>
      <p:pic>
        <p:nvPicPr>
          <p:cNvPr id="4" name="Picture 3" descr="A graphic of a diagram&#10;&#10;AI-generated content may be incorrect.">
            <a:extLst>
              <a:ext uri="{FF2B5EF4-FFF2-40B4-BE49-F238E27FC236}">
                <a16:creationId xmlns:a16="http://schemas.microsoft.com/office/drawing/2014/main" id="{34A1D2CE-E301-A79E-D788-6F13CAA46D87}"/>
              </a:ext>
            </a:extLst>
          </p:cNvPr>
          <p:cNvPicPr>
            <a:picLocks noChangeAspect="1"/>
          </p:cNvPicPr>
          <p:nvPr userDrawn="1"/>
        </p:nvPicPr>
        <p:blipFill>
          <a:blip r:embed="rId3"/>
          <a:srcRect t="8056" b="7006"/>
          <a:stretch>
            <a:fillRect/>
          </a:stretch>
        </p:blipFill>
        <p:spPr>
          <a:xfrm>
            <a:off x="5310161" y="1667434"/>
            <a:ext cx="13762090" cy="11689366"/>
          </a:xfrm>
          <a:prstGeom prst="rect">
            <a:avLst/>
          </a:prstGeom>
        </p:spPr>
      </p:pic>
    </p:spTree>
    <p:extLst>
      <p:ext uri="{BB962C8B-B14F-4D97-AF65-F5344CB8AC3E}">
        <p14:creationId xmlns:p14="http://schemas.microsoft.com/office/powerpoint/2010/main" val="3644222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age wow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830439D-3470-659F-1526-BDF49F15BB8A}"/>
              </a:ext>
            </a:extLst>
          </p:cNvPr>
          <p:cNvSpPr>
            <a:spLocks noGrp="1"/>
          </p:cNvSpPr>
          <p:nvPr>
            <p:ph type="pic" sz="quarter" idx="10" hasCustomPrompt="1"/>
          </p:nvPr>
        </p:nvSpPr>
        <p:spPr>
          <a:xfrm>
            <a:off x="-1" y="-6776"/>
            <a:ext cx="24382413" cy="13722776"/>
          </a:xfrm>
          <a:prstGeom prst="rect">
            <a:avLst/>
          </a:prstGeom>
          <a:noFill/>
          <a:effectLst>
            <a:softEdge rad="0"/>
          </a:effectLst>
        </p:spPr>
        <p:txBody>
          <a:bodyPr lIns="0" tIns="0" rIns="0" bIns="0" anchor="ctr">
            <a:noAutofit/>
          </a:bodyPr>
          <a:lstStyle>
            <a:lvl1pPr marL="0" indent="0" algn="ctr">
              <a:buNone/>
              <a:defRPr/>
            </a:lvl1pPr>
          </a:lstStyle>
          <a:p>
            <a:pPr marL="0" marR="0" lvl="0" indent="0" algn="ctr" defTabSz="1828709" rtl="0" eaLnBrk="1" fontAlgn="auto" latinLnBrk="0" hangingPunct="1">
              <a:lnSpc>
                <a:spcPct val="90000"/>
              </a:lnSpc>
              <a:spcBef>
                <a:spcPts val="2000"/>
              </a:spcBef>
              <a:spcAft>
                <a:spcPts val="0"/>
              </a:spcAft>
              <a:buClrTx/>
              <a:buSzTx/>
              <a:buFont typeface="Arial" panose="020B0604020202020204" pitchFamily="34" charset="0"/>
              <a:buNone/>
              <a:tabLst/>
              <a:defRPr/>
            </a:pPr>
            <a:r>
              <a:rPr lang="en-US"/>
              <a:t>Click to insert or drag &amp; drop </a:t>
            </a:r>
            <a:br>
              <a:rPr lang="en-US"/>
            </a:br>
            <a:r>
              <a:rPr lang="en-US"/>
              <a:t>image here</a:t>
            </a:r>
            <a:br>
              <a:rPr lang="en-US"/>
            </a:br>
            <a:br>
              <a:rPr lang="en-US"/>
            </a:br>
            <a:br>
              <a:rPr lang="en-US"/>
            </a:br>
            <a:endParaRPr lang="en-US"/>
          </a:p>
          <a:p>
            <a:endParaRPr lang="en-US"/>
          </a:p>
        </p:txBody>
      </p:sp>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285200" y="8326800"/>
            <a:ext cx="10602000" cy="4572473"/>
          </a:xfrm>
          <a:prstGeom prst="roundRect">
            <a:avLst>
              <a:gd name="adj" fmla="val 5296"/>
            </a:avLst>
          </a:prstGeom>
          <a:solidFill>
            <a:schemeClr val="accent1"/>
          </a:solidFill>
        </p:spPr>
        <p:txBody>
          <a:bodyPr lIns="255600" tIns="255600" rIns="255600" bIns="255600" anchor="t">
            <a:noAutofit/>
          </a:bodyPr>
          <a:lstStyle>
            <a:lvl1pPr>
              <a:lnSpc>
                <a:spcPts val="7000"/>
              </a:lnSpc>
              <a:defRPr sz="6000" b="1">
                <a:solidFill>
                  <a:schemeClr val="tx2"/>
                </a:solidFill>
              </a:defRPr>
            </a:lvl1pPr>
          </a:lstStyle>
          <a:p>
            <a:r>
              <a:rPr lang="en-GB"/>
              <a:t>Presentation title goes here and looks like this </a:t>
            </a:r>
            <a:endParaRPr lang="en-US"/>
          </a:p>
        </p:txBody>
      </p:sp>
      <p:sp>
        <p:nvSpPr>
          <p:cNvPr id="11" name="Text Placeholder 10">
            <a:extLst>
              <a:ext uri="{FF2B5EF4-FFF2-40B4-BE49-F238E27FC236}">
                <a16:creationId xmlns:a16="http://schemas.microsoft.com/office/drawing/2014/main" id="{5E4C0115-80F6-36FF-7472-714C697EC3E0}"/>
              </a:ext>
            </a:extLst>
          </p:cNvPr>
          <p:cNvSpPr>
            <a:spLocks noGrp="1"/>
          </p:cNvSpPr>
          <p:nvPr>
            <p:ph type="body" sz="quarter" idx="11" hasCustomPrompt="1"/>
          </p:nvPr>
        </p:nvSpPr>
        <p:spPr>
          <a:xfrm>
            <a:off x="1285125" y="11252200"/>
            <a:ext cx="10602000" cy="1449388"/>
          </a:xfrm>
        </p:spPr>
        <p:txBody>
          <a:bodyPr lIns="255600" tIns="0" rIns="255600" bIns="0" anchor="b" anchorCtr="0">
            <a:noAutofit/>
          </a:bodyPr>
          <a:lstStyle>
            <a:lvl1pPr marL="0" indent="0">
              <a:lnSpc>
                <a:spcPts val="2880"/>
              </a:lnSpc>
              <a:spcBef>
                <a:spcPts val="0"/>
              </a:spcBef>
              <a:buNone/>
              <a:defRPr sz="2400">
                <a:solidFill>
                  <a:schemeClr val="tx2"/>
                </a:solidFill>
              </a:defRPr>
            </a:lvl1pPr>
            <a:lvl2pPr marL="914354" indent="0">
              <a:buNone/>
              <a:defRPr sz="2400"/>
            </a:lvl2pPr>
            <a:lvl3pPr marL="1828709" indent="0">
              <a:buNone/>
              <a:defRPr sz="2400"/>
            </a:lvl3pPr>
            <a:lvl4pPr marL="2743063" indent="0">
              <a:buNone/>
              <a:defRPr sz="2400"/>
            </a:lvl4pPr>
            <a:lvl5pPr marL="3657417" indent="0">
              <a:buNone/>
              <a:defRPr sz="2400"/>
            </a:lvl5pPr>
          </a:lstStyle>
          <a:p>
            <a:pPr lvl="0"/>
            <a:r>
              <a:rPr lang="en-GB"/>
              <a:t>Subtitle, version, date and/or more information text goes here. If the title and info is short, reduce the box from the right hand side.</a:t>
            </a:r>
          </a:p>
        </p:txBody>
      </p:sp>
      <p:sp>
        <p:nvSpPr>
          <p:cNvPr id="10" name="Online Image Placeholder 9">
            <a:extLst>
              <a:ext uri="{FF2B5EF4-FFF2-40B4-BE49-F238E27FC236}">
                <a16:creationId xmlns:a16="http://schemas.microsoft.com/office/drawing/2014/main" id="{13EDAA66-43B1-CA3A-6927-F743B28D8D29}"/>
              </a:ext>
            </a:extLst>
          </p:cNvPr>
          <p:cNvSpPr>
            <a:spLocks noGrp="1"/>
          </p:cNvSpPr>
          <p:nvPr>
            <p:ph type="clipArt" sz="quarter" idx="13" hasCustomPrompt="1"/>
          </p:nvPr>
        </p:nvSpPr>
        <p:spPr>
          <a:xfrm>
            <a:off x="20001600" y="1027113"/>
            <a:ext cx="3111500" cy="914400"/>
          </a:xfrm>
          <a:blipFill>
            <a:blip r:embed="rId2">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800"/>
            </a:lvl1pPr>
          </a:lstStyle>
          <a:p>
            <a:r>
              <a:rPr lang="en-US"/>
              <a:t> </a:t>
            </a:r>
          </a:p>
        </p:txBody>
      </p:sp>
      <p:sp>
        <p:nvSpPr>
          <p:cNvPr id="12" name="Online Image Placeholder 9">
            <a:extLst>
              <a:ext uri="{FF2B5EF4-FFF2-40B4-BE49-F238E27FC236}">
                <a16:creationId xmlns:a16="http://schemas.microsoft.com/office/drawing/2014/main" id="{A7EF2911-37DE-0885-B077-791E7C7447C3}"/>
              </a:ext>
            </a:extLst>
          </p:cNvPr>
          <p:cNvSpPr>
            <a:spLocks noGrp="1"/>
          </p:cNvSpPr>
          <p:nvPr>
            <p:ph type="clipArt" sz="quarter" idx="14" hasCustomPrompt="1"/>
          </p:nvPr>
        </p:nvSpPr>
        <p:spPr>
          <a:xfrm>
            <a:off x="20912400" y="11732400"/>
            <a:ext cx="2197100" cy="1079500"/>
          </a:xfrm>
          <a:blipFill>
            <a:blip r:embed="rId4">
              <a:extLst>
                <a:ext uri="{96DAC541-7B7A-43D3-8B79-37D633B846F1}">
                  <asvg:svgBlip xmlns:asvg="http://schemas.microsoft.com/office/drawing/2016/SVG/main" r:embed="rId5"/>
                </a:ext>
              </a:extLst>
            </a:blip>
            <a:stretch>
              <a:fillRect/>
            </a:stretch>
          </a:blipFill>
        </p:spPr>
        <p:txBody>
          <a:bodyPr>
            <a:normAutofit/>
          </a:bodyPr>
          <a:lstStyle>
            <a:lvl1pPr marL="0" indent="0">
              <a:buNone/>
              <a:defRPr sz="800"/>
            </a:lvl1pPr>
          </a:lstStyle>
          <a:p>
            <a:r>
              <a:rPr lang="en-US"/>
              <a:t> </a:t>
            </a:r>
          </a:p>
        </p:txBody>
      </p:sp>
    </p:spTree>
    <p:extLst>
      <p:ext uri="{BB962C8B-B14F-4D97-AF65-F5344CB8AC3E}">
        <p14:creationId xmlns:p14="http://schemas.microsoft.com/office/powerpoint/2010/main" val="22910244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3AA6F1-8ED2-16DD-1FF7-4073CDA4FA8B}"/>
              </a:ext>
            </a:extLst>
          </p:cNvPr>
          <p:cNvSpPr txBox="1"/>
          <p:nvPr userDrawn="1"/>
        </p:nvSpPr>
        <p:spPr>
          <a:xfrm>
            <a:off x="1282698" y="969035"/>
            <a:ext cx="14186077" cy="1015663"/>
          </a:xfrm>
          <a:prstGeom prst="rect">
            <a:avLst/>
          </a:prstGeom>
          <a:noFill/>
        </p:spPr>
        <p:txBody>
          <a:bodyPr wrap="square" rtlCol="0">
            <a:spAutoFit/>
          </a:bodyPr>
          <a:lstStyle/>
          <a:p>
            <a:r>
              <a:rPr lang="en-GB" sz="6000" b="1">
                <a:solidFill>
                  <a:schemeClr val="tx1"/>
                </a:solidFill>
              </a:rPr>
              <a:t>Our Locations</a:t>
            </a:r>
          </a:p>
        </p:txBody>
      </p:sp>
      <p:pic>
        <p:nvPicPr>
          <p:cNvPr id="4" name="Picture 3">
            <a:extLst>
              <a:ext uri="{FF2B5EF4-FFF2-40B4-BE49-F238E27FC236}">
                <a16:creationId xmlns:a16="http://schemas.microsoft.com/office/drawing/2014/main" id="{035F7F92-A802-FF95-FBC9-9D5429BCC1D6}"/>
              </a:ext>
            </a:extLst>
          </p:cNvPr>
          <p:cNvPicPr>
            <a:picLocks noChangeAspect="1"/>
          </p:cNvPicPr>
          <p:nvPr userDrawn="1"/>
        </p:nvPicPr>
        <p:blipFill>
          <a:blip r:embed="rId2"/>
          <a:stretch>
            <a:fillRect/>
          </a:stretch>
        </p:blipFill>
        <p:spPr>
          <a:xfrm>
            <a:off x="21232013" y="12798000"/>
            <a:ext cx="1879600" cy="558800"/>
          </a:xfrm>
          <a:prstGeom prst="rect">
            <a:avLst/>
          </a:prstGeom>
        </p:spPr>
      </p:pic>
      <p:pic>
        <p:nvPicPr>
          <p:cNvPr id="5" name="Picture 4" descr="A group of people standing in a circle in a grassy area&#10;&#10;Description automatically generated">
            <a:extLst>
              <a:ext uri="{FF2B5EF4-FFF2-40B4-BE49-F238E27FC236}">
                <a16:creationId xmlns:a16="http://schemas.microsoft.com/office/drawing/2014/main" id="{96A4C197-A9AF-478F-156B-B81E6BC64393}"/>
              </a:ext>
            </a:extLst>
          </p:cNvPr>
          <p:cNvPicPr>
            <a:picLocks noChangeAspect="1"/>
          </p:cNvPicPr>
          <p:nvPr userDrawn="1"/>
        </p:nvPicPr>
        <p:blipFill rotWithShape="1">
          <a:blip r:embed="rId3"/>
          <a:srcRect l="7701" t="761" r="6567" b="30708"/>
          <a:stretch>
            <a:fillRect/>
          </a:stretch>
        </p:blipFill>
        <p:spPr>
          <a:xfrm>
            <a:off x="1282698" y="4572734"/>
            <a:ext cx="13065602" cy="7833054"/>
          </a:xfrm>
          <a:prstGeom prst="roundRect">
            <a:avLst>
              <a:gd name="adj" fmla="val 1273"/>
            </a:avLst>
          </a:prstGeom>
        </p:spPr>
      </p:pic>
      <p:pic>
        <p:nvPicPr>
          <p:cNvPr id="6" name="Picture 5">
            <a:extLst>
              <a:ext uri="{FF2B5EF4-FFF2-40B4-BE49-F238E27FC236}">
                <a16:creationId xmlns:a16="http://schemas.microsoft.com/office/drawing/2014/main" id="{52D85E9C-E500-F36F-27F6-D6EF0F3BBB1B}"/>
              </a:ext>
            </a:extLst>
          </p:cNvPr>
          <p:cNvPicPr>
            <a:picLocks noChangeAspect="1"/>
          </p:cNvPicPr>
          <p:nvPr userDrawn="1"/>
        </p:nvPicPr>
        <p:blipFill>
          <a:blip r:embed="rId4"/>
          <a:srcRect r="8275"/>
          <a:stretch>
            <a:fillRect/>
          </a:stretch>
        </p:blipFill>
        <p:spPr>
          <a:xfrm>
            <a:off x="13299227" y="359200"/>
            <a:ext cx="10582750" cy="12145829"/>
          </a:xfrm>
          <a:prstGeom prst="rect">
            <a:avLst/>
          </a:prstGeom>
        </p:spPr>
      </p:pic>
    </p:spTree>
    <p:extLst>
      <p:ext uri="{BB962C8B-B14F-4D97-AF65-F5344CB8AC3E}">
        <p14:creationId xmlns:p14="http://schemas.microsoft.com/office/powerpoint/2010/main" val="968675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m cards">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06B0DDDB-35B9-8999-CF2E-BBD5C354F216}"/>
              </a:ext>
            </a:extLst>
          </p:cNvPr>
          <p:cNvSpPr>
            <a:spLocks noGrp="1"/>
          </p:cNvSpPr>
          <p:nvPr>
            <p:ph type="body" sz="quarter" idx="13" hasCustomPrompt="1"/>
          </p:nvPr>
        </p:nvSpPr>
        <p:spPr>
          <a:xfrm>
            <a:off x="1282699" y="3733200"/>
            <a:ext cx="3096000" cy="6120000"/>
          </a:xfrm>
          <a:prstGeom prst="roundRect">
            <a:avLst>
              <a:gd name="adj" fmla="val 6821"/>
            </a:avLst>
          </a:prstGeom>
          <a:solidFill>
            <a:schemeClr val="accent6"/>
          </a:solidFill>
        </p:spPr>
        <p:txBody>
          <a:bodyPr lIns="190800" tIns="3297600" rIns="190800" bIns="190800">
            <a:noAutofit/>
          </a:bodyPr>
          <a:lstStyle>
            <a:lvl1pPr marL="0" indent="0">
              <a:lnSpc>
                <a:spcPts val="2400"/>
              </a:lnSpc>
              <a:spcBef>
                <a:spcPts val="0"/>
              </a:spcBef>
              <a:buNone/>
              <a:defRPr sz="2000" b="0"/>
            </a:lvl1pPr>
            <a:lvl2pPr marL="914354" indent="0">
              <a:lnSpc>
                <a:spcPts val="2400"/>
              </a:lnSpc>
              <a:buNone/>
              <a:defRPr sz="2000"/>
            </a:lvl2pPr>
            <a:lvl3pPr marL="1828709" indent="0">
              <a:lnSpc>
                <a:spcPts val="2400"/>
              </a:lnSpc>
              <a:buNone/>
              <a:defRPr sz="2000"/>
            </a:lvl3pPr>
            <a:lvl4pPr marL="2743063" indent="0">
              <a:lnSpc>
                <a:spcPts val="2400"/>
              </a:lnSpc>
              <a:buNone/>
              <a:defRPr sz="2000"/>
            </a:lvl4pPr>
            <a:lvl5pPr marL="3657417" indent="0">
              <a:lnSpc>
                <a:spcPts val="2400"/>
              </a:lnSpc>
              <a:buNone/>
              <a:defRPr sz="2000"/>
            </a:lvl5pPr>
          </a:lstStyle>
          <a:p>
            <a:pPr lvl="0"/>
            <a:r>
              <a:rPr lang="en-GB"/>
              <a:t>Name</a:t>
            </a:r>
            <a:br>
              <a:rPr lang="en-GB"/>
            </a:br>
            <a:r>
              <a:rPr lang="en-GB"/>
              <a:t>Job title</a:t>
            </a:r>
            <a:br>
              <a:rPr lang="en-GB"/>
            </a:br>
            <a:r>
              <a:rPr lang="en-GB" err="1"/>
              <a:t>Biog</a:t>
            </a:r>
            <a:r>
              <a:rPr lang="en-GB"/>
              <a:t> info</a:t>
            </a:r>
          </a:p>
        </p:txBody>
      </p:sp>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282700" y="1947600"/>
            <a:ext cx="16188098" cy="923330"/>
          </a:xfrm>
        </p:spPr>
        <p:txBody>
          <a:bodyPr wrap="square" lIns="0" tIns="0" rIns="0" bIns="0" anchor="t">
            <a:spAutoFit/>
          </a:bodyPr>
          <a:lstStyle>
            <a:lvl1pPr>
              <a:lnSpc>
                <a:spcPts val="7200"/>
              </a:lnSpc>
              <a:defRPr sz="6000" b="1">
                <a:solidFill>
                  <a:schemeClr val="tx2"/>
                </a:solidFill>
              </a:defRPr>
            </a:lvl1pPr>
          </a:lstStyle>
          <a:p>
            <a:r>
              <a:rPr lang="en-GB"/>
              <a:t>Heading</a:t>
            </a:r>
            <a:endParaRPr lang="en-US"/>
          </a:p>
        </p:txBody>
      </p:sp>
      <p:pic>
        <p:nvPicPr>
          <p:cNvPr id="5" name="Picture 4">
            <a:extLst>
              <a:ext uri="{FF2B5EF4-FFF2-40B4-BE49-F238E27FC236}">
                <a16:creationId xmlns:a16="http://schemas.microsoft.com/office/drawing/2014/main" id="{5B6D3F45-CB35-922A-AF51-8329FE3E9BF3}"/>
              </a:ext>
            </a:extLst>
          </p:cNvPr>
          <p:cNvPicPr>
            <a:picLocks noChangeAspect="1"/>
          </p:cNvPicPr>
          <p:nvPr userDrawn="1"/>
        </p:nvPicPr>
        <p:blipFill>
          <a:blip r:embed="rId2"/>
          <a:stretch>
            <a:fillRect/>
          </a:stretch>
        </p:blipFill>
        <p:spPr>
          <a:xfrm>
            <a:off x="21232013" y="12798000"/>
            <a:ext cx="1879600" cy="558800"/>
          </a:xfrm>
          <a:prstGeom prst="rect">
            <a:avLst/>
          </a:prstGeom>
        </p:spPr>
      </p:pic>
      <p:sp>
        <p:nvSpPr>
          <p:cNvPr id="9" name="Picture Placeholder 8">
            <a:extLst>
              <a:ext uri="{FF2B5EF4-FFF2-40B4-BE49-F238E27FC236}">
                <a16:creationId xmlns:a16="http://schemas.microsoft.com/office/drawing/2014/main" id="{752D45E4-33E1-023E-DDEC-05B2F7392A1B}"/>
              </a:ext>
            </a:extLst>
          </p:cNvPr>
          <p:cNvSpPr>
            <a:spLocks noGrp="1"/>
          </p:cNvSpPr>
          <p:nvPr>
            <p:ph type="pic" sz="quarter" idx="12" hasCustomPrompt="1"/>
          </p:nvPr>
        </p:nvSpPr>
        <p:spPr>
          <a:xfrm>
            <a:off x="1480512" y="3998258"/>
            <a:ext cx="2700000" cy="2700000"/>
          </a:xfrm>
        </p:spPr>
        <p:txBody>
          <a:bodyPr>
            <a:normAutofit/>
          </a:bodyPr>
          <a:lstStyle>
            <a:lvl1pPr marL="0" indent="0">
              <a:buNone/>
              <a:defRPr sz="2400"/>
            </a:lvl1pPr>
          </a:lstStyle>
          <a:p>
            <a:r>
              <a:rPr lang="en-US"/>
              <a:t>Drop picture here</a:t>
            </a:r>
          </a:p>
        </p:txBody>
      </p:sp>
      <p:sp>
        <p:nvSpPr>
          <p:cNvPr id="13" name="Text Placeholder 11">
            <a:extLst>
              <a:ext uri="{FF2B5EF4-FFF2-40B4-BE49-F238E27FC236}">
                <a16:creationId xmlns:a16="http://schemas.microsoft.com/office/drawing/2014/main" id="{1B2448E7-B0F7-BB81-5BA1-E149FBEB18E5}"/>
              </a:ext>
            </a:extLst>
          </p:cNvPr>
          <p:cNvSpPr>
            <a:spLocks noGrp="1"/>
          </p:cNvSpPr>
          <p:nvPr>
            <p:ph type="body" sz="quarter" idx="14" hasCustomPrompt="1"/>
          </p:nvPr>
        </p:nvSpPr>
        <p:spPr>
          <a:xfrm>
            <a:off x="5062256" y="3733200"/>
            <a:ext cx="3096000" cy="6120000"/>
          </a:xfrm>
          <a:prstGeom prst="roundRect">
            <a:avLst>
              <a:gd name="adj" fmla="val 6821"/>
            </a:avLst>
          </a:prstGeom>
          <a:solidFill>
            <a:schemeClr val="accent6"/>
          </a:solidFill>
        </p:spPr>
        <p:txBody>
          <a:bodyPr lIns="190800" tIns="3297600" rIns="190800" bIns="190800">
            <a:noAutofit/>
          </a:bodyPr>
          <a:lstStyle>
            <a:lvl1pPr marL="0" indent="0">
              <a:lnSpc>
                <a:spcPts val="2400"/>
              </a:lnSpc>
              <a:spcBef>
                <a:spcPts val="0"/>
              </a:spcBef>
              <a:buNone/>
              <a:defRPr sz="2000" b="0"/>
            </a:lvl1pPr>
            <a:lvl2pPr marL="914354" indent="0">
              <a:lnSpc>
                <a:spcPts val="2400"/>
              </a:lnSpc>
              <a:buNone/>
              <a:defRPr sz="2000"/>
            </a:lvl2pPr>
            <a:lvl3pPr marL="1828709" indent="0">
              <a:lnSpc>
                <a:spcPts val="2400"/>
              </a:lnSpc>
              <a:buNone/>
              <a:defRPr sz="2000"/>
            </a:lvl3pPr>
            <a:lvl4pPr marL="2743063" indent="0">
              <a:lnSpc>
                <a:spcPts val="2400"/>
              </a:lnSpc>
              <a:buNone/>
              <a:defRPr sz="2000"/>
            </a:lvl4pPr>
            <a:lvl5pPr marL="3657417" indent="0">
              <a:lnSpc>
                <a:spcPts val="2400"/>
              </a:lnSpc>
              <a:buNone/>
              <a:defRPr sz="2000"/>
            </a:lvl5pPr>
          </a:lstStyle>
          <a:p>
            <a:pPr lvl="0"/>
            <a:r>
              <a:rPr lang="en-GB"/>
              <a:t>Name</a:t>
            </a:r>
            <a:br>
              <a:rPr lang="en-GB"/>
            </a:br>
            <a:r>
              <a:rPr lang="en-GB"/>
              <a:t>Job title</a:t>
            </a:r>
            <a:br>
              <a:rPr lang="en-GB"/>
            </a:br>
            <a:r>
              <a:rPr lang="en-GB" err="1"/>
              <a:t>Biog</a:t>
            </a:r>
            <a:r>
              <a:rPr lang="en-GB"/>
              <a:t> info</a:t>
            </a:r>
          </a:p>
        </p:txBody>
      </p:sp>
      <p:sp>
        <p:nvSpPr>
          <p:cNvPr id="14" name="Picture Placeholder 8">
            <a:extLst>
              <a:ext uri="{FF2B5EF4-FFF2-40B4-BE49-F238E27FC236}">
                <a16:creationId xmlns:a16="http://schemas.microsoft.com/office/drawing/2014/main" id="{EE300ACB-EFD2-1927-AA21-4A923737827E}"/>
              </a:ext>
            </a:extLst>
          </p:cNvPr>
          <p:cNvSpPr>
            <a:spLocks noGrp="1"/>
          </p:cNvSpPr>
          <p:nvPr>
            <p:ph type="pic" sz="quarter" idx="15" hasCustomPrompt="1"/>
          </p:nvPr>
        </p:nvSpPr>
        <p:spPr>
          <a:xfrm>
            <a:off x="5260069" y="3998258"/>
            <a:ext cx="2700000" cy="2700000"/>
          </a:xfrm>
        </p:spPr>
        <p:txBody>
          <a:bodyPr>
            <a:normAutofit/>
          </a:bodyPr>
          <a:lstStyle>
            <a:lvl1pPr marL="0" indent="0">
              <a:buNone/>
              <a:defRPr sz="2400"/>
            </a:lvl1pPr>
          </a:lstStyle>
          <a:p>
            <a:r>
              <a:rPr lang="en-US"/>
              <a:t>Drop picture here</a:t>
            </a:r>
          </a:p>
        </p:txBody>
      </p:sp>
      <p:sp>
        <p:nvSpPr>
          <p:cNvPr id="15" name="Text Placeholder 11">
            <a:extLst>
              <a:ext uri="{FF2B5EF4-FFF2-40B4-BE49-F238E27FC236}">
                <a16:creationId xmlns:a16="http://schemas.microsoft.com/office/drawing/2014/main" id="{F75A7DA0-B87C-906C-A1BE-2DA285C89DCD}"/>
              </a:ext>
            </a:extLst>
          </p:cNvPr>
          <p:cNvSpPr>
            <a:spLocks noGrp="1"/>
          </p:cNvSpPr>
          <p:nvPr>
            <p:ph type="body" sz="quarter" idx="16" hasCustomPrompt="1"/>
          </p:nvPr>
        </p:nvSpPr>
        <p:spPr>
          <a:xfrm>
            <a:off x="8770937" y="3733200"/>
            <a:ext cx="3096000" cy="6120000"/>
          </a:xfrm>
          <a:prstGeom prst="roundRect">
            <a:avLst>
              <a:gd name="adj" fmla="val 6821"/>
            </a:avLst>
          </a:prstGeom>
          <a:solidFill>
            <a:schemeClr val="accent6"/>
          </a:solidFill>
        </p:spPr>
        <p:txBody>
          <a:bodyPr lIns="190800" tIns="3297600" rIns="190800" bIns="190800">
            <a:noAutofit/>
          </a:bodyPr>
          <a:lstStyle>
            <a:lvl1pPr marL="0" indent="0">
              <a:lnSpc>
                <a:spcPts val="2400"/>
              </a:lnSpc>
              <a:spcBef>
                <a:spcPts val="0"/>
              </a:spcBef>
              <a:buNone/>
              <a:defRPr sz="2000" b="0"/>
            </a:lvl1pPr>
            <a:lvl2pPr marL="914354" indent="0">
              <a:lnSpc>
                <a:spcPts val="2400"/>
              </a:lnSpc>
              <a:buNone/>
              <a:defRPr sz="2000"/>
            </a:lvl2pPr>
            <a:lvl3pPr marL="1828709" indent="0">
              <a:lnSpc>
                <a:spcPts val="2400"/>
              </a:lnSpc>
              <a:buNone/>
              <a:defRPr sz="2000"/>
            </a:lvl3pPr>
            <a:lvl4pPr marL="2743063" indent="0">
              <a:lnSpc>
                <a:spcPts val="2400"/>
              </a:lnSpc>
              <a:buNone/>
              <a:defRPr sz="2000"/>
            </a:lvl4pPr>
            <a:lvl5pPr marL="3657417" indent="0">
              <a:lnSpc>
                <a:spcPts val="2400"/>
              </a:lnSpc>
              <a:buNone/>
              <a:defRPr sz="2000"/>
            </a:lvl5pPr>
          </a:lstStyle>
          <a:p>
            <a:pPr lvl="0"/>
            <a:r>
              <a:rPr lang="en-GB"/>
              <a:t>Name</a:t>
            </a:r>
            <a:br>
              <a:rPr lang="en-GB"/>
            </a:br>
            <a:r>
              <a:rPr lang="en-GB"/>
              <a:t>Job title</a:t>
            </a:r>
            <a:br>
              <a:rPr lang="en-GB"/>
            </a:br>
            <a:r>
              <a:rPr lang="en-GB" err="1"/>
              <a:t>Biog</a:t>
            </a:r>
            <a:r>
              <a:rPr lang="en-GB"/>
              <a:t> info</a:t>
            </a:r>
          </a:p>
        </p:txBody>
      </p:sp>
      <p:sp>
        <p:nvSpPr>
          <p:cNvPr id="16" name="Picture Placeholder 8">
            <a:extLst>
              <a:ext uri="{FF2B5EF4-FFF2-40B4-BE49-F238E27FC236}">
                <a16:creationId xmlns:a16="http://schemas.microsoft.com/office/drawing/2014/main" id="{BF7A8F91-6820-B4D3-67EB-F1A82E739E96}"/>
              </a:ext>
            </a:extLst>
          </p:cNvPr>
          <p:cNvSpPr>
            <a:spLocks noGrp="1"/>
          </p:cNvSpPr>
          <p:nvPr>
            <p:ph type="pic" sz="quarter" idx="17" hasCustomPrompt="1"/>
          </p:nvPr>
        </p:nvSpPr>
        <p:spPr>
          <a:xfrm>
            <a:off x="8968750" y="3998258"/>
            <a:ext cx="2700000" cy="2700000"/>
          </a:xfrm>
        </p:spPr>
        <p:txBody>
          <a:bodyPr>
            <a:normAutofit/>
          </a:bodyPr>
          <a:lstStyle>
            <a:lvl1pPr marL="0" indent="0">
              <a:buNone/>
              <a:defRPr sz="2400"/>
            </a:lvl1pPr>
          </a:lstStyle>
          <a:p>
            <a:r>
              <a:rPr lang="en-US"/>
              <a:t>Drop picture here</a:t>
            </a:r>
          </a:p>
        </p:txBody>
      </p:sp>
      <p:sp>
        <p:nvSpPr>
          <p:cNvPr id="17" name="Text Placeholder 11">
            <a:extLst>
              <a:ext uri="{FF2B5EF4-FFF2-40B4-BE49-F238E27FC236}">
                <a16:creationId xmlns:a16="http://schemas.microsoft.com/office/drawing/2014/main" id="{E441FE34-AB6F-8F61-809B-734E1E11C0A4}"/>
              </a:ext>
            </a:extLst>
          </p:cNvPr>
          <p:cNvSpPr>
            <a:spLocks noGrp="1"/>
          </p:cNvSpPr>
          <p:nvPr>
            <p:ph type="body" sz="quarter" idx="18" hasCustomPrompt="1"/>
          </p:nvPr>
        </p:nvSpPr>
        <p:spPr>
          <a:xfrm>
            <a:off x="12515850" y="3733200"/>
            <a:ext cx="3096000" cy="6120000"/>
          </a:xfrm>
          <a:prstGeom prst="roundRect">
            <a:avLst>
              <a:gd name="adj" fmla="val 6821"/>
            </a:avLst>
          </a:prstGeom>
          <a:solidFill>
            <a:schemeClr val="accent6"/>
          </a:solidFill>
        </p:spPr>
        <p:txBody>
          <a:bodyPr lIns="190800" tIns="3297600" rIns="190800" bIns="190800">
            <a:noAutofit/>
          </a:bodyPr>
          <a:lstStyle>
            <a:lvl1pPr marL="0" indent="0">
              <a:lnSpc>
                <a:spcPts val="2400"/>
              </a:lnSpc>
              <a:spcBef>
                <a:spcPts val="0"/>
              </a:spcBef>
              <a:buNone/>
              <a:defRPr sz="2000" b="0"/>
            </a:lvl1pPr>
            <a:lvl2pPr marL="914354" indent="0">
              <a:lnSpc>
                <a:spcPts val="2400"/>
              </a:lnSpc>
              <a:buNone/>
              <a:defRPr sz="2000"/>
            </a:lvl2pPr>
            <a:lvl3pPr marL="1828709" indent="0">
              <a:lnSpc>
                <a:spcPts val="2400"/>
              </a:lnSpc>
              <a:buNone/>
              <a:defRPr sz="2000"/>
            </a:lvl3pPr>
            <a:lvl4pPr marL="2743063" indent="0">
              <a:lnSpc>
                <a:spcPts val="2400"/>
              </a:lnSpc>
              <a:buNone/>
              <a:defRPr sz="2000"/>
            </a:lvl4pPr>
            <a:lvl5pPr marL="3657417" indent="0">
              <a:lnSpc>
                <a:spcPts val="2400"/>
              </a:lnSpc>
              <a:buNone/>
              <a:defRPr sz="2000"/>
            </a:lvl5pPr>
          </a:lstStyle>
          <a:p>
            <a:pPr lvl="0"/>
            <a:r>
              <a:rPr lang="en-GB"/>
              <a:t>Name</a:t>
            </a:r>
            <a:br>
              <a:rPr lang="en-GB"/>
            </a:br>
            <a:r>
              <a:rPr lang="en-GB"/>
              <a:t>Job title</a:t>
            </a:r>
            <a:br>
              <a:rPr lang="en-GB"/>
            </a:br>
            <a:r>
              <a:rPr lang="en-GB" err="1"/>
              <a:t>Biog</a:t>
            </a:r>
            <a:r>
              <a:rPr lang="en-GB"/>
              <a:t> info</a:t>
            </a:r>
          </a:p>
        </p:txBody>
      </p:sp>
      <p:sp>
        <p:nvSpPr>
          <p:cNvPr id="18" name="Picture Placeholder 8">
            <a:extLst>
              <a:ext uri="{FF2B5EF4-FFF2-40B4-BE49-F238E27FC236}">
                <a16:creationId xmlns:a16="http://schemas.microsoft.com/office/drawing/2014/main" id="{AE5F0D58-7F93-3AC0-10EA-9A0FA2EB0675}"/>
              </a:ext>
            </a:extLst>
          </p:cNvPr>
          <p:cNvSpPr>
            <a:spLocks noGrp="1"/>
          </p:cNvSpPr>
          <p:nvPr>
            <p:ph type="pic" sz="quarter" idx="19" hasCustomPrompt="1"/>
          </p:nvPr>
        </p:nvSpPr>
        <p:spPr>
          <a:xfrm>
            <a:off x="12713663" y="3998258"/>
            <a:ext cx="2700000" cy="2700000"/>
          </a:xfrm>
        </p:spPr>
        <p:txBody>
          <a:bodyPr>
            <a:normAutofit/>
          </a:bodyPr>
          <a:lstStyle>
            <a:lvl1pPr marL="0" indent="0">
              <a:buNone/>
              <a:defRPr sz="2400"/>
            </a:lvl1pPr>
          </a:lstStyle>
          <a:p>
            <a:r>
              <a:rPr lang="en-US"/>
              <a:t>Drop picture here</a:t>
            </a:r>
          </a:p>
        </p:txBody>
      </p:sp>
      <p:sp>
        <p:nvSpPr>
          <p:cNvPr id="19" name="Text Placeholder 11">
            <a:extLst>
              <a:ext uri="{FF2B5EF4-FFF2-40B4-BE49-F238E27FC236}">
                <a16:creationId xmlns:a16="http://schemas.microsoft.com/office/drawing/2014/main" id="{21E4DB11-9555-182E-F84D-3C94A907CD14}"/>
              </a:ext>
            </a:extLst>
          </p:cNvPr>
          <p:cNvSpPr>
            <a:spLocks noGrp="1"/>
          </p:cNvSpPr>
          <p:nvPr>
            <p:ph type="body" sz="quarter" idx="20" hasCustomPrompt="1"/>
          </p:nvPr>
        </p:nvSpPr>
        <p:spPr>
          <a:xfrm>
            <a:off x="16260763" y="3733200"/>
            <a:ext cx="3096000" cy="6120000"/>
          </a:xfrm>
          <a:prstGeom prst="roundRect">
            <a:avLst>
              <a:gd name="adj" fmla="val 6821"/>
            </a:avLst>
          </a:prstGeom>
          <a:solidFill>
            <a:schemeClr val="accent6"/>
          </a:solidFill>
        </p:spPr>
        <p:txBody>
          <a:bodyPr lIns="190800" tIns="3297600" rIns="190800" bIns="190800">
            <a:noAutofit/>
          </a:bodyPr>
          <a:lstStyle>
            <a:lvl1pPr marL="0" indent="0">
              <a:lnSpc>
                <a:spcPts val="2400"/>
              </a:lnSpc>
              <a:spcBef>
                <a:spcPts val="0"/>
              </a:spcBef>
              <a:buNone/>
              <a:defRPr sz="2000" b="0"/>
            </a:lvl1pPr>
            <a:lvl2pPr marL="914354" indent="0">
              <a:lnSpc>
                <a:spcPts val="2400"/>
              </a:lnSpc>
              <a:buNone/>
              <a:defRPr sz="2000"/>
            </a:lvl2pPr>
            <a:lvl3pPr marL="1828709" indent="0">
              <a:lnSpc>
                <a:spcPts val="2400"/>
              </a:lnSpc>
              <a:buNone/>
              <a:defRPr sz="2000"/>
            </a:lvl3pPr>
            <a:lvl4pPr marL="2743063" indent="0">
              <a:lnSpc>
                <a:spcPts val="2400"/>
              </a:lnSpc>
              <a:buNone/>
              <a:defRPr sz="2000"/>
            </a:lvl4pPr>
            <a:lvl5pPr marL="3657417" indent="0">
              <a:lnSpc>
                <a:spcPts val="2400"/>
              </a:lnSpc>
              <a:buNone/>
              <a:defRPr sz="2000"/>
            </a:lvl5pPr>
          </a:lstStyle>
          <a:p>
            <a:pPr lvl="0"/>
            <a:r>
              <a:rPr lang="en-GB"/>
              <a:t>Name</a:t>
            </a:r>
            <a:br>
              <a:rPr lang="en-GB"/>
            </a:br>
            <a:r>
              <a:rPr lang="en-GB"/>
              <a:t>Job title</a:t>
            </a:r>
            <a:br>
              <a:rPr lang="en-GB"/>
            </a:br>
            <a:r>
              <a:rPr lang="en-GB" err="1"/>
              <a:t>Biog</a:t>
            </a:r>
            <a:r>
              <a:rPr lang="en-GB"/>
              <a:t> info</a:t>
            </a:r>
          </a:p>
        </p:txBody>
      </p:sp>
      <p:sp>
        <p:nvSpPr>
          <p:cNvPr id="20" name="Picture Placeholder 8">
            <a:extLst>
              <a:ext uri="{FF2B5EF4-FFF2-40B4-BE49-F238E27FC236}">
                <a16:creationId xmlns:a16="http://schemas.microsoft.com/office/drawing/2014/main" id="{82051B69-66E2-BF77-FB45-B1D23D4E74B2}"/>
              </a:ext>
            </a:extLst>
          </p:cNvPr>
          <p:cNvSpPr>
            <a:spLocks noGrp="1"/>
          </p:cNvSpPr>
          <p:nvPr>
            <p:ph type="pic" sz="quarter" idx="21" hasCustomPrompt="1"/>
          </p:nvPr>
        </p:nvSpPr>
        <p:spPr>
          <a:xfrm>
            <a:off x="16458576" y="3998258"/>
            <a:ext cx="2700000" cy="2700000"/>
          </a:xfrm>
        </p:spPr>
        <p:txBody>
          <a:bodyPr>
            <a:normAutofit/>
          </a:bodyPr>
          <a:lstStyle>
            <a:lvl1pPr marL="0" indent="0">
              <a:buNone/>
              <a:defRPr sz="2400"/>
            </a:lvl1pPr>
          </a:lstStyle>
          <a:p>
            <a:r>
              <a:rPr lang="en-US"/>
              <a:t>Drop picture here</a:t>
            </a:r>
          </a:p>
        </p:txBody>
      </p:sp>
      <p:sp>
        <p:nvSpPr>
          <p:cNvPr id="21" name="Text Placeholder 11">
            <a:extLst>
              <a:ext uri="{FF2B5EF4-FFF2-40B4-BE49-F238E27FC236}">
                <a16:creationId xmlns:a16="http://schemas.microsoft.com/office/drawing/2014/main" id="{56E7C256-1E8A-9F3C-1337-63BD6E8EE881}"/>
              </a:ext>
            </a:extLst>
          </p:cNvPr>
          <p:cNvSpPr>
            <a:spLocks noGrp="1"/>
          </p:cNvSpPr>
          <p:nvPr>
            <p:ph type="body" sz="quarter" idx="22" hasCustomPrompt="1"/>
          </p:nvPr>
        </p:nvSpPr>
        <p:spPr>
          <a:xfrm>
            <a:off x="20004087" y="3733200"/>
            <a:ext cx="3096000" cy="6120000"/>
          </a:xfrm>
          <a:prstGeom prst="roundRect">
            <a:avLst>
              <a:gd name="adj" fmla="val 6821"/>
            </a:avLst>
          </a:prstGeom>
          <a:solidFill>
            <a:schemeClr val="accent6"/>
          </a:solidFill>
        </p:spPr>
        <p:txBody>
          <a:bodyPr lIns="190800" tIns="3297600" rIns="190800" bIns="190800">
            <a:noAutofit/>
          </a:bodyPr>
          <a:lstStyle>
            <a:lvl1pPr marL="0" indent="0">
              <a:lnSpc>
                <a:spcPts val="2400"/>
              </a:lnSpc>
              <a:spcBef>
                <a:spcPts val="0"/>
              </a:spcBef>
              <a:buNone/>
              <a:defRPr sz="2000" b="0"/>
            </a:lvl1pPr>
            <a:lvl2pPr marL="914354" indent="0">
              <a:lnSpc>
                <a:spcPts val="2400"/>
              </a:lnSpc>
              <a:buNone/>
              <a:defRPr sz="2000"/>
            </a:lvl2pPr>
            <a:lvl3pPr marL="1828709" indent="0">
              <a:lnSpc>
                <a:spcPts val="2400"/>
              </a:lnSpc>
              <a:buNone/>
              <a:defRPr sz="2000"/>
            </a:lvl3pPr>
            <a:lvl4pPr marL="2743063" indent="0">
              <a:lnSpc>
                <a:spcPts val="2400"/>
              </a:lnSpc>
              <a:buNone/>
              <a:defRPr sz="2000"/>
            </a:lvl4pPr>
            <a:lvl5pPr marL="3657417" indent="0">
              <a:lnSpc>
                <a:spcPts val="2400"/>
              </a:lnSpc>
              <a:buNone/>
              <a:defRPr sz="2000"/>
            </a:lvl5pPr>
          </a:lstStyle>
          <a:p>
            <a:pPr lvl="0"/>
            <a:r>
              <a:rPr lang="en-GB"/>
              <a:t>Name</a:t>
            </a:r>
            <a:br>
              <a:rPr lang="en-GB"/>
            </a:br>
            <a:r>
              <a:rPr lang="en-GB"/>
              <a:t>Job title</a:t>
            </a:r>
            <a:br>
              <a:rPr lang="en-GB"/>
            </a:br>
            <a:r>
              <a:rPr lang="en-GB" err="1"/>
              <a:t>Biog</a:t>
            </a:r>
            <a:r>
              <a:rPr lang="en-GB"/>
              <a:t> info</a:t>
            </a:r>
          </a:p>
        </p:txBody>
      </p:sp>
      <p:sp>
        <p:nvSpPr>
          <p:cNvPr id="22" name="Picture Placeholder 8">
            <a:extLst>
              <a:ext uri="{FF2B5EF4-FFF2-40B4-BE49-F238E27FC236}">
                <a16:creationId xmlns:a16="http://schemas.microsoft.com/office/drawing/2014/main" id="{0D835F84-25CF-BBA8-985F-6EAA2591684D}"/>
              </a:ext>
            </a:extLst>
          </p:cNvPr>
          <p:cNvSpPr>
            <a:spLocks noGrp="1"/>
          </p:cNvSpPr>
          <p:nvPr>
            <p:ph type="pic" sz="quarter" idx="23" hasCustomPrompt="1"/>
          </p:nvPr>
        </p:nvSpPr>
        <p:spPr>
          <a:xfrm>
            <a:off x="20201900" y="3998258"/>
            <a:ext cx="2700000" cy="2700000"/>
          </a:xfrm>
        </p:spPr>
        <p:txBody>
          <a:bodyPr>
            <a:normAutofit/>
          </a:bodyPr>
          <a:lstStyle>
            <a:lvl1pPr marL="0" indent="0">
              <a:buNone/>
              <a:defRPr sz="2400"/>
            </a:lvl1pPr>
          </a:lstStyle>
          <a:p>
            <a:r>
              <a:rPr lang="en-US"/>
              <a:t>Drop picture here</a:t>
            </a:r>
          </a:p>
        </p:txBody>
      </p:sp>
      <p:sp>
        <p:nvSpPr>
          <p:cNvPr id="24" name="Text Placeholder 23">
            <a:extLst>
              <a:ext uri="{FF2B5EF4-FFF2-40B4-BE49-F238E27FC236}">
                <a16:creationId xmlns:a16="http://schemas.microsoft.com/office/drawing/2014/main" id="{3904AF05-70FD-8F23-1D85-0C400EBFCB11}"/>
              </a:ext>
            </a:extLst>
          </p:cNvPr>
          <p:cNvSpPr>
            <a:spLocks noGrp="1"/>
          </p:cNvSpPr>
          <p:nvPr>
            <p:ph type="body" sz="quarter" idx="24" hasCustomPrompt="1"/>
          </p:nvPr>
        </p:nvSpPr>
        <p:spPr>
          <a:xfrm>
            <a:off x="19841900" y="180671"/>
            <a:ext cx="3420000" cy="3420000"/>
          </a:xfrm>
          <a:prstGeom prst="ellipse">
            <a:avLst/>
          </a:prstGeom>
          <a:solidFill>
            <a:srgbClr val="FF00FF"/>
          </a:solidFill>
        </p:spPr>
        <p:txBody>
          <a:bodyPr anchor="ctr" anchorCtr="0">
            <a:noAutofit/>
          </a:bodyPr>
          <a:lstStyle>
            <a:lvl1pPr marL="0" indent="0" algn="ctr">
              <a:buNone/>
              <a:defRPr sz="2000"/>
            </a:lvl1pPr>
            <a:lvl2pPr marL="914354" indent="0">
              <a:buNone/>
              <a:defRPr sz="2000"/>
            </a:lvl2pPr>
            <a:lvl3pPr marL="1828709" indent="0">
              <a:buNone/>
              <a:defRPr sz="2000"/>
            </a:lvl3pPr>
            <a:lvl4pPr marL="2743063" indent="0">
              <a:buNone/>
              <a:defRPr sz="2000"/>
            </a:lvl4pPr>
            <a:lvl5pPr marL="3657417" indent="0">
              <a:buNone/>
              <a:defRPr sz="2000"/>
            </a:lvl5pPr>
          </a:lstStyle>
          <a:p>
            <a:pPr lvl="0"/>
            <a:r>
              <a:rPr lang="en-GB"/>
              <a:t>Edit the cards as required – change colour (refer to brand guidance for accessible options) or delete those not needed.</a:t>
            </a:r>
          </a:p>
        </p:txBody>
      </p:sp>
    </p:spTree>
    <p:extLst>
      <p:ext uri="{BB962C8B-B14F-4D97-AF65-F5344CB8AC3E}">
        <p14:creationId xmlns:p14="http://schemas.microsoft.com/office/powerpoint/2010/main" val="2294678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Key brand statement">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E4598BD-E6FD-FD99-2C80-81038D973F15}"/>
              </a:ext>
            </a:extLst>
          </p:cNvPr>
          <p:cNvSpPr>
            <a:spLocks noGrp="1"/>
          </p:cNvSpPr>
          <p:nvPr>
            <p:ph type="pic" sz="quarter" idx="10" hasCustomPrompt="1"/>
          </p:nvPr>
        </p:nvSpPr>
        <p:spPr>
          <a:xfrm>
            <a:off x="0" y="0"/>
            <a:ext cx="24382413" cy="13716000"/>
          </a:xfrm>
        </p:spPr>
        <p:txBody>
          <a:bodyPr anchor="ctr"/>
          <a:lstStyle>
            <a:lvl1pPr marL="0" indent="0" algn="ctr">
              <a:buNone/>
              <a:defRPr/>
            </a:lvl1pPr>
          </a:lstStyle>
          <a:p>
            <a:r>
              <a:rPr lang="en-US"/>
              <a:t>Click to insert or drag &amp; drop </a:t>
            </a:r>
            <a:br>
              <a:rPr lang="en-US"/>
            </a:br>
            <a:r>
              <a:rPr lang="en-US"/>
              <a:t>a key brand statement graphic here</a:t>
            </a:r>
            <a:br>
              <a:rPr lang="en-US"/>
            </a:br>
            <a:br>
              <a:rPr lang="en-US"/>
            </a:br>
            <a:br>
              <a:rPr lang="en-US"/>
            </a:br>
            <a:br>
              <a:rPr lang="en-US"/>
            </a:br>
            <a:endParaRPr lang="en-US"/>
          </a:p>
        </p:txBody>
      </p:sp>
    </p:spTree>
    <p:extLst>
      <p:ext uri="{BB962C8B-B14F-4D97-AF65-F5344CB8AC3E}">
        <p14:creationId xmlns:p14="http://schemas.microsoft.com/office/powerpoint/2010/main" val="27764784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ull bleed wow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830439D-3470-659F-1526-BDF49F15BB8A}"/>
              </a:ext>
            </a:extLst>
          </p:cNvPr>
          <p:cNvSpPr>
            <a:spLocks noGrp="1"/>
          </p:cNvSpPr>
          <p:nvPr>
            <p:ph type="pic" sz="quarter" idx="10" hasCustomPrompt="1"/>
          </p:nvPr>
        </p:nvSpPr>
        <p:spPr>
          <a:xfrm>
            <a:off x="-1" y="-6776"/>
            <a:ext cx="24382413" cy="13722776"/>
          </a:xfrm>
          <a:prstGeom prst="rect">
            <a:avLst/>
          </a:prstGeom>
          <a:noFill/>
          <a:effectLst>
            <a:softEdge rad="0"/>
          </a:effectLst>
        </p:spPr>
        <p:txBody>
          <a:bodyPr lIns="0" tIns="0" rIns="0" bIns="0" anchor="ctr">
            <a:noAutofit/>
          </a:bodyPr>
          <a:lstStyle>
            <a:lvl1pPr marL="0" indent="0" algn="ctr">
              <a:buNone/>
              <a:defRPr/>
            </a:lvl1pPr>
          </a:lstStyle>
          <a:p>
            <a:r>
              <a:rPr lang="en-US"/>
              <a:t>Click to insert or drag &amp; drop </a:t>
            </a:r>
            <a:br>
              <a:rPr lang="en-US"/>
            </a:br>
            <a:r>
              <a:rPr lang="en-US"/>
              <a:t>‘wow’ image here</a:t>
            </a:r>
            <a:br>
              <a:rPr lang="en-US"/>
            </a:br>
            <a:br>
              <a:rPr lang="en-US"/>
            </a:br>
            <a:br>
              <a:rPr lang="en-US"/>
            </a:br>
            <a:br>
              <a:rPr lang="en-US"/>
            </a:br>
            <a:endParaRPr lang="en-US"/>
          </a:p>
        </p:txBody>
      </p:sp>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6259174" y="10306800"/>
            <a:ext cx="6852825" cy="4054659"/>
          </a:xfrm>
          <a:prstGeom prst="roundRect">
            <a:avLst>
              <a:gd name="adj" fmla="val 3726"/>
            </a:avLst>
          </a:prstGeom>
          <a:solidFill>
            <a:schemeClr val="accent1"/>
          </a:solidFill>
        </p:spPr>
        <p:txBody>
          <a:bodyPr lIns="255600" tIns="255600" rIns="255600" bIns="1800000" anchor="t" anchorCtr="0">
            <a:noAutofit/>
          </a:bodyPr>
          <a:lstStyle>
            <a:lvl1pPr>
              <a:lnSpc>
                <a:spcPts val="4000"/>
              </a:lnSpc>
              <a:defRPr sz="3600" b="0">
                <a:solidFill>
                  <a:schemeClr val="tx2"/>
                </a:solidFill>
              </a:defRPr>
            </a:lvl1pPr>
          </a:lstStyle>
          <a:p>
            <a:r>
              <a:rPr lang="en-GB"/>
              <a:t>Full bleed image + caption page. Move the box left-right to suit your image.</a:t>
            </a:r>
            <a:endParaRPr lang="en-US"/>
          </a:p>
        </p:txBody>
      </p:sp>
    </p:spTree>
    <p:extLst>
      <p:ext uri="{BB962C8B-B14F-4D97-AF65-F5344CB8AC3E}">
        <p14:creationId xmlns:p14="http://schemas.microsoft.com/office/powerpoint/2010/main" val="1199622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ained_single_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4387513" y="3657600"/>
            <a:ext cx="8724099" cy="923330"/>
          </a:xfrm>
        </p:spPr>
        <p:txBody>
          <a:bodyPr wrap="square" lIns="0" tIns="0" rIns="0" bIns="0" anchor="b" anchorCtr="0">
            <a:spAutoFit/>
          </a:bodyPr>
          <a:lstStyle>
            <a:lvl1pPr>
              <a:lnSpc>
                <a:spcPts val="7200"/>
              </a:lnSpc>
              <a:defRPr sz="6000" b="1">
                <a:solidFill>
                  <a:schemeClr val="tx2"/>
                </a:solidFill>
              </a:defRPr>
            </a:lvl1pPr>
          </a:lstStyle>
          <a:p>
            <a:r>
              <a:rPr lang="en-GB"/>
              <a:t>Heading</a:t>
            </a:r>
            <a:endParaRPr lang="en-US"/>
          </a:p>
        </p:txBody>
      </p:sp>
      <p:pic>
        <p:nvPicPr>
          <p:cNvPr id="5" name="Picture 4">
            <a:extLst>
              <a:ext uri="{FF2B5EF4-FFF2-40B4-BE49-F238E27FC236}">
                <a16:creationId xmlns:a16="http://schemas.microsoft.com/office/drawing/2014/main" id="{5B6D3F45-CB35-922A-AF51-8329FE3E9BF3}"/>
              </a:ext>
            </a:extLst>
          </p:cNvPr>
          <p:cNvPicPr>
            <a:picLocks noChangeAspect="1"/>
          </p:cNvPicPr>
          <p:nvPr userDrawn="1"/>
        </p:nvPicPr>
        <p:blipFill>
          <a:blip r:embed="rId2"/>
          <a:stretch>
            <a:fillRect/>
          </a:stretch>
        </p:blipFill>
        <p:spPr>
          <a:xfrm>
            <a:off x="21232013" y="12798000"/>
            <a:ext cx="1879600" cy="558800"/>
          </a:xfrm>
          <a:prstGeom prst="rect">
            <a:avLst/>
          </a:prstGeom>
        </p:spPr>
      </p:pic>
      <p:sp>
        <p:nvSpPr>
          <p:cNvPr id="9" name="Picture Placeholder 8">
            <a:extLst>
              <a:ext uri="{FF2B5EF4-FFF2-40B4-BE49-F238E27FC236}">
                <a16:creationId xmlns:a16="http://schemas.microsoft.com/office/drawing/2014/main" id="{752D45E4-33E1-023E-DDEC-05B2F7392A1B}"/>
              </a:ext>
            </a:extLst>
          </p:cNvPr>
          <p:cNvSpPr>
            <a:spLocks noGrp="1"/>
          </p:cNvSpPr>
          <p:nvPr>
            <p:ph type="pic" sz="quarter" idx="12" hasCustomPrompt="1"/>
          </p:nvPr>
        </p:nvSpPr>
        <p:spPr>
          <a:xfrm>
            <a:off x="1282698" y="799200"/>
            <a:ext cx="10584000" cy="11685600"/>
          </a:xfrm>
          <a:prstGeom prst="roundRect">
            <a:avLst>
              <a:gd name="adj" fmla="val 2099"/>
            </a:avLst>
          </a:prstGeom>
          <a:noFill/>
        </p:spPr>
        <p:txBody>
          <a:bodyPr anchor="ctr">
            <a:normAutofit/>
          </a:bodyPr>
          <a:lstStyle>
            <a:lvl1pPr marL="0" indent="0" algn="ctr">
              <a:buNone/>
              <a:defRPr sz="5600"/>
            </a:lvl1pPr>
          </a:lstStyle>
          <a:p>
            <a:r>
              <a:rPr lang="en-US"/>
              <a:t>Click to insert or </a:t>
            </a:r>
            <a:br>
              <a:rPr lang="en-US"/>
            </a:br>
            <a:r>
              <a:rPr lang="en-US"/>
              <a:t>drag &amp; drop </a:t>
            </a:r>
            <a:br>
              <a:rPr lang="en-US"/>
            </a:br>
            <a:r>
              <a:rPr lang="en-US"/>
              <a:t>image here</a:t>
            </a:r>
            <a:br>
              <a:rPr lang="en-US"/>
            </a:br>
            <a:br>
              <a:rPr lang="en-US"/>
            </a:br>
            <a:br>
              <a:rPr lang="en-US"/>
            </a:br>
            <a:br>
              <a:rPr lang="en-US"/>
            </a:br>
            <a:endParaRPr lang="en-US"/>
          </a:p>
        </p:txBody>
      </p:sp>
      <p:sp>
        <p:nvSpPr>
          <p:cNvPr id="4" name="Text Placeholder 3">
            <a:extLst>
              <a:ext uri="{FF2B5EF4-FFF2-40B4-BE49-F238E27FC236}">
                <a16:creationId xmlns:a16="http://schemas.microsoft.com/office/drawing/2014/main" id="{C36EDFCF-FB12-7812-9C29-CCF03C871DE5}"/>
              </a:ext>
            </a:extLst>
          </p:cNvPr>
          <p:cNvSpPr>
            <a:spLocks noGrp="1"/>
          </p:cNvSpPr>
          <p:nvPr>
            <p:ph type="body" sz="quarter" idx="13"/>
          </p:nvPr>
        </p:nvSpPr>
        <p:spPr>
          <a:xfrm>
            <a:off x="14387513" y="5155200"/>
            <a:ext cx="8712200" cy="615553"/>
          </a:xfrm>
        </p:spPr>
        <p:txBody>
          <a:bodyPr lIns="0" tIns="0" rIns="0" bIns="0">
            <a:spAutoFit/>
          </a:bodyPr>
          <a:lstStyle>
            <a:lvl1pPr marL="0" indent="0">
              <a:lnSpc>
                <a:spcPts val="4800"/>
              </a:lnSpc>
              <a:spcBef>
                <a:spcPts val="0"/>
              </a:spcBef>
              <a:buNone/>
              <a:defRPr sz="4000"/>
            </a:lvl1pPr>
            <a:lvl2pPr marL="914354" indent="0">
              <a:buNone/>
              <a:defRPr/>
            </a:lvl2pPr>
            <a:lvl3pPr marL="1828709" indent="0">
              <a:buNone/>
              <a:defRPr/>
            </a:lvl3pPr>
            <a:lvl4pPr marL="2743063" indent="0">
              <a:buNone/>
              <a:defRPr/>
            </a:lvl4pPr>
            <a:lvl5pPr marL="3657417" indent="0">
              <a:buNone/>
              <a:defRPr/>
            </a:lvl5pPr>
          </a:lstStyle>
          <a:p>
            <a:pPr lvl="0"/>
            <a:r>
              <a:rPr lang="en-GB"/>
              <a:t>Click to edit Master text styles</a:t>
            </a:r>
          </a:p>
        </p:txBody>
      </p:sp>
      <p:sp>
        <p:nvSpPr>
          <p:cNvPr id="6" name="Text Placeholder 3">
            <a:extLst>
              <a:ext uri="{FF2B5EF4-FFF2-40B4-BE49-F238E27FC236}">
                <a16:creationId xmlns:a16="http://schemas.microsoft.com/office/drawing/2014/main" id="{3FABBE8E-1A3E-6748-78AD-728CC158AD0D}"/>
              </a:ext>
            </a:extLst>
          </p:cNvPr>
          <p:cNvSpPr>
            <a:spLocks noGrp="1"/>
          </p:cNvSpPr>
          <p:nvPr>
            <p:ph type="body" sz="quarter" idx="14" hasCustomPrompt="1"/>
          </p:nvPr>
        </p:nvSpPr>
        <p:spPr>
          <a:xfrm>
            <a:off x="14387513" y="11700001"/>
            <a:ext cx="8724098" cy="359073"/>
          </a:xfrm>
        </p:spPr>
        <p:txBody>
          <a:bodyPr wrap="square" lIns="0" tIns="0" rIns="0" bIns="0" anchor="b">
            <a:spAutoFit/>
          </a:bodyPr>
          <a:lstStyle>
            <a:lvl1pPr marL="0" indent="0">
              <a:lnSpc>
                <a:spcPts val="2800"/>
              </a:lnSpc>
              <a:spcBef>
                <a:spcPts val="0"/>
              </a:spcBef>
              <a:buNone/>
              <a:defRPr sz="2400"/>
            </a:lvl1pPr>
            <a:lvl2pPr marL="914354" indent="0">
              <a:buNone/>
              <a:defRPr/>
            </a:lvl2pPr>
            <a:lvl3pPr marL="1828709" indent="0">
              <a:buNone/>
              <a:defRPr/>
            </a:lvl3pPr>
            <a:lvl4pPr marL="2743063" indent="0">
              <a:buNone/>
              <a:defRPr/>
            </a:lvl4pPr>
            <a:lvl5pPr marL="3657417" indent="0">
              <a:buNone/>
              <a:defRPr/>
            </a:lvl5pPr>
          </a:lstStyle>
          <a:p>
            <a:pPr lvl="0"/>
            <a:r>
              <a:rPr lang="en-GB"/>
              <a:t>Captions for image sit here</a:t>
            </a:r>
          </a:p>
        </p:txBody>
      </p:sp>
    </p:spTree>
    <p:extLst>
      <p:ext uri="{BB962C8B-B14F-4D97-AF65-F5344CB8AC3E}">
        <p14:creationId xmlns:p14="http://schemas.microsoft.com/office/powerpoint/2010/main" val="3204601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up image vertic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4387513" y="3657600"/>
            <a:ext cx="8724099" cy="923330"/>
          </a:xfrm>
        </p:spPr>
        <p:txBody>
          <a:bodyPr wrap="square" lIns="0" tIns="0" rIns="0" bIns="0" anchor="b" anchorCtr="0">
            <a:spAutoFit/>
          </a:bodyPr>
          <a:lstStyle>
            <a:lvl1pPr>
              <a:lnSpc>
                <a:spcPts val="7200"/>
              </a:lnSpc>
              <a:defRPr sz="6000" b="1">
                <a:solidFill>
                  <a:schemeClr val="tx2"/>
                </a:solidFill>
              </a:defRPr>
            </a:lvl1pPr>
          </a:lstStyle>
          <a:p>
            <a:r>
              <a:rPr lang="en-GB"/>
              <a:t>Heading</a:t>
            </a:r>
            <a:endParaRPr lang="en-US"/>
          </a:p>
        </p:txBody>
      </p:sp>
      <p:pic>
        <p:nvPicPr>
          <p:cNvPr id="5" name="Picture 4">
            <a:extLst>
              <a:ext uri="{FF2B5EF4-FFF2-40B4-BE49-F238E27FC236}">
                <a16:creationId xmlns:a16="http://schemas.microsoft.com/office/drawing/2014/main" id="{5B6D3F45-CB35-922A-AF51-8329FE3E9BF3}"/>
              </a:ext>
            </a:extLst>
          </p:cNvPr>
          <p:cNvPicPr>
            <a:picLocks noChangeAspect="1"/>
          </p:cNvPicPr>
          <p:nvPr userDrawn="1"/>
        </p:nvPicPr>
        <p:blipFill>
          <a:blip r:embed="rId2"/>
          <a:stretch>
            <a:fillRect/>
          </a:stretch>
        </p:blipFill>
        <p:spPr>
          <a:xfrm>
            <a:off x="21232013" y="12798000"/>
            <a:ext cx="1879600" cy="558800"/>
          </a:xfrm>
          <a:prstGeom prst="rect">
            <a:avLst/>
          </a:prstGeom>
        </p:spPr>
      </p:pic>
      <p:sp>
        <p:nvSpPr>
          <p:cNvPr id="9" name="Picture Placeholder 8">
            <a:extLst>
              <a:ext uri="{FF2B5EF4-FFF2-40B4-BE49-F238E27FC236}">
                <a16:creationId xmlns:a16="http://schemas.microsoft.com/office/drawing/2014/main" id="{752D45E4-33E1-023E-DDEC-05B2F7392A1B}"/>
              </a:ext>
            </a:extLst>
          </p:cNvPr>
          <p:cNvSpPr>
            <a:spLocks noGrp="1"/>
          </p:cNvSpPr>
          <p:nvPr>
            <p:ph type="pic" sz="quarter" idx="12" hasCustomPrompt="1"/>
          </p:nvPr>
        </p:nvSpPr>
        <p:spPr>
          <a:xfrm>
            <a:off x="1282698" y="799200"/>
            <a:ext cx="4967290" cy="11685600"/>
          </a:xfrm>
          <a:prstGeom prst="roundRect">
            <a:avLst>
              <a:gd name="adj" fmla="val 2099"/>
            </a:avLst>
          </a:prstGeom>
          <a:noFill/>
        </p:spPr>
        <p:txBody>
          <a:bodyPr anchor="ctr">
            <a:normAutofit/>
          </a:bodyPr>
          <a:lstStyle>
            <a:lvl1pPr marL="0" indent="0" algn="ctr">
              <a:buNone/>
              <a:defRPr sz="5600"/>
            </a:lvl1pPr>
          </a:lstStyle>
          <a:p>
            <a:r>
              <a:rPr lang="en-US"/>
              <a:t>Click to insert or drag &amp; drop </a:t>
            </a:r>
            <a:br>
              <a:rPr lang="en-US"/>
            </a:br>
            <a:r>
              <a:rPr lang="en-US"/>
              <a:t>image here</a:t>
            </a:r>
            <a:br>
              <a:rPr lang="en-US"/>
            </a:br>
            <a:br>
              <a:rPr lang="en-US"/>
            </a:br>
            <a:br>
              <a:rPr lang="en-US"/>
            </a:br>
            <a:br>
              <a:rPr lang="en-US"/>
            </a:br>
            <a:endParaRPr lang="en-US"/>
          </a:p>
        </p:txBody>
      </p:sp>
      <p:sp>
        <p:nvSpPr>
          <p:cNvPr id="4" name="Text Placeholder 3">
            <a:extLst>
              <a:ext uri="{FF2B5EF4-FFF2-40B4-BE49-F238E27FC236}">
                <a16:creationId xmlns:a16="http://schemas.microsoft.com/office/drawing/2014/main" id="{C36EDFCF-FB12-7812-9C29-CCF03C871DE5}"/>
              </a:ext>
            </a:extLst>
          </p:cNvPr>
          <p:cNvSpPr>
            <a:spLocks noGrp="1"/>
          </p:cNvSpPr>
          <p:nvPr>
            <p:ph type="body" sz="quarter" idx="13"/>
          </p:nvPr>
        </p:nvSpPr>
        <p:spPr>
          <a:xfrm>
            <a:off x="14387513" y="5155200"/>
            <a:ext cx="8712200" cy="615553"/>
          </a:xfrm>
        </p:spPr>
        <p:txBody>
          <a:bodyPr lIns="0" tIns="0" rIns="0" bIns="0">
            <a:spAutoFit/>
          </a:bodyPr>
          <a:lstStyle>
            <a:lvl1pPr marL="0" indent="0">
              <a:lnSpc>
                <a:spcPts val="4800"/>
              </a:lnSpc>
              <a:spcBef>
                <a:spcPts val="0"/>
              </a:spcBef>
              <a:buNone/>
              <a:defRPr sz="4000"/>
            </a:lvl1pPr>
            <a:lvl2pPr marL="914354" indent="0">
              <a:buNone/>
              <a:defRPr/>
            </a:lvl2pPr>
            <a:lvl3pPr marL="1828709" indent="0">
              <a:buNone/>
              <a:defRPr/>
            </a:lvl3pPr>
            <a:lvl4pPr marL="2743063" indent="0">
              <a:buNone/>
              <a:defRPr/>
            </a:lvl4pPr>
            <a:lvl5pPr marL="3657417" indent="0">
              <a:buNone/>
              <a:defRPr/>
            </a:lvl5pPr>
          </a:lstStyle>
          <a:p>
            <a:pPr lvl="0"/>
            <a:r>
              <a:rPr lang="en-GB"/>
              <a:t>Click to edit Master text styles</a:t>
            </a:r>
          </a:p>
        </p:txBody>
      </p:sp>
      <p:sp>
        <p:nvSpPr>
          <p:cNvPr id="6" name="Text Placeholder 3">
            <a:extLst>
              <a:ext uri="{FF2B5EF4-FFF2-40B4-BE49-F238E27FC236}">
                <a16:creationId xmlns:a16="http://schemas.microsoft.com/office/drawing/2014/main" id="{3FABBE8E-1A3E-6748-78AD-728CC158AD0D}"/>
              </a:ext>
            </a:extLst>
          </p:cNvPr>
          <p:cNvSpPr>
            <a:spLocks noGrp="1"/>
          </p:cNvSpPr>
          <p:nvPr>
            <p:ph type="body" sz="quarter" idx="14" hasCustomPrompt="1"/>
          </p:nvPr>
        </p:nvSpPr>
        <p:spPr>
          <a:xfrm>
            <a:off x="14387513" y="11700001"/>
            <a:ext cx="8724098" cy="359073"/>
          </a:xfrm>
        </p:spPr>
        <p:txBody>
          <a:bodyPr wrap="square" lIns="0" tIns="0" rIns="0" bIns="0" anchor="b">
            <a:spAutoFit/>
          </a:bodyPr>
          <a:lstStyle>
            <a:lvl1pPr marL="0" indent="0">
              <a:lnSpc>
                <a:spcPts val="2800"/>
              </a:lnSpc>
              <a:spcBef>
                <a:spcPts val="0"/>
              </a:spcBef>
              <a:buNone/>
              <a:defRPr sz="2400"/>
            </a:lvl1pPr>
            <a:lvl2pPr marL="914354" indent="0">
              <a:buNone/>
              <a:defRPr/>
            </a:lvl2pPr>
            <a:lvl3pPr marL="1828709" indent="0">
              <a:buNone/>
              <a:defRPr/>
            </a:lvl3pPr>
            <a:lvl4pPr marL="2743063" indent="0">
              <a:buNone/>
              <a:defRPr/>
            </a:lvl4pPr>
            <a:lvl5pPr marL="3657417" indent="0">
              <a:buNone/>
              <a:defRPr/>
            </a:lvl5pPr>
          </a:lstStyle>
          <a:p>
            <a:pPr lvl="0"/>
            <a:r>
              <a:rPr lang="en-GB"/>
              <a:t>Captions for images sit here</a:t>
            </a:r>
          </a:p>
        </p:txBody>
      </p:sp>
      <p:sp>
        <p:nvSpPr>
          <p:cNvPr id="3" name="Picture Placeholder 8">
            <a:extLst>
              <a:ext uri="{FF2B5EF4-FFF2-40B4-BE49-F238E27FC236}">
                <a16:creationId xmlns:a16="http://schemas.microsoft.com/office/drawing/2014/main" id="{C96DB7B8-745E-ABBB-7534-697256D9B517}"/>
              </a:ext>
            </a:extLst>
          </p:cNvPr>
          <p:cNvSpPr>
            <a:spLocks noGrp="1"/>
          </p:cNvSpPr>
          <p:nvPr>
            <p:ph type="pic" sz="quarter" idx="15" hasCustomPrompt="1"/>
          </p:nvPr>
        </p:nvSpPr>
        <p:spPr>
          <a:xfrm>
            <a:off x="6912533" y="799200"/>
            <a:ext cx="4967290" cy="11685600"/>
          </a:xfrm>
          <a:prstGeom prst="roundRect">
            <a:avLst>
              <a:gd name="adj" fmla="val 2099"/>
            </a:avLst>
          </a:prstGeom>
          <a:noFill/>
        </p:spPr>
        <p:txBody>
          <a:bodyPr anchor="ctr">
            <a:normAutofit/>
          </a:bodyPr>
          <a:lstStyle>
            <a:lvl1pPr marL="0" indent="0" algn="ctr">
              <a:buNone/>
              <a:defRPr sz="5600"/>
            </a:lvl1pPr>
          </a:lstStyle>
          <a:p>
            <a:r>
              <a:rPr lang="en-US"/>
              <a:t>Click to insert or drag &amp; drop </a:t>
            </a:r>
            <a:br>
              <a:rPr lang="en-US"/>
            </a:br>
            <a:r>
              <a:rPr lang="en-US"/>
              <a:t>image here</a:t>
            </a:r>
            <a:br>
              <a:rPr lang="en-US"/>
            </a:br>
            <a:br>
              <a:rPr lang="en-US"/>
            </a:br>
            <a:br>
              <a:rPr lang="en-US"/>
            </a:br>
            <a:br>
              <a:rPr lang="en-US"/>
            </a:br>
            <a:endParaRPr lang="en-US"/>
          </a:p>
        </p:txBody>
      </p:sp>
    </p:spTree>
    <p:extLst>
      <p:ext uri="{BB962C8B-B14F-4D97-AF65-F5344CB8AC3E}">
        <p14:creationId xmlns:p14="http://schemas.microsoft.com/office/powerpoint/2010/main" val="24623263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up image vertical –split image">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09CE7898-81D7-3E96-DBD8-EDD5949223CC}"/>
              </a:ext>
            </a:extLst>
          </p:cNvPr>
          <p:cNvSpPr>
            <a:spLocks noGrp="1"/>
          </p:cNvSpPr>
          <p:nvPr>
            <p:ph type="pic" sz="quarter" idx="15" hasCustomPrompt="1"/>
          </p:nvPr>
        </p:nvSpPr>
        <p:spPr>
          <a:xfrm>
            <a:off x="1270801" y="753035"/>
            <a:ext cx="10595762" cy="11779624"/>
          </a:xfrm>
          <a:custGeom>
            <a:avLst/>
            <a:gdLst>
              <a:gd name="connsiteX0" fmla="*/ 5828854 w 10595762"/>
              <a:gd name="connsiteY0" fmla="*/ 0 h 11779624"/>
              <a:gd name="connsiteX1" fmla="*/ 10395382 w 10595762"/>
              <a:gd name="connsiteY1" fmla="*/ 0 h 11779624"/>
              <a:gd name="connsiteX2" fmla="*/ 10595762 w 10595762"/>
              <a:gd name="connsiteY2" fmla="*/ 200380 h 11779624"/>
              <a:gd name="connsiteX3" fmla="*/ 10595762 w 10595762"/>
              <a:gd name="connsiteY3" fmla="*/ 11579244 h 11779624"/>
              <a:gd name="connsiteX4" fmla="*/ 10395382 w 10595762"/>
              <a:gd name="connsiteY4" fmla="*/ 11779624 h 11779624"/>
              <a:gd name="connsiteX5" fmla="*/ 5828854 w 10595762"/>
              <a:gd name="connsiteY5" fmla="*/ 11779624 h 11779624"/>
              <a:gd name="connsiteX6" fmla="*/ 5628474 w 10595762"/>
              <a:gd name="connsiteY6" fmla="*/ 11579244 h 11779624"/>
              <a:gd name="connsiteX7" fmla="*/ 5628474 w 10595762"/>
              <a:gd name="connsiteY7" fmla="*/ 200380 h 11779624"/>
              <a:gd name="connsiteX8" fmla="*/ 5828854 w 10595762"/>
              <a:gd name="connsiteY8" fmla="*/ 0 h 11779624"/>
              <a:gd name="connsiteX9" fmla="*/ 200380 w 10595762"/>
              <a:gd name="connsiteY9" fmla="*/ 0 h 11779624"/>
              <a:gd name="connsiteX10" fmla="*/ 4766908 w 10595762"/>
              <a:gd name="connsiteY10" fmla="*/ 0 h 11779624"/>
              <a:gd name="connsiteX11" fmla="*/ 4967288 w 10595762"/>
              <a:gd name="connsiteY11" fmla="*/ 200380 h 11779624"/>
              <a:gd name="connsiteX12" fmla="*/ 4967288 w 10595762"/>
              <a:gd name="connsiteY12" fmla="*/ 11579244 h 11779624"/>
              <a:gd name="connsiteX13" fmla="*/ 4766908 w 10595762"/>
              <a:gd name="connsiteY13" fmla="*/ 11779624 h 11779624"/>
              <a:gd name="connsiteX14" fmla="*/ 200380 w 10595762"/>
              <a:gd name="connsiteY14" fmla="*/ 11779624 h 11779624"/>
              <a:gd name="connsiteX15" fmla="*/ 0 w 10595762"/>
              <a:gd name="connsiteY15" fmla="*/ 11579244 h 11779624"/>
              <a:gd name="connsiteX16" fmla="*/ 0 w 10595762"/>
              <a:gd name="connsiteY16" fmla="*/ 200380 h 11779624"/>
              <a:gd name="connsiteX17" fmla="*/ 200380 w 10595762"/>
              <a:gd name="connsiteY17" fmla="*/ 0 h 11779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95762" h="11779624">
                <a:moveTo>
                  <a:pt x="5828854" y="0"/>
                </a:moveTo>
                <a:lnTo>
                  <a:pt x="10395382" y="0"/>
                </a:lnTo>
                <a:cubicBezTo>
                  <a:pt x="10506049" y="0"/>
                  <a:pt x="10595762" y="89713"/>
                  <a:pt x="10595762" y="200380"/>
                </a:cubicBezTo>
                <a:lnTo>
                  <a:pt x="10595762" y="11579244"/>
                </a:lnTo>
                <a:cubicBezTo>
                  <a:pt x="10595762" y="11689911"/>
                  <a:pt x="10506049" y="11779624"/>
                  <a:pt x="10395382" y="11779624"/>
                </a:cubicBezTo>
                <a:lnTo>
                  <a:pt x="5828854" y="11779624"/>
                </a:lnTo>
                <a:cubicBezTo>
                  <a:pt x="5718187" y="11779624"/>
                  <a:pt x="5628474" y="11689911"/>
                  <a:pt x="5628474" y="11579244"/>
                </a:cubicBezTo>
                <a:lnTo>
                  <a:pt x="5628474" y="200380"/>
                </a:lnTo>
                <a:cubicBezTo>
                  <a:pt x="5628474" y="89713"/>
                  <a:pt x="5718187" y="0"/>
                  <a:pt x="5828854" y="0"/>
                </a:cubicBezTo>
                <a:close/>
                <a:moveTo>
                  <a:pt x="200380" y="0"/>
                </a:moveTo>
                <a:lnTo>
                  <a:pt x="4766908" y="0"/>
                </a:lnTo>
                <a:cubicBezTo>
                  <a:pt x="4877575" y="0"/>
                  <a:pt x="4967288" y="89713"/>
                  <a:pt x="4967288" y="200380"/>
                </a:cubicBezTo>
                <a:lnTo>
                  <a:pt x="4967288" y="11579244"/>
                </a:lnTo>
                <a:cubicBezTo>
                  <a:pt x="4967288" y="11689911"/>
                  <a:pt x="4877575" y="11779624"/>
                  <a:pt x="4766908" y="11779624"/>
                </a:cubicBezTo>
                <a:lnTo>
                  <a:pt x="200380" y="11779624"/>
                </a:lnTo>
                <a:cubicBezTo>
                  <a:pt x="89713" y="11779624"/>
                  <a:pt x="0" y="11689911"/>
                  <a:pt x="0" y="11579244"/>
                </a:cubicBezTo>
                <a:lnTo>
                  <a:pt x="0" y="200380"/>
                </a:lnTo>
                <a:cubicBezTo>
                  <a:pt x="0" y="89713"/>
                  <a:pt x="89713" y="0"/>
                  <a:pt x="200380" y="0"/>
                </a:cubicBezTo>
                <a:close/>
              </a:path>
            </a:pathLst>
          </a:custGeom>
        </p:spPr>
        <p:txBody>
          <a:bodyPr wrap="square">
            <a:noAutofit/>
          </a:bodyPr>
          <a:lstStyle>
            <a:lvl1pPr marL="0" indent="0">
              <a:buNone/>
              <a:defRPr sz="2800"/>
            </a:lvl1pPr>
          </a:lstStyle>
          <a:p>
            <a:r>
              <a:rPr lang="en-US"/>
              <a:t>Single image, split across </a:t>
            </a:r>
            <a:br>
              <a:rPr lang="en-US"/>
            </a:br>
            <a:r>
              <a:rPr lang="en-US"/>
              <a:t>two vertical blocks. </a:t>
            </a:r>
            <a:br>
              <a:rPr lang="en-US"/>
            </a:br>
            <a:br>
              <a:rPr lang="en-US"/>
            </a:br>
            <a:r>
              <a:rPr lang="en-US"/>
              <a:t>Click or drag &amp; drop </a:t>
            </a:r>
            <a:br>
              <a:rPr lang="en-US"/>
            </a:br>
            <a:r>
              <a:rPr lang="en-US"/>
              <a:t>to insert an image</a:t>
            </a:r>
          </a:p>
        </p:txBody>
      </p:sp>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4387513" y="3657600"/>
            <a:ext cx="8724099" cy="923330"/>
          </a:xfrm>
        </p:spPr>
        <p:txBody>
          <a:bodyPr wrap="square" lIns="0" tIns="0" rIns="0" bIns="0" anchor="b" anchorCtr="0">
            <a:spAutoFit/>
          </a:bodyPr>
          <a:lstStyle>
            <a:lvl1pPr>
              <a:lnSpc>
                <a:spcPts val="7200"/>
              </a:lnSpc>
              <a:defRPr sz="6000" b="1">
                <a:solidFill>
                  <a:schemeClr val="tx2"/>
                </a:solidFill>
              </a:defRPr>
            </a:lvl1pPr>
          </a:lstStyle>
          <a:p>
            <a:r>
              <a:rPr lang="en-GB"/>
              <a:t>Heading</a:t>
            </a:r>
            <a:endParaRPr lang="en-US"/>
          </a:p>
        </p:txBody>
      </p:sp>
      <p:pic>
        <p:nvPicPr>
          <p:cNvPr id="5" name="Picture 4">
            <a:extLst>
              <a:ext uri="{FF2B5EF4-FFF2-40B4-BE49-F238E27FC236}">
                <a16:creationId xmlns:a16="http://schemas.microsoft.com/office/drawing/2014/main" id="{5B6D3F45-CB35-922A-AF51-8329FE3E9BF3}"/>
              </a:ext>
            </a:extLst>
          </p:cNvPr>
          <p:cNvPicPr>
            <a:picLocks noChangeAspect="1"/>
          </p:cNvPicPr>
          <p:nvPr userDrawn="1"/>
        </p:nvPicPr>
        <p:blipFill>
          <a:blip r:embed="rId2"/>
          <a:stretch>
            <a:fillRect/>
          </a:stretch>
        </p:blipFill>
        <p:spPr>
          <a:xfrm>
            <a:off x="21232013" y="12798000"/>
            <a:ext cx="1879600" cy="558800"/>
          </a:xfrm>
          <a:prstGeom prst="rect">
            <a:avLst/>
          </a:prstGeom>
        </p:spPr>
      </p:pic>
      <p:sp>
        <p:nvSpPr>
          <p:cNvPr id="4" name="Text Placeholder 3">
            <a:extLst>
              <a:ext uri="{FF2B5EF4-FFF2-40B4-BE49-F238E27FC236}">
                <a16:creationId xmlns:a16="http://schemas.microsoft.com/office/drawing/2014/main" id="{C36EDFCF-FB12-7812-9C29-CCF03C871DE5}"/>
              </a:ext>
            </a:extLst>
          </p:cNvPr>
          <p:cNvSpPr>
            <a:spLocks noGrp="1"/>
          </p:cNvSpPr>
          <p:nvPr>
            <p:ph type="body" sz="quarter" idx="13"/>
          </p:nvPr>
        </p:nvSpPr>
        <p:spPr>
          <a:xfrm>
            <a:off x="14387513" y="5155200"/>
            <a:ext cx="8712200" cy="615553"/>
          </a:xfrm>
        </p:spPr>
        <p:txBody>
          <a:bodyPr lIns="0" tIns="0" rIns="0" bIns="0">
            <a:spAutoFit/>
          </a:bodyPr>
          <a:lstStyle>
            <a:lvl1pPr marL="0" indent="0">
              <a:lnSpc>
                <a:spcPts val="4800"/>
              </a:lnSpc>
              <a:spcBef>
                <a:spcPts val="0"/>
              </a:spcBef>
              <a:buNone/>
              <a:defRPr sz="4000"/>
            </a:lvl1pPr>
            <a:lvl2pPr marL="914354" indent="0">
              <a:buNone/>
              <a:defRPr/>
            </a:lvl2pPr>
            <a:lvl3pPr marL="1828709" indent="0">
              <a:buNone/>
              <a:defRPr/>
            </a:lvl3pPr>
            <a:lvl4pPr marL="2743063" indent="0">
              <a:buNone/>
              <a:defRPr/>
            </a:lvl4pPr>
            <a:lvl5pPr marL="3657417" indent="0">
              <a:buNone/>
              <a:defRPr/>
            </a:lvl5pPr>
          </a:lstStyle>
          <a:p>
            <a:pPr lvl="0"/>
            <a:r>
              <a:rPr lang="en-GB"/>
              <a:t>Click to edit Master text styles</a:t>
            </a:r>
          </a:p>
        </p:txBody>
      </p:sp>
      <p:sp>
        <p:nvSpPr>
          <p:cNvPr id="6" name="Text Placeholder 3">
            <a:extLst>
              <a:ext uri="{FF2B5EF4-FFF2-40B4-BE49-F238E27FC236}">
                <a16:creationId xmlns:a16="http://schemas.microsoft.com/office/drawing/2014/main" id="{3FABBE8E-1A3E-6748-78AD-728CC158AD0D}"/>
              </a:ext>
            </a:extLst>
          </p:cNvPr>
          <p:cNvSpPr>
            <a:spLocks noGrp="1"/>
          </p:cNvSpPr>
          <p:nvPr>
            <p:ph type="body" sz="quarter" idx="14" hasCustomPrompt="1"/>
          </p:nvPr>
        </p:nvSpPr>
        <p:spPr>
          <a:xfrm>
            <a:off x="14387513" y="11700001"/>
            <a:ext cx="8724098" cy="359073"/>
          </a:xfrm>
        </p:spPr>
        <p:txBody>
          <a:bodyPr wrap="square" lIns="0" tIns="0" rIns="0" bIns="0" anchor="b">
            <a:spAutoFit/>
          </a:bodyPr>
          <a:lstStyle>
            <a:lvl1pPr marL="0" indent="0">
              <a:lnSpc>
                <a:spcPts val="2800"/>
              </a:lnSpc>
              <a:spcBef>
                <a:spcPts val="0"/>
              </a:spcBef>
              <a:buNone/>
              <a:defRPr sz="2400"/>
            </a:lvl1pPr>
            <a:lvl2pPr marL="914354" indent="0">
              <a:buNone/>
              <a:defRPr/>
            </a:lvl2pPr>
            <a:lvl3pPr marL="1828709" indent="0">
              <a:buNone/>
              <a:defRPr/>
            </a:lvl3pPr>
            <a:lvl4pPr marL="2743063" indent="0">
              <a:buNone/>
              <a:defRPr/>
            </a:lvl4pPr>
            <a:lvl5pPr marL="3657417" indent="0">
              <a:buNone/>
              <a:defRPr/>
            </a:lvl5pPr>
          </a:lstStyle>
          <a:p>
            <a:pPr lvl="0"/>
            <a:r>
              <a:rPr lang="en-GB"/>
              <a:t>Captions for images sit here</a:t>
            </a:r>
          </a:p>
        </p:txBody>
      </p:sp>
    </p:spTree>
    <p:extLst>
      <p:ext uri="{BB962C8B-B14F-4D97-AF65-F5344CB8AC3E}">
        <p14:creationId xmlns:p14="http://schemas.microsoft.com/office/powerpoint/2010/main" val="4728518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up image horiz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4387513" y="3657600"/>
            <a:ext cx="8724099" cy="923330"/>
          </a:xfrm>
        </p:spPr>
        <p:txBody>
          <a:bodyPr wrap="square" lIns="0" tIns="0" rIns="0" bIns="0" anchor="b" anchorCtr="0">
            <a:spAutoFit/>
          </a:bodyPr>
          <a:lstStyle>
            <a:lvl1pPr>
              <a:lnSpc>
                <a:spcPts val="7200"/>
              </a:lnSpc>
              <a:defRPr sz="6000" b="1">
                <a:solidFill>
                  <a:schemeClr val="tx2"/>
                </a:solidFill>
              </a:defRPr>
            </a:lvl1pPr>
          </a:lstStyle>
          <a:p>
            <a:r>
              <a:rPr lang="en-GB"/>
              <a:t>Heading</a:t>
            </a:r>
            <a:endParaRPr lang="en-US"/>
          </a:p>
        </p:txBody>
      </p:sp>
      <p:pic>
        <p:nvPicPr>
          <p:cNvPr id="5" name="Picture 4">
            <a:extLst>
              <a:ext uri="{FF2B5EF4-FFF2-40B4-BE49-F238E27FC236}">
                <a16:creationId xmlns:a16="http://schemas.microsoft.com/office/drawing/2014/main" id="{5B6D3F45-CB35-922A-AF51-8329FE3E9BF3}"/>
              </a:ext>
            </a:extLst>
          </p:cNvPr>
          <p:cNvPicPr>
            <a:picLocks noChangeAspect="1"/>
          </p:cNvPicPr>
          <p:nvPr userDrawn="1"/>
        </p:nvPicPr>
        <p:blipFill>
          <a:blip r:embed="rId2"/>
          <a:stretch>
            <a:fillRect/>
          </a:stretch>
        </p:blipFill>
        <p:spPr>
          <a:xfrm>
            <a:off x="21232013" y="12798000"/>
            <a:ext cx="1879600" cy="558800"/>
          </a:xfrm>
          <a:prstGeom prst="rect">
            <a:avLst/>
          </a:prstGeom>
        </p:spPr>
      </p:pic>
      <p:sp>
        <p:nvSpPr>
          <p:cNvPr id="9" name="Picture Placeholder 8">
            <a:extLst>
              <a:ext uri="{FF2B5EF4-FFF2-40B4-BE49-F238E27FC236}">
                <a16:creationId xmlns:a16="http://schemas.microsoft.com/office/drawing/2014/main" id="{752D45E4-33E1-023E-DDEC-05B2F7392A1B}"/>
              </a:ext>
            </a:extLst>
          </p:cNvPr>
          <p:cNvSpPr>
            <a:spLocks noGrp="1"/>
          </p:cNvSpPr>
          <p:nvPr>
            <p:ph type="pic" sz="quarter" idx="12" hasCustomPrompt="1"/>
          </p:nvPr>
        </p:nvSpPr>
        <p:spPr>
          <a:xfrm>
            <a:off x="1282697" y="799200"/>
            <a:ext cx="10583865" cy="5526000"/>
          </a:xfrm>
          <a:prstGeom prst="roundRect">
            <a:avLst>
              <a:gd name="adj" fmla="val 2099"/>
            </a:avLst>
          </a:prstGeom>
          <a:noFill/>
        </p:spPr>
        <p:txBody>
          <a:bodyPr anchor="ctr">
            <a:normAutofit/>
          </a:bodyPr>
          <a:lstStyle>
            <a:lvl1pPr marL="0" indent="0" algn="ctr">
              <a:buNone/>
              <a:defRPr sz="5600"/>
            </a:lvl1pPr>
          </a:lstStyle>
          <a:p>
            <a:r>
              <a:rPr lang="en-US"/>
              <a:t>Click to insert or drag &amp; drop </a:t>
            </a:r>
            <a:br>
              <a:rPr lang="en-US"/>
            </a:br>
            <a:r>
              <a:rPr lang="en-US"/>
              <a:t>image here</a:t>
            </a:r>
            <a:br>
              <a:rPr lang="en-US"/>
            </a:br>
            <a:br>
              <a:rPr lang="en-US"/>
            </a:br>
            <a:br>
              <a:rPr lang="en-US"/>
            </a:br>
            <a:br>
              <a:rPr lang="en-US"/>
            </a:br>
            <a:endParaRPr lang="en-US"/>
          </a:p>
        </p:txBody>
      </p:sp>
      <p:sp>
        <p:nvSpPr>
          <p:cNvPr id="4" name="Text Placeholder 3">
            <a:extLst>
              <a:ext uri="{FF2B5EF4-FFF2-40B4-BE49-F238E27FC236}">
                <a16:creationId xmlns:a16="http://schemas.microsoft.com/office/drawing/2014/main" id="{C36EDFCF-FB12-7812-9C29-CCF03C871DE5}"/>
              </a:ext>
            </a:extLst>
          </p:cNvPr>
          <p:cNvSpPr>
            <a:spLocks noGrp="1"/>
          </p:cNvSpPr>
          <p:nvPr>
            <p:ph type="body" sz="quarter" idx="13"/>
          </p:nvPr>
        </p:nvSpPr>
        <p:spPr>
          <a:xfrm>
            <a:off x="14387513" y="5155200"/>
            <a:ext cx="8712200" cy="615553"/>
          </a:xfrm>
        </p:spPr>
        <p:txBody>
          <a:bodyPr lIns="0" tIns="0" rIns="0" bIns="0">
            <a:spAutoFit/>
          </a:bodyPr>
          <a:lstStyle>
            <a:lvl1pPr marL="0" indent="0">
              <a:lnSpc>
                <a:spcPts val="4800"/>
              </a:lnSpc>
              <a:spcBef>
                <a:spcPts val="0"/>
              </a:spcBef>
              <a:buNone/>
              <a:defRPr sz="4000"/>
            </a:lvl1pPr>
            <a:lvl2pPr marL="914354" indent="0">
              <a:buNone/>
              <a:defRPr/>
            </a:lvl2pPr>
            <a:lvl3pPr marL="1828709" indent="0">
              <a:buNone/>
              <a:defRPr/>
            </a:lvl3pPr>
            <a:lvl4pPr marL="2743063" indent="0">
              <a:buNone/>
              <a:defRPr/>
            </a:lvl4pPr>
            <a:lvl5pPr marL="3657417" indent="0">
              <a:buNone/>
              <a:defRPr/>
            </a:lvl5pPr>
          </a:lstStyle>
          <a:p>
            <a:pPr lvl="0"/>
            <a:r>
              <a:rPr lang="en-GB"/>
              <a:t>Click to edit Master text styles</a:t>
            </a:r>
          </a:p>
        </p:txBody>
      </p:sp>
      <p:sp>
        <p:nvSpPr>
          <p:cNvPr id="6" name="Text Placeholder 3">
            <a:extLst>
              <a:ext uri="{FF2B5EF4-FFF2-40B4-BE49-F238E27FC236}">
                <a16:creationId xmlns:a16="http://schemas.microsoft.com/office/drawing/2014/main" id="{3FABBE8E-1A3E-6748-78AD-728CC158AD0D}"/>
              </a:ext>
            </a:extLst>
          </p:cNvPr>
          <p:cNvSpPr>
            <a:spLocks noGrp="1"/>
          </p:cNvSpPr>
          <p:nvPr>
            <p:ph type="body" sz="quarter" idx="14" hasCustomPrompt="1"/>
          </p:nvPr>
        </p:nvSpPr>
        <p:spPr>
          <a:xfrm>
            <a:off x="14387513" y="11700001"/>
            <a:ext cx="8724098" cy="359073"/>
          </a:xfrm>
        </p:spPr>
        <p:txBody>
          <a:bodyPr wrap="square" lIns="0" tIns="0" rIns="0" bIns="0" anchor="b">
            <a:spAutoFit/>
          </a:bodyPr>
          <a:lstStyle>
            <a:lvl1pPr marL="0" indent="0">
              <a:lnSpc>
                <a:spcPts val="2800"/>
              </a:lnSpc>
              <a:spcBef>
                <a:spcPts val="0"/>
              </a:spcBef>
              <a:buNone/>
              <a:defRPr sz="2400"/>
            </a:lvl1pPr>
            <a:lvl2pPr marL="914354" indent="0">
              <a:buNone/>
              <a:defRPr/>
            </a:lvl2pPr>
            <a:lvl3pPr marL="1828709" indent="0">
              <a:buNone/>
              <a:defRPr/>
            </a:lvl3pPr>
            <a:lvl4pPr marL="2743063" indent="0">
              <a:buNone/>
              <a:defRPr/>
            </a:lvl4pPr>
            <a:lvl5pPr marL="3657417" indent="0">
              <a:buNone/>
              <a:defRPr/>
            </a:lvl5pPr>
          </a:lstStyle>
          <a:p>
            <a:pPr lvl="0"/>
            <a:r>
              <a:rPr lang="en-GB"/>
              <a:t>Captions for images sit here</a:t>
            </a:r>
          </a:p>
        </p:txBody>
      </p:sp>
      <p:sp>
        <p:nvSpPr>
          <p:cNvPr id="7" name="Picture Placeholder 8">
            <a:extLst>
              <a:ext uri="{FF2B5EF4-FFF2-40B4-BE49-F238E27FC236}">
                <a16:creationId xmlns:a16="http://schemas.microsoft.com/office/drawing/2014/main" id="{3AE78CCD-06D2-E8D9-F67A-7B371EF7744A}"/>
              </a:ext>
            </a:extLst>
          </p:cNvPr>
          <p:cNvSpPr>
            <a:spLocks noGrp="1"/>
          </p:cNvSpPr>
          <p:nvPr>
            <p:ph type="pic" sz="quarter" idx="16" hasCustomPrompt="1"/>
          </p:nvPr>
        </p:nvSpPr>
        <p:spPr>
          <a:xfrm>
            <a:off x="1282697" y="6958800"/>
            <a:ext cx="10583865" cy="5526000"/>
          </a:xfrm>
          <a:prstGeom prst="roundRect">
            <a:avLst>
              <a:gd name="adj" fmla="val 2099"/>
            </a:avLst>
          </a:prstGeom>
          <a:noFill/>
        </p:spPr>
        <p:txBody>
          <a:bodyPr anchor="ctr">
            <a:normAutofit/>
          </a:bodyPr>
          <a:lstStyle>
            <a:lvl1pPr marL="0" indent="0" algn="ctr">
              <a:buNone/>
              <a:defRPr sz="5600"/>
            </a:lvl1pPr>
          </a:lstStyle>
          <a:p>
            <a:r>
              <a:rPr lang="en-US"/>
              <a:t>Click to insert or drag &amp; drop </a:t>
            </a:r>
            <a:br>
              <a:rPr lang="en-US"/>
            </a:br>
            <a:r>
              <a:rPr lang="en-US"/>
              <a:t>image here</a:t>
            </a:r>
            <a:br>
              <a:rPr lang="en-US"/>
            </a:br>
            <a:br>
              <a:rPr lang="en-US"/>
            </a:br>
            <a:br>
              <a:rPr lang="en-US"/>
            </a:br>
            <a:br>
              <a:rPr lang="en-US"/>
            </a:br>
            <a:endParaRPr lang="en-US"/>
          </a:p>
        </p:txBody>
      </p:sp>
    </p:spTree>
    <p:extLst>
      <p:ext uri="{BB962C8B-B14F-4D97-AF65-F5344CB8AC3E}">
        <p14:creationId xmlns:p14="http://schemas.microsoft.com/office/powerpoint/2010/main" val="38582720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horizontal split window">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9C72BB1A-6DA3-E867-A10C-D97FBA4F725D}"/>
              </a:ext>
            </a:extLst>
          </p:cNvPr>
          <p:cNvSpPr>
            <a:spLocks noGrp="1"/>
          </p:cNvSpPr>
          <p:nvPr>
            <p:ph type="pic" sz="quarter" idx="17" hasCustomPrompt="1"/>
          </p:nvPr>
        </p:nvSpPr>
        <p:spPr>
          <a:xfrm>
            <a:off x="1282700" y="799201"/>
            <a:ext cx="10583862" cy="11693717"/>
          </a:xfrm>
          <a:custGeom>
            <a:avLst/>
            <a:gdLst>
              <a:gd name="connsiteX0" fmla="*/ 78359 w 10583862"/>
              <a:gd name="connsiteY0" fmla="*/ 6167717 h 11693717"/>
              <a:gd name="connsiteX1" fmla="*/ 10505503 w 10583862"/>
              <a:gd name="connsiteY1" fmla="*/ 6167717 h 11693717"/>
              <a:gd name="connsiteX2" fmla="*/ 10583862 w 10583862"/>
              <a:gd name="connsiteY2" fmla="*/ 6246076 h 11693717"/>
              <a:gd name="connsiteX3" fmla="*/ 10583862 w 10583862"/>
              <a:gd name="connsiteY3" fmla="*/ 11615358 h 11693717"/>
              <a:gd name="connsiteX4" fmla="*/ 10505503 w 10583862"/>
              <a:gd name="connsiteY4" fmla="*/ 11693717 h 11693717"/>
              <a:gd name="connsiteX5" fmla="*/ 78359 w 10583862"/>
              <a:gd name="connsiteY5" fmla="*/ 11693717 h 11693717"/>
              <a:gd name="connsiteX6" fmla="*/ 0 w 10583862"/>
              <a:gd name="connsiteY6" fmla="*/ 11615358 h 11693717"/>
              <a:gd name="connsiteX7" fmla="*/ 0 w 10583862"/>
              <a:gd name="connsiteY7" fmla="*/ 6246076 h 11693717"/>
              <a:gd name="connsiteX8" fmla="*/ 78359 w 10583862"/>
              <a:gd name="connsiteY8" fmla="*/ 6167717 h 11693717"/>
              <a:gd name="connsiteX9" fmla="*/ 78359 w 10583862"/>
              <a:gd name="connsiteY9" fmla="*/ 0 h 11693717"/>
              <a:gd name="connsiteX10" fmla="*/ 10505503 w 10583862"/>
              <a:gd name="connsiteY10" fmla="*/ 0 h 11693717"/>
              <a:gd name="connsiteX11" fmla="*/ 10583862 w 10583862"/>
              <a:gd name="connsiteY11" fmla="*/ 78359 h 11693717"/>
              <a:gd name="connsiteX12" fmla="*/ 10583862 w 10583862"/>
              <a:gd name="connsiteY12" fmla="*/ 5447641 h 11693717"/>
              <a:gd name="connsiteX13" fmla="*/ 10505503 w 10583862"/>
              <a:gd name="connsiteY13" fmla="*/ 5526001 h 11693717"/>
              <a:gd name="connsiteX14" fmla="*/ 78359 w 10583862"/>
              <a:gd name="connsiteY14" fmla="*/ 5526001 h 11693717"/>
              <a:gd name="connsiteX15" fmla="*/ 0 w 10583862"/>
              <a:gd name="connsiteY15" fmla="*/ 5447641 h 11693717"/>
              <a:gd name="connsiteX16" fmla="*/ 0 w 10583862"/>
              <a:gd name="connsiteY16" fmla="*/ 78359 h 11693717"/>
              <a:gd name="connsiteX17" fmla="*/ 78359 w 10583862"/>
              <a:gd name="connsiteY17" fmla="*/ 0 h 1169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83862" h="11693717">
                <a:moveTo>
                  <a:pt x="78359" y="6167717"/>
                </a:moveTo>
                <a:lnTo>
                  <a:pt x="10505503" y="6167717"/>
                </a:lnTo>
                <a:cubicBezTo>
                  <a:pt x="10548779" y="6167717"/>
                  <a:pt x="10583862" y="6202800"/>
                  <a:pt x="10583862" y="6246076"/>
                </a:cubicBezTo>
                <a:lnTo>
                  <a:pt x="10583862" y="11615358"/>
                </a:lnTo>
                <a:cubicBezTo>
                  <a:pt x="10583862" y="11658634"/>
                  <a:pt x="10548779" y="11693717"/>
                  <a:pt x="10505503" y="11693717"/>
                </a:cubicBezTo>
                <a:lnTo>
                  <a:pt x="78359" y="11693717"/>
                </a:lnTo>
                <a:cubicBezTo>
                  <a:pt x="35083" y="11693717"/>
                  <a:pt x="0" y="11658634"/>
                  <a:pt x="0" y="11615358"/>
                </a:cubicBezTo>
                <a:lnTo>
                  <a:pt x="0" y="6246076"/>
                </a:lnTo>
                <a:cubicBezTo>
                  <a:pt x="0" y="6202800"/>
                  <a:pt x="35083" y="6167717"/>
                  <a:pt x="78359" y="6167717"/>
                </a:cubicBezTo>
                <a:close/>
                <a:moveTo>
                  <a:pt x="78359" y="0"/>
                </a:moveTo>
                <a:lnTo>
                  <a:pt x="10505503" y="0"/>
                </a:lnTo>
                <a:cubicBezTo>
                  <a:pt x="10548779" y="0"/>
                  <a:pt x="10583862" y="35083"/>
                  <a:pt x="10583862" y="78359"/>
                </a:cubicBezTo>
                <a:lnTo>
                  <a:pt x="10583862" y="5447641"/>
                </a:lnTo>
                <a:cubicBezTo>
                  <a:pt x="10583862" y="5490917"/>
                  <a:pt x="10548779" y="5526001"/>
                  <a:pt x="10505503" y="5526001"/>
                </a:cubicBezTo>
                <a:lnTo>
                  <a:pt x="78359" y="5526001"/>
                </a:lnTo>
                <a:cubicBezTo>
                  <a:pt x="35083" y="5526001"/>
                  <a:pt x="0" y="5490917"/>
                  <a:pt x="0" y="5447641"/>
                </a:cubicBezTo>
                <a:lnTo>
                  <a:pt x="0" y="78359"/>
                </a:lnTo>
                <a:cubicBezTo>
                  <a:pt x="0" y="35083"/>
                  <a:pt x="35083" y="0"/>
                  <a:pt x="78359" y="0"/>
                </a:cubicBezTo>
                <a:close/>
              </a:path>
            </a:pathLst>
          </a:custGeom>
        </p:spPr>
        <p:txBody>
          <a:bodyPr wrap="square">
            <a:noAutofit/>
          </a:bodyPr>
          <a:lstStyle>
            <a:lvl1pPr marL="0" indent="0">
              <a:buNone/>
              <a:defRPr sz="2800"/>
            </a:lvl1pPr>
          </a:lstStyle>
          <a:p>
            <a:pPr marL="0" marR="0" lvl="0" indent="0" algn="l" defTabSz="1828709" rtl="0" eaLnBrk="1" fontAlgn="auto" latinLnBrk="0" hangingPunct="1">
              <a:lnSpc>
                <a:spcPct val="90000"/>
              </a:lnSpc>
              <a:spcBef>
                <a:spcPts val="2000"/>
              </a:spcBef>
              <a:spcAft>
                <a:spcPts val="0"/>
              </a:spcAft>
              <a:buClrTx/>
              <a:buSzTx/>
              <a:buFont typeface="Arial" panose="020B0604020202020204" pitchFamily="34" charset="0"/>
              <a:buNone/>
              <a:tabLst/>
              <a:defRPr/>
            </a:pPr>
            <a:r>
              <a:rPr lang="en-US"/>
              <a:t>Single image, split across two horizontal blocks </a:t>
            </a:r>
            <a:br>
              <a:rPr lang="en-US"/>
            </a:br>
            <a:br>
              <a:rPr lang="en-US"/>
            </a:br>
            <a:r>
              <a:rPr lang="en-US"/>
              <a:t>Click or drag &amp; drop to insert an image</a:t>
            </a:r>
          </a:p>
        </p:txBody>
      </p:sp>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4387513" y="3657600"/>
            <a:ext cx="8724099" cy="923330"/>
          </a:xfrm>
        </p:spPr>
        <p:txBody>
          <a:bodyPr wrap="square" lIns="0" tIns="0" rIns="0" bIns="0" anchor="b" anchorCtr="0">
            <a:spAutoFit/>
          </a:bodyPr>
          <a:lstStyle>
            <a:lvl1pPr>
              <a:lnSpc>
                <a:spcPts val="7200"/>
              </a:lnSpc>
              <a:defRPr sz="6000" b="1">
                <a:solidFill>
                  <a:schemeClr val="tx2"/>
                </a:solidFill>
              </a:defRPr>
            </a:lvl1pPr>
          </a:lstStyle>
          <a:p>
            <a:r>
              <a:rPr lang="en-GB"/>
              <a:t>Heading</a:t>
            </a:r>
            <a:endParaRPr lang="en-US"/>
          </a:p>
        </p:txBody>
      </p:sp>
      <p:pic>
        <p:nvPicPr>
          <p:cNvPr id="5" name="Picture 4">
            <a:extLst>
              <a:ext uri="{FF2B5EF4-FFF2-40B4-BE49-F238E27FC236}">
                <a16:creationId xmlns:a16="http://schemas.microsoft.com/office/drawing/2014/main" id="{5B6D3F45-CB35-922A-AF51-8329FE3E9BF3}"/>
              </a:ext>
            </a:extLst>
          </p:cNvPr>
          <p:cNvPicPr>
            <a:picLocks noChangeAspect="1"/>
          </p:cNvPicPr>
          <p:nvPr userDrawn="1"/>
        </p:nvPicPr>
        <p:blipFill>
          <a:blip r:embed="rId2"/>
          <a:stretch>
            <a:fillRect/>
          </a:stretch>
        </p:blipFill>
        <p:spPr>
          <a:xfrm>
            <a:off x="21232013" y="12798000"/>
            <a:ext cx="1879600" cy="558800"/>
          </a:xfrm>
          <a:prstGeom prst="rect">
            <a:avLst/>
          </a:prstGeom>
        </p:spPr>
      </p:pic>
      <p:sp>
        <p:nvSpPr>
          <p:cNvPr id="4" name="Text Placeholder 3">
            <a:extLst>
              <a:ext uri="{FF2B5EF4-FFF2-40B4-BE49-F238E27FC236}">
                <a16:creationId xmlns:a16="http://schemas.microsoft.com/office/drawing/2014/main" id="{C36EDFCF-FB12-7812-9C29-CCF03C871DE5}"/>
              </a:ext>
            </a:extLst>
          </p:cNvPr>
          <p:cNvSpPr>
            <a:spLocks noGrp="1"/>
          </p:cNvSpPr>
          <p:nvPr>
            <p:ph type="body" sz="quarter" idx="13"/>
          </p:nvPr>
        </p:nvSpPr>
        <p:spPr>
          <a:xfrm>
            <a:off x="14387513" y="5155200"/>
            <a:ext cx="8712200" cy="615553"/>
          </a:xfrm>
        </p:spPr>
        <p:txBody>
          <a:bodyPr lIns="0" tIns="0" rIns="0" bIns="0">
            <a:spAutoFit/>
          </a:bodyPr>
          <a:lstStyle>
            <a:lvl1pPr marL="0" indent="0">
              <a:lnSpc>
                <a:spcPts val="4800"/>
              </a:lnSpc>
              <a:spcBef>
                <a:spcPts val="0"/>
              </a:spcBef>
              <a:buNone/>
              <a:defRPr sz="4000"/>
            </a:lvl1pPr>
            <a:lvl2pPr marL="914354" indent="0">
              <a:buNone/>
              <a:defRPr/>
            </a:lvl2pPr>
            <a:lvl3pPr marL="1828709" indent="0">
              <a:buNone/>
              <a:defRPr/>
            </a:lvl3pPr>
            <a:lvl4pPr marL="2743063" indent="0">
              <a:buNone/>
              <a:defRPr/>
            </a:lvl4pPr>
            <a:lvl5pPr marL="3657417" indent="0">
              <a:buNone/>
              <a:defRPr/>
            </a:lvl5pPr>
          </a:lstStyle>
          <a:p>
            <a:pPr lvl="0"/>
            <a:r>
              <a:rPr lang="en-GB"/>
              <a:t>Click to edit Master text styles</a:t>
            </a:r>
          </a:p>
        </p:txBody>
      </p:sp>
      <p:sp>
        <p:nvSpPr>
          <p:cNvPr id="6" name="Text Placeholder 3">
            <a:extLst>
              <a:ext uri="{FF2B5EF4-FFF2-40B4-BE49-F238E27FC236}">
                <a16:creationId xmlns:a16="http://schemas.microsoft.com/office/drawing/2014/main" id="{3FABBE8E-1A3E-6748-78AD-728CC158AD0D}"/>
              </a:ext>
            </a:extLst>
          </p:cNvPr>
          <p:cNvSpPr>
            <a:spLocks noGrp="1"/>
          </p:cNvSpPr>
          <p:nvPr>
            <p:ph type="body" sz="quarter" idx="14" hasCustomPrompt="1"/>
          </p:nvPr>
        </p:nvSpPr>
        <p:spPr>
          <a:xfrm>
            <a:off x="14387513" y="11700001"/>
            <a:ext cx="8724098" cy="359073"/>
          </a:xfrm>
        </p:spPr>
        <p:txBody>
          <a:bodyPr wrap="square" lIns="0" tIns="0" rIns="0" bIns="0" anchor="b">
            <a:spAutoFit/>
          </a:bodyPr>
          <a:lstStyle>
            <a:lvl1pPr marL="0" indent="0">
              <a:lnSpc>
                <a:spcPts val="2800"/>
              </a:lnSpc>
              <a:spcBef>
                <a:spcPts val="0"/>
              </a:spcBef>
              <a:buNone/>
              <a:defRPr sz="2400"/>
            </a:lvl1pPr>
            <a:lvl2pPr marL="914354" indent="0">
              <a:buNone/>
              <a:defRPr/>
            </a:lvl2pPr>
            <a:lvl3pPr marL="1828709" indent="0">
              <a:buNone/>
              <a:defRPr/>
            </a:lvl3pPr>
            <a:lvl4pPr marL="2743063" indent="0">
              <a:buNone/>
              <a:defRPr/>
            </a:lvl4pPr>
            <a:lvl5pPr marL="3657417" indent="0">
              <a:buNone/>
              <a:defRPr/>
            </a:lvl5pPr>
          </a:lstStyle>
          <a:p>
            <a:pPr lvl="0"/>
            <a:r>
              <a:rPr lang="en-GB"/>
              <a:t>Captions for images sit here</a:t>
            </a:r>
          </a:p>
        </p:txBody>
      </p:sp>
    </p:spTree>
    <p:extLst>
      <p:ext uri="{BB962C8B-B14F-4D97-AF65-F5344CB8AC3E}">
        <p14:creationId xmlns:p14="http://schemas.microsoft.com/office/powerpoint/2010/main" val="2665086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up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4387513" y="3657600"/>
            <a:ext cx="8724099" cy="923330"/>
          </a:xfrm>
        </p:spPr>
        <p:txBody>
          <a:bodyPr wrap="square" lIns="0" tIns="0" rIns="0" bIns="0" anchor="b" anchorCtr="0">
            <a:spAutoFit/>
          </a:bodyPr>
          <a:lstStyle>
            <a:lvl1pPr>
              <a:lnSpc>
                <a:spcPts val="7200"/>
              </a:lnSpc>
              <a:defRPr sz="6000" b="1">
                <a:solidFill>
                  <a:schemeClr val="tx2"/>
                </a:solidFill>
              </a:defRPr>
            </a:lvl1pPr>
          </a:lstStyle>
          <a:p>
            <a:r>
              <a:rPr lang="en-GB"/>
              <a:t>Heading</a:t>
            </a:r>
            <a:endParaRPr lang="en-US"/>
          </a:p>
        </p:txBody>
      </p:sp>
      <p:pic>
        <p:nvPicPr>
          <p:cNvPr id="5" name="Picture 4">
            <a:extLst>
              <a:ext uri="{FF2B5EF4-FFF2-40B4-BE49-F238E27FC236}">
                <a16:creationId xmlns:a16="http://schemas.microsoft.com/office/drawing/2014/main" id="{5B6D3F45-CB35-922A-AF51-8329FE3E9BF3}"/>
              </a:ext>
            </a:extLst>
          </p:cNvPr>
          <p:cNvPicPr>
            <a:picLocks noChangeAspect="1"/>
          </p:cNvPicPr>
          <p:nvPr userDrawn="1"/>
        </p:nvPicPr>
        <p:blipFill>
          <a:blip r:embed="rId2"/>
          <a:stretch>
            <a:fillRect/>
          </a:stretch>
        </p:blipFill>
        <p:spPr>
          <a:xfrm>
            <a:off x="21232013" y="12798000"/>
            <a:ext cx="1879600" cy="558800"/>
          </a:xfrm>
          <a:prstGeom prst="rect">
            <a:avLst/>
          </a:prstGeom>
        </p:spPr>
      </p:pic>
      <p:sp>
        <p:nvSpPr>
          <p:cNvPr id="9" name="Picture Placeholder 8">
            <a:extLst>
              <a:ext uri="{FF2B5EF4-FFF2-40B4-BE49-F238E27FC236}">
                <a16:creationId xmlns:a16="http://schemas.microsoft.com/office/drawing/2014/main" id="{752D45E4-33E1-023E-DDEC-05B2F7392A1B}"/>
              </a:ext>
            </a:extLst>
          </p:cNvPr>
          <p:cNvSpPr>
            <a:spLocks noGrp="1"/>
          </p:cNvSpPr>
          <p:nvPr>
            <p:ph type="pic" sz="quarter" idx="12" hasCustomPrompt="1"/>
          </p:nvPr>
        </p:nvSpPr>
        <p:spPr>
          <a:xfrm>
            <a:off x="1282697" y="799200"/>
            <a:ext cx="10583865" cy="5526000"/>
          </a:xfrm>
          <a:prstGeom prst="roundRect">
            <a:avLst>
              <a:gd name="adj" fmla="val 2099"/>
            </a:avLst>
          </a:prstGeom>
          <a:noFill/>
        </p:spPr>
        <p:txBody>
          <a:bodyPr anchor="ctr">
            <a:normAutofit/>
          </a:bodyPr>
          <a:lstStyle>
            <a:lvl1pPr marL="0" indent="0" algn="ctr">
              <a:buNone/>
              <a:defRPr sz="5600"/>
            </a:lvl1pPr>
          </a:lstStyle>
          <a:p>
            <a:r>
              <a:rPr lang="en-US"/>
              <a:t>Click to insert or drag &amp; drop </a:t>
            </a:r>
            <a:br>
              <a:rPr lang="en-US"/>
            </a:br>
            <a:r>
              <a:rPr lang="en-US"/>
              <a:t>image here</a:t>
            </a:r>
            <a:br>
              <a:rPr lang="en-US"/>
            </a:br>
            <a:br>
              <a:rPr lang="en-US"/>
            </a:br>
            <a:br>
              <a:rPr lang="en-US"/>
            </a:br>
            <a:br>
              <a:rPr lang="en-US"/>
            </a:br>
            <a:endParaRPr lang="en-US"/>
          </a:p>
        </p:txBody>
      </p:sp>
      <p:sp>
        <p:nvSpPr>
          <p:cNvPr id="4" name="Text Placeholder 3">
            <a:extLst>
              <a:ext uri="{FF2B5EF4-FFF2-40B4-BE49-F238E27FC236}">
                <a16:creationId xmlns:a16="http://schemas.microsoft.com/office/drawing/2014/main" id="{C36EDFCF-FB12-7812-9C29-CCF03C871DE5}"/>
              </a:ext>
            </a:extLst>
          </p:cNvPr>
          <p:cNvSpPr>
            <a:spLocks noGrp="1"/>
          </p:cNvSpPr>
          <p:nvPr>
            <p:ph type="body" sz="quarter" idx="13"/>
          </p:nvPr>
        </p:nvSpPr>
        <p:spPr>
          <a:xfrm>
            <a:off x="14387513" y="5155200"/>
            <a:ext cx="8712200" cy="615553"/>
          </a:xfrm>
        </p:spPr>
        <p:txBody>
          <a:bodyPr lIns="0" tIns="0" rIns="0" bIns="0">
            <a:spAutoFit/>
          </a:bodyPr>
          <a:lstStyle>
            <a:lvl1pPr marL="0" indent="0">
              <a:lnSpc>
                <a:spcPts val="4800"/>
              </a:lnSpc>
              <a:spcBef>
                <a:spcPts val="0"/>
              </a:spcBef>
              <a:buNone/>
              <a:defRPr sz="4000"/>
            </a:lvl1pPr>
            <a:lvl2pPr marL="914354" indent="0">
              <a:buNone/>
              <a:defRPr/>
            </a:lvl2pPr>
            <a:lvl3pPr marL="1828709" indent="0">
              <a:buNone/>
              <a:defRPr/>
            </a:lvl3pPr>
            <a:lvl4pPr marL="2743063" indent="0">
              <a:buNone/>
              <a:defRPr/>
            </a:lvl4pPr>
            <a:lvl5pPr marL="3657417" indent="0">
              <a:buNone/>
              <a:defRPr/>
            </a:lvl5pPr>
          </a:lstStyle>
          <a:p>
            <a:pPr lvl="0"/>
            <a:r>
              <a:rPr lang="en-GB"/>
              <a:t>Click to edit Master text styles</a:t>
            </a:r>
          </a:p>
        </p:txBody>
      </p:sp>
      <p:sp>
        <p:nvSpPr>
          <p:cNvPr id="6" name="Text Placeholder 3">
            <a:extLst>
              <a:ext uri="{FF2B5EF4-FFF2-40B4-BE49-F238E27FC236}">
                <a16:creationId xmlns:a16="http://schemas.microsoft.com/office/drawing/2014/main" id="{3FABBE8E-1A3E-6748-78AD-728CC158AD0D}"/>
              </a:ext>
            </a:extLst>
          </p:cNvPr>
          <p:cNvSpPr>
            <a:spLocks noGrp="1"/>
          </p:cNvSpPr>
          <p:nvPr>
            <p:ph type="body" sz="quarter" idx="14" hasCustomPrompt="1"/>
          </p:nvPr>
        </p:nvSpPr>
        <p:spPr>
          <a:xfrm>
            <a:off x="14387513" y="11700001"/>
            <a:ext cx="8724098" cy="359073"/>
          </a:xfrm>
        </p:spPr>
        <p:txBody>
          <a:bodyPr wrap="square" lIns="0" tIns="0" rIns="0" bIns="0" anchor="b">
            <a:spAutoFit/>
          </a:bodyPr>
          <a:lstStyle>
            <a:lvl1pPr marL="0" indent="0">
              <a:lnSpc>
                <a:spcPts val="2800"/>
              </a:lnSpc>
              <a:spcBef>
                <a:spcPts val="0"/>
              </a:spcBef>
              <a:buNone/>
              <a:defRPr sz="2400"/>
            </a:lvl1pPr>
            <a:lvl2pPr marL="914354" indent="0">
              <a:buNone/>
              <a:defRPr/>
            </a:lvl2pPr>
            <a:lvl3pPr marL="1828709" indent="0">
              <a:buNone/>
              <a:defRPr/>
            </a:lvl3pPr>
            <a:lvl4pPr marL="2743063" indent="0">
              <a:buNone/>
              <a:defRPr/>
            </a:lvl4pPr>
            <a:lvl5pPr marL="3657417" indent="0">
              <a:buNone/>
              <a:defRPr/>
            </a:lvl5pPr>
          </a:lstStyle>
          <a:p>
            <a:pPr lvl="0"/>
            <a:r>
              <a:rPr lang="en-GB"/>
              <a:t>Captions for images sit here</a:t>
            </a:r>
          </a:p>
        </p:txBody>
      </p:sp>
      <p:sp>
        <p:nvSpPr>
          <p:cNvPr id="7" name="Picture Placeholder 8">
            <a:extLst>
              <a:ext uri="{FF2B5EF4-FFF2-40B4-BE49-F238E27FC236}">
                <a16:creationId xmlns:a16="http://schemas.microsoft.com/office/drawing/2014/main" id="{3AE78CCD-06D2-E8D9-F67A-7B371EF7744A}"/>
              </a:ext>
            </a:extLst>
          </p:cNvPr>
          <p:cNvSpPr>
            <a:spLocks noGrp="1"/>
          </p:cNvSpPr>
          <p:nvPr>
            <p:ph type="pic" sz="quarter" idx="16" hasCustomPrompt="1"/>
          </p:nvPr>
        </p:nvSpPr>
        <p:spPr>
          <a:xfrm>
            <a:off x="1282697" y="6958800"/>
            <a:ext cx="4967291" cy="5526000"/>
          </a:xfrm>
          <a:prstGeom prst="roundRect">
            <a:avLst>
              <a:gd name="adj" fmla="val 2099"/>
            </a:avLst>
          </a:prstGeom>
          <a:noFill/>
        </p:spPr>
        <p:txBody>
          <a:bodyPr anchor="ctr">
            <a:normAutofit/>
          </a:bodyPr>
          <a:lstStyle>
            <a:lvl1pPr marL="0" indent="0" algn="ctr">
              <a:buNone/>
              <a:defRPr sz="5600"/>
            </a:lvl1pPr>
          </a:lstStyle>
          <a:p>
            <a:r>
              <a:rPr lang="en-US"/>
              <a:t>Click to insert or drag &amp; drop </a:t>
            </a:r>
            <a:br>
              <a:rPr lang="en-US"/>
            </a:br>
            <a:r>
              <a:rPr lang="en-US"/>
              <a:t>image here</a:t>
            </a:r>
            <a:br>
              <a:rPr lang="en-US"/>
            </a:br>
            <a:br>
              <a:rPr lang="en-US"/>
            </a:br>
            <a:br>
              <a:rPr lang="en-US"/>
            </a:br>
            <a:br>
              <a:rPr lang="en-US"/>
            </a:br>
            <a:endParaRPr lang="en-US"/>
          </a:p>
        </p:txBody>
      </p:sp>
      <p:sp>
        <p:nvSpPr>
          <p:cNvPr id="11" name="Content Placeholder 10">
            <a:extLst>
              <a:ext uri="{FF2B5EF4-FFF2-40B4-BE49-F238E27FC236}">
                <a16:creationId xmlns:a16="http://schemas.microsoft.com/office/drawing/2014/main" id="{475B8293-E23A-36D0-5961-1D3066F657EB}"/>
              </a:ext>
            </a:extLst>
          </p:cNvPr>
          <p:cNvSpPr>
            <a:spLocks noGrp="1"/>
          </p:cNvSpPr>
          <p:nvPr>
            <p:ph sz="quarter" idx="18" hasCustomPrompt="1"/>
          </p:nvPr>
        </p:nvSpPr>
        <p:spPr>
          <a:xfrm>
            <a:off x="6899274" y="6958013"/>
            <a:ext cx="4967288" cy="5526087"/>
          </a:xfrm>
          <a:prstGeom prst="roundRect">
            <a:avLst>
              <a:gd name="adj" fmla="val 3673"/>
            </a:avLst>
          </a:prstGeom>
          <a:solidFill>
            <a:srgbClr val="84C100"/>
          </a:solidFill>
        </p:spPr>
        <p:txBody>
          <a:bodyPr anchor="ctr">
            <a:noAutofit/>
          </a:bodyPr>
          <a:lstStyle>
            <a:lvl1pPr marL="0" indent="0" algn="ctr">
              <a:buNone/>
              <a:defRPr sz="4000">
                <a:solidFill>
                  <a:schemeClr val="tx2"/>
                </a:solidFill>
              </a:defRPr>
            </a:lvl1pPr>
            <a:lvl2pPr marL="914354" indent="0">
              <a:buNone/>
              <a:defRPr sz="4000"/>
            </a:lvl2pPr>
            <a:lvl3pPr marL="1828709" indent="0">
              <a:buNone/>
              <a:defRPr sz="4000"/>
            </a:lvl3pPr>
            <a:lvl4pPr marL="2743063" indent="0">
              <a:buNone/>
              <a:defRPr sz="4000"/>
            </a:lvl4pPr>
            <a:lvl5pPr marL="3657417" indent="0">
              <a:buNone/>
              <a:defRPr sz="4000"/>
            </a:lvl5pPr>
          </a:lstStyle>
          <a:p>
            <a:pPr lvl="0"/>
            <a:r>
              <a:rPr lang="en-GB"/>
              <a:t>Quote, statement </a:t>
            </a:r>
            <a:br>
              <a:rPr lang="en-GB"/>
            </a:br>
            <a:r>
              <a:rPr lang="en-GB"/>
              <a:t>or additional image here</a:t>
            </a:r>
            <a:endParaRPr lang="en-US"/>
          </a:p>
        </p:txBody>
      </p:sp>
    </p:spTree>
    <p:extLst>
      <p:ext uri="{BB962C8B-B14F-4D97-AF65-F5344CB8AC3E}">
        <p14:creationId xmlns:p14="http://schemas.microsoft.com/office/powerpoint/2010/main" val="2799386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age text only green">
    <p:bg>
      <p:bgPr>
        <a:solidFill>
          <a:srgbClr val="84C1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270798" y="4539600"/>
            <a:ext cx="16200000" cy="2821285"/>
          </a:xfrm>
        </p:spPr>
        <p:txBody>
          <a:bodyPr wrap="square" lIns="0" tIns="0" rIns="0" bIns="0" anchor="t">
            <a:spAutoFit/>
          </a:bodyPr>
          <a:lstStyle>
            <a:lvl1pPr>
              <a:lnSpc>
                <a:spcPts val="11000"/>
              </a:lnSpc>
              <a:defRPr sz="10000" b="1">
                <a:solidFill>
                  <a:schemeClr val="tx2"/>
                </a:solidFill>
              </a:defRPr>
            </a:lvl1pPr>
          </a:lstStyle>
          <a:p>
            <a:r>
              <a:rPr lang="en-GB"/>
              <a:t>Presentation title goes here and looks like this </a:t>
            </a:r>
            <a:endParaRPr lang="en-US"/>
          </a:p>
        </p:txBody>
      </p:sp>
      <p:sp>
        <p:nvSpPr>
          <p:cNvPr id="11" name="Text Placeholder 10">
            <a:extLst>
              <a:ext uri="{FF2B5EF4-FFF2-40B4-BE49-F238E27FC236}">
                <a16:creationId xmlns:a16="http://schemas.microsoft.com/office/drawing/2014/main" id="{5E4C0115-80F6-36FF-7472-714C697EC3E0}"/>
              </a:ext>
            </a:extLst>
          </p:cNvPr>
          <p:cNvSpPr>
            <a:spLocks noGrp="1"/>
          </p:cNvSpPr>
          <p:nvPr>
            <p:ph type="body" sz="quarter" idx="11" hasCustomPrompt="1"/>
          </p:nvPr>
        </p:nvSpPr>
        <p:spPr>
          <a:xfrm>
            <a:off x="1270800" y="11252200"/>
            <a:ext cx="16200000" cy="1449388"/>
          </a:xfrm>
        </p:spPr>
        <p:txBody>
          <a:bodyPr lIns="0" tIns="0" rIns="0" bIns="0" anchor="b" anchorCtr="0">
            <a:noAutofit/>
          </a:bodyPr>
          <a:lstStyle>
            <a:lvl1pPr marL="0" indent="0">
              <a:lnSpc>
                <a:spcPts val="2880"/>
              </a:lnSpc>
              <a:spcBef>
                <a:spcPts val="0"/>
              </a:spcBef>
              <a:buNone/>
              <a:defRPr sz="2400">
                <a:solidFill>
                  <a:schemeClr val="tx2"/>
                </a:solidFill>
              </a:defRPr>
            </a:lvl1pPr>
            <a:lvl2pPr marL="914354" indent="0">
              <a:buNone/>
              <a:defRPr sz="2400"/>
            </a:lvl2pPr>
            <a:lvl3pPr marL="1828709" indent="0">
              <a:buNone/>
              <a:defRPr sz="2400"/>
            </a:lvl3pPr>
            <a:lvl4pPr marL="2743063" indent="0">
              <a:buNone/>
              <a:defRPr sz="2400"/>
            </a:lvl4pPr>
            <a:lvl5pPr marL="3657417" indent="0">
              <a:buNone/>
              <a:defRPr sz="2400"/>
            </a:lvl5pPr>
          </a:lstStyle>
          <a:p>
            <a:pPr lvl="0"/>
            <a:r>
              <a:rPr lang="en-GB"/>
              <a:t>Subtitle, version, date and/or more information text goes here. Delete if not needed.</a:t>
            </a:r>
          </a:p>
        </p:txBody>
      </p:sp>
      <p:pic>
        <p:nvPicPr>
          <p:cNvPr id="3" name="Picture 2">
            <a:extLst>
              <a:ext uri="{FF2B5EF4-FFF2-40B4-BE49-F238E27FC236}">
                <a16:creationId xmlns:a16="http://schemas.microsoft.com/office/drawing/2014/main" id="{8E5A192B-18C9-988C-14E3-734AFF69BE63}"/>
              </a:ext>
            </a:extLst>
          </p:cNvPr>
          <p:cNvPicPr>
            <a:picLocks noChangeAspect="1"/>
          </p:cNvPicPr>
          <p:nvPr userDrawn="1"/>
        </p:nvPicPr>
        <p:blipFill>
          <a:blip r:embed="rId2"/>
          <a:stretch>
            <a:fillRect/>
          </a:stretch>
        </p:blipFill>
        <p:spPr>
          <a:xfrm>
            <a:off x="19996900" y="1015200"/>
            <a:ext cx="3111500" cy="914400"/>
          </a:xfrm>
          <a:prstGeom prst="rect">
            <a:avLst/>
          </a:prstGeom>
        </p:spPr>
      </p:pic>
      <p:pic>
        <p:nvPicPr>
          <p:cNvPr id="4" name="Picture 3">
            <a:extLst>
              <a:ext uri="{FF2B5EF4-FFF2-40B4-BE49-F238E27FC236}">
                <a16:creationId xmlns:a16="http://schemas.microsoft.com/office/drawing/2014/main" id="{DB035506-62D7-389E-6A00-3D1A1DDAE886}"/>
              </a:ext>
            </a:extLst>
          </p:cNvPr>
          <p:cNvPicPr>
            <a:picLocks noChangeAspect="1"/>
          </p:cNvPicPr>
          <p:nvPr userDrawn="1"/>
        </p:nvPicPr>
        <p:blipFill>
          <a:blip r:embed="rId3"/>
          <a:stretch>
            <a:fillRect/>
          </a:stretch>
        </p:blipFill>
        <p:spPr>
          <a:xfrm>
            <a:off x="20912400" y="11732400"/>
            <a:ext cx="2197100" cy="1079500"/>
          </a:xfrm>
          <a:prstGeom prst="rect">
            <a:avLst/>
          </a:prstGeom>
        </p:spPr>
      </p:pic>
    </p:spTree>
    <p:extLst>
      <p:ext uri="{BB962C8B-B14F-4D97-AF65-F5344CB8AC3E}">
        <p14:creationId xmlns:p14="http://schemas.microsoft.com/office/powerpoint/2010/main" val="23903574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up image larg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8137540" y="799200"/>
            <a:ext cx="4974072" cy="923330"/>
          </a:xfrm>
        </p:spPr>
        <p:txBody>
          <a:bodyPr wrap="square" lIns="0" tIns="0" rIns="0" bIns="0" anchor="t">
            <a:spAutoFit/>
          </a:bodyPr>
          <a:lstStyle>
            <a:lvl1pPr>
              <a:lnSpc>
                <a:spcPts val="7200"/>
              </a:lnSpc>
              <a:defRPr sz="6000" b="1">
                <a:solidFill>
                  <a:schemeClr val="tx2"/>
                </a:solidFill>
              </a:defRPr>
            </a:lvl1pPr>
          </a:lstStyle>
          <a:p>
            <a:r>
              <a:rPr lang="en-GB"/>
              <a:t>Heading</a:t>
            </a:r>
            <a:endParaRPr lang="en-US"/>
          </a:p>
        </p:txBody>
      </p:sp>
      <p:pic>
        <p:nvPicPr>
          <p:cNvPr id="5" name="Picture 4">
            <a:extLst>
              <a:ext uri="{FF2B5EF4-FFF2-40B4-BE49-F238E27FC236}">
                <a16:creationId xmlns:a16="http://schemas.microsoft.com/office/drawing/2014/main" id="{5B6D3F45-CB35-922A-AF51-8329FE3E9BF3}"/>
              </a:ext>
            </a:extLst>
          </p:cNvPr>
          <p:cNvPicPr>
            <a:picLocks noChangeAspect="1"/>
          </p:cNvPicPr>
          <p:nvPr userDrawn="1"/>
        </p:nvPicPr>
        <p:blipFill>
          <a:blip r:embed="rId2"/>
          <a:stretch>
            <a:fillRect/>
          </a:stretch>
        </p:blipFill>
        <p:spPr>
          <a:xfrm>
            <a:off x="21232013" y="12798000"/>
            <a:ext cx="1879600" cy="558800"/>
          </a:xfrm>
          <a:prstGeom prst="rect">
            <a:avLst/>
          </a:prstGeom>
        </p:spPr>
      </p:pic>
      <p:sp>
        <p:nvSpPr>
          <p:cNvPr id="9" name="Picture Placeholder 8">
            <a:extLst>
              <a:ext uri="{FF2B5EF4-FFF2-40B4-BE49-F238E27FC236}">
                <a16:creationId xmlns:a16="http://schemas.microsoft.com/office/drawing/2014/main" id="{752D45E4-33E1-023E-DDEC-05B2F7392A1B}"/>
              </a:ext>
            </a:extLst>
          </p:cNvPr>
          <p:cNvSpPr>
            <a:spLocks noGrp="1"/>
          </p:cNvSpPr>
          <p:nvPr>
            <p:ph type="pic" sz="quarter" idx="12" hasCustomPrompt="1"/>
          </p:nvPr>
        </p:nvSpPr>
        <p:spPr>
          <a:xfrm>
            <a:off x="1282697" y="799200"/>
            <a:ext cx="10583865" cy="11684900"/>
          </a:xfrm>
          <a:prstGeom prst="roundRect">
            <a:avLst>
              <a:gd name="adj" fmla="val 2099"/>
            </a:avLst>
          </a:prstGeom>
          <a:noFill/>
        </p:spPr>
        <p:txBody>
          <a:bodyPr anchor="ctr">
            <a:normAutofit/>
          </a:bodyPr>
          <a:lstStyle>
            <a:lvl1pPr marL="0" indent="0" algn="ctr">
              <a:buNone/>
              <a:defRPr sz="5600"/>
            </a:lvl1pPr>
          </a:lstStyle>
          <a:p>
            <a:r>
              <a:rPr lang="en-US"/>
              <a:t>Click to insert or drag &amp; drop </a:t>
            </a:r>
            <a:br>
              <a:rPr lang="en-US"/>
            </a:br>
            <a:r>
              <a:rPr lang="en-US"/>
              <a:t>image here</a:t>
            </a:r>
            <a:br>
              <a:rPr lang="en-US"/>
            </a:br>
            <a:br>
              <a:rPr lang="en-US"/>
            </a:br>
            <a:br>
              <a:rPr lang="en-US"/>
            </a:br>
            <a:br>
              <a:rPr lang="en-US"/>
            </a:br>
            <a:endParaRPr lang="en-US"/>
          </a:p>
        </p:txBody>
      </p:sp>
      <p:sp>
        <p:nvSpPr>
          <p:cNvPr id="4" name="Text Placeholder 3">
            <a:extLst>
              <a:ext uri="{FF2B5EF4-FFF2-40B4-BE49-F238E27FC236}">
                <a16:creationId xmlns:a16="http://schemas.microsoft.com/office/drawing/2014/main" id="{C36EDFCF-FB12-7812-9C29-CCF03C871DE5}"/>
              </a:ext>
            </a:extLst>
          </p:cNvPr>
          <p:cNvSpPr>
            <a:spLocks noGrp="1"/>
          </p:cNvSpPr>
          <p:nvPr>
            <p:ph type="body" sz="quarter" idx="13"/>
          </p:nvPr>
        </p:nvSpPr>
        <p:spPr>
          <a:xfrm>
            <a:off x="18132425" y="3562200"/>
            <a:ext cx="4967288" cy="1231106"/>
          </a:xfrm>
        </p:spPr>
        <p:txBody>
          <a:bodyPr wrap="square" lIns="0" tIns="0" rIns="0" bIns="0">
            <a:spAutoFit/>
          </a:bodyPr>
          <a:lstStyle>
            <a:lvl1pPr marL="0" indent="0">
              <a:lnSpc>
                <a:spcPts val="4800"/>
              </a:lnSpc>
              <a:spcBef>
                <a:spcPts val="0"/>
              </a:spcBef>
              <a:buNone/>
              <a:defRPr sz="4000"/>
            </a:lvl1pPr>
            <a:lvl2pPr marL="914354" indent="0">
              <a:buNone/>
              <a:defRPr/>
            </a:lvl2pPr>
            <a:lvl3pPr marL="1828709" indent="0">
              <a:buNone/>
              <a:defRPr/>
            </a:lvl3pPr>
            <a:lvl4pPr marL="2743063" indent="0">
              <a:buNone/>
              <a:defRPr/>
            </a:lvl4pPr>
            <a:lvl5pPr marL="3657417" indent="0">
              <a:buNone/>
              <a:defRPr/>
            </a:lvl5pPr>
          </a:lstStyle>
          <a:p>
            <a:pPr lvl="0"/>
            <a:r>
              <a:rPr lang="en-GB"/>
              <a:t>Click to edit Master text styles</a:t>
            </a:r>
          </a:p>
        </p:txBody>
      </p:sp>
      <p:sp>
        <p:nvSpPr>
          <p:cNvPr id="6" name="Text Placeholder 3">
            <a:extLst>
              <a:ext uri="{FF2B5EF4-FFF2-40B4-BE49-F238E27FC236}">
                <a16:creationId xmlns:a16="http://schemas.microsoft.com/office/drawing/2014/main" id="{3FABBE8E-1A3E-6748-78AD-728CC158AD0D}"/>
              </a:ext>
            </a:extLst>
          </p:cNvPr>
          <p:cNvSpPr>
            <a:spLocks noGrp="1"/>
          </p:cNvSpPr>
          <p:nvPr>
            <p:ph type="body" sz="quarter" idx="14" hasCustomPrompt="1"/>
          </p:nvPr>
        </p:nvSpPr>
        <p:spPr>
          <a:xfrm>
            <a:off x="12515850" y="11707907"/>
            <a:ext cx="4967288" cy="776194"/>
          </a:xfrm>
        </p:spPr>
        <p:txBody>
          <a:bodyPr wrap="square" lIns="0" tIns="0" rIns="0" bIns="0" anchor="b">
            <a:noAutofit/>
          </a:bodyPr>
          <a:lstStyle>
            <a:lvl1pPr marL="0" indent="0">
              <a:lnSpc>
                <a:spcPts val="2800"/>
              </a:lnSpc>
              <a:spcBef>
                <a:spcPts val="0"/>
              </a:spcBef>
              <a:buNone/>
              <a:defRPr sz="2400"/>
            </a:lvl1pPr>
            <a:lvl2pPr marL="914354" indent="0">
              <a:buNone/>
              <a:defRPr/>
            </a:lvl2pPr>
            <a:lvl3pPr marL="1828709" indent="0">
              <a:buNone/>
              <a:defRPr/>
            </a:lvl3pPr>
            <a:lvl4pPr marL="2743063" indent="0">
              <a:buNone/>
              <a:defRPr/>
            </a:lvl4pPr>
            <a:lvl5pPr marL="3657417" indent="0">
              <a:buNone/>
              <a:defRPr/>
            </a:lvl5pPr>
          </a:lstStyle>
          <a:p>
            <a:pPr lvl="0"/>
            <a:r>
              <a:rPr lang="en-GB"/>
              <a:t>Captions for images sit here</a:t>
            </a:r>
          </a:p>
        </p:txBody>
      </p:sp>
      <p:sp>
        <p:nvSpPr>
          <p:cNvPr id="7" name="Picture Placeholder 8">
            <a:extLst>
              <a:ext uri="{FF2B5EF4-FFF2-40B4-BE49-F238E27FC236}">
                <a16:creationId xmlns:a16="http://schemas.microsoft.com/office/drawing/2014/main" id="{3AE78CCD-06D2-E8D9-F67A-7B371EF7744A}"/>
              </a:ext>
            </a:extLst>
          </p:cNvPr>
          <p:cNvSpPr>
            <a:spLocks noGrp="1"/>
          </p:cNvSpPr>
          <p:nvPr>
            <p:ph type="pic" sz="quarter" idx="16" hasCustomPrompt="1"/>
          </p:nvPr>
        </p:nvSpPr>
        <p:spPr>
          <a:xfrm>
            <a:off x="12513291" y="799200"/>
            <a:ext cx="4967291" cy="5526000"/>
          </a:xfrm>
          <a:prstGeom prst="roundRect">
            <a:avLst>
              <a:gd name="adj" fmla="val 2099"/>
            </a:avLst>
          </a:prstGeom>
          <a:noFill/>
        </p:spPr>
        <p:txBody>
          <a:bodyPr anchor="ctr">
            <a:normAutofit/>
          </a:bodyPr>
          <a:lstStyle>
            <a:lvl1pPr marL="0" indent="0" algn="ctr">
              <a:buNone/>
              <a:defRPr sz="5600"/>
            </a:lvl1pPr>
          </a:lstStyle>
          <a:p>
            <a:r>
              <a:rPr lang="en-US"/>
              <a:t>Click to insert or drag &amp; drop </a:t>
            </a:r>
            <a:br>
              <a:rPr lang="en-US"/>
            </a:br>
            <a:r>
              <a:rPr lang="en-US"/>
              <a:t>image here</a:t>
            </a:r>
            <a:br>
              <a:rPr lang="en-US"/>
            </a:br>
            <a:br>
              <a:rPr lang="en-US"/>
            </a:br>
            <a:br>
              <a:rPr lang="en-US"/>
            </a:br>
            <a:br>
              <a:rPr lang="en-US"/>
            </a:br>
            <a:endParaRPr lang="en-US"/>
          </a:p>
        </p:txBody>
      </p:sp>
      <p:sp>
        <p:nvSpPr>
          <p:cNvPr id="11" name="Content Placeholder 10">
            <a:extLst>
              <a:ext uri="{FF2B5EF4-FFF2-40B4-BE49-F238E27FC236}">
                <a16:creationId xmlns:a16="http://schemas.microsoft.com/office/drawing/2014/main" id="{475B8293-E23A-36D0-5961-1D3066F657EB}"/>
              </a:ext>
            </a:extLst>
          </p:cNvPr>
          <p:cNvSpPr>
            <a:spLocks noGrp="1"/>
          </p:cNvSpPr>
          <p:nvPr>
            <p:ph sz="quarter" idx="18" hasCustomPrompt="1"/>
          </p:nvPr>
        </p:nvSpPr>
        <p:spPr>
          <a:xfrm>
            <a:off x="12515850" y="6958013"/>
            <a:ext cx="4968000" cy="4564800"/>
          </a:xfrm>
          <a:prstGeom prst="roundRect">
            <a:avLst>
              <a:gd name="adj" fmla="val 3673"/>
            </a:avLst>
          </a:prstGeom>
          <a:solidFill>
            <a:srgbClr val="84C100"/>
          </a:solidFill>
        </p:spPr>
        <p:txBody>
          <a:bodyPr anchor="ctr">
            <a:noAutofit/>
          </a:bodyPr>
          <a:lstStyle>
            <a:lvl1pPr marL="0" indent="0" algn="ctr">
              <a:buNone/>
              <a:defRPr sz="4000">
                <a:solidFill>
                  <a:schemeClr val="tx2"/>
                </a:solidFill>
              </a:defRPr>
            </a:lvl1pPr>
            <a:lvl2pPr marL="914354" indent="0">
              <a:buNone/>
              <a:defRPr sz="4000"/>
            </a:lvl2pPr>
            <a:lvl3pPr marL="1828709" indent="0">
              <a:buNone/>
              <a:defRPr sz="4000"/>
            </a:lvl3pPr>
            <a:lvl4pPr marL="2743063" indent="0">
              <a:buNone/>
              <a:defRPr sz="4000"/>
            </a:lvl4pPr>
            <a:lvl5pPr marL="3657417" indent="0">
              <a:buNone/>
              <a:defRPr sz="4000"/>
            </a:lvl5pPr>
          </a:lstStyle>
          <a:p>
            <a:pPr lvl="0"/>
            <a:r>
              <a:rPr lang="en-GB"/>
              <a:t>Quote, statement </a:t>
            </a:r>
            <a:br>
              <a:rPr lang="en-GB"/>
            </a:br>
            <a:r>
              <a:rPr lang="en-GB"/>
              <a:t>or additional image here</a:t>
            </a:r>
            <a:endParaRPr lang="en-US"/>
          </a:p>
        </p:txBody>
      </p:sp>
    </p:spTree>
    <p:extLst>
      <p:ext uri="{BB962C8B-B14F-4D97-AF65-F5344CB8AC3E}">
        <p14:creationId xmlns:p14="http://schemas.microsoft.com/office/powerpoint/2010/main" val="25317537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width contained imag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B6D3F45-CB35-922A-AF51-8329FE3E9BF3}"/>
              </a:ext>
            </a:extLst>
          </p:cNvPr>
          <p:cNvPicPr>
            <a:picLocks noChangeAspect="1"/>
          </p:cNvPicPr>
          <p:nvPr userDrawn="1"/>
        </p:nvPicPr>
        <p:blipFill>
          <a:blip r:embed="rId2"/>
          <a:stretch>
            <a:fillRect/>
          </a:stretch>
        </p:blipFill>
        <p:spPr>
          <a:xfrm>
            <a:off x="21232013" y="12798000"/>
            <a:ext cx="1879600" cy="558800"/>
          </a:xfrm>
          <a:prstGeom prst="rect">
            <a:avLst/>
          </a:prstGeom>
        </p:spPr>
      </p:pic>
      <p:sp>
        <p:nvSpPr>
          <p:cNvPr id="9" name="Picture Placeholder 8">
            <a:extLst>
              <a:ext uri="{FF2B5EF4-FFF2-40B4-BE49-F238E27FC236}">
                <a16:creationId xmlns:a16="http://schemas.microsoft.com/office/drawing/2014/main" id="{752D45E4-33E1-023E-DDEC-05B2F7392A1B}"/>
              </a:ext>
            </a:extLst>
          </p:cNvPr>
          <p:cNvSpPr>
            <a:spLocks noGrp="1"/>
          </p:cNvSpPr>
          <p:nvPr>
            <p:ph type="pic" sz="quarter" idx="12" hasCustomPrompt="1"/>
          </p:nvPr>
        </p:nvSpPr>
        <p:spPr>
          <a:xfrm>
            <a:off x="1282697" y="799200"/>
            <a:ext cx="21828916" cy="11684900"/>
          </a:xfrm>
          <a:prstGeom prst="roundRect">
            <a:avLst>
              <a:gd name="adj" fmla="val 2099"/>
            </a:avLst>
          </a:prstGeom>
          <a:noFill/>
        </p:spPr>
        <p:txBody>
          <a:bodyPr anchor="ctr">
            <a:normAutofit/>
          </a:bodyPr>
          <a:lstStyle>
            <a:lvl1pPr marL="0" indent="0" algn="ctr">
              <a:buNone/>
              <a:defRPr sz="5600"/>
            </a:lvl1pPr>
          </a:lstStyle>
          <a:p>
            <a:r>
              <a:rPr lang="en-US"/>
              <a:t>Click to insert or drag &amp; drop </a:t>
            </a:r>
            <a:br>
              <a:rPr lang="en-US"/>
            </a:br>
            <a:r>
              <a:rPr lang="en-US"/>
              <a:t>image here</a:t>
            </a:r>
            <a:br>
              <a:rPr lang="en-US"/>
            </a:br>
            <a:br>
              <a:rPr lang="en-US"/>
            </a:br>
            <a:br>
              <a:rPr lang="en-US"/>
            </a:br>
            <a:br>
              <a:rPr lang="en-US"/>
            </a:br>
            <a:endParaRPr lang="en-US"/>
          </a:p>
        </p:txBody>
      </p:sp>
    </p:spTree>
    <p:extLst>
      <p:ext uri="{BB962C8B-B14F-4D97-AF65-F5344CB8AC3E}">
        <p14:creationId xmlns:p14="http://schemas.microsoft.com/office/powerpoint/2010/main" val="28520897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ull Slide 4 Images">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B353ACC-031F-DDEC-48BC-A45DA0390392}"/>
              </a:ext>
            </a:extLst>
          </p:cNvPr>
          <p:cNvSpPr>
            <a:spLocks noGrp="1"/>
          </p:cNvSpPr>
          <p:nvPr>
            <p:ph type="body" sz="quarter" idx="11" hasCustomPrompt="1"/>
          </p:nvPr>
        </p:nvSpPr>
        <p:spPr>
          <a:xfrm>
            <a:off x="1282697" y="12796462"/>
            <a:ext cx="19636536" cy="558800"/>
          </a:xfrm>
          <a:prstGeom prst="rect">
            <a:avLst/>
          </a:prstGeom>
        </p:spPr>
        <p:txBody>
          <a:bodyPr lIns="0" tIns="0" rIns="0" bIns="0" anchor="b" anchorCtr="0">
            <a:noAutofit/>
          </a:bodyPr>
          <a:lstStyle>
            <a:lvl1pPr marL="0" indent="0">
              <a:lnSpc>
                <a:spcPts val="2880"/>
              </a:lnSpc>
              <a:spcBef>
                <a:spcPts val="0"/>
              </a:spcBef>
              <a:buNone/>
              <a:defRPr sz="2400">
                <a:solidFill>
                  <a:schemeClr val="tx2"/>
                </a:solidFill>
              </a:defRPr>
            </a:lvl1pPr>
            <a:lvl2pPr marL="914308" indent="0">
              <a:buNone/>
              <a:defRPr sz="2400"/>
            </a:lvl2pPr>
            <a:lvl3pPr marL="1828619" indent="0">
              <a:buNone/>
              <a:defRPr sz="2400"/>
            </a:lvl3pPr>
            <a:lvl4pPr marL="2742927" indent="0">
              <a:buNone/>
              <a:defRPr sz="2400"/>
            </a:lvl4pPr>
            <a:lvl5pPr marL="3657235" indent="0">
              <a:buNone/>
              <a:defRPr sz="2400"/>
            </a:lvl5pPr>
          </a:lstStyle>
          <a:p>
            <a:pPr lvl="0"/>
            <a:r>
              <a:rPr lang="en-GB"/>
              <a:t>Subtitle, version, date and/or more information text goes here. Delete if not needed.</a:t>
            </a:r>
          </a:p>
        </p:txBody>
      </p:sp>
      <p:sp>
        <p:nvSpPr>
          <p:cNvPr id="4" name="Picture Placeholder 8">
            <a:extLst>
              <a:ext uri="{FF2B5EF4-FFF2-40B4-BE49-F238E27FC236}">
                <a16:creationId xmlns:a16="http://schemas.microsoft.com/office/drawing/2014/main" id="{0EC641B8-BA89-5466-EB28-0E5D73F346EB}"/>
              </a:ext>
            </a:extLst>
          </p:cNvPr>
          <p:cNvSpPr>
            <a:spLocks noGrp="1"/>
          </p:cNvSpPr>
          <p:nvPr>
            <p:ph type="pic" sz="quarter" idx="13" hasCustomPrompt="1"/>
          </p:nvPr>
        </p:nvSpPr>
        <p:spPr>
          <a:xfrm>
            <a:off x="12246661" y="799201"/>
            <a:ext cx="10863713" cy="5790310"/>
          </a:xfrm>
          <a:prstGeom prst="roundRect">
            <a:avLst>
              <a:gd name="adj" fmla="val 2099"/>
            </a:avLst>
          </a:prstGeom>
          <a:noFill/>
        </p:spPr>
        <p:txBody>
          <a:bodyPr anchor="ctr">
            <a:normAutofit/>
          </a:bodyPr>
          <a:lstStyle>
            <a:lvl1pPr marL="0" indent="0" algn="ctr">
              <a:buNone/>
              <a:defRPr sz="5600"/>
            </a:lvl1pPr>
          </a:lstStyle>
          <a:p>
            <a:r>
              <a:rPr lang="en-US"/>
              <a:t>Click to insert or drag &amp; drop </a:t>
            </a:r>
            <a:br>
              <a:rPr lang="en-US"/>
            </a:br>
            <a:r>
              <a:rPr lang="en-US"/>
              <a:t>image here</a:t>
            </a:r>
            <a:br>
              <a:rPr lang="en-US"/>
            </a:br>
            <a:br>
              <a:rPr lang="en-US"/>
            </a:br>
            <a:br>
              <a:rPr lang="en-US"/>
            </a:br>
            <a:br>
              <a:rPr lang="en-US"/>
            </a:br>
            <a:endParaRPr lang="en-US"/>
          </a:p>
        </p:txBody>
      </p:sp>
      <p:sp>
        <p:nvSpPr>
          <p:cNvPr id="5" name="Picture Placeholder 8">
            <a:extLst>
              <a:ext uri="{FF2B5EF4-FFF2-40B4-BE49-F238E27FC236}">
                <a16:creationId xmlns:a16="http://schemas.microsoft.com/office/drawing/2014/main" id="{ECB88CA8-BAB6-B951-C03F-79C780CA81D5}"/>
              </a:ext>
            </a:extLst>
          </p:cNvPr>
          <p:cNvSpPr>
            <a:spLocks noGrp="1"/>
          </p:cNvSpPr>
          <p:nvPr>
            <p:ph type="pic" sz="quarter" idx="14" hasCustomPrompt="1"/>
          </p:nvPr>
        </p:nvSpPr>
        <p:spPr>
          <a:xfrm>
            <a:off x="12246661" y="6691156"/>
            <a:ext cx="10864953" cy="5792944"/>
          </a:xfrm>
          <a:prstGeom prst="roundRect">
            <a:avLst>
              <a:gd name="adj" fmla="val 2099"/>
            </a:avLst>
          </a:prstGeom>
          <a:noFill/>
        </p:spPr>
        <p:txBody>
          <a:bodyPr anchor="ctr">
            <a:normAutofit/>
          </a:bodyPr>
          <a:lstStyle>
            <a:lvl1pPr marL="0" indent="0" algn="ctr">
              <a:buNone/>
              <a:defRPr sz="5600"/>
            </a:lvl1pPr>
          </a:lstStyle>
          <a:p>
            <a:r>
              <a:rPr lang="en-US"/>
              <a:t>Click to insert or drag &amp; drop </a:t>
            </a:r>
            <a:br>
              <a:rPr lang="en-US"/>
            </a:br>
            <a:r>
              <a:rPr lang="en-US"/>
              <a:t>image here</a:t>
            </a:r>
            <a:br>
              <a:rPr lang="en-US"/>
            </a:br>
            <a:br>
              <a:rPr lang="en-US"/>
            </a:br>
            <a:br>
              <a:rPr lang="en-US"/>
            </a:br>
            <a:br>
              <a:rPr lang="en-US"/>
            </a:br>
            <a:endParaRPr lang="en-US"/>
          </a:p>
        </p:txBody>
      </p:sp>
      <p:sp>
        <p:nvSpPr>
          <p:cNvPr id="6" name="Picture Placeholder 8">
            <a:extLst>
              <a:ext uri="{FF2B5EF4-FFF2-40B4-BE49-F238E27FC236}">
                <a16:creationId xmlns:a16="http://schemas.microsoft.com/office/drawing/2014/main" id="{16680CE0-911C-D432-1ACC-853B05EF3A8C}"/>
              </a:ext>
            </a:extLst>
          </p:cNvPr>
          <p:cNvSpPr>
            <a:spLocks noGrp="1"/>
          </p:cNvSpPr>
          <p:nvPr>
            <p:ph type="pic" sz="quarter" idx="15" hasCustomPrompt="1"/>
          </p:nvPr>
        </p:nvSpPr>
        <p:spPr>
          <a:xfrm>
            <a:off x="1270800" y="801835"/>
            <a:ext cx="10864951" cy="5790310"/>
          </a:xfrm>
          <a:prstGeom prst="roundRect">
            <a:avLst>
              <a:gd name="adj" fmla="val 2099"/>
            </a:avLst>
          </a:prstGeom>
          <a:noFill/>
        </p:spPr>
        <p:txBody>
          <a:bodyPr anchor="ctr">
            <a:normAutofit/>
          </a:bodyPr>
          <a:lstStyle>
            <a:lvl1pPr marL="0" indent="0" algn="ctr">
              <a:buNone/>
              <a:defRPr sz="5600"/>
            </a:lvl1pPr>
          </a:lstStyle>
          <a:p>
            <a:r>
              <a:rPr lang="en-US"/>
              <a:t>Click to insert or drag &amp; drop </a:t>
            </a:r>
            <a:br>
              <a:rPr lang="en-US"/>
            </a:br>
            <a:r>
              <a:rPr lang="en-US"/>
              <a:t>image here</a:t>
            </a:r>
            <a:br>
              <a:rPr lang="en-US"/>
            </a:br>
            <a:br>
              <a:rPr lang="en-US"/>
            </a:br>
            <a:br>
              <a:rPr lang="en-US"/>
            </a:br>
            <a:br>
              <a:rPr lang="en-US"/>
            </a:br>
            <a:endParaRPr lang="en-US"/>
          </a:p>
        </p:txBody>
      </p:sp>
      <p:sp>
        <p:nvSpPr>
          <p:cNvPr id="7" name="Picture Placeholder 8">
            <a:extLst>
              <a:ext uri="{FF2B5EF4-FFF2-40B4-BE49-F238E27FC236}">
                <a16:creationId xmlns:a16="http://schemas.microsoft.com/office/drawing/2014/main" id="{61CA5E6E-2F1D-85CA-1D2E-88A8A66E8B08}"/>
              </a:ext>
            </a:extLst>
          </p:cNvPr>
          <p:cNvSpPr>
            <a:spLocks noGrp="1"/>
          </p:cNvSpPr>
          <p:nvPr>
            <p:ph type="pic" sz="quarter" idx="16" hasCustomPrompt="1"/>
          </p:nvPr>
        </p:nvSpPr>
        <p:spPr>
          <a:xfrm>
            <a:off x="1270799" y="6691156"/>
            <a:ext cx="10864953" cy="5792944"/>
          </a:xfrm>
          <a:prstGeom prst="roundRect">
            <a:avLst>
              <a:gd name="adj" fmla="val 2099"/>
            </a:avLst>
          </a:prstGeom>
          <a:noFill/>
        </p:spPr>
        <p:txBody>
          <a:bodyPr anchor="ctr">
            <a:normAutofit/>
          </a:bodyPr>
          <a:lstStyle>
            <a:lvl1pPr marL="0" indent="0" algn="ctr">
              <a:buNone/>
              <a:defRPr sz="5600"/>
            </a:lvl1pPr>
          </a:lstStyle>
          <a:p>
            <a:r>
              <a:rPr lang="en-US"/>
              <a:t>Click to insert or drag &amp; drop </a:t>
            </a:r>
            <a:br>
              <a:rPr lang="en-US"/>
            </a:br>
            <a:r>
              <a:rPr lang="en-US"/>
              <a:t>image here</a:t>
            </a:r>
            <a:br>
              <a:rPr lang="en-US"/>
            </a:br>
            <a:br>
              <a:rPr lang="en-US"/>
            </a:br>
            <a:br>
              <a:rPr lang="en-US"/>
            </a:br>
            <a:br>
              <a:rPr lang="en-US"/>
            </a:br>
            <a:endParaRPr lang="en-US"/>
          </a:p>
        </p:txBody>
      </p:sp>
      <p:pic>
        <p:nvPicPr>
          <p:cNvPr id="8" name="Picture 7">
            <a:extLst>
              <a:ext uri="{FF2B5EF4-FFF2-40B4-BE49-F238E27FC236}">
                <a16:creationId xmlns:a16="http://schemas.microsoft.com/office/drawing/2014/main" id="{3843D022-CABB-6819-CEB8-0E1CE6CBCB22}"/>
              </a:ext>
            </a:extLst>
          </p:cNvPr>
          <p:cNvPicPr>
            <a:picLocks noChangeAspect="1"/>
          </p:cNvPicPr>
          <p:nvPr userDrawn="1"/>
        </p:nvPicPr>
        <p:blipFill>
          <a:blip r:embed="rId2"/>
          <a:stretch>
            <a:fillRect/>
          </a:stretch>
        </p:blipFill>
        <p:spPr>
          <a:xfrm>
            <a:off x="21232015" y="12798000"/>
            <a:ext cx="1879600" cy="558800"/>
          </a:xfrm>
          <a:prstGeom prst="rect">
            <a:avLst/>
          </a:prstGeom>
        </p:spPr>
      </p:pic>
    </p:spTree>
    <p:extLst>
      <p:ext uri="{BB962C8B-B14F-4D97-AF65-F5344CB8AC3E}">
        <p14:creationId xmlns:p14="http://schemas.microsoft.com/office/powerpoint/2010/main" val="7548457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3154363" y="1015200"/>
            <a:ext cx="18073687" cy="923330"/>
          </a:xfrm>
        </p:spPr>
        <p:txBody>
          <a:bodyPr wrap="square" lIns="0" tIns="0" rIns="0" bIns="0" anchor="t">
            <a:spAutoFit/>
          </a:bodyPr>
          <a:lstStyle>
            <a:lvl1pPr>
              <a:lnSpc>
                <a:spcPts val="7200"/>
              </a:lnSpc>
              <a:defRPr sz="6000" b="1">
                <a:solidFill>
                  <a:schemeClr val="tx2"/>
                </a:solidFill>
              </a:defRPr>
            </a:lvl1pPr>
          </a:lstStyle>
          <a:p>
            <a:r>
              <a:rPr lang="en-GB"/>
              <a:t>Heading</a:t>
            </a:r>
            <a:endParaRPr lang="en-US"/>
          </a:p>
        </p:txBody>
      </p:sp>
      <p:pic>
        <p:nvPicPr>
          <p:cNvPr id="5" name="Picture 4">
            <a:extLst>
              <a:ext uri="{FF2B5EF4-FFF2-40B4-BE49-F238E27FC236}">
                <a16:creationId xmlns:a16="http://schemas.microsoft.com/office/drawing/2014/main" id="{5B6D3F45-CB35-922A-AF51-8329FE3E9BF3}"/>
              </a:ext>
            </a:extLst>
          </p:cNvPr>
          <p:cNvPicPr>
            <a:picLocks noChangeAspect="1"/>
          </p:cNvPicPr>
          <p:nvPr userDrawn="1"/>
        </p:nvPicPr>
        <p:blipFill>
          <a:blip r:embed="rId2"/>
          <a:stretch>
            <a:fillRect/>
          </a:stretch>
        </p:blipFill>
        <p:spPr>
          <a:xfrm>
            <a:off x="21232013" y="12798000"/>
            <a:ext cx="1879600" cy="558800"/>
          </a:xfrm>
          <a:prstGeom prst="rect">
            <a:avLst/>
          </a:prstGeom>
        </p:spPr>
      </p:pic>
      <p:sp>
        <p:nvSpPr>
          <p:cNvPr id="7" name="Text Placeholder 6">
            <a:extLst>
              <a:ext uri="{FF2B5EF4-FFF2-40B4-BE49-F238E27FC236}">
                <a16:creationId xmlns:a16="http://schemas.microsoft.com/office/drawing/2014/main" id="{BB7CBC8A-B9EB-948F-C7F7-A72D988CE7F8}"/>
              </a:ext>
            </a:extLst>
          </p:cNvPr>
          <p:cNvSpPr>
            <a:spLocks noGrp="1"/>
          </p:cNvSpPr>
          <p:nvPr>
            <p:ph type="body" sz="quarter" idx="10"/>
          </p:nvPr>
        </p:nvSpPr>
        <p:spPr>
          <a:xfrm>
            <a:off x="3154363" y="2563813"/>
            <a:ext cx="18073687" cy="9699625"/>
          </a:xfrm>
        </p:spPr>
        <p:txBody>
          <a:bodyPr>
            <a:normAutofit/>
          </a:bodyPr>
          <a:lstStyle>
            <a:lvl1pPr marL="0" indent="0">
              <a:lnSpc>
                <a:spcPts val="4800"/>
              </a:lnSpc>
              <a:spcAft>
                <a:spcPts val="2400"/>
              </a:spcAft>
              <a:buNone/>
              <a:defRPr sz="4000">
                <a:solidFill>
                  <a:schemeClr val="tx1"/>
                </a:solidFill>
              </a:defRPr>
            </a:lvl1pPr>
            <a:lvl2pPr marL="540000" indent="-360000">
              <a:lnSpc>
                <a:spcPts val="4800"/>
              </a:lnSpc>
              <a:spcAft>
                <a:spcPts val="2400"/>
              </a:spcAft>
              <a:buClr>
                <a:schemeClr val="accent1"/>
              </a:buClr>
              <a:defRPr sz="4000">
                <a:solidFill>
                  <a:schemeClr val="tx1"/>
                </a:solidFill>
              </a:defRPr>
            </a:lvl2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29246511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ext only">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3154363" y="1015200"/>
            <a:ext cx="18073687" cy="923330"/>
          </a:xfrm>
        </p:spPr>
        <p:txBody>
          <a:bodyPr wrap="square" lIns="0" tIns="0" rIns="0" bIns="0" anchor="t">
            <a:spAutoFit/>
          </a:bodyPr>
          <a:lstStyle>
            <a:lvl1pPr>
              <a:lnSpc>
                <a:spcPts val="7200"/>
              </a:lnSpc>
              <a:defRPr sz="6000" b="1">
                <a:solidFill>
                  <a:schemeClr val="tx2"/>
                </a:solidFill>
              </a:defRPr>
            </a:lvl1pPr>
          </a:lstStyle>
          <a:p>
            <a:r>
              <a:rPr lang="en-GB"/>
              <a:t>Heading</a:t>
            </a:r>
            <a:endParaRPr lang="en-US"/>
          </a:p>
        </p:txBody>
      </p:sp>
      <p:pic>
        <p:nvPicPr>
          <p:cNvPr id="5" name="Picture 4">
            <a:extLst>
              <a:ext uri="{FF2B5EF4-FFF2-40B4-BE49-F238E27FC236}">
                <a16:creationId xmlns:a16="http://schemas.microsoft.com/office/drawing/2014/main" id="{5B6D3F45-CB35-922A-AF51-8329FE3E9BF3}"/>
              </a:ext>
            </a:extLst>
          </p:cNvPr>
          <p:cNvPicPr>
            <a:picLocks noChangeAspect="1"/>
          </p:cNvPicPr>
          <p:nvPr userDrawn="1"/>
        </p:nvPicPr>
        <p:blipFill>
          <a:blip r:embed="rId2"/>
          <a:stretch>
            <a:fillRect/>
          </a:stretch>
        </p:blipFill>
        <p:spPr>
          <a:xfrm>
            <a:off x="21232013" y="12798000"/>
            <a:ext cx="1879600" cy="558800"/>
          </a:xfrm>
          <a:prstGeom prst="rect">
            <a:avLst/>
          </a:prstGeom>
        </p:spPr>
      </p:pic>
      <p:sp>
        <p:nvSpPr>
          <p:cNvPr id="7" name="Text Placeholder 6">
            <a:extLst>
              <a:ext uri="{FF2B5EF4-FFF2-40B4-BE49-F238E27FC236}">
                <a16:creationId xmlns:a16="http://schemas.microsoft.com/office/drawing/2014/main" id="{BB7CBC8A-B9EB-948F-C7F7-A72D988CE7F8}"/>
              </a:ext>
            </a:extLst>
          </p:cNvPr>
          <p:cNvSpPr>
            <a:spLocks noGrp="1"/>
          </p:cNvSpPr>
          <p:nvPr>
            <p:ph type="body" sz="quarter" idx="10"/>
          </p:nvPr>
        </p:nvSpPr>
        <p:spPr>
          <a:xfrm>
            <a:off x="3154363" y="2563813"/>
            <a:ext cx="18073687" cy="9699625"/>
          </a:xfrm>
        </p:spPr>
        <p:txBody>
          <a:bodyPr>
            <a:normAutofit/>
          </a:bodyPr>
          <a:lstStyle>
            <a:lvl1pPr marL="0" indent="0">
              <a:lnSpc>
                <a:spcPts val="4800"/>
              </a:lnSpc>
              <a:spcAft>
                <a:spcPts val="2400"/>
              </a:spcAft>
              <a:buNone/>
              <a:defRPr sz="4000">
                <a:solidFill>
                  <a:schemeClr val="tx2"/>
                </a:solidFill>
              </a:defRPr>
            </a:lvl1pPr>
            <a:lvl2pPr marL="540000" indent="-360000">
              <a:lnSpc>
                <a:spcPts val="4800"/>
              </a:lnSpc>
              <a:spcAft>
                <a:spcPts val="2400"/>
              </a:spcAft>
              <a:buClr>
                <a:schemeClr val="accent1"/>
              </a:buClr>
              <a:defRPr sz="4000">
                <a:solidFill>
                  <a:schemeClr val="tx2"/>
                </a:solidFill>
              </a:defRPr>
            </a:lvl2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16615817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8277F0-CEC4-A3B3-E6C3-9DF1E62EA723}"/>
              </a:ext>
            </a:extLst>
          </p:cNvPr>
          <p:cNvPicPr>
            <a:picLocks noChangeAspect="1"/>
          </p:cNvPicPr>
          <p:nvPr userDrawn="1"/>
        </p:nvPicPr>
        <p:blipFill>
          <a:blip r:embed="rId2"/>
          <a:stretch>
            <a:fillRect/>
          </a:stretch>
        </p:blipFill>
        <p:spPr>
          <a:xfrm>
            <a:off x="21232015" y="12798000"/>
            <a:ext cx="1879600" cy="558800"/>
          </a:xfrm>
          <a:prstGeom prst="rect">
            <a:avLst/>
          </a:prstGeom>
        </p:spPr>
      </p:pic>
    </p:spTree>
    <p:extLst>
      <p:ext uri="{BB962C8B-B14F-4D97-AF65-F5344CB8AC3E}">
        <p14:creationId xmlns:p14="http://schemas.microsoft.com/office/powerpoint/2010/main" val="29094852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98009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rgbClr val="84C100"/>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E4C0115-80F6-36FF-7472-714C697EC3E0}"/>
              </a:ext>
            </a:extLst>
          </p:cNvPr>
          <p:cNvSpPr>
            <a:spLocks noGrp="1"/>
          </p:cNvSpPr>
          <p:nvPr>
            <p:ph type="body" sz="quarter" idx="11" hasCustomPrompt="1"/>
          </p:nvPr>
        </p:nvSpPr>
        <p:spPr>
          <a:xfrm>
            <a:off x="1270800" y="11252200"/>
            <a:ext cx="16200000" cy="1449388"/>
          </a:xfrm>
          <a:prstGeom prst="rect">
            <a:avLst/>
          </a:prstGeom>
        </p:spPr>
        <p:txBody>
          <a:bodyPr lIns="0" tIns="0" rIns="0" bIns="0" anchor="b" anchorCtr="0">
            <a:noAutofit/>
          </a:bodyPr>
          <a:lstStyle>
            <a:lvl1pPr marL="0" indent="0">
              <a:lnSpc>
                <a:spcPts val="2880"/>
              </a:lnSpc>
              <a:spcBef>
                <a:spcPts val="0"/>
              </a:spcBef>
              <a:buNone/>
              <a:defRPr sz="2400">
                <a:solidFill>
                  <a:schemeClr val="tx2"/>
                </a:solidFill>
              </a:defRPr>
            </a:lvl1pPr>
            <a:lvl2pPr marL="914308" indent="0">
              <a:buNone/>
              <a:defRPr sz="2400"/>
            </a:lvl2pPr>
            <a:lvl3pPr marL="1828619" indent="0">
              <a:buNone/>
              <a:defRPr sz="2400"/>
            </a:lvl3pPr>
            <a:lvl4pPr marL="2742927" indent="0">
              <a:buNone/>
              <a:defRPr sz="2400"/>
            </a:lvl4pPr>
            <a:lvl5pPr marL="3657235" indent="0">
              <a:buNone/>
              <a:defRPr sz="2400"/>
            </a:lvl5pPr>
          </a:lstStyle>
          <a:p>
            <a:r>
              <a:rPr lang="en-US"/>
              <a:t>Contact details to go in here</a:t>
            </a:r>
          </a:p>
          <a:p>
            <a:r>
              <a:rPr lang="en-US"/>
              <a:t>Name</a:t>
            </a:r>
          </a:p>
          <a:p>
            <a:r>
              <a:rPr lang="en-US"/>
              <a:t>Email</a:t>
            </a:r>
          </a:p>
          <a:p>
            <a:r>
              <a:rPr lang="en-US"/>
              <a:t>Website</a:t>
            </a:r>
          </a:p>
        </p:txBody>
      </p:sp>
      <p:pic>
        <p:nvPicPr>
          <p:cNvPr id="4" name="Picture 3">
            <a:extLst>
              <a:ext uri="{FF2B5EF4-FFF2-40B4-BE49-F238E27FC236}">
                <a16:creationId xmlns:a16="http://schemas.microsoft.com/office/drawing/2014/main" id="{DB035506-62D7-389E-6A00-3D1A1DDAE886}"/>
              </a:ext>
            </a:extLst>
          </p:cNvPr>
          <p:cNvPicPr>
            <a:picLocks noChangeAspect="1"/>
          </p:cNvPicPr>
          <p:nvPr userDrawn="1"/>
        </p:nvPicPr>
        <p:blipFill>
          <a:blip r:embed="rId2"/>
          <a:stretch>
            <a:fillRect/>
          </a:stretch>
        </p:blipFill>
        <p:spPr>
          <a:xfrm>
            <a:off x="20912399" y="11732400"/>
            <a:ext cx="2197101" cy="1079500"/>
          </a:xfrm>
          <a:prstGeom prst="rect">
            <a:avLst/>
          </a:prstGeom>
        </p:spPr>
      </p:pic>
      <p:sp>
        <p:nvSpPr>
          <p:cNvPr id="8" name="TextBox 7">
            <a:extLst>
              <a:ext uri="{FF2B5EF4-FFF2-40B4-BE49-F238E27FC236}">
                <a16:creationId xmlns:a16="http://schemas.microsoft.com/office/drawing/2014/main" id="{FFA44FD4-A85E-E902-045A-D3F1FED2DBD5}"/>
              </a:ext>
            </a:extLst>
          </p:cNvPr>
          <p:cNvSpPr txBox="1"/>
          <p:nvPr userDrawn="1"/>
        </p:nvSpPr>
        <p:spPr>
          <a:xfrm>
            <a:off x="1270801" y="4429314"/>
            <a:ext cx="14186077" cy="1631216"/>
          </a:xfrm>
          <a:prstGeom prst="rect">
            <a:avLst/>
          </a:prstGeom>
          <a:noFill/>
        </p:spPr>
        <p:txBody>
          <a:bodyPr wrap="square" rtlCol="0">
            <a:spAutoFit/>
          </a:bodyPr>
          <a:lstStyle/>
          <a:p>
            <a:r>
              <a:rPr lang="en-GB" sz="10000" b="1">
                <a:solidFill>
                  <a:schemeClr val="tx2"/>
                </a:solidFill>
              </a:rPr>
              <a:t>Thank You</a:t>
            </a:r>
          </a:p>
        </p:txBody>
      </p:sp>
      <p:pic>
        <p:nvPicPr>
          <p:cNvPr id="10" name="Picture 9" descr="A white letter v on a black background&#10;&#10;Description automatically generated">
            <a:extLst>
              <a:ext uri="{FF2B5EF4-FFF2-40B4-BE49-F238E27FC236}">
                <a16:creationId xmlns:a16="http://schemas.microsoft.com/office/drawing/2014/main" id="{35DD8EA9-9E96-525A-2A45-147630228AE5}"/>
              </a:ext>
            </a:extLst>
          </p:cNvPr>
          <p:cNvPicPr>
            <a:picLocks noChangeAspect="1"/>
          </p:cNvPicPr>
          <p:nvPr userDrawn="1"/>
        </p:nvPicPr>
        <p:blipFill>
          <a:blip r:embed="rId3"/>
          <a:stretch>
            <a:fillRect/>
          </a:stretch>
        </p:blipFill>
        <p:spPr>
          <a:xfrm>
            <a:off x="20005893" y="1016154"/>
            <a:ext cx="3103608" cy="916528"/>
          </a:xfrm>
          <a:prstGeom prst="rect">
            <a:avLst/>
          </a:prstGeom>
        </p:spPr>
      </p:pic>
    </p:spTree>
    <p:extLst>
      <p:ext uri="{BB962C8B-B14F-4D97-AF65-F5344CB8AC3E}">
        <p14:creationId xmlns:p14="http://schemas.microsoft.com/office/powerpoint/2010/main" val="6291167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943408"/>
            <a:ext cx="18238655" cy="1713596"/>
          </a:xfrm>
          <a:prstGeom prst="rect">
            <a:avLst/>
          </a:prstGeom>
        </p:spPr>
        <p:txBody>
          <a:bodyPr lIns="0" tIns="0" rIns="0" bIns="0"/>
          <a:lstStyle>
            <a:lvl1pPr>
              <a:defRPr sz="6550" b="0" i="0">
                <a:solidFill>
                  <a:schemeClr val="bg1"/>
                </a:solidFill>
                <a:latin typeface="+mn-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199883" y="3155604"/>
            <a:ext cx="14172946" cy="8692832"/>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15016215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3535232" y="-4482875"/>
            <a:ext cx="23350352" cy="22681750"/>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9788391" y="4618370"/>
            <a:ext cx="13400316" cy="4479264"/>
          </a:xfrm>
          <a:prstGeom prst="rect">
            <a:avLst/>
          </a:prstGeom>
        </p:spPr>
        <p:txBody>
          <a:bodyPr wrap="square" lIns="0" tIns="0" rIns="0" bIns="0">
            <a:spAutoFit/>
          </a:bodyPr>
          <a:lstStyle>
            <a:lvl1pPr>
              <a:lnSpc>
                <a:spcPct val="80000"/>
              </a:lnSpc>
              <a:defRPr sz="18191" b="0" i="0" spc="-182">
                <a:solidFill>
                  <a:schemeClr val="bg1"/>
                </a:solidFill>
                <a:latin typeface="+mj-lt"/>
                <a:cs typeface="Arial" panose="020B0604020202020204" pitchFamily="34" charset="0"/>
              </a:defRPr>
            </a:lvl1pPr>
          </a:lstStyle>
          <a:p>
            <a:r>
              <a:rPr lang="en-IE"/>
              <a:t>Title of Presentation</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9788393" y="11848438"/>
            <a:ext cx="6376701" cy="1293816"/>
          </a:xfrm>
          <a:prstGeom prst="rect">
            <a:avLst/>
          </a:prstGeom>
        </p:spPr>
        <p:txBody>
          <a:bodyPr/>
          <a:lstStyle>
            <a:lvl1pPr>
              <a:defRPr sz="3880" b="1">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Created by</a:t>
            </a:r>
            <a:br>
              <a:rPr lang="en-GB"/>
            </a:br>
            <a:r>
              <a:rPr lang="en-GB"/>
              <a:t>Name Surname</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16812006" y="11848438"/>
            <a:ext cx="6376701" cy="1293816"/>
          </a:xfrm>
          <a:prstGeom prst="rect">
            <a:avLst/>
          </a:prstGeom>
        </p:spPr>
        <p:txBody>
          <a:bodyPr/>
          <a:lstStyle>
            <a:lvl1pPr>
              <a:defRPr sz="3880" b="1">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Presented by</a:t>
            </a:r>
            <a:br>
              <a:rPr lang="en-GB"/>
            </a:br>
            <a:r>
              <a:rPr lang="en-GB"/>
              <a:t>Name Surname</a:t>
            </a:r>
            <a:endParaRPr lang="en-US"/>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639211" y="12412592"/>
            <a:ext cx="2046665" cy="720000"/>
          </a:xfrm>
          <a:prstGeom prst="roundRect">
            <a:avLst>
              <a:gd name="adj" fmla="val 50000"/>
            </a:avLst>
          </a:prstGeom>
          <a:solidFill>
            <a:schemeClr val="accent2"/>
          </a:solidFill>
        </p:spPr>
        <p:txBody>
          <a:bodyPr anchor="ctr" anchorCtr="0"/>
          <a:lstStyle>
            <a:lvl1pPr>
              <a:defRPr sz="2500" cap="all" baseline="0"/>
            </a:lvl1pPr>
          </a:lstStyle>
          <a:p>
            <a:pPr algn="ctr"/>
            <a:r>
              <a:rPr lang="en-GB"/>
              <a:t>May 2025</a:t>
            </a:r>
          </a:p>
        </p:txBody>
      </p:sp>
    </p:spTree>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page text only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270798" y="4539600"/>
            <a:ext cx="16200000" cy="2821285"/>
          </a:xfrm>
        </p:spPr>
        <p:txBody>
          <a:bodyPr wrap="square" lIns="0" tIns="0" rIns="0" bIns="0" anchor="t">
            <a:spAutoFit/>
          </a:bodyPr>
          <a:lstStyle>
            <a:lvl1pPr>
              <a:lnSpc>
                <a:spcPts val="11000"/>
              </a:lnSpc>
              <a:defRPr sz="10000" b="1">
                <a:solidFill>
                  <a:schemeClr val="tx2"/>
                </a:solidFill>
              </a:defRPr>
            </a:lvl1pPr>
          </a:lstStyle>
          <a:p>
            <a:r>
              <a:rPr lang="en-GB"/>
              <a:t>Presentation title goes here and looks like this </a:t>
            </a:r>
            <a:endParaRPr lang="en-US"/>
          </a:p>
        </p:txBody>
      </p:sp>
      <p:sp>
        <p:nvSpPr>
          <p:cNvPr id="11" name="Text Placeholder 10">
            <a:extLst>
              <a:ext uri="{FF2B5EF4-FFF2-40B4-BE49-F238E27FC236}">
                <a16:creationId xmlns:a16="http://schemas.microsoft.com/office/drawing/2014/main" id="{5E4C0115-80F6-36FF-7472-714C697EC3E0}"/>
              </a:ext>
            </a:extLst>
          </p:cNvPr>
          <p:cNvSpPr>
            <a:spLocks noGrp="1"/>
          </p:cNvSpPr>
          <p:nvPr>
            <p:ph type="body" sz="quarter" idx="11" hasCustomPrompt="1"/>
          </p:nvPr>
        </p:nvSpPr>
        <p:spPr>
          <a:xfrm>
            <a:off x="1270800" y="11252200"/>
            <a:ext cx="16200000" cy="1449388"/>
          </a:xfrm>
        </p:spPr>
        <p:txBody>
          <a:bodyPr lIns="0" tIns="0" rIns="0" bIns="0" anchor="b" anchorCtr="0">
            <a:noAutofit/>
          </a:bodyPr>
          <a:lstStyle>
            <a:lvl1pPr marL="0" indent="0">
              <a:lnSpc>
                <a:spcPts val="2880"/>
              </a:lnSpc>
              <a:spcBef>
                <a:spcPts val="0"/>
              </a:spcBef>
              <a:buNone/>
              <a:defRPr sz="2400">
                <a:solidFill>
                  <a:schemeClr val="tx2"/>
                </a:solidFill>
              </a:defRPr>
            </a:lvl1pPr>
            <a:lvl2pPr marL="914354" indent="0">
              <a:buNone/>
              <a:defRPr sz="2400"/>
            </a:lvl2pPr>
            <a:lvl3pPr marL="1828709" indent="0">
              <a:buNone/>
              <a:defRPr sz="2400"/>
            </a:lvl3pPr>
            <a:lvl4pPr marL="2743063" indent="0">
              <a:buNone/>
              <a:defRPr sz="2400"/>
            </a:lvl4pPr>
            <a:lvl5pPr marL="3657417" indent="0">
              <a:buNone/>
              <a:defRPr sz="2400"/>
            </a:lvl5pPr>
          </a:lstStyle>
          <a:p>
            <a:pPr lvl="0"/>
            <a:r>
              <a:rPr lang="en-GB"/>
              <a:t>Subtitle, version, date and/or more information text goes here. Delete if not needed.</a:t>
            </a:r>
          </a:p>
        </p:txBody>
      </p:sp>
      <p:pic>
        <p:nvPicPr>
          <p:cNvPr id="5" name="Picture 4">
            <a:extLst>
              <a:ext uri="{FF2B5EF4-FFF2-40B4-BE49-F238E27FC236}">
                <a16:creationId xmlns:a16="http://schemas.microsoft.com/office/drawing/2014/main" id="{BE0F424F-3D9E-2F41-AC1C-BA7FFF3023B0}"/>
              </a:ext>
            </a:extLst>
          </p:cNvPr>
          <p:cNvPicPr>
            <a:picLocks noChangeAspect="1"/>
          </p:cNvPicPr>
          <p:nvPr userDrawn="1"/>
        </p:nvPicPr>
        <p:blipFill>
          <a:blip r:embed="rId2"/>
          <a:stretch>
            <a:fillRect/>
          </a:stretch>
        </p:blipFill>
        <p:spPr>
          <a:xfrm>
            <a:off x="20001600" y="1015200"/>
            <a:ext cx="3111500" cy="914400"/>
          </a:xfrm>
          <a:prstGeom prst="rect">
            <a:avLst/>
          </a:prstGeom>
        </p:spPr>
      </p:pic>
      <p:pic>
        <p:nvPicPr>
          <p:cNvPr id="6" name="Picture 5">
            <a:extLst>
              <a:ext uri="{FF2B5EF4-FFF2-40B4-BE49-F238E27FC236}">
                <a16:creationId xmlns:a16="http://schemas.microsoft.com/office/drawing/2014/main" id="{DFD763F2-E665-999A-F594-BDE32906F5A0}"/>
              </a:ext>
            </a:extLst>
          </p:cNvPr>
          <p:cNvPicPr>
            <a:picLocks noChangeAspect="1"/>
          </p:cNvPicPr>
          <p:nvPr userDrawn="1"/>
        </p:nvPicPr>
        <p:blipFill>
          <a:blip r:embed="rId3"/>
          <a:stretch>
            <a:fillRect/>
          </a:stretch>
        </p:blipFill>
        <p:spPr>
          <a:xfrm>
            <a:off x="20912400" y="11732400"/>
            <a:ext cx="2197100" cy="1079500"/>
          </a:xfrm>
          <a:prstGeom prst="rect">
            <a:avLst/>
          </a:prstGeom>
        </p:spPr>
      </p:pic>
    </p:spTree>
    <p:extLst>
      <p:ext uri="{BB962C8B-B14F-4D97-AF65-F5344CB8AC3E}">
        <p14:creationId xmlns:p14="http://schemas.microsoft.com/office/powerpoint/2010/main" val="6235473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3504972" y="-4571999"/>
            <a:ext cx="21868981" cy="21200974"/>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9788391" y="4618370"/>
            <a:ext cx="13400316" cy="4479264"/>
          </a:xfrm>
          <a:prstGeom prst="rect">
            <a:avLst/>
          </a:prstGeom>
        </p:spPr>
        <p:txBody>
          <a:bodyPr wrap="square" lIns="0" tIns="0" rIns="0" bIns="0">
            <a:spAutoFit/>
          </a:bodyPr>
          <a:lstStyle>
            <a:lvl1pPr>
              <a:lnSpc>
                <a:spcPct val="80000"/>
              </a:lnSpc>
              <a:defRPr sz="18191" b="0" i="0" spc="-182">
                <a:solidFill>
                  <a:srgbClr val="363A92"/>
                </a:solidFill>
                <a:latin typeface="+mj-lt"/>
                <a:cs typeface="Arial" panose="020B0604020202020204" pitchFamily="34" charset="0"/>
              </a:defRPr>
            </a:lvl1pPr>
          </a:lstStyle>
          <a:p>
            <a:r>
              <a:rPr lang="en-IE"/>
              <a:t>Title of Presentation</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9788393" y="11848438"/>
            <a:ext cx="6376701" cy="1293816"/>
          </a:xfrm>
          <a:prstGeom prst="rect">
            <a:avLst/>
          </a:prstGeom>
        </p:spPr>
        <p:txBody>
          <a:bodyPr/>
          <a:lstStyle>
            <a:lvl1pPr>
              <a:defRPr sz="3880" b="1">
                <a:solidFill>
                  <a:srgbClr val="363A92"/>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Created by</a:t>
            </a:r>
            <a:br>
              <a:rPr lang="en-GB"/>
            </a:br>
            <a:r>
              <a:rPr lang="en-GB"/>
              <a:t>Name Surname</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16812006" y="11848438"/>
            <a:ext cx="6376701" cy="1293816"/>
          </a:xfrm>
          <a:prstGeom prst="rect">
            <a:avLst/>
          </a:prstGeom>
        </p:spPr>
        <p:txBody>
          <a:bodyPr/>
          <a:lstStyle>
            <a:lvl1pPr>
              <a:defRPr sz="3880" b="1">
                <a:solidFill>
                  <a:srgbClr val="363A92"/>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Presented by</a:t>
            </a:r>
            <a:br>
              <a:rPr lang="en-GB"/>
            </a:br>
            <a:r>
              <a:rPr lang="en-GB"/>
              <a:t>Name Surname</a:t>
            </a:r>
            <a:endParaRPr lang="en-US"/>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639211" y="12412592"/>
            <a:ext cx="2046665" cy="720000"/>
          </a:xfrm>
          <a:prstGeom prst="roundRect">
            <a:avLst>
              <a:gd name="adj" fmla="val 50000"/>
            </a:avLst>
          </a:prstGeom>
          <a:solidFill>
            <a:srgbClr val="C7E634"/>
          </a:solidFill>
          <a:ln>
            <a:noFill/>
          </a:ln>
        </p:spPr>
        <p:txBody>
          <a:bodyPr anchor="ctr" anchorCtr="0"/>
          <a:lstStyle>
            <a:lvl1pPr>
              <a:defRPr sz="2500" cap="all" baseline="0"/>
            </a:lvl1pPr>
          </a:lstStyle>
          <a:p>
            <a:pPr algn="ctr"/>
            <a:r>
              <a:rPr lang="en-GB"/>
              <a:t>May 2025</a:t>
            </a:r>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Title Slide Blue and Light Blu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139F142-BF45-C464-ADCF-FAB928B1A7DC}"/>
              </a:ext>
            </a:extLst>
          </p:cNvPr>
          <p:cNvGrpSpPr/>
          <p:nvPr userDrawn="1"/>
        </p:nvGrpSpPr>
        <p:grpSpPr>
          <a:xfrm flipH="1" flipV="1">
            <a:off x="-3504972" y="-4529734"/>
            <a:ext cx="23351988" cy="22683216"/>
            <a:chOff x="3750647" y="-3589043"/>
            <a:chExt cx="19254481" cy="18703151"/>
          </a:xfrm>
        </p:grpSpPr>
        <p:sp>
          <p:nvSpPr>
            <p:cNvPr id="5" name="Freeform: Shape 4">
              <a:extLst>
                <a:ext uri="{FF2B5EF4-FFF2-40B4-BE49-F238E27FC236}">
                  <a16:creationId xmlns:a16="http://schemas.microsoft.com/office/drawing/2014/main" id="{05A4C88A-F42F-0ACD-6216-F8F17744AC03}"/>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solidFill>
                  <a:schemeClr val="bg1"/>
                </a:solidFill>
              </a:endParaRPr>
            </a:p>
          </p:txBody>
        </p:sp>
        <p:sp>
          <p:nvSpPr>
            <p:cNvPr id="6" name="Oval 5">
              <a:extLst>
                <a:ext uri="{FF2B5EF4-FFF2-40B4-BE49-F238E27FC236}">
                  <a16:creationId xmlns:a16="http://schemas.microsoft.com/office/drawing/2014/main" id="{406C1C32-DE94-B853-CA4D-F30811BF0EB7}"/>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solidFill>
                  <a:schemeClr val="bg1"/>
                </a:solidFill>
              </a:endParaRPr>
            </a:p>
          </p:txBody>
        </p:sp>
        <p:sp>
          <p:nvSpPr>
            <p:cNvPr id="7" name="Freeform: Shape 6">
              <a:extLst>
                <a:ext uri="{FF2B5EF4-FFF2-40B4-BE49-F238E27FC236}">
                  <a16:creationId xmlns:a16="http://schemas.microsoft.com/office/drawing/2014/main" id="{0A48BA1A-BB24-4134-639F-401BC91ACA22}"/>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solidFill>
                  <a:schemeClr val="bg1"/>
                </a:solidFill>
              </a:endParaRPr>
            </a:p>
          </p:txBody>
        </p:sp>
      </p:grpSp>
      <p:sp>
        <p:nvSpPr>
          <p:cNvPr id="2" name="Holder 2"/>
          <p:cNvSpPr>
            <a:spLocks noGrp="1"/>
          </p:cNvSpPr>
          <p:nvPr userDrawn="1">
            <p:ph type="ctrTitle" hasCustomPrompt="1"/>
          </p:nvPr>
        </p:nvSpPr>
        <p:spPr>
          <a:xfrm>
            <a:off x="9788391" y="4618370"/>
            <a:ext cx="13400316" cy="4479264"/>
          </a:xfrm>
          <a:prstGeom prst="rect">
            <a:avLst/>
          </a:prstGeom>
        </p:spPr>
        <p:txBody>
          <a:bodyPr wrap="square" lIns="0" tIns="0" rIns="0" bIns="0">
            <a:spAutoFit/>
          </a:bodyPr>
          <a:lstStyle>
            <a:lvl1pPr>
              <a:lnSpc>
                <a:spcPct val="80000"/>
              </a:lnSpc>
              <a:defRPr sz="18191" b="0" i="0" spc="-182">
                <a:solidFill>
                  <a:schemeClr val="bg1"/>
                </a:solidFill>
                <a:latin typeface="+mj-lt"/>
                <a:cs typeface="Arial" panose="020B0604020202020204" pitchFamily="34" charset="0"/>
              </a:defRPr>
            </a:lvl1pPr>
          </a:lstStyle>
          <a:p>
            <a:r>
              <a:rPr lang="en-IE"/>
              <a:t>Title of Presentation</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9788393" y="11848438"/>
            <a:ext cx="6376701" cy="1293816"/>
          </a:xfrm>
          <a:prstGeom prst="rect">
            <a:avLst/>
          </a:prstGeom>
        </p:spPr>
        <p:txBody>
          <a:bodyPr/>
          <a:lstStyle>
            <a:lvl1pPr>
              <a:defRPr sz="3880" b="1">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Created by</a:t>
            </a:r>
            <a:br>
              <a:rPr lang="en-GB"/>
            </a:br>
            <a:r>
              <a:rPr lang="en-GB"/>
              <a:t>Name Surname</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16812006" y="11848438"/>
            <a:ext cx="6376701" cy="1293816"/>
          </a:xfrm>
          <a:prstGeom prst="rect">
            <a:avLst/>
          </a:prstGeom>
        </p:spPr>
        <p:txBody>
          <a:bodyPr/>
          <a:lstStyle>
            <a:lvl1pPr>
              <a:defRPr sz="3880" b="1">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Presented by</a:t>
            </a:r>
            <a:br>
              <a:rPr lang="en-GB"/>
            </a:br>
            <a:r>
              <a:rPr lang="en-GB"/>
              <a:t>Name Surname</a:t>
            </a:r>
            <a:endParaRPr lang="en-US"/>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639211" y="12412592"/>
            <a:ext cx="2046665" cy="720000"/>
          </a:xfrm>
          <a:prstGeom prst="roundRect">
            <a:avLst>
              <a:gd name="adj" fmla="val 50000"/>
            </a:avLst>
          </a:prstGeom>
          <a:solidFill>
            <a:schemeClr val="bg1"/>
          </a:solidFill>
          <a:ln>
            <a:noFill/>
          </a:ln>
        </p:spPr>
        <p:txBody>
          <a:bodyPr anchor="ctr" anchorCtr="0"/>
          <a:lstStyle>
            <a:lvl1pPr>
              <a:defRPr sz="2500" cap="all" baseline="0"/>
            </a:lvl1pPr>
          </a:lstStyle>
          <a:p>
            <a:pPr algn="ctr"/>
            <a:r>
              <a:rPr lang="en-GB"/>
              <a:t>May 2025</a:t>
            </a:r>
          </a:p>
        </p:txBody>
      </p:sp>
    </p:spTree>
    <p:extLst>
      <p:ext uri="{BB962C8B-B14F-4D97-AF65-F5344CB8AC3E}">
        <p14:creationId xmlns:p14="http://schemas.microsoft.com/office/powerpoint/2010/main" val="3472341157"/>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2268424" y="3411348"/>
            <a:ext cx="31657188" cy="25374392"/>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731627" y="5245465"/>
            <a:ext cx="9518844" cy="3225070"/>
          </a:xfrm>
          <a:prstGeom prst="rect">
            <a:avLst/>
          </a:prstGeom>
        </p:spPr>
        <p:txBody>
          <a:bodyPr wrap="square" lIns="0" tIns="0" rIns="0" bIns="0" anchor="ctr">
            <a:spAutoFit/>
          </a:bodyPr>
          <a:lstStyle>
            <a:lvl1pPr>
              <a:lnSpc>
                <a:spcPct val="80000"/>
              </a:lnSpc>
              <a:defRPr sz="13097" b="0" i="0" spc="-182">
                <a:solidFill>
                  <a:schemeClr val="bg1"/>
                </a:solidFill>
                <a:latin typeface="+mj-lt"/>
                <a:cs typeface="Arial" panose="020B0604020202020204" pitchFamily="34" charset="0"/>
              </a:defRPr>
            </a:lvl1pPr>
          </a:lstStyle>
          <a:p>
            <a:r>
              <a:rPr lang="en-IE"/>
              <a:t>Title of Presentation</a:t>
            </a:r>
            <a:endParaRPr/>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14934221" y="-14706603"/>
            <a:ext cx="54250859" cy="43129214"/>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639211" y="12412592"/>
            <a:ext cx="2046665" cy="720000"/>
          </a:xfrm>
          <a:prstGeom prst="roundRect">
            <a:avLst>
              <a:gd name="adj" fmla="val 50000"/>
            </a:avLst>
          </a:prstGeom>
          <a:solidFill>
            <a:schemeClr val="accent2"/>
          </a:solidFill>
        </p:spPr>
        <p:txBody>
          <a:bodyPr anchor="ctr" anchorCtr="0"/>
          <a:lstStyle>
            <a:lvl1pPr>
              <a:defRPr sz="2500" cap="all" baseline="0"/>
            </a:lvl1pPr>
          </a:lstStyle>
          <a:p>
            <a:pPr algn="ctr"/>
            <a:r>
              <a:rPr lang="en-GB"/>
              <a:t>May 2025</a:t>
            </a:r>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11636711" y="671940"/>
            <a:ext cx="12106492" cy="12372124"/>
          </a:xfrm>
          <a:prstGeom prst="roundRect">
            <a:avLst>
              <a:gd name="adj" fmla="val 9954"/>
            </a:avLst>
          </a:prstGeom>
        </p:spPr>
        <p:txBody>
          <a:bodyPr anchor="t"/>
          <a:lstStyle>
            <a:lvl1pPr algn="ctr">
              <a:defRPr sz="2910" b="1">
                <a:solidFill>
                  <a:schemeClr val="bg1"/>
                </a:solidFill>
                <a:latin typeface="+mn-lt"/>
                <a:cs typeface="Arial" panose="020B0604020202020204" pitchFamily="34" charset="0"/>
              </a:defRPr>
            </a:lvl1pPr>
          </a:lstStyle>
          <a:p>
            <a:r>
              <a:rPr lang="en-US" sz="2910">
                <a:latin typeface="Arial" panose="020B0604020202020204" pitchFamily="34" charset="0"/>
                <a:cs typeface="Arial" panose="020B0604020202020204" pitchFamily="34" charset="0"/>
              </a:rPr>
              <a:t>Click the icon to add a picture</a:t>
            </a:r>
            <a:endParaRPr lang="en-US"/>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4561609" y="-4330700"/>
            <a:ext cx="23351988" cy="22683216"/>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1378538" y="1355368"/>
            <a:ext cx="13215484" cy="5502632"/>
          </a:xfrm>
          <a:prstGeom prst="rect">
            <a:avLst/>
          </a:prstGeom>
        </p:spPr>
        <p:txBody>
          <a:bodyPr lIns="0" tIns="0" rIns="0" bIns="0"/>
          <a:lstStyle>
            <a:lvl1pPr>
              <a:lnSpc>
                <a:spcPct val="90000"/>
              </a:lnSpc>
              <a:defRPr sz="11641" b="1" i="0" spc="-182">
                <a:solidFill>
                  <a:schemeClr val="bg1"/>
                </a:solidFill>
                <a:latin typeface="+mj-lt"/>
                <a:cs typeface="Arial" panose="020B0604020202020204" pitchFamily="34" charset="0"/>
              </a:defRPr>
            </a:lvl1pPr>
          </a:lstStyle>
          <a:p>
            <a:r>
              <a:rPr lang="en-IE"/>
              <a:t>Section Divider Title Goes Here</a:t>
            </a:r>
            <a:endParaRPr/>
          </a:p>
        </p:txBody>
      </p:sp>
      <p:sp>
        <p:nvSpPr>
          <p:cNvPr id="6" name="Holder 6"/>
          <p:cNvSpPr>
            <a:spLocks noGrp="1"/>
          </p:cNvSpPr>
          <p:nvPr>
            <p:ph type="sldNum" sz="quarter" idx="7"/>
          </p:nvPr>
        </p:nvSpPr>
        <p:spPr>
          <a:xfrm>
            <a:off x="17713371"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1008874" y="12522751"/>
            <a:ext cx="1970868" cy="527090"/>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13852680" y="-904899"/>
            <a:ext cx="9771064" cy="11047502"/>
          </a:xfrm>
          <a:prstGeom prst="rect">
            <a:avLst/>
          </a:prstGeom>
        </p:spPr>
        <p:txBody>
          <a:bodyPr/>
          <a:lstStyle>
            <a:lvl1pPr algn="r">
              <a:defRPr sz="60637" b="0" spc="-364">
                <a:solidFill>
                  <a:schemeClr val="bg1"/>
                </a:solidFill>
                <a:latin typeface="+mn-lt"/>
                <a:cs typeface="Arial" panose="020B0604020202020204" pitchFamily="34" charset="0"/>
              </a:defRPr>
            </a:lvl1pPr>
            <a:lvl2pPr>
              <a:defRPr sz="24255" b="1">
                <a:solidFill>
                  <a:schemeClr val="bg1"/>
                </a:solidFill>
                <a:latin typeface="Arial" panose="020B0604020202020204" pitchFamily="34" charset="0"/>
                <a:cs typeface="Arial" panose="020B0604020202020204" pitchFamily="34" charset="0"/>
              </a:defRPr>
            </a:lvl2pPr>
            <a:lvl3pPr>
              <a:defRPr sz="24255" b="1">
                <a:solidFill>
                  <a:schemeClr val="bg1"/>
                </a:solidFill>
                <a:latin typeface="Arial" panose="020B0604020202020204" pitchFamily="34" charset="0"/>
                <a:cs typeface="Arial" panose="020B0604020202020204" pitchFamily="34" charset="0"/>
              </a:defRPr>
            </a:lvl3pPr>
            <a:lvl4pPr>
              <a:defRPr sz="24255" b="1">
                <a:solidFill>
                  <a:schemeClr val="bg1"/>
                </a:solidFill>
                <a:latin typeface="Arial" panose="020B0604020202020204" pitchFamily="34" charset="0"/>
                <a:cs typeface="Arial" panose="020B0604020202020204" pitchFamily="34" charset="0"/>
              </a:defRPr>
            </a:lvl4pPr>
            <a:lvl5pPr>
              <a:defRPr sz="24255"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7753316" y="12522134"/>
            <a:ext cx="8875784" cy="687340"/>
          </a:xfrm>
          <a:prstGeom prst="rect">
            <a:avLst/>
          </a:prstGeom>
        </p:spPr>
        <p:txBody>
          <a:bodyPr anchor="b"/>
          <a:lstStyle>
            <a:lvl1pPr algn="ctr">
              <a:defRPr sz="3396">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4561609" y="-4330700"/>
            <a:ext cx="23351988" cy="22683216"/>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13852680" y="-904899"/>
            <a:ext cx="9771064" cy="11047502"/>
          </a:xfrm>
          <a:prstGeom prst="rect">
            <a:avLst/>
          </a:prstGeom>
        </p:spPr>
        <p:txBody>
          <a:bodyPr/>
          <a:lstStyle>
            <a:lvl1pPr algn="r">
              <a:defRPr sz="60637" b="0" spc="-364">
                <a:solidFill>
                  <a:schemeClr val="bg1"/>
                </a:solidFill>
                <a:latin typeface="+mn-lt"/>
                <a:cs typeface="Arial" panose="020B0604020202020204" pitchFamily="34" charset="0"/>
              </a:defRPr>
            </a:lvl1pPr>
            <a:lvl2pPr>
              <a:defRPr sz="24255" b="1">
                <a:solidFill>
                  <a:schemeClr val="bg1"/>
                </a:solidFill>
                <a:latin typeface="Arial" panose="020B0604020202020204" pitchFamily="34" charset="0"/>
                <a:cs typeface="Arial" panose="020B0604020202020204" pitchFamily="34" charset="0"/>
              </a:defRPr>
            </a:lvl2pPr>
            <a:lvl3pPr>
              <a:defRPr sz="24255" b="1">
                <a:solidFill>
                  <a:schemeClr val="bg1"/>
                </a:solidFill>
                <a:latin typeface="Arial" panose="020B0604020202020204" pitchFamily="34" charset="0"/>
                <a:cs typeface="Arial" panose="020B0604020202020204" pitchFamily="34" charset="0"/>
              </a:defRPr>
            </a:lvl3pPr>
            <a:lvl4pPr>
              <a:defRPr sz="24255" b="1">
                <a:solidFill>
                  <a:schemeClr val="bg1"/>
                </a:solidFill>
                <a:latin typeface="Arial" panose="020B0604020202020204" pitchFamily="34" charset="0"/>
                <a:cs typeface="Arial" panose="020B0604020202020204" pitchFamily="34" charset="0"/>
              </a:defRPr>
            </a:lvl4pPr>
            <a:lvl5pPr>
              <a:defRPr sz="24255"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7753316" y="12522134"/>
            <a:ext cx="8875784" cy="687340"/>
          </a:xfrm>
          <a:prstGeom prst="rect">
            <a:avLst/>
          </a:prstGeom>
        </p:spPr>
        <p:txBody>
          <a:bodyPr anchor="b"/>
          <a:lstStyle>
            <a:lvl1pPr algn="ctr">
              <a:defRPr sz="3396">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17765584"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1378538" y="1355368"/>
            <a:ext cx="13215484" cy="5502632"/>
          </a:xfrm>
          <a:prstGeom prst="rect">
            <a:avLst/>
          </a:prstGeom>
        </p:spPr>
        <p:txBody>
          <a:bodyPr lIns="0" tIns="0" rIns="0" bIns="0"/>
          <a:lstStyle>
            <a:lvl1pPr>
              <a:lnSpc>
                <a:spcPct val="90000"/>
              </a:lnSpc>
              <a:defRPr sz="11641" b="1" i="0" spc="-182">
                <a:solidFill>
                  <a:schemeClr val="bg1"/>
                </a:solidFill>
                <a:latin typeface="+mj-lt"/>
                <a:cs typeface="Arial" panose="020B0604020202020204" pitchFamily="34" charset="0"/>
              </a:defRPr>
            </a:lvl1pPr>
          </a:lstStyle>
          <a:p>
            <a:r>
              <a:rPr lang="en-IE"/>
              <a:t>Section Divider Title Goes Here</a:t>
            </a:r>
            <a:endParaRPr/>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08874" y="12524257"/>
            <a:ext cx="1970868" cy="524078"/>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4548501" y="-4342599"/>
            <a:ext cx="23376492" cy="22707018"/>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13852680" y="-904899"/>
            <a:ext cx="9771064" cy="11047502"/>
          </a:xfrm>
          <a:prstGeom prst="rect">
            <a:avLst/>
          </a:prstGeom>
        </p:spPr>
        <p:txBody>
          <a:bodyPr/>
          <a:lstStyle>
            <a:lvl1pPr algn="r">
              <a:defRPr sz="60637" b="0" spc="-364">
                <a:solidFill>
                  <a:srgbClr val="363A92"/>
                </a:solidFill>
                <a:latin typeface="+mn-lt"/>
                <a:cs typeface="Arial" panose="020B0604020202020204" pitchFamily="34" charset="0"/>
              </a:defRPr>
            </a:lvl1pPr>
            <a:lvl2pPr>
              <a:defRPr sz="24255" b="1">
                <a:solidFill>
                  <a:schemeClr val="bg1"/>
                </a:solidFill>
                <a:latin typeface="Arial" panose="020B0604020202020204" pitchFamily="34" charset="0"/>
                <a:cs typeface="Arial" panose="020B0604020202020204" pitchFamily="34" charset="0"/>
              </a:defRPr>
            </a:lvl2pPr>
            <a:lvl3pPr>
              <a:defRPr sz="24255" b="1">
                <a:solidFill>
                  <a:schemeClr val="bg1"/>
                </a:solidFill>
                <a:latin typeface="Arial" panose="020B0604020202020204" pitchFamily="34" charset="0"/>
                <a:cs typeface="Arial" panose="020B0604020202020204" pitchFamily="34" charset="0"/>
              </a:defRPr>
            </a:lvl3pPr>
            <a:lvl4pPr>
              <a:defRPr sz="24255" b="1">
                <a:solidFill>
                  <a:schemeClr val="bg1"/>
                </a:solidFill>
                <a:latin typeface="Arial" panose="020B0604020202020204" pitchFamily="34" charset="0"/>
                <a:cs typeface="Arial" panose="020B0604020202020204" pitchFamily="34" charset="0"/>
              </a:defRPr>
            </a:lvl4pPr>
            <a:lvl5pPr>
              <a:defRPr sz="24255"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7753316" y="12522134"/>
            <a:ext cx="8875784" cy="687340"/>
          </a:xfrm>
          <a:prstGeom prst="rect">
            <a:avLst/>
          </a:prstGeom>
        </p:spPr>
        <p:txBody>
          <a:bodyPr anchor="b"/>
          <a:lstStyle>
            <a:lvl1pPr algn="ctr">
              <a:defRPr sz="3396">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17748315"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08874" y="12524257"/>
            <a:ext cx="1970868" cy="524078"/>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1378538" y="1355368"/>
            <a:ext cx="13215484" cy="5502632"/>
          </a:xfrm>
          <a:prstGeom prst="rect">
            <a:avLst/>
          </a:prstGeom>
        </p:spPr>
        <p:txBody>
          <a:bodyPr lIns="0" tIns="0" rIns="0" bIns="0"/>
          <a:lstStyle>
            <a:lvl1pPr>
              <a:lnSpc>
                <a:spcPct val="90000"/>
              </a:lnSpc>
              <a:defRPr sz="11641" b="1" i="0" spc="-182">
                <a:solidFill>
                  <a:srgbClr val="363A92"/>
                </a:solidFill>
                <a:latin typeface="+mj-lt"/>
                <a:cs typeface="Arial" panose="020B0604020202020204" pitchFamily="34" charset="0"/>
              </a:defRPr>
            </a:lvl1pPr>
          </a:lstStyle>
          <a:p>
            <a:r>
              <a:rPr lang="en-IE"/>
              <a:t>Section Divider Title Goes Here</a:t>
            </a:r>
            <a:endParaRPr/>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18873259" y="5943600"/>
            <a:ext cx="46850541" cy="26374552"/>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1008875" y="2876604"/>
            <a:ext cx="16176801" cy="5502632"/>
          </a:xfrm>
          <a:prstGeom prst="rect">
            <a:avLst/>
          </a:prstGeom>
        </p:spPr>
        <p:txBody>
          <a:bodyPr lIns="0" tIns="0" rIns="0" bIns="0" anchor="ctr"/>
          <a:lstStyle>
            <a:lvl1pPr>
              <a:lnSpc>
                <a:spcPct val="90000"/>
              </a:lnSpc>
              <a:defRPr sz="11641" b="1" i="0" spc="-182">
                <a:solidFill>
                  <a:schemeClr val="bg1"/>
                </a:solidFill>
                <a:latin typeface="+mj-lt"/>
                <a:cs typeface="Arial" panose="020B0604020202020204" pitchFamily="34" charset="0"/>
              </a:defRPr>
            </a:lvl1pPr>
          </a:lstStyle>
          <a:p>
            <a:r>
              <a:rPr lang="en-IE"/>
              <a:t>Insert quote, statistic or other point of interest here</a:t>
            </a:r>
            <a:endParaRPr/>
          </a:p>
        </p:txBody>
      </p:sp>
      <p:sp>
        <p:nvSpPr>
          <p:cNvPr id="6" name="Holder 6"/>
          <p:cNvSpPr>
            <a:spLocks noGrp="1"/>
          </p:cNvSpPr>
          <p:nvPr>
            <p:ph type="sldNum" sz="quarter" idx="7"/>
          </p:nvPr>
        </p:nvSpPr>
        <p:spPr>
          <a:xfrm>
            <a:off x="17726776"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08874" y="12524257"/>
            <a:ext cx="1970868" cy="524078"/>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7753316" y="12522134"/>
            <a:ext cx="8875784" cy="687340"/>
          </a:xfrm>
          <a:prstGeom prst="rect">
            <a:avLst/>
          </a:prstGeom>
        </p:spPr>
        <p:txBody>
          <a:bodyPr anchor="b"/>
          <a:lstStyle>
            <a:lvl1pPr algn="ctr">
              <a:defRPr sz="3396">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1008875" y="1219202"/>
            <a:ext cx="2025450" cy="704120"/>
          </a:xfrm>
          <a:prstGeom prst="roundRect">
            <a:avLst>
              <a:gd name="adj" fmla="val 50000"/>
            </a:avLst>
          </a:prstGeom>
          <a:solidFill>
            <a:schemeClr val="accent2"/>
          </a:solidFill>
        </p:spPr>
        <p:txBody>
          <a:bodyPr anchor="ctr"/>
          <a:lstStyle>
            <a:lvl1pPr algn="ctr">
              <a:defRPr sz="2546">
                <a:solidFill>
                  <a:srgbClr val="363A92"/>
                </a:solidFill>
                <a:latin typeface="+mn-lt"/>
                <a:cs typeface="Arial" panose="020B0604020202020204" pitchFamily="34" charset="0"/>
              </a:defRPr>
            </a:lvl1pPr>
            <a:lvl2pPr>
              <a:defRPr sz="2546">
                <a:solidFill>
                  <a:srgbClr val="363A92"/>
                </a:solidFill>
                <a:latin typeface="Arial" panose="020B0604020202020204" pitchFamily="34" charset="0"/>
                <a:cs typeface="Arial" panose="020B0604020202020204" pitchFamily="34" charset="0"/>
              </a:defRPr>
            </a:lvl2pPr>
            <a:lvl3pPr>
              <a:defRPr sz="2546">
                <a:solidFill>
                  <a:srgbClr val="363A92"/>
                </a:solidFill>
                <a:latin typeface="Arial" panose="020B0604020202020204" pitchFamily="34" charset="0"/>
                <a:cs typeface="Arial" panose="020B0604020202020204" pitchFamily="34" charset="0"/>
              </a:defRPr>
            </a:lvl3pPr>
            <a:lvl4pPr>
              <a:defRPr sz="2546">
                <a:solidFill>
                  <a:srgbClr val="363A92"/>
                </a:solidFill>
                <a:latin typeface="Arial" panose="020B0604020202020204" pitchFamily="34" charset="0"/>
                <a:cs typeface="Arial" panose="020B0604020202020204" pitchFamily="34" charset="0"/>
              </a:defRPr>
            </a:lvl4pPr>
            <a:lvl5pPr>
              <a:defRPr sz="2546">
                <a:solidFill>
                  <a:srgbClr val="363A92"/>
                </a:solidFill>
                <a:latin typeface="Arial" panose="020B0604020202020204" pitchFamily="34" charset="0"/>
                <a:cs typeface="Arial" panose="020B0604020202020204" pitchFamily="34" charset="0"/>
              </a:defRPr>
            </a:lvl5pPr>
          </a:lstStyle>
          <a:p>
            <a:pPr lvl="0"/>
            <a:r>
              <a:rPr lang="en-GB"/>
              <a:t>QUOTE</a:t>
            </a:r>
            <a:endParaRPr lang="en-US"/>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1009771" y="9330718"/>
            <a:ext cx="8875784" cy="687340"/>
          </a:xfrm>
          <a:prstGeom prst="rect">
            <a:avLst/>
          </a:prstGeom>
        </p:spPr>
        <p:txBody>
          <a:bodyPr anchor="b"/>
          <a:lstStyle>
            <a:lvl1pPr algn="l">
              <a:defRPr sz="3396">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Source</a:t>
            </a:r>
            <a:endParaRPr lang="en-US"/>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5348340" y="8379237"/>
            <a:ext cx="38554691" cy="21704346"/>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19416032" y="-18288000"/>
            <a:ext cx="63260698" cy="50292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4727635" y="-9601200"/>
            <a:ext cx="23136540" cy="25511092"/>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8512291" y="-9601200"/>
            <a:ext cx="41407003" cy="329184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1008875" y="2876604"/>
            <a:ext cx="16176801" cy="5502632"/>
          </a:xfrm>
          <a:prstGeom prst="rect">
            <a:avLst/>
          </a:prstGeom>
        </p:spPr>
        <p:txBody>
          <a:bodyPr lIns="0" tIns="0" rIns="0" bIns="0" anchor="ctr"/>
          <a:lstStyle>
            <a:lvl1pPr>
              <a:lnSpc>
                <a:spcPct val="90000"/>
              </a:lnSpc>
              <a:defRPr sz="11641" b="1" i="0" spc="-182">
                <a:solidFill>
                  <a:srgbClr val="363A92"/>
                </a:solidFill>
                <a:latin typeface="+mj-lt"/>
                <a:cs typeface="Arial" panose="020B0604020202020204" pitchFamily="34" charset="0"/>
              </a:defRPr>
            </a:lvl1pPr>
          </a:lstStyle>
          <a:p>
            <a:r>
              <a:rPr lang="en-IE"/>
              <a:t>Insert quote, statistic or other point of interest here</a:t>
            </a:r>
            <a:endParaRPr/>
          </a:p>
        </p:txBody>
      </p:sp>
      <p:sp>
        <p:nvSpPr>
          <p:cNvPr id="6" name="Holder 6"/>
          <p:cNvSpPr>
            <a:spLocks noGrp="1"/>
          </p:cNvSpPr>
          <p:nvPr userDrawn="1">
            <p:ph type="sldNum" sz="quarter" idx="7"/>
          </p:nvPr>
        </p:nvSpPr>
        <p:spPr>
          <a:xfrm>
            <a:off x="17727486"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7753316" y="12522134"/>
            <a:ext cx="8875784" cy="687340"/>
          </a:xfrm>
          <a:prstGeom prst="rect">
            <a:avLst/>
          </a:prstGeom>
        </p:spPr>
        <p:txBody>
          <a:bodyPr anchor="b"/>
          <a:lstStyle>
            <a:lvl1pPr algn="ctr">
              <a:defRPr sz="3396">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1008875" y="1219202"/>
            <a:ext cx="2025450" cy="704120"/>
          </a:xfrm>
          <a:prstGeom prst="roundRect">
            <a:avLst>
              <a:gd name="adj" fmla="val 50000"/>
            </a:avLst>
          </a:prstGeom>
          <a:solidFill>
            <a:schemeClr val="accent1"/>
          </a:solidFill>
        </p:spPr>
        <p:txBody>
          <a:bodyPr anchor="ctr"/>
          <a:lstStyle>
            <a:lvl1pPr algn="ctr">
              <a:defRPr sz="2546">
                <a:solidFill>
                  <a:schemeClr val="bg1"/>
                </a:solidFill>
                <a:latin typeface="+mn-lt"/>
                <a:cs typeface="Arial" panose="020B0604020202020204" pitchFamily="34" charset="0"/>
              </a:defRPr>
            </a:lvl1pPr>
            <a:lvl2pPr>
              <a:defRPr sz="2546">
                <a:solidFill>
                  <a:srgbClr val="363A92"/>
                </a:solidFill>
                <a:latin typeface="Arial" panose="020B0604020202020204" pitchFamily="34" charset="0"/>
                <a:cs typeface="Arial" panose="020B0604020202020204" pitchFamily="34" charset="0"/>
              </a:defRPr>
            </a:lvl2pPr>
            <a:lvl3pPr>
              <a:defRPr sz="2546">
                <a:solidFill>
                  <a:srgbClr val="363A92"/>
                </a:solidFill>
                <a:latin typeface="Arial" panose="020B0604020202020204" pitchFamily="34" charset="0"/>
                <a:cs typeface="Arial" panose="020B0604020202020204" pitchFamily="34" charset="0"/>
              </a:defRPr>
            </a:lvl3pPr>
            <a:lvl4pPr>
              <a:defRPr sz="2546">
                <a:solidFill>
                  <a:srgbClr val="363A92"/>
                </a:solidFill>
                <a:latin typeface="Arial" panose="020B0604020202020204" pitchFamily="34" charset="0"/>
                <a:cs typeface="Arial" panose="020B0604020202020204" pitchFamily="34" charset="0"/>
              </a:defRPr>
            </a:lvl4pPr>
            <a:lvl5pPr>
              <a:defRPr sz="2546">
                <a:solidFill>
                  <a:srgbClr val="363A92"/>
                </a:solidFill>
                <a:latin typeface="Arial" panose="020B0604020202020204" pitchFamily="34" charset="0"/>
                <a:cs typeface="Arial" panose="020B0604020202020204" pitchFamily="34" charset="0"/>
              </a:defRPr>
            </a:lvl5pPr>
          </a:lstStyle>
          <a:p>
            <a:pPr lvl="0"/>
            <a:r>
              <a:rPr lang="en-GB"/>
              <a:t>QUOTE</a:t>
            </a:r>
            <a:endParaRPr lang="en-US"/>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1009771" y="9330718"/>
            <a:ext cx="8875784" cy="687340"/>
          </a:xfrm>
          <a:prstGeom prst="rect">
            <a:avLst/>
          </a:prstGeom>
        </p:spPr>
        <p:txBody>
          <a:bodyPr anchor="b"/>
          <a:lstStyle>
            <a:lvl1pPr algn="l">
              <a:defRPr sz="3396">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Source</a:t>
            </a:r>
            <a:endParaRPr lang="en-US"/>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08874" y="12524257"/>
            <a:ext cx="1970868" cy="524078"/>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3535232" y="-4482875"/>
            <a:ext cx="23350352" cy="22681750"/>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12191207" y="4618417"/>
            <a:ext cx="10997500" cy="4479174"/>
          </a:xfrm>
          <a:prstGeom prst="rect">
            <a:avLst/>
          </a:prstGeom>
        </p:spPr>
        <p:txBody>
          <a:bodyPr wrap="square" lIns="0" tIns="0" rIns="0" bIns="0">
            <a:spAutoFit/>
          </a:bodyPr>
          <a:lstStyle>
            <a:lvl1pPr>
              <a:lnSpc>
                <a:spcPct val="80000"/>
              </a:lnSpc>
              <a:defRPr sz="18191" b="0" i="0" spc="-182">
                <a:solidFill>
                  <a:schemeClr val="bg1"/>
                </a:solidFill>
                <a:latin typeface="+mj-lt"/>
                <a:cs typeface="Arial" panose="020B0604020202020204" pitchFamily="34" charset="0"/>
              </a:defRPr>
            </a:lvl1pPr>
          </a:lstStyle>
          <a:p>
            <a:r>
              <a:rPr lang="en-IE"/>
              <a:t>Add Thank you</a:t>
            </a:r>
            <a:endParaRPr/>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707954" y="11290304"/>
            <a:ext cx="22966505"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11862767"/>
            <a:ext cx="24382413" cy="1853234"/>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1_Thank You -editable contact">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3535232" y="-4482875"/>
            <a:ext cx="23350352" cy="22681750"/>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12191207" y="4618417"/>
            <a:ext cx="10997500" cy="4479174"/>
          </a:xfrm>
          <a:prstGeom prst="rect">
            <a:avLst/>
          </a:prstGeom>
        </p:spPr>
        <p:txBody>
          <a:bodyPr wrap="square" lIns="0" tIns="0" rIns="0" bIns="0">
            <a:spAutoFit/>
          </a:bodyPr>
          <a:lstStyle>
            <a:lvl1pPr>
              <a:lnSpc>
                <a:spcPct val="80000"/>
              </a:lnSpc>
              <a:defRPr sz="18191" b="0" i="0" spc="-182">
                <a:solidFill>
                  <a:schemeClr val="bg1"/>
                </a:solidFill>
                <a:latin typeface="+mj-lt"/>
                <a:cs typeface="Arial" panose="020B0604020202020204" pitchFamily="34" charset="0"/>
              </a:defRPr>
            </a:lvl1pPr>
          </a:lstStyle>
          <a:p>
            <a:r>
              <a:rPr lang="en-IE"/>
              <a:t>Add Thank you</a:t>
            </a:r>
            <a:endParaRPr/>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707954" y="11290304"/>
            <a:ext cx="22966505"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12">
            <a:extLst>
              <a:ext uri="{FF2B5EF4-FFF2-40B4-BE49-F238E27FC236}">
                <a16:creationId xmlns:a16="http://schemas.microsoft.com/office/drawing/2014/main" id="{4263637F-3076-0E97-C826-8AC7A025D28E}"/>
              </a:ext>
            </a:extLst>
          </p:cNvPr>
          <p:cNvSpPr>
            <a:spLocks noGrp="1"/>
          </p:cNvSpPr>
          <p:nvPr>
            <p:ph type="body" sz="quarter" idx="11" hasCustomPrompt="1"/>
          </p:nvPr>
        </p:nvSpPr>
        <p:spPr>
          <a:xfrm>
            <a:off x="16812006" y="11848438"/>
            <a:ext cx="6376701" cy="1293816"/>
          </a:xfrm>
          <a:prstGeom prst="rect">
            <a:avLst/>
          </a:prstGeom>
        </p:spPr>
        <p:txBody>
          <a:bodyPr>
            <a:normAutofit/>
          </a:bodyPr>
          <a:lstStyle>
            <a:lvl1pPr>
              <a:defRPr sz="3200" b="0">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E: info@sdublincoco.ie</a:t>
            </a:r>
            <a:br>
              <a:rPr lang="en-GB"/>
            </a:br>
            <a:r>
              <a:rPr lang="en-GB"/>
              <a:t>T: 01 4149000</a:t>
            </a:r>
            <a:endParaRPr lang="en-US"/>
          </a:p>
        </p:txBody>
      </p:sp>
    </p:spTree>
    <p:extLst>
      <p:ext uri="{BB962C8B-B14F-4D97-AF65-F5344CB8AC3E}">
        <p14:creationId xmlns:p14="http://schemas.microsoft.com/office/powerpoint/2010/main" val="284910878"/>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break green">
    <p:bg>
      <p:bgPr>
        <a:solidFill>
          <a:srgbClr val="84C1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282700" y="4698000"/>
            <a:ext cx="16188098" cy="4667945"/>
          </a:xfrm>
        </p:spPr>
        <p:txBody>
          <a:bodyPr wrap="square" lIns="0" tIns="0" rIns="0" bIns="0" anchor="t">
            <a:spAutoFit/>
          </a:bodyPr>
          <a:lstStyle>
            <a:lvl1pPr>
              <a:lnSpc>
                <a:spcPts val="18200"/>
              </a:lnSpc>
              <a:defRPr sz="15200" b="1">
                <a:solidFill>
                  <a:schemeClr val="tx2"/>
                </a:solidFill>
              </a:defRPr>
            </a:lvl1pPr>
          </a:lstStyle>
          <a:p>
            <a:r>
              <a:rPr lang="en-GB"/>
              <a:t>Section breaks look like this </a:t>
            </a:r>
            <a:endParaRPr lang="en-US"/>
          </a:p>
        </p:txBody>
      </p:sp>
      <p:sp>
        <p:nvSpPr>
          <p:cNvPr id="11" name="Text Placeholder 10">
            <a:extLst>
              <a:ext uri="{FF2B5EF4-FFF2-40B4-BE49-F238E27FC236}">
                <a16:creationId xmlns:a16="http://schemas.microsoft.com/office/drawing/2014/main" id="{5E4C0115-80F6-36FF-7472-714C697EC3E0}"/>
              </a:ext>
            </a:extLst>
          </p:cNvPr>
          <p:cNvSpPr>
            <a:spLocks noGrp="1"/>
          </p:cNvSpPr>
          <p:nvPr>
            <p:ph type="body" sz="quarter" idx="11" hasCustomPrompt="1"/>
          </p:nvPr>
        </p:nvSpPr>
        <p:spPr>
          <a:xfrm>
            <a:off x="18132425" y="11252200"/>
            <a:ext cx="4967288" cy="1449388"/>
          </a:xfrm>
        </p:spPr>
        <p:txBody>
          <a:bodyPr lIns="0" tIns="0" rIns="0" bIns="0" anchor="b" anchorCtr="0">
            <a:noAutofit/>
          </a:bodyPr>
          <a:lstStyle>
            <a:lvl1pPr marL="0" indent="0">
              <a:lnSpc>
                <a:spcPts val="2880"/>
              </a:lnSpc>
              <a:spcBef>
                <a:spcPts val="0"/>
              </a:spcBef>
              <a:buNone/>
              <a:defRPr sz="2400">
                <a:solidFill>
                  <a:schemeClr val="tx2"/>
                </a:solidFill>
              </a:defRPr>
            </a:lvl1pPr>
            <a:lvl2pPr marL="914354" indent="0">
              <a:buNone/>
              <a:defRPr sz="2400"/>
            </a:lvl2pPr>
            <a:lvl3pPr marL="1828709" indent="0">
              <a:buNone/>
              <a:defRPr sz="2400"/>
            </a:lvl3pPr>
            <a:lvl4pPr marL="2743063" indent="0">
              <a:buNone/>
              <a:defRPr sz="2400"/>
            </a:lvl4pPr>
            <a:lvl5pPr marL="3657417" indent="0">
              <a:buNone/>
              <a:defRPr sz="2400"/>
            </a:lvl5pPr>
          </a:lstStyle>
          <a:p>
            <a:pPr lvl="0"/>
            <a:r>
              <a:rPr lang="en-GB"/>
              <a:t>Subtitle, version, date and/or more information text goes here. Delete if not needed.</a:t>
            </a:r>
          </a:p>
        </p:txBody>
      </p:sp>
      <p:pic>
        <p:nvPicPr>
          <p:cNvPr id="5" name="Picture 4">
            <a:extLst>
              <a:ext uri="{FF2B5EF4-FFF2-40B4-BE49-F238E27FC236}">
                <a16:creationId xmlns:a16="http://schemas.microsoft.com/office/drawing/2014/main" id="{5B6D3F45-CB35-922A-AF51-8329FE3E9BF3}"/>
              </a:ext>
            </a:extLst>
          </p:cNvPr>
          <p:cNvPicPr>
            <a:picLocks noChangeAspect="1"/>
          </p:cNvPicPr>
          <p:nvPr userDrawn="1"/>
        </p:nvPicPr>
        <p:blipFill>
          <a:blip r:embed="rId2"/>
          <a:stretch>
            <a:fillRect/>
          </a:stretch>
        </p:blipFill>
        <p:spPr>
          <a:xfrm>
            <a:off x="21232013" y="12798000"/>
            <a:ext cx="1879600" cy="558800"/>
          </a:xfrm>
          <a:prstGeom prst="rect">
            <a:avLst/>
          </a:prstGeom>
        </p:spPr>
      </p:pic>
      <p:sp>
        <p:nvSpPr>
          <p:cNvPr id="3" name="Text Placeholder 3">
            <a:extLst>
              <a:ext uri="{FF2B5EF4-FFF2-40B4-BE49-F238E27FC236}">
                <a16:creationId xmlns:a16="http://schemas.microsoft.com/office/drawing/2014/main" id="{9528F930-FE86-DA76-C95F-B457E8C39DDC}"/>
              </a:ext>
            </a:extLst>
          </p:cNvPr>
          <p:cNvSpPr>
            <a:spLocks noGrp="1"/>
          </p:cNvSpPr>
          <p:nvPr>
            <p:ph type="body" sz="quarter" idx="12" hasCustomPrompt="1"/>
          </p:nvPr>
        </p:nvSpPr>
        <p:spPr>
          <a:xfrm>
            <a:off x="1282700" y="1600200"/>
            <a:ext cx="4967288" cy="2319338"/>
          </a:xfrm>
        </p:spPr>
        <p:txBody>
          <a:bodyPr>
            <a:noAutofit/>
          </a:bodyPr>
          <a:lstStyle>
            <a:lvl1pPr marL="0" indent="0">
              <a:lnSpc>
                <a:spcPts val="18200"/>
              </a:lnSpc>
              <a:spcBef>
                <a:spcPts val="0"/>
              </a:spcBef>
              <a:buNone/>
              <a:defRPr sz="15200">
                <a:solidFill>
                  <a:schemeClr val="tx2"/>
                </a:solidFill>
              </a:defRPr>
            </a:lvl1pPr>
            <a:lvl2pPr marL="914354" indent="0">
              <a:buNone/>
              <a:defRPr/>
            </a:lvl2pPr>
            <a:lvl3pPr marL="1828709" indent="0">
              <a:buNone/>
              <a:defRPr/>
            </a:lvl3pPr>
            <a:lvl4pPr marL="2743063" indent="0">
              <a:buNone/>
              <a:defRPr/>
            </a:lvl4pPr>
            <a:lvl5pPr marL="3657417" indent="0">
              <a:buNone/>
              <a:defRPr/>
            </a:lvl5pPr>
          </a:lstStyle>
          <a:p>
            <a:pPr lvl="0"/>
            <a:r>
              <a:rPr lang="en-GB"/>
              <a:t>01</a:t>
            </a:r>
            <a:endParaRPr lang="en-US"/>
          </a:p>
        </p:txBody>
      </p:sp>
    </p:spTree>
    <p:extLst>
      <p:ext uri="{BB962C8B-B14F-4D97-AF65-F5344CB8AC3E}">
        <p14:creationId xmlns:p14="http://schemas.microsoft.com/office/powerpoint/2010/main" val="295469795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hank you -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3504972" y="-4571999"/>
            <a:ext cx="21868981" cy="21200974"/>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9788391" y="4618417"/>
            <a:ext cx="13400316" cy="4479174"/>
          </a:xfrm>
          <a:prstGeom prst="rect">
            <a:avLst/>
          </a:prstGeom>
        </p:spPr>
        <p:txBody>
          <a:bodyPr wrap="square" lIns="0" tIns="0" rIns="0" bIns="0">
            <a:spAutoFit/>
          </a:bodyPr>
          <a:lstStyle>
            <a:lvl1pPr algn="r">
              <a:lnSpc>
                <a:spcPct val="80000"/>
              </a:lnSpc>
              <a:defRPr sz="18191" b="0" i="0" spc="-182">
                <a:solidFill>
                  <a:srgbClr val="363A92"/>
                </a:solidFill>
                <a:latin typeface="+mj-lt"/>
                <a:cs typeface="Arial" panose="020B0604020202020204" pitchFamily="34" charset="0"/>
              </a:defRPr>
            </a:lvl1pPr>
          </a:lstStyle>
          <a:p>
            <a:r>
              <a:rPr lang="en-IE"/>
              <a:t>Add Thank you</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p:ph type="body" sz="quarter" idx="10" hasCustomPrompt="1"/>
          </p:nvPr>
        </p:nvSpPr>
        <p:spPr>
          <a:xfrm>
            <a:off x="9788393" y="11848438"/>
            <a:ext cx="6376701" cy="1293816"/>
          </a:xfrm>
          <a:prstGeom prst="rect">
            <a:avLst/>
          </a:prstGeom>
        </p:spPr>
        <p:txBody>
          <a:bodyPr>
            <a:normAutofit/>
          </a:bodyPr>
          <a:lstStyle>
            <a:lvl1pPr>
              <a:defRPr sz="3200" b="1">
                <a:solidFill>
                  <a:srgbClr val="363A92"/>
                </a:solidFill>
                <a:latin typeface="+mn-lt"/>
                <a:cs typeface="Arial" panose="020B0604020202020204" pitchFamily="34" charset="0"/>
              </a:defRPr>
            </a:lvl1pPr>
            <a:lvl2pPr algn="r">
              <a:defRPr sz="3396" b="1">
                <a:solidFill>
                  <a:schemeClr val="accent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1"/>
            <a:r>
              <a:rPr lang="en-GB"/>
              <a:t>Contact:</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16812006" y="11848438"/>
            <a:ext cx="6376701" cy="1293816"/>
          </a:xfrm>
          <a:prstGeom prst="rect">
            <a:avLst/>
          </a:prstGeom>
        </p:spPr>
        <p:txBody>
          <a:bodyPr>
            <a:normAutofit/>
          </a:bodyPr>
          <a:lstStyle>
            <a:lvl1pPr>
              <a:defRPr sz="3200" b="0">
                <a:solidFill>
                  <a:srgbClr val="363A92"/>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E: info@sdublincoco.ie</a:t>
            </a:r>
            <a:br>
              <a:rPr lang="en-GB"/>
            </a:br>
            <a:r>
              <a:rPr lang="en-GB"/>
              <a:t>T: 01 4149000</a:t>
            </a:r>
            <a:endParaRPr lang="en-US"/>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cxnSp>
        <p:nvCxnSpPr>
          <p:cNvPr id="3" name="Straight Connector 2">
            <a:extLst>
              <a:ext uri="{FF2B5EF4-FFF2-40B4-BE49-F238E27FC236}">
                <a16:creationId xmlns:a16="http://schemas.microsoft.com/office/drawing/2014/main" id="{D421483C-EE89-1843-5326-8390D4EAF8D2}"/>
              </a:ext>
            </a:extLst>
          </p:cNvPr>
          <p:cNvCxnSpPr>
            <a:cxnSpLocks/>
          </p:cNvCxnSpPr>
          <p:nvPr userDrawn="1"/>
        </p:nvCxnSpPr>
        <p:spPr>
          <a:xfrm>
            <a:off x="707954" y="11290304"/>
            <a:ext cx="22966505"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1621190"/>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hank you Blue and Light Blu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139F142-BF45-C464-ADCF-FAB928B1A7DC}"/>
              </a:ext>
            </a:extLst>
          </p:cNvPr>
          <p:cNvGrpSpPr/>
          <p:nvPr userDrawn="1"/>
        </p:nvGrpSpPr>
        <p:grpSpPr>
          <a:xfrm flipH="1" flipV="1">
            <a:off x="-3504972" y="-4529734"/>
            <a:ext cx="23351988" cy="22683216"/>
            <a:chOff x="3750647" y="-3589043"/>
            <a:chExt cx="19254481" cy="18703151"/>
          </a:xfrm>
        </p:grpSpPr>
        <p:sp>
          <p:nvSpPr>
            <p:cNvPr id="5" name="Freeform: Shape 4">
              <a:extLst>
                <a:ext uri="{FF2B5EF4-FFF2-40B4-BE49-F238E27FC236}">
                  <a16:creationId xmlns:a16="http://schemas.microsoft.com/office/drawing/2014/main" id="{05A4C88A-F42F-0ACD-6216-F8F17744AC03}"/>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solidFill>
                  <a:schemeClr val="bg1"/>
                </a:solidFill>
              </a:endParaRPr>
            </a:p>
          </p:txBody>
        </p:sp>
        <p:sp>
          <p:nvSpPr>
            <p:cNvPr id="6" name="Oval 5">
              <a:extLst>
                <a:ext uri="{FF2B5EF4-FFF2-40B4-BE49-F238E27FC236}">
                  <a16:creationId xmlns:a16="http://schemas.microsoft.com/office/drawing/2014/main" id="{406C1C32-DE94-B853-CA4D-F30811BF0EB7}"/>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solidFill>
                  <a:schemeClr val="bg1"/>
                </a:solidFill>
              </a:endParaRPr>
            </a:p>
          </p:txBody>
        </p:sp>
        <p:sp>
          <p:nvSpPr>
            <p:cNvPr id="7" name="Freeform: Shape 6">
              <a:extLst>
                <a:ext uri="{FF2B5EF4-FFF2-40B4-BE49-F238E27FC236}">
                  <a16:creationId xmlns:a16="http://schemas.microsoft.com/office/drawing/2014/main" id="{0A48BA1A-BB24-4134-639F-401BC91ACA22}"/>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solidFill>
                  <a:schemeClr val="bg1"/>
                </a:solidFill>
              </a:endParaRPr>
            </a:p>
          </p:txBody>
        </p:sp>
      </p:grpSp>
      <p:sp>
        <p:nvSpPr>
          <p:cNvPr id="4" name="Freeform: Shape 3">
            <a:extLst>
              <a:ext uri="{FF2B5EF4-FFF2-40B4-BE49-F238E27FC236}">
                <a16:creationId xmlns:a16="http://schemas.microsoft.com/office/drawing/2014/main" id="{25DCFB6D-EEB2-3482-B3C3-247739B1361F}"/>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sp>
        <p:nvSpPr>
          <p:cNvPr id="8" name="Holder 2">
            <a:extLst>
              <a:ext uri="{FF2B5EF4-FFF2-40B4-BE49-F238E27FC236}">
                <a16:creationId xmlns:a16="http://schemas.microsoft.com/office/drawing/2014/main" id="{068E738F-966F-43B9-728F-5EC0F6B0D637}"/>
              </a:ext>
            </a:extLst>
          </p:cNvPr>
          <p:cNvSpPr>
            <a:spLocks noGrp="1"/>
          </p:cNvSpPr>
          <p:nvPr>
            <p:ph type="ctrTitle" hasCustomPrompt="1"/>
          </p:nvPr>
        </p:nvSpPr>
        <p:spPr>
          <a:xfrm>
            <a:off x="9788391" y="4618417"/>
            <a:ext cx="13400316" cy="4479174"/>
          </a:xfrm>
          <a:prstGeom prst="rect">
            <a:avLst/>
          </a:prstGeom>
        </p:spPr>
        <p:txBody>
          <a:bodyPr wrap="square" lIns="0" tIns="0" rIns="0" bIns="0">
            <a:spAutoFit/>
          </a:bodyPr>
          <a:lstStyle>
            <a:lvl1pPr algn="r">
              <a:lnSpc>
                <a:spcPct val="80000"/>
              </a:lnSpc>
              <a:defRPr sz="18191" b="0" i="0" spc="-182">
                <a:solidFill>
                  <a:schemeClr val="bg1"/>
                </a:solidFill>
                <a:latin typeface="+mj-lt"/>
                <a:cs typeface="Arial" panose="020B0604020202020204" pitchFamily="34" charset="0"/>
              </a:defRPr>
            </a:lvl1pPr>
          </a:lstStyle>
          <a:p>
            <a:r>
              <a:rPr lang="en-IE"/>
              <a:t>Add Thank you</a:t>
            </a:r>
            <a:endParaRPr/>
          </a:p>
        </p:txBody>
      </p:sp>
      <p:sp>
        <p:nvSpPr>
          <p:cNvPr id="10" name="Text Placeholder 12">
            <a:extLst>
              <a:ext uri="{FF2B5EF4-FFF2-40B4-BE49-F238E27FC236}">
                <a16:creationId xmlns:a16="http://schemas.microsoft.com/office/drawing/2014/main" id="{AD909019-4856-C466-9E20-562D2B97E4C1}"/>
              </a:ext>
            </a:extLst>
          </p:cNvPr>
          <p:cNvSpPr>
            <a:spLocks noGrp="1"/>
          </p:cNvSpPr>
          <p:nvPr>
            <p:ph type="body" sz="quarter" idx="11" hasCustomPrompt="1"/>
          </p:nvPr>
        </p:nvSpPr>
        <p:spPr>
          <a:xfrm>
            <a:off x="16812006" y="11848438"/>
            <a:ext cx="6376701" cy="1293816"/>
          </a:xfrm>
          <a:prstGeom prst="rect">
            <a:avLst/>
          </a:prstGeom>
        </p:spPr>
        <p:txBody>
          <a:bodyPr>
            <a:normAutofit/>
          </a:bodyPr>
          <a:lstStyle>
            <a:lvl1pPr>
              <a:defRPr sz="3200" b="0">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E: info@sdublincoco.ie</a:t>
            </a:r>
            <a:br>
              <a:rPr lang="en-GB"/>
            </a:br>
            <a:r>
              <a:rPr lang="en-GB"/>
              <a:t>T: 01 4149000</a:t>
            </a:r>
            <a:endParaRPr lang="en-US"/>
          </a:p>
        </p:txBody>
      </p:sp>
      <p:cxnSp>
        <p:nvCxnSpPr>
          <p:cNvPr id="11" name="Straight Connector 10">
            <a:extLst>
              <a:ext uri="{FF2B5EF4-FFF2-40B4-BE49-F238E27FC236}">
                <a16:creationId xmlns:a16="http://schemas.microsoft.com/office/drawing/2014/main" id="{A598353F-8262-4727-F52E-A93073D03E18}"/>
              </a:ext>
            </a:extLst>
          </p:cNvPr>
          <p:cNvCxnSpPr>
            <a:cxnSpLocks/>
          </p:cNvCxnSpPr>
          <p:nvPr userDrawn="1"/>
        </p:nvCxnSpPr>
        <p:spPr>
          <a:xfrm>
            <a:off x="707954" y="11290304"/>
            <a:ext cx="22966505"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0770865"/>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943408"/>
            <a:ext cx="17806635" cy="1713596"/>
          </a:xfrm>
          <a:prstGeom prst="rect">
            <a:avLst/>
          </a:prstGeom>
        </p:spPr>
        <p:txBody>
          <a:bodyPr lIns="0" tIns="0" rIns="0" bIns="0"/>
          <a:lstStyle>
            <a:lvl1pPr>
              <a:defRPr sz="6550" b="0" i="0">
                <a:solidFill>
                  <a:srgbClr val="363A92"/>
                </a:solidFill>
                <a:latin typeface="+mn-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199883" y="3155604"/>
            <a:ext cx="14172946" cy="8692832"/>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a:p>
        </p:txBody>
      </p:sp>
    </p:spTree>
    <p:extLst>
      <p:ext uri="{BB962C8B-B14F-4D97-AF65-F5344CB8AC3E}">
        <p14:creationId xmlns:p14="http://schemas.microsoft.com/office/powerpoint/2010/main" val="29054676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943408"/>
            <a:ext cx="18039884" cy="1713596"/>
          </a:xfrm>
          <a:prstGeom prst="rect">
            <a:avLst/>
          </a:prstGeom>
        </p:spPr>
        <p:txBody>
          <a:bodyPr lIns="0" tIns="0" rIns="0" bIns="0"/>
          <a:lstStyle>
            <a:lvl1pPr>
              <a:defRPr sz="6550" b="0" i="0">
                <a:solidFill>
                  <a:srgbClr val="363A92"/>
                </a:solidFill>
                <a:latin typeface="+mj-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305008" y="3155604"/>
            <a:ext cx="6561533" cy="869283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16812006" y="3155604"/>
            <a:ext cx="6561533" cy="869283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22096562" y="12412592"/>
            <a:ext cx="1276977" cy="720000"/>
          </a:xfrm>
        </p:spPr>
        <p:txBody>
          <a:bodyPr/>
          <a:lstStyle/>
          <a:p>
            <a:fld id="{F4FB2FA0-B311-4FD1-A6C3-B0014DBF514B}" type="slidenum">
              <a:rPr lang="en-GB" smtClean="0"/>
              <a:pPr/>
              <a:t>‹#›</a:t>
            </a:fld>
            <a:endParaRPr lang="en-GB"/>
          </a:p>
        </p:txBody>
      </p:sp>
    </p:spTree>
    <p:extLst>
      <p:ext uri="{BB962C8B-B14F-4D97-AF65-F5344CB8AC3E}">
        <p14:creationId xmlns:p14="http://schemas.microsoft.com/office/powerpoint/2010/main" val="19039318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943408"/>
            <a:ext cx="18094648" cy="1713596"/>
          </a:xfrm>
          <a:prstGeom prst="rect">
            <a:avLst/>
          </a:prstGeom>
        </p:spPr>
        <p:txBody>
          <a:bodyPr lIns="0" tIns="0" rIns="0" bIns="0"/>
          <a:lstStyle>
            <a:lvl1pPr>
              <a:defRPr sz="6550" b="0" i="0">
                <a:solidFill>
                  <a:srgbClr val="363A92"/>
                </a:solidFill>
                <a:latin typeface="+mj-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56408"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217972" y="3155604"/>
            <a:ext cx="6804901" cy="4349304"/>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9217972" y="7875244"/>
            <a:ext cx="6804901" cy="4349304"/>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16559462" y="3155604"/>
            <a:ext cx="6804901" cy="4349304"/>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16559462" y="7875244"/>
            <a:ext cx="6804901" cy="4349304"/>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2201334"/>
            <a:ext cx="7947773" cy="4287004"/>
          </a:xfrm>
          <a:prstGeom prst="rect">
            <a:avLst/>
          </a:prstGeom>
        </p:spPr>
        <p:txBody>
          <a:bodyPr lIns="0" tIns="0" rIns="0" bIns="0" anchor="t" anchorCtr="0"/>
          <a:lstStyle>
            <a:lvl1pPr>
              <a:defRPr sz="9218" b="0" i="0">
                <a:solidFill>
                  <a:srgbClr val="363A92"/>
                </a:solidFill>
                <a:latin typeface="+mj-lt"/>
                <a:cs typeface="Arial" panose="020B0604020202020204" pitchFamily="34" charset="0"/>
              </a:defRPr>
            </a:lvl1pPr>
          </a:lstStyle>
          <a:p>
            <a:r>
              <a:rPr lang="en-IE"/>
              <a:t>Page title goes here</a:t>
            </a:r>
            <a:endParaRPr/>
          </a:p>
        </p:txBody>
      </p:sp>
      <p:sp>
        <p:nvSpPr>
          <p:cNvPr id="3" name="Holder 3"/>
          <p:cNvSpPr>
            <a:spLocks noGrp="1"/>
          </p:cNvSpPr>
          <p:nvPr>
            <p:ph type="body" idx="1" hasCustomPrompt="1"/>
          </p:nvPr>
        </p:nvSpPr>
        <p:spPr>
          <a:xfrm>
            <a:off x="10527722" y="2523067"/>
            <a:ext cx="6009187" cy="9048126"/>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37312" y="12522750"/>
            <a:ext cx="5607955" cy="685800"/>
          </a:xfrm>
          <a:prstGeom prst="rect">
            <a:avLst/>
          </a:prstGeom>
        </p:spPr>
        <p:txBody>
          <a:bodyPr lIns="0" tIns="0" rIns="0" bIns="0" anchor="b"/>
          <a:lstStyle>
            <a:lvl1pPr algn="r">
              <a:defRPr sz="2546">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17363643" y="2523067"/>
            <a:ext cx="6009187" cy="9048126"/>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Tree>
    <p:extLst>
      <p:ext uri="{BB962C8B-B14F-4D97-AF65-F5344CB8AC3E}">
        <p14:creationId xmlns:p14="http://schemas.microsoft.com/office/powerpoint/2010/main" val="7923880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1008873"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47689"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1008873"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5578989"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5578989"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10149106"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10149106"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14719222"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14719222"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19289341"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19289341"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1008873"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5578989"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10149106"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14719222"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19289341"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5640928"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8764302" y="11045067"/>
            <a:ext cx="423900" cy="423898"/>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5953643" y="10955741"/>
            <a:ext cx="2441321" cy="632338"/>
          </a:xfrm>
          <a:prstGeom prst="rect">
            <a:avLst/>
          </a:prstGeom>
        </p:spPr>
        <p:txBody>
          <a:bodyPr lIns="0" tIns="0" rIns="0" bIns="0" anchor="ctr"/>
          <a:lstStyle>
            <a:lvl1pPr>
              <a:spcAft>
                <a:spcPts val="2184"/>
              </a:spcAft>
              <a:defRPr sz="2910" b="1">
                <a:solidFill>
                  <a:srgbClr val="363A92"/>
                </a:solidFill>
                <a:latin typeface="+mn-lt"/>
                <a:cs typeface="Arial" panose="020B0604020202020204" pitchFamily="34" charset="0"/>
              </a:defRPr>
            </a:lvl1pPr>
          </a:lstStyle>
          <a:p>
            <a:r>
              <a:rPr lang="en-IE"/>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1070812"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4192895" y="11045067"/>
            <a:ext cx="423900" cy="423898"/>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1382236" y="10955741"/>
            <a:ext cx="2441321" cy="632338"/>
          </a:xfrm>
          <a:prstGeom prst="rect">
            <a:avLst/>
          </a:prstGeom>
        </p:spPr>
        <p:txBody>
          <a:bodyPr lIns="0" tIns="0" rIns="0" bIns="0" anchor="ctr"/>
          <a:lstStyle>
            <a:lvl1pPr>
              <a:spcAft>
                <a:spcPts val="2184"/>
              </a:spcAft>
              <a:defRPr sz="2910" b="1">
                <a:solidFill>
                  <a:srgbClr val="363A92"/>
                </a:solidFill>
                <a:latin typeface="+mn-lt"/>
                <a:cs typeface="Arial" panose="020B0604020202020204" pitchFamily="34" charset="0"/>
              </a:defRPr>
            </a:lvl1pPr>
          </a:lstStyle>
          <a:p>
            <a:r>
              <a:rPr lang="en-IE"/>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10211045"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13335708" y="11045067"/>
            <a:ext cx="423900" cy="423898"/>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10525049" y="10955741"/>
            <a:ext cx="2441321" cy="632338"/>
          </a:xfrm>
          <a:prstGeom prst="rect">
            <a:avLst/>
          </a:prstGeom>
        </p:spPr>
        <p:txBody>
          <a:bodyPr lIns="0" tIns="0" rIns="0" bIns="0" anchor="ctr"/>
          <a:lstStyle>
            <a:lvl1pPr>
              <a:spcAft>
                <a:spcPts val="2184"/>
              </a:spcAft>
              <a:defRPr sz="2910" b="1">
                <a:solidFill>
                  <a:srgbClr val="363A92"/>
                </a:solidFill>
                <a:latin typeface="+mn-lt"/>
                <a:cs typeface="Arial" panose="020B0604020202020204" pitchFamily="34" charset="0"/>
              </a:defRPr>
            </a:lvl1pPr>
          </a:lstStyle>
          <a:p>
            <a:r>
              <a:rPr lang="en-IE"/>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14781161"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17907115" y="11045067"/>
            <a:ext cx="423900" cy="423898"/>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15096455" y="10955741"/>
            <a:ext cx="2441321" cy="632338"/>
          </a:xfrm>
          <a:prstGeom prst="rect">
            <a:avLst/>
          </a:prstGeom>
        </p:spPr>
        <p:txBody>
          <a:bodyPr lIns="0" tIns="0" rIns="0" bIns="0" anchor="ctr"/>
          <a:lstStyle>
            <a:lvl1pPr>
              <a:spcAft>
                <a:spcPts val="2184"/>
              </a:spcAft>
              <a:defRPr sz="2910" b="1">
                <a:solidFill>
                  <a:srgbClr val="363A92"/>
                </a:solidFill>
                <a:latin typeface="+mn-lt"/>
                <a:cs typeface="Arial" panose="020B0604020202020204" pitchFamily="34" charset="0"/>
              </a:defRPr>
            </a:lvl1pPr>
          </a:lstStyle>
          <a:p>
            <a:r>
              <a:rPr lang="en-IE"/>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19351280"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22478517" y="11045067"/>
            <a:ext cx="423900" cy="423898"/>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19667858" y="10955741"/>
            <a:ext cx="2441321" cy="632338"/>
          </a:xfrm>
          <a:prstGeom prst="rect">
            <a:avLst/>
          </a:prstGeom>
        </p:spPr>
        <p:txBody>
          <a:bodyPr lIns="0" tIns="0" rIns="0" bIns="0" anchor="ctr"/>
          <a:lstStyle>
            <a:lvl1pPr>
              <a:spcAft>
                <a:spcPts val="2184"/>
              </a:spcAft>
              <a:defRPr sz="2910" b="1">
                <a:solidFill>
                  <a:srgbClr val="363A92"/>
                </a:solidFill>
                <a:latin typeface="+mn-lt"/>
                <a:cs typeface="Arial" panose="020B0604020202020204" pitchFamily="34" charset="0"/>
              </a:defRPr>
            </a:lvl1pPr>
          </a:lstStyle>
          <a:p>
            <a:r>
              <a:rPr lang="en-IE"/>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1008873" y="943408"/>
            <a:ext cx="17518626" cy="1713596"/>
          </a:xfrm>
        </p:spPr>
        <p:txBody>
          <a:bodyPr/>
          <a:lstStyle>
            <a:lvl1pPr>
              <a:defRPr/>
            </a:lvl1pPr>
          </a:lstStyle>
          <a:p>
            <a:r>
              <a:rPr lang="en-US"/>
              <a:t>Meet the team</a:t>
            </a:r>
            <a:endParaRPr lang="en-GB"/>
          </a:p>
        </p:txBody>
      </p:sp>
    </p:spTree>
    <p:extLst>
      <p:ext uri="{BB962C8B-B14F-4D97-AF65-F5344CB8AC3E}">
        <p14:creationId xmlns:p14="http://schemas.microsoft.com/office/powerpoint/2010/main" val="241483681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Team page (no LinkedIn)">
    <p:bg>
      <p:bgPr>
        <a:solidFill>
          <a:srgbClr val="E6F5FD"/>
        </a:solidFill>
        <a:effectLst/>
      </p:bgPr>
    </p:bg>
    <p:spTree>
      <p:nvGrpSpPr>
        <p:cNvPr id="1" name=""/>
        <p:cNvGrpSpPr/>
        <p:nvPr/>
      </p:nvGrpSpPr>
      <p:grpSpPr>
        <a:xfrm>
          <a:off x="0" y="0"/>
          <a:ext cx="0" cy="0"/>
          <a:chOff x="0" y="0"/>
          <a:chExt cx="0" cy="0"/>
        </a:xfrm>
      </p:grpSpPr>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1008873"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5578989"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10149106"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14719222"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19289341"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3" name="Holder 3"/>
          <p:cNvSpPr>
            <a:spLocks noGrp="1"/>
          </p:cNvSpPr>
          <p:nvPr>
            <p:ph type="body" idx="1" hasCustomPrompt="1"/>
          </p:nvPr>
        </p:nvSpPr>
        <p:spPr>
          <a:xfrm>
            <a:off x="1008873"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47689"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1008873"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5578989"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5578989"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10149106"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10149106"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14719222"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14719222"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19289341"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19289341"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1008873" y="943408"/>
            <a:ext cx="16738817" cy="1713596"/>
          </a:xfrm>
        </p:spPr>
        <p:txBody>
          <a:bodyPr/>
          <a:lstStyle>
            <a:lvl1pPr>
              <a:defRPr/>
            </a:lvl1pPr>
          </a:lstStyle>
          <a:p>
            <a:r>
              <a:rPr lang="en-US"/>
              <a:t>Meet the team</a:t>
            </a:r>
            <a:endParaRPr lang="en-GB"/>
          </a:p>
        </p:txBody>
      </p:sp>
    </p:spTree>
    <p:extLst>
      <p:ext uri="{BB962C8B-B14F-4D97-AF65-F5344CB8AC3E}">
        <p14:creationId xmlns:p14="http://schemas.microsoft.com/office/powerpoint/2010/main" val="31193578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64874"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9199886" y="3155604"/>
            <a:ext cx="14172944" cy="8692832"/>
          </a:xfrm>
          <a:prstGeom prst="rect">
            <a:avLst/>
          </a:prstGeom>
        </p:spPr>
        <p:txBody>
          <a:bodyPr/>
          <a:lstStyle>
            <a:lvl1pPr algn="ctr">
              <a:defRPr sz="2184">
                <a:solidFill>
                  <a:srgbClr val="363A92"/>
                </a:solidFill>
                <a:latin typeface="+mn-lt"/>
                <a:cs typeface="Arial" panose="020B0604020202020204" pitchFamily="34" charset="0"/>
              </a:defRPr>
            </a:lvl1pPr>
          </a:lstStyle>
          <a:p>
            <a:r>
              <a:rPr lang="en-US"/>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1008873" y="943408"/>
            <a:ext cx="18238659" cy="1713596"/>
          </a:xfrm>
        </p:spPr>
        <p:txBody>
          <a:bodyPr/>
          <a:lstStyle>
            <a:lvl1pPr>
              <a:defRPr/>
            </a:lvl1pPr>
          </a:lstStyle>
          <a:p>
            <a:r>
              <a:rPr lang="en-US"/>
              <a:t>Page title goes here</a:t>
            </a:r>
            <a:endParaRPr lang="en-GB"/>
          </a:p>
        </p:txBody>
      </p:sp>
    </p:spTree>
    <p:extLst>
      <p:ext uri="{BB962C8B-B14F-4D97-AF65-F5344CB8AC3E}">
        <p14:creationId xmlns:p14="http://schemas.microsoft.com/office/powerpoint/2010/main" val="86974494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logo and title only">
    <p:bg>
      <p:bgPr>
        <a:solidFill>
          <a:schemeClr val="bg1"/>
        </a:solidFill>
        <a:effectLst/>
      </p:bgPr>
    </p:bg>
    <p:spTree>
      <p:nvGrpSpPr>
        <p:cNvPr id="1" name=""/>
        <p:cNvGrpSpPr/>
        <p:nvPr/>
      </p:nvGrpSpPr>
      <p:grpSpPr>
        <a:xfrm>
          <a:off x="0" y="0"/>
          <a:ext cx="0" cy="0"/>
          <a:chOff x="0" y="0"/>
          <a:chExt cx="0" cy="0"/>
        </a:xfrm>
      </p:grpSpPr>
      <p:sp>
        <p:nvSpPr>
          <p:cNvPr id="6" name="Holder 2">
            <a:extLst>
              <a:ext uri="{FF2B5EF4-FFF2-40B4-BE49-F238E27FC236}">
                <a16:creationId xmlns:a16="http://schemas.microsoft.com/office/drawing/2014/main" id="{53A96A89-88E7-336C-E549-9D337CBC6017}"/>
              </a:ext>
            </a:extLst>
          </p:cNvPr>
          <p:cNvSpPr>
            <a:spLocks noGrp="1"/>
          </p:cNvSpPr>
          <p:nvPr>
            <p:ph type="title" hasCustomPrompt="1"/>
          </p:nvPr>
        </p:nvSpPr>
        <p:spPr>
          <a:xfrm>
            <a:off x="1008877" y="943408"/>
            <a:ext cx="18382662" cy="1713596"/>
          </a:xfrm>
          <a:prstGeom prst="rect">
            <a:avLst/>
          </a:prstGeom>
        </p:spPr>
        <p:txBody>
          <a:bodyPr lIns="0" tIns="0" rIns="0" bIns="0"/>
          <a:lstStyle>
            <a:lvl1pPr>
              <a:defRPr sz="6550" b="0" i="0">
                <a:solidFill>
                  <a:srgbClr val="363A92"/>
                </a:solidFill>
                <a:latin typeface="+mj-lt"/>
                <a:cs typeface="Arial" panose="020B0604020202020204" pitchFamily="34" charset="0"/>
              </a:defRPr>
            </a:lvl1pPr>
          </a:lstStyle>
          <a:p>
            <a:r>
              <a:rPr lang="en-IE" sz="6550"/>
              <a:t>Page title goes here</a:t>
            </a:r>
            <a:endParaRPr/>
          </a:p>
        </p:txBody>
      </p:sp>
      <p:pic>
        <p:nvPicPr>
          <p:cNvPr id="10" name="Picture 287">
            <a:extLst>
              <a:ext uri="{FF2B5EF4-FFF2-40B4-BE49-F238E27FC236}">
                <a16:creationId xmlns:a16="http://schemas.microsoft.com/office/drawing/2014/main" id="{177899CC-70D7-C7F1-E56D-52625DF0E9C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2823323175"/>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break peach">
    <p:bg>
      <p:bgPr>
        <a:solidFill>
          <a:srgbClr val="E5BFA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282700" y="4698000"/>
            <a:ext cx="16188098" cy="4667945"/>
          </a:xfrm>
        </p:spPr>
        <p:txBody>
          <a:bodyPr wrap="square" lIns="0" tIns="0" rIns="0" bIns="0" anchor="t">
            <a:spAutoFit/>
          </a:bodyPr>
          <a:lstStyle>
            <a:lvl1pPr>
              <a:lnSpc>
                <a:spcPts val="18200"/>
              </a:lnSpc>
              <a:defRPr sz="15200" b="1">
                <a:solidFill>
                  <a:schemeClr val="tx2"/>
                </a:solidFill>
              </a:defRPr>
            </a:lvl1pPr>
          </a:lstStyle>
          <a:p>
            <a:r>
              <a:rPr lang="en-GB"/>
              <a:t>Section breaks look like this </a:t>
            </a:r>
            <a:endParaRPr lang="en-US"/>
          </a:p>
        </p:txBody>
      </p:sp>
      <p:sp>
        <p:nvSpPr>
          <p:cNvPr id="11" name="Text Placeholder 10">
            <a:extLst>
              <a:ext uri="{FF2B5EF4-FFF2-40B4-BE49-F238E27FC236}">
                <a16:creationId xmlns:a16="http://schemas.microsoft.com/office/drawing/2014/main" id="{5E4C0115-80F6-36FF-7472-714C697EC3E0}"/>
              </a:ext>
            </a:extLst>
          </p:cNvPr>
          <p:cNvSpPr>
            <a:spLocks noGrp="1"/>
          </p:cNvSpPr>
          <p:nvPr>
            <p:ph type="body" sz="quarter" idx="11" hasCustomPrompt="1"/>
          </p:nvPr>
        </p:nvSpPr>
        <p:spPr>
          <a:xfrm>
            <a:off x="18132425" y="11252200"/>
            <a:ext cx="4967288" cy="1449388"/>
          </a:xfrm>
        </p:spPr>
        <p:txBody>
          <a:bodyPr lIns="0" tIns="0" rIns="0" bIns="0" anchor="b" anchorCtr="0">
            <a:noAutofit/>
          </a:bodyPr>
          <a:lstStyle>
            <a:lvl1pPr marL="0" indent="0">
              <a:lnSpc>
                <a:spcPts val="2880"/>
              </a:lnSpc>
              <a:spcBef>
                <a:spcPts val="0"/>
              </a:spcBef>
              <a:buNone/>
              <a:defRPr sz="2400">
                <a:solidFill>
                  <a:schemeClr val="tx2"/>
                </a:solidFill>
              </a:defRPr>
            </a:lvl1pPr>
            <a:lvl2pPr marL="914354" indent="0">
              <a:buNone/>
              <a:defRPr sz="2400"/>
            </a:lvl2pPr>
            <a:lvl3pPr marL="1828709" indent="0">
              <a:buNone/>
              <a:defRPr sz="2400"/>
            </a:lvl3pPr>
            <a:lvl4pPr marL="2743063" indent="0">
              <a:buNone/>
              <a:defRPr sz="2400"/>
            </a:lvl4pPr>
            <a:lvl5pPr marL="3657417" indent="0">
              <a:buNone/>
              <a:defRPr sz="2400"/>
            </a:lvl5pPr>
          </a:lstStyle>
          <a:p>
            <a:pPr lvl="0"/>
            <a:r>
              <a:rPr lang="en-GB"/>
              <a:t>Subtitle, version, date and/or more information text goes here. Delete if not needed.</a:t>
            </a:r>
          </a:p>
        </p:txBody>
      </p:sp>
      <p:pic>
        <p:nvPicPr>
          <p:cNvPr id="5" name="Picture 4">
            <a:extLst>
              <a:ext uri="{FF2B5EF4-FFF2-40B4-BE49-F238E27FC236}">
                <a16:creationId xmlns:a16="http://schemas.microsoft.com/office/drawing/2014/main" id="{5B6D3F45-CB35-922A-AF51-8329FE3E9BF3}"/>
              </a:ext>
            </a:extLst>
          </p:cNvPr>
          <p:cNvPicPr>
            <a:picLocks noChangeAspect="1"/>
          </p:cNvPicPr>
          <p:nvPr userDrawn="1"/>
        </p:nvPicPr>
        <p:blipFill>
          <a:blip r:embed="rId2"/>
          <a:stretch>
            <a:fillRect/>
          </a:stretch>
        </p:blipFill>
        <p:spPr>
          <a:xfrm>
            <a:off x="21232013" y="12798000"/>
            <a:ext cx="1879600" cy="558800"/>
          </a:xfrm>
          <a:prstGeom prst="rect">
            <a:avLst/>
          </a:prstGeom>
        </p:spPr>
      </p:pic>
      <p:sp>
        <p:nvSpPr>
          <p:cNvPr id="3" name="Text Placeholder 3">
            <a:extLst>
              <a:ext uri="{FF2B5EF4-FFF2-40B4-BE49-F238E27FC236}">
                <a16:creationId xmlns:a16="http://schemas.microsoft.com/office/drawing/2014/main" id="{3E035CA7-3686-18F1-1902-D3633868E336}"/>
              </a:ext>
            </a:extLst>
          </p:cNvPr>
          <p:cNvSpPr>
            <a:spLocks noGrp="1"/>
          </p:cNvSpPr>
          <p:nvPr>
            <p:ph type="body" sz="quarter" idx="12" hasCustomPrompt="1"/>
          </p:nvPr>
        </p:nvSpPr>
        <p:spPr>
          <a:xfrm>
            <a:off x="1282700" y="1600200"/>
            <a:ext cx="4967288" cy="2319338"/>
          </a:xfrm>
        </p:spPr>
        <p:txBody>
          <a:bodyPr>
            <a:noAutofit/>
          </a:bodyPr>
          <a:lstStyle>
            <a:lvl1pPr marL="0" indent="0">
              <a:lnSpc>
                <a:spcPts val="18200"/>
              </a:lnSpc>
              <a:spcBef>
                <a:spcPts val="0"/>
              </a:spcBef>
              <a:buNone/>
              <a:defRPr sz="15200">
                <a:solidFill>
                  <a:schemeClr val="tx2"/>
                </a:solidFill>
              </a:defRPr>
            </a:lvl1pPr>
            <a:lvl2pPr marL="914354" indent="0">
              <a:buNone/>
              <a:defRPr/>
            </a:lvl2pPr>
            <a:lvl3pPr marL="1828709" indent="0">
              <a:buNone/>
              <a:defRPr/>
            </a:lvl3pPr>
            <a:lvl4pPr marL="2743063" indent="0">
              <a:buNone/>
              <a:defRPr/>
            </a:lvl4pPr>
            <a:lvl5pPr marL="3657417" indent="0">
              <a:buNone/>
              <a:defRPr/>
            </a:lvl5pPr>
          </a:lstStyle>
          <a:p>
            <a:pPr lvl="0"/>
            <a:r>
              <a:rPr lang="en-GB"/>
              <a:t>01</a:t>
            </a:r>
            <a:endParaRPr lang="en-US"/>
          </a:p>
        </p:txBody>
      </p:sp>
    </p:spTree>
    <p:extLst>
      <p:ext uri="{BB962C8B-B14F-4D97-AF65-F5344CB8AC3E}">
        <p14:creationId xmlns:p14="http://schemas.microsoft.com/office/powerpoint/2010/main" val="262055627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943408"/>
            <a:ext cx="18238655" cy="1713596"/>
          </a:xfrm>
          <a:prstGeom prst="rect">
            <a:avLst/>
          </a:prstGeom>
        </p:spPr>
        <p:txBody>
          <a:bodyPr lIns="0" tIns="0" rIns="0" bIns="0"/>
          <a:lstStyle>
            <a:lvl1pPr>
              <a:defRPr sz="6550" b="0" i="0">
                <a:solidFill>
                  <a:schemeClr val="bg1"/>
                </a:solidFill>
                <a:latin typeface="+mn-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199883" y="3155604"/>
            <a:ext cx="14172946" cy="8692832"/>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943408"/>
            <a:ext cx="17806635" cy="1713596"/>
          </a:xfrm>
          <a:prstGeom prst="rect">
            <a:avLst/>
          </a:prstGeom>
        </p:spPr>
        <p:txBody>
          <a:bodyPr lIns="0" tIns="0" rIns="0" bIns="0"/>
          <a:lstStyle>
            <a:lvl1pPr>
              <a:defRPr sz="6550" b="0" i="0">
                <a:solidFill>
                  <a:schemeClr val="bg1"/>
                </a:solidFill>
                <a:latin typeface="+mj-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305008" y="3155604"/>
            <a:ext cx="6561533" cy="869283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16812006" y="3155604"/>
            <a:ext cx="6561533" cy="869283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22096562" y="12412592"/>
            <a:ext cx="1276977" cy="720000"/>
          </a:xfrm>
        </p:spPr>
        <p:txBody>
          <a:bodyPr/>
          <a:lstStyle>
            <a:lvl1pPr>
              <a:defRPr>
                <a:solidFill>
                  <a:schemeClr val="bg1"/>
                </a:solidFill>
              </a:defRPr>
            </a:lvl1pPr>
          </a:lstStyle>
          <a:p>
            <a:fld id="{F4FB2FA0-B311-4FD1-A6C3-B0014DBF514B}" type="slidenum">
              <a:rPr lang="en-GB" smtClean="0"/>
              <a:pPr/>
              <a:t>‹#›</a:t>
            </a:fld>
            <a:endParaRPr lang="en-GB"/>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8" y="943408"/>
            <a:ext cx="17230608" cy="1713596"/>
          </a:xfrm>
          <a:prstGeom prst="rect">
            <a:avLst/>
          </a:prstGeom>
        </p:spPr>
        <p:txBody>
          <a:bodyPr lIns="0" tIns="0" rIns="0" bIns="0"/>
          <a:lstStyle>
            <a:lvl1pPr>
              <a:defRPr sz="6550" b="0" i="0">
                <a:solidFill>
                  <a:schemeClr val="bg1"/>
                </a:solidFill>
                <a:latin typeface="+mj-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65584"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217972" y="3155604"/>
            <a:ext cx="6804901" cy="4349304"/>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9217972" y="7875244"/>
            <a:ext cx="6804901" cy="4349304"/>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16568638" y="3155604"/>
            <a:ext cx="6804901" cy="4349304"/>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16568638" y="7875244"/>
            <a:ext cx="6804901" cy="4349304"/>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2209801"/>
            <a:ext cx="7947773" cy="4278538"/>
          </a:xfrm>
          <a:prstGeom prst="rect">
            <a:avLst/>
          </a:prstGeom>
        </p:spPr>
        <p:txBody>
          <a:bodyPr lIns="0" tIns="0" rIns="0" bIns="0" anchor="t" anchorCtr="0"/>
          <a:lstStyle>
            <a:lvl1pPr>
              <a:defRPr sz="9218" b="0" i="0">
                <a:solidFill>
                  <a:schemeClr val="bg1"/>
                </a:solidFill>
                <a:latin typeface="+mj-lt"/>
                <a:cs typeface="Arial" panose="020B0604020202020204" pitchFamily="34" charset="0"/>
              </a:defRPr>
            </a:lvl1pPr>
          </a:lstStyle>
          <a:p>
            <a:r>
              <a:rPr lang="en-IE"/>
              <a:t>Page title goes here</a:t>
            </a:r>
            <a:endParaRPr/>
          </a:p>
        </p:txBody>
      </p:sp>
      <p:sp>
        <p:nvSpPr>
          <p:cNvPr id="3" name="Holder 3"/>
          <p:cNvSpPr>
            <a:spLocks noGrp="1"/>
          </p:cNvSpPr>
          <p:nvPr>
            <p:ph type="body" idx="1" hasCustomPrompt="1"/>
          </p:nvPr>
        </p:nvSpPr>
        <p:spPr>
          <a:xfrm>
            <a:off x="10527722" y="2497667"/>
            <a:ext cx="6009187" cy="9073526"/>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37312" y="12522750"/>
            <a:ext cx="5607955" cy="685800"/>
          </a:xfrm>
          <a:prstGeom prst="rect">
            <a:avLst/>
          </a:prstGeom>
        </p:spPr>
        <p:txBody>
          <a:bodyPr lIns="0" tIns="0" rIns="0" bIns="0" anchor="b"/>
          <a:lstStyle>
            <a:lvl1pPr algn="r">
              <a:defRPr sz="2546">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17363643" y="2497667"/>
            <a:ext cx="6009187" cy="9073526"/>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1008873" y="7213353"/>
            <a:ext cx="4066303" cy="1030882"/>
          </a:xfrm>
          <a:prstGeom prst="rect">
            <a:avLst/>
          </a:prstGeom>
        </p:spPr>
        <p:txBody>
          <a:bodyPr lIns="0" tIns="0" rIns="0" bIns="0"/>
          <a:lstStyle>
            <a:lvl1pPr>
              <a:spcAft>
                <a:spcPts val="2184"/>
              </a:spcAft>
              <a:defRPr sz="2910" b="1">
                <a:solidFill>
                  <a:schemeClr val="bg1"/>
                </a:solidFill>
                <a:latin typeface="+mn-lt"/>
                <a:cs typeface="Arial" panose="020B0604020202020204" pitchFamily="34" charset="0"/>
              </a:defRPr>
            </a:lvl1pPr>
          </a:lstStyle>
          <a:p>
            <a:r>
              <a:rPr lang="en-IE"/>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31788"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1008873" y="2872599"/>
            <a:ext cx="4066303" cy="398540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5577131" y="7213353"/>
            <a:ext cx="4066303" cy="1030882"/>
          </a:xfrm>
          <a:prstGeom prst="rect">
            <a:avLst/>
          </a:prstGeom>
        </p:spPr>
        <p:txBody>
          <a:bodyPr lIns="0" tIns="0" rIns="0" bIns="0"/>
          <a:lstStyle>
            <a:lvl1pPr>
              <a:spcAft>
                <a:spcPts val="2184"/>
              </a:spcAft>
              <a:defRPr sz="2910" b="1">
                <a:solidFill>
                  <a:schemeClr val="bg1"/>
                </a:solidFill>
                <a:latin typeface="+mn-lt"/>
                <a:cs typeface="Arial" panose="020B0604020202020204" pitchFamily="34" charset="0"/>
              </a:defRPr>
            </a:lvl1pPr>
          </a:lstStyle>
          <a:p>
            <a:r>
              <a:rPr lang="en-IE"/>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5577131" y="2872599"/>
            <a:ext cx="4066303" cy="398540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10145390" y="7213353"/>
            <a:ext cx="4066303" cy="1030882"/>
          </a:xfrm>
          <a:prstGeom prst="rect">
            <a:avLst/>
          </a:prstGeom>
        </p:spPr>
        <p:txBody>
          <a:bodyPr lIns="0" tIns="0" rIns="0" bIns="0"/>
          <a:lstStyle>
            <a:lvl1pPr>
              <a:spcAft>
                <a:spcPts val="2184"/>
              </a:spcAft>
              <a:defRPr sz="2910" b="1">
                <a:solidFill>
                  <a:schemeClr val="bg1"/>
                </a:solidFill>
                <a:latin typeface="+mn-lt"/>
                <a:cs typeface="Arial" panose="020B0604020202020204" pitchFamily="34" charset="0"/>
              </a:defRPr>
            </a:lvl1pPr>
          </a:lstStyle>
          <a:p>
            <a:r>
              <a:rPr lang="en-IE"/>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10145390" y="2872599"/>
            <a:ext cx="4066303" cy="398540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14713648" y="7213353"/>
            <a:ext cx="4066303" cy="1030882"/>
          </a:xfrm>
          <a:prstGeom prst="rect">
            <a:avLst/>
          </a:prstGeom>
        </p:spPr>
        <p:txBody>
          <a:bodyPr lIns="0" tIns="0" rIns="0" bIns="0"/>
          <a:lstStyle>
            <a:lvl1pPr>
              <a:spcAft>
                <a:spcPts val="2184"/>
              </a:spcAft>
              <a:defRPr sz="2910" b="1">
                <a:solidFill>
                  <a:schemeClr val="bg1"/>
                </a:solidFill>
                <a:latin typeface="+mn-lt"/>
                <a:cs typeface="Arial" panose="020B0604020202020204" pitchFamily="34" charset="0"/>
              </a:defRPr>
            </a:lvl1pPr>
          </a:lstStyle>
          <a:p>
            <a:r>
              <a:rPr lang="en-IE"/>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14713648" y="2872599"/>
            <a:ext cx="4066303" cy="398540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19281905" y="7213353"/>
            <a:ext cx="4066303" cy="1030882"/>
          </a:xfrm>
          <a:prstGeom prst="rect">
            <a:avLst/>
          </a:prstGeom>
        </p:spPr>
        <p:txBody>
          <a:bodyPr lIns="0" tIns="0" rIns="0" bIns="0"/>
          <a:lstStyle>
            <a:lvl1pPr>
              <a:spcAft>
                <a:spcPts val="2184"/>
              </a:spcAft>
              <a:defRPr sz="2910" b="1">
                <a:solidFill>
                  <a:schemeClr val="bg1"/>
                </a:solidFill>
                <a:latin typeface="+mn-lt"/>
                <a:cs typeface="Arial" panose="020B0604020202020204" pitchFamily="34" charset="0"/>
              </a:defRPr>
            </a:lvl1pPr>
          </a:lstStyle>
          <a:p>
            <a:r>
              <a:rPr lang="en-IE"/>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19281905" y="2872599"/>
            <a:ext cx="4066303" cy="398540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1008873" y="8317369"/>
            <a:ext cx="4066303" cy="2638374"/>
          </a:xfrm>
          <a:prstGeom prst="rect">
            <a:avLst/>
          </a:prstGeom>
        </p:spPr>
        <p:txBody>
          <a:bodyPr lIns="0" tIns="0" rIns="0" bIns="0"/>
          <a:lstStyle>
            <a:lvl1pPr>
              <a:spcAft>
                <a:spcPts val="2184"/>
              </a:spcAft>
              <a:defRPr sz="2184"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5577131" y="8317369"/>
            <a:ext cx="4066303" cy="2638374"/>
          </a:xfrm>
          <a:prstGeom prst="rect">
            <a:avLst/>
          </a:prstGeom>
        </p:spPr>
        <p:txBody>
          <a:bodyPr lIns="0" tIns="0" rIns="0" bIns="0"/>
          <a:lstStyle>
            <a:lvl1pPr>
              <a:spcAft>
                <a:spcPts val="2184"/>
              </a:spcAft>
              <a:defRPr sz="2184"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10145390" y="8317369"/>
            <a:ext cx="4066303" cy="2638374"/>
          </a:xfrm>
          <a:prstGeom prst="rect">
            <a:avLst/>
          </a:prstGeom>
        </p:spPr>
        <p:txBody>
          <a:bodyPr lIns="0" tIns="0" rIns="0" bIns="0"/>
          <a:lstStyle>
            <a:lvl1pPr>
              <a:spcAft>
                <a:spcPts val="2184"/>
              </a:spcAft>
              <a:defRPr sz="2184"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14713648" y="8317369"/>
            <a:ext cx="4066303" cy="2638374"/>
          </a:xfrm>
          <a:prstGeom prst="rect">
            <a:avLst/>
          </a:prstGeom>
        </p:spPr>
        <p:txBody>
          <a:bodyPr lIns="0" tIns="0" rIns="0" bIns="0"/>
          <a:lstStyle>
            <a:lvl1pPr>
              <a:spcAft>
                <a:spcPts val="2184"/>
              </a:spcAft>
              <a:defRPr sz="2184"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19281905" y="8317369"/>
            <a:ext cx="4066303" cy="2638374"/>
          </a:xfrm>
          <a:prstGeom prst="rect">
            <a:avLst/>
          </a:prstGeom>
        </p:spPr>
        <p:txBody>
          <a:bodyPr lIns="0" tIns="0" rIns="0" bIns="0"/>
          <a:lstStyle>
            <a:lvl1pPr>
              <a:spcAft>
                <a:spcPts val="2184"/>
              </a:spcAft>
              <a:defRPr sz="2184"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5639070"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8739761" y="11045067"/>
            <a:ext cx="423900" cy="423898"/>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5951783" y="10955741"/>
            <a:ext cx="2441321" cy="632338"/>
          </a:xfrm>
          <a:prstGeom prst="rect">
            <a:avLst/>
          </a:prstGeom>
        </p:spPr>
        <p:txBody>
          <a:bodyPr lIns="0" tIns="0" rIns="0" bIns="0" anchor="ctr"/>
          <a:lstStyle>
            <a:lvl1pPr>
              <a:spcAft>
                <a:spcPts val="2184"/>
              </a:spcAft>
              <a:defRPr sz="2910" b="1">
                <a:solidFill>
                  <a:schemeClr val="bg1"/>
                </a:solidFill>
                <a:latin typeface="+mn-lt"/>
                <a:cs typeface="Arial" panose="020B0604020202020204" pitchFamily="34" charset="0"/>
              </a:defRPr>
            </a:lvl1pPr>
          </a:lstStyle>
          <a:p>
            <a:r>
              <a:rPr lang="en-IE"/>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1070812"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4192895" y="11045067"/>
            <a:ext cx="423900" cy="423898"/>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1382236" y="10955741"/>
            <a:ext cx="2441321" cy="632338"/>
          </a:xfrm>
          <a:prstGeom prst="rect">
            <a:avLst/>
          </a:prstGeom>
        </p:spPr>
        <p:txBody>
          <a:bodyPr lIns="0" tIns="0" rIns="0" bIns="0" anchor="ctr"/>
          <a:lstStyle>
            <a:lvl1pPr>
              <a:spcAft>
                <a:spcPts val="2184"/>
              </a:spcAft>
              <a:defRPr sz="2910" b="1">
                <a:solidFill>
                  <a:schemeClr val="bg1"/>
                </a:solidFill>
                <a:latin typeface="+mn-lt"/>
                <a:cs typeface="Arial" panose="020B0604020202020204" pitchFamily="34" charset="0"/>
              </a:defRPr>
            </a:lvl1pPr>
          </a:lstStyle>
          <a:p>
            <a:r>
              <a:rPr lang="en-IE"/>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10207329"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13286627" y="11045067"/>
            <a:ext cx="423900" cy="423898"/>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10521329" y="10955741"/>
            <a:ext cx="2441321" cy="632338"/>
          </a:xfrm>
          <a:prstGeom prst="rect">
            <a:avLst/>
          </a:prstGeom>
        </p:spPr>
        <p:txBody>
          <a:bodyPr lIns="0" tIns="0" rIns="0" bIns="0" anchor="ctr"/>
          <a:lstStyle>
            <a:lvl1pPr>
              <a:spcAft>
                <a:spcPts val="2184"/>
              </a:spcAft>
              <a:defRPr sz="2910" b="1">
                <a:solidFill>
                  <a:schemeClr val="bg1"/>
                </a:solidFill>
                <a:latin typeface="+mn-lt"/>
                <a:cs typeface="Arial" panose="020B0604020202020204" pitchFamily="34" charset="0"/>
              </a:defRPr>
            </a:lvl1pPr>
          </a:lstStyle>
          <a:p>
            <a:r>
              <a:rPr lang="en-IE"/>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14775587"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17833493" y="11045067"/>
            <a:ext cx="423900" cy="423898"/>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15090876" y="10955741"/>
            <a:ext cx="2441321" cy="632338"/>
          </a:xfrm>
          <a:prstGeom prst="rect">
            <a:avLst/>
          </a:prstGeom>
        </p:spPr>
        <p:txBody>
          <a:bodyPr lIns="0" tIns="0" rIns="0" bIns="0" anchor="ctr"/>
          <a:lstStyle>
            <a:lvl1pPr>
              <a:spcAft>
                <a:spcPts val="2184"/>
              </a:spcAft>
              <a:defRPr sz="2910" b="1">
                <a:solidFill>
                  <a:schemeClr val="bg1"/>
                </a:solidFill>
                <a:latin typeface="+mn-lt"/>
                <a:cs typeface="Arial" panose="020B0604020202020204" pitchFamily="34" charset="0"/>
              </a:defRPr>
            </a:lvl1pPr>
          </a:lstStyle>
          <a:p>
            <a:r>
              <a:rPr lang="en-IE"/>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19343844"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22380358" y="11045067"/>
            <a:ext cx="423900" cy="423898"/>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19660422" y="10955741"/>
            <a:ext cx="2441321" cy="632338"/>
          </a:xfrm>
          <a:prstGeom prst="rect">
            <a:avLst/>
          </a:prstGeom>
        </p:spPr>
        <p:txBody>
          <a:bodyPr lIns="0" tIns="0" rIns="0" bIns="0" anchor="ctr"/>
          <a:lstStyle>
            <a:lvl1pPr>
              <a:spcAft>
                <a:spcPts val="2184"/>
              </a:spcAft>
              <a:defRPr sz="2910" b="1">
                <a:solidFill>
                  <a:schemeClr val="bg1"/>
                </a:solidFill>
                <a:latin typeface="+mn-lt"/>
                <a:cs typeface="Arial" panose="020B0604020202020204" pitchFamily="34" charset="0"/>
              </a:defRPr>
            </a:lvl1pPr>
          </a:lstStyle>
          <a:p>
            <a:r>
              <a:rPr lang="en-IE"/>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1008872" y="943408"/>
            <a:ext cx="18334971" cy="1713596"/>
          </a:xfrm>
        </p:spPr>
        <p:txBody>
          <a:bodyPr/>
          <a:lstStyle>
            <a:lvl1pPr>
              <a:defRPr>
                <a:solidFill>
                  <a:schemeClr val="bg1"/>
                </a:solidFill>
              </a:defRPr>
            </a:lvl1pPr>
          </a:lstStyle>
          <a:p>
            <a:r>
              <a:rPr lang="en-US"/>
              <a:t>Meet the team</a:t>
            </a:r>
            <a:endParaRPr lang="en-GB"/>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64874"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9199886" y="3155604"/>
            <a:ext cx="14172944" cy="8692832"/>
          </a:xfrm>
          <a:prstGeom prst="rect">
            <a:avLst/>
          </a:prstGeom>
        </p:spPr>
        <p:txBody>
          <a:bodyPr/>
          <a:lstStyle>
            <a:lvl1pPr algn="ctr">
              <a:defRPr sz="2184">
                <a:solidFill>
                  <a:srgbClr val="363A92"/>
                </a:solidFill>
                <a:latin typeface="+mn-lt"/>
                <a:cs typeface="Arial" panose="020B0604020202020204" pitchFamily="34" charset="0"/>
              </a:defRPr>
            </a:lvl1pPr>
          </a:lstStyle>
          <a:p>
            <a:r>
              <a:rPr lang="en-US"/>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1008873" y="943408"/>
            <a:ext cx="18238659" cy="1713596"/>
          </a:xfrm>
        </p:spPr>
        <p:txBody>
          <a:bodyPr/>
          <a:lstStyle>
            <a:lvl1pPr>
              <a:defRPr>
                <a:solidFill>
                  <a:schemeClr val="bg1"/>
                </a:solidFill>
              </a:defRPr>
            </a:lvl1pPr>
          </a:lstStyle>
          <a:p>
            <a:r>
              <a:rPr lang="en-US"/>
              <a:t>Page title goes here</a:t>
            </a:r>
            <a:endParaRPr lang="en-GB"/>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chart/graph)">
    <p:bg>
      <p:bgPr>
        <a:solidFill>
          <a:schemeClr val="accent1"/>
        </a:solidFill>
        <a:effectLst/>
      </p:bgPr>
    </p:bg>
    <p:spTree>
      <p:nvGrpSpPr>
        <p:cNvPr id="1" name=""/>
        <p:cNvGrpSpPr/>
        <p:nvPr/>
      </p:nvGrpSpPr>
      <p:grpSpPr>
        <a:xfrm>
          <a:off x="0" y="0"/>
          <a:ext cx="0" cy="0"/>
          <a:chOff x="0" y="0"/>
          <a:chExt cx="0" cy="0"/>
        </a:xfrm>
      </p:grpSpPr>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64874"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1008873" y="943408"/>
            <a:ext cx="19102699" cy="1713596"/>
          </a:xfrm>
        </p:spPr>
        <p:txBody>
          <a:bodyPr/>
          <a:lstStyle>
            <a:lvl1pPr>
              <a:defRPr>
                <a:solidFill>
                  <a:schemeClr val="bg1"/>
                </a:solidFill>
              </a:defRPr>
            </a:lvl1pPr>
          </a:lstStyle>
          <a:p>
            <a:r>
              <a:rPr lang="en-US"/>
              <a:t>Page title goes here</a:t>
            </a:r>
            <a:endParaRPr lang="en-GB"/>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177180801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3535232" y="-4482875"/>
            <a:ext cx="23350352" cy="22681750"/>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9788391" y="4618370"/>
            <a:ext cx="13400316" cy="4479264"/>
          </a:xfrm>
          <a:prstGeom prst="rect">
            <a:avLst/>
          </a:prstGeom>
        </p:spPr>
        <p:txBody>
          <a:bodyPr wrap="square" lIns="0" tIns="0" rIns="0" bIns="0">
            <a:spAutoFit/>
          </a:bodyPr>
          <a:lstStyle>
            <a:lvl1pPr>
              <a:lnSpc>
                <a:spcPct val="80000"/>
              </a:lnSpc>
              <a:defRPr sz="18191" b="0" i="0" spc="-182">
                <a:solidFill>
                  <a:schemeClr val="bg1"/>
                </a:solidFill>
                <a:latin typeface="+mj-lt"/>
                <a:cs typeface="Arial" panose="020B0604020202020204" pitchFamily="34" charset="0"/>
              </a:defRPr>
            </a:lvl1pPr>
          </a:lstStyle>
          <a:p>
            <a:r>
              <a:rPr lang="en-IE"/>
              <a:t>Title of Presentation</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9788393" y="11848438"/>
            <a:ext cx="6376701" cy="1293816"/>
          </a:xfrm>
          <a:prstGeom prst="rect">
            <a:avLst/>
          </a:prstGeom>
        </p:spPr>
        <p:txBody>
          <a:bodyPr/>
          <a:lstStyle>
            <a:lvl1pPr>
              <a:defRPr sz="3880" b="1">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Created by</a:t>
            </a:r>
            <a:br>
              <a:rPr lang="en-GB"/>
            </a:br>
            <a:r>
              <a:rPr lang="en-GB"/>
              <a:t>Name Surname</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16812006" y="11848438"/>
            <a:ext cx="6376701" cy="1293816"/>
          </a:xfrm>
          <a:prstGeom prst="rect">
            <a:avLst/>
          </a:prstGeom>
        </p:spPr>
        <p:txBody>
          <a:bodyPr/>
          <a:lstStyle>
            <a:lvl1pPr>
              <a:defRPr sz="3880" b="1">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Presented by</a:t>
            </a:r>
            <a:br>
              <a:rPr lang="en-GB"/>
            </a:br>
            <a:r>
              <a:rPr lang="en-GB"/>
              <a:t>Name Surname</a:t>
            </a:r>
            <a:endParaRPr lang="en-US"/>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639211" y="12412592"/>
            <a:ext cx="2046665" cy="720000"/>
          </a:xfrm>
          <a:prstGeom prst="roundRect">
            <a:avLst>
              <a:gd name="adj" fmla="val 50000"/>
            </a:avLst>
          </a:prstGeom>
          <a:solidFill>
            <a:schemeClr val="accent2"/>
          </a:solidFill>
        </p:spPr>
        <p:txBody>
          <a:bodyPr anchor="ctr" anchorCtr="0"/>
          <a:lstStyle>
            <a:lvl1pPr>
              <a:defRPr sz="2500" cap="all" baseline="0"/>
            </a:lvl1pPr>
          </a:lstStyle>
          <a:p>
            <a:pPr algn="ctr"/>
            <a:r>
              <a:rPr lang="en-GB"/>
              <a:t>May 2025</a:t>
            </a:r>
          </a:p>
        </p:txBody>
      </p:sp>
    </p:spTree>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3504972" y="-4571999"/>
            <a:ext cx="21868981" cy="21200974"/>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9788391" y="4618370"/>
            <a:ext cx="13400316" cy="4479264"/>
          </a:xfrm>
          <a:prstGeom prst="rect">
            <a:avLst/>
          </a:prstGeom>
        </p:spPr>
        <p:txBody>
          <a:bodyPr wrap="square" lIns="0" tIns="0" rIns="0" bIns="0">
            <a:spAutoFit/>
          </a:bodyPr>
          <a:lstStyle>
            <a:lvl1pPr>
              <a:lnSpc>
                <a:spcPct val="80000"/>
              </a:lnSpc>
              <a:defRPr sz="18191" b="0" i="0" spc="-182">
                <a:solidFill>
                  <a:srgbClr val="363A92"/>
                </a:solidFill>
                <a:latin typeface="+mj-lt"/>
                <a:cs typeface="Arial" panose="020B0604020202020204" pitchFamily="34" charset="0"/>
              </a:defRPr>
            </a:lvl1pPr>
          </a:lstStyle>
          <a:p>
            <a:r>
              <a:rPr lang="en-IE"/>
              <a:t>Title of Presentation</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9788393" y="11848438"/>
            <a:ext cx="6376701" cy="1293816"/>
          </a:xfrm>
          <a:prstGeom prst="rect">
            <a:avLst/>
          </a:prstGeom>
        </p:spPr>
        <p:txBody>
          <a:bodyPr/>
          <a:lstStyle>
            <a:lvl1pPr>
              <a:defRPr sz="3880" b="1">
                <a:solidFill>
                  <a:srgbClr val="363A92"/>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Created by</a:t>
            </a:r>
            <a:br>
              <a:rPr lang="en-GB"/>
            </a:br>
            <a:r>
              <a:rPr lang="en-GB"/>
              <a:t>Name Surname</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16812006" y="11848438"/>
            <a:ext cx="6376701" cy="1293816"/>
          </a:xfrm>
          <a:prstGeom prst="rect">
            <a:avLst/>
          </a:prstGeom>
        </p:spPr>
        <p:txBody>
          <a:bodyPr/>
          <a:lstStyle>
            <a:lvl1pPr>
              <a:defRPr sz="3880" b="1">
                <a:solidFill>
                  <a:srgbClr val="363A92"/>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Presented by</a:t>
            </a:r>
            <a:br>
              <a:rPr lang="en-GB"/>
            </a:br>
            <a:r>
              <a:rPr lang="en-GB"/>
              <a:t>Name Surname</a:t>
            </a:r>
            <a:endParaRPr lang="en-US"/>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639211" y="12412592"/>
            <a:ext cx="2046665" cy="720000"/>
          </a:xfrm>
          <a:prstGeom prst="roundRect">
            <a:avLst>
              <a:gd name="adj" fmla="val 50000"/>
            </a:avLst>
          </a:prstGeom>
          <a:solidFill>
            <a:srgbClr val="C7E634"/>
          </a:solidFill>
          <a:ln>
            <a:noFill/>
          </a:ln>
        </p:spPr>
        <p:txBody>
          <a:bodyPr anchor="ctr" anchorCtr="0"/>
          <a:lstStyle>
            <a:lvl1pPr>
              <a:defRPr sz="2500" cap="all" baseline="0"/>
            </a:lvl1pPr>
          </a:lstStyle>
          <a:p>
            <a:pPr algn="ctr"/>
            <a:r>
              <a:rPr lang="en-GB"/>
              <a:t>May 2025</a:t>
            </a:r>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_Title Slide Blue and Light Blu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139F142-BF45-C464-ADCF-FAB928B1A7DC}"/>
              </a:ext>
            </a:extLst>
          </p:cNvPr>
          <p:cNvGrpSpPr/>
          <p:nvPr userDrawn="1"/>
        </p:nvGrpSpPr>
        <p:grpSpPr>
          <a:xfrm flipH="1" flipV="1">
            <a:off x="-3504972" y="-4529734"/>
            <a:ext cx="23351988" cy="22683216"/>
            <a:chOff x="3750647" y="-3589043"/>
            <a:chExt cx="19254481" cy="18703151"/>
          </a:xfrm>
        </p:grpSpPr>
        <p:sp>
          <p:nvSpPr>
            <p:cNvPr id="5" name="Freeform: Shape 4">
              <a:extLst>
                <a:ext uri="{FF2B5EF4-FFF2-40B4-BE49-F238E27FC236}">
                  <a16:creationId xmlns:a16="http://schemas.microsoft.com/office/drawing/2014/main" id="{05A4C88A-F42F-0ACD-6216-F8F17744AC03}"/>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solidFill>
                  <a:schemeClr val="bg1"/>
                </a:solidFill>
              </a:endParaRPr>
            </a:p>
          </p:txBody>
        </p:sp>
        <p:sp>
          <p:nvSpPr>
            <p:cNvPr id="6" name="Oval 5">
              <a:extLst>
                <a:ext uri="{FF2B5EF4-FFF2-40B4-BE49-F238E27FC236}">
                  <a16:creationId xmlns:a16="http://schemas.microsoft.com/office/drawing/2014/main" id="{406C1C32-DE94-B853-CA4D-F30811BF0EB7}"/>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solidFill>
                  <a:schemeClr val="bg1"/>
                </a:solidFill>
              </a:endParaRPr>
            </a:p>
          </p:txBody>
        </p:sp>
        <p:sp>
          <p:nvSpPr>
            <p:cNvPr id="7" name="Freeform: Shape 6">
              <a:extLst>
                <a:ext uri="{FF2B5EF4-FFF2-40B4-BE49-F238E27FC236}">
                  <a16:creationId xmlns:a16="http://schemas.microsoft.com/office/drawing/2014/main" id="{0A48BA1A-BB24-4134-639F-401BC91ACA22}"/>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solidFill>
                  <a:schemeClr val="bg1"/>
                </a:solidFill>
              </a:endParaRPr>
            </a:p>
          </p:txBody>
        </p:sp>
      </p:grpSp>
      <p:sp>
        <p:nvSpPr>
          <p:cNvPr id="2" name="Holder 2"/>
          <p:cNvSpPr>
            <a:spLocks noGrp="1"/>
          </p:cNvSpPr>
          <p:nvPr userDrawn="1">
            <p:ph type="ctrTitle" hasCustomPrompt="1"/>
          </p:nvPr>
        </p:nvSpPr>
        <p:spPr>
          <a:xfrm>
            <a:off x="9788391" y="4618370"/>
            <a:ext cx="13400316" cy="4479264"/>
          </a:xfrm>
          <a:prstGeom prst="rect">
            <a:avLst/>
          </a:prstGeom>
        </p:spPr>
        <p:txBody>
          <a:bodyPr wrap="square" lIns="0" tIns="0" rIns="0" bIns="0">
            <a:spAutoFit/>
          </a:bodyPr>
          <a:lstStyle>
            <a:lvl1pPr>
              <a:lnSpc>
                <a:spcPct val="80000"/>
              </a:lnSpc>
              <a:defRPr sz="18191" b="0" i="0" spc="-182">
                <a:solidFill>
                  <a:schemeClr val="bg1"/>
                </a:solidFill>
                <a:latin typeface="+mj-lt"/>
                <a:cs typeface="Arial" panose="020B0604020202020204" pitchFamily="34" charset="0"/>
              </a:defRPr>
            </a:lvl1pPr>
          </a:lstStyle>
          <a:p>
            <a:r>
              <a:rPr lang="en-IE"/>
              <a:t>Title of Presentation</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9788393" y="11848438"/>
            <a:ext cx="6376701" cy="1293816"/>
          </a:xfrm>
          <a:prstGeom prst="rect">
            <a:avLst/>
          </a:prstGeom>
        </p:spPr>
        <p:txBody>
          <a:bodyPr/>
          <a:lstStyle>
            <a:lvl1pPr>
              <a:defRPr sz="3880" b="1">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Created by</a:t>
            </a:r>
            <a:br>
              <a:rPr lang="en-GB"/>
            </a:br>
            <a:r>
              <a:rPr lang="en-GB"/>
              <a:t>Name Surname</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16812006" y="11848438"/>
            <a:ext cx="6376701" cy="1293816"/>
          </a:xfrm>
          <a:prstGeom prst="rect">
            <a:avLst/>
          </a:prstGeom>
        </p:spPr>
        <p:txBody>
          <a:bodyPr/>
          <a:lstStyle>
            <a:lvl1pPr>
              <a:defRPr sz="3880" b="1">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Presented by</a:t>
            </a:r>
            <a:br>
              <a:rPr lang="en-GB"/>
            </a:br>
            <a:r>
              <a:rPr lang="en-GB"/>
              <a:t>Name Surname</a:t>
            </a:r>
            <a:endParaRPr lang="en-US"/>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639211" y="12412592"/>
            <a:ext cx="2046665" cy="720000"/>
          </a:xfrm>
          <a:prstGeom prst="roundRect">
            <a:avLst>
              <a:gd name="adj" fmla="val 50000"/>
            </a:avLst>
          </a:prstGeom>
          <a:solidFill>
            <a:schemeClr val="bg1"/>
          </a:solidFill>
          <a:ln>
            <a:noFill/>
          </a:ln>
        </p:spPr>
        <p:txBody>
          <a:bodyPr anchor="ctr" anchorCtr="0"/>
          <a:lstStyle>
            <a:lvl1pPr>
              <a:defRPr sz="2500" cap="all" baseline="0"/>
            </a:lvl1pPr>
          </a:lstStyle>
          <a:p>
            <a:pPr algn="ctr"/>
            <a:r>
              <a:rPr lang="en-GB"/>
              <a:t>May 2025</a:t>
            </a:r>
          </a:p>
        </p:txBody>
      </p:sp>
    </p:spTree>
    <p:extLst>
      <p:ext uri="{BB962C8B-B14F-4D97-AF65-F5344CB8AC3E}">
        <p14:creationId xmlns:p14="http://schemas.microsoft.com/office/powerpoint/2010/main" val="3472341157"/>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break teal">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282700" y="4698000"/>
            <a:ext cx="16188098" cy="4667945"/>
          </a:xfrm>
        </p:spPr>
        <p:txBody>
          <a:bodyPr wrap="square" lIns="0" tIns="0" rIns="0" bIns="0" anchor="t">
            <a:spAutoFit/>
          </a:bodyPr>
          <a:lstStyle>
            <a:lvl1pPr>
              <a:lnSpc>
                <a:spcPts val="18200"/>
              </a:lnSpc>
              <a:defRPr sz="15200" b="1">
                <a:solidFill>
                  <a:schemeClr val="tx2"/>
                </a:solidFill>
              </a:defRPr>
            </a:lvl1pPr>
          </a:lstStyle>
          <a:p>
            <a:r>
              <a:rPr lang="en-GB"/>
              <a:t>Section breaks look like this </a:t>
            </a:r>
            <a:endParaRPr lang="en-US"/>
          </a:p>
        </p:txBody>
      </p:sp>
      <p:sp>
        <p:nvSpPr>
          <p:cNvPr id="11" name="Text Placeholder 10">
            <a:extLst>
              <a:ext uri="{FF2B5EF4-FFF2-40B4-BE49-F238E27FC236}">
                <a16:creationId xmlns:a16="http://schemas.microsoft.com/office/drawing/2014/main" id="{5E4C0115-80F6-36FF-7472-714C697EC3E0}"/>
              </a:ext>
            </a:extLst>
          </p:cNvPr>
          <p:cNvSpPr>
            <a:spLocks noGrp="1"/>
          </p:cNvSpPr>
          <p:nvPr>
            <p:ph type="body" sz="quarter" idx="11" hasCustomPrompt="1"/>
          </p:nvPr>
        </p:nvSpPr>
        <p:spPr>
          <a:xfrm>
            <a:off x="18132425" y="11252200"/>
            <a:ext cx="4967288" cy="1449388"/>
          </a:xfrm>
        </p:spPr>
        <p:txBody>
          <a:bodyPr lIns="0" tIns="0" rIns="0" bIns="0" anchor="b" anchorCtr="0">
            <a:noAutofit/>
          </a:bodyPr>
          <a:lstStyle>
            <a:lvl1pPr marL="0" indent="0">
              <a:lnSpc>
                <a:spcPts val="2880"/>
              </a:lnSpc>
              <a:spcBef>
                <a:spcPts val="0"/>
              </a:spcBef>
              <a:buNone/>
              <a:defRPr sz="2400">
                <a:solidFill>
                  <a:schemeClr val="tx2"/>
                </a:solidFill>
              </a:defRPr>
            </a:lvl1pPr>
            <a:lvl2pPr marL="914354" indent="0">
              <a:buNone/>
              <a:defRPr sz="2400"/>
            </a:lvl2pPr>
            <a:lvl3pPr marL="1828709" indent="0">
              <a:buNone/>
              <a:defRPr sz="2400"/>
            </a:lvl3pPr>
            <a:lvl4pPr marL="2743063" indent="0">
              <a:buNone/>
              <a:defRPr sz="2400"/>
            </a:lvl4pPr>
            <a:lvl5pPr marL="3657417" indent="0">
              <a:buNone/>
              <a:defRPr sz="2400"/>
            </a:lvl5pPr>
          </a:lstStyle>
          <a:p>
            <a:pPr lvl="0"/>
            <a:r>
              <a:rPr lang="en-GB"/>
              <a:t>Subtitle, version, date and/or more information text goes here. Delete if not needed.</a:t>
            </a:r>
          </a:p>
        </p:txBody>
      </p:sp>
      <p:pic>
        <p:nvPicPr>
          <p:cNvPr id="5" name="Picture 4">
            <a:extLst>
              <a:ext uri="{FF2B5EF4-FFF2-40B4-BE49-F238E27FC236}">
                <a16:creationId xmlns:a16="http://schemas.microsoft.com/office/drawing/2014/main" id="{5B6D3F45-CB35-922A-AF51-8329FE3E9BF3}"/>
              </a:ext>
            </a:extLst>
          </p:cNvPr>
          <p:cNvPicPr>
            <a:picLocks noChangeAspect="1"/>
          </p:cNvPicPr>
          <p:nvPr userDrawn="1"/>
        </p:nvPicPr>
        <p:blipFill>
          <a:blip r:embed="rId2"/>
          <a:stretch>
            <a:fillRect/>
          </a:stretch>
        </p:blipFill>
        <p:spPr>
          <a:xfrm>
            <a:off x="21232013" y="12798000"/>
            <a:ext cx="1879600" cy="558800"/>
          </a:xfrm>
          <a:prstGeom prst="rect">
            <a:avLst/>
          </a:prstGeom>
        </p:spPr>
      </p:pic>
      <p:sp>
        <p:nvSpPr>
          <p:cNvPr id="4" name="Text Placeholder 3">
            <a:extLst>
              <a:ext uri="{FF2B5EF4-FFF2-40B4-BE49-F238E27FC236}">
                <a16:creationId xmlns:a16="http://schemas.microsoft.com/office/drawing/2014/main" id="{B4078A0C-D313-84A2-37F2-3FAC8A30569B}"/>
              </a:ext>
            </a:extLst>
          </p:cNvPr>
          <p:cNvSpPr>
            <a:spLocks noGrp="1"/>
          </p:cNvSpPr>
          <p:nvPr>
            <p:ph type="body" sz="quarter" idx="12" hasCustomPrompt="1"/>
          </p:nvPr>
        </p:nvSpPr>
        <p:spPr>
          <a:xfrm>
            <a:off x="1282700" y="1600200"/>
            <a:ext cx="4967288" cy="2319338"/>
          </a:xfrm>
        </p:spPr>
        <p:txBody>
          <a:bodyPr>
            <a:noAutofit/>
          </a:bodyPr>
          <a:lstStyle>
            <a:lvl1pPr marL="0" indent="0">
              <a:lnSpc>
                <a:spcPts val="18200"/>
              </a:lnSpc>
              <a:spcBef>
                <a:spcPts val="0"/>
              </a:spcBef>
              <a:buNone/>
              <a:defRPr sz="15200">
                <a:solidFill>
                  <a:schemeClr val="tx2"/>
                </a:solidFill>
              </a:defRPr>
            </a:lvl1pPr>
            <a:lvl2pPr marL="914354" indent="0">
              <a:buNone/>
              <a:defRPr/>
            </a:lvl2pPr>
            <a:lvl3pPr marL="1828709" indent="0">
              <a:buNone/>
              <a:defRPr/>
            </a:lvl3pPr>
            <a:lvl4pPr marL="2743063" indent="0">
              <a:buNone/>
              <a:defRPr/>
            </a:lvl4pPr>
            <a:lvl5pPr marL="3657417" indent="0">
              <a:buNone/>
              <a:defRPr/>
            </a:lvl5pPr>
          </a:lstStyle>
          <a:p>
            <a:pPr lvl="0"/>
            <a:r>
              <a:rPr lang="en-GB"/>
              <a:t>01</a:t>
            </a:r>
            <a:endParaRPr lang="en-US"/>
          </a:p>
        </p:txBody>
      </p:sp>
    </p:spTree>
    <p:extLst>
      <p:ext uri="{BB962C8B-B14F-4D97-AF65-F5344CB8AC3E}">
        <p14:creationId xmlns:p14="http://schemas.microsoft.com/office/powerpoint/2010/main" val="20190589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2268424" y="3411348"/>
            <a:ext cx="31657188" cy="25374392"/>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731627" y="5245465"/>
            <a:ext cx="9518844" cy="3225070"/>
          </a:xfrm>
          <a:prstGeom prst="rect">
            <a:avLst/>
          </a:prstGeom>
        </p:spPr>
        <p:txBody>
          <a:bodyPr wrap="square" lIns="0" tIns="0" rIns="0" bIns="0" anchor="ctr">
            <a:spAutoFit/>
          </a:bodyPr>
          <a:lstStyle>
            <a:lvl1pPr>
              <a:lnSpc>
                <a:spcPct val="80000"/>
              </a:lnSpc>
              <a:defRPr sz="13097" b="0" i="0" spc="-182">
                <a:solidFill>
                  <a:schemeClr val="bg1"/>
                </a:solidFill>
                <a:latin typeface="+mj-lt"/>
                <a:cs typeface="Arial" panose="020B0604020202020204" pitchFamily="34" charset="0"/>
              </a:defRPr>
            </a:lvl1pPr>
          </a:lstStyle>
          <a:p>
            <a:r>
              <a:rPr lang="en-IE"/>
              <a:t>Title of Presentation</a:t>
            </a:r>
            <a:endParaRPr/>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14934221" y="-14706603"/>
            <a:ext cx="54250859" cy="43129214"/>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639211" y="12412592"/>
            <a:ext cx="2046665" cy="720000"/>
          </a:xfrm>
          <a:prstGeom prst="roundRect">
            <a:avLst>
              <a:gd name="adj" fmla="val 50000"/>
            </a:avLst>
          </a:prstGeom>
          <a:solidFill>
            <a:schemeClr val="accent2"/>
          </a:solidFill>
        </p:spPr>
        <p:txBody>
          <a:bodyPr anchor="ctr" anchorCtr="0"/>
          <a:lstStyle>
            <a:lvl1pPr>
              <a:defRPr sz="2500" cap="all" baseline="0"/>
            </a:lvl1pPr>
          </a:lstStyle>
          <a:p>
            <a:pPr algn="ctr"/>
            <a:r>
              <a:rPr lang="en-GB"/>
              <a:t>May 2025</a:t>
            </a:r>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11636711" y="671940"/>
            <a:ext cx="12106492" cy="12372124"/>
          </a:xfrm>
          <a:prstGeom prst="roundRect">
            <a:avLst>
              <a:gd name="adj" fmla="val 9954"/>
            </a:avLst>
          </a:prstGeom>
        </p:spPr>
        <p:txBody>
          <a:bodyPr anchor="t"/>
          <a:lstStyle>
            <a:lvl1pPr algn="ctr">
              <a:defRPr sz="2910" b="1">
                <a:solidFill>
                  <a:schemeClr val="bg1"/>
                </a:solidFill>
                <a:latin typeface="+mn-lt"/>
                <a:cs typeface="Arial" panose="020B0604020202020204" pitchFamily="34" charset="0"/>
              </a:defRPr>
            </a:lvl1pPr>
          </a:lstStyle>
          <a:p>
            <a:r>
              <a:rPr lang="en-US" sz="2910">
                <a:latin typeface="Arial" panose="020B0604020202020204" pitchFamily="34" charset="0"/>
                <a:cs typeface="Arial" panose="020B0604020202020204" pitchFamily="34" charset="0"/>
              </a:rPr>
              <a:t>Click the icon to add a picture</a:t>
            </a:r>
            <a:endParaRPr lang="en-US"/>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4561609" y="-4330700"/>
            <a:ext cx="23351988" cy="22683216"/>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1378538" y="1355368"/>
            <a:ext cx="13215484" cy="5502632"/>
          </a:xfrm>
          <a:prstGeom prst="rect">
            <a:avLst/>
          </a:prstGeom>
        </p:spPr>
        <p:txBody>
          <a:bodyPr lIns="0" tIns="0" rIns="0" bIns="0"/>
          <a:lstStyle>
            <a:lvl1pPr>
              <a:lnSpc>
                <a:spcPct val="90000"/>
              </a:lnSpc>
              <a:defRPr sz="11641" b="1" i="0" spc="-182">
                <a:solidFill>
                  <a:schemeClr val="bg1"/>
                </a:solidFill>
                <a:latin typeface="+mj-lt"/>
                <a:cs typeface="Arial" panose="020B0604020202020204" pitchFamily="34" charset="0"/>
              </a:defRPr>
            </a:lvl1pPr>
          </a:lstStyle>
          <a:p>
            <a:r>
              <a:rPr lang="en-IE"/>
              <a:t>Section Divider Title Goes Here</a:t>
            </a:r>
            <a:endParaRPr/>
          </a:p>
        </p:txBody>
      </p:sp>
      <p:sp>
        <p:nvSpPr>
          <p:cNvPr id="6" name="Holder 6"/>
          <p:cNvSpPr>
            <a:spLocks noGrp="1"/>
          </p:cNvSpPr>
          <p:nvPr>
            <p:ph type="sldNum" sz="quarter" idx="7"/>
          </p:nvPr>
        </p:nvSpPr>
        <p:spPr>
          <a:xfrm>
            <a:off x="17713371"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1008874" y="12522751"/>
            <a:ext cx="1970868" cy="527090"/>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13852680" y="-904899"/>
            <a:ext cx="9771064" cy="11047502"/>
          </a:xfrm>
          <a:prstGeom prst="rect">
            <a:avLst/>
          </a:prstGeom>
        </p:spPr>
        <p:txBody>
          <a:bodyPr/>
          <a:lstStyle>
            <a:lvl1pPr algn="r">
              <a:defRPr sz="60637" b="0" spc="-364">
                <a:solidFill>
                  <a:schemeClr val="bg1"/>
                </a:solidFill>
                <a:latin typeface="+mn-lt"/>
                <a:cs typeface="Arial" panose="020B0604020202020204" pitchFamily="34" charset="0"/>
              </a:defRPr>
            </a:lvl1pPr>
            <a:lvl2pPr>
              <a:defRPr sz="24255" b="1">
                <a:solidFill>
                  <a:schemeClr val="bg1"/>
                </a:solidFill>
                <a:latin typeface="Arial" panose="020B0604020202020204" pitchFamily="34" charset="0"/>
                <a:cs typeface="Arial" panose="020B0604020202020204" pitchFamily="34" charset="0"/>
              </a:defRPr>
            </a:lvl2pPr>
            <a:lvl3pPr>
              <a:defRPr sz="24255" b="1">
                <a:solidFill>
                  <a:schemeClr val="bg1"/>
                </a:solidFill>
                <a:latin typeface="Arial" panose="020B0604020202020204" pitchFamily="34" charset="0"/>
                <a:cs typeface="Arial" panose="020B0604020202020204" pitchFamily="34" charset="0"/>
              </a:defRPr>
            </a:lvl3pPr>
            <a:lvl4pPr>
              <a:defRPr sz="24255" b="1">
                <a:solidFill>
                  <a:schemeClr val="bg1"/>
                </a:solidFill>
                <a:latin typeface="Arial" panose="020B0604020202020204" pitchFamily="34" charset="0"/>
                <a:cs typeface="Arial" panose="020B0604020202020204" pitchFamily="34" charset="0"/>
              </a:defRPr>
            </a:lvl4pPr>
            <a:lvl5pPr>
              <a:defRPr sz="24255"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7753316" y="12522134"/>
            <a:ext cx="8875784" cy="687340"/>
          </a:xfrm>
          <a:prstGeom prst="rect">
            <a:avLst/>
          </a:prstGeom>
        </p:spPr>
        <p:txBody>
          <a:bodyPr anchor="b"/>
          <a:lstStyle>
            <a:lvl1pPr algn="ctr">
              <a:defRPr sz="3396">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4561609" y="-4330700"/>
            <a:ext cx="23351988" cy="22683216"/>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13852680" y="-904899"/>
            <a:ext cx="9771064" cy="11047502"/>
          </a:xfrm>
          <a:prstGeom prst="rect">
            <a:avLst/>
          </a:prstGeom>
        </p:spPr>
        <p:txBody>
          <a:bodyPr/>
          <a:lstStyle>
            <a:lvl1pPr algn="r">
              <a:defRPr sz="60637" b="0" spc="-364">
                <a:solidFill>
                  <a:schemeClr val="bg1"/>
                </a:solidFill>
                <a:latin typeface="+mn-lt"/>
                <a:cs typeface="Arial" panose="020B0604020202020204" pitchFamily="34" charset="0"/>
              </a:defRPr>
            </a:lvl1pPr>
            <a:lvl2pPr>
              <a:defRPr sz="24255" b="1">
                <a:solidFill>
                  <a:schemeClr val="bg1"/>
                </a:solidFill>
                <a:latin typeface="Arial" panose="020B0604020202020204" pitchFamily="34" charset="0"/>
                <a:cs typeface="Arial" panose="020B0604020202020204" pitchFamily="34" charset="0"/>
              </a:defRPr>
            </a:lvl2pPr>
            <a:lvl3pPr>
              <a:defRPr sz="24255" b="1">
                <a:solidFill>
                  <a:schemeClr val="bg1"/>
                </a:solidFill>
                <a:latin typeface="Arial" panose="020B0604020202020204" pitchFamily="34" charset="0"/>
                <a:cs typeface="Arial" panose="020B0604020202020204" pitchFamily="34" charset="0"/>
              </a:defRPr>
            </a:lvl3pPr>
            <a:lvl4pPr>
              <a:defRPr sz="24255" b="1">
                <a:solidFill>
                  <a:schemeClr val="bg1"/>
                </a:solidFill>
                <a:latin typeface="Arial" panose="020B0604020202020204" pitchFamily="34" charset="0"/>
                <a:cs typeface="Arial" panose="020B0604020202020204" pitchFamily="34" charset="0"/>
              </a:defRPr>
            </a:lvl4pPr>
            <a:lvl5pPr>
              <a:defRPr sz="24255"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7753316" y="12522134"/>
            <a:ext cx="8875784" cy="687340"/>
          </a:xfrm>
          <a:prstGeom prst="rect">
            <a:avLst/>
          </a:prstGeom>
        </p:spPr>
        <p:txBody>
          <a:bodyPr anchor="b"/>
          <a:lstStyle>
            <a:lvl1pPr algn="ctr">
              <a:defRPr sz="3396">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17765584"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1378538" y="1355368"/>
            <a:ext cx="13215484" cy="5502632"/>
          </a:xfrm>
          <a:prstGeom prst="rect">
            <a:avLst/>
          </a:prstGeom>
        </p:spPr>
        <p:txBody>
          <a:bodyPr lIns="0" tIns="0" rIns="0" bIns="0"/>
          <a:lstStyle>
            <a:lvl1pPr>
              <a:lnSpc>
                <a:spcPct val="90000"/>
              </a:lnSpc>
              <a:defRPr sz="11641" b="1" i="0" spc="-182">
                <a:solidFill>
                  <a:schemeClr val="bg1"/>
                </a:solidFill>
                <a:latin typeface="+mj-lt"/>
                <a:cs typeface="Arial" panose="020B0604020202020204" pitchFamily="34" charset="0"/>
              </a:defRPr>
            </a:lvl1pPr>
          </a:lstStyle>
          <a:p>
            <a:r>
              <a:rPr lang="en-IE"/>
              <a:t>Section Divider Title Goes Here</a:t>
            </a:r>
            <a:endParaRPr/>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08874" y="12524257"/>
            <a:ext cx="1970868" cy="524078"/>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4548501" y="-4342599"/>
            <a:ext cx="23376492" cy="22707018"/>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13852680" y="-904899"/>
            <a:ext cx="9771064" cy="11047502"/>
          </a:xfrm>
          <a:prstGeom prst="rect">
            <a:avLst/>
          </a:prstGeom>
        </p:spPr>
        <p:txBody>
          <a:bodyPr/>
          <a:lstStyle>
            <a:lvl1pPr algn="r">
              <a:defRPr sz="60637" b="0" spc="-364">
                <a:solidFill>
                  <a:srgbClr val="363A92"/>
                </a:solidFill>
                <a:latin typeface="+mn-lt"/>
                <a:cs typeface="Arial" panose="020B0604020202020204" pitchFamily="34" charset="0"/>
              </a:defRPr>
            </a:lvl1pPr>
            <a:lvl2pPr>
              <a:defRPr sz="24255" b="1">
                <a:solidFill>
                  <a:schemeClr val="bg1"/>
                </a:solidFill>
                <a:latin typeface="Arial" panose="020B0604020202020204" pitchFamily="34" charset="0"/>
                <a:cs typeface="Arial" panose="020B0604020202020204" pitchFamily="34" charset="0"/>
              </a:defRPr>
            </a:lvl2pPr>
            <a:lvl3pPr>
              <a:defRPr sz="24255" b="1">
                <a:solidFill>
                  <a:schemeClr val="bg1"/>
                </a:solidFill>
                <a:latin typeface="Arial" panose="020B0604020202020204" pitchFamily="34" charset="0"/>
                <a:cs typeface="Arial" panose="020B0604020202020204" pitchFamily="34" charset="0"/>
              </a:defRPr>
            </a:lvl3pPr>
            <a:lvl4pPr>
              <a:defRPr sz="24255" b="1">
                <a:solidFill>
                  <a:schemeClr val="bg1"/>
                </a:solidFill>
                <a:latin typeface="Arial" panose="020B0604020202020204" pitchFamily="34" charset="0"/>
                <a:cs typeface="Arial" panose="020B0604020202020204" pitchFamily="34" charset="0"/>
              </a:defRPr>
            </a:lvl4pPr>
            <a:lvl5pPr>
              <a:defRPr sz="24255"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7753316" y="12522134"/>
            <a:ext cx="8875784" cy="687340"/>
          </a:xfrm>
          <a:prstGeom prst="rect">
            <a:avLst/>
          </a:prstGeom>
        </p:spPr>
        <p:txBody>
          <a:bodyPr anchor="b"/>
          <a:lstStyle>
            <a:lvl1pPr algn="ctr">
              <a:defRPr sz="3396">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17748315"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08874" y="12524257"/>
            <a:ext cx="1970868" cy="524078"/>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1378538" y="1355368"/>
            <a:ext cx="13215484" cy="5502632"/>
          </a:xfrm>
          <a:prstGeom prst="rect">
            <a:avLst/>
          </a:prstGeom>
        </p:spPr>
        <p:txBody>
          <a:bodyPr lIns="0" tIns="0" rIns="0" bIns="0"/>
          <a:lstStyle>
            <a:lvl1pPr>
              <a:lnSpc>
                <a:spcPct val="90000"/>
              </a:lnSpc>
              <a:defRPr sz="11641" b="1" i="0" spc="-182">
                <a:solidFill>
                  <a:srgbClr val="363A92"/>
                </a:solidFill>
                <a:latin typeface="+mj-lt"/>
                <a:cs typeface="Arial" panose="020B0604020202020204" pitchFamily="34" charset="0"/>
              </a:defRPr>
            </a:lvl1pPr>
          </a:lstStyle>
          <a:p>
            <a:r>
              <a:rPr lang="en-IE"/>
              <a:t>Section Divider Title Goes Here</a:t>
            </a:r>
            <a:endParaRPr/>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18873259" y="5943600"/>
            <a:ext cx="46850541" cy="26374552"/>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1008875" y="2876604"/>
            <a:ext cx="16176801" cy="5502632"/>
          </a:xfrm>
          <a:prstGeom prst="rect">
            <a:avLst/>
          </a:prstGeom>
        </p:spPr>
        <p:txBody>
          <a:bodyPr lIns="0" tIns="0" rIns="0" bIns="0" anchor="ctr"/>
          <a:lstStyle>
            <a:lvl1pPr>
              <a:lnSpc>
                <a:spcPct val="90000"/>
              </a:lnSpc>
              <a:defRPr sz="11641" b="1" i="0" spc="-182">
                <a:solidFill>
                  <a:schemeClr val="bg1"/>
                </a:solidFill>
                <a:latin typeface="+mj-lt"/>
                <a:cs typeface="Arial" panose="020B0604020202020204" pitchFamily="34" charset="0"/>
              </a:defRPr>
            </a:lvl1pPr>
          </a:lstStyle>
          <a:p>
            <a:r>
              <a:rPr lang="en-IE"/>
              <a:t>Insert quote, statistic or other point of interest here</a:t>
            </a:r>
            <a:endParaRPr/>
          </a:p>
        </p:txBody>
      </p:sp>
      <p:sp>
        <p:nvSpPr>
          <p:cNvPr id="6" name="Holder 6"/>
          <p:cNvSpPr>
            <a:spLocks noGrp="1"/>
          </p:cNvSpPr>
          <p:nvPr>
            <p:ph type="sldNum" sz="quarter" idx="7"/>
          </p:nvPr>
        </p:nvSpPr>
        <p:spPr>
          <a:xfrm>
            <a:off x="17726776" y="12522750"/>
            <a:ext cx="5607955" cy="685800"/>
          </a:xfrm>
          <a:prstGeom prst="rect">
            <a:avLst/>
          </a:prstGeom>
        </p:spPr>
        <p:txBody>
          <a:bodyPr lIns="0" tIns="0" rIns="0" bIns="0" anchor="b"/>
          <a:lstStyle>
            <a:lvl1pPr algn="r">
              <a:defRPr sz="2546">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08874" y="12524257"/>
            <a:ext cx="1970868" cy="524078"/>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7753316" y="12522134"/>
            <a:ext cx="8875784" cy="687340"/>
          </a:xfrm>
          <a:prstGeom prst="rect">
            <a:avLst/>
          </a:prstGeom>
        </p:spPr>
        <p:txBody>
          <a:bodyPr anchor="b"/>
          <a:lstStyle>
            <a:lvl1pPr algn="ctr">
              <a:defRPr sz="3396">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1008875" y="1219202"/>
            <a:ext cx="2025450" cy="704120"/>
          </a:xfrm>
          <a:prstGeom prst="roundRect">
            <a:avLst>
              <a:gd name="adj" fmla="val 50000"/>
            </a:avLst>
          </a:prstGeom>
          <a:solidFill>
            <a:schemeClr val="accent2"/>
          </a:solidFill>
        </p:spPr>
        <p:txBody>
          <a:bodyPr anchor="ctr"/>
          <a:lstStyle>
            <a:lvl1pPr algn="ctr">
              <a:defRPr sz="2546">
                <a:solidFill>
                  <a:srgbClr val="363A92"/>
                </a:solidFill>
                <a:latin typeface="+mn-lt"/>
                <a:cs typeface="Arial" panose="020B0604020202020204" pitchFamily="34" charset="0"/>
              </a:defRPr>
            </a:lvl1pPr>
            <a:lvl2pPr>
              <a:defRPr sz="2546">
                <a:solidFill>
                  <a:srgbClr val="363A92"/>
                </a:solidFill>
                <a:latin typeface="Arial" panose="020B0604020202020204" pitchFamily="34" charset="0"/>
                <a:cs typeface="Arial" panose="020B0604020202020204" pitchFamily="34" charset="0"/>
              </a:defRPr>
            </a:lvl2pPr>
            <a:lvl3pPr>
              <a:defRPr sz="2546">
                <a:solidFill>
                  <a:srgbClr val="363A92"/>
                </a:solidFill>
                <a:latin typeface="Arial" panose="020B0604020202020204" pitchFamily="34" charset="0"/>
                <a:cs typeface="Arial" panose="020B0604020202020204" pitchFamily="34" charset="0"/>
              </a:defRPr>
            </a:lvl3pPr>
            <a:lvl4pPr>
              <a:defRPr sz="2546">
                <a:solidFill>
                  <a:srgbClr val="363A92"/>
                </a:solidFill>
                <a:latin typeface="Arial" panose="020B0604020202020204" pitchFamily="34" charset="0"/>
                <a:cs typeface="Arial" panose="020B0604020202020204" pitchFamily="34" charset="0"/>
              </a:defRPr>
            </a:lvl4pPr>
            <a:lvl5pPr>
              <a:defRPr sz="2546">
                <a:solidFill>
                  <a:srgbClr val="363A92"/>
                </a:solidFill>
                <a:latin typeface="Arial" panose="020B0604020202020204" pitchFamily="34" charset="0"/>
                <a:cs typeface="Arial" panose="020B0604020202020204" pitchFamily="34" charset="0"/>
              </a:defRPr>
            </a:lvl5pPr>
          </a:lstStyle>
          <a:p>
            <a:pPr lvl="0"/>
            <a:r>
              <a:rPr lang="en-GB"/>
              <a:t>QUOTE</a:t>
            </a:r>
            <a:endParaRPr lang="en-US"/>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1009771" y="9330718"/>
            <a:ext cx="8875784" cy="687340"/>
          </a:xfrm>
          <a:prstGeom prst="rect">
            <a:avLst/>
          </a:prstGeom>
        </p:spPr>
        <p:txBody>
          <a:bodyPr anchor="b"/>
          <a:lstStyle>
            <a:lvl1pPr algn="l">
              <a:defRPr sz="3396">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Source</a:t>
            </a:r>
            <a:endParaRPr lang="en-US"/>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5348340" y="8379237"/>
            <a:ext cx="38554691" cy="21704346"/>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19416032" y="-18288000"/>
            <a:ext cx="63260698" cy="50292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4727635" y="-9601200"/>
            <a:ext cx="23136540" cy="25511092"/>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8512291" y="-9601200"/>
            <a:ext cx="41407003" cy="329184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1008875" y="2876604"/>
            <a:ext cx="16176801" cy="5502632"/>
          </a:xfrm>
          <a:prstGeom prst="rect">
            <a:avLst/>
          </a:prstGeom>
        </p:spPr>
        <p:txBody>
          <a:bodyPr lIns="0" tIns="0" rIns="0" bIns="0" anchor="ctr"/>
          <a:lstStyle>
            <a:lvl1pPr>
              <a:lnSpc>
                <a:spcPct val="90000"/>
              </a:lnSpc>
              <a:defRPr sz="11641" b="1" i="0" spc="-182">
                <a:solidFill>
                  <a:srgbClr val="363A92"/>
                </a:solidFill>
                <a:latin typeface="+mj-lt"/>
                <a:cs typeface="Arial" panose="020B0604020202020204" pitchFamily="34" charset="0"/>
              </a:defRPr>
            </a:lvl1pPr>
          </a:lstStyle>
          <a:p>
            <a:r>
              <a:rPr lang="en-IE"/>
              <a:t>Insert quote, statistic or other point of interest here</a:t>
            </a:r>
            <a:endParaRPr/>
          </a:p>
        </p:txBody>
      </p:sp>
      <p:sp>
        <p:nvSpPr>
          <p:cNvPr id="6" name="Holder 6"/>
          <p:cNvSpPr>
            <a:spLocks noGrp="1"/>
          </p:cNvSpPr>
          <p:nvPr userDrawn="1">
            <p:ph type="sldNum" sz="quarter" idx="7"/>
          </p:nvPr>
        </p:nvSpPr>
        <p:spPr>
          <a:xfrm>
            <a:off x="17727486"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7753316" y="12522134"/>
            <a:ext cx="8875784" cy="687340"/>
          </a:xfrm>
          <a:prstGeom prst="rect">
            <a:avLst/>
          </a:prstGeom>
        </p:spPr>
        <p:txBody>
          <a:bodyPr anchor="b"/>
          <a:lstStyle>
            <a:lvl1pPr algn="ctr">
              <a:defRPr sz="3396">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1008875" y="1219202"/>
            <a:ext cx="2025450" cy="704120"/>
          </a:xfrm>
          <a:prstGeom prst="roundRect">
            <a:avLst>
              <a:gd name="adj" fmla="val 50000"/>
            </a:avLst>
          </a:prstGeom>
          <a:solidFill>
            <a:schemeClr val="accent1"/>
          </a:solidFill>
        </p:spPr>
        <p:txBody>
          <a:bodyPr anchor="ctr"/>
          <a:lstStyle>
            <a:lvl1pPr algn="ctr">
              <a:defRPr sz="2546">
                <a:solidFill>
                  <a:schemeClr val="bg1"/>
                </a:solidFill>
                <a:latin typeface="+mn-lt"/>
                <a:cs typeface="Arial" panose="020B0604020202020204" pitchFamily="34" charset="0"/>
              </a:defRPr>
            </a:lvl1pPr>
            <a:lvl2pPr>
              <a:defRPr sz="2546">
                <a:solidFill>
                  <a:srgbClr val="363A92"/>
                </a:solidFill>
                <a:latin typeface="Arial" panose="020B0604020202020204" pitchFamily="34" charset="0"/>
                <a:cs typeface="Arial" panose="020B0604020202020204" pitchFamily="34" charset="0"/>
              </a:defRPr>
            </a:lvl2pPr>
            <a:lvl3pPr>
              <a:defRPr sz="2546">
                <a:solidFill>
                  <a:srgbClr val="363A92"/>
                </a:solidFill>
                <a:latin typeface="Arial" panose="020B0604020202020204" pitchFamily="34" charset="0"/>
                <a:cs typeface="Arial" panose="020B0604020202020204" pitchFamily="34" charset="0"/>
              </a:defRPr>
            </a:lvl3pPr>
            <a:lvl4pPr>
              <a:defRPr sz="2546">
                <a:solidFill>
                  <a:srgbClr val="363A92"/>
                </a:solidFill>
                <a:latin typeface="Arial" panose="020B0604020202020204" pitchFamily="34" charset="0"/>
                <a:cs typeface="Arial" panose="020B0604020202020204" pitchFamily="34" charset="0"/>
              </a:defRPr>
            </a:lvl4pPr>
            <a:lvl5pPr>
              <a:defRPr sz="2546">
                <a:solidFill>
                  <a:srgbClr val="363A92"/>
                </a:solidFill>
                <a:latin typeface="Arial" panose="020B0604020202020204" pitchFamily="34" charset="0"/>
                <a:cs typeface="Arial" panose="020B0604020202020204" pitchFamily="34" charset="0"/>
              </a:defRPr>
            </a:lvl5pPr>
          </a:lstStyle>
          <a:p>
            <a:pPr lvl="0"/>
            <a:r>
              <a:rPr lang="en-GB"/>
              <a:t>QUOTE</a:t>
            </a:r>
            <a:endParaRPr lang="en-US"/>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1009771" y="9330718"/>
            <a:ext cx="8875784" cy="687340"/>
          </a:xfrm>
          <a:prstGeom prst="rect">
            <a:avLst/>
          </a:prstGeom>
        </p:spPr>
        <p:txBody>
          <a:bodyPr anchor="b"/>
          <a:lstStyle>
            <a:lvl1pPr algn="l">
              <a:defRPr sz="3396">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Source</a:t>
            </a:r>
            <a:endParaRPr lang="en-US"/>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08874" y="12524257"/>
            <a:ext cx="1970868" cy="524078"/>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3535232" y="-4482875"/>
            <a:ext cx="23350352" cy="22681750"/>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12191207" y="4618417"/>
            <a:ext cx="10997500" cy="4479174"/>
          </a:xfrm>
          <a:prstGeom prst="rect">
            <a:avLst/>
          </a:prstGeom>
        </p:spPr>
        <p:txBody>
          <a:bodyPr wrap="square" lIns="0" tIns="0" rIns="0" bIns="0">
            <a:spAutoFit/>
          </a:bodyPr>
          <a:lstStyle>
            <a:lvl1pPr>
              <a:lnSpc>
                <a:spcPct val="80000"/>
              </a:lnSpc>
              <a:defRPr sz="18191" b="0" i="0" spc="-182">
                <a:solidFill>
                  <a:schemeClr val="bg1"/>
                </a:solidFill>
                <a:latin typeface="+mj-lt"/>
                <a:cs typeface="Arial" panose="020B0604020202020204" pitchFamily="34" charset="0"/>
              </a:defRPr>
            </a:lvl1pPr>
          </a:lstStyle>
          <a:p>
            <a:r>
              <a:rPr lang="en-IE"/>
              <a:t>Add Thank you</a:t>
            </a:r>
            <a:endParaRPr/>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707954" y="11290304"/>
            <a:ext cx="22966505"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11862767"/>
            <a:ext cx="24382413" cy="1853234"/>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hank You -editable contact">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3535232" y="-4482875"/>
            <a:ext cx="23350352" cy="22681750"/>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12191207" y="4618417"/>
            <a:ext cx="10997500" cy="4479174"/>
          </a:xfrm>
          <a:prstGeom prst="rect">
            <a:avLst/>
          </a:prstGeom>
        </p:spPr>
        <p:txBody>
          <a:bodyPr wrap="square" lIns="0" tIns="0" rIns="0" bIns="0">
            <a:spAutoFit/>
          </a:bodyPr>
          <a:lstStyle>
            <a:lvl1pPr>
              <a:lnSpc>
                <a:spcPct val="80000"/>
              </a:lnSpc>
              <a:defRPr sz="18191" b="0" i="0" spc="-182">
                <a:solidFill>
                  <a:schemeClr val="bg1"/>
                </a:solidFill>
                <a:latin typeface="+mj-lt"/>
                <a:cs typeface="Arial" panose="020B0604020202020204" pitchFamily="34" charset="0"/>
              </a:defRPr>
            </a:lvl1pPr>
          </a:lstStyle>
          <a:p>
            <a:r>
              <a:rPr lang="en-IE"/>
              <a:t>Add Thank you</a:t>
            </a:r>
            <a:endParaRPr/>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707954" y="11290304"/>
            <a:ext cx="22966505"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12">
            <a:extLst>
              <a:ext uri="{FF2B5EF4-FFF2-40B4-BE49-F238E27FC236}">
                <a16:creationId xmlns:a16="http://schemas.microsoft.com/office/drawing/2014/main" id="{4263637F-3076-0E97-C826-8AC7A025D28E}"/>
              </a:ext>
            </a:extLst>
          </p:cNvPr>
          <p:cNvSpPr>
            <a:spLocks noGrp="1"/>
          </p:cNvSpPr>
          <p:nvPr>
            <p:ph type="body" sz="quarter" idx="11" hasCustomPrompt="1"/>
          </p:nvPr>
        </p:nvSpPr>
        <p:spPr>
          <a:xfrm>
            <a:off x="16812006" y="11848438"/>
            <a:ext cx="6376701" cy="1293816"/>
          </a:xfrm>
          <a:prstGeom prst="rect">
            <a:avLst/>
          </a:prstGeom>
        </p:spPr>
        <p:txBody>
          <a:bodyPr>
            <a:normAutofit/>
          </a:bodyPr>
          <a:lstStyle>
            <a:lvl1pPr>
              <a:defRPr sz="3200" b="0">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E: info@sdublincoco.ie</a:t>
            </a:r>
            <a:br>
              <a:rPr lang="en-GB"/>
            </a:br>
            <a:r>
              <a:rPr lang="en-GB"/>
              <a:t>T: 01 4149000</a:t>
            </a:r>
            <a:endParaRPr lang="en-US"/>
          </a:p>
        </p:txBody>
      </p:sp>
    </p:spTree>
    <p:extLst>
      <p:ext uri="{BB962C8B-B14F-4D97-AF65-F5344CB8AC3E}">
        <p14:creationId xmlns:p14="http://schemas.microsoft.com/office/powerpoint/2010/main" val="284910878"/>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hank you -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3504972" y="-4571999"/>
            <a:ext cx="21868981" cy="21200974"/>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9788391" y="4618417"/>
            <a:ext cx="13400316" cy="4479174"/>
          </a:xfrm>
          <a:prstGeom prst="rect">
            <a:avLst/>
          </a:prstGeom>
        </p:spPr>
        <p:txBody>
          <a:bodyPr wrap="square" lIns="0" tIns="0" rIns="0" bIns="0">
            <a:spAutoFit/>
          </a:bodyPr>
          <a:lstStyle>
            <a:lvl1pPr algn="r">
              <a:lnSpc>
                <a:spcPct val="80000"/>
              </a:lnSpc>
              <a:defRPr sz="18191" b="0" i="0" spc="-182">
                <a:solidFill>
                  <a:srgbClr val="363A92"/>
                </a:solidFill>
                <a:latin typeface="+mj-lt"/>
                <a:cs typeface="Arial" panose="020B0604020202020204" pitchFamily="34" charset="0"/>
              </a:defRPr>
            </a:lvl1pPr>
          </a:lstStyle>
          <a:p>
            <a:r>
              <a:rPr lang="en-IE"/>
              <a:t>Add Thank you</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p:ph type="body" sz="quarter" idx="10" hasCustomPrompt="1"/>
          </p:nvPr>
        </p:nvSpPr>
        <p:spPr>
          <a:xfrm>
            <a:off x="9788393" y="11848438"/>
            <a:ext cx="6376701" cy="1293816"/>
          </a:xfrm>
          <a:prstGeom prst="rect">
            <a:avLst/>
          </a:prstGeom>
        </p:spPr>
        <p:txBody>
          <a:bodyPr>
            <a:normAutofit/>
          </a:bodyPr>
          <a:lstStyle>
            <a:lvl1pPr>
              <a:defRPr sz="3200" b="1">
                <a:solidFill>
                  <a:srgbClr val="363A92"/>
                </a:solidFill>
                <a:latin typeface="+mn-lt"/>
                <a:cs typeface="Arial" panose="020B0604020202020204" pitchFamily="34" charset="0"/>
              </a:defRPr>
            </a:lvl1pPr>
            <a:lvl2pPr algn="r">
              <a:defRPr sz="3396" b="1">
                <a:solidFill>
                  <a:schemeClr val="accent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1"/>
            <a:r>
              <a:rPr lang="en-GB"/>
              <a:t>Contact:</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16812006" y="11848438"/>
            <a:ext cx="6376701" cy="1293816"/>
          </a:xfrm>
          <a:prstGeom prst="rect">
            <a:avLst/>
          </a:prstGeom>
        </p:spPr>
        <p:txBody>
          <a:bodyPr>
            <a:normAutofit/>
          </a:bodyPr>
          <a:lstStyle>
            <a:lvl1pPr>
              <a:defRPr sz="3200" b="0">
                <a:solidFill>
                  <a:srgbClr val="363A92"/>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E: info@sdublincoco.ie</a:t>
            </a:r>
            <a:br>
              <a:rPr lang="en-GB"/>
            </a:br>
            <a:r>
              <a:rPr lang="en-GB"/>
              <a:t>T: 01 4149000</a:t>
            </a:r>
            <a:endParaRPr lang="en-US"/>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cxnSp>
        <p:nvCxnSpPr>
          <p:cNvPr id="3" name="Straight Connector 2">
            <a:extLst>
              <a:ext uri="{FF2B5EF4-FFF2-40B4-BE49-F238E27FC236}">
                <a16:creationId xmlns:a16="http://schemas.microsoft.com/office/drawing/2014/main" id="{D421483C-EE89-1843-5326-8390D4EAF8D2}"/>
              </a:ext>
            </a:extLst>
          </p:cNvPr>
          <p:cNvCxnSpPr>
            <a:cxnSpLocks/>
          </p:cNvCxnSpPr>
          <p:nvPr userDrawn="1"/>
        </p:nvCxnSpPr>
        <p:spPr>
          <a:xfrm>
            <a:off x="707954" y="11290304"/>
            <a:ext cx="22966505"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1621190"/>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Thank you Blue and Light Blu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139F142-BF45-C464-ADCF-FAB928B1A7DC}"/>
              </a:ext>
            </a:extLst>
          </p:cNvPr>
          <p:cNvGrpSpPr/>
          <p:nvPr userDrawn="1"/>
        </p:nvGrpSpPr>
        <p:grpSpPr>
          <a:xfrm flipH="1" flipV="1">
            <a:off x="-3504972" y="-4529734"/>
            <a:ext cx="23351988" cy="22683216"/>
            <a:chOff x="3750647" y="-3589043"/>
            <a:chExt cx="19254481" cy="18703151"/>
          </a:xfrm>
        </p:grpSpPr>
        <p:sp>
          <p:nvSpPr>
            <p:cNvPr id="5" name="Freeform: Shape 4">
              <a:extLst>
                <a:ext uri="{FF2B5EF4-FFF2-40B4-BE49-F238E27FC236}">
                  <a16:creationId xmlns:a16="http://schemas.microsoft.com/office/drawing/2014/main" id="{05A4C88A-F42F-0ACD-6216-F8F17744AC03}"/>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solidFill>
                  <a:schemeClr val="bg1"/>
                </a:solidFill>
              </a:endParaRPr>
            </a:p>
          </p:txBody>
        </p:sp>
        <p:sp>
          <p:nvSpPr>
            <p:cNvPr id="6" name="Oval 5">
              <a:extLst>
                <a:ext uri="{FF2B5EF4-FFF2-40B4-BE49-F238E27FC236}">
                  <a16:creationId xmlns:a16="http://schemas.microsoft.com/office/drawing/2014/main" id="{406C1C32-DE94-B853-CA4D-F30811BF0EB7}"/>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solidFill>
                  <a:schemeClr val="bg1"/>
                </a:solidFill>
              </a:endParaRPr>
            </a:p>
          </p:txBody>
        </p:sp>
        <p:sp>
          <p:nvSpPr>
            <p:cNvPr id="7" name="Freeform: Shape 6">
              <a:extLst>
                <a:ext uri="{FF2B5EF4-FFF2-40B4-BE49-F238E27FC236}">
                  <a16:creationId xmlns:a16="http://schemas.microsoft.com/office/drawing/2014/main" id="{0A48BA1A-BB24-4134-639F-401BC91ACA22}"/>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solidFill>
                  <a:schemeClr val="bg1"/>
                </a:solidFill>
              </a:endParaRPr>
            </a:p>
          </p:txBody>
        </p:sp>
      </p:grpSp>
      <p:sp>
        <p:nvSpPr>
          <p:cNvPr id="4" name="Freeform: Shape 3">
            <a:extLst>
              <a:ext uri="{FF2B5EF4-FFF2-40B4-BE49-F238E27FC236}">
                <a16:creationId xmlns:a16="http://schemas.microsoft.com/office/drawing/2014/main" id="{25DCFB6D-EEB2-3482-B3C3-247739B1361F}"/>
              </a:ext>
            </a:extLst>
          </p:cNvPr>
          <p:cNvSpPr/>
          <p:nvPr userDrawn="1"/>
        </p:nvSpPr>
        <p:spPr>
          <a:xfrm>
            <a:off x="-6291988" y="-7836064"/>
            <a:ext cx="36966386" cy="29388128"/>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0383" y="812351"/>
            <a:ext cx="8845072" cy="964518"/>
          </a:xfrm>
          <a:prstGeom prst="rect">
            <a:avLst/>
          </a:prstGeom>
        </p:spPr>
      </p:pic>
      <p:sp>
        <p:nvSpPr>
          <p:cNvPr id="8" name="Holder 2">
            <a:extLst>
              <a:ext uri="{FF2B5EF4-FFF2-40B4-BE49-F238E27FC236}">
                <a16:creationId xmlns:a16="http://schemas.microsoft.com/office/drawing/2014/main" id="{068E738F-966F-43B9-728F-5EC0F6B0D637}"/>
              </a:ext>
            </a:extLst>
          </p:cNvPr>
          <p:cNvSpPr>
            <a:spLocks noGrp="1"/>
          </p:cNvSpPr>
          <p:nvPr>
            <p:ph type="ctrTitle" hasCustomPrompt="1"/>
          </p:nvPr>
        </p:nvSpPr>
        <p:spPr>
          <a:xfrm>
            <a:off x="9788391" y="4618417"/>
            <a:ext cx="13400316" cy="4479174"/>
          </a:xfrm>
          <a:prstGeom prst="rect">
            <a:avLst/>
          </a:prstGeom>
        </p:spPr>
        <p:txBody>
          <a:bodyPr wrap="square" lIns="0" tIns="0" rIns="0" bIns="0">
            <a:spAutoFit/>
          </a:bodyPr>
          <a:lstStyle>
            <a:lvl1pPr algn="r">
              <a:lnSpc>
                <a:spcPct val="80000"/>
              </a:lnSpc>
              <a:defRPr sz="18191" b="0" i="0" spc="-182">
                <a:solidFill>
                  <a:schemeClr val="bg1"/>
                </a:solidFill>
                <a:latin typeface="+mj-lt"/>
                <a:cs typeface="Arial" panose="020B0604020202020204" pitchFamily="34" charset="0"/>
              </a:defRPr>
            </a:lvl1pPr>
          </a:lstStyle>
          <a:p>
            <a:r>
              <a:rPr lang="en-IE"/>
              <a:t>Add Thank you</a:t>
            </a:r>
            <a:endParaRPr/>
          </a:p>
        </p:txBody>
      </p:sp>
      <p:sp>
        <p:nvSpPr>
          <p:cNvPr id="10" name="Text Placeholder 12">
            <a:extLst>
              <a:ext uri="{FF2B5EF4-FFF2-40B4-BE49-F238E27FC236}">
                <a16:creationId xmlns:a16="http://schemas.microsoft.com/office/drawing/2014/main" id="{AD909019-4856-C466-9E20-562D2B97E4C1}"/>
              </a:ext>
            </a:extLst>
          </p:cNvPr>
          <p:cNvSpPr>
            <a:spLocks noGrp="1"/>
          </p:cNvSpPr>
          <p:nvPr>
            <p:ph type="body" sz="quarter" idx="11" hasCustomPrompt="1"/>
          </p:nvPr>
        </p:nvSpPr>
        <p:spPr>
          <a:xfrm>
            <a:off x="16812006" y="11848438"/>
            <a:ext cx="6376701" cy="1293816"/>
          </a:xfrm>
          <a:prstGeom prst="rect">
            <a:avLst/>
          </a:prstGeom>
        </p:spPr>
        <p:txBody>
          <a:bodyPr>
            <a:normAutofit/>
          </a:bodyPr>
          <a:lstStyle>
            <a:lvl1pPr>
              <a:defRPr sz="3200" b="0">
                <a:solidFill>
                  <a:schemeClr val="bg1"/>
                </a:solidFill>
                <a:latin typeface="+mn-lt"/>
                <a:cs typeface="Arial" panose="020B0604020202020204" pitchFamily="34" charset="0"/>
              </a:defRPr>
            </a:lvl1pPr>
            <a:lvl2pPr>
              <a:defRPr sz="3396">
                <a:solidFill>
                  <a:schemeClr val="bg1"/>
                </a:solidFill>
                <a:latin typeface="Arial" panose="020B0604020202020204" pitchFamily="34" charset="0"/>
                <a:cs typeface="Arial" panose="020B0604020202020204" pitchFamily="34" charset="0"/>
              </a:defRPr>
            </a:lvl2pPr>
            <a:lvl3pPr>
              <a:defRPr sz="3396">
                <a:solidFill>
                  <a:schemeClr val="bg1"/>
                </a:solidFill>
                <a:latin typeface="Arial" panose="020B0604020202020204" pitchFamily="34" charset="0"/>
                <a:cs typeface="Arial" panose="020B0604020202020204" pitchFamily="34" charset="0"/>
              </a:defRPr>
            </a:lvl3pPr>
            <a:lvl4pPr>
              <a:defRPr sz="3396">
                <a:solidFill>
                  <a:schemeClr val="bg1"/>
                </a:solidFill>
                <a:latin typeface="Arial" panose="020B0604020202020204" pitchFamily="34" charset="0"/>
                <a:cs typeface="Arial" panose="020B0604020202020204" pitchFamily="34" charset="0"/>
              </a:defRPr>
            </a:lvl4pPr>
            <a:lvl5pPr>
              <a:defRPr sz="3396">
                <a:solidFill>
                  <a:schemeClr val="bg1"/>
                </a:solidFill>
                <a:latin typeface="Arial" panose="020B0604020202020204" pitchFamily="34" charset="0"/>
                <a:cs typeface="Arial" panose="020B0604020202020204" pitchFamily="34" charset="0"/>
              </a:defRPr>
            </a:lvl5pPr>
          </a:lstStyle>
          <a:p>
            <a:pPr lvl="0"/>
            <a:r>
              <a:rPr lang="en-GB"/>
              <a:t>E: info@sdublincoco.ie</a:t>
            </a:r>
            <a:br>
              <a:rPr lang="en-GB"/>
            </a:br>
            <a:r>
              <a:rPr lang="en-GB"/>
              <a:t>T: 01 4149000</a:t>
            </a:r>
            <a:endParaRPr lang="en-US"/>
          </a:p>
        </p:txBody>
      </p:sp>
      <p:cxnSp>
        <p:nvCxnSpPr>
          <p:cNvPr id="11" name="Straight Connector 10">
            <a:extLst>
              <a:ext uri="{FF2B5EF4-FFF2-40B4-BE49-F238E27FC236}">
                <a16:creationId xmlns:a16="http://schemas.microsoft.com/office/drawing/2014/main" id="{A598353F-8262-4727-F52E-A93073D03E18}"/>
              </a:ext>
            </a:extLst>
          </p:cNvPr>
          <p:cNvCxnSpPr>
            <a:cxnSpLocks/>
          </p:cNvCxnSpPr>
          <p:nvPr userDrawn="1"/>
        </p:nvCxnSpPr>
        <p:spPr>
          <a:xfrm>
            <a:off x="707954" y="11290304"/>
            <a:ext cx="22966505"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0770865"/>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break yellow">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004A-27A2-8131-D9AC-1D1FF6551F24}"/>
              </a:ext>
            </a:extLst>
          </p:cNvPr>
          <p:cNvSpPr>
            <a:spLocks noGrp="1"/>
          </p:cNvSpPr>
          <p:nvPr>
            <p:ph type="title" hasCustomPrompt="1"/>
          </p:nvPr>
        </p:nvSpPr>
        <p:spPr>
          <a:xfrm>
            <a:off x="1282700" y="4698000"/>
            <a:ext cx="16188098" cy="4667945"/>
          </a:xfrm>
        </p:spPr>
        <p:txBody>
          <a:bodyPr wrap="square" lIns="0" tIns="0" rIns="0" bIns="0" anchor="t">
            <a:spAutoFit/>
          </a:bodyPr>
          <a:lstStyle>
            <a:lvl1pPr>
              <a:lnSpc>
                <a:spcPts val="18200"/>
              </a:lnSpc>
              <a:defRPr sz="15200" b="1">
                <a:solidFill>
                  <a:srgbClr val="224D23"/>
                </a:solidFill>
              </a:defRPr>
            </a:lvl1pPr>
          </a:lstStyle>
          <a:p>
            <a:r>
              <a:rPr lang="en-GB"/>
              <a:t>Section breaks look like this </a:t>
            </a:r>
            <a:endParaRPr lang="en-US"/>
          </a:p>
        </p:txBody>
      </p:sp>
      <p:sp>
        <p:nvSpPr>
          <p:cNvPr id="11" name="Text Placeholder 10">
            <a:extLst>
              <a:ext uri="{FF2B5EF4-FFF2-40B4-BE49-F238E27FC236}">
                <a16:creationId xmlns:a16="http://schemas.microsoft.com/office/drawing/2014/main" id="{5E4C0115-80F6-36FF-7472-714C697EC3E0}"/>
              </a:ext>
            </a:extLst>
          </p:cNvPr>
          <p:cNvSpPr>
            <a:spLocks noGrp="1"/>
          </p:cNvSpPr>
          <p:nvPr>
            <p:ph type="body" sz="quarter" idx="11" hasCustomPrompt="1"/>
          </p:nvPr>
        </p:nvSpPr>
        <p:spPr>
          <a:xfrm>
            <a:off x="18132425" y="11252200"/>
            <a:ext cx="4967288" cy="1449388"/>
          </a:xfrm>
        </p:spPr>
        <p:txBody>
          <a:bodyPr lIns="0" tIns="0" rIns="0" bIns="0" anchor="b" anchorCtr="0">
            <a:noAutofit/>
          </a:bodyPr>
          <a:lstStyle>
            <a:lvl1pPr marL="0" indent="0">
              <a:lnSpc>
                <a:spcPts val="2880"/>
              </a:lnSpc>
              <a:spcBef>
                <a:spcPts val="0"/>
              </a:spcBef>
              <a:buNone/>
              <a:defRPr sz="2400">
                <a:solidFill>
                  <a:schemeClr val="tx2"/>
                </a:solidFill>
              </a:defRPr>
            </a:lvl1pPr>
            <a:lvl2pPr marL="914354" indent="0">
              <a:buNone/>
              <a:defRPr sz="2400"/>
            </a:lvl2pPr>
            <a:lvl3pPr marL="1828709" indent="0">
              <a:buNone/>
              <a:defRPr sz="2400"/>
            </a:lvl3pPr>
            <a:lvl4pPr marL="2743063" indent="0">
              <a:buNone/>
              <a:defRPr sz="2400"/>
            </a:lvl4pPr>
            <a:lvl5pPr marL="3657417" indent="0">
              <a:buNone/>
              <a:defRPr sz="2400"/>
            </a:lvl5pPr>
          </a:lstStyle>
          <a:p>
            <a:pPr lvl="0"/>
            <a:r>
              <a:rPr lang="en-GB"/>
              <a:t>Subtitle, version, date and/or more information text goes here. Delete if not needed.</a:t>
            </a:r>
          </a:p>
        </p:txBody>
      </p:sp>
      <p:pic>
        <p:nvPicPr>
          <p:cNvPr id="5" name="Picture 4">
            <a:extLst>
              <a:ext uri="{FF2B5EF4-FFF2-40B4-BE49-F238E27FC236}">
                <a16:creationId xmlns:a16="http://schemas.microsoft.com/office/drawing/2014/main" id="{5B6D3F45-CB35-922A-AF51-8329FE3E9BF3}"/>
              </a:ext>
            </a:extLst>
          </p:cNvPr>
          <p:cNvPicPr>
            <a:picLocks noChangeAspect="1"/>
          </p:cNvPicPr>
          <p:nvPr userDrawn="1"/>
        </p:nvPicPr>
        <p:blipFill>
          <a:blip r:embed="rId2"/>
          <a:stretch>
            <a:fillRect/>
          </a:stretch>
        </p:blipFill>
        <p:spPr>
          <a:xfrm>
            <a:off x="21232013" y="12798000"/>
            <a:ext cx="1879600" cy="558800"/>
          </a:xfrm>
          <a:prstGeom prst="rect">
            <a:avLst/>
          </a:prstGeom>
        </p:spPr>
      </p:pic>
      <p:sp>
        <p:nvSpPr>
          <p:cNvPr id="3" name="Text Placeholder 3">
            <a:extLst>
              <a:ext uri="{FF2B5EF4-FFF2-40B4-BE49-F238E27FC236}">
                <a16:creationId xmlns:a16="http://schemas.microsoft.com/office/drawing/2014/main" id="{13B4AAD5-BDD4-9A63-60EF-BA77E5562A6D}"/>
              </a:ext>
            </a:extLst>
          </p:cNvPr>
          <p:cNvSpPr>
            <a:spLocks noGrp="1"/>
          </p:cNvSpPr>
          <p:nvPr>
            <p:ph type="body" sz="quarter" idx="12" hasCustomPrompt="1"/>
          </p:nvPr>
        </p:nvSpPr>
        <p:spPr>
          <a:xfrm>
            <a:off x="1282700" y="1600200"/>
            <a:ext cx="4967288" cy="2319338"/>
          </a:xfrm>
        </p:spPr>
        <p:txBody>
          <a:bodyPr>
            <a:noAutofit/>
          </a:bodyPr>
          <a:lstStyle>
            <a:lvl1pPr marL="0" indent="0">
              <a:lnSpc>
                <a:spcPts val="18200"/>
              </a:lnSpc>
              <a:spcBef>
                <a:spcPts val="0"/>
              </a:spcBef>
              <a:buNone/>
              <a:defRPr sz="15200">
                <a:solidFill>
                  <a:srgbClr val="224D23"/>
                </a:solidFill>
              </a:defRPr>
            </a:lvl1pPr>
            <a:lvl2pPr marL="914354" indent="0">
              <a:buNone/>
              <a:defRPr/>
            </a:lvl2pPr>
            <a:lvl3pPr marL="1828709" indent="0">
              <a:buNone/>
              <a:defRPr/>
            </a:lvl3pPr>
            <a:lvl4pPr marL="2743063" indent="0">
              <a:buNone/>
              <a:defRPr/>
            </a:lvl4pPr>
            <a:lvl5pPr marL="3657417" indent="0">
              <a:buNone/>
              <a:defRPr/>
            </a:lvl5pPr>
          </a:lstStyle>
          <a:p>
            <a:pPr lvl="0"/>
            <a:r>
              <a:rPr lang="en-GB"/>
              <a:t>01</a:t>
            </a:r>
            <a:endParaRPr lang="en-US"/>
          </a:p>
        </p:txBody>
      </p:sp>
    </p:spTree>
    <p:extLst>
      <p:ext uri="{BB962C8B-B14F-4D97-AF65-F5344CB8AC3E}">
        <p14:creationId xmlns:p14="http://schemas.microsoft.com/office/powerpoint/2010/main" val="303796545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943408"/>
            <a:ext cx="17806635" cy="1713596"/>
          </a:xfrm>
          <a:prstGeom prst="rect">
            <a:avLst/>
          </a:prstGeom>
        </p:spPr>
        <p:txBody>
          <a:bodyPr lIns="0" tIns="0" rIns="0" bIns="0"/>
          <a:lstStyle>
            <a:lvl1pPr>
              <a:defRPr sz="6550" b="0" i="0">
                <a:solidFill>
                  <a:srgbClr val="363A92"/>
                </a:solidFill>
                <a:latin typeface="+mn-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199883" y="3155604"/>
            <a:ext cx="14172946" cy="8692832"/>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a:p>
        </p:txBody>
      </p:sp>
    </p:spTree>
    <p:extLst>
      <p:ext uri="{BB962C8B-B14F-4D97-AF65-F5344CB8AC3E}">
        <p14:creationId xmlns:p14="http://schemas.microsoft.com/office/powerpoint/2010/main" val="290546768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943408"/>
            <a:ext cx="18039884" cy="1713596"/>
          </a:xfrm>
          <a:prstGeom prst="rect">
            <a:avLst/>
          </a:prstGeom>
        </p:spPr>
        <p:txBody>
          <a:bodyPr lIns="0" tIns="0" rIns="0" bIns="0"/>
          <a:lstStyle>
            <a:lvl1pPr>
              <a:defRPr sz="6550" b="0" i="0">
                <a:solidFill>
                  <a:srgbClr val="363A92"/>
                </a:solidFill>
                <a:latin typeface="+mj-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305008" y="3155604"/>
            <a:ext cx="6561533" cy="869283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16812006" y="3155604"/>
            <a:ext cx="6561533" cy="869283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22096562" y="12412592"/>
            <a:ext cx="1276977" cy="720000"/>
          </a:xfrm>
        </p:spPr>
        <p:txBody>
          <a:bodyPr/>
          <a:lstStyle/>
          <a:p>
            <a:fld id="{F4FB2FA0-B311-4FD1-A6C3-B0014DBF514B}" type="slidenum">
              <a:rPr lang="en-GB" smtClean="0"/>
              <a:pPr/>
              <a:t>‹#›</a:t>
            </a:fld>
            <a:endParaRPr lang="en-GB"/>
          </a:p>
        </p:txBody>
      </p:sp>
    </p:spTree>
    <p:extLst>
      <p:ext uri="{BB962C8B-B14F-4D97-AF65-F5344CB8AC3E}">
        <p14:creationId xmlns:p14="http://schemas.microsoft.com/office/powerpoint/2010/main" val="190393186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943408"/>
            <a:ext cx="18094648" cy="1713596"/>
          </a:xfrm>
          <a:prstGeom prst="rect">
            <a:avLst/>
          </a:prstGeom>
        </p:spPr>
        <p:txBody>
          <a:bodyPr lIns="0" tIns="0" rIns="0" bIns="0"/>
          <a:lstStyle>
            <a:lvl1pPr>
              <a:defRPr sz="6550" b="0" i="0">
                <a:solidFill>
                  <a:srgbClr val="363A92"/>
                </a:solidFill>
                <a:latin typeface="+mj-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56408"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217972" y="3155604"/>
            <a:ext cx="6804901" cy="4349304"/>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9217972" y="7875244"/>
            <a:ext cx="6804901" cy="4349304"/>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16559462" y="3155604"/>
            <a:ext cx="6804901" cy="4349304"/>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16559462" y="7875244"/>
            <a:ext cx="6804901" cy="4349304"/>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2201334"/>
            <a:ext cx="7947773" cy="4287004"/>
          </a:xfrm>
          <a:prstGeom prst="rect">
            <a:avLst/>
          </a:prstGeom>
        </p:spPr>
        <p:txBody>
          <a:bodyPr lIns="0" tIns="0" rIns="0" bIns="0" anchor="t" anchorCtr="0"/>
          <a:lstStyle>
            <a:lvl1pPr>
              <a:defRPr sz="9218" b="0" i="0">
                <a:solidFill>
                  <a:srgbClr val="363A92"/>
                </a:solidFill>
                <a:latin typeface="+mj-lt"/>
                <a:cs typeface="Arial" panose="020B0604020202020204" pitchFamily="34" charset="0"/>
              </a:defRPr>
            </a:lvl1pPr>
          </a:lstStyle>
          <a:p>
            <a:r>
              <a:rPr lang="en-IE"/>
              <a:t>Page title goes here</a:t>
            </a:r>
            <a:endParaRPr/>
          </a:p>
        </p:txBody>
      </p:sp>
      <p:sp>
        <p:nvSpPr>
          <p:cNvPr id="3" name="Holder 3"/>
          <p:cNvSpPr>
            <a:spLocks noGrp="1"/>
          </p:cNvSpPr>
          <p:nvPr>
            <p:ph type="body" idx="1" hasCustomPrompt="1"/>
          </p:nvPr>
        </p:nvSpPr>
        <p:spPr>
          <a:xfrm>
            <a:off x="10527722" y="2523067"/>
            <a:ext cx="6009187" cy="9048126"/>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37312" y="12522750"/>
            <a:ext cx="5607955" cy="685800"/>
          </a:xfrm>
          <a:prstGeom prst="rect">
            <a:avLst/>
          </a:prstGeom>
        </p:spPr>
        <p:txBody>
          <a:bodyPr lIns="0" tIns="0" rIns="0" bIns="0" anchor="b"/>
          <a:lstStyle>
            <a:lvl1pPr algn="r">
              <a:defRPr sz="2546">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17363643" y="2523067"/>
            <a:ext cx="6009187" cy="9048126"/>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Tree>
    <p:extLst>
      <p:ext uri="{BB962C8B-B14F-4D97-AF65-F5344CB8AC3E}">
        <p14:creationId xmlns:p14="http://schemas.microsoft.com/office/powerpoint/2010/main" val="79238809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1008873"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47689"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1008873"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5578989"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5578989"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10149106"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10149106"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14719222"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14719222"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19289341"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19289341"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1008873"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5578989"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10149106"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14719222"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19289341"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5640928"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8764302" y="11045067"/>
            <a:ext cx="423900" cy="423898"/>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5953643" y="10955741"/>
            <a:ext cx="2441321" cy="632338"/>
          </a:xfrm>
          <a:prstGeom prst="rect">
            <a:avLst/>
          </a:prstGeom>
        </p:spPr>
        <p:txBody>
          <a:bodyPr lIns="0" tIns="0" rIns="0" bIns="0" anchor="ctr"/>
          <a:lstStyle>
            <a:lvl1pPr>
              <a:spcAft>
                <a:spcPts val="2184"/>
              </a:spcAft>
              <a:defRPr sz="2910" b="1">
                <a:solidFill>
                  <a:srgbClr val="363A92"/>
                </a:solidFill>
                <a:latin typeface="+mn-lt"/>
                <a:cs typeface="Arial" panose="020B0604020202020204" pitchFamily="34" charset="0"/>
              </a:defRPr>
            </a:lvl1pPr>
          </a:lstStyle>
          <a:p>
            <a:r>
              <a:rPr lang="en-IE"/>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1070812"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4192895" y="11045067"/>
            <a:ext cx="423900" cy="423898"/>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1382236" y="10955741"/>
            <a:ext cx="2441321" cy="632338"/>
          </a:xfrm>
          <a:prstGeom prst="rect">
            <a:avLst/>
          </a:prstGeom>
        </p:spPr>
        <p:txBody>
          <a:bodyPr lIns="0" tIns="0" rIns="0" bIns="0" anchor="ctr"/>
          <a:lstStyle>
            <a:lvl1pPr>
              <a:spcAft>
                <a:spcPts val="2184"/>
              </a:spcAft>
              <a:defRPr sz="2910" b="1">
                <a:solidFill>
                  <a:srgbClr val="363A92"/>
                </a:solidFill>
                <a:latin typeface="+mn-lt"/>
                <a:cs typeface="Arial" panose="020B0604020202020204" pitchFamily="34" charset="0"/>
              </a:defRPr>
            </a:lvl1pPr>
          </a:lstStyle>
          <a:p>
            <a:r>
              <a:rPr lang="en-IE"/>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10211045"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13335708" y="11045067"/>
            <a:ext cx="423900" cy="423898"/>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10525049" y="10955741"/>
            <a:ext cx="2441321" cy="632338"/>
          </a:xfrm>
          <a:prstGeom prst="rect">
            <a:avLst/>
          </a:prstGeom>
        </p:spPr>
        <p:txBody>
          <a:bodyPr lIns="0" tIns="0" rIns="0" bIns="0" anchor="ctr"/>
          <a:lstStyle>
            <a:lvl1pPr>
              <a:spcAft>
                <a:spcPts val="2184"/>
              </a:spcAft>
              <a:defRPr sz="2910" b="1">
                <a:solidFill>
                  <a:srgbClr val="363A92"/>
                </a:solidFill>
                <a:latin typeface="+mn-lt"/>
                <a:cs typeface="Arial" panose="020B0604020202020204" pitchFamily="34" charset="0"/>
              </a:defRPr>
            </a:lvl1pPr>
          </a:lstStyle>
          <a:p>
            <a:r>
              <a:rPr lang="en-IE"/>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14781161"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17907115" y="11045067"/>
            <a:ext cx="423900" cy="423898"/>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15096455" y="10955741"/>
            <a:ext cx="2441321" cy="632338"/>
          </a:xfrm>
          <a:prstGeom prst="rect">
            <a:avLst/>
          </a:prstGeom>
        </p:spPr>
        <p:txBody>
          <a:bodyPr lIns="0" tIns="0" rIns="0" bIns="0" anchor="ctr"/>
          <a:lstStyle>
            <a:lvl1pPr>
              <a:spcAft>
                <a:spcPts val="2184"/>
              </a:spcAft>
              <a:defRPr sz="2910" b="1">
                <a:solidFill>
                  <a:srgbClr val="363A92"/>
                </a:solidFill>
                <a:latin typeface="+mn-lt"/>
                <a:cs typeface="Arial" panose="020B0604020202020204" pitchFamily="34" charset="0"/>
              </a:defRPr>
            </a:lvl1pPr>
          </a:lstStyle>
          <a:p>
            <a:r>
              <a:rPr lang="en-IE"/>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19351280" y="10955741"/>
            <a:ext cx="3942429" cy="615450"/>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22478517" y="11045067"/>
            <a:ext cx="423900" cy="423898"/>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19667858" y="10955741"/>
            <a:ext cx="2441321" cy="632338"/>
          </a:xfrm>
          <a:prstGeom prst="rect">
            <a:avLst/>
          </a:prstGeom>
        </p:spPr>
        <p:txBody>
          <a:bodyPr lIns="0" tIns="0" rIns="0" bIns="0" anchor="ctr"/>
          <a:lstStyle>
            <a:lvl1pPr>
              <a:spcAft>
                <a:spcPts val="2184"/>
              </a:spcAft>
              <a:defRPr sz="2910" b="1">
                <a:solidFill>
                  <a:srgbClr val="363A92"/>
                </a:solidFill>
                <a:latin typeface="+mn-lt"/>
                <a:cs typeface="Arial" panose="020B0604020202020204" pitchFamily="34" charset="0"/>
              </a:defRPr>
            </a:lvl1pPr>
          </a:lstStyle>
          <a:p>
            <a:r>
              <a:rPr lang="en-IE"/>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1008873" y="943408"/>
            <a:ext cx="17518626" cy="1713596"/>
          </a:xfrm>
        </p:spPr>
        <p:txBody>
          <a:bodyPr/>
          <a:lstStyle>
            <a:lvl1pPr>
              <a:defRPr/>
            </a:lvl1pPr>
          </a:lstStyle>
          <a:p>
            <a:r>
              <a:rPr lang="en-US"/>
              <a:t>Meet the team</a:t>
            </a:r>
            <a:endParaRPr lang="en-GB"/>
          </a:p>
        </p:txBody>
      </p:sp>
    </p:spTree>
    <p:extLst>
      <p:ext uri="{BB962C8B-B14F-4D97-AF65-F5344CB8AC3E}">
        <p14:creationId xmlns:p14="http://schemas.microsoft.com/office/powerpoint/2010/main" val="241483681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_Team page (no LinkedIn)">
    <p:bg>
      <p:bgPr>
        <a:solidFill>
          <a:srgbClr val="E6F5FD"/>
        </a:solidFill>
        <a:effectLst/>
      </p:bgPr>
    </p:bg>
    <p:spTree>
      <p:nvGrpSpPr>
        <p:cNvPr id="1" name=""/>
        <p:cNvGrpSpPr/>
        <p:nvPr/>
      </p:nvGrpSpPr>
      <p:grpSpPr>
        <a:xfrm>
          <a:off x="0" y="0"/>
          <a:ext cx="0" cy="0"/>
          <a:chOff x="0" y="0"/>
          <a:chExt cx="0" cy="0"/>
        </a:xfrm>
      </p:grpSpPr>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1008873"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5578989"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10149106"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14719222"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19289341" y="8317369"/>
            <a:ext cx="4066303" cy="2638374"/>
          </a:xfrm>
          <a:prstGeom prst="rect">
            <a:avLst/>
          </a:prstGeom>
        </p:spPr>
        <p:txBody>
          <a:bodyPr lIns="0" tIns="0" rIns="0" bIns="0"/>
          <a:lstStyle>
            <a:lvl1pPr>
              <a:spcAft>
                <a:spcPts val="2184"/>
              </a:spcAft>
              <a:defRPr sz="2184"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3" name="Holder 3"/>
          <p:cNvSpPr>
            <a:spLocks noGrp="1"/>
          </p:cNvSpPr>
          <p:nvPr>
            <p:ph type="body" idx="1" hasCustomPrompt="1"/>
          </p:nvPr>
        </p:nvSpPr>
        <p:spPr>
          <a:xfrm>
            <a:off x="1008873"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47689"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1008873"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5578989"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5578989"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10149106"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10149106"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14719222"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14719222"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19289341" y="7213353"/>
            <a:ext cx="4066303" cy="1030882"/>
          </a:xfrm>
          <a:prstGeom prst="rect">
            <a:avLst/>
          </a:prstGeom>
        </p:spPr>
        <p:txBody>
          <a:bodyPr lIns="0" tIns="0" rIns="0" bIns="0"/>
          <a:lstStyle>
            <a:lvl1pPr>
              <a:spcAft>
                <a:spcPts val="2184"/>
              </a:spcAft>
              <a:defRPr sz="2910" b="1">
                <a:solidFill>
                  <a:srgbClr val="363A92"/>
                </a:solidFill>
                <a:latin typeface="+mn-lt"/>
                <a:cs typeface="Arial" panose="020B0604020202020204" pitchFamily="34" charset="0"/>
              </a:defRPr>
            </a:lvl1pPr>
          </a:lstStyle>
          <a:p>
            <a:r>
              <a:rPr lang="en-IE"/>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19289341" y="2872599"/>
            <a:ext cx="4066303" cy="398540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1008873" y="943408"/>
            <a:ext cx="16738817" cy="1713596"/>
          </a:xfrm>
        </p:spPr>
        <p:txBody>
          <a:bodyPr/>
          <a:lstStyle>
            <a:lvl1pPr>
              <a:defRPr/>
            </a:lvl1pPr>
          </a:lstStyle>
          <a:p>
            <a:r>
              <a:rPr lang="en-US"/>
              <a:t>Meet the team</a:t>
            </a:r>
            <a:endParaRPr lang="en-GB"/>
          </a:p>
        </p:txBody>
      </p:sp>
    </p:spTree>
    <p:extLst>
      <p:ext uri="{BB962C8B-B14F-4D97-AF65-F5344CB8AC3E}">
        <p14:creationId xmlns:p14="http://schemas.microsoft.com/office/powerpoint/2010/main" val="311935785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17764874" y="12522750"/>
            <a:ext cx="5607955" cy="685800"/>
          </a:xfrm>
          <a:prstGeom prst="rect">
            <a:avLst/>
          </a:prstGeom>
        </p:spPr>
        <p:txBody>
          <a:bodyPr lIns="0" tIns="0" rIns="0" bIns="0" anchor="b"/>
          <a:lstStyle>
            <a:lvl1pPr algn="r">
              <a:defRPr sz="2546">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9199886" y="3155604"/>
            <a:ext cx="14172944" cy="8692832"/>
          </a:xfrm>
          <a:prstGeom prst="rect">
            <a:avLst/>
          </a:prstGeom>
        </p:spPr>
        <p:txBody>
          <a:bodyPr/>
          <a:lstStyle>
            <a:lvl1pPr algn="ctr">
              <a:defRPr sz="2184">
                <a:solidFill>
                  <a:srgbClr val="363A92"/>
                </a:solidFill>
                <a:latin typeface="+mn-lt"/>
                <a:cs typeface="Arial" panose="020B0604020202020204" pitchFamily="34" charset="0"/>
              </a:defRPr>
            </a:lvl1pPr>
          </a:lstStyle>
          <a:p>
            <a:r>
              <a:rPr lang="en-US"/>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1008873" y="943408"/>
            <a:ext cx="18238659" cy="1713596"/>
          </a:xfrm>
        </p:spPr>
        <p:txBody>
          <a:bodyPr/>
          <a:lstStyle>
            <a:lvl1pPr>
              <a:defRPr/>
            </a:lvl1pPr>
          </a:lstStyle>
          <a:p>
            <a:r>
              <a:rPr lang="en-US"/>
              <a:t>Page title goes here</a:t>
            </a:r>
            <a:endParaRPr lang="en-GB"/>
          </a:p>
        </p:txBody>
      </p:sp>
    </p:spTree>
    <p:extLst>
      <p:ext uri="{BB962C8B-B14F-4D97-AF65-F5344CB8AC3E}">
        <p14:creationId xmlns:p14="http://schemas.microsoft.com/office/powerpoint/2010/main" val="86974494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logo and title only">
    <p:bg>
      <p:bgPr>
        <a:solidFill>
          <a:schemeClr val="bg1"/>
        </a:solidFill>
        <a:effectLst/>
      </p:bgPr>
    </p:bg>
    <p:spTree>
      <p:nvGrpSpPr>
        <p:cNvPr id="1" name=""/>
        <p:cNvGrpSpPr/>
        <p:nvPr/>
      </p:nvGrpSpPr>
      <p:grpSpPr>
        <a:xfrm>
          <a:off x="0" y="0"/>
          <a:ext cx="0" cy="0"/>
          <a:chOff x="0" y="0"/>
          <a:chExt cx="0" cy="0"/>
        </a:xfrm>
      </p:grpSpPr>
      <p:sp>
        <p:nvSpPr>
          <p:cNvPr id="6" name="Holder 2">
            <a:extLst>
              <a:ext uri="{FF2B5EF4-FFF2-40B4-BE49-F238E27FC236}">
                <a16:creationId xmlns:a16="http://schemas.microsoft.com/office/drawing/2014/main" id="{53A96A89-88E7-336C-E549-9D337CBC6017}"/>
              </a:ext>
            </a:extLst>
          </p:cNvPr>
          <p:cNvSpPr>
            <a:spLocks noGrp="1"/>
          </p:cNvSpPr>
          <p:nvPr>
            <p:ph type="title" hasCustomPrompt="1"/>
          </p:nvPr>
        </p:nvSpPr>
        <p:spPr>
          <a:xfrm>
            <a:off x="1008877" y="943408"/>
            <a:ext cx="18382662" cy="1713596"/>
          </a:xfrm>
          <a:prstGeom prst="rect">
            <a:avLst/>
          </a:prstGeom>
        </p:spPr>
        <p:txBody>
          <a:bodyPr lIns="0" tIns="0" rIns="0" bIns="0"/>
          <a:lstStyle>
            <a:lvl1pPr>
              <a:defRPr sz="6550" b="0" i="0">
                <a:solidFill>
                  <a:srgbClr val="363A92"/>
                </a:solidFill>
                <a:latin typeface="+mj-lt"/>
                <a:cs typeface="Arial" panose="020B0604020202020204" pitchFamily="34" charset="0"/>
              </a:defRPr>
            </a:lvl1pPr>
          </a:lstStyle>
          <a:p>
            <a:r>
              <a:rPr lang="en-IE" sz="6550"/>
              <a:t>Page title goes here</a:t>
            </a:r>
            <a:endParaRPr/>
          </a:p>
        </p:txBody>
      </p:sp>
      <p:pic>
        <p:nvPicPr>
          <p:cNvPr id="10" name="Picture 287">
            <a:extLst>
              <a:ext uri="{FF2B5EF4-FFF2-40B4-BE49-F238E27FC236}">
                <a16:creationId xmlns:a16="http://schemas.microsoft.com/office/drawing/2014/main" id="{177899CC-70D7-C7F1-E56D-52625DF0E9C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2823323175"/>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943408"/>
            <a:ext cx="18238655" cy="1713596"/>
          </a:xfrm>
          <a:prstGeom prst="rect">
            <a:avLst/>
          </a:prstGeom>
        </p:spPr>
        <p:txBody>
          <a:bodyPr lIns="0" tIns="0" rIns="0" bIns="0"/>
          <a:lstStyle>
            <a:lvl1pPr>
              <a:defRPr sz="6550" b="0" i="0">
                <a:solidFill>
                  <a:schemeClr val="bg1"/>
                </a:solidFill>
                <a:latin typeface="+mn-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199883" y="3155604"/>
            <a:ext cx="14172946" cy="8692832"/>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1008877" y="943408"/>
            <a:ext cx="17806635" cy="1713596"/>
          </a:xfrm>
          <a:prstGeom prst="rect">
            <a:avLst/>
          </a:prstGeom>
        </p:spPr>
        <p:txBody>
          <a:bodyPr lIns="0" tIns="0" rIns="0" bIns="0"/>
          <a:lstStyle>
            <a:lvl1pPr>
              <a:defRPr sz="6550" b="0" i="0">
                <a:solidFill>
                  <a:schemeClr val="bg1"/>
                </a:solidFill>
                <a:latin typeface="+mj-lt"/>
                <a:cs typeface="Arial" panose="020B0604020202020204" pitchFamily="34" charset="0"/>
              </a:defRPr>
            </a:lvl1pPr>
          </a:lstStyle>
          <a:p>
            <a:r>
              <a:rPr lang="en-IE" sz="6550"/>
              <a:t>Page title goes here</a:t>
            </a:r>
            <a:endParaRPr/>
          </a:p>
        </p:txBody>
      </p:sp>
      <p:sp>
        <p:nvSpPr>
          <p:cNvPr id="3" name="Holder 3"/>
          <p:cNvSpPr>
            <a:spLocks noGrp="1"/>
          </p:cNvSpPr>
          <p:nvPr>
            <p:ph type="body" idx="1" hasCustomPrompt="1"/>
          </p:nvPr>
        </p:nvSpPr>
        <p:spPr>
          <a:xfrm>
            <a:off x="1008875" y="3154681"/>
            <a:ext cx="7350668" cy="8416510"/>
          </a:xfrm>
          <a:prstGeom prst="rect">
            <a:avLst/>
          </a:prstGeom>
        </p:spPr>
        <p:txBody>
          <a:bodyPr lIns="0" tIns="0" rIns="0" bIns="0"/>
          <a:lstStyle>
            <a:lvl1pPr>
              <a:spcAft>
                <a:spcPts val="2184"/>
              </a:spcAft>
              <a:defRPr sz="2910">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9305008" y="3155604"/>
            <a:ext cx="6561533" cy="869283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16812006" y="3155604"/>
            <a:ext cx="6561533" cy="869283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22096562" y="12412592"/>
            <a:ext cx="1276977" cy="720000"/>
          </a:xfrm>
        </p:spPr>
        <p:txBody>
          <a:bodyPr/>
          <a:lstStyle>
            <a:lvl1pPr>
              <a:defRPr>
                <a:solidFill>
                  <a:schemeClr val="bg1"/>
                </a:solidFill>
              </a:defRPr>
            </a:lvl1pPr>
          </a:lstStyle>
          <a:p>
            <a:fld id="{F4FB2FA0-B311-4FD1-A6C3-B0014DBF514B}" type="slidenum">
              <a:rPr lang="en-GB" smtClean="0"/>
              <a:pPr/>
              <a:t>‹#›</a:t>
            </a:fld>
            <a:endParaRPr lang="en-GB"/>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1402671" y="666161"/>
            <a:ext cx="1970868" cy="524078"/>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26" Type="http://schemas.openxmlformats.org/officeDocument/2006/relationships/slideLayout" Target="../slideLayouts/slideLayout74.xml"/><Relationship Id="rId3" Type="http://schemas.openxmlformats.org/officeDocument/2006/relationships/slideLayout" Target="../slideLayouts/slideLayout51.xml"/><Relationship Id="rId21" Type="http://schemas.openxmlformats.org/officeDocument/2006/relationships/slideLayout" Target="../slideLayouts/slideLayout69.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5" Type="http://schemas.openxmlformats.org/officeDocument/2006/relationships/slideLayout" Target="../slideLayouts/slideLayout73.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slideLayout" Target="../slideLayouts/slideLayout68.xml"/><Relationship Id="rId29" Type="http://schemas.openxmlformats.org/officeDocument/2006/relationships/theme" Target="../theme/theme2.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24" Type="http://schemas.openxmlformats.org/officeDocument/2006/relationships/slideLayout" Target="../slideLayouts/slideLayout72.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23" Type="http://schemas.openxmlformats.org/officeDocument/2006/relationships/slideLayout" Target="../slideLayouts/slideLayout71.xml"/><Relationship Id="rId28" Type="http://schemas.openxmlformats.org/officeDocument/2006/relationships/slideLayout" Target="../slideLayouts/slideLayout76.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31" Type="http://schemas.openxmlformats.org/officeDocument/2006/relationships/image" Target="../media/image34.svg"/><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slideLayout" Target="../slideLayouts/slideLayout70.xml"/><Relationship Id="rId27" Type="http://schemas.openxmlformats.org/officeDocument/2006/relationships/slideLayout" Target="../slideLayouts/slideLayout75.xml"/><Relationship Id="rId30" Type="http://schemas.openxmlformats.org/officeDocument/2006/relationships/image" Target="../media/image3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slideLayout" Target="../slideLayouts/slideLayout94.xml"/><Relationship Id="rId26" Type="http://schemas.openxmlformats.org/officeDocument/2006/relationships/slideLayout" Target="../slideLayouts/slideLayout102.xml"/><Relationship Id="rId3" Type="http://schemas.openxmlformats.org/officeDocument/2006/relationships/slideLayout" Target="../slideLayouts/slideLayout79.xml"/><Relationship Id="rId21" Type="http://schemas.openxmlformats.org/officeDocument/2006/relationships/slideLayout" Target="../slideLayouts/slideLayout97.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5" Type="http://schemas.openxmlformats.org/officeDocument/2006/relationships/slideLayout" Target="../slideLayouts/slideLayout101.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slideLayout" Target="../slideLayouts/slideLayout96.xml"/><Relationship Id="rId29" Type="http://schemas.openxmlformats.org/officeDocument/2006/relationships/theme" Target="../theme/theme3.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24" Type="http://schemas.openxmlformats.org/officeDocument/2006/relationships/slideLayout" Target="../slideLayouts/slideLayout100.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23" Type="http://schemas.openxmlformats.org/officeDocument/2006/relationships/slideLayout" Target="../slideLayouts/slideLayout99.xml"/><Relationship Id="rId28" Type="http://schemas.openxmlformats.org/officeDocument/2006/relationships/slideLayout" Target="../slideLayouts/slideLayout104.xml"/><Relationship Id="rId10" Type="http://schemas.openxmlformats.org/officeDocument/2006/relationships/slideLayout" Target="../slideLayouts/slideLayout86.xml"/><Relationship Id="rId19" Type="http://schemas.openxmlformats.org/officeDocument/2006/relationships/slideLayout" Target="../slideLayouts/slideLayout95.xml"/><Relationship Id="rId31" Type="http://schemas.openxmlformats.org/officeDocument/2006/relationships/image" Target="../media/image34.svg"/><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slideLayout" Target="../slideLayouts/slideLayout98.xml"/><Relationship Id="rId27" Type="http://schemas.openxmlformats.org/officeDocument/2006/relationships/slideLayout" Target="../slideLayouts/slideLayout103.xml"/><Relationship Id="rId30" Type="http://schemas.openxmlformats.org/officeDocument/2006/relationships/image" Target="../media/image3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18" Type="http://schemas.openxmlformats.org/officeDocument/2006/relationships/slideLayout" Target="../slideLayouts/slideLayout122.xml"/><Relationship Id="rId26" Type="http://schemas.openxmlformats.org/officeDocument/2006/relationships/slideLayout" Target="../slideLayouts/slideLayout130.xml"/><Relationship Id="rId3" Type="http://schemas.openxmlformats.org/officeDocument/2006/relationships/slideLayout" Target="../slideLayouts/slideLayout107.xml"/><Relationship Id="rId21" Type="http://schemas.openxmlformats.org/officeDocument/2006/relationships/slideLayout" Target="../slideLayouts/slideLayout125.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17" Type="http://schemas.openxmlformats.org/officeDocument/2006/relationships/slideLayout" Target="../slideLayouts/slideLayout121.xml"/><Relationship Id="rId25" Type="http://schemas.openxmlformats.org/officeDocument/2006/relationships/slideLayout" Target="../slideLayouts/slideLayout129.xml"/><Relationship Id="rId2" Type="http://schemas.openxmlformats.org/officeDocument/2006/relationships/slideLayout" Target="../slideLayouts/slideLayout106.xml"/><Relationship Id="rId16" Type="http://schemas.openxmlformats.org/officeDocument/2006/relationships/slideLayout" Target="../slideLayouts/slideLayout120.xml"/><Relationship Id="rId20" Type="http://schemas.openxmlformats.org/officeDocument/2006/relationships/slideLayout" Target="../slideLayouts/slideLayout124.xml"/><Relationship Id="rId29" Type="http://schemas.openxmlformats.org/officeDocument/2006/relationships/theme" Target="../theme/theme4.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24" Type="http://schemas.openxmlformats.org/officeDocument/2006/relationships/slideLayout" Target="../slideLayouts/slideLayout128.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23" Type="http://schemas.openxmlformats.org/officeDocument/2006/relationships/slideLayout" Target="../slideLayouts/slideLayout127.xml"/><Relationship Id="rId28" Type="http://schemas.openxmlformats.org/officeDocument/2006/relationships/slideLayout" Target="../slideLayouts/slideLayout132.xml"/><Relationship Id="rId10" Type="http://schemas.openxmlformats.org/officeDocument/2006/relationships/slideLayout" Target="../slideLayouts/slideLayout114.xml"/><Relationship Id="rId19" Type="http://schemas.openxmlformats.org/officeDocument/2006/relationships/slideLayout" Target="../slideLayouts/slideLayout123.xml"/><Relationship Id="rId31" Type="http://schemas.openxmlformats.org/officeDocument/2006/relationships/image" Target="../media/image34.svg"/><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 Id="rId22" Type="http://schemas.openxmlformats.org/officeDocument/2006/relationships/slideLayout" Target="../slideLayouts/slideLayout126.xml"/><Relationship Id="rId27" Type="http://schemas.openxmlformats.org/officeDocument/2006/relationships/slideLayout" Target="../slideLayouts/slideLayout131.xml"/><Relationship Id="rId30" Type="http://schemas.openxmlformats.org/officeDocument/2006/relationships/image" Target="../media/image3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291" y="730251"/>
            <a:ext cx="21029831" cy="265112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1676291" y="3651250"/>
            <a:ext cx="21029831" cy="870267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1676291" y="12712701"/>
            <a:ext cx="5486043"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C764DE79-268F-4C1A-8933-263129D2AF90}" type="datetimeFigureOut">
              <a:rPr lang="en-US" dirty="0"/>
              <a:t>2/23/2026</a:t>
            </a:fld>
            <a:endParaRPr lang="en-US"/>
          </a:p>
        </p:txBody>
      </p:sp>
      <p:sp>
        <p:nvSpPr>
          <p:cNvPr id="5" name="Footer Placeholder 4"/>
          <p:cNvSpPr>
            <a:spLocks noGrp="1"/>
          </p:cNvSpPr>
          <p:nvPr>
            <p:ph type="ftr" sz="quarter" idx="3"/>
          </p:nvPr>
        </p:nvSpPr>
        <p:spPr>
          <a:xfrm>
            <a:off x="8076675" y="12712701"/>
            <a:ext cx="8229064"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7220079" y="12712701"/>
            <a:ext cx="5486043"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EB13E3A0-45D4-D749-B7DE-8599DD36FCEB}" type="slidenum">
              <a:rPr lang="en-US" smtClean="0"/>
              <a:t>‹#›</a:t>
            </a:fld>
            <a:endParaRPr lang="en-US"/>
          </a:p>
        </p:txBody>
      </p:sp>
    </p:spTree>
    <p:extLst>
      <p:ext uri="{BB962C8B-B14F-4D97-AF65-F5344CB8AC3E}">
        <p14:creationId xmlns:p14="http://schemas.microsoft.com/office/powerpoint/2010/main" val="19424202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6" r:id="rId4"/>
    <p:sldLayoutId id="2147483667" r:id="rId5"/>
    <p:sldLayoutId id="2147483668" r:id="rId6"/>
    <p:sldLayoutId id="2147483669" r:id="rId7"/>
    <p:sldLayoutId id="2147483715" r:id="rId8"/>
    <p:sldLayoutId id="2147483714" r:id="rId9"/>
    <p:sldLayoutId id="2147483727" r:id="rId10"/>
    <p:sldLayoutId id="2147483729" r:id="rId11"/>
    <p:sldLayoutId id="2147483731" r:id="rId12"/>
    <p:sldLayoutId id="2147483732" r:id="rId13"/>
    <p:sldLayoutId id="2147483733" r:id="rId14"/>
    <p:sldLayoutId id="2147483734" r:id="rId15"/>
    <p:sldLayoutId id="2147483735" r:id="rId16"/>
    <p:sldLayoutId id="2147483736" r:id="rId17"/>
    <p:sldLayoutId id="2147483719" r:id="rId18"/>
    <p:sldLayoutId id="2147483698" r:id="rId19"/>
    <p:sldLayoutId id="2147483721" r:id="rId20"/>
    <p:sldLayoutId id="2147483716" r:id="rId21"/>
    <p:sldLayoutId id="2147483717" r:id="rId22"/>
    <p:sldLayoutId id="2147483718" r:id="rId23"/>
    <p:sldLayoutId id="2147483675" r:id="rId24"/>
    <p:sldLayoutId id="2147483709" r:id="rId25"/>
    <p:sldLayoutId id="2147483728" r:id="rId26"/>
    <p:sldLayoutId id="2147483712" r:id="rId27"/>
    <p:sldLayoutId id="2147483702" r:id="rId28"/>
    <p:sldLayoutId id="2147483722" r:id="rId29"/>
    <p:sldLayoutId id="2147483730" r:id="rId30"/>
    <p:sldLayoutId id="2147483676" r:id="rId31"/>
    <p:sldLayoutId id="2147483711" r:id="rId32"/>
    <p:sldLayoutId id="2147483713" r:id="rId33"/>
    <p:sldLayoutId id="2147483679" r:id="rId34"/>
    <p:sldLayoutId id="2147483724" r:id="rId35"/>
    <p:sldLayoutId id="2147483681" r:id="rId36"/>
    <p:sldLayoutId id="2147483682" r:id="rId37"/>
    <p:sldLayoutId id="2147483683" r:id="rId38"/>
    <p:sldLayoutId id="2147483684" r:id="rId39"/>
    <p:sldLayoutId id="2147483685" r:id="rId40"/>
    <p:sldLayoutId id="2147483723" r:id="rId41"/>
    <p:sldLayoutId id="2147483737" r:id="rId42"/>
    <p:sldLayoutId id="2147483725" r:id="rId43"/>
    <p:sldLayoutId id="2147483726" r:id="rId44"/>
    <p:sldLayoutId id="2147483720" r:id="rId45"/>
    <p:sldLayoutId id="2147483707" r:id="rId46"/>
    <p:sldLayoutId id="2147483708" r:id="rId47"/>
    <p:sldLayoutId id="2147483738" r:id="rId48"/>
  </p:sldLayoutIdLst>
  <p:txStyles>
    <p:titleStyle>
      <a:lvl1pPr algn="l" defTabSz="1828709"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808" userDrawn="1">
          <p15:clr>
            <a:srgbClr val="F26B43"/>
          </p15:clr>
        </p15:guide>
        <p15:guide id="2" pos="1579" userDrawn="1">
          <p15:clr>
            <a:srgbClr val="F26B43"/>
          </p15:clr>
        </p15:guide>
        <p15:guide id="3" pos="1987" userDrawn="1">
          <p15:clr>
            <a:srgbClr val="F26B43"/>
          </p15:clr>
        </p15:guide>
        <p15:guide id="4" pos="2758" userDrawn="1">
          <p15:clr>
            <a:srgbClr val="F26B43"/>
          </p15:clr>
        </p15:guide>
        <p15:guide id="5" pos="3166" userDrawn="1">
          <p15:clr>
            <a:srgbClr val="F26B43"/>
          </p15:clr>
        </p15:guide>
        <p15:guide id="6" pos="3937" userDrawn="1">
          <p15:clr>
            <a:srgbClr val="F26B43"/>
          </p15:clr>
        </p15:guide>
        <p15:guide id="7" pos="4346" userDrawn="1">
          <p15:clr>
            <a:srgbClr val="F26B43"/>
          </p15:clr>
        </p15:guide>
        <p15:guide id="8" pos="5117" userDrawn="1">
          <p15:clr>
            <a:srgbClr val="F26B43"/>
          </p15:clr>
        </p15:guide>
        <p15:guide id="9" pos="5525" userDrawn="1">
          <p15:clr>
            <a:srgbClr val="F26B43"/>
          </p15:clr>
        </p15:guide>
        <p15:guide id="10" pos="6296" userDrawn="1">
          <p15:clr>
            <a:srgbClr val="F26B43"/>
          </p15:clr>
        </p15:guide>
        <p15:guide id="11" pos="6704" userDrawn="1">
          <p15:clr>
            <a:srgbClr val="F26B43"/>
          </p15:clr>
        </p15:guide>
        <p15:guide id="12" pos="7475" userDrawn="1">
          <p15:clr>
            <a:srgbClr val="F26B43"/>
          </p15:clr>
        </p15:guide>
        <p15:guide id="13" pos="7884" userDrawn="1">
          <p15:clr>
            <a:srgbClr val="F26B43"/>
          </p15:clr>
        </p15:guide>
        <p15:guide id="14" pos="8655" userDrawn="1">
          <p15:clr>
            <a:srgbClr val="F26B43"/>
          </p15:clr>
        </p15:guide>
        <p15:guide id="15" pos="9063" userDrawn="1">
          <p15:clr>
            <a:srgbClr val="F26B43"/>
          </p15:clr>
        </p15:guide>
        <p15:guide id="16" pos="9834" userDrawn="1">
          <p15:clr>
            <a:srgbClr val="F26B43"/>
          </p15:clr>
        </p15:guide>
        <p15:guide id="17" pos="10242" userDrawn="1">
          <p15:clr>
            <a:srgbClr val="F26B43"/>
          </p15:clr>
        </p15:guide>
        <p15:guide id="18" pos="11013" userDrawn="1">
          <p15:clr>
            <a:srgbClr val="F26B43"/>
          </p15:clr>
        </p15:guide>
        <p15:guide id="19" pos="11422" userDrawn="1">
          <p15:clr>
            <a:srgbClr val="F26B43"/>
          </p15:clr>
        </p15:guide>
        <p15:guide id="20" pos="12193" userDrawn="1">
          <p15:clr>
            <a:srgbClr val="F26B43"/>
          </p15:clr>
        </p15:guide>
        <p15:guide id="21" pos="12601" userDrawn="1">
          <p15:clr>
            <a:srgbClr val="F26B43"/>
          </p15:clr>
        </p15:guide>
        <p15:guide id="22" pos="13372" userDrawn="1">
          <p15:clr>
            <a:srgbClr val="F26B43"/>
          </p15:clr>
        </p15:guide>
        <p15:guide id="23" pos="13780" userDrawn="1">
          <p15:clr>
            <a:srgbClr val="F26B43"/>
          </p15:clr>
        </p15:guide>
        <p15:guide id="24" pos="1455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30">
            <a:extLst>
              <a:ext uri="{96DAC541-7B7A-43D3-8B79-37D633B846F1}">
                <asvg:svgBlip xmlns:asvg="http://schemas.microsoft.com/office/drawing/2016/SVG/main" r:embed="rId31"/>
              </a:ext>
            </a:extLst>
          </a:blip>
          <a:srcRect/>
          <a:stretch/>
        </p:blipFill>
        <p:spPr>
          <a:xfrm>
            <a:off x="21402671" y="666161"/>
            <a:ext cx="1970868" cy="524078"/>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1008873" y="943408"/>
            <a:ext cx="11182334" cy="1713596"/>
          </a:xfrm>
          <a:prstGeom prst="rect">
            <a:avLst/>
          </a:prstGeom>
        </p:spPr>
        <p:txBody>
          <a:bodyPr vert="horz" lIns="0" tIns="0" rIns="0" bIns="0" rtlCol="0" anchor="ctr">
            <a:normAutofit/>
          </a:bodyPr>
          <a:lstStyle/>
          <a:p>
            <a:r>
              <a:rPr lang="en-US"/>
              <a:t>Page title goes here</a:t>
            </a:r>
            <a:endParaRPr lang="en-GB"/>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1008874" y="3144522"/>
            <a:ext cx="22363954" cy="869283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19505931" y="12412592"/>
            <a:ext cx="2438241" cy="720000"/>
          </a:xfrm>
          <a:prstGeom prst="rect">
            <a:avLst/>
          </a:prstGeom>
        </p:spPr>
        <p:txBody>
          <a:bodyPr vert="horz" lIns="0" tIns="0" rIns="0" bIns="0" rtlCol="0" anchor="b" anchorCtr="0"/>
          <a:lstStyle>
            <a:lvl1pPr algn="l">
              <a:defRPr sz="2400">
                <a:solidFill>
                  <a:schemeClr val="accent1"/>
                </a:solidFill>
              </a:defRPr>
            </a:lvl1pPr>
          </a:lstStyle>
          <a:p>
            <a:pPr algn="ctr"/>
            <a:r>
              <a:rPr lang="en-GB"/>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12191206" y="12412592"/>
            <a:ext cx="6857554" cy="720000"/>
          </a:xfrm>
          <a:prstGeom prst="rect">
            <a:avLst/>
          </a:prstGeom>
        </p:spPr>
        <p:txBody>
          <a:bodyPr vert="horz" lIns="0" tIns="0" rIns="0" bIns="0" rtlCol="0" anchor="b" anchorCtr="0"/>
          <a:lstStyle>
            <a:lvl1pPr algn="r">
              <a:defRPr sz="2400">
                <a:solidFill>
                  <a:schemeClr val="accent1"/>
                </a:solidFill>
              </a:defRPr>
            </a:lvl1pPr>
          </a:lstStyle>
          <a:p>
            <a:endParaRPr lang="en-GB"/>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22096562" y="12412592"/>
            <a:ext cx="1276977" cy="720000"/>
          </a:xfrm>
          <a:prstGeom prst="rect">
            <a:avLst/>
          </a:prstGeom>
        </p:spPr>
        <p:txBody>
          <a:bodyPr vert="horz" lIns="0" tIns="0" rIns="0" bIns="0" rtlCol="0" anchor="b" anchorCtr="0"/>
          <a:lstStyle>
            <a:lvl1pPr algn="r">
              <a:defRPr sz="2400">
                <a:solidFill>
                  <a:schemeClr val="accent1"/>
                </a:solidFill>
              </a:defRPr>
            </a:lvl1pPr>
          </a:lstStyle>
          <a:p>
            <a:fld id="{F4FB2FA0-B311-4FD1-A6C3-B0014DBF514B}"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701" r:id="rId3"/>
    <p:sldLayoutId id="2147483678" r:id="rId4"/>
    <p:sldLayoutId id="2147483670" r:id="rId5"/>
    <p:sldLayoutId id="2147483671" r:id="rId6"/>
    <p:sldLayoutId id="2147483672" r:id="rId7"/>
    <p:sldLayoutId id="2147483673" r:id="rId8"/>
    <p:sldLayoutId id="2147483674" r:id="rId9"/>
    <p:sldLayoutId id="2147483697" r:id="rId10"/>
    <p:sldLayoutId id="2147483706" r:id="rId11"/>
    <p:sldLayoutId id="2147483699" r:id="rId12"/>
    <p:sldLayoutId id="2147483703" r:id="rId13"/>
    <p:sldLayoutId id="2147483686" r:id="rId14"/>
    <p:sldLayoutId id="2147483680" r:id="rId15"/>
    <p:sldLayoutId id="2147483687" r:id="rId16"/>
    <p:sldLayoutId id="2147483688" r:id="rId17"/>
    <p:sldLayoutId id="2147483689" r:id="rId18"/>
    <p:sldLayoutId id="2147483700" r:id="rId19"/>
    <p:sldLayoutId id="2147483690" r:id="rId20"/>
    <p:sldLayoutId id="2147483704" r:id="rId21"/>
    <p:sldLayoutId id="2147483691" r:id="rId22"/>
    <p:sldLayoutId id="2147483692" r:id="rId23"/>
    <p:sldLayoutId id="2147483693" r:id="rId24"/>
    <p:sldLayoutId id="2147483694" r:id="rId25"/>
    <p:sldLayoutId id="2147483695" r:id="rId26"/>
    <p:sldLayoutId id="2147483696" r:id="rId27"/>
    <p:sldLayoutId id="2147483705" r:id="rId28"/>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80" userDrawn="1">
          <p15:clr>
            <a:srgbClr val="F26B43"/>
          </p15:clr>
        </p15:guide>
        <p15:guide id="3" pos="5792" userDrawn="1">
          <p15:clr>
            <a:srgbClr val="F26B43"/>
          </p15:clr>
        </p15:guide>
        <p15:guide id="4" pos="5260" userDrawn="1">
          <p15:clr>
            <a:srgbClr val="F26B43"/>
          </p15:clr>
        </p15:guide>
        <p15:guide id="5" pos="6854" userDrawn="1">
          <p15:clr>
            <a:srgbClr val="F26B43"/>
          </p15:clr>
        </p15:guide>
        <p15:guide id="6" pos="636" userDrawn="1">
          <p15:clr>
            <a:srgbClr val="F26B43"/>
          </p15:clr>
        </p15:guide>
        <p15:guide id="7" pos="14723"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30">
            <a:extLst>
              <a:ext uri="{96DAC541-7B7A-43D3-8B79-37D633B846F1}">
                <asvg:svgBlip xmlns:asvg="http://schemas.microsoft.com/office/drawing/2016/SVG/main" r:embed="rId31"/>
              </a:ext>
            </a:extLst>
          </a:blip>
          <a:srcRect/>
          <a:stretch/>
        </p:blipFill>
        <p:spPr>
          <a:xfrm>
            <a:off x="21402671" y="666161"/>
            <a:ext cx="1970868" cy="524078"/>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1008873" y="943408"/>
            <a:ext cx="11182334" cy="1713596"/>
          </a:xfrm>
          <a:prstGeom prst="rect">
            <a:avLst/>
          </a:prstGeom>
        </p:spPr>
        <p:txBody>
          <a:bodyPr vert="horz" lIns="0" tIns="0" rIns="0" bIns="0" rtlCol="0" anchor="ctr">
            <a:normAutofit/>
          </a:bodyPr>
          <a:lstStyle/>
          <a:p>
            <a:r>
              <a:rPr lang="en-US"/>
              <a:t>Page title goes here</a:t>
            </a:r>
            <a:endParaRPr lang="en-GB"/>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1008874" y="3144522"/>
            <a:ext cx="22363954" cy="869283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19505931" y="12412592"/>
            <a:ext cx="2438241" cy="720000"/>
          </a:xfrm>
          <a:prstGeom prst="rect">
            <a:avLst/>
          </a:prstGeom>
        </p:spPr>
        <p:txBody>
          <a:bodyPr vert="horz" lIns="0" tIns="0" rIns="0" bIns="0" rtlCol="0" anchor="b" anchorCtr="0"/>
          <a:lstStyle>
            <a:lvl1pPr algn="l">
              <a:defRPr sz="2400">
                <a:solidFill>
                  <a:schemeClr val="accent1"/>
                </a:solidFill>
              </a:defRPr>
            </a:lvl1pPr>
          </a:lstStyle>
          <a:p>
            <a:pPr algn="ctr"/>
            <a:r>
              <a:rPr lang="en-GB"/>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12191206" y="12412592"/>
            <a:ext cx="6857554" cy="720000"/>
          </a:xfrm>
          <a:prstGeom prst="rect">
            <a:avLst/>
          </a:prstGeom>
        </p:spPr>
        <p:txBody>
          <a:bodyPr vert="horz" lIns="0" tIns="0" rIns="0" bIns="0" rtlCol="0" anchor="b" anchorCtr="0"/>
          <a:lstStyle>
            <a:lvl1pPr algn="r">
              <a:defRPr sz="2400">
                <a:solidFill>
                  <a:schemeClr val="accent1"/>
                </a:solidFill>
              </a:defRPr>
            </a:lvl1pPr>
          </a:lstStyle>
          <a:p>
            <a:endParaRPr lang="en-GB"/>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22096562" y="12412592"/>
            <a:ext cx="1276977" cy="720000"/>
          </a:xfrm>
          <a:prstGeom prst="rect">
            <a:avLst/>
          </a:prstGeom>
        </p:spPr>
        <p:txBody>
          <a:bodyPr vert="horz" lIns="0" tIns="0" rIns="0" bIns="0" rtlCol="0" anchor="b" anchorCtr="0"/>
          <a:lstStyle>
            <a:lvl1pPr algn="r">
              <a:defRPr sz="2400">
                <a:solidFill>
                  <a:schemeClr val="accent1"/>
                </a:solidFill>
              </a:defRPr>
            </a:lvl1pPr>
          </a:lstStyle>
          <a:p>
            <a:fld id="{F4FB2FA0-B311-4FD1-A6C3-B0014DBF514B}"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 id="2147483761" r:id="rId22"/>
    <p:sldLayoutId id="2147483762" r:id="rId23"/>
    <p:sldLayoutId id="2147483763" r:id="rId24"/>
    <p:sldLayoutId id="2147483764" r:id="rId25"/>
    <p:sldLayoutId id="2147483765" r:id="rId26"/>
    <p:sldLayoutId id="2147483766" r:id="rId27"/>
    <p:sldLayoutId id="2147483767" r:id="rId28"/>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80" userDrawn="1">
          <p15:clr>
            <a:srgbClr val="F26B43"/>
          </p15:clr>
        </p15:guide>
        <p15:guide id="3" pos="5792" userDrawn="1">
          <p15:clr>
            <a:srgbClr val="F26B43"/>
          </p15:clr>
        </p15:guide>
        <p15:guide id="4" pos="5260" userDrawn="1">
          <p15:clr>
            <a:srgbClr val="F26B43"/>
          </p15:clr>
        </p15:guide>
        <p15:guide id="5" pos="6854" userDrawn="1">
          <p15:clr>
            <a:srgbClr val="F26B43"/>
          </p15:clr>
        </p15:guide>
        <p15:guide id="6" pos="636" userDrawn="1">
          <p15:clr>
            <a:srgbClr val="F26B43"/>
          </p15:clr>
        </p15:guide>
        <p15:guide id="7" pos="14723"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30">
            <a:extLst>
              <a:ext uri="{96DAC541-7B7A-43D3-8B79-37D633B846F1}">
                <asvg:svgBlip xmlns:asvg="http://schemas.microsoft.com/office/drawing/2016/SVG/main" r:embed="rId31"/>
              </a:ext>
            </a:extLst>
          </a:blip>
          <a:srcRect/>
          <a:stretch/>
        </p:blipFill>
        <p:spPr>
          <a:xfrm>
            <a:off x="21402671" y="666161"/>
            <a:ext cx="1970868" cy="524078"/>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1008873" y="943408"/>
            <a:ext cx="11182334" cy="1713596"/>
          </a:xfrm>
          <a:prstGeom prst="rect">
            <a:avLst/>
          </a:prstGeom>
        </p:spPr>
        <p:txBody>
          <a:bodyPr vert="horz" lIns="0" tIns="0" rIns="0" bIns="0" rtlCol="0" anchor="ctr">
            <a:normAutofit/>
          </a:bodyPr>
          <a:lstStyle/>
          <a:p>
            <a:r>
              <a:rPr lang="en-US"/>
              <a:t>Page title goes here</a:t>
            </a:r>
            <a:endParaRPr lang="en-GB"/>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1008874" y="3144522"/>
            <a:ext cx="22363954" cy="869283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19505931" y="12412592"/>
            <a:ext cx="2438241" cy="720000"/>
          </a:xfrm>
          <a:prstGeom prst="rect">
            <a:avLst/>
          </a:prstGeom>
        </p:spPr>
        <p:txBody>
          <a:bodyPr vert="horz" lIns="0" tIns="0" rIns="0" bIns="0" rtlCol="0" anchor="b" anchorCtr="0"/>
          <a:lstStyle>
            <a:lvl1pPr algn="l">
              <a:defRPr sz="2400">
                <a:solidFill>
                  <a:schemeClr val="accent1"/>
                </a:solidFill>
              </a:defRPr>
            </a:lvl1pPr>
          </a:lstStyle>
          <a:p>
            <a:pPr algn="ctr"/>
            <a:r>
              <a:rPr lang="en-GB"/>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12191206" y="12412592"/>
            <a:ext cx="6857554" cy="720000"/>
          </a:xfrm>
          <a:prstGeom prst="rect">
            <a:avLst/>
          </a:prstGeom>
        </p:spPr>
        <p:txBody>
          <a:bodyPr vert="horz" lIns="0" tIns="0" rIns="0" bIns="0" rtlCol="0" anchor="b" anchorCtr="0"/>
          <a:lstStyle>
            <a:lvl1pPr algn="r">
              <a:defRPr sz="2400">
                <a:solidFill>
                  <a:schemeClr val="accent1"/>
                </a:solidFill>
              </a:defRPr>
            </a:lvl1pPr>
          </a:lstStyle>
          <a:p>
            <a:endParaRPr lang="en-GB"/>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22096562" y="12412592"/>
            <a:ext cx="1276977" cy="720000"/>
          </a:xfrm>
          <a:prstGeom prst="rect">
            <a:avLst/>
          </a:prstGeom>
        </p:spPr>
        <p:txBody>
          <a:bodyPr vert="horz" lIns="0" tIns="0" rIns="0" bIns="0" rtlCol="0" anchor="b" anchorCtr="0"/>
          <a:lstStyle>
            <a:lvl1pPr algn="r">
              <a:defRPr sz="2400">
                <a:solidFill>
                  <a:schemeClr val="accent1"/>
                </a:solidFill>
              </a:defRPr>
            </a:lvl1pPr>
          </a:lstStyle>
          <a:p>
            <a:fld id="{F4FB2FA0-B311-4FD1-A6C3-B0014DBF514B}" type="slidenum">
              <a:rPr lang="en-GB" smtClean="0"/>
              <a:pPr/>
              <a:t>‹#›</a:t>
            </a:fld>
            <a:endParaRPr lang="en-GB"/>
          </a:p>
        </p:txBody>
      </p:sp>
    </p:spTree>
    <p:extLst>
      <p:ext uri="{BB962C8B-B14F-4D97-AF65-F5344CB8AC3E}">
        <p14:creationId xmlns:p14="http://schemas.microsoft.com/office/powerpoint/2010/main" val="3355528068"/>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 id="2147483787" r:id="rId18"/>
    <p:sldLayoutId id="2147483788" r:id="rId19"/>
    <p:sldLayoutId id="2147483789" r:id="rId20"/>
    <p:sldLayoutId id="2147483790" r:id="rId21"/>
    <p:sldLayoutId id="2147483791" r:id="rId22"/>
    <p:sldLayoutId id="2147483792" r:id="rId23"/>
    <p:sldLayoutId id="2147483793" r:id="rId24"/>
    <p:sldLayoutId id="2147483794" r:id="rId25"/>
    <p:sldLayoutId id="2147483795" r:id="rId26"/>
    <p:sldLayoutId id="2147483796" r:id="rId27"/>
    <p:sldLayoutId id="2147483797" r:id="rId28"/>
  </p:sldLayoutIdLst>
  <p:txStyles>
    <p:titleStyle>
      <a:lvl1pPr eaLnBrk="1" hangingPunct="1">
        <a:defRPr sz="6600">
          <a:solidFill>
            <a:schemeClr val="accent1"/>
          </a:solidFill>
          <a:latin typeface="+mj-lt"/>
          <a:ea typeface="+mj-ea"/>
          <a:cs typeface="+mj-cs"/>
        </a:defRPr>
      </a:lvl1pPr>
    </p:titleStyle>
    <p:bodyStyle>
      <a:lvl1pPr marL="0" eaLnBrk="1" hangingPunct="1">
        <a:defRPr sz="2900">
          <a:solidFill>
            <a:schemeClr val="accent1"/>
          </a:solidFill>
          <a:latin typeface="+mn-lt"/>
          <a:ea typeface="+mn-ea"/>
          <a:cs typeface="+mn-cs"/>
        </a:defRPr>
      </a:lvl1pPr>
      <a:lvl2pPr marL="554464" eaLnBrk="1" hangingPunct="1">
        <a:defRPr sz="2900">
          <a:solidFill>
            <a:schemeClr val="accent1"/>
          </a:solidFill>
          <a:latin typeface="+mn-lt"/>
          <a:ea typeface="+mn-ea"/>
          <a:cs typeface="+mn-cs"/>
        </a:defRPr>
      </a:lvl2pPr>
      <a:lvl3pPr marL="1108929" eaLnBrk="1" hangingPunct="1">
        <a:defRPr sz="2900">
          <a:solidFill>
            <a:schemeClr val="accent1"/>
          </a:solidFill>
          <a:latin typeface="+mn-lt"/>
          <a:ea typeface="+mn-ea"/>
          <a:cs typeface="+mn-cs"/>
        </a:defRPr>
      </a:lvl3pPr>
      <a:lvl4pPr marL="1663393" eaLnBrk="1" hangingPunct="1">
        <a:defRPr sz="2900">
          <a:solidFill>
            <a:schemeClr val="accent1"/>
          </a:solidFill>
          <a:latin typeface="+mn-lt"/>
          <a:ea typeface="+mn-ea"/>
          <a:cs typeface="+mn-cs"/>
        </a:defRPr>
      </a:lvl4pPr>
      <a:lvl5pPr marL="2217857" eaLnBrk="1" hangingPunct="1">
        <a:defRPr sz="2900">
          <a:solidFill>
            <a:schemeClr val="accent1"/>
          </a:solidFill>
          <a:latin typeface="+mn-lt"/>
          <a:ea typeface="+mn-ea"/>
          <a:cs typeface="+mn-cs"/>
        </a:defRPr>
      </a:lvl5pPr>
      <a:lvl6pPr marL="2772321" eaLnBrk="1" hangingPunct="1">
        <a:defRPr>
          <a:latin typeface="+mn-lt"/>
          <a:ea typeface="+mn-ea"/>
          <a:cs typeface="+mn-cs"/>
        </a:defRPr>
      </a:lvl6pPr>
      <a:lvl7pPr marL="3326786" eaLnBrk="1" hangingPunct="1">
        <a:defRPr>
          <a:latin typeface="+mn-lt"/>
          <a:ea typeface="+mn-ea"/>
          <a:cs typeface="+mn-cs"/>
        </a:defRPr>
      </a:lvl7pPr>
      <a:lvl8pPr marL="3881252" eaLnBrk="1" hangingPunct="1">
        <a:defRPr>
          <a:latin typeface="+mn-lt"/>
          <a:ea typeface="+mn-ea"/>
          <a:cs typeface="+mn-cs"/>
        </a:defRPr>
      </a:lvl8pPr>
      <a:lvl9pPr marL="4435716" eaLnBrk="1" hangingPunct="1">
        <a:defRPr>
          <a:latin typeface="+mn-lt"/>
          <a:ea typeface="+mn-ea"/>
          <a:cs typeface="+mn-cs"/>
        </a:defRPr>
      </a:lvl9pPr>
    </p:bodyStyle>
    <p:otherStyle>
      <a:lvl1pPr marL="0" eaLnBrk="1" hangingPunct="1">
        <a:defRPr>
          <a:latin typeface="+mn-lt"/>
          <a:ea typeface="+mn-ea"/>
          <a:cs typeface="+mn-cs"/>
        </a:defRPr>
      </a:lvl1pPr>
      <a:lvl2pPr marL="554464" eaLnBrk="1" hangingPunct="1">
        <a:defRPr>
          <a:latin typeface="+mn-lt"/>
          <a:ea typeface="+mn-ea"/>
          <a:cs typeface="+mn-cs"/>
        </a:defRPr>
      </a:lvl2pPr>
      <a:lvl3pPr marL="1108929" eaLnBrk="1" hangingPunct="1">
        <a:defRPr>
          <a:latin typeface="+mn-lt"/>
          <a:ea typeface="+mn-ea"/>
          <a:cs typeface="+mn-cs"/>
        </a:defRPr>
      </a:lvl3pPr>
      <a:lvl4pPr marL="1663393" eaLnBrk="1" hangingPunct="1">
        <a:defRPr>
          <a:latin typeface="+mn-lt"/>
          <a:ea typeface="+mn-ea"/>
          <a:cs typeface="+mn-cs"/>
        </a:defRPr>
      </a:lvl4pPr>
      <a:lvl5pPr marL="2217857" eaLnBrk="1" hangingPunct="1">
        <a:defRPr>
          <a:latin typeface="+mn-lt"/>
          <a:ea typeface="+mn-ea"/>
          <a:cs typeface="+mn-cs"/>
        </a:defRPr>
      </a:lvl5pPr>
      <a:lvl6pPr marL="2772321" eaLnBrk="1" hangingPunct="1">
        <a:defRPr>
          <a:latin typeface="+mn-lt"/>
          <a:ea typeface="+mn-ea"/>
          <a:cs typeface="+mn-cs"/>
        </a:defRPr>
      </a:lvl6pPr>
      <a:lvl7pPr marL="3326786" eaLnBrk="1" hangingPunct="1">
        <a:defRPr>
          <a:latin typeface="+mn-lt"/>
          <a:ea typeface="+mn-ea"/>
          <a:cs typeface="+mn-cs"/>
        </a:defRPr>
      </a:lvl7pPr>
      <a:lvl8pPr marL="3881252" eaLnBrk="1" hangingPunct="1">
        <a:defRPr>
          <a:latin typeface="+mn-lt"/>
          <a:ea typeface="+mn-ea"/>
          <a:cs typeface="+mn-cs"/>
        </a:defRPr>
      </a:lvl8pPr>
      <a:lvl9pPr marL="4435716" eaLnBrk="1" hangingPunct="1">
        <a:defRPr>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896">
          <p15:clr>
            <a:srgbClr val="F26B43"/>
          </p15:clr>
        </p15:guide>
        <p15:guide id="4" pos="2630">
          <p15:clr>
            <a:srgbClr val="F26B43"/>
          </p15:clr>
        </p15:guide>
        <p15:guide id="5" pos="3427">
          <p15:clr>
            <a:srgbClr val="F26B43"/>
          </p15:clr>
        </p15:guide>
        <p15:guide id="6" pos="318">
          <p15:clr>
            <a:srgbClr val="F26B43"/>
          </p15:clr>
        </p15:guide>
        <p15:guide id="7" pos="736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52.xml"/><Relationship Id="rId5" Type="http://schemas.openxmlformats.org/officeDocument/2006/relationships/image" Target="../media/image49.jpeg"/><Relationship Id="rId4" Type="http://schemas.openxmlformats.org/officeDocument/2006/relationships/image" Target="../media/image48.png"/></Relationships>
</file>

<file path=ppt/slides/_rels/slide1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76.xml"/><Relationship Id="rId6" Type="http://schemas.openxmlformats.org/officeDocument/2006/relationships/image" Target="../media/image79.jpeg"/><Relationship Id="rId5" Type="http://schemas.openxmlformats.org/officeDocument/2006/relationships/image" Target="../media/image78.png"/><Relationship Id="rId4" Type="http://schemas.openxmlformats.org/officeDocument/2006/relationships/image" Target="../media/image77.jpeg"/></Relationships>
</file>

<file path=ppt/slides/_rels/slide1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76.xml"/><Relationship Id="rId5" Type="http://schemas.openxmlformats.org/officeDocument/2006/relationships/image" Target="../media/image83.jpeg"/><Relationship Id="rId4" Type="http://schemas.openxmlformats.org/officeDocument/2006/relationships/image" Target="../media/image82.jpeg"/></Relationships>
</file>

<file path=ppt/slides/_rels/slide1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114.xml"/></Relationships>
</file>

<file path=ppt/slides/_rels/slide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98.xml"/></Relationships>
</file>

<file path=ppt/slides/_rels/slide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98.xml"/></Relationships>
</file>

<file path=ppt/slides/_rels/slide4.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3.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svg"/><Relationship Id="rId2" Type="http://schemas.openxmlformats.org/officeDocument/2006/relationships/image" Target="../media/image52.png"/><Relationship Id="rId16" Type="http://schemas.openxmlformats.org/officeDocument/2006/relationships/image" Target="../media/image66.svg"/><Relationship Id="rId1" Type="http://schemas.openxmlformats.org/officeDocument/2006/relationships/slideLayout" Target="../slideLayouts/slideLayout112.xml"/><Relationship Id="rId6" Type="http://schemas.openxmlformats.org/officeDocument/2006/relationships/image" Target="../media/image56.svg"/><Relationship Id="rId11" Type="http://schemas.openxmlformats.org/officeDocument/2006/relationships/image" Target="../media/image61.png"/><Relationship Id="rId5" Type="http://schemas.openxmlformats.org/officeDocument/2006/relationships/image" Target="../media/image55.png"/><Relationship Id="rId15" Type="http://schemas.openxmlformats.org/officeDocument/2006/relationships/image" Target="../media/image6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 Id="rId14" Type="http://schemas.openxmlformats.org/officeDocument/2006/relationships/image" Target="../media/image64.svg"/></Relationships>
</file>

<file path=ppt/slides/_rels/slide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98.xml"/></Relationships>
</file>

<file path=ppt/slides/_rels/slide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98.xml"/></Relationships>
</file>

<file path=ppt/slides/_rels/slide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0.xml"/></Relationships>
</file>

<file path=ppt/slides/_rels/slide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98.xml"/><Relationship Id="rId4" Type="http://schemas.openxmlformats.org/officeDocument/2006/relationships/image" Target="../media/image73.png"/></Relationships>
</file>

<file path=ppt/slides/_rels/slide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E2BDE-211B-E452-080B-DB5FC2860D97}"/>
              </a:ext>
            </a:extLst>
          </p:cNvPr>
          <p:cNvSpPr>
            <a:spLocks noGrp="1"/>
          </p:cNvSpPr>
          <p:nvPr>
            <p:ph type="ctrTitle"/>
          </p:nvPr>
        </p:nvSpPr>
        <p:spPr>
          <a:xfrm>
            <a:off x="732532" y="4800847"/>
            <a:ext cx="9518092" cy="4435060"/>
          </a:xfrm>
        </p:spPr>
        <p:txBody>
          <a:bodyPr/>
          <a:lstStyle/>
          <a:p>
            <a:r>
              <a:rPr lang="en-US" sz="9600" dirty="0">
                <a:solidFill>
                  <a:srgbClr val="FFFFFF"/>
                </a:solidFill>
                <a:latin typeface="SDCC Display" pitchFamily="2" charset="0"/>
                <a:cs typeface="Arial"/>
              </a:rPr>
              <a:t>Tallaght Village Enhancement Scheme</a:t>
            </a:r>
            <a:br>
              <a:rPr lang="en-US" sz="9600" dirty="0">
                <a:solidFill>
                  <a:srgbClr val="FFFFFF"/>
                </a:solidFill>
                <a:latin typeface="SDCC Display" pitchFamily="2" charset="0"/>
                <a:cs typeface="Arial"/>
              </a:rPr>
            </a:br>
            <a:r>
              <a:rPr lang="en-US" sz="7200" dirty="0">
                <a:solidFill>
                  <a:srgbClr val="FFFFFF"/>
                </a:solidFill>
                <a:latin typeface="SDCC Display" pitchFamily="2" charset="0"/>
                <a:cs typeface="Arial"/>
              </a:rPr>
              <a:t> - Part VIII</a:t>
            </a:r>
            <a:endParaRPr lang="en-US" sz="7200" dirty="0">
              <a:latin typeface="SDCC Display" pitchFamily="2" charset="0"/>
            </a:endParaRPr>
          </a:p>
        </p:txBody>
      </p:sp>
      <p:sp>
        <p:nvSpPr>
          <p:cNvPr id="4" name="Date Placeholder 3">
            <a:extLst>
              <a:ext uri="{FF2B5EF4-FFF2-40B4-BE49-F238E27FC236}">
                <a16:creationId xmlns:a16="http://schemas.microsoft.com/office/drawing/2014/main" id="{87BC6C34-D1FE-739E-B7DB-DC98CCDC4F26}"/>
              </a:ext>
            </a:extLst>
          </p:cNvPr>
          <p:cNvSpPr>
            <a:spLocks noGrp="1"/>
          </p:cNvSpPr>
          <p:nvPr>
            <p:ph type="dt" sz="half" idx="14"/>
          </p:nvPr>
        </p:nvSpPr>
        <p:spPr/>
        <p:txBody>
          <a:bodyPr/>
          <a:lstStyle/>
          <a:p>
            <a:pPr algn="ctr"/>
            <a:r>
              <a:rPr lang="en-GB"/>
              <a:t>May 2025</a:t>
            </a:r>
          </a:p>
        </p:txBody>
      </p:sp>
      <p:pic>
        <p:nvPicPr>
          <p:cNvPr id="5" name="Picture 4" descr="A close up of a number&#10;&#10;AI-generated content may be incorrect.">
            <a:extLst>
              <a:ext uri="{FF2B5EF4-FFF2-40B4-BE49-F238E27FC236}">
                <a16:creationId xmlns:a16="http://schemas.microsoft.com/office/drawing/2014/main" id="{DDE2106C-5FD5-76B3-934C-735C816E2147}"/>
              </a:ext>
            </a:extLst>
          </p:cNvPr>
          <p:cNvPicPr>
            <a:picLocks noChangeAspect="1"/>
          </p:cNvPicPr>
          <p:nvPr/>
        </p:nvPicPr>
        <p:blipFill>
          <a:blip r:embed="rId2"/>
          <a:stretch>
            <a:fillRect/>
          </a:stretch>
        </p:blipFill>
        <p:spPr>
          <a:xfrm>
            <a:off x="422132" y="12246461"/>
            <a:ext cx="2955622" cy="1032983"/>
          </a:xfrm>
          <a:prstGeom prst="rect">
            <a:avLst/>
          </a:prstGeom>
        </p:spPr>
      </p:pic>
      <p:pic>
        <p:nvPicPr>
          <p:cNvPr id="7" name="Picture Placeholder 6" descr="A mural on a building&#10;&#10;AI-generated content may be incorrect.">
            <a:extLst>
              <a:ext uri="{FF2B5EF4-FFF2-40B4-BE49-F238E27FC236}">
                <a16:creationId xmlns:a16="http://schemas.microsoft.com/office/drawing/2014/main" id="{2D184730-CB6B-6363-A340-8CD246FD99DC}"/>
              </a:ext>
            </a:extLst>
          </p:cNvPr>
          <p:cNvPicPr>
            <a:picLocks noChangeAspect="1"/>
          </p:cNvPicPr>
          <p:nvPr/>
        </p:nvPicPr>
        <p:blipFill>
          <a:blip r:embed="rId3"/>
          <a:srcRect t="8635" b="8635"/>
          <a:stretch/>
        </p:blipFill>
        <p:spPr>
          <a:xfrm>
            <a:off x="11918045" y="556016"/>
            <a:ext cx="11485038" cy="12807033"/>
          </a:xfrm>
          <a:prstGeom prst="roundRect">
            <a:avLst>
              <a:gd name="adj" fmla="val 2239"/>
            </a:avLst>
          </a:prstGeom>
        </p:spPr>
      </p:pic>
      <p:pic>
        <p:nvPicPr>
          <p:cNvPr id="9" name="Picture 8" descr="A white letter on a black background&#10;&#10;AI-generated content may be incorrect.">
            <a:extLst>
              <a:ext uri="{FF2B5EF4-FFF2-40B4-BE49-F238E27FC236}">
                <a16:creationId xmlns:a16="http://schemas.microsoft.com/office/drawing/2014/main" id="{64EDA4A0-CD6D-40C4-CFF7-4A72EAAF7F3F}"/>
              </a:ext>
            </a:extLst>
          </p:cNvPr>
          <p:cNvPicPr>
            <a:picLocks noChangeAspect="1"/>
          </p:cNvPicPr>
          <p:nvPr/>
        </p:nvPicPr>
        <p:blipFill>
          <a:blip r:embed="rId4"/>
          <a:stretch>
            <a:fillRect/>
          </a:stretch>
        </p:blipFill>
        <p:spPr>
          <a:xfrm>
            <a:off x="3790775" y="12365581"/>
            <a:ext cx="2218289" cy="690481"/>
          </a:xfrm>
          <a:prstGeom prst="rect">
            <a:avLst/>
          </a:prstGeom>
        </p:spPr>
      </p:pic>
      <p:pic>
        <p:nvPicPr>
          <p:cNvPr id="3" name="Picture 2" descr="A red circle with white text&#10;&#10;AI-generated content may be incorrect.">
            <a:extLst>
              <a:ext uri="{FF2B5EF4-FFF2-40B4-BE49-F238E27FC236}">
                <a16:creationId xmlns:a16="http://schemas.microsoft.com/office/drawing/2014/main" id="{C262277A-CAA4-3111-E769-E942F93430C2}"/>
              </a:ext>
            </a:extLst>
          </p:cNvPr>
          <p:cNvPicPr>
            <a:picLocks noChangeAspect="1"/>
          </p:cNvPicPr>
          <p:nvPr/>
        </p:nvPicPr>
        <p:blipFill>
          <a:blip r:embed="rId5"/>
          <a:stretch>
            <a:fillRect/>
          </a:stretch>
        </p:blipFill>
        <p:spPr>
          <a:xfrm>
            <a:off x="6402102" y="11803191"/>
            <a:ext cx="1809871" cy="1811164"/>
          </a:xfrm>
          <a:prstGeom prst="ellipse">
            <a:avLst/>
          </a:prstGeom>
        </p:spPr>
      </p:pic>
    </p:spTree>
    <p:extLst>
      <p:ext uri="{BB962C8B-B14F-4D97-AF65-F5344CB8AC3E}">
        <p14:creationId xmlns:p14="http://schemas.microsoft.com/office/powerpoint/2010/main" val="2662667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6E056-D160-D156-45B4-0FB8832008B1}"/>
            </a:ext>
          </a:extLst>
        </p:cNvPr>
        <p:cNvGrpSpPr/>
        <p:nvPr/>
      </p:nvGrpSpPr>
      <p:grpSpPr>
        <a:xfrm>
          <a:off x="0" y="0"/>
          <a:ext cx="0" cy="0"/>
          <a:chOff x="0" y="0"/>
          <a:chExt cx="0" cy="0"/>
        </a:xfrm>
      </p:grpSpPr>
      <p:pic>
        <p:nvPicPr>
          <p:cNvPr id="11" name="Picture 10" descr="A map of a city&#10;&#10;AI-generated content may be incorrect.">
            <a:extLst>
              <a:ext uri="{FF2B5EF4-FFF2-40B4-BE49-F238E27FC236}">
                <a16:creationId xmlns:a16="http://schemas.microsoft.com/office/drawing/2014/main" id="{BF020D20-D7D6-03FB-1F79-AEEC22B4159A}"/>
              </a:ext>
            </a:extLst>
          </p:cNvPr>
          <p:cNvPicPr>
            <a:picLocks noChangeAspect="1"/>
          </p:cNvPicPr>
          <p:nvPr/>
        </p:nvPicPr>
        <p:blipFill>
          <a:blip r:embed="rId2"/>
          <a:srcRect l="19402" t="54879" r="66746" b="21531"/>
          <a:stretch>
            <a:fillRect/>
          </a:stretch>
        </p:blipFill>
        <p:spPr>
          <a:xfrm>
            <a:off x="1008798" y="2305843"/>
            <a:ext cx="9023317" cy="10705494"/>
          </a:xfrm>
          <a:prstGeom prst="rect">
            <a:avLst/>
          </a:prstGeom>
        </p:spPr>
      </p:pic>
      <p:sp>
        <p:nvSpPr>
          <p:cNvPr id="2" name="Title 1">
            <a:extLst>
              <a:ext uri="{FF2B5EF4-FFF2-40B4-BE49-F238E27FC236}">
                <a16:creationId xmlns:a16="http://schemas.microsoft.com/office/drawing/2014/main" id="{AC6452E4-3F43-2404-C7A8-717F512C21D6}"/>
              </a:ext>
            </a:extLst>
          </p:cNvPr>
          <p:cNvSpPr>
            <a:spLocks noGrp="1"/>
          </p:cNvSpPr>
          <p:nvPr>
            <p:ph type="title"/>
          </p:nvPr>
        </p:nvSpPr>
        <p:spPr>
          <a:xfrm>
            <a:off x="1087072" y="-48456"/>
            <a:ext cx="19102699" cy="1713596"/>
          </a:xfrm>
        </p:spPr>
        <p:txBody>
          <a:bodyPr>
            <a:normAutofit/>
          </a:bodyPr>
          <a:lstStyle/>
          <a:p>
            <a:pPr algn="l"/>
            <a:r>
              <a:rPr lang="en-US" sz="6600" dirty="0">
                <a:cs typeface="Arial"/>
              </a:rPr>
              <a:t>Placemaking Concepts</a:t>
            </a:r>
          </a:p>
        </p:txBody>
      </p:sp>
      <p:sp>
        <p:nvSpPr>
          <p:cNvPr id="7" name="TextBox 6">
            <a:extLst>
              <a:ext uri="{FF2B5EF4-FFF2-40B4-BE49-F238E27FC236}">
                <a16:creationId xmlns:a16="http://schemas.microsoft.com/office/drawing/2014/main" id="{4A1A098D-EB86-3C77-AFDC-BB62CA07FDB9}"/>
              </a:ext>
            </a:extLst>
          </p:cNvPr>
          <p:cNvSpPr txBox="1"/>
          <p:nvPr/>
        </p:nvSpPr>
        <p:spPr>
          <a:xfrm>
            <a:off x="1008017" y="1624819"/>
            <a:ext cx="15424332" cy="1374414"/>
          </a:xfrm>
          <a:prstGeom prst="rect">
            <a:avLst/>
          </a:prstGeom>
        </p:spPr>
        <p:txBody>
          <a:bodyPr vert="horz" lIns="0" tIns="0" rIns="0" bIns="0" rtlCol="0" anchor="t">
            <a:normAutofit/>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a:defRPr/>
            </a:pPr>
            <a:r>
              <a:rPr kumimoji="0" lang="en-GB" sz="2900" b="1" i="0" u="none" strike="noStrike" kern="1200" cap="none" spc="0" normalizeH="0" baseline="0" noProof="0" dirty="0">
                <a:ln>
                  <a:noFill/>
                </a:ln>
                <a:solidFill>
                  <a:schemeClr val="bg1"/>
                </a:solidFill>
                <a:effectLst/>
                <a:uLnTx/>
                <a:uFillTx/>
                <a:latin typeface="Arial" panose="020B0604020202020204"/>
                <a:ea typeface="+mn-ea"/>
                <a:cs typeface="Arial"/>
              </a:rPr>
              <a:t>Key</a:t>
            </a:r>
            <a:r>
              <a:rPr lang="en-GB" dirty="0">
                <a:solidFill>
                  <a:schemeClr val="bg1"/>
                </a:solidFill>
                <a:latin typeface="Arial" panose="020B0604020202020204"/>
              </a:rPr>
              <a:t> Design</a:t>
            </a:r>
            <a:r>
              <a:rPr kumimoji="0" lang="en-GB" sz="2900" b="1" i="0" u="none" strike="noStrike" kern="1200" cap="none" spc="0" normalizeH="0" baseline="0" noProof="0" dirty="0">
                <a:ln>
                  <a:noFill/>
                </a:ln>
                <a:solidFill>
                  <a:schemeClr val="bg1"/>
                </a:solidFill>
                <a:effectLst/>
                <a:uLnTx/>
                <a:uFillTx/>
                <a:latin typeface="Arial" panose="020B0604020202020204"/>
                <a:ea typeface="+mn-ea"/>
                <a:cs typeface="Arial"/>
              </a:rPr>
              <a:t> Elements</a:t>
            </a: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GB" sz="2900" b="1" i="0" u="none" strike="noStrike" kern="1200" cap="none" spc="0" normalizeH="0" baseline="0" noProof="0" dirty="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dirty="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dirty="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dirty="0">
              <a:ln>
                <a:noFill/>
              </a:ln>
              <a:solidFill>
                <a:srgbClr val="363A92"/>
              </a:solidFill>
              <a:effectLst/>
              <a:uLnTx/>
              <a:uFillTx/>
              <a:latin typeface="Arial" panose="020B0604020202020204"/>
              <a:ea typeface="+mn-ea"/>
              <a:cs typeface="Arial"/>
            </a:endParaRPr>
          </a:p>
        </p:txBody>
      </p:sp>
      <p:pic>
        <p:nvPicPr>
          <p:cNvPr id="9" name="Picture 8" descr="Two women sitting on a bench&#10;&#10;AI-generated content may be incorrect.">
            <a:extLst>
              <a:ext uri="{FF2B5EF4-FFF2-40B4-BE49-F238E27FC236}">
                <a16:creationId xmlns:a16="http://schemas.microsoft.com/office/drawing/2014/main" id="{E839FD75-4916-533D-C43A-4ADAD63A3C1D}"/>
              </a:ext>
            </a:extLst>
          </p:cNvPr>
          <p:cNvPicPr>
            <a:picLocks noChangeAspect="1"/>
          </p:cNvPicPr>
          <p:nvPr/>
        </p:nvPicPr>
        <p:blipFill>
          <a:blip r:embed="rId3"/>
          <a:srcRect t="178" r="6113" b="-780"/>
          <a:stretch>
            <a:fillRect/>
          </a:stretch>
        </p:blipFill>
        <p:spPr>
          <a:xfrm>
            <a:off x="17076308" y="8827713"/>
            <a:ext cx="6234431" cy="4197240"/>
          </a:xfrm>
          <a:prstGeom prst="rect">
            <a:avLst/>
          </a:prstGeom>
        </p:spPr>
      </p:pic>
      <p:pic>
        <p:nvPicPr>
          <p:cNvPr id="10" name="Picture 9" descr="A wooden benches on a wooden walkway&#10;&#10;AI-generated content may be incorrect.">
            <a:extLst>
              <a:ext uri="{FF2B5EF4-FFF2-40B4-BE49-F238E27FC236}">
                <a16:creationId xmlns:a16="http://schemas.microsoft.com/office/drawing/2014/main" id="{4DDF50B3-60F1-A097-764F-EAFF1EE90E6E}"/>
              </a:ext>
            </a:extLst>
          </p:cNvPr>
          <p:cNvPicPr>
            <a:picLocks noChangeAspect="1"/>
          </p:cNvPicPr>
          <p:nvPr/>
        </p:nvPicPr>
        <p:blipFill>
          <a:blip r:embed="rId4"/>
          <a:stretch>
            <a:fillRect/>
          </a:stretch>
        </p:blipFill>
        <p:spPr>
          <a:xfrm>
            <a:off x="17076491" y="4052770"/>
            <a:ext cx="6226561" cy="4186077"/>
          </a:xfrm>
          <a:prstGeom prst="rect">
            <a:avLst/>
          </a:prstGeom>
        </p:spPr>
      </p:pic>
      <p:pic>
        <p:nvPicPr>
          <p:cNvPr id="17" name="Picture 16">
            <a:extLst>
              <a:ext uri="{FF2B5EF4-FFF2-40B4-BE49-F238E27FC236}">
                <a16:creationId xmlns:a16="http://schemas.microsoft.com/office/drawing/2014/main" id="{FBCF2626-7C87-5CB4-D90C-27105C2F2C3C}"/>
              </a:ext>
            </a:extLst>
          </p:cNvPr>
          <p:cNvPicPr>
            <a:picLocks noChangeAspect="1"/>
          </p:cNvPicPr>
          <p:nvPr/>
        </p:nvPicPr>
        <p:blipFill>
          <a:blip r:embed="rId5"/>
          <a:srcRect l="9419" t="-198" r="362" b="595"/>
          <a:stretch>
            <a:fillRect/>
          </a:stretch>
        </p:blipFill>
        <p:spPr>
          <a:xfrm>
            <a:off x="10458737" y="8827710"/>
            <a:ext cx="6235441" cy="4175378"/>
          </a:xfrm>
          <a:prstGeom prst="rect">
            <a:avLst/>
          </a:prstGeom>
        </p:spPr>
      </p:pic>
      <p:pic>
        <p:nvPicPr>
          <p:cNvPr id="18" name="Picture 17" descr="A group of people sitting at tables outside&#10;&#10;AI-generated content may be incorrect.">
            <a:extLst>
              <a:ext uri="{FF2B5EF4-FFF2-40B4-BE49-F238E27FC236}">
                <a16:creationId xmlns:a16="http://schemas.microsoft.com/office/drawing/2014/main" id="{4887617D-FFBC-7FE8-778E-7CEC4B4BCC29}"/>
              </a:ext>
            </a:extLst>
          </p:cNvPr>
          <p:cNvPicPr>
            <a:picLocks noChangeAspect="1"/>
          </p:cNvPicPr>
          <p:nvPr/>
        </p:nvPicPr>
        <p:blipFill>
          <a:blip r:embed="rId6"/>
          <a:stretch>
            <a:fillRect/>
          </a:stretch>
        </p:blipFill>
        <p:spPr>
          <a:xfrm>
            <a:off x="10464712" y="4062215"/>
            <a:ext cx="6282440" cy="4196525"/>
          </a:xfrm>
          <a:prstGeom prst="rect">
            <a:avLst/>
          </a:prstGeom>
        </p:spPr>
      </p:pic>
      <p:sp>
        <p:nvSpPr>
          <p:cNvPr id="19" name="TextBox 18">
            <a:extLst>
              <a:ext uri="{FF2B5EF4-FFF2-40B4-BE49-F238E27FC236}">
                <a16:creationId xmlns:a16="http://schemas.microsoft.com/office/drawing/2014/main" id="{C9B988CF-11E8-FDCC-7A91-1E0C94B1E656}"/>
              </a:ext>
            </a:extLst>
          </p:cNvPr>
          <p:cNvSpPr txBox="1"/>
          <p:nvPr/>
        </p:nvSpPr>
        <p:spPr>
          <a:xfrm>
            <a:off x="10420255" y="1287791"/>
            <a:ext cx="13418661" cy="2764661"/>
          </a:xfrm>
          <a:prstGeom prst="rect">
            <a:avLst/>
          </a:prstGeom>
        </p:spPr>
        <p:txBody>
          <a:bodyPr vert="horz" lIns="0" tIns="0" rIns="0" bIns="0" rtlCol="0" anchor="t">
            <a:normAutofit fontScale="92500" lnSpcReduction="20000"/>
          </a:bodyPr>
          <a:lstStyle>
            <a:defPPr>
              <a:defRPr lang="en-US"/>
            </a:defPPr>
            <a:lvl1pPr marR="0" lvl="0" indent="0" fontAlgn="auto">
              <a:lnSpc>
                <a:spcPct val="120000"/>
              </a:lnSpc>
              <a:spcBef>
                <a:spcPts val="0"/>
              </a:spcBef>
              <a:spcAft>
                <a:spcPts val="2184"/>
              </a:spcAft>
              <a:buClrTx/>
              <a:buSzTx/>
              <a:buFontTx/>
              <a:buNone/>
              <a:tabLst/>
              <a:defRPr kumimoji="0" sz="2900" b="1" i="0" u="none" strike="noStrike" cap="none" spc="0" normalizeH="0" baseline="0">
                <a:ln>
                  <a:noFill/>
                </a:ln>
                <a:solidFill>
                  <a:srgbClr val="FFFFFF"/>
                </a:solidFill>
                <a:effectLst/>
                <a:uLnTx/>
                <a:uFillTx/>
                <a:latin typeface="Arial" panose="020B0604020202020204"/>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514350" indent="-514350">
              <a:buAutoNum type="arabicPeriod"/>
            </a:pPr>
            <a:r>
              <a:rPr lang="en-US" b="0" dirty="0">
                <a:solidFill>
                  <a:schemeClr val="bg1"/>
                </a:solidFill>
              </a:rPr>
              <a:t>Covered outdoor dining areas</a:t>
            </a:r>
            <a:endParaRPr lang="en-US" dirty="0">
              <a:solidFill>
                <a:schemeClr val="bg1"/>
              </a:solidFill>
            </a:endParaRPr>
          </a:p>
          <a:p>
            <a:pPr marL="514350" indent="-514350">
              <a:buAutoNum type="arabicPeriod"/>
            </a:pPr>
            <a:r>
              <a:rPr lang="en-US" b="0" dirty="0">
                <a:solidFill>
                  <a:schemeClr val="bg1"/>
                </a:solidFill>
              </a:rPr>
              <a:t>Rain gardens to green the context, increase biodiversity and improve drainage</a:t>
            </a:r>
          </a:p>
          <a:p>
            <a:pPr marL="514350" indent="-514350">
              <a:buAutoNum type="arabicPeriod"/>
            </a:pPr>
            <a:r>
              <a:rPr lang="en-US" b="0" dirty="0">
                <a:solidFill>
                  <a:schemeClr val="bg1"/>
                </a:solidFill>
              </a:rPr>
              <a:t>Pergola structures provide covered multi-functional spaces</a:t>
            </a:r>
          </a:p>
          <a:p>
            <a:pPr marL="514350" indent="-514350">
              <a:buAutoNum type="arabicPeriod"/>
            </a:pPr>
            <a:r>
              <a:rPr lang="en-US" b="0" dirty="0">
                <a:solidFill>
                  <a:schemeClr val="bg1"/>
                </a:solidFill>
              </a:rPr>
              <a:t>South facing benches to enjoy the sun</a:t>
            </a:r>
          </a:p>
          <a:p>
            <a:endParaRPr lang="en-US" dirty="0">
              <a:solidFill>
                <a:srgbClr val="363A92"/>
              </a:solidFill>
            </a:endParaRPr>
          </a:p>
          <a:p>
            <a:endParaRPr lang="en-US" dirty="0">
              <a:solidFill>
                <a:srgbClr val="363A92"/>
              </a:solidFill>
            </a:endParaRPr>
          </a:p>
          <a:p>
            <a:endParaRPr lang="en-US" dirty="0">
              <a:solidFill>
                <a:srgbClr val="363A92"/>
              </a:solidFill>
            </a:endParaRPr>
          </a:p>
          <a:p>
            <a:endParaRPr lang="en-US" dirty="0">
              <a:solidFill>
                <a:srgbClr val="363A92"/>
              </a:solidFill>
            </a:endParaRPr>
          </a:p>
        </p:txBody>
      </p:sp>
      <p:sp>
        <p:nvSpPr>
          <p:cNvPr id="20" name="TextBox 19">
            <a:extLst>
              <a:ext uri="{FF2B5EF4-FFF2-40B4-BE49-F238E27FC236}">
                <a16:creationId xmlns:a16="http://schemas.microsoft.com/office/drawing/2014/main" id="{EA0DF07C-513A-9AE0-E291-7B6F9A69727B}"/>
              </a:ext>
            </a:extLst>
          </p:cNvPr>
          <p:cNvSpPr txBox="1"/>
          <p:nvPr/>
        </p:nvSpPr>
        <p:spPr>
          <a:xfrm flipH="1">
            <a:off x="4308676" y="6853659"/>
            <a:ext cx="235676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363A92"/>
                </a:solidFill>
                <a:cs typeface="Arial"/>
              </a:rPr>
              <a:t>Main st</a:t>
            </a:r>
          </a:p>
        </p:txBody>
      </p:sp>
      <p:sp>
        <p:nvSpPr>
          <p:cNvPr id="21" name="TextBox 20">
            <a:extLst>
              <a:ext uri="{FF2B5EF4-FFF2-40B4-BE49-F238E27FC236}">
                <a16:creationId xmlns:a16="http://schemas.microsoft.com/office/drawing/2014/main" id="{A30BC37D-9681-0D02-EDB6-ADE688DB465C}"/>
              </a:ext>
            </a:extLst>
          </p:cNvPr>
          <p:cNvSpPr txBox="1"/>
          <p:nvPr/>
        </p:nvSpPr>
        <p:spPr>
          <a:xfrm>
            <a:off x="4167608" y="10913520"/>
            <a:ext cx="227960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363A92"/>
                </a:solidFill>
                <a:cs typeface="Arial"/>
              </a:rPr>
              <a:t>Old Blessington </a:t>
            </a:r>
            <a:endParaRPr lang="en-US">
              <a:solidFill>
                <a:srgbClr val="363A92"/>
              </a:solidFill>
              <a:cs typeface="Arial"/>
            </a:endParaRPr>
          </a:p>
          <a:p>
            <a:r>
              <a:rPr lang="en-US" sz="2400" b="1">
                <a:solidFill>
                  <a:srgbClr val="363A92"/>
                </a:solidFill>
                <a:cs typeface="Arial"/>
              </a:rPr>
              <a:t>Rd.</a:t>
            </a:r>
            <a:endParaRPr lang="en-US">
              <a:solidFill>
                <a:srgbClr val="363A92"/>
              </a:solidFill>
              <a:cs typeface="Arial"/>
            </a:endParaRPr>
          </a:p>
        </p:txBody>
      </p:sp>
      <p:sp>
        <p:nvSpPr>
          <p:cNvPr id="12" name="TextBox 11">
            <a:extLst>
              <a:ext uri="{FF2B5EF4-FFF2-40B4-BE49-F238E27FC236}">
                <a16:creationId xmlns:a16="http://schemas.microsoft.com/office/drawing/2014/main" id="{CACE0025-9B37-4230-9A01-330F56308B30}"/>
              </a:ext>
            </a:extLst>
          </p:cNvPr>
          <p:cNvSpPr txBox="1"/>
          <p:nvPr/>
        </p:nvSpPr>
        <p:spPr>
          <a:xfrm>
            <a:off x="10455225" y="8252263"/>
            <a:ext cx="2328191" cy="601109"/>
          </a:xfrm>
          <a:prstGeom prst="rect">
            <a:avLst/>
          </a:prstGeom>
        </p:spPr>
        <p:txBody>
          <a:bodyPr vert="horz" lIns="0" tIns="0" rIns="0" bIns="0" rtlCol="0" anchor="t">
            <a:noAutofit/>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0" marR="0" lvl="0" indent="0" algn="l" defTabSz="457200">
              <a:lnSpc>
                <a:spcPct val="120000"/>
              </a:lnSpc>
              <a:spcBef>
                <a:spcPts val="0"/>
              </a:spcBef>
              <a:spcAft>
                <a:spcPts val="2184"/>
              </a:spcAft>
              <a:buNone/>
              <a:tabLst/>
              <a:defRPr/>
            </a:pPr>
            <a:r>
              <a:rPr lang="en-GB" sz="3200">
                <a:solidFill>
                  <a:srgbClr val="363A92"/>
                </a:solidFill>
                <a:latin typeface="Arial" panose="020B0604020202020204"/>
              </a:rPr>
              <a:t>1</a:t>
            </a:r>
            <a:endParaRPr lang="en-US">
              <a:ea typeface="+mn-ea"/>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GB"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p:txBody>
      </p:sp>
      <p:sp>
        <p:nvSpPr>
          <p:cNvPr id="13" name="TextBox 12">
            <a:extLst>
              <a:ext uri="{FF2B5EF4-FFF2-40B4-BE49-F238E27FC236}">
                <a16:creationId xmlns:a16="http://schemas.microsoft.com/office/drawing/2014/main" id="{E19A604A-828A-9199-D1AD-3847B185A6CE}"/>
              </a:ext>
            </a:extLst>
          </p:cNvPr>
          <p:cNvSpPr txBox="1"/>
          <p:nvPr/>
        </p:nvSpPr>
        <p:spPr>
          <a:xfrm>
            <a:off x="17085466" y="8232082"/>
            <a:ext cx="2328191" cy="601109"/>
          </a:xfrm>
          <a:prstGeom prst="rect">
            <a:avLst/>
          </a:prstGeom>
        </p:spPr>
        <p:txBody>
          <a:bodyPr vert="horz" lIns="0" tIns="0" rIns="0" bIns="0" rtlCol="0" anchor="t">
            <a:noAutofit/>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0" marR="0" lvl="0" indent="0" algn="l" defTabSz="457200">
              <a:lnSpc>
                <a:spcPct val="120000"/>
              </a:lnSpc>
              <a:spcBef>
                <a:spcPts val="0"/>
              </a:spcBef>
              <a:spcAft>
                <a:spcPts val="2184"/>
              </a:spcAft>
              <a:buNone/>
              <a:tabLst/>
              <a:defRPr/>
            </a:pPr>
            <a:r>
              <a:rPr lang="en-GB" sz="3200">
                <a:solidFill>
                  <a:srgbClr val="363A92"/>
                </a:solidFill>
                <a:latin typeface="Arial" panose="020B0604020202020204"/>
              </a:rPr>
              <a:t>2</a:t>
            </a:r>
            <a:endParaRPr lang="en-US">
              <a:ea typeface="+mn-ea"/>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GB"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p:txBody>
      </p:sp>
      <p:sp>
        <p:nvSpPr>
          <p:cNvPr id="14" name="TextBox 13">
            <a:extLst>
              <a:ext uri="{FF2B5EF4-FFF2-40B4-BE49-F238E27FC236}">
                <a16:creationId xmlns:a16="http://schemas.microsoft.com/office/drawing/2014/main" id="{7B741F24-2CA9-0210-A307-21ECA6C2553D}"/>
              </a:ext>
            </a:extLst>
          </p:cNvPr>
          <p:cNvSpPr txBox="1"/>
          <p:nvPr/>
        </p:nvSpPr>
        <p:spPr>
          <a:xfrm>
            <a:off x="10475394" y="12989216"/>
            <a:ext cx="2328191" cy="601109"/>
          </a:xfrm>
          <a:prstGeom prst="rect">
            <a:avLst/>
          </a:prstGeom>
        </p:spPr>
        <p:txBody>
          <a:bodyPr vert="horz" lIns="0" tIns="0" rIns="0" bIns="0" rtlCol="0" anchor="t">
            <a:noAutofit/>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0" marR="0" lvl="0" indent="0" algn="l" defTabSz="457200">
              <a:lnSpc>
                <a:spcPct val="120000"/>
              </a:lnSpc>
              <a:spcBef>
                <a:spcPts val="0"/>
              </a:spcBef>
              <a:spcAft>
                <a:spcPts val="2184"/>
              </a:spcAft>
              <a:buNone/>
              <a:tabLst/>
              <a:defRPr/>
            </a:pPr>
            <a:r>
              <a:rPr lang="en-GB" sz="3200">
                <a:solidFill>
                  <a:srgbClr val="363A92"/>
                </a:solidFill>
                <a:latin typeface="Arial" panose="020B0604020202020204"/>
              </a:rPr>
              <a:t>3</a:t>
            </a:r>
            <a:endParaRPr lang="en-US">
              <a:ea typeface="+mn-ea"/>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GB"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p:txBody>
      </p:sp>
      <p:sp>
        <p:nvSpPr>
          <p:cNvPr id="15" name="TextBox 14">
            <a:extLst>
              <a:ext uri="{FF2B5EF4-FFF2-40B4-BE49-F238E27FC236}">
                <a16:creationId xmlns:a16="http://schemas.microsoft.com/office/drawing/2014/main" id="{25806FF7-79EF-82A0-E1B5-1F07F7128097}"/>
              </a:ext>
            </a:extLst>
          </p:cNvPr>
          <p:cNvSpPr txBox="1"/>
          <p:nvPr/>
        </p:nvSpPr>
        <p:spPr>
          <a:xfrm>
            <a:off x="17125965" y="12989364"/>
            <a:ext cx="2328191" cy="601109"/>
          </a:xfrm>
          <a:prstGeom prst="rect">
            <a:avLst/>
          </a:prstGeom>
        </p:spPr>
        <p:txBody>
          <a:bodyPr vert="horz" lIns="0" tIns="0" rIns="0" bIns="0" rtlCol="0" anchor="t">
            <a:noAutofit/>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0" marR="0" lvl="0" indent="0" algn="l" defTabSz="457200">
              <a:lnSpc>
                <a:spcPct val="120000"/>
              </a:lnSpc>
              <a:spcBef>
                <a:spcPts val="0"/>
              </a:spcBef>
              <a:spcAft>
                <a:spcPts val="2184"/>
              </a:spcAft>
              <a:buNone/>
              <a:tabLst/>
              <a:defRPr/>
            </a:pPr>
            <a:r>
              <a:rPr lang="en-GB" sz="3200">
                <a:solidFill>
                  <a:srgbClr val="363A92"/>
                </a:solidFill>
                <a:latin typeface="Arial" panose="020B0604020202020204"/>
              </a:rPr>
              <a:t>4</a:t>
            </a:r>
            <a:endParaRPr lang="en-US">
              <a:ea typeface="+mn-ea"/>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GB"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p:txBody>
      </p:sp>
      <p:sp>
        <p:nvSpPr>
          <p:cNvPr id="3" name="TextBox 2">
            <a:extLst>
              <a:ext uri="{FF2B5EF4-FFF2-40B4-BE49-F238E27FC236}">
                <a16:creationId xmlns:a16="http://schemas.microsoft.com/office/drawing/2014/main" id="{B9FF9E9D-90A3-B2E8-878B-E8D39C17C0E0}"/>
              </a:ext>
            </a:extLst>
          </p:cNvPr>
          <p:cNvSpPr txBox="1"/>
          <p:nvPr/>
        </p:nvSpPr>
        <p:spPr>
          <a:xfrm>
            <a:off x="6379155" y="8233179"/>
            <a:ext cx="2328191" cy="601109"/>
          </a:xfrm>
          <a:prstGeom prst="rect">
            <a:avLst/>
          </a:prstGeom>
        </p:spPr>
        <p:txBody>
          <a:bodyPr vert="horz" lIns="0" tIns="0" rIns="0" bIns="0" rtlCol="0" anchor="t">
            <a:noAutofit/>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0" marR="0" lvl="0" indent="0" algn="l" defTabSz="457200">
              <a:lnSpc>
                <a:spcPct val="120000"/>
              </a:lnSpc>
              <a:spcBef>
                <a:spcPts val="0"/>
              </a:spcBef>
              <a:spcAft>
                <a:spcPts val="2184"/>
              </a:spcAft>
              <a:buNone/>
              <a:tabLst/>
              <a:defRPr/>
            </a:pPr>
            <a:r>
              <a:rPr lang="en-GB" sz="2800">
                <a:solidFill>
                  <a:srgbClr val="363A92"/>
                </a:solidFill>
                <a:latin typeface="Arial" panose="020B0604020202020204"/>
              </a:rPr>
              <a:t>1</a:t>
            </a:r>
            <a:endParaRPr lang="en-US" sz="2800">
              <a:ea typeface="+mn-ea"/>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GB" sz="2800"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800"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800"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800" i="0" u="none" strike="noStrike" kern="1200" cap="none" spc="0" normalizeH="0" baseline="0" noProof="0">
              <a:ln>
                <a:noFill/>
              </a:ln>
              <a:solidFill>
                <a:srgbClr val="363A92"/>
              </a:solidFill>
              <a:effectLst/>
              <a:uLnTx/>
              <a:uFillTx/>
              <a:latin typeface="Arial" panose="020B0604020202020204"/>
              <a:ea typeface="+mn-ea"/>
              <a:cs typeface="Arial"/>
            </a:endParaRPr>
          </a:p>
        </p:txBody>
      </p:sp>
      <p:sp>
        <p:nvSpPr>
          <p:cNvPr id="4" name="TextBox 3">
            <a:extLst>
              <a:ext uri="{FF2B5EF4-FFF2-40B4-BE49-F238E27FC236}">
                <a16:creationId xmlns:a16="http://schemas.microsoft.com/office/drawing/2014/main" id="{653AF1EA-3438-7DF4-2166-F9530556E2FF}"/>
              </a:ext>
            </a:extLst>
          </p:cNvPr>
          <p:cNvSpPr txBox="1"/>
          <p:nvPr/>
        </p:nvSpPr>
        <p:spPr>
          <a:xfrm>
            <a:off x="7018224" y="7025867"/>
            <a:ext cx="2328191" cy="601109"/>
          </a:xfrm>
          <a:prstGeom prst="rect">
            <a:avLst/>
          </a:prstGeom>
        </p:spPr>
        <p:txBody>
          <a:bodyPr vert="horz" lIns="0" tIns="0" rIns="0" bIns="0" rtlCol="0" anchor="t">
            <a:noAutofit/>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0" marR="0" lvl="0" indent="0" algn="l" defTabSz="457200">
              <a:lnSpc>
                <a:spcPct val="120000"/>
              </a:lnSpc>
              <a:spcBef>
                <a:spcPts val="0"/>
              </a:spcBef>
              <a:spcAft>
                <a:spcPts val="2184"/>
              </a:spcAft>
              <a:buNone/>
              <a:tabLst/>
              <a:defRPr/>
            </a:pPr>
            <a:r>
              <a:rPr lang="en-GB" sz="2800">
                <a:solidFill>
                  <a:srgbClr val="363A92"/>
                </a:solidFill>
                <a:latin typeface="Arial" panose="020B0604020202020204"/>
              </a:rPr>
              <a:t>2</a:t>
            </a:r>
            <a:endParaRPr lang="en-US" sz="2800">
              <a:ea typeface="+mn-ea"/>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GB" sz="2800"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800"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800"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800" i="0" u="none" strike="noStrike" kern="1200" cap="none" spc="0" normalizeH="0" baseline="0" noProof="0">
              <a:ln>
                <a:noFill/>
              </a:ln>
              <a:solidFill>
                <a:srgbClr val="363A92"/>
              </a:solidFill>
              <a:effectLst/>
              <a:uLnTx/>
              <a:uFillTx/>
              <a:latin typeface="Arial" panose="020B0604020202020204"/>
              <a:ea typeface="+mn-ea"/>
              <a:cs typeface="Arial"/>
            </a:endParaRPr>
          </a:p>
        </p:txBody>
      </p:sp>
      <p:sp>
        <p:nvSpPr>
          <p:cNvPr id="5" name="TextBox 4">
            <a:extLst>
              <a:ext uri="{FF2B5EF4-FFF2-40B4-BE49-F238E27FC236}">
                <a16:creationId xmlns:a16="http://schemas.microsoft.com/office/drawing/2014/main" id="{B9D6483B-3FC8-7981-AAF5-2A73C7122077}"/>
              </a:ext>
            </a:extLst>
          </p:cNvPr>
          <p:cNvSpPr txBox="1"/>
          <p:nvPr/>
        </p:nvSpPr>
        <p:spPr>
          <a:xfrm>
            <a:off x="8141463" y="7321687"/>
            <a:ext cx="2328191" cy="601109"/>
          </a:xfrm>
          <a:prstGeom prst="rect">
            <a:avLst/>
          </a:prstGeom>
        </p:spPr>
        <p:txBody>
          <a:bodyPr vert="horz" lIns="0" tIns="0" rIns="0" bIns="0" rtlCol="0" anchor="t">
            <a:noAutofit/>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0" marR="0" lvl="0" indent="0" algn="l" defTabSz="457200">
              <a:lnSpc>
                <a:spcPct val="120000"/>
              </a:lnSpc>
              <a:spcBef>
                <a:spcPts val="0"/>
              </a:spcBef>
              <a:spcAft>
                <a:spcPts val="2184"/>
              </a:spcAft>
              <a:buNone/>
              <a:tabLst/>
              <a:defRPr/>
            </a:pPr>
            <a:r>
              <a:rPr lang="en-GB" sz="2800">
                <a:solidFill>
                  <a:srgbClr val="363A92"/>
                </a:solidFill>
                <a:latin typeface="Arial" panose="020B0604020202020204"/>
              </a:rPr>
              <a:t>3</a:t>
            </a:r>
            <a:endParaRPr lang="en-US" sz="2800">
              <a:ea typeface="+mn-ea"/>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GB" sz="2800"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800"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800"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800" i="0" u="none" strike="noStrike" kern="1200" cap="none" spc="0" normalizeH="0" baseline="0" noProof="0">
              <a:ln>
                <a:noFill/>
              </a:ln>
              <a:solidFill>
                <a:srgbClr val="363A92"/>
              </a:solidFill>
              <a:effectLst/>
              <a:uLnTx/>
              <a:uFillTx/>
              <a:latin typeface="Arial" panose="020B0604020202020204"/>
              <a:ea typeface="+mn-ea"/>
              <a:cs typeface="Arial"/>
            </a:endParaRPr>
          </a:p>
        </p:txBody>
      </p:sp>
      <p:sp>
        <p:nvSpPr>
          <p:cNvPr id="6" name="TextBox 5">
            <a:extLst>
              <a:ext uri="{FF2B5EF4-FFF2-40B4-BE49-F238E27FC236}">
                <a16:creationId xmlns:a16="http://schemas.microsoft.com/office/drawing/2014/main" id="{31C22AC3-7AFD-81AD-62B5-9F7ACF912D76}"/>
              </a:ext>
            </a:extLst>
          </p:cNvPr>
          <p:cNvSpPr txBox="1"/>
          <p:nvPr/>
        </p:nvSpPr>
        <p:spPr>
          <a:xfrm>
            <a:off x="5622904" y="7609045"/>
            <a:ext cx="2328191" cy="601109"/>
          </a:xfrm>
          <a:prstGeom prst="rect">
            <a:avLst/>
          </a:prstGeom>
        </p:spPr>
        <p:txBody>
          <a:bodyPr vert="horz" lIns="0" tIns="0" rIns="0" bIns="0" rtlCol="0" anchor="t">
            <a:noAutofit/>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0" marR="0" lvl="0" indent="0" algn="l" defTabSz="457200">
              <a:lnSpc>
                <a:spcPct val="120000"/>
              </a:lnSpc>
              <a:spcBef>
                <a:spcPts val="0"/>
              </a:spcBef>
              <a:spcAft>
                <a:spcPts val="2184"/>
              </a:spcAft>
              <a:buNone/>
              <a:tabLst/>
              <a:defRPr/>
            </a:pPr>
            <a:r>
              <a:rPr lang="en-GB" sz="2800">
                <a:solidFill>
                  <a:srgbClr val="363A92"/>
                </a:solidFill>
                <a:latin typeface="Arial" panose="020B0604020202020204"/>
              </a:rPr>
              <a:t>4</a:t>
            </a:r>
            <a:endParaRPr lang="en-US" sz="2800">
              <a:ea typeface="+mn-ea"/>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GB" sz="2800"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800"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800"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800" i="0" u="none" strike="noStrike" kern="1200" cap="none" spc="0" normalizeH="0" baseline="0" noProof="0">
              <a:ln>
                <a:noFill/>
              </a:ln>
              <a:solidFill>
                <a:srgbClr val="363A92"/>
              </a:solidFill>
              <a:effectLst/>
              <a:uLnTx/>
              <a:uFillTx/>
              <a:latin typeface="Arial" panose="020B0604020202020204"/>
              <a:ea typeface="+mn-ea"/>
              <a:cs typeface="Arial"/>
            </a:endParaRPr>
          </a:p>
        </p:txBody>
      </p:sp>
    </p:spTree>
    <p:extLst>
      <p:ext uri="{BB962C8B-B14F-4D97-AF65-F5344CB8AC3E}">
        <p14:creationId xmlns:p14="http://schemas.microsoft.com/office/powerpoint/2010/main" val="399021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0874C-A890-A29E-7A4C-974F48AB01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6976E8-F590-0BB7-0B22-62DEBEAEDA87}"/>
              </a:ext>
            </a:extLst>
          </p:cNvPr>
          <p:cNvSpPr>
            <a:spLocks noGrp="1"/>
          </p:cNvSpPr>
          <p:nvPr>
            <p:ph type="title"/>
          </p:nvPr>
        </p:nvSpPr>
        <p:spPr>
          <a:xfrm>
            <a:off x="825993" y="39211"/>
            <a:ext cx="19102699" cy="1713596"/>
          </a:xfrm>
        </p:spPr>
        <p:txBody>
          <a:bodyPr>
            <a:normAutofit/>
          </a:bodyPr>
          <a:lstStyle/>
          <a:p>
            <a:pPr algn="l"/>
            <a:r>
              <a:rPr lang="en-US" sz="6600" dirty="0">
                <a:cs typeface="Arial"/>
              </a:rPr>
              <a:t>Heritage &amp; Culture</a:t>
            </a:r>
            <a:endParaRPr lang="en-US" sz="6600" dirty="0"/>
          </a:p>
        </p:txBody>
      </p:sp>
      <p:sp>
        <p:nvSpPr>
          <p:cNvPr id="5" name="TextBox 4">
            <a:extLst>
              <a:ext uri="{FF2B5EF4-FFF2-40B4-BE49-F238E27FC236}">
                <a16:creationId xmlns:a16="http://schemas.microsoft.com/office/drawing/2014/main" id="{0A31A916-78BE-959D-6243-F6F8585BC70A}"/>
              </a:ext>
            </a:extLst>
          </p:cNvPr>
          <p:cNvSpPr txBox="1"/>
          <p:nvPr/>
        </p:nvSpPr>
        <p:spPr>
          <a:xfrm>
            <a:off x="1008873" y="1681881"/>
            <a:ext cx="15424332" cy="1661993"/>
          </a:xfrm>
          <a:prstGeom prst="rect">
            <a:avLst/>
          </a:prstGeom>
        </p:spPr>
        <p:txBody>
          <a:bodyPr vert="horz" lIns="0" tIns="0" rIns="0" bIns="0" rtlCol="0" anchor="t">
            <a:noAutofit/>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0" marR="0" lvl="0" indent="0" algn="l" defTabSz="457200" rtl="0" eaLnBrk="1" fontAlgn="auto" latinLnBrk="0" hangingPunct="1">
              <a:lnSpc>
                <a:spcPct val="120000"/>
              </a:lnSpc>
              <a:spcBef>
                <a:spcPts val="0"/>
              </a:spcBef>
              <a:spcAft>
                <a:spcPts val="2184"/>
              </a:spcAft>
              <a:buClrTx/>
              <a:buSzTx/>
              <a:buFontTx/>
              <a:buNone/>
              <a:tabLst/>
              <a:defRPr/>
            </a:pPr>
            <a:r>
              <a:rPr kumimoji="0" lang="en-GB" sz="2500" b="1" i="0" u="none" strike="noStrike" kern="1200" cap="none" spc="0" normalizeH="0" baseline="0" noProof="0" dirty="0">
                <a:ln>
                  <a:noFill/>
                </a:ln>
                <a:solidFill>
                  <a:schemeClr val="bg1"/>
                </a:solidFill>
                <a:effectLst/>
                <a:uLnTx/>
                <a:uFillTx/>
                <a:latin typeface="Arial" panose="020B0604020202020204"/>
                <a:ea typeface="+mn-ea"/>
                <a:cs typeface="Arial"/>
              </a:rPr>
              <a:t>Using design to tell the story </a:t>
            </a:r>
            <a:r>
              <a:rPr kumimoji="0" lang="en-GB" sz="2500" b="1" i="0" u="none" strike="noStrike" kern="1200" cap="none" spc="0" normalizeH="0" baseline="0" noProof="0" dirty="0">
                <a:ln>
                  <a:noFill/>
                </a:ln>
                <a:solidFill>
                  <a:srgbClr val="363A92"/>
                </a:solidFill>
                <a:effectLst/>
                <a:uLnTx/>
                <a:uFillTx/>
                <a:latin typeface="Arial" panose="020B0604020202020204"/>
                <a:ea typeface="+mn-ea"/>
                <a:cs typeface="Arial"/>
              </a:rPr>
              <a:t>of Tallaght</a:t>
            </a: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GB" sz="2900" b="1" i="0" u="none" strike="noStrike" kern="1200" cap="none" spc="0" normalizeH="0" baseline="0" noProof="0" dirty="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dirty="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dirty="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dirty="0">
              <a:ln>
                <a:noFill/>
              </a:ln>
              <a:solidFill>
                <a:srgbClr val="363A92"/>
              </a:solidFill>
              <a:effectLst/>
              <a:uLnTx/>
              <a:uFillTx/>
              <a:latin typeface="Arial" panose="020B0604020202020204"/>
              <a:ea typeface="+mn-ea"/>
              <a:cs typeface="Arial"/>
            </a:endParaRPr>
          </a:p>
        </p:txBody>
      </p:sp>
      <p:pic>
        <p:nvPicPr>
          <p:cNvPr id="13" name="Picture 12" descr="A close up of a sign&#10;&#10;AI-generated content may be incorrect.">
            <a:extLst>
              <a:ext uri="{FF2B5EF4-FFF2-40B4-BE49-F238E27FC236}">
                <a16:creationId xmlns:a16="http://schemas.microsoft.com/office/drawing/2014/main" id="{7D8EBBC9-26A0-4CA3-3A4F-3E5BD19403BB}"/>
              </a:ext>
            </a:extLst>
          </p:cNvPr>
          <p:cNvPicPr>
            <a:picLocks noChangeAspect="1"/>
          </p:cNvPicPr>
          <p:nvPr/>
        </p:nvPicPr>
        <p:blipFill>
          <a:blip r:embed="rId2"/>
          <a:stretch>
            <a:fillRect/>
          </a:stretch>
        </p:blipFill>
        <p:spPr>
          <a:xfrm>
            <a:off x="18414654" y="9928777"/>
            <a:ext cx="4691257" cy="2991960"/>
          </a:xfrm>
          <a:prstGeom prst="rect">
            <a:avLst/>
          </a:prstGeom>
        </p:spPr>
      </p:pic>
      <p:sp>
        <p:nvSpPr>
          <p:cNvPr id="19" name="TextBox 18">
            <a:extLst>
              <a:ext uri="{FF2B5EF4-FFF2-40B4-BE49-F238E27FC236}">
                <a16:creationId xmlns:a16="http://schemas.microsoft.com/office/drawing/2014/main" id="{7C14590C-785F-5A1A-7690-BCB1814B2CDB}"/>
              </a:ext>
            </a:extLst>
          </p:cNvPr>
          <p:cNvSpPr txBox="1"/>
          <p:nvPr/>
        </p:nvSpPr>
        <p:spPr>
          <a:xfrm>
            <a:off x="14418237" y="11504577"/>
            <a:ext cx="4511134" cy="2202032"/>
          </a:xfrm>
          <a:prstGeom prst="rect">
            <a:avLst/>
          </a:prstGeom>
        </p:spPr>
        <p:txBody>
          <a:bodyPr vert="horz" lIns="0" tIns="0" rIns="0" bIns="0" rtlCol="0" anchor="t">
            <a:normAutofit/>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0" marR="0" lvl="0" indent="0" algn="l" defTabSz="457200" rtl="0" eaLnBrk="1" fontAlgn="auto" latinLnBrk="0" hangingPunct="1">
              <a:lnSpc>
                <a:spcPct val="120000"/>
              </a:lnSpc>
              <a:spcBef>
                <a:spcPts val="0"/>
              </a:spcBef>
              <a:spcAft>
                <a:spcPts val="2184"/>
              </a:spcAft>
              <a:buClrTx/>
              <a:buSzTx/>
              <a:buFontTx/>
              <a:buNone/>
              <a:tabLst/>
              <a:defRPr/>
            </a:pPr>
            <a:r>
              <a:rPr kumimoji="0" lang="en-GB" sz="1700" b="1" i="0" u="none" strike="noStrike" kern="1200" cap="none" spc="0" normalizeH="0" baseline="0" noProof="0" dirty="0">
                <a:ln>
                  <a:noFill/>
                </a:ln>
                <a:solidFill>
                  <a:schemeClr val="bg1"/>
                </a:solidFill>
                <a:effectLst/>
                <a:uLnTx/>
                <a:uFillTx/>
                <a:latin typeface="Arial" panose="020B0604020202020204"/>
                <a:ea typeface="+mn-ea"/>
                <a:cs typeface="Arial"/>
              </a:rPr>
              <a:t>Right:</a:t>
            </a:r>
          </a:p>
          <a:p>
            <a:pPr marL="0" marR="0" lvl="0" indent="0" algn="l" defTabSz="457200" rtl="0" eaLnBrk="1" fontAlgn="auto" latinLnBrk="0" hangingPunct="1">
              <a:lnSpc>
                <a:spcPct val="120000"/>
              </a:lnSpc>
              <a:spcBef>
                <a:spcPts val="0"/>
              </a:spcBef>
              <a:spcAft>
                <a:spcPts val="2184"/>
              </a:spcAft>
              <a:buClrTx/>
              <a:buSzTx/>
              <a:buFontTx/>
              <a:buNone/>
              <a:tabLst/>
              <a:defRPr/>
            </a:pPr>
            <a:r>
              <a:rPr kumimoji="0" lang="en-GB" sz="1700" b="1" i="0" u="none" strike="noStrike" kern="1200" cap="none" spc="0" normalizeH="0" baseline="0" noProof="0" dirty="0">
                <a:ln>
                  <a:noFill/>
                </a:ln>
                <a:solidFill>
                  <a:schemeClr val="bg1"/>
                </a:solidFill>
                <a:effectLst/>
                <a:uLnTx/>
                <a:uFillTx/>
                <a:latin typeface="Arial" panose="020B0604020202020204"/>
                <a:ea typeface="+mn-ea"/>
                <a:cs typeface="Arial"/>
              </a:rPr>
              <a:t>Example of historical interpretation engraved into vertical elements</a:t>
            </a: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GB" sz="2900" b="1" i="0" u="none" strike="noStrike" kern="1200" cap="none" spc="0" normalizeH="0" baseline="0" noProof="0" dirty="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dirty="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dirty="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dirty="0">
              <a:ln>
                <a:noFill/>
              </a:ln>
              <a:solidFill>
                <a:srgbClr val="363A92"/>
              </a:solidFill>
              <a:effectLst/>
              <a:uLnTx/>
              <a:uFillTx/>
              <a:latin typeface="Arial" panose="020B0604020202020204"/>
              <a:ea typeface="+mn-ea"/>
              <a:cs typeface="Arial"/>
            </a:endParaRPr>
          </a:p>
        </p:txBody>
      </p:sp>
      <p:pic>
        <p:nvPicPr>
          <p:cNvPr id="3" name="Picture 2" descr="A screenshot of a computer generated image&#10;&#10;AI-generated content may be incorrect.">
            <a:extLst>
              <a:ext uri="{FF2B5EF4-FFF2-40B4-BE49-F238E27FC236}">
                <a16:creationId xmlns:a16="http://schemas.microsoft.com/office/drawing/2014/main" id="{13FF1A0C-8D27-5E56-0040-941EA319234B}"/>
              </a:ext>
            </a:extLst>
          </p:cNvPr>
          <p:cNvPicPr>
            <a:picLocks noChangeAspect="1"/>
          </p:cNvPicPr>
          <p:nvPr/>
        </p:nvPicPr>
        <p:blipFill>
          <a:blip r:embed="rId3"/>
          <a:srcRect t="27623" r="186" b="2114"/>
          <a:stretch>
            <a:fillRect/>
          </a:stretch>
        </p:blipFill>
        <p:spPr>
          <a:xfrm>
            <a:off x="492944" y="2189428"/>
            <a:ext cx="11695265" cy="10740887"/>
          </a:xfrm>
          <a:prstGeom prst="rect">
            <a:avLst/>
          </a:prstGeom>
          <a:ln>
            <a:noFill/>
          </a:ln>
        </p:spPr>
      </p:pic>
      <p:sp>
        <p:nvSpPr>
          <p:cNvPr id="4" name="TextBox 3">
            <a:extLst>
              <a:ext uri="{FF2B5EF4-FFF2-40B4-BE49-F238E27FC236}">
                <a16:creationId xmlns:a16="http://schemas.microsoft.com/office/drawing/2014/main" id="{8C681E86-D6C4-8104-86C8-A9AB52E8466D}"/>
              </a:ext>
            </a:extLst>
          </p:cNvPr>
          <p:cNvSpPr txBox="1"/>
          <p:nvPr/>
        </p:nvSpPr>
        <p:spPr>
          <a:xfrm>
            <a:off x="1148191" y="7211787"/>
            <a:ext cx="4018759" cy="1019619"/>
          </a:xfrm>
          <a:prstGeom prst="rect">
            <a:avLst/>
          </a:prstGeom>
        </p:spPr>
        <p:txBody>
          <a:bodyPr vert="horz" lIns="0" tIns="0" rIns="0" bIns="0" rtlCol="0" anchor="t">
            <a:normAutofit fontScale="92500"/>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457200" marR="0" lvl="0" indent="-457200" algn="l" defTabSz="457200" rtl="0" eaLnBrk="1" fontAlgn="auto" latinLnBrk="0" hangingPunct="1">
              <a:lnSpc>
                <a:spcPct val="120000"/>
              </a:lnSpc>
              <a:spcBef>
                <a:spcPts val="0"/>
              </a:spcBef>
              <a:spcAft>
                <a:spcPts val="2184"/>
              </a:spcAft>
              <a:buClrTx/>
              <a:buSzTx/>
              <a:buFontTx/>
              <a:buAutoNum type="arabicPeriod"/>
              <a:tabLst/>
              <a:defRPr/>
            </a:pPr>
            <a:r>
              <a:rPr kumimoji="0" lang="en-GB" sz="1800" b="0" i="0" u="none" strike="noStrike" kern="1200" cap="none" spc="0" normalizeH="0" baseline="0" noProof="0">
                <a:ln>
                  <a:noFill/>
                </a:ln>
                <a:solidFill>
                  <a:srgbClr val="363A92"/>
                </a:solidFill>
                <a:effectLst/>
                <a:uLnTx/>
                <a:uFillTx/>
                <a:latin typeface="Arial" panose="020B0604020202020204"/>
                <a:ea typeface="+mn-ea"/>
                <a:cs typeface="Arial"/>
              </a:rPr>
              <a:t>Historical timeline of Tallaght interpreted in paving design</a:t>
            </a: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GB"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p:txBody>
      </p:sp>
      <p:sp>
        <p:nvSpPr>
          <p:cNvPr id="6" name="TextBox 5">
            <a:extLst>
              <a:ext uri="{FF2B5EF4-FFF2-40B4-BE49-F238E27FC236}">
                <a16:creationId xmlns:a16="http://schemas.microsoft.com/office/drawing/2014/main" id="{65161CB3-785D-8B64-4A0A-D2A7161F5D73}"/>
              </a:ext>
            </a:extLst>
          </p:cNvPr>
          <p:cNvSpPr txBox="1"/>
          <p:nvPr/>
        </p:nvSpPr>
        <p:spPr>
          <a:xfrm>
            <a:off x="7386611" y="7211915"/>
            <a:ext cx="4373269" cy="1019619"/>
          </a:xfrm>
          <a:prstGeom prst="rect">
            <a:avLst/>
          </a:prstGeom>
        </p:spPr>
        <p:txBody>
          <a:bodyPr vert="horz" lIns="0" tIns="0" rIns="0" bIns="0" rtlCol="0" anchor="t">
            <a:normAutofit/>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0" marR="0" lvl="0" indent="0" algn="l" defTabSz="457200" rtl="0" eaLnBrk="1" fontAlgn="auto" latinLnBrk="0" hangingPunct="1">
              <a:lnSpc>
                <a:spcPct val="120000"/>
              </a:lnSpc>
              <a:spcBef>
                <a:spcPts val="0"/>
              </a:spcBef>
              <a:spcAft>
                <a:spcPts val="2184"/>
              </a:spcAft>
              <a:buClrTx/>
              <a:buSzTx/>
              <a:buFontTx/>
              <a:buNone/>
              <a:tabLst/>
              <a:defRPr/>
            </a:pPr>
            <a:r>
              <a:rPr kumimoji="0" lang="en-GB" sz="1700" b="0" i="0" u="none" strike="noStrike" kern="1200" cap="none" spc="0" normalizeH="0" baseline="0" noProof="0">
                <a:ln>
                  <a:noFill/>
                </a:ln>
                <a:solidFill>
                  <a:srgbClr val="363A92"/>
                </a:solidFill>
                <a:effectLst/>
                <a:uLnTx/>
                <a:uFillTx/>
                <a:latin typeface="Arial" panose="020B0604020202020204"/>
                <a:ea typeface="+mn-ea"/>
                <a:cs typeface="Arial"/>
              </a:rPr>
              <a:t>2. Sculpture positioned in relation to feature paving mat</a:t>
            </a: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GB"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p:txBody>
      </p:sp>
      <p:sp>
        <p:nvSpPr>
          <p:cNvPr id="7" name="TextBox 6">
            <a:extLst>
              <a:ext uri="{FF2B5EF4-FFF2-40B4-BE49-F238E27FC236}">
                <a16:creationId xmlns:a16="http://schemas.microsoft.com/office/drawing/2014/main" id="{7BFBA39B-50C8-4B91-F10A-F6DE3B89051C}"/>
              </a:ext>
            </a:extLst>
          </p:cNvPr>
          <p:cNvSpPr txBox="1"/>
          <p:nvPr/>
        </p:nvSpPr>
        <p:spPr>
          <a:xfrm>
            <a:off x="1149307" y="12685470"/>
            <a:ext cx="4018759" cy="1019619"/>
          </a:xfrm>
          <a:prstGeom prst="rect">
            <a:avLst/>
          </a:prstGeom>
        </p:spPr>
        <p:txBody>
          <a:bodyPr vert="horz" lIns="0" tIns="0" rIns="0" bIns="0" rtlCol="0" anchor="t">
            <a:normAutofit/>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0" marR="0" lvl="0" indent="0" algn="l" defTabSz="457200" rtl="0" eaLnBrk="1" fontAlgn="auto" latinLnBrk="0" hangingPunct="1">
              <a:lnSpc>
                <a:spcPct val="120000"/>
              </a:lnSpc>
              <a:spcBef>
                <a:spcPts val="0"/>
              </a:spcBef>
              <a:spcAft>
                <a:spcPts val="2184"/>
              </a:spcAft>
              <a:buClrTx/>
              <a:buSzTx/>
              <a:buFontTx/>
              <a:buNone/>
              <a:tabLst/>
              <a:defRPr/>
            </a:pPr>
            <a:r>
              <a:rPr kumimoji="0" lang="en-GB" sz="1700" b="0" i="0" u="none" strike="noStrike" kern="1200" cap="none" spc="0" normalizeH="0" baseline="0" noProof="0">
                <a:ln>
                  <a:noFill/>
                </a:ln>
                <a:solidFill>
                  <a:srgbClr val="363A92"/>
                </a:solidFill>
                <a:effectLst/>
                <a:uLnTx/>
                <a:uFillTx/>
                <a:latin typeface="Arial" panose="020B0604020202020204"/>
                <a:ea typeface="+mn-ea"/>
                <a:cs typeface="Arial"/>
              </a:rPr>
              <a:t>3. Bespoke stone benches set into feature paving and planting</a:t>
            </a: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p:txBody>
      </p:sp>
      <p:sp>
        <p:nvSpPr>
          <p:cNvPr id="9" name="TextBox 8">
            <a:extLst>
              <a:ext uri="{FF2B5EF4-FFF2-40B4-BE49-F238E27FC236}">
                <a16:creationId xmlns:a16="http://schemas.microsoft.com/office/drawing/2014/main" id="{D2B4C3FE-5A92-2675-7D82-D39AE3474FF5}"/>
              </a:ext>
            </a:extLst>
          </p:cNvPr>
          <p:cNvSpPr txBox="1"/>
          <p:nvPr/>
        </p:nvSpPr>
        <p:spPr>
          <a:xfrm>
            <a:off x="7387728" y="12705287"/>
            <a:ext cx="4018759" cy="1019619"/>
          </a:xfrm>
          <a:prstGeom prst="rect">
            <a:avLst/>
          </a:prstGeom>
        </p:spPr>
        <p:txBody>
          <a:bodyPr vert="horz" lIns="0" tIns="0" rIns="0" bIns="0" rtlCol="0" anchor="t">
            <a:normAutofit/>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0" marR="0" lvl="0" indent="0" algn="l" defTabSz="457200" rtl="0" eaLnBrk="1" fontAlgn="auto" latinLnBrk="0" hangingPunct="1">
              <a:lnSpc>
                <a:spcPct val="120000"/>
              </a:lnSpc>
              <a:spcBef>
                <a:spcPts val="0"/>
              </a:spcBef>
              <a:spcAft>
                <a:spcPts val="2184"/>
              </a:spcAft>
              <a:buClrTx/>
              <a:buSzTx/>
              <a:buFontTx/>
              <a:buNone/>
              <a:tabLst/>
              <a:defRPr/>
            </a:pPr>
            <a:r>
              <a:rPr kumimoji="0" lang="en-GB" sz="1700" b="0" i="0" u="none" strike="noStrike" kern="1200" cap="none" spc="0" normalizeH="0" baseline="0" noProof="0">
                <a:ln>
                  <a:noFill/>
                </a:ln>
                <a:solidFill>
                  <a:srgbClr val="363A92"/>
                </a:solidFill>
                <a:effectLst/>
                <a:uLnTx/>
                <a:uFillTx/>
                <a:latin typeface="Arial" panose="020B0604020202020204"/>
                <a:ea typeface="+mn-ea"/>
                <a:cs typeface="Arial"/>
              </a:rPr>
              <a:t>4. Specimen trees and tree grilles integrated with the paving pattern</a:t>
            </a: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a:ln>
                <a:noFill/>
              </a:ln>
              <a:solidFill>
                <a:srgbClr val="363A92"/>
              </a:solidFill>
              <a:effectLst/>
              <a:uLnTx/>
              <a:uFillTx/>
              <a:latin typeface="Arial" panose="020B0604020202020204"/>
              <a:ea typeface="+mn-ea"/>
              <a:cs typeface="Arial"/>
            </a:endParaRPr>
          </a:p>
        </p:txBody>
      </p:sp>
      <p:pic>
        <p:nvPicPr>
          <p:cNvPr id="12" name="Picture 11" descr="This may contain: a person in red shoes is walking on a sidewalk with an upside down map painted on it">
            <a:extLst>
              <a:ext uri="{FF2B5EF4-FFF2-40B4-BE49-F238E27FC236}">
                <a16:creationId xmlns:a16="http://schemas.microsoft.com/office/drawing/2014/main" id="{12986268-3E27-47D1-DBF9-FBDD10CB11B4}"/>
              </a:ext>
            </a:extLst>
          </p:cNvPr>
          <p:cNvPicPr>
            <a:picLocks noChangeAspect="1"/>
          </p:cNvPicPr>
          <p:nvPr/>
        </p:nvPicPr>
        <p:blipFill>
          <a:blip r:embed="rId4"/>
          <a:stretch>
            <a:fillRect/>
          </a:stretch>
        </p:blipFill>
        <p:spPr>
          <a:xfrm>
            <a:off x="18414815" y="6320280"/>
            <a:ext cx="4693004" cy="3161404"/>
          </a:xfrm>
          <a:prstGeom prst="rect">
            <a:avLst/>
          </a:prstGeom>
        </p:spPr>
      </p:pic>
      <p:sp>
        <p:nvSpPr>
          <p:cNvPr id="15" name="TextBox 14">
            <a:extLst>
              <a:ext uri="{FF2B5EF4-FFF2-40B4-BE49-F238E27FC236}">
                <a16:creationId xmlns:a16="http://schemas.microsoft.com/office/drawing/2014/main" id="{3701C28B-CA64-7837-02A5-7CD5DD1ECF2D}"/>
              </a:ext>
            </a:extLst>
          </p:cNvPr>
          <p:cNvSpPr txBox="1"/>
          <p:nvPr/>
        </p:nvSpPr>
        <p:spPr>
          <a:xfrm>
            <a:off x="14426630" y="7862444"/>
            <a:ext cx="3743029" cy="2064084"/>
          </a:xfrm>
          <a:prstGeom prst="rect">
            <a:avLst/>
          </a:prstGeom>
        </p:spPr>
        <p:txBody>
          <a:bodyPr vert="horz" lIns="0" tIns="0" rIns="0" bIns="0" rtlCol="0" anchor="t">
            <a:normAutofit/>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0" marR="0" lvl="0" indent="0" algn="l" defTabSz="457200" rtl="0" eaLnBrk="1" fontAlgn="auto" latinLnBrk="0" hangingPunct="1">
              <a:lnSpc>
                <a:spcPct val="120000"/>
              </a:lnSpc>
              <a:spcBef>
                <a:spcPts val="0"/>
              </a:spcBef>
              <a:spcAft>
                <a:spcPts val="2184"/>
              </a:spcAft>
              <a:buClrTx/>
              <a:buSzTx/>
              <a:buFontTx/>
              <a:buNone/>
              <a:tabLst/>
              <a:defRPr/>
            </a:pPr>
            <a:r>
              <a:rPr kumimoji="0" lang="en-GB" sz="1700" b="1" i="0" u="none" strike="noStrike" kern="1200" cap="none" spc="0" normalizeH="0" baseline="0" noProof="0" dirty="0">
                <a:ln>
                  <a:noFill/>
                </a:ln>
                <a:solidFill>
                  <a:schemeClr val="bg1"/>
                </a:solidFill>
                <a:effectLst/>
                <a:uLnTx/>
                <a:uFillTx/>
                <a:latin typeface="Arial" panose="020B0604020202020204"/>
                <a:ea typeface="+mn-ea"/>
                <a:cs typeface="Arial"/>
              </a:rPr>
              <a:t>Right:</a:t>
            </a:r>
          </a:p>
          <a:p>
            <a:pPr marL="0" marR="0" lvl="0" indent="0" algn="l" defTabSz="457200" rtl="0" eaLnBrk="1" fontAlgn="auto" latinLnBrk="0" hangingPunct="1">
              <a:lnSpc>
                <a:spcPct val="120000"/>
              </a:lnSpc>
              <a:spcBef>
                <a:spcPts val="0"/>
              </a:spcBef>
              <a:spcAft>
                <a:spcPts val="2184"/>
              </a:spcAft>
              <a:buClrTx/>
              <a:buSzTx/>
              <a:buFontTx/>
              <a:buNone/>
              <a:tabLst/>
              <a:defRPr/>
            </a:pPr>
            <a:r>
              <a:rPr kumimoji="0" lang="en-GB" sz="1700" b="1" i="0" u="none" strike="noStrike" kern="1200" cap="none" spc="0" normalizeH="0" baseline="0" noProof="0" dirty="0">
                <a:ln>
                  <a:noFill/>
                </a:ln>
                <a:solidFill>
                  <a:schemeClr val="bg1"/>
                </a:solidFill>
                <a:effectLst/>
                <a:uLnTx/>
                <a:uFillTx/>
                <a:latin typeface="Arial" panose="020B0604020202020204"/>
                <a:ea typeface="+mn-ea"/>
                <a:cs typeface="Arial"/>
              </a:rPr>
              <a:t>Site specific details etched into the paving , Shanghai</a:t>
            </a: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GB" sz="2900" b="1" i="0" u="none" strike="noStrike" kern="1200" cap="none" spc="0" normalizeH="0" baseline="0" noProof="0" dirty="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dirty="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dirty="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dirty="0">
              <a:ln>
                <a:noFill/>
              </a:ln>
              <a:solidFill>
                <a:srgbClr val="363A92"/>
              </a:solidFill>
              <a:effectLst/>
              <a:uLnTx/>
              <a:uFillTx/>
              <a:latin typeface="Arial" panose="020B0604020202020204"/>
              <a:ea typeface="+mn-ea"/>
              <a:cs typeface="Arial"/>
            </a:endParaRPr>
          </a:p>
        </p:txBody>
      </p:sp>
      <p:pic>
        <p:nvPicPr>
          <p:cNvPr id="16" name="Picture 15" descr="This may contain: a close up view of the side of a concrete bench">
            <a:extLst>
              <a:ext uri="{FF2B5EF4-FFF2-40B4-BE49-F238E27FC236}">
                <a16:creationId xmlns:a16="http://schemas.microsoft.com/office/drawing/2014/main" id="{0B7459CA-145C-CC28-AE36-59A805ECD703}"/>
              </a:ext>
            </a:extLst>
          </p:cNvPr>
          <p:cNvPicPr>
            <a:picLocks noChangeAspect="1"/>
          </p:cNvPicPr>
          <p:nvPr/>
        </p:nvPicPr>
        <p:blipFill>
          <a:blip r:embed="rId5"/>
          <a:stretch>
            <a:fillRect/>
          </a:stretch>
        </p:blipFill>
        <p:spPr>
          <a:xfrm>
            <a:off x="18414815" y="2655656"/>
            <a:ext cx="4693005" cy="3107264"/>
          </a:xfrm>
          <a:prstGeom prst="rect">
            <a:avLst/>
          </a:prstGeom>
        </p:spPr>
      </p:pic>
      <p:sp>
        <p:nvSpPr>
          <p:cNvPr id="18" name="TextBox 17">
            <a:extLst>
              <a:ext uri="{FF2B5EF4-FFF2-40B4-BE49-F238E27FC236}">
                <a16:creationId xmlns:a16="http://schemas.microsoft.com/office/drawing/2014/main" id="{3F7AB7EC-FAD9-B78D-B37C-B9C9069F729D}"/>
              </a:ext>
            </a:extLst>
          </p:cNvPr>
          <p:cNvSpPr txBox="1"/>
          <p:nvPr/>
        </p:nvSpPr>
        <p:spPr>
          <a:xfrm>
            <a:off x="14415158" y="3826483"/>
            <a:ext cx="3644554" cy="1926136"/>
          </a:xfrm>
          <a:prstGeom prst="rect">
            <a:avLst/>
          </a:prstGeom>
        </p:spPr>
        <p:txBody>
          <a:bodyPr vert="horz" lIns="0" tIns="0" rIns="0" bIns="0" rtlCol="0" anchor="t">
            <a:normAutofit/>
          </a:bodyPr>
          <a:lstStyle>
            <a:lvl1pPr>
              <a:lnSpc>
                <a:spcPct val="120000"/>
              </a:lnSpc>
              <a:spcAft>
                <a:spcPts val="2184"/>
              </a:spcAft>
              <a:defRPr sz="2900" b="1">
                <a:solidFill>
                  <a:srgbClr val="FFFFFF"/>
                </a:solidFill>
                <a:cs typeface="Arial"/>
              </a:defRPr>
            </a:lvl1pPr>
            <a:lvl2pPr marL="277246">
              <a:defRPr sz="1450">
                <a:solidFill>
                  <a:schemeClr val="accent1"/>
                </a:solidFill>
              </a:defRPr>
            </a:lvl2pPr>
            <a:lvl3pPr marL="554492">
              <a:defRPr sz="1450">
                <a:solidFill>
                  <a:schemeClr val="accent1"/>
                </a:solidFill>
              </a:defRPr>
            </a:lvl3pPr>
            <a:lvl4pPr marL="831738">
              <a:defRPr sz="1450">
                <a:solidFill>
                  <a:schemeClr val="accent1"/>
                </a:solidFill>
              </a:defRPr>
            </a:lvl4pPr>
            <a:lvl5pPr marL="1108984">
              <a:defRPr sz="1450">
                <a:solidFill>
                  <a:schemeClr val="accent1"/>
                </a:solidFill>
              </a:defRPr>
            </a:lvl5pPr>
            <a:lvl6pPr marL="1386230"/>
            <a:lvl7pPr marL="1663476"/>
            <a:lvl8pPr marL="1940723"/>
            <a:lvl9pPr marL="2217969"/>
          </a:lstStyle>
          <a:p>
            <a:pPr marL="0" marR="0" lvl="0" indent="0" algn="l" defTabSz="457200" rtl="0" eaLnBrk="1" fontAlgn="auto" latinLnBrk="0" hangingPunct="1">
              <a:lnSpc>
                <a:spcPct val="120000"/>
              </a:lnSpc>
              <a:spcBef>
                <a:spcPts val="0"/>
              </a:spcBef>
              <a:spcAft>
                <a:spcPts val="2184"/>
              </a:spcAft>
              <a:buClrTx/>
              <a:buSzTx/>
              <a:buFontTx/>
              <a:buNone/>
              <a:tabLst/>
              <a:defRPr/>
            </a:pPr>
            <a:r>
              <a:rPr kumimoji="0" lang="en-GB" sz="1700" b="1" i="0" u="none" strike="noStrike" kern="1200" cap="none" spc="0" normalizeH="0" baseline="0" noProof="0" dirty="0">
                <a:ln>
                  <a:noFill/>
                </a:ln>
                <a:solidFill>
                  <a:schemeClr val="bg1"/>
                </a:solidFill>
                <a:effectLst/>
                <a:uLnTx/>
                <a:uFillTx/>
                <a:latin typeface="Arial" panose="020B0604020202020204"/>
                <a:ea typeface="+mn-ea"/>
                <a:cs typeface="Arial"/>
              </a:rPr>
              <a:t>Right:</a:t>
            </a:r>
          </a:p>
          <a:p>
            <a:pPr marL="0" marR="0" lvl="0" indent="0" algn="l" defTabSz="457200" rtl="0" eaLnBrk="1" fontAlgn="auto" latinLnBrk="0" hangingPunct="1">
              <a:lnSpc>
                <a:spcPct val="120000"/>
              </a:lnSpc>
              <a:spcBef>
                <a:spcPts val="0"/>
              </a:spcBef>
              <a:spcAft>
                <a:spcPts val="2184"/>
              </a:spcAft>
              <a:buClrTx/>
              <a:buSzTx/>
              <a:buFontTx/>
              <a:buNone/>
              <a:tabLst/>
              <a:defRPr/>
            </a:pPr>
            <a:r>
              <a:rPr kumimoji="0" lang="en-GB" sz="1700" b="1" i="0" u="none" strike="noStrike" kern="1200" cap="none" spc="0" normalizeH="0" baseline="0" noProof="0" dirty="0">
                <a:ln>
                  <a:noFill/>
                </a:ln>
                <a:solidFill>
                  <a:schemeClr val="bg1"/>
                </a:solidFill>
                <a:effectLst/>
                <a:uLnTx/>
                <a:uFillTx/>
                <a:latin typeface="Arial" panose="020B0604020202020204"/>
                <a:ea typeface="+mn-ea"/>
                <a:cs typeface="Arial"/>
              </a:rPr>
              <a:t>Bronze inserts placed flush into a bench at the Strand, Liverpool</a:t>
            </a: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GB" sz="2900" b="1" i="0" u="none" strike="noStrike" kern="1200" cap="none" spc="0" normalizeH="0" baseline="0" noProof="0" dirty="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dirty="0">
              <a:ln>
                <a:noFill/>
              </a:ln>
              <a:solidFill>
                <a:srgbClr val="363A92"/>
              </a:solidFill>
              <a:effectLst/>
              <a:uLnTx/>
              <a:uFillTx/>
              <a:latin typeface="Arial" panose="020B0604020202020204"/>
              <a:ea typeface="+mn-ea"/>
              <a:cs typeface="Arial"/>
            </a:endParaRPr>
          </a:p>
          <a:p>
            <a:pPr marL="0" marR="0" lvl="0" indent="0" algn="l" defTabSz="457200" rtl="0" eaLnBrk="1" fontAlgn="auto" latinLnBrk="0" hangingPunct="1">
              <a:lnSpc>
                <a:spcPct val="120000"/>
              </a:lnSpc>
              <a:spcBef>
                <a:spcPts val="0"/>
              </a:spcBef>
              <a:spcAft>
                <a:spcPts val="2184"/>
              </a:spcAft>
              <a:buClrTx/>
              <a:buSzTx/>
              <a:buFontTx/>
              <a:buNone/>
              <a:tabLst/>
              <a:defRPr/>
            </a:pPr>
            <a:endParaRPr kumimoji="0" lang="en-US" sz="2900" b="1" i="0" u="none" strike="noStrike" kern="1200" cap="none" spc="0" normalizeH="0" baseline="0" noProof="0" dirty="0">
              <a:ln>
                <a:noFill/>
              </a:ln>
              <a:solidFill>
                <a:srgbClr val="363A92"/>
              </a:solidFill>
              <a:effectLst/>
              <a:uLnTx/>
              <a:uFillTx/>
              <a:latin typeface="Arial" panose="020B0604020202020204"/>
              <a:ea typeface="+mn-ea"/>
              <a:cs typeface="Arial"/>
            </a:endParaRPr>
          </a:p>
        </p:txBody>
      </p:sp>
    </p:spTree>
    <p:extLst>
      <p:ext uri="{BB962C8B-B14F-4D97-AF65-F5344CB8AC3E}">
        <p14:creationId xmlns:p14="http://schemas.microsoft.com/office/powerpoint/2010/main" val="505283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12191206" y="5738281"/>
            <a:ext cx="10997500" cy="2239442"/>
          </a:xfrm>
        </p:spPr>
        <p:txBody>
          <a:bodyPr/>
          <a:lstStyle/>
          <a:p>
            <a:r>
              <a:rPr lang="en-GB" dirty="0">
                <a:latin typeface="SDCC Display" pitchFamily="2" charset="0"/>
              </a:rPr>
              <a:t>Thank you</a:t>
            </a:r>
          </a:p>
        </p:txBody>
      </p:sp>
      <p:pic>
        <p:nvPicPr>
          <p:cNvPr id="2" name="Picture 1" descr="A white letter on a black background&#10;&#10;AI-generated content may be incorrect.">
            <a:extLst>
              <a:ext uri="{FF2B5EF4-FFF2-40B4-BE49-F238E27FC236}">
                <a16:creationId xmlns:a16="http://schemas.microsoft.com/office/drawing/2014/main" id="{02EA7EE0-AAB7-5AC8-2D19-176C9E12586B}"/>
              </a:ext>
            </a:extLst>
          </p:cNvPr>
          <p:cNvPicPr>
            <a:picLocks noChangeAspect="1"/>
          </p:cNvPicPr>
          <p:nvPr/>
        </p:nvPicPr>
        <p:blipFill>
          <a:blip r:embed="rId2"/>
          <a:stretch>
            <a:fillRect/>
          </a:stretch>
        </p:blipFill>
        <p:spPr>
          <a:xfrm>
            <a:off x="7029275" y="12194131"/>
            <a:ext cx="2218289" cy="690481"/>
          </a:xfrm>
          <a:prstGeom prst="rect">
            <a:avLst/>
          </a:prstGeom>
        </p:spPr>
      </p:pic>
      <p:pic>
        <p:nvPicPr>
          <p:cNvPr id="3" name="Picture 2" descr="A red circle with white text&#10;&#10;AI-generated content may be incorrect.">
            <a:extLst>
              <a:ext uri="{FF2B5EF4-FFF2-40B4-BE49-F238E27FC236}">
                <a16:creationId xmlns:a16="http://schemas.microsoft.com/office/drawing/2014/main" id="{2F7EAE87-D6EF-6FC4-419C-3A14A6AB7E72}"/>
              </a:ext>
            </a:extLst>
          </p:cNvPr>
          <p:cNvPicPr>
            <a:picLocks noChangeAspect="1"/>
          </p:cNvPicPr>
          <p:nvPr/>
        </p:nvPicPr>
        <p:blipFill>
          <a:blip r:embed="rId3"/>
          <a:stretch>
            <a:fillRect/>
          </a:stretch>
        </p:blipFill>
        <p:spPr>
          <a:xfrm>
            <a:off x="10575091" y="11633789"/>
            <a:ext cx="1809871" cy="1811164"/>
          </a:xfrm>
          <a:prstGeom prst="ellipse">
            <a:avLst/>
          </a:prstGeom>
        </p:spPr>
      </p:pic>
    </p:spTree>
    <p:extLst>
      <p:ext uri="{BB962C8B-B14F-4D97-AF65-F5344CB8AC3E}">
        <p14:creationId xmlns:p14="http://schemas.microsoft.com/office/powerpoint/2010/main" val="4083224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A8E07-7E67-C0CE-4745-A96D89B42B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DDCC4B-0162-BB10-0CDC-ED14184E3708}"/>
              </a:ext>
            </a:extLst>
          </p:cNvPr>
          <p:cNvSpPr>
            <a:spLocks noGrp="1"/>
          </p:cNvSpPr>
          <p:nvPr>
            <p:ph type="title"/>
          </p:nvPr>
        </p:nvSpPr>
        <p:spPr/>
        <p:txBody>
          <a:bodyPr/>
          <a:lstStyle/>
          <a:p>
            <a:pPr algn="l">
              <a:lnSpc>
                <a:spcPct val="120000"/>
              </a:lnSpc>
            </a:pPr>
            <a:r>
              <a:rPr lang="en-US" sz="6600" dirty="0">
                <a:solidFill>
                  <a:srgbClr val="FFFFFF"/>
                </a:solidFill>
                <a:latin typeface="SDCC Display" pitchFamily="2" charset="0"/>
                <a:cs typeface="Arial"/>
              </a:rPr>
              <a:t>Consultation 1 – Oct 2025</a:t>
            </a:r>
          </a:p>
        </p:txBody>
      </p:sp>
      <p:sp>
        <p:nvSpPr>
          <p:cNvPr id="3" name="Text Placeholder 2">
            <a:extLst>
              <a:ext uri="{FF2B5EF4-FFF2-40B4-BE49-F238E27FC236}">
                <a16:creationId xmlns:a16="http://schemas.microsoft.com/office/drawing/2014/main" id="{D9110D50-03BF-7717-6842-90A66A9999A1}"/>
              </a:ext>
            </a:extLst>
          </p:cNvPr>
          <p:cNvSpPr>
            <a:spLocks noGrp="1"/>
          </p:cNvSpPr>
          <p:nvPr>
            <p:ph type="body" idx="1"/>
          </p:nvPr>
        </p:nvSpPr>
        <p:spPr>
          <a:xfrm>
            <a:off x="1008874" y="3154681"/>
            <a:ext cx="11847590" cy="9617911"/>
          </a:xfrm>
        </p:spPr>
        <p:txBody>
          <a:bodyPr vert="horz" lIns="0" tIns="0" rIns="0" bIns="0" rtlCol="0" anchor="t">
            <a:normAutofit/>
          </a:bodyPr>
          <a:lstStyle/>
          <a:p>
            <a:pPr algn="l">
              <a:lnSpc>
                <a:spcPct val="120000"/>
              </a:lnSpc>
            </a:pPr>
            <a:r>
              <a:rPr lang="en-US" sz="3500" u="sng" dirty="0">
                <a:solidFill>
                  <a:srgbClr val="FFFFFF"/>
                </a:solidFill>
                <a:latin typeface="SDCC Display" pitchFamily="2" charset="0"/>
                <a:cs typeface="Arial"/>
              </a:rPr>
              <a:t>AIMS</a:t>
            </a:r>
          </a:p>
          <a:p>
            <a:pPr marL="457200" indent="-457200" algn="l">
              <a:lnSpc>
                <a:spcPct val="120000"/>
              </a:lnSpc>
              <a:buFont typeface="Arial" panose="020B0604020202020204" pitchFamily="34" charset="0"/>
              <a:buChar char="•"/>
            </a:pPr>
            <a:r>
              <a:rPr lang="en-US" sz="2900" dirty="0">
                <a:solidFill>
                  <a:srgbClr val="FFFFFF"/>
                </a:solidFill>
                <a:latin typeface="SDCC Display" pitchFamily="2" charset="0"/>
                <a:cs typeface="Arial"/>
              </a:rPr>
              <a:t>hear directly from the community</a:t>
            </a:r>
          </a:p>
          <a:p>
            <a:pPr marL="457200" indent="-457200" algn="l">
              <a:lnSpc>
                <a:spcPct val="120000"/>
              </a:lnSpc>
              <a:buFont typeface="Arial" panose="020B0604020202020204" pitchFamily="34" charset="0"/>
              <a:buChar char="•"/>
            </a:pPr>
            <a:r>
              <a:rPr lang="en-US" sz="2900" dirty="0">
                <a:solidFill>
                  <a:srgbClr val="FFFFFF"/>
                </a:solidFill>
                <a:latin typeface="SDCC Display" pitchFamily="2" charset="0"/>
                <a:cs typeface="Arial"/>
              </a:rPr>
              <a:t>gather feedback on 5 initial options</a:t>
            </a:r>
          </a:p>
          <a:p>
            <a:pPr algn="l">
              <a:lnSpc>
                <a:spcPct val="120000"/>
              </a:lnSpc>
            </a:pPr>
            <a:endParaRPr lang="en-US" sz="2900" dirty="0">
              <a:solidFill>
                <a:srgbClr val="FFFFFF"/>
              </a:solidFill>
              <a:latin typeface="SDCC Display" pitchFamily="2" charset="0"/>
              <a:cs typeface="Arial"/>
            </a:endParaRPr>
          </a:p>
          <a:p>
            <a:pPr algn="l">
              <a:lnSpc>
                <a:spcPct val="120000"/>
              </a:lnSpc>
            </a:pPr>
            <a:r>
              <a:rPr lang="en-US" sz="3500" u="sng" dirty="0">
                <a:solidFill>
                  <a:srgbClr val="FFFFFF"/>
                </a:solidFill>
                <a:latin typeface="SDCC Display" pitchFamily="2" charset="0"/>
                <a:cs typeface="Arial"/>
              </a:rPr>
              <a:t>ENGAGEMENT</a:t>
            </a:r>
          </a:p>
          <a:p>
            <a:pPr marL="457200" indent="-457200" algn="l">
              <a:lnSpc>
                <a:spcPct val="120000"/>
              </a:lnSpc>
              <a:buFont typeface="Arial" panose="020B0604020202020204" pitchFamily="34" charset="0"/>
              <a:buChar char="•"/>
            </a:pPr>
            <a:r>
              <a:rPr lang="en-US" sz="2900" dirty="0">
                <a:solidFill>
                  <a:srgbClr val="FFFFFF"/>
                </a:solidFill>
                <a:latin typeface="SDCC Display" pitchFamily="2" charset="0"/>
                <a:cs typeface="Arial"/>
              </a:rPr>
              <a:t>2 Public Engagement Sessions</a:t>
            </a:r>
          </a:p>
          <a:p>
            <a:pPr marL="457200" indent="-457200" algn="l">
              <a:lnSpc>
                <a:spcPct val="120000"/>
              </a:lnSpc>
              <a:buFont typeface="Arial" panose="020B0604020202020204" pitchFamily="34" charset="0"/>
              <a:buChar char="•"/>
            </a:pPr>
            <a:r>
              <a:rPr lang="en-US" sz="2900" dirty="0">
                <a:solidFill>
                  <a:srgbClr val="FFFFFF"/>
                </a:solidFill>
                <a:latin typeface="SDCC Display" pitchFamily="2" charset="0"/>
                <a:cs typeface="Arial"/>
              </a:rPr>
              <a:t>~70 Attendees</a:t>
            </a:r>
          </a:p>
          <a:p>
            <a:pPr marL="457200" indent="-457200" algn="l">
              <a:lnSpc>
                <a:spcPct val="120000"/>
              </a:lnSpc>
              <a:buFont typeface="Arial" panose="020B0604020202020204" pitchFamily="34" charset="0"/>
              <a:buChar char="•"/>
            </a:pPr>
            <a:r>
              <a:rPr lang="en-US" sz="2900" dirty="0">
                <a:solidFill>
                  <a:srgbClr val="FFFFFF"/>
                </a:solidFill>
                <a:latin typeface="SDCC Display" pitchFamily="2" charset="0"/>
                <a:cs typeface="Arial"/>
              </a:rPr>
              <a:t>6 Written &amp; Emailed Submissions </a:t>
            </a:r>
          </a:p>
          <a:p>
            <a:pPr marL="457200" indent="-457200" algn="l">
              <a:lnSpc>
                <a:spcPct val="120000"/>
              </a:lnSpc>
              <a:buFont typeface="Arial" panose="020B0604020202020204" pitchFamily="34" charset="0"/>
              <a:buChar char="•"/>
            </a:pPr>
            <a:r>
              <a:rPr lang="en-US" sz="2900" dirty="0">
                <a:solidFill>
                  <a:srgbClr val="FFFFFF"/>
                </a:solidFill>
                <a:latin typeface="SDCC Display" pitchFamily="2" charset="0"/>
                <a:cs typeface="Arial"/>
              </a:rPr>
              <a:t>a dedicated Business Survey</a:t>
            </a:r>
          </a:p>
          <a:p>
            <a:pPr algn="l">
              <a:lnSpc>
                <a:spcPct val="120000"/>
              </a:lnSpc>
            </a:pPr>
            <a:r>
              <a:rPr lang="en-US" sz="2900" dirty="0">
                <a:solidFill>
                  <a:srgbClr val="FFFFFF"/>
                </a:solidFill>
                <a:latin typeface="SDCC Display" pitchFamily="2" charset="0"/>
                <a:cs typeface="Arial"/>
              </a:rPr>
              <a:t>Participants Included: Local residents, business owners, community groups, disability advocates, and elected representatives.</a:t>
            </a:r>
          </a:p>
        </p:txBody>
      </p:sp>
      <p:pic>
        <p:nvPicPr>
          <p:cNvPr id="10" name="Picture Placeholder 9" descr="A person standing in front of a room with a projector screen&#10;&#10;AI-generated content may be incorrect.">
            <a:extLst>
              <a:ext uri="{FF2B5EF4-FFF2-40B4-BE49-F238E27FC236}">
                <a16:creationId xmlns:a16="http://schemas.microsoft.com/office/drawing/2014/main" id="{99AC42B8-31AD-E43A-662B-7361C25DC129}"/>
              </a:ext>
            </a:extLst>
          </p:cNvPr>
          <p:cNvPicPr>
            <a:picLocks noGrp="1" noChangeAspect="1"/>
          </p:cNvPicPr>
          <p:nvPr>
            <p:ph type="pic" sz="quarter" idx="10"/>
          </p:nvPr>
        </p:nvPicPr>
        <p:blipFill>
          <a:blip r:embed="rId2"/>
          <a:srcRect t="9110" b="9110"/>
          <a:stretch/>
        </p:blipFill>
        <p:spPr>
          <a:xfrm>
            <a:off x="13294633" y="2382684"/>
            <a:ext cx="9418629" cy="5776820"/>
          </a:xfrm>
          <a:prstGeom prst="roundRect">
            <a:avLst>
              <a:gd name="adj" fmla="val 10628"/>
            </a:avLst>
          </a:prstGeom>
        </p:spPr>
      </p:pic>
      <p:sp>
        <p:nvSpPr>
          <p:cNvPr id="4" name="Text Placeholder 2">
            <a:extLst>
              <a:ext uri="{FF2B5EF4-FFF2-40B4-BE49-F238E27FC236}">
                <a16:creationId xmlns:a16="http://schemas.microsoft.com/office/drawing/2014/main" id="{AF38881E-CD6D-80A6-14E4-07A00BBCA324}"/>
              </a:ext>
            </a:extLst>
          </p:cNvPr>
          <p:cNvSpPr txBox="1">
            <a:spLocks/>
          </p:cNvSpPr>
          <p:nvPr/>
        </p:nvSpPr>
        <p:spPr>
          <a:xfrm>
            <a:off x="13459968" y="9089136"/>
            <a:ext cx="9634573" cy="3684842"/>
          </a:xfrm>
          <a:prstGeom prst="rect">
            <a:avLst/>
          </a:prstGeom>
        </p:spPr>
        <p:txBody>
          <a:bodyPr vert="horz" lIns="0" tIns="0" rIns="0" bIns="0" rtlCol="0" anchor="t">
            <a:normAutofit fontScale="32500" lnSpcReduction="20000"/>
          </a:bodyPr>
          <a:lstStyle>
            <a:lvl1pPr marL="0" eaLnBrk="1" hangingPunct="1">
              <a:spcAft>
                <a:spcPts val="2184"/>
              </a:spcAft>
              <a:defRPr sz="2910">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gn="l" defTabSz="914400">
              <a:lnSpc>
                <a:spcPct val="120000"/>
              </a:lnSpc>
            </a:pPr>
            <a:r>
              <a:rPr lang="en-US" sz="9800" u="sng" kern="0" dirty="0">
                <a:solidFill>
                  <a:srgbClr val="FFFFFF"/>
                </a:solidFill>
                <a:latin typeface="SDCC Display" pitchFamily="2" charset="0"/>
                <a:cs typeface="Arial"/>
              </a:rPr>
              <a:t>KEY THEMES</a:t>
            </a:r>
          </a:p>
          <a:p>
            <a:pPr algn="l" defTabSz="914400">
              <a:lnSpc>
                <a:spcPct val="120000"/>
              </a:lnSpc>
            </a:pPr>
            <a:r>
              <a:rPr lang="en-US" sz="7000" kern="0" dirty="0">
                <a:solidFill>
                  <a:srgbClr val="FFFFFF"/>
                </a:solidFill>
                <a:latin typeface="SDCC Display" pitchFamily="2" charset="0"/>
                <a:cs typeface="Arial"/>
              </a:rPr>
              <a:t>1. A Clear Mandate for Ambitious, Transformative Change</a:t>
            </a:r>
          </a:p>
          <a:p>
            <a:pPr algn="l" defTabSz="914400">
              <a:lnSpc>
                <a:spcPct val="120000"/>
              </a:lnSpc>
            </a:pPr>
            <a:r>
              <a:rPr lang="en-US" sz="7000" kern="0" dirty="0">
                <a:solidFill>
                  <a:srgbClr val="FFFFFF"/>
                </a:solidFill>
                <a:latin typeface="SDCC Display" pitchFamily="2" charset="0"/>
                <a:cs typeface="Arial"/>
              </a:rPr>
              <a:t>2. A "People-First" Village with Managed Access</a:t>
            </a:r>
          </a:p>
          <a:p>
            <a:pPr algn="l" defTabSz="914400">
              <a:lnSpc>
                <a:spcPct val="120000"/>
              </a:lnSpc>
            </a:pPr>
            <a:r>
              <a:rPr lang="en-US" sz="7000" kern="0" dirty="0">
                <a:solidFill>
                  <a:srgbClr val="FFFFFF"/>
                </a:solidFill>
                <a:latin typeface="SDCC Display" pitchFamily="2" charset="0"/>
                <a:cs typeface="Arial"/>
              </a:rPr>
              <a:t>3. A Call for a Playful, Social, and Inclusive Village</a:t>
            </a:r>
          </a:p>
          <a:p>
            <a:pPr algn="l" defTabSz="914400">
              <a:lnSpc>
                <a:spcPct val="120000"/>
              </a:lnSpc>
            </a:pPr>
            <a:r>
              <a:rPr lang="en-US" sz="7000" kern="0" dirty="0">
                <a:solidFill>
                  <a:srgbClr val="FFFFFF"/>
                </a:solidFill>
                <a:latin typeface="SDCC Display" pitchFamily="2" charset="0"/>
                <a:cs typeface="Arial"/>
              </a:rPr>
              <a:t>4. The Bus Service</a:t>
            </a:r>
          </a:p>
          <a:p>
            <a:pPr algn="l" defTabSz="914400">
              <a:lnSpc>
                <a:spcPct val="120000"/>
              </a:lnSpc>
            </a:pPr>
            <a:r>
              <a:rPr lang="en-US" sz="7000" kern="0" dirty="0">
                <a:solidFill>
                  <a:srgbClr val="FFFFFF"/>
                </a:solidFill>
                <a:latin typeface="SDCC Display" pitchFamily="2" charset="0"/>
                <a:cs typeface="Arial"/>
              </a:rPr>
              <a:t>5. Heritage, Greening, and Identity </a:t>
            </a:r>
          </a:p>
        </p:txBody>
      </p:sp>
    </p:spTree>
    <p:extLst>
      <p:ext uri="{BB962C8B-B14F-4D97-AF65-F5344CB8AC3E}">
        <p14:creationId xmlns:p14="http://schemas.microsoft.com/office/powerpoint/2010/main" val="2756283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E9D4C-7F4C-AC49-6062-A1B4174B15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B52D2D-D3B9-264C-1153-CE64A1852BED}"/>
              </a:ext>
            </a:extLst>
          </p:cNvPr>
          <p:cNvSpPr>
            <a:spLocks noGrp="1"/>
          </p:cNvSpPr>
          <p:nvPr>
            <p:ph type="title"/>
          </p:nvPr>
        </p:nvSpPr>
        <p:spPr/>
        <p:txBody>
          <a:bodyPr/>
          <a:lstStyle/>
          <a:p>
            <a:pPr algn="l">
              <a:lnSpc>
                <a:spcPct val="120000"/>
              </a:lnSpc>
            </a:pPr>
            <a:r>
              <a:rPr lang="en-US" sz="6600" dirty="0">
                <a:solidFill>
                  <a:srgbClr val="FFFFFF"/>
                </a:solidFill>
                <a:latin typeface="SDCC Display" pitchFamily="2" charset="0"/>
                <a:cs typeface="Arial"/>
              </a:rPr>
              <a:t>Consultation 2 – Nov 2025</a:t>
            </a:r>
          </a:p>
        </p:txBody>
      </p:sp>
      <p:sp>
        <p:nvSpPr>
          <p:cNvPr id="3" name="Text Placeholder 2">
            <a:extLst>
              <a:ext uri="{FF2B5EF4-FFF2-40B4-BE49-F238E27FC236}">
                <a16:creationId xmlns:a16="http://schemas.microsoft.com/office/drawing/2014/main" id="{C0954574-CD1B-7781-95B5-D0FBF9E612F8}"/>
              </a:ext>
            </a:extLst>
          </p:cNvPr>
          <p:cNvSpPr>
            <a:spLocks noGrp="1"/>
          </p:cNvSpPr>
          <p:nvPr>
            <p:ph type="body" idx="1"/>
          </p:nvPr>
        </p:nvSpPr>
        <p:spPr>
          <a:xfrm>
            <a:off x="1008874" y="3154681"/>
            <a:ext cx="11847590" cy="9617911"/>
          </a:xfrm>
        </p:spPr>
        <p:txBody>
          <a:bodyPr vert="horz" lIns="0" tIns="0" rIns="0" bIns="0" rtlCol="0" anchor="t">
            <a:normAutofit/>
          </a:bodyPr>
          <a:lstStyle/>
          <a:p>
            <a:pPr algn="l">
              <a:lnSpc>
                <a:spcPct val="120000"/>
              </a:lnSpc>
            </a:pPr>
            <a:r>
              <a:rPr lang="en-US" sz="3500" u="sng" dirty="0">
                <a:solidFill>
                  <a:srgbClr val="FFFFFF"/>
                </a:solidFill>
                <a:latin typeface="SDCC Display" pitchFamily="2" charset="0"/>
                <a:cs typeface="Arial"/>
              </a:rPr>
              <a:t>AIMS</a:t>
            </a:r>
          </a:p>
          <a:p>
            <a:pPr marL="457200" indent="-457200" algn="l">
              <a:lnSpc>
                <a:spcPct val="120000"/>
              </a:lnSpc>
              <a:buFont typeface="Arial" panose="020B0604020202020204" pitchFamily="34" charset="0"/>
              <a:buChar char="•"/>
            </a:pPr>
            <a:r>
              <a:rPr lang="en-US" sz="2900" dirty="0">
                <a:solidFill>
                  <a:srgbClr val="FFFFFF"/>
                </a:solidFill>
                <a:latin typeface="SDCC Display" pitchFamily="2" charset="0"/>
                <a:cs typeface="Arial"/>
              </a:rPr>
              <a:t>hear directly from the community</a:t>
            </a:r>
          </a:p>
          <a:p>
            <a:pPr marL="457200" indent="-457200" algn="l">
              <a:lnSpc>
                <a:spcPct val="120000"/>
              </a:lnSpc>
              <a:buFont typeface="Arial" panose="020B0604020202020204" pitchFamily="34" charset="0"/>
              <a:buChar char="•"/>
            </a:pPr>
            <a:r>
              <a:rPr lang="en-US" sz="2900" dirty="0">
                <a:solidFill>
                  <a:srgbClr val="FFFFFF"/>
                </a:solidFill>
                <a:latin typeface="SDCC Display" pitchFamily="2" charset="0"/>
                <a:cs typeface="Arial"/>
              </a:rPr>
              <a:t>gather initial ideas</a:t>
            </a:r>
          </a:p>
          <a:p>
            <a:pPr marL="457200" indent="-457200" algn="l">
              <a:lnSpc>
                <a:spcPct val="120000"/>
              </a:lnSpc>
              <a:buFont typeface="Arial" panose="020B0604020202020204" pitchFamily="34" charset="0"/>
              <a:buChar char="•"/>
            </a:pPr>
            <a:r>
              <a:rPr lang="en-US" sz="2900" dirty="0">
                <a:solidFill>
                  <a:srgbClr val="FFFFFF"/>
                </a:solidFill>
                <a:latin typeface="SDCC Display" pitchFamily="2" charset="0"/>
                <a:cs typeface="Arial"/>
              </a:rPr>
              <a:t>understand the key challenges </a:t>
            </a:r>
          </a:p>
          <a:p>
            <a:pPr marL="457200" indent="-457200" algn="l">
              <a:lnSpc>
                <a:spcPct val="120000"/>
              </a:lnSpc>
              <a:buFont typeface="Arial" panose="020B0604020202020204" pitchFamily="34" charset="0"/>
              <a:buChar char="•"/>
            </a:pPr>
            <a:r>
              <a:rPr lang="en-US" sz="2900" dirty="0">
                <a:solidFill>
                  <a:srgbClr val="FFFFFF"/>
                </a:solidFill>
                <a:latin typeface="SDCC Display" pitchFamily="2" charset="0"/>
                <a:cs typeface="Arial"/>
              </a:rPr>
              <a:t>Identify opportunities for the scheme.</a:t>
            </a:r>
          </a:p>
          <a:p>
            <a:pPr algn="l">
              <a:lnSpc>
                <a:spcPct val="120000"/>
              </a:lnSpc>
            </a:pPr>
            <a:endParaRPr lang="en-US" sz="2900" dirty="0">
              <a:solidFill>
                <a:srgbClr val="FFFFFF"/>
              </a:solidFill>
              <a:latin typeface="SDCC Display" pitchFamily="2" charset="0"/>
              <a:cs typeface="Arial"/>
            </a:endParaRPr>
          </a:p>
          <a:p>
            <a:pPr algn="l">
              <a:lnSpc>
                <a:spcPct val="120000"/>
              </a:lnSpc>
            </a:pPr>
            <a:r>
              <a:rPr lang="en-US" sz="3500" u="sng" dirty="0">
                <a:solidFill>
                  <a:srgbClr val="FFFFFF"/>
                </a:solidFill>
                <a:latin typeface="SDCC Display" pitchFamily="2" charset="0"/>
                <a:cs typeface="Arial"/>
              </a:rPr>
              <a:t>ENGAGEMENT</a:t>
            </a:r>
          </a:p>
          <a:p>
            <a:pPr marL="457200" indent="-457200" algn="l">
              <a:lnSpc>
                <a:spcPct val="120000"/>
              </a:lnSpc>
              <a:buFont typeface="Arial" panose="020B0604020202020204" pitchFamily="34" charset="0"/>
              <a:buChar char="•"/>
            </a:pPr>
            <a:r>
              <a:rPr lang="en-US" sz="2900" dirty="0">
                <a:solidFill>
                  <a:srgbClr val="FFFFFF"/>
                </a:solidFill>
                <a:latin typeface="SDCC Display" pitchFamily="2" charset="0"/>
                <a:cs typeface="Arial"/>
              </a:rPr>
              <a:t>4 Public Workshops</a:t>
            </a:r>
          </a:p>
          <a:p>
            <a:pPr marL="457200" indent="-457200" algn="l">
              <a:lnSpc>
                <a:spcPct val="120000"/>
              </a:lnSpc>
              <a:buFont typeface="Arial" panose="020B0604020202020204" pitchFamily="34" charset="0"/>
              <a:buChar char="•"/>
            </a:pPr>
            <a:r>
              <a:rPr lang="en-US" sz="2900" dirty="0">
                <a:solidFill>
                  <a:srgbClr val="FFFFFF"/>
                </a:solidFill>
                <a:latin typeface="SDCC Display" pitchFamily="2" charset="0"/>
                <a:cs typeface="Arial"/>
              </a:rPr>
              <a:t>~50 Attendees</a:t>
            </a:r>
          </a:p>
          <a:p>
            <a:pPr marL="457200" indent="-457200" algn="l">
              <a:lnSpc>
                <a:spcPct val="120000"/>
              </a:lnSpc>
              <a:buFont typeface="Arial" panose="020B0604020202020204" pitchFamily="34" charset="0"/>
              <a:buChar char="•"/>
            </a:pPr>
            <a:r>
              <a:rPr lang="en-US" sz="2900" dirty="0">
                <a:solidFill>
                  <a:srgbClr val="FFFFFF"/>
                </a:solidFill>
                <a:latin typeface="SDCC Display" pitchFamily="2" charset="0"/>
                <a:cs typeface="Arial"/>
              </a:rPr>
              <a:t>15 Written &amp; Emailed Submissions </a:t>
            </a:r>
          </a:p>
          <a:p>
            <a:pPr algn="l">
              <a:lnSpc>
                <a:spcPct val="120000"/>
              </a:lnSpc>
            </a:pPr>
            <a:r>
              <a:rPr lang="en-US" sz="2900" dirty="0">
                <a:solidFill>
                  <a:srgbClr val="FFFFFF"/>
                </a:solidFill>
                <a:latin typeface="SDCC Display" pitchFamily="2" charset="0"/>
                <a:cs typeface="Arial"/>
              </a:rPr>
              <a:t>Participants Included: Local residents, business owners, community groups, disability advocates, and elected representatives.</a:t>
            </a:r>
          </a:p>
        </p:txBody>
      </p:sp>
      <p:sp>
        <p:nvSpPr>
          <p:cNvPr id="4" name="Text Placeholder 2">
            <a:extLst>
              <a:ext uri="{FF2B5EF4-FFF2-40B4-BE49-F238E27FC236}">
                <a16:creationId xmlns:a16="http://schemas.microsoft.com/office/drawing/2014/main" id="{48355DB8-88F3-96BE-4A0B-A5EB434DCF50}"/>
              </a:ext>
            </a:extLst>
          </p:cNvPr>
          <p:cNvSpPr txBox="1">
            <a:spLocks/>
          </p:cNvSpPr>
          <p:nvPr/>
        </p:nvSpPr>
        <p:spPr>
          <a:xfrm>
            <a:off x="13459968" y="9089136"/>
            <a:ext cx="9634573" cy="3684842"/>
          </a:xfrm>
          <a:prstGeom prst="rect">
            <a:avLst/>
          </a:prstGeom>
        </p:spPr>
        <p:txBody>
          <a:bodyPr vert="horz" lIns="0" tIns="0" rIns="0" bIns="0" rtlCol="0" anchor="t">
            <a:normAutofit fontScale="32500" lnSpcReduction="20000"/>
          </a:bodyPr>
          <a:lstStyle>
            <a:lvl1pPr marL="0" eaLnBrk="1" hangingPunct="1">
              <a:spcAft>
                <a:spcPts val="2184"/>
              </a:spcAft>
              <a:defRPr sz="2910">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gn="l" defTabSz="914400">
              <a:lnSpc>
                <a:spcPct val="120000"/>
              </a:lnSpc>
            </a:pPr>
            <a:r>
              <a:rPr lang="en-US" sz="9800" u="sng" kern="0" dirty="0">
                <a:solidFill>
                  <a:srgbClr val="FFFFFF"/>
                </a:solidFill>
                <a:latin typeface="SDCC Display" pitchFamily="2" charset="0"/>
                <a:cs typeface="Arial"/>
              </a:rPr>
              <a:t>FEEDBACK</a:t>
            </a:r>
          </a:p>
          <a:p>
            <a:pPr algn="l" defTabSz="914400">
              <a:lnSpc>
                <a:spcPct val="120000"/>
              </a:lnSpc>
            </a:pPr>
            <a:r>
              <a:rPr lang="en-US" sz="7000" kern="0" dirty="0">
                <a:solidFill>
                  <a:srgbClr val="FFFFFF"/>
                </a:solidFill>
                <a:latin typeface="SDCC Display" pitchFamily="2" charset="0"/>
                <a:cs typeface="Arial"/>
              </a:rPr>
              <a:t>“Do Nothing” option was not acceptable, village needs change</a:t>
            </a:r>
          </a:p>
          <a:p>
            <a:pPr algn="l" defTabSz="914400">
              <a:lnSpc>
                <a:spcPct val="120000"/>
              </a:lnSpc>
            </a:pPr>
            <a:r>
              <a:rPr lang="en-US" sz="7000" kern="0" dirty="0" err="1">
                <a:solidFill>
                  <a:srgbClr val="FFFFFF"/>
                </a:solidFill>
                <a:latin typeface="SDCC Display" pitchFamily="2" charset="0"/>
                <a:cs typeface="Arial"/>
              </a:rPr>
              <a:t>Pedestrianisation</a:t>
            </a:r>
            <a:r>
              <a:rPr lang="en-US" sz="7000" kern="0" dirty="0">
                <a:solidFill>
                  <a:srgbClr val="FFFFFF"/>
                </a:solidFill>
                <a:latin typeface="SDCC Display" pitchFamily="2" charset="0"/>
                <a:cs typeface="Arial"/>
              </a:rPr>
              <a:t> was very popular but level of disruption was a concern</a:t>
            </a:r>
          </a:p>
          <a:p>
            <a:pPr algn="l" defTabSz="914400">
              <a:lnSpc>
                <a:spcPct val="120000"/>
              </a:lnSpc>
            </a:pPr>
            <a:r>
              <a:rPr lang="en-US" sz="7000" kern="0" dirty="0">
                <a:solidFill>
                  <a:srgbClr val="FFFFFF"/>
                </a:solidFill>
                <a:latin typeface="SDCC Display" pitchFamily="2" charset="0"/>
                <a:cs typeface="Arial"/>
              </a:rPr>
              <a:t>Bus Service through village divided opinion</a:t>
            </a:r>
          </a:p>
          <a:p>
            <a:pPr algn="l" defTabSz="914400">
              <a:lnSpc>
                <a:spcPct val="120000"/>
              </a:lnSpc>
            </a:pPr>
            <a:r>
              <a:rPr lang="en-US" sz="7000" kern="0" dirty="0">
                <a:solidFill>
                  <a:srgbClr val="FFFFFF"/>
                </a:solidFill>
                <a:latin typeface="SDCC Display" pitchFamily="2" charset="0"/>
                <a:cs typeface="Arial"/>
              </a:rPr>
              <a:t>People and community should be a the forefront of the plan</a:t>
            </a:r>
          </a:p>
        </p:txBody>
      </p:sp>
      <p:pic>
        <p:nvPicPr>
          <p:cNvPr id="7" name="Picture Placeholder 5" descr="A person standing in front of a projection screen&#10;&#10;AI-generated content may be incorrect.">
            <a:extLst>
              <a:ext uri="{FF2B5EF4-FFF2-40B4-BE49-F238E27FC236}">
                <a16:creationId xmlns:a16="http://schemas.microsoft.com/office/drawing/2014/main" id="{8D54BFB0-1576-8BD2-CA94-99B3A579C848}"/>
              </a:ext>
            </a:extLst>
          </p:cNvPr>
          <p:cNvPicPr>
            <a:picLocks noChangeAspect="1"/>
          </p:cNvPicPr>
          <p:nvPr/>
        </p:nvPicPr>
        <p:blipFill>
          <a:blip r:embed="rId2"/>
          <a:srcRect t="9110" b="9110"/>
          <a:stretch/>
        </p:blipFill>
        <p:spPr>
          <a:xfrm>
            <a:off x="13168548" y="2927963"/>
            <a:ext cx="9634574" cy="5909268"/>
          </a:xfrm>
          <a:prstGeom prst="roundRect">
            <a:avLst>
              <a:gd name="adj" fmla="val 10628"/>
            </a:avLst>
          </a:prstGeom>
        </p:spPr>
      </p:pic>
    </p:spTree>
    <p:extLst>
      <p:ext uri="{BB962C8B-B14F-4D97-AF65-F5344CB8AC3E}">
        <p14:creationId xmlns:p14="http://schemas.microsoft.com/office/powerpoint/2010/main" val="3391755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a:extLst>
              <a:ext uri="{FF2B5EF4-FFF2-40B4-BE49-F238E27FC236}">
                <a16:creationId xmlns:a16="http://schemas.microsoft.com/office/drawing/2014/main" id="{BBE59BBB-2145-005A-CD49-E4F7DDE438F8}"/>
              </a:ext>
            </a:extLst>
          </p:cNvPr>
          <p:cNvGraphicFramePr>
            <a:graphicFrameLocks noGrp="1"/>
          </p:cNvGraphicFramePr>
          <p:nvPr>
            <p:extLst>
              <p:ext uri="{D42A27DB-BD31-4B8C-83A1-F6EECF244321}">
                <p14:modId xmlns:p14="http://schemas.microsoft.com/office/powerpoint/2010/main" val="1089524241"/>
              </p:ext>
            </p:extLst>
          </p:nvPr>
        </p:nvGraphicFramePr>
        <p:xfrm>
          <a:off x="3306293" y="0"/>
          <a:ext cx="17769825" cy="11200672"/>
        </p:xfrm>
        <a:graphic>
          <a:graphicData uri="http://schemas.openxmlformats.org/drawingml/2006/table">
            <a:tbl>
              <a:tblPr firstRow="1" bandRow="1">
                <a:tableStyleId>{5C22544A-7EE6-4342-B048-85BDC9FD1C3A}</a:tableStyleId>
              </a:tblPr>
              <a:tblGrid>
                <a:gridCol w="3439320">
                  <a:extLst>
                    <a:ext uri="{9D8B030D-6E8A-4147-A177-3AD203B41FA5}">
                      <a16:colId xmlns:a16="http://schemas.microsoft.com/office/drawing/2014/main" val="2830755420"/>
                    </a:ext>
                  </a:extLst>
                </a:gridCol>
                <a:gridCol w="14330505">
                  <a:extLst>
                    <a:ext uri="{9D8B030D-6E8A-4147-A177-3AD203B41FA5}">
                      <a16:colId xmlns:a16="http://schemas.microsoft.com/office/drawing/2014/main" val="2400760440"/>
                    </a:ext>
                  </a:extLst>
                </a:gridCol>
              </a:tblGrid>
              <a:tr h="1600096">
                <a:tc gridSpan="2">
                  <a:txBody>
                    <a:bodyPr/>
                    <a:lstStyle/>
                    <a:p>
                      <a:pPr marL="0" marR="0" lvl="0" indent="0" algn="ctr">
                        <a:spcBef>
                          <a:spcPts val="0"/>
                        </a:spcBef>
                        <a:spcAft>
                          <a:spcPts val="0"/>
                        </a:spcAft>
                        <a:buNone/>
                      </a:pPr>
                      <a:r>
                        <a:rPr lang="en-GB" sz="5200" kern="1200" dirty="0">
                          <a:effectLst/>
                          <a:latin typeface="SDCC Display" pitchFamily="2" charset="0"/>
                        </a:rPr>
                        <a:t>Success Factors</a:t>
                      </a:r>
                      <a:endParaRPr lang="en-US" sz="5200" dirty="0">
                        <a:latin typeface="SDCC Display" pitchFamily="2" charset="0"/>
                      </a:endParaRPr>
                    </a:p>
                  </a:txBody>
                  <a:tcPr marL="0" marR="0" marT="0" marB="0" anchor="ctr"/>
                </a:tc>
                <a:tc hMerge="1">
                  <a:txBody>
                    <a:bodyPr/>
                    <a:lstStyle/>
                    <a:p>
                      <a:endParaRPr lang="en-US"/>
                    </a:p>
                  </a:txBody>
                  <a:tcPr marL="0" marR="0" marT="0" marB="0" anchor="ctr">
                    <a:solidFill>
                      <a:srgbClr val="98CC6E"/>
                    </a:solidFill>
                  </a:tcPr>
                </a:tc>
                <a:extLst>
                  <a:ext uri="{0D108BD9-81ED-4DB2-BD59-A6C34878D82A}">
                    <a16:rowId xmlns:a16="http://schemas.microsoft.com/office/drawing/2014/main" val="2731632732"/>
                  </a:ext>
                </a:extLst>
              </a:tr>
              <a:tr h="1600096">
                <a:tc>
                  <a:txBody>
                    <a:bodyPr/>
                    <a:lstStyle/>
                    <a:p>
                      <a:pPr marL="0" algn="l" defTabSz="685800" rtl="0" eaLnBrk="1" latinLnBrk="0" hangingPunct="1">
                        <a:spcBef>
                          <a:spcPts val="0"/>
                        </a:spcBef>
                        <a:spcAft>
                          <a:spcPts val="0"/>
                        </a:spcAft>
                      </a:pPr>
                      <a:endParaRPr lang="en-GB" sz="3000" kern="1200">
                        <a:solidFill>
                          <a:schemeClr val="dk1"/>
                        </a:solidFill>
                        <a:effectLst/>
                        <a:latin typeface="+mn-lt"/>
                        <a:ea typeface="+mn-ea"/>
                        <a:cs typeface="+mn-cs"/>
                      </a:endParaRPr>
                    </a:p>
                  </a:txBody>
                  <a:tcPr marL="0" marR="0" marT="0" marB="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3200" b="1" i="0" kern="1200" dirty="0">
                          <a:solidFill>
                            <a:schemeClr val="dk1"/>
                          </a:solidFill>
                          <a:effectLst/>
                          <a:latin typeface="SDCC Display" pitchFamily="2" charset="0"/>
                          <a:ea typeface="+mn-ea"/>
                          <a:cs typeface="+mn-cs"/>
                        </a:rPr>
                        <a:t>An Equitable Village</a:t>
                      </a:r>
                      <a:endParaRPr lang="en-GB" sz="3200" b="1" kern="1200" dirty="0">
                        <a:solidFill>
                          <a:schemeClr val="dk1"/>
                        </a:solidFill>
                        <a:effectLst/>
                        <a:latin typeface="SDCC Display" pitchFamily="2" charset="0"/>
                        <a:ea typeface="+mn-ea"/>
                        <a:cs typeface="+mn-cs"/>
                      </a:endParaRPr>
                    </a:p>
                  </a:txBody>
                  <a:tcPr marL="0" marR="0" marT="0" marB="0" anchor="ctr"/>
                </a:tc>
                <a:extLst>
                  <a:ext uri="{0D108BD9-81ED-4DB2-BD59-A6C34878D82A}">
                    <a16:rowId xmlns:a16="http://schemas.microsoft.com/office/drawing/2014/main" val="3291481455"/>
                  </a:ext>
                </a:extLst>
              </a:tr>
              <a:tr h="1600096">
                <a:tc>
                  <a:txBody>
                    <a:bodyPr/>
                    <a:lstStyle/>
                    <a:p>
                      <a:pPr marL="0" algn="l" defTabSz="685800" rtl="0" eaLnBrk="1" latinLnBrk="0" hangingPunct="1">
                        <a:spcBef>
                          <a:spcPts val="0"/>
                        </a:spcBef>
                        <a:spcAft>
                          <a:spcPts val="0"/>
                        </a:spcAft>
                      </a:pPr>
                      <a:endParaRPr lang="en-GB" sz="3000" kern="1200">
                        <a:solidFill>
                          <a:schemeClr val="dk1"/>
                        </a:solidFill>
                        <a:effectLst/>
                        <a:latin typeface="+mn-lt"/>
                        <a:ea typeface="+mn-ea"/>
                        <a:cs typeface="+mn-cs"/>
                      </a:endParaRPr>
                    </a:p>
                  </a:txBody>
                  <a:tcPr marL="0" marR="0" marT="0" marB="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3200" b="1" i="0" kern="1200" dirty="0">
                          <a:solidFill>
                            <a:schemeClr val="dk1"/>
                          </a:solidFill>
                          <a:effectLst/>
                          <a:latin typeface="SDCC Display" pitchFamily="2" charset="0"/>
                          <a:ea typeface="+mn-ea"/>
                          <a:cs typeface="+mn-cs"/>
                        </a:rPr>
                        <a:t>A Clear and Reliable Journey for Drivers and Public Transport</a:t>
                      </a:r>
                      <a:endParaRPr lang="en-GB" sz="3200" b="1" kern="1200" dirty="0">
                        <a:solidFill>
                          <a:schemeClr val="dk1"/>
                        </a:solidFill>
                        <a:effectLst/>
                        <a:latin typeface="SDCC Display" pitchFamily="2" charset="0"/>
                        <a:ea typeface="+mn-ea"/>
                        <a:cs typeface="+mn-cs"/>
                      </a:endParaRPr>
                    </a:p>
                  </a:txBody>
                  <a:tcPr marL="0" marR="0" marT="0" marB="0" anchor="ctr"/>
                </a:tc>
                <a:extLst>
                  <a:ext uri="{0D108BD9-81ED-4DB2-BD59-A6C34878D82A}">
                    <a16:rowId xmlns:a16="http://schemas.microsoft.com/office/drawing/2014/main" val="3615441167"/>
                  </a:ext>
                </a:extLst>
              </a:tr>
              <a:tr h="1600096">
                <a:tc>
                  <a:txBody>
                    <a:bodyPr/>
                    <a:lstStyle/>
                    <a:p>
                      <a:pPr marL="0" algn="l" defTabSz="685800" rtl="0" eaLnBrk="1" latinLnBrk="0" hangingPunct="1">
                        <a:spcBef>
                          <a:spcPts val="0"/>
                        </a:spcBef>
                        <a:spcAft>
                          <a:spcPts val="0"/>
                        </a:spcAft>
                      </a:pPr>
                      <a:endParaRPr lang="en-GB" sz="3000" kern="1200">
                        <a:solidFill>
                          <a:schemeClr val="dk1"/>
                        </a:solidFill>
                        <a:effectLst/>
                        <a:latin typeface="+mn-lt"/>
                        <a:ea typeface="+mn-ea"/>
                        <a:cs typeface="+mn-cs"/>
                      </a:endParaRPr>
                    </a:p>
                  </a:txBody>
                  <a:tcPr marL="0" marR="0" marT="0" marB="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3200" b="1" i="0" kern="1200" dirty="0">
                          <a:solidFill>
                            <a:schemeClr val="dk1"/>
                          </a:solidFill>
                          <a:effectLst/>
                          <a:latin typeface="SDCC Display" pitchFamily="2" charset="0"/>
                          <a:ea typeface="+mn-ea"/>
                          <a:cs typeface="+mn-cs"/>
                        </a:rPr>
                        <a:t>A Connected Village</a:t>
                      </a:r>
                      <a:endParaRPr lang="en-GB" sz="3200" b="1" kern="1200" dirty="0">
                        <a:solidFill>
                          <a:schemeClr val="dk1"/>
                        </a:solidFill>
                        <a:effectLst/>
                        <a:latin typeface="SDCC Display" pitchFamily="2" charset="0"/>
                        <a:ea typeface="+mn-ea"/>
                        <a:cs typeface="+mn-cs"/>
                      </a:endParaRPr>
                    </a:p>
                  </a:txBody>
                  <a:tcPr marL="0" marR="0" marT="0" marB="0" anchor="ctr"/>
                </a:tc>
                <a:extLst>
                  <a:ext uri="{0D108BD9-81ED-4DB2-BD59-A6C34878D82A}">
                    <a16:rowId xmlns:a16="http://schemas.microsoft.com/office/drawing/2014/main" val="2007190195"/>
                  </a:ext>
                </a:extLst>
              </a:tr>
              <a:tr h="1600096">
                <a:tc>
                  <a:txBody>
                    <a:bodyPr/>
                    <a:lstStyle/>
                    <a:p>
                      <a:pPr marL="0" algn="l" rtl="0" eaLnBrk="1" latinLnBrk="0" hangingPunct="1">
                        <a:spcBef>
                          <a:spcPts val="0"/>
                        </a:spcBef>
                        <a:spcAft>
                          <a:spcPts val="0"/>
                        </a:spcAft>
                      </a:pPr>
                      <a:endParaRPr lang="en-GB" sz="3000">
                        <a:effectLst/>
                      </a:endParaRPr>
                    </a:p>
                  </a:txBody>
                  <a:tcPr marL="0" marR="0" marT="0" marB="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3200" b="1" i="0" kern="1200" dirty="0">
                          <a:solidFill>
                            <a:schemeClr val="dk1"/>
                          </a:solidFill>
                          <a:effectLst/>
                          <a:latin typeface="SDCC Display" pitchFamily="2" charset="0"/>
                          <a:ea typeface="+mn-ea"/>
                          <a:cs typeface="+mn-cs"/>
                        </a:rPr>
                        <a:t>Using nature-based solutions to create a climate-resilient village</a:t>
                      </a:r>
                      <a:endParaRPr lang="en-US" sz="3200" b="1" kern="1200" dirty="0">
                        <a:solidFill>
                          <a:schemeClr val="dk1"/>
                        </a:solidFill>
                        <a:effectLst/>
                        <a:latin typeface="SDCC Display" pitchFamily="2" charset="0"/>
                        <a:ea typeface="+mn-ea"/>
                        <a:cs typeface="+mn-cs"/>
                      </a:endParaRPr>
                    </a:p>
                  </a:txBody>
                  <a:tcPr marL="0" marR="0" marT="0" marB="0" anchor="ctr"/>
                </a:tc>
                <a:extLst>
                  <a:ext uri="{0D108BD9-81ED-4DB2-BD59-A6C34878D82A}">
                    <a16:rowId xmlns:a16="http://schemas.microsoft.com/office/drawing/2014/main" val="775935468"/>
                  </a:ext>
                </a:extLst>
              </a:tr>
              <a:tr h="1600096">
                <a:tc>
                  <a:txBody>
                    <a:bodyPr/>
                    <a:lstStyle/>
                    <a:p>
                      <a:pPr marL="0" algn="l" rtl="0" eaLnBrk="1" latinLnBrk="0" hangingPunct="1">
                        <a:spcBef>
                          <a:spcPts val="0"/>
                        </a:spcBef>
                        <a:spcAft>
                          <a:spcPts val="0"/>
                        </a:spcAft>
                      </a:pPr>
                      <a:endParaRPr lang="en-GB" sz="3000">
                        <a:effectLst/>
                      </a:endParaRPr>
                    </a:p>
                  </a:txBody>
                  <a:tcPr marL="0" marR="0" marT="0" marB="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3200" b="1" i="0" kern="1200" dirty="0">
                          <a:solidFill>
                            <a:schemeClr val="dk1"/>
                          </a:solidFill>
                          <a:effectLst/>
                          <a:latin typeface="SDCC Display" pitchFamily="2" charset="0"/>
                          <a:ea typeface="+mn-ea"/>
                          <a:cs typeface="+mn-cs"/>
                        </a:rPr>
                        <a:t>To weave the rich and diverse stories of Tallaght into a living heritage experience</a:t>
                      </a:r>
                      <a:endParaRPr lang="en-GB" sz="3200" b="1" kern="1200" dirty="0">
                        <a:solidFill>
                          <a:schemeClr val="dk1"/>
                        </a:solidFill>
                        <a:effectLst/>
                        <a:latin typeface="SDCC Display" pitchFamily="2" charset="0"/>
                        <a:ea typeface="+mn-ea"/>
                        <a:cs typeface="+mn-cs"/>
                      </a:endParaRPr>
                    </a:p>
                  </a:txBody>
                  <a:tcPr marL="0" marR="0" marT="0" marB="0" anchor="ctr"/>
                </a:tc>
                <a:extLst>
                  <a:ext uri="{0D108BD9-81ED-4DB2-BD59-A6C34878D82A}">
                    <a16:rowId xmlns:a16="http://schemas.microsoft.com/office/drawing/2014/main" val="848100430"/>
                  </a:ext>
                </a:extLst>
              </a:tr>
              <a:tr h="1600096">
                <a:tc>
                  <a:txBody>
                    <a:bodyPr/>
                    <a:lstStyle/>
                    <a:p>
                      <a:pPr marL="0" algn="l" rtl="0" eaLnBrk="1" latinLnBrk="0" hangingPunct="1">
                        <a:spcBef>
                          <a:spcPts val="0"/>
                        </a:spcBef>
                        <a:spcAft>
                          <a:spcPts val="0"/>
                        </a:spcAft>
                      </a:pPr>
                      <a:endParaRPr lang="en-GB" sz="3000">
                        <a:effectLst/>
                      </a:endParaRPr>
                    </a:p>
                  </a:txBody>
                  <a:tcPr marL="0" marR="0" marT="0" marB="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3200" b="1" i="0" kern="1200" dirty="0">
                          <a:solidFill>
                            <a:schemeClr val="dk1"/>
                          </a:solidFill>
                          <a:effectLst/>
                          <a:latin typeface="SDCC Display" pitchFamily="2" charset="0"/>
                          <a:ea typeface="+mn-ea"/>
                          <a:cs typeface="+mn-cs"/>
                        </a:rPr>
                        <a:t>A Village Where Everyone Feels Safe and Comfortable</a:t>
                      </a:r>
                      <a:endParaRPr lang="en-US" sz="3200" b="1" kern="1200" dirty="0">
                        <a:solidFill>
                          <a:schemeClr val="dk1"/>
                        </a:solidFill>
                        <a:effectLst/>
                        <a:latin typeface="SDCC Display" pitchFamily="2" charset="0"/>
                        <a:ea typeface="+mn-ea"/>
                        <a:cs typeface="+mn-cs"/>
                      </a:endParaRPr>
                    </a:p>
                  </a:txBody>
                  <a:tcPr marL="0" marR="0" marT="0" marB="0" anchor="ctr"/>
                </a:tc>
                <a:extLst>
                  <a:ext uri="{0D108BD9-81ED-4DB2-BD59-A6C34878D82A}">
                    <a16:rowId xmlns:a16="http://schemas.microsoft.com/office/drawing/2014/main" val="410845075"/>
                  </a:ext>
                </a:extLst>
              </a:tr>
            </a:tbl>
          </a:graphicData>
        </a:graphic>
      </p:graphicFrame>
      <p:grpSp>
        <p:nvGrpSpPr>
          <p:cNvPr id="15" name="Group 14">
            <a:extLst>
              <a:ext uri="{FF2B5EF4-FFF2-40B4-BE49-F238E27FC236}">
                <a16:creationId xmlns:a16="http://schemas.microsoft.com/office/drawing/2014/main" id="{39C725F4-780A-A355-7E2A-CF6C27825CEE}"/>
              </a:ext>
            </a:extLst>
          </p:cNvPr>
          <p:cNvGrpSpPr/>
          <p:nvPr/>
        </p:nvGrpSpPr>
        <p:grpSpPr>
          <a:xfrm>
            <a:off x="4181415" y="5674179"/>
            <a:ext cx="1513283" cy="766284"/>
            <a:chOff x="2485770" y="3740915"/>
            <a:chExt cx="756691" cy="383167"/>
          </a:xfrm>
        </p:grpSpPr>
        <p:pic>
          <p:nvPicPr>
            <p:cNvPr id="16" name="Picture 10" descr="Icon&#10;&#10;Description automatically generated">
              <a:extLst>
                <a:ext uri="{FF2B5EF4-FFF2-40B4-BE49-F238E27FC236}">
                  <a16:creationId xmlns:a16="http://schemas.microsoft.com/office/drawing/2014/main" id="{BA91311A-FD81-F76E-E5E6-3F77820EFCC8}"/>
                </a:ext>
              </a:extLst>
            </p:cNvPr>
            <p:cNvPicPr>
              <a:picLocks noChangeAspect="1"/>
            </p:cNvPicPr>
            <p:nvPr/>
          </p:nvPicPr>
          <p:blipFill>
            <a:blip r:embed="rId2"/>
            <a:stretch>
              <a:fillRect/>
            </a:stretch>
          </p:blipFill>
          <p:spPr>
            <a:xfrm>
              <a:off x="2485770" y="3740915"/>
              <a:ext cx="402959" cy="383167"/>
            </a:xfrm>
            <a:prstGeom prst="rect">
              <a:avLst/>
            </a:prstGeom>
            <a:ln>
              <a:noFill/>
            </a:ln>
          </p:spPr>
        </p:pic>
        <p:grpSp>
          <p:nvGrpSpPr>
            <p:cNvPr id="17" name="Graphic 13" descr="Walk with solid fill">
              <a:extLst>
                <a:ext uri="{FF2B5EF4-FFF2-40B4-BE49-F238E27FC236}">
                  <a16:creationId xmlns:a16="http://schemas.microsoft.com/office/drawing/2014/main" id="{30E47EE3-414D-229D-63FC-FC3EA3550ABC}"/>
                </a:ext>
              </a:extLst>
            </p:cNvPr>
            <p:cNvGrpSpPr/>
            <p:nvPr/>
          </p:nvGrpSpPr>
          <p:grpSpPr>
            <a:xfrm>
              <a:off x="3009410" y="3762533"/>
              <a:ext cx="233051" cy="339929"/>
              <a:chOff x="4688776" y="3246525"/>
              <a:chExt cx="233051" cy="339929"/>
            </a:xfrm>
            <a:solidFill>
              <a:schemeClr val="bg1">
                <a:lumMod val="50000"/>
              </a:schemeClr>
            </a:solidFill>
          </p:grpSpPr>
          <p:sp>
            <p:nvSpPr>
              <p:cNvPr id="18" name="Freeform: Shape 9">
                <a:extLst>
                  <a:ext uri="{FF2B5EF4-FFF2-40B4-BE49-F238E27FC236}">
                    <a16:creationId xmlns:a16="http://schemas.microsoft.com/office/drawing/2014/main" id="{FDAFC592-034F-438B-DF10-9550DF96BDEA}"/>
                  </a:ext>
                </a:extLst>
              </p:cNvPr>
              <p:cNvSpPr/>
              <p:nvPr/>
            </p:nvSpPr>
            <p:spPr>
              <a:xfrm>
                <a:off x="4792860" y="3246525"/>
                <a:ext cx="66541" cy="63242"/>
              </a:xfrm>
              <a:custGeom>
                <a:avLst/>
                <a:gdLst>
                  <a:gd name="connsiteX0" fmla="*/ 66541 w 66541"/>
                  <a:gd name="connsiteY0" fmla="*/ 31621 h 63242"/>
                  <a:gd name="connsiteX1" fmla="*/ 33271 w 66541"/>
                  <a:gd name="connsiteY1" fmla="*/ 63243 h 63242"/>
                  <a:gd name="connsiteX2" fmla="*/ 0 w 66541"/>
                  <a:gd name="connsiteY2" fmla="*/ 31621 h 63242"/>
                  <a:gd name="connsiteX3" fmla="*/ 33271 w 66541"/>
                  <a:gd name="connsiteY3" fmla="*/ 0 h 63242"/>
                  <a:gd name="connsiteX4" fmla="*/ 66541 w 66541"/>
                  <a:gd name="connsiteY4" fmla="*/ 31621 h 63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41" h="63242">
                    <a:moveTo>
                      <a:pt x="66541" y="31621"/>
                    </a:moveTo>
                    <a:cubicBezTo>
                      <a:pt x="66541" y="49085"/>
                      <a:pt x="51646" y="63243"/>
                      <a:pt x="33271" y="63243"/>
                    </a:cubicBezTo>
                    <a:cubicBezTo>
                      <a:pt x="14896" y="63243"/>
                      <a:pt x="0" y="49085"/>
                      <a:pt x="0" y="31621"/>
                    </a:cubicBezTo>
                    <a:cubicBezTo>
                      <a:pt x="0" y="14157"/>
                      <a:pt x="14896" y="0"/>
                      <a:pt x="33271" y="0"/>
                    </a:cubicBezTo>
                    <a:cubicBezTo>
                      <a:pt x="51646" y="0"/>
                      <a:pt x="66541" y="14157"/>
                      <a:pt x="66541" y="31621"/>
                    </a:cubicBezTo>
                    <a:close/>
                  </a:path>
                </a:pathLst>
              </a:custGeom>
              <a:solidFill>
                <a:schemeClr val="bg1">
                  <a:lumMod val="50000"/>
                </a:schemeClr>
              </a:solidFill>
              <a:ln w="4068" cap="flat">
                <a:noFill/>
                <a:prstDash val="solid"/>
                <a:miter/>
              </a:ln>
            </p:spPr>
            <p:txBody>
              <a:bodyPr rtlCol="0" anchor="ctr"/>
              <a:lstStyle/>
              <a:p>
                <a:endParaRPr lang="en-GB" sz="3600"/>
              </a:p>
            </p:txBody>
          </p:sp>
          <p:sp>
            <p:nvSpPr>
              <p:cNvPr id="19" name="Freeform: Shape 10">
                <a:extLst>
                  <a:ext uri="{FF2B5EF4-FFF2-40B4-BE49-F238E27FC236}">
                    <a16:creationId xmlns:a16="http://schemas.microsoft.com/office/drawing/2014/main" id="{8B3E6C62-54FA-362F-2BAE-77741CF0381D}"/>
                  </a:ext>
                </a:extLst>
              </p:cNvPr>
              <p:cNvSpPr/>
              <p:nvPr/>
            </p:nvSpPr>
            <p:spPr>
              <a:xfrm>
                <a:off x="4688776" y="3317673"/>
                <a:ext cx="233051" cy="268781"/>
              </a:xfrm>
              <a:custGeom>
                <a:avLst/>
                <a:gdLst>
                  <a:gd name="connsiteX0" fmla="*/ 221779 w 233051"/>
                  <a:gd name="connsiteY0" fmla="*/ 83797 h 268781"/>
                  <a:gd name="connsiteX1" fmla="*/ 178943 w 233051"/>
                  <a:gd name="connsiteY1" fmla="*/ 70357 h 268781"/>
                  <a:gd name="connsiteX2" fmla="*/ 154406 w 233051"/>
                  <a:gd name="connsiteY2" fmla="*/ 16601 h 268781"/>
                  <a:gd name="connsiteX3" fmla="*/ 125294 w 233051"/>
                  <a:gd name="connsiteY3" fmla="*/ 0 h 268781"/>
                  <a:gd name="connsiteX4" fmla="*/ 111154 w 233051"/>
                  <a:gd name="connsiteY4" fmla="*/ 3162 h 268781"/>
                  <a:gd name="connsiteX5" fmla="*/ 52931 w 233051"/>
                  <a:gd name="connsiteY5" fmla="*/ 24902 h 268781"/>
                  <a:gd name="connsiteX6" fmla="*/ 43781 w 233051"/>
                  <a:gd name="connsiteY6" fmla="*/ 33598 h 268781"/>
                  <a:gd name="connsiteX7" fmla="*/ 22987 w 233051"/>
                  <a:gd name="connsiteY7" fmla="*/ 81030 h 268781"/>
                  <a:gd name="connsiteX8" fmla="*/ 32137 w 233051"/>
                  <a:gd name="connsiteY8" fmla="*/ 101584 h 268781"/>
                  <a:gd name="connsiteX9" fmla="*/ 38375 w 233051"/>
                  <a:gd name="connsiteY9" fmla="*/ 102769 h 268781"/>
                  <a:gd name="connsiteX10" fmla="*/ 53762 w 233051"/>
                  <a:gd name="connsiteY10" fmla="*/ 92888 h 268781"/>
                  <a:gd name="connsiteX11" fmla="*/ 70814 w 233051"/>
                  <a:gd name="connsiteY11" fmla="*/ 51780 h 268781"/>
                  <a:gd name="connsiteX12" fmla="*/ 88281 w 233051"/>
                  <a:gd name="connsiteY12" fmla="*/ 45456 h 268781"/>
                  <a:gd name="connsiteX13" fmla="*/ 59585 w 233051"/>
                  <a:gd name="connsiteY13" fmla="*/ 178661 h 268781"/>
                  <a:gd name="connsiteX14" fmla="*/ 3856 w 233051"/>
                  <a:gd name="connsiteY14" fmla="*/ 243089 h 268781"/>
                  <a:gd name="connsiteX15" fmla="*/ 5936 w 233051"/>
                  <a:gd name="connsiteY15" fmla="*/ 265224 h 268781"/>
                  <a:gd name="connsiteX16" fmla="*/ 16333 w 233051"/>
                  <a:gd name="connsiteY16" fmla="*/ 268781 h 268781"/>
                  <a:gd name="connsiteX17" fmla="*/ 29225 w 233051"/>
                  <a:gd name="connsiteY17" fmla="*/ 262852 h 268781"/>
                  <a:gd name="connsiteX18" fmla="*/ 87449 w 233051"/>
                  <a:gd name="connsiteY18" fmla="*/ 195657 h 268781"/>
                  <a:gd name="connsiteX19" fmla="*/ 90776 w 233051"/>
                  <a:gd name="connsiteY19" fmla="*/ 188937 h 268781"/>
                  <a:gd name="connsiteX20" fmla="*/ 100757 w 233051"/>
                  <a:gd name="connsiteY20" fmla="*/ 143087 h 268781"/>
                  <a:gd name="connsiteX21" fmla="*/ 145673 w 233051"/>
                  <a:gd name="connsiteY21" fmla="*/ 173917 h 268781"/>
                  <a:gd name="connsiteX22" fmla="*/ 145673 w 233051"/>
                  <a:gd name="connsiteY22" fmla="*/ 252971 h 268781"/>
                  <a:gd name="connsiteX23" fmla="*/ 162308 w 233051"/>
                  <a:gd name="connsiteY23" fmla="*/ 268781 h 268781"/>
                  <a:gd name="connsiteX24" fmla="*/ 178943 w 233051"/>
                  <a:gd name="connsiteY24" fmla="*/ 252971 h 268781"/>
                  <a:gd name="connsiteX25" fmla="*/ 178943 w 233051"/>
                  <a:gd name="connsiteY25" fmla="*/ 166012 h 268781"/>
                  <a:gd name="connsiteX26" fmla="*/ 172289 w 233051"/>
                  <a:gd name="connsiteY26" fmla="*/ 153363 h 268781"/>
                  <a:gd name="connsiteX27" fmla="*/ 131949 w 233051"/>
                  <a:gd name="connsiteY27" fmla="*/ 125300 h 268781"/>
                  <a:gd name="connsiteX28" fmla="*/ 143177 w 233051"/>
                  <a:gd name="connsiteY28" fmla="*/ 71939 h 268781"/>
                  <a:gd name="connsiteX29" fmla="*/ 151079 w 233051"/>
                  <a:gd name="connsiteY29" fmla="*/ 89330 h 268781"/>
                  <a:gd name="connsiteX30" fmla="*/ 161060 w 233051"/>
                  <a:gd name="connsiteY30" fmla="*/ 98026 h 268781"/>
                  <a:gd name="connsiteX31" fmla="*/ 210966 w 233051"/>
                  <a:gd name="connsiteY31" fmla="*/ 113837 h 268781"/>
                  <a:gd name="connsiteX32" fmla="*/ 216373 w 233051"/>
                  <a:gd name="connsiteY32" fmla="*/ 114627 h 268781"/>
                  <a:gd name="connsiteX33" fmla="*/ 232176 w 233051"/>
                  <a:gd name="connsiteY33" fmla="*/ 103955 h 268781"/>
                  <a:gd name="connsiteX34" fmla="*/ 221779 w 233051"/>
                  <a:gd name="connsiteY34" fmla="*/ 83797 h 26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3051" h="268781">
                    <a:moveTo>
                      <a:pt x="221779" y="83797"/>
                    </a:moveTo>
                    <a:lnTo>
                      <a:pt x="178943" y="70357"/>
                    </a:lnTo>
                    <a:cubicBezTo>
                      <a:pt x="178943" y="70357"/>
                      <a:pt x="155238" y="18182"/>
                      <a:pt x="154406" y="16601"/>
                    </a:cubicBezTo>
                    <a:cubicBezTo>
                      <a:pt x="148584" y="6720"/>
                      <a:pt x="137771" y="0"/>
                      <a:pt x="125294" y="0"/>
                    </a:cubicBezTo>
                    <a:cubicBezTo>
                      <a:pt x="120304" y="0"/>
                      <a:pt x="115313" y="1186"/>
                      <a:pt x="111154" y="3162"/>
                    </a:cubicBezTo>
                    <a:lnTo>
                      <a:pt x="52931" y="24902"/>
                    </a:lnTo>
                    <a:cubicBezTo>
                      <a:pt x="48772" y="26483"/>
                      <a:pt x="45445" y="29645"/>
                      <a:pt x="43781" y="33598"/>
                    </a:cubicBezTo>
                    <a:lnTo>
                      <a:pt x="22987" y="81030"/>
                    </a:lnTo>
                    <a:cubicBezTo>
                      <a:pt x="19660" y="88935"/>
                      <a:pt x="23403" y="98421"/>
                      <a:pt x="32137" y="101584"/>
                    </a:cubicBezTo>
                    <a:cubicBezTo>
                      <a:pt x="34216" y="102374"/>
                      <a:pt x="36295" y="102769"/>
                      <a:pt x="38375" y="102769"/>
                    </a:cubicBezTo>
                    <a:cubicBezTo>
                      <a:pt x="45029" y="102769"/>
                      <a:pt x="51267" y="99212"/>
                      <a:pt x="53762" y="92888"/>
                    </a:cubicBezTo>
                    <a:lnTo>
                      <a:pt x="70814" y="51780"/>
                    </a:lnTo>
                    <a:lnTo>
                      <a:pt x="88281" y="45456"/>
                    </a:lnTo>
                    <a:lnTo>
                      <a:pt x="59585" y="178661"/>
                    </a:lnTo>
                    <a:lnTo>
                      <a:pt x="3856" y="243089"/>
                    </a:lnTo>
                    <a:cubicBezTo>
                      <a:pt x="-1966" y="249809"/>
                      <a:pt x="-1134" y="259690"/>
                      <a:pt x="5936" y="265224"/>
                    </a:cubicBezTo>
                    <a:cubicBezTo>
                      <a:pt x="8847" y="267596"/>
                      <a:pt x="12590" y="268781"/>
                      <a:pt x="16333" y="268781"/>
                    </a:cubicBezTo>
                    <a:cubicBezTo>
                      <a:pt x="21324" y="268781"/>
                      <a:pt x="25898" y="266805"/>
                      <a:pt x="29225" y="262852"/>
                    </a:cubicBezTo>
                    <a:lnTo>
                      <a:pt x="87449" y="195657"/>
                    </a:lnTo>
                    <a:cubicBezTo>
                      <a:pt x="89113" y="193681"/>
                      <a:pt x="90360" y="191309"/>
                      <a:pt x="90776" y="188937"/>
                    </a:cubicBezTo>
                    <a:lnTo>
                      <a:pt x="100757" y="143087"/>
                    </a:lnTo>
                    <a:lnTo>
                      <a:pt x="145673" y="173917"/>
                    </a:lnTo>
                    <a:lnTo>
                      <a:pt x="145673" y="252971"/>
                    </a:lnTo>
                    <a:cubicBezTo>
                      <a:pt x="145673" y="261667"/>
                      <a:pt x="153159" y="268781"/>
                      <a:pt x="162308" y="268781"/>
                    </a:cubicBezTo>
                    <a:cubicBezTo>
                      <a:pt x="171457" y="268781"/>
                      <a:pt x="178943" y="261667"/>
                      <a:pt x="178943" y="252971"/>
                    </a:cubicBezTo>
                    <a:lnTo>
                      <a:pt x="178943" y="166012"/>
                    </a:lnTo>
                    <a:cubicBezTo>
                      <a:pt x="178943" y="160874"/>
                      <a:pt x="176448" y="156130"/>
                      <a:pt x="172289" y="153363"/>
                    </a:cubicBezTo>
                    <a:lnTo>
                      <a:pt x="131949" y="125300"/>
                    </a:lnTo>
                    <a:lnTo>
                      <a:pt x="143177" y="71939"/>
                    </a:lnTo>
                    <a:lnTo>
                      <a:pt x="151079" y="89330"/>
                    </a:lnTo>
                    <a:cubicBezTo>
                      <a:pt x="153159" y="93283"/>
                      <a:pt x="156486" y="96445"/>
                      <a:pt x="161060" y="98026"/>
                    </a:cubicBezTo>
                    <a:lnTo>
                      <a:pt x="210966" y="113837"/>
                    </a:lnTo>
                    <a:cubicBezTo>
                      <a:pt x="212630" y="114232"/>
                      <a:pt x="214293" y="114627"/>
                      <a:pt x="216373" y="114627"/>
                    </a:cubicBezTo>
                    <a:cubicBezTo>
                      <a:pt x="223443" y="114627"/>
                      <a:pt x="229681" y="110279"/>
                      <a:pt x="232176" y="103955"/>
                    </a:cubicBezTo>
                    <a:cubicBezTo>
                      <a:pt x="235088" y="95655"/>
                      <a:pt x="230513" y="86563"/>
                      <a:pt x="221779" y="83797"/>
                    </a:cubicBezTo>
                    <a:close/>
                  </a:path>
                </a:pathLst>
              </a:custGeom>
              <a:solidFill>
                <a:schemeClr val="bg1">
                  <a:lumMod val="50000"/>
                </a:schemeClr>
              </a:solidFill>
              <a:ln w="4068" cap="flat">
                <a:noFill/>
                <a:prstDash val="solid"/>
                <a:miter/>
              </a:ln>
            </p:spPr>
            <p:txBody>
              <a:bodyPr rtlCol="0" anchor="ctr"/>
              <a:lstStyle/>
              <a:p>
                <a:endParaRPr lang="en-GB" sz="3600"/>
              </a:p>
            </p:txBody>
          </p:sp>
        </p:grpSp>
      </p:grpSp>
      <p:sp>
        <p:nvSpPr>
          <p:cNvPr id="20" name="Freeform: Shape 23">
            <a:extLst>
              <a:ext uri="{FF2B5EF4-FFF2-40B4-BE49-F238E27FC236}">
                <a16:creationId xmlns:a16="http://schemas.microsoft.com/office/drawing/2014/main" id="{EE3CD224-9CE0-4C0F-B25D-66EAA934522D}"/>
              </a:ext>
            </a:extLst>
          </p:cNvPr>
          <p:cNvSpPr/>
          <p:nvPr/>
        </p:nvSpPr>
        <p:spPr>
          <a:xfrm>
            <a:off x="4872098" y="5636954"/>
            <a:ext cx="65959" cy="79765"/>
          </a:xfrm>
          <a:custGeom>
            <a:avLst/>
            <a:gdLst>
              <a:gd name="connsiteX0" fmla="*/ 28344 w 28344"/>
              <a:gd name="connsiteY0" fmla="*/ 32424 h 32423"/>
              <a:gd name="connsiteX1" fmla="*/ 16062 w 28344"/>
              <a:gd name="connsiteY1" fmla="*/ 32424 h 32423"/>
              <a:gd name="connsiteX2" fmla="*/ 0 w 28344"/>
              <a:gd name="connsiteY2" fmla="*/ 32424 h 32423"/>
              <a:gd name="connsiteX3" fmla="*/ 0 w 28344"/>
              <a:gd name="connsiteY3" fmla="*/ 0 h 32423"/>
              <a:gd name="connsiteX4" fmla="*/ 16062 w 28344"/>
              <a:gd name="connsiteY4" fmla="*/ 0 h 32423"/>
              <a:gd name="connsiteX5" fmla="*/ 28344 w 28344"/>
              <a:gd name="connsiteY5" fmla="*/ 0 h 32423"/>
              <a:gd name="connsiteX6" fmla="*/ 28344 w 28344"/>
              <a:gd name="connsiteY6" fmla="*/ 32424 h 32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44" h="32423">
                <a:moveTo>
                  <a:pt x="28344" y="32424"/>
                </a:moveTo>
                <a:lnTo>
                  <a:pt x="16062" y="32424"/>
                </a:lnTo>
                <a:cubicBezTo>
                  <a:pt x="10393" y="32424"/>
                  <a:pt x="5196" y="32424"/>
                  <a:pt x="0" y="32424"/>
                </a:cubicBezTo>
                <a:lnTo>
                  <a:pt x="0" y="0"/>
                </a:lnTo>
                <a:cubicBezTo>
                  <a:pt x="4724" y="0"/>
                  <a:pt x="10393" y="0"/>
                  <a:pt x="16062" y="0"/>
                </a:cubicBezTo>
                <a:lnTo>
                  <a:pt x="28344" y="0"/>
                </a:lnTo>
                <a:lnTo>
                  <a:pt x="28344" y="32424"/>
                </a:lnTo>
                <a:close/>
              </a:path>
            </a:pathLst>
          </a:custGeom>
          <a:solidFill>
            <a:schemeClr val="bg1">
              <a:lumMod val="50000"/>
            </a:schemeClr>
          </a:solidFill>
          <a:ln w="4663" cap="flat">
            <a:noFill/>
            <a:prstDash val="solid"/>
            <a:miter/>
          </a:ln>
        </p:spPr>
        <p:txBody>
          <a:bodyPr rtlCol="0" anchor="ctr"/>
          <a:lstStyle/>
          <a:p>
            <a:endParaRPr lang="en-GB" sz="3600"/>
          </a:p>
        </p:txBody>
      </p:sp>
      <p:sp>
        <p:nvSpPr>
          <p:cNvPr id="21" name="Freeform: Shape 24">
            <a:extLst>
              <a:ext uri="{FF2B5EF4-FFF2-40B4-BE49-F238E27FC236}">
                <a16:creationId xmlns:a16="http://schemas.microsoft.com/office/drawing/2014/main" id="{96218C89-22A0-24FB-6F81-A32A03051E58}"/>
              </a:ext>
            </a:extLst>
          </p:cNvPr>
          <p:cNvSpPr/>
          <p:nvPr/>
        </p:nvSpPr>
        <p:spPr>
          <a:xfrm>
            <a:off x="4983131" y="5635626"/>
            <a:ext cx="67057" cy="81095"/>
          </a:xfrm>
          <a:custGeom>
            <a:avLst/>
            <a:gdLst>
              <a:gd name="connsiteX0" fmla="*/ 0 w 28816"/>
              <a:gd name="connsiteY0" fmla="*/ 32964 h 32964"/>
              <a:gd name="connsiteX1" fmla="*/ 0 w 28816"/>
              <a:gd name="connsiteY1" fmla="*/ 540 h 32964"/>
              <a:gd name="connsiteX2" fmla="*/ 27872 w 28816"/>
              <a:gd name="connsiteY2" fmla="*/ 0 h 32964"/>
              <a:gd name="connsiteX3" fmla="*/ 28817 w 28816"/>
              <a:gd name="connsiteY3" fmla="*/ 32424 h 32964"/>
              <a:gd name="connsiteX4" fmla="*/ 0 w 28816"/>
              <a:gd name="connsiteY4" fmla="*/ 32964 h 32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16" h="32964">
                <a:moveTo>
                  <a:pt x="0" y="32964"/>
                </a:moveTo>
                <a:lnTo>
                  <a:pt x="0" y="540"/>
                </a:lnTo>
                <a:cubicBezTo>
                  <a:pt x="10393" y="540"/>
                  <a:pt x="19369" y="540"/>
                  <a:pt x="27872" y="0"/>
                </a:cubicBezTo>
                <a:lnTo>
                  <a:pt x="28817" y="32424"/>
                </a:lnTo>
                <a:cubicBezTo>
                  <a:pt x="19841" y="32964"/>
                  <a:pt x="10393" y="32964"/>
                  <a:pt x="0" y="32964"/>
                </a:cubicBezTo>
                <a:close/>
              </a:path>
            </a:pathLst>
          </a:custGeom>
          <a:solidFill>
            <a:schemeClr val="bg1">
              <a:lumMod val="50000"/>
            </a:schemeClr>
          </a:solidFill>
          <a:ln w="4663" cap="flat">
            <a:noFill/>
            <a:prstDash val="solid"/>
            <a:miter/>
          </a:ln>
        </p:spPr>
        <p:txBody>
          <a:bodyPr rtlCol="0" anchor="ctr"/>
          <a:lstStyle/>
          <a:p>
            <a:endParaRPr lang="en-GB" sz="3600"/>
          </a:p>
        </p:txBody>
      </p:sp>
      <p:sp>
        <p:nvSpPr>
          <p:cNvPr id="22" name="Freeform: Shape 25">
            <a:extLst>
              <a:ext uri="{FF2B5EF4-FFF2-40B4-BE49-F238E27FC236}">
                <a16:creationId xmlns:a16="http://schemas.microsoft.com/office/drawing/2014/main" id="{F14F185C-04EE-DC94-0465-57A564767188}"/>
              </a:ext>
            </a:extLst>
          </p:cNvPr>
          <p:cNvSpPr/>
          <p:nvPr/>
        </p:nvSpPr>
        <p:spPr>
          <a:xfrm>
            <a:off x="5090866" y="5627647"/>
            <a:ext cx="70357" cy="85083"/>
          </a:xfrm>
          <a:custGeom>
            <a:avLst/>
            <a:gdLst>
              <a:gd name="connsiteX0" fmla="*/ 1417 w 30234"/>
              <a:gd name="connsiteY0" fmla="*/ 34585 h 34585"/>
              <a:gd name="connsiteX1" fmla="*/ 0 w 30234"/>
              <a:gd name="connsiteY1" fmla="*/ 2162 h 34585"/>
              <a:gd name="connsiteX2" fmla="*/ 27400 w 30234"/>
              <a:gd name="connsiteY2" fmla="*/ 0 h 34585"/>
              <a:gd name="connsiteX3" fmla="*/ 30234 w 30234"/>
              <a:gd name="connsiteY3" fmla="*/ 32424 h 34585"/>
              <a:gd name="connsiteX4" fmla="*/ 1417 w 30234"/>
              <a:gd name="connsiteY4" fmla="*/ 34585 h 34585"/>
              <a:gd name="connsiteX5" fmla="*/ 1417 w 30234"/>
              <a:gd name="connsiteY5" fmla="*/ 34585 h 34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34" h="34585">
                <a:moveTo>
                  <a:pt x="1417" y="34585"/>
                </a:moveTo>
                <a:lnTo>
                  <a:pt x="0" y="2162"/>
                </a:lnTo>
                <a:cubicBezTo>
                  <a:pt x="9921" y="1621"/>
                  <a:pt x="19369" y="1081"/>
                  <a:pt x="27400" y="0"/>
                </a:cubicBezTo>
                <a:lnTo>
                  <a:pt x="30234" y="32424"/>
                </a:lnTo>
                <a:cubicBezTo>
                  <a:pt x="21731" y="33505"/>
                  <a:pt x="11810" y="34045"/>
                  <a:pt x="1417" y="34585"/>
                </a:cubicBezTo>
                <a:lnTo>
                  <a:pt x="1417" y="34585"/>
                </a:lnTo>
                <a:close/>
              </a:path>
            </a:pathLst>
          </a:custGeom>
          <a:solidFill>
            <a:schemeClr val="bg1">
              <a:lumMod val="50000"/>
            </a:schemeClr>
          </a:solidFill>
          <a:ln w="4663" cap="flat">
            <a:noFill/>
            <a:prstDash val="solid"/>
            <a:miter/>
          </a:ln>
        </p:spPr>
        <p:txBody>
          <a:bodyPr rtlCol="0" anchor="ctr"/>
          <a:lstStyle/>
          <a:p>
            <a:endParaRPr lang="en-GB" sz="3600"/>
          </a:p>
        </p:txBody>
      </p:sp>
      <p:sp>
        <p:nvSpPr>
          <p:cNvPr id="23" name="Freeform: Shape 26">
            <a:extLst>
              <a:ext uri="{FF2B5EF4-FFF2-40B4-BE49-F238E27FC236}">
                <a16:creationId xmlns:a16="http://schemas.microsoft.com/office/drawing/2014/main" id="{E605E82D-42FB-3182-9EA7-78DFD968FA73}"/>
              </a:ext>
            </a:extLst>
          </p:cNvPr>
          <p:cNvSpPr/>
          <p:nvPr/>
        </p:nvSpPr>
        <p:spPr>
          <a:xfrm>
            <a:off x="5197503" y="5607706"/>
            <a:ext cx="78051" cy="93059"/>
          </a:xfrm>
          <a:custGeom>
            <a:avLst/>
            <a:gdLst>
              <a:gd name="connsiteX0" fmla="*/ 4252 w 33540"/>
              <a:gd name="connsiteY0" fmla="*/ 37828 h 37827"/>
              <a:gd name="connsiteX1" fmla="*/ 0 w 33540"/>
              <a:gd name="connsiteY1" fmla="*/ 5944 h 37827"/>
              <a:gd name="connsiteX2" fmla="*/ 25982 w 33540"/>
              <a:gd name="connsiteY2" fmla="*/ 0 h 37827"/>
              <a:gd name="connsiteX3" fmla="*/ 33541 w 33540"/>
              <a:gd name="connsiteY3" fmla="*/ 31343 h 37827"/>
              <a:gd name="connsiteX4" fmla="*/ 4252 w 33540"/>
              <a:gd name="connsiteY4" fmla="*/ 37828 h 37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40" h="37827">
                <a:moveTo>
                  <a:pt x="4252" y="37828"/>
                </a:moveTo>
                <a:lnTo>
                  <a:pt x="0" y="5944"/>
                </a:lnTo>
                <a:cubicBezTo>
                  <a:pt x="8976" y="4323"/>
                  <a:pt x="17479" y="2702"/>
                  <a:pt x="25982" y="0"/>
                </a:cubicBezTo>
                <a:lnTo>
                  <a:pt x="33541" y="31343"/>
                </a:lnTo>
                <a:cubicBezTo>
                  <a:pt x="23620" y="34045"/>
                  <a:pt x="14172" y="36207"/>
                  <a:pt x="4252" y="37828"/>
                </a:cubicBezTo>
                <a:close/>
              </a:path>
            </a:pathLst>
          </a:custGeom>
          <a:solidFill>
            <a:schemeClr val="bg1">
              <a:lumMod val="50000"/>
            </a:schemeClr>
          </a:solidFill>
          <a:ln w="4663" cap="flat">
            <a:noFill/>
            <a:prstDash val="solid"/>
            <a:miter/>
          </a:ln>
        </p:spPr>
        <p:txBody>
          <a:bodyPr rtlCol="0" anchor="ctr"/>
          <a:lstStyle/>
          <a:p>
            <a:endParaRPr lang="en-GB" sz="3600"/>
          </a:p>
        </p:txBody>
      </p:sp>
      <p:sp>
        <p:nvSpPr>
          <p:cNvPr id="24" name="Freeform: Shape 27">
            <a:extLst>
              <a:ext uri="{FF2B5EF4-FFF2-40B4-BE49-F238E27FC236}">
                <a16:creationId xmlns:a16="http://schemas.microsoft.com/office/drawing/2014/main" id="{067C8007-8134-AB51-1D0B-D0D308374CB6}"/>
              </a:ext>
            </a:extLst>
          </p:cNvPr>
          <p:cNvSpPr/>
          <p:nvPr/>
        </p:nvSpPr>
        <p:spPr>
          <a:xfrm>
            <a:off x="5295343" y="5559846"/>
            <a:ext cx="93442" cy="105025"/>
          </a:xfrm>
          <a:custGeom>
            <a:avLst/>
            <a:gdLst>
              <a:gd name="connsiteX0" fmla="*/ 11338 w 40154"/>
              <a:gd name="connsiteY0" fmla="*/ 42691 h 42691"/>
              <a:gd name="connsiteX1" fmla="*/ 0 w 40154"/>
              <a:gd name="connsiteY1" fmla="*/ 12970 h 42691"/>
              <a:gd name="connsiteX2" fmla="*/ 15117 w 40154"/>
              <a:gd name="connsiteY2" fmla="*/ 0 h 42691"/>
              <a:gd name="connsiteX3" fmla="*/ 40155 w 40154"/>
              <a:gd name="connsiteY3" fmla="*/ 15672 h 42691"/>
              <a:gd name="connsiteX4" fmla="*/ 11338 w 40154"/>
              <a:gd name="connsiteY4" fmla="*/ 42691 h 42691"/>
              <a:gd name="connsiteX5" fmla="*/ 11338 w 40154"/>
              <a:gd name="connsiteY5" fmla="*/ 42691 h 4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154" h="42691">
                <a:moveTo>
                  <a:pt x="11338" y="42691"/>
                </a:moveTo>
                <a:lnTo>
                  <a:pt x="0" y="12970"/>
                </a:lnTo>
                <a:cubicBezTo>
                  <a:pt x="6141" y="10808"/>
                  <a:pt x="11338" y="5944"/>
                  <a:pt x="15117" y="0"/>
                </a:cubicBezTo>
                <a:lnTo>
                  <a:pt x="40155" y="15672"/>
                </a:lnTo>
                <a:cubicBezTo>
                  <a:pt x="33069" y="28101"/>
                  <a:pt x="23148" y="37287"/>
                  <a:pt x="11338" y="42691"/>
                </a:cubicBezTo>
                <a:lnTo>
                  <a:pt x="11338" y="42691"/>
                </a:lnTo>
                <a:close/>
              </a:path>
            </a:pathLst>
          </a:custGeom>
          <a:solidFill>
            <a:schemeClr val="bg1">
              <a:lumMod val="50000"/>
            </a:schemeClr>
          </a:solidFill>
          <a:ln w="4663" cap="flat">
            <a:noFill/>
            <a:prstDash val="solid"/>
            <a:miter/>
          </a:ln>
        </p:spPr>
        <p:txBody>
          <a:bodyPr rtlCol="0" anchor="ctr"/>
          <a:lstStyle/>
          <a:p>
            <a:endParaRPr lang="en-GB" sz="3600"/>
          </a:p>
        </p:txBody>
      </p:sp>
      <p:sp>
        <p:nvSpPr>
          <p:cNvPr id="25" name="Freeform: Shape 28">
            <a:extLst>
              <a:ext uri="{FF2B5EF4-FFF2-40B4-BE49-F238E27FC236}">
                <a16:creationId xmlns:a16="http://schemas.microsoft.com/office/drawing/2014/main" id="{65D31746-D4BB-0760-E166-2644FF54DA0F}"/>
              </a:ext>
            </a:extLst>
          </p:cNvPr>
          <p:cNvSpPr/>
          <p:nvPr/>
        </p:nvSpPr>
        <p:spPr>
          <a:xfrm>
            <a:off x="5312931" y="5430892"/>
            <a:ext cx="83547" cy="102366"/>
          </a:xfrm>
          <a:custGeom>
            <a:avLst/>
            <a:gdLst>
              <a:gd name="connsiteX0" fmla="*/ 8031 w 35902"/>
              <a:gd name="connsiteY0" fmla="*/ 41611 h 41610"/>
              <a:gd name="connsiteX1" fmla="*/ 0 w 35902"/>
              <a:gd name="connsiteY1" fmla="*/ 22697 h 41610"/>
              <a:gd name="connsiteX2" fmla="*/ 19841 w 35902"/>
              <a:gd name="connsiteY2" fmla="*/ 0 h 41610"/>
              <a:gd name="connsiteX3" fmla="*/ 35903 w 35902"/>
              <a:gd name="connsiteY3" fmla="*/ 37828 h 41610"/>
              <a:gd name="connsiteX4" fmla="*/ 8031 w 35902"/>
              <a:gd name="connsiteY4" fmla="*/ 41611 h 41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02" h="41610">
                <a:moveTo>
                  <a:pt x="8031" y="41611"/>
                </a:moveTo>
                <a:cubicBezTo>
                  <a:pt x="7086" y="34585"/>
                  <a:pt x="4252" y="27560"/>
                  <a:pt x="0" y="22697"/>
                </a:cubicBezTo>
                <a:lnTo>
                  <a:pt x="19841" y="0"/>
                </a:lnTo>
                <a:cubicBezTo>
                  <a:pt x="28817" y="10268"/>
                  <a:pt x="34486" y="23237"/>
                  <a:pt x="35903" y="37828"/>
                </a:cubicBezTo>
                <a:lnTo>
                  <a:pt x="8031" y="41611"/>
                </a:lnTo>
                <a:close/>
              </a:path>
            </a:pathLst>
          </a:custGeom>
          <a:solidFill>
            <a:schemeClr val="bg1">
              <a:lumMod val="50000"/>
            </a:schemeClr>
          </a:solidFill>
          <a:ln w="4663" cap="flat">
            <a:noFill/>
            <a:prstDash val="solid"/>
            <a:miter/>
          </a:ln>
        </p:spPr>
        <p:txBody>
          <a:bodyPr rtlCol="0" anchor="ctr"/>
          <a:lstStyle/>
          <a:p>
            <a:endParaRPr lang="en-GB" sz="3600"/>
          </a:p>
        </p:txBody>
      </p:sp>
      <p:sp>
        <p:nvSpPr>
          <p:cNvPr id="26" name="Freeform: Shape 29">
            <a:extLst>
              <a:ext uri="{FF2B5EF4-FFF2-40B4-BE49-F238E27FC236}">
                <a16:creationId xmlns:a16="http://schemas.microsoft.com/office/drawing/2014/main" id="{2619E6EC-ECC6-7CB4-00CB-BB9372A19288}"/>
              </a:ext>
            </a:extLst>
          </p:cNvPr>
          <p:cNvSpPr/>
          <p:nvPr/>
        </p:nvSpPr>
        <p:spPr>
          <a:xfrm>
            <a:off x="5230482" y="5360429"/>
            <a:ext cx="85746" cy="102366"/>
          </a:xfrm>
          <a:custGeom>
            <a:avLst/>
            <a:gdLst>
              <a:gd name="connsiteX0" fmla="*/ 23620 w 36847"/>
              <a:gd name="connsiteY0" fmla="*/ 41611 h 41610"/>
              <a:gd name="connsiteX1" fmla="*/ 0 w 36847"/>
              <a:gd name="connsiteY1" fmla="*/ 30803 h 41610"/>
              <a:gd name="connsiteX2" fmla="*/ 8031 w 36847"/>
              <a:gd name="connsiteY2" fmla="*/ 0 h 41610"/>
              <a:gd name="connsiteX3" fmla="*/ 36848 w 36847"/>
              <a:gd name="connsiteY3" fmla="*/ 12970 h 41610"/>
              <a:gd name="connsiteX4" fmla="*/ 23620 w 36847"/>
              <a:gd name="connsiteY4" fmla="*/ 41611 h 41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47" h="41610">
                <a:moveTo>
                  <a:pt x="23620" y="41611"/>
                </a:moveTo>
                <a:cubicBezTo>
                  <a:pt x="16062" y="37287"/>
                  <a:pt x="8031" y="33505"/>
                  <a:pt x="0" y="30803"/>
                </a:cubicBezTo>
                <a:lnTo>
                  <a:pt x="8031" y="0"/>
                </a:lnTo>
                <a:cubicBezTo>
                  <a:pt x="17951" y="3242"/>
                  <a:pt x="27872" y="7566"/>
                  <a:pt x="36848" y="12970"/>
                </a:cubicBezTo>
                <a:lnTo>
                  <a:pt x="23620" y="41611"/>
                </a:lnTo>
                <a:close/>
              </a:path>
            </a:pathLst>
          </a:custGeom>
          <a:solidFill>
            <a:schemeClr val="bg1">
              <a:lumMod val="50000"/>
            </a:schemeClr>
          </a:solidFill>
          <a:ln w="4663" cap="flat">
            <a:noFill/>
            <a:prstDash val="solid"/>
            <a:miter/>
          </a:ln>
        </p:spPr>
        <p:txBody>
          <a:bodyPr rtlCol="0" anchor="ctr"/>
          <a:lstStyle/>
          <a:p>
            <a:endParaRPr lang="en-GB" sz="3600"/>
          </a:p>
        </p:txBody>
      </p:sp>
      <p:sp>
        <p:nvSpPr>
          <p:cNvPr id="27" name="Freeform: Shape 19">
            <a:extLst>
              <a:ext uri="{FF2B5EF4-FFF2-40B4-BE49-F238E27FC236}">
                <a16:creationId xmlns:a16="http://schemas.microsoft.com/office/drawing/2014/main" id="{6C1F8836-0A0A-1258-F084-4162F1D66BDC}"/>
              </a:ext>
            </a:extLst>
          </p:cNvPr>
          <p:cNvSpPr/>
          <p:nvPr/>
        </p:nvSpPr>
        <p:spPr>
          <a:xfrm>
            <a:off x="5355170" y="4818561"/>
            <a:ext cx="224932" cy="444576"/>
          </a:xfrm>
          <a:custGeom>
            <a:avLst/>
            <a:gdLst>
              <a:gd name="connsiteX0" fmla="*/ 48565 w 96658"/>
              <a:gd name="connsiteY0" fmla="*/ 79979 h 180713"/>
              <a:gd name="connsiteX1" fmla="*/ 27779 w 96658"/>
              <a:gd name="connsiteY1" fmla="*/ 56201 h 180713"/>
              <a:gd name="connsiteX2" fmla="*/ 48565 w 96658"/>
              <a:gd name="connsiteY2" fmla="*/ 32424 h 180713"/>
              <a:gd name="connsiteX3" fmla="*/ 69351 w 96658"/>
              <a:gd name="connsiteY3" fmla="*/ 56201 h 180713"/>
              <a:gd name="connsiteX4" fmla="*/ 69351 w 96658"/>
              <a:gd name="connsiteY4" fmla="*/ 56201 h 180713"/>
              <a:gd name="connsiteX5" fmla="*/ 48565 w 96658"/>
              <a:gd name="connsiteY5" fmla="*/ 79979 h 180713"/>
              <a:gd name="connsiteX6" fmla="*/ 48565 w 96658"/>
              <a:gd name="connsiteY6" fmla="*/ 79979 h 180713"/>
              <a:gd name="connsiteX7" fmla="*/ 48565 w 96658"/>
              <a:gd name="connsiteY7" fmla="*/ 0 h 180713"/>
              <a:gd name="connsiteX8" fmla="*/ 8411 w 96658"/>
              <a:gd name="connsiteY8" fmla="*/ 24318 h 180713"/>
              <a:gd name="connsiteX9" fmla="*/ 3214 w 96658"/>
              <a:gd name="connsiteY9" fmla="*/ 76196 h 180713"/>
              <a:gd name="connsiteX10" fmla="*/ 25417 w 96658"/>
              <a:gd name="connsiteY10" fmla="*/ 131857 h 180713"/>
              <a:gd name="connsiteX11" fmla="*/ 44314 w 96658"/>
              <a:gd name="connsiteY11" fmla="*/ 177791 h 180713"/>
              <a:gd name="connsiteX12" fmla="*/ 50455 w 96658"/>
              <a:gd name="connsiteY12" fmla="*/ 179952 h 180713"/>
              <a:gd name="connsiteX13" fmla="*/ 52344 w 96658"/>
              <a:gd name="connsiteY13" fmla="*/ 177791 h 180713"/>
              <a:gd name="connsiteX14" fmla="*/ 71241 w 96658"/>
              <a:gd name="connsiteY14" fmla="*/ 131857 h 180713"/>
              <a:gd name="connsiteX15" fmla="*/ 93444 w 96658"/>
              <a:gd name="connsiteY15" fmla="*/ 76196 h 180713"/>
              <a:gd name="connsiteX16" fmla="*/ 88247 w 96658"/>
              <a:gd name="connsiteY16" fmla="*/ 24318 h 180713"/>
              <a:gd name="connsiteX17" fmla="*/ 48565 w 96658"/>
              <a:gd name="connsiteY17" fmla="*/ 0 h 18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658" h="180713">
                <a:moveTo>
                  <a:pt x="48565" y="79979"/>
                </a:moveTo>
                <a:cubicBezTo>
                  <a:pt x="37227" y="79979"/>
                  <a:pt x="27779" y="69171"/>
                  <a:pt x="27779" y="56201"/>
                </a:cubicBezTo>
                <a:cubicBezTo>
                  <a:pt x="27779" y="43232"/>
                  <a:pt x="37227" y="32424"/>
                  <a:pt x="48565" y="32424"/>
                </a:cubicBezTo>
                <a:cubicBezTo>
                  <a:pt x="59903" y="32424"/>
                  <a:pt x="69351" y="43232"/>
                  <a:pt x="69351" y="56201"/>
                </a:cubicBezTo>
                <a:lnTo>
                  <a:pt x="69351" y="56201"/>
                </a:lnTo>
                <a:cubicBezTo>
                  <a:pt x="69351" y="69171"/>
                  <a:pt x="59903" y="79979"/>
                  <a:pt x="48565" y="79979"/>
                </a:cubicBezTo>
                <a:cubicBezTo>
                  <a:pt x="48565" y="79979"/>
                  <a:pt x="48565" y="79979"/>
                  <a:pt x="48565" y="79979"/>
                </a:cubicBezTo>
                <a:close/>
                <a:moveTo>
                  <a:pt x="48565" y="0"/>
                </a:moveTo>
                <a:cubicBezTo>
                  <a:pt x="32503" y="0"/>
                  <a:pt x="17386" y="9187"/>
                  <a:pt x="8411" y="24318"/>
                </a:cubicBezTo>
                <a:cubicBezTo>
                  <a:pt x="-565" y="39449"/>
                  <a:pt x="-2455" y="58903"/>
                  <a:pt x="3214" y="76196"/>
                </a:cubicBezTo>
                <a:lnTo>
                  <a:pt x="25417" y="131857"/>
                </a:lnTo>
                <a:lnTo>
                  <a:pt x="44314" y="177791"/>
                </a:lnTo>
                <a:cubicBezTo>
                  <a:pt x="45731" y="180493"/>
                  <a:pt x="48565" y="181573"/>
                  <a:pt x="50455" y="179952"/>
                </a:cubicBezTo>
                <a:cubicBezTo>
                  <a:pt x="51400" y="179412"/>
                  <a:pt x="51872" y="178871"/>
                  <a:pt x="52344" y="177791"/>
                </a:cubicBezTo>
                <a:lnTo>
                  <a:pt x="71241" y="131857"/>
                </a:lnTo>
                <a:lnTo>
                  <a:pt x="93444" y="76196"/>
                </a:lnTo>
                <a:cubicBezTo>
                  <a:pt x="99113" y="58903"/>
                  <a:pt x="97223" y="39449"/>
                  <a:pt x="88247" y="24318"/>
                </a:cubicBezTo>
                <a:cubicBezTo>
                  <a:pt x="79744" y="9187"/>
                  <a:pt x="64627" y="0"/>
                  <a:pt x="48565" y="0"/>
                </a:cubicBezTo>
                <a:close/>
              </a:path>
            </a:pathLst>
          </a:custGeom>
          <a:solidFill>
            <a:schemeClr val="bg1">
              <a:lumMod val="50000"/>
            </a:schemeClr>
          </a:solidFill>
          <a:ln w="4663" cap="flat">
            <a:noFill/>
            <a:prstDash val="solid"/>
            <a:miter/>
          </a:ln>
        </p:spPr>
        <p:txBody>
          <a:bodyPr rtlCol="0" anchor="ctr"/>
          <a:lstStyle/>
          <a:p>
            <a:endParaRPr lang="en-GB" sz="3600"/>
          </a:p>
        </p:txBody>
      </p:sp>
      <p:sp>
        <p:nvSpPr>
          <p:cNvPr id="28" name="Freeform: Shape 21">
            <a:extLst>
              <a:ext uri="{FF2B5EF4-FFF2-40B4-BE49-F238E27FC236}">
                <a16:creationId xmlns:a16="http://schemas.microsoft.com/office/drawing/2014/main" id="{88675C42-7864-647D-0330-14E827CCED2F}"/>
              </a:ext>
            </a:extLst>
          </p:cNvPr>
          <p:cNvSpPr/>
          <p:nvPr/>
        </p:nvSpPr>
        <p:spPr>
          <a:xfrm>
            <a:off x="4643154" y="5165002"/>
            <a:ext cx="281213" cy="550890"/>
          </a:xfrm>
          <a:custGeom>
            <a:avLst/>
            <a:gdLst>
              <a:gd name="connsiteX0" fmla="*/ 60589 w 120843"/>
              <a:gd name="connsiteY0" fmla="*/ 98893 h 223928"/>
              <a:gd name="connsiteX1" fmla="*/ 34607 w 120843"/>
              <a:gd name="connsiteY1" fmla="*/ 69171 h 223928"/>
              <a:gd name="connsiteX2" fmla="*/ 60589 w 120843"/>
              <a:gd name="connsiteY2" fmla="*/ 39449 h 223928"/>
              <a:gd name="connsiteX3" fmla="*/ 86572 w 120843"/>
              <a:gd name="connsiteY3" fmla="*/ 69171 h 223928"/>
              <a:gd name="connsiteX4" fmla="*/ 86572 w 120843"/>
              <a:gd name="connsiteY4" fmla="*/ 69171 h 223928"/>
              <a:gd name="connsiteX5" fmla="*/ 60589 w 120843"/>
              <a:gd name="connsiteY5" fmla="*/ 98893 h 223928"/>
              <a:gd name="connsiteX6" fmla="*/ 60589 w 120843"/>
              <a:gd name="connsiteY6" fmla="*/ 98893 h 223928"/>
              <a:gd name="connsiteX7" fmla="*/ 60589 w 120843"/>
              <a:gd name="connsiteY7" fmla="*/ 98893 h 223928"/>
              <a:gd name="connsiteX8" fmla="*/ 60589 w 120843"/>
              <a:gd name="connsiteY8" fmla="*/ 0 h 223928"/>
              <a:gd name="connsiteX9" fmla="*/ 10514 w 120843"/>
              <a:gd name="connsiteY9" fmla="*/ 30262 h 223928"/>
              <a:gd name="connsiteX10" fmla="*/ 4373 w 120843"/>
              <a:gd name="connsiteY10" fmla="*/ 94569 h 223928"/>
              <a:gd name="connsiteX11" fmla="*/ 31772 w 120843"/>
              <a:gd name="connsiteY11" fmla="*/ 163740 h 223928"/>
              <a:gd name="connsiteX12" fmla="*/ 55393 w 120843"/>
              <a:gd name="connsiteY12" fmla="*/ 220482 h 223928"/>
              <a:gd name="connsiteX13" fmla="*/ 63424 w 120843"/>
              <a:gd name="connsiteY13" fmla="*/ 223184 h 223928"/>
              <a:gd name="connsiteX14" fmla="*/ 65786 w 120843"/>
              <a:gd name="connsiteY14" fmla="*/ 220482 h 223928"/>
              <a:gd name="connsiteX15" fmla="*/ 89406 w 120843"/>
              <a:gd name="connsiteY15" fmla="*/ 163740 h 223928"/>
              <a:gd name="connsiteX16" fmla="*/ 116806 w 120843"/>
              <a:gd name="connsiteY16" fmla="*/ 94569 h 223928"/>
              <a:gd name="connsiteX17" fmla="*/ 110665 w 120843"/>
              <a:gd name="connsiteY17" fmla="*/ 30262 h 223928"/>
              <a:gd name="connsiteX18" fmla="*/ 60589 w 120843"/>
              <a:gd name="connsiteY18" fmla="*/ 0 h 223928"/>
              <a:gd name="connsiteX19" fmla="*/ 60589 w 120843"/>
              <a:gd name="connsiteY19" fmla="*/ 0 h 223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0843" h="223928">
                <a:moveTo>
                  <a:pt x="60589" y="98893"/>
                </a:moveTo>
                <a:cubicBezTo>
                  <a:pt x="46417" y="98893"/>
                  <a:pt x="34607" y="85383"/>
                  <a:pt x="34607" y="69171"/>
                </a:cubicBezTo>
                <a:cubicBezTo>
                  <a:pt x="34607" y="52959"/>
                  <a:pt x="46417" y="39449"/>
                  <a:pt x="60589" y="39449"/>
                </a:cubicBezTo>
                <a:cubicBezTo>
                  <a:pt x="74762" y="39449"/>
                  <a:pt x="86572" y="52959"/>
                  <a:pt x="86572" y="69171"/>
                </a:cubicBezTo>
                <a:cubicBezTo>
                  <a:pt x="86572" y="69171"/>
                  <a:pt x="86572" y="69171"/>
                  <a:pt x="86572" y="69171"/>
                </a:cubicBezTo>
                <a:cubicBezTo>
                  <a:pt x="86572" y="85383"/>
                  <a:pt x="74762" y="98893"/>
                  <a:pt x="60589" y="98893"/>
                </a:cubicBezTo>
                <a:cubicBezTo>
                  <a:pt x="60589" y="98893"/>
                  <a:pt x="60589" y="98893"/>
                  <a:pt x="60589" y="98893"/>
                </a:cubicBezTo>
                <a:lnTo>
                  <a:pt x="60589" y="98893"/>
                </a:lnTo>
                <a:close/>
                <a:moveTo>
                  <a:pt x="60589" y="0"/>
                </a:moveTo>
                <a:cubicBezTo>
                  <a:pt x="40748" y="0"/>
                  <a:pt x="21852" y="11348"/>
                  <a:pt x="10514" y="30262"/>
                </a:cubicBezTo>
                <a:cubicBezTo>
                  <a:pt x="-824" y="49176"/>
                  <a:pt x="-3186" y="73494"/>
                  <a:pt x="4373" y="94569"/>
                </a:cubicBezTo>
                <a:lnTo>
                  <a:pt x="31772" y="163740"/>
                </a:lnTo>
                <a:lnTo>
                  <a:pt x="55393" y="220482"/>
                </a:lnTo>
                <a:cubicBezTo>
                  <a:pt x="56810" y="223724"/>
                  <a:pt x="60589" y="224805"/>
                  <a:pt x="63424" y="223184"/>
                </a:cubicBezTo>
                <a:cubicBezTo>
                  <a:pt x="64369" y="222644"/>
                  <a:pt x="65313" y="221563"/>
                  <a:pt x="65786" y="220482"/>
                </a:cubicBezTo>
                <a:lnTo>
                  <a:pt x="89406" y="163740"/>
                </a:lnTo>
                <a:lnTo>
                  <a:pt x="116806" y="94569"/>
                </a:lnTo>
                <a:cubicBezTo>
                  <a:pt x="123892" y="73494"/>
                  <a:pt x="121530" y="49176"/>
                  <a:pt x="110665" y="30262"/>
                </a:cubicBezTo>
                <a:cubicBezTo>
                  <a:pt x="99327" y="11348"/>
                  <a:pt x="80430" y="0"/>
                  <a:pt x="60589" y="0"/>
                </a:cubicBezTo>
                <a:lnTo>
                  <a:pt x="60589" y="0"/>
                </a:lnTo>
                <a:close/>
              </a:path>
            </a:pathLst>
          </a:custGeom>
          <a:solidFill>
            <a:schemeClr val="bg1">
              <a:lumMod val="50000"/>
            </a:schemeClr>
          </a:solidFill>
          <a:ln w="4663" cap="flat">
            <a:noFill/>
            <a:prstDash val="solid"/>
            <a:miter/>
          </a:ln>
        </p:spPr>
        <p:txBody>
          <a:bodyPr rtlCol="0" anchor="ctr"/>
          <a:lstStyle/>
          <a:p>
            <a:endParaRPr lang="en-GB" sz="3600"/>
          </a:p>
        </p:txBody>
      </p:sp>
      <p:sp>
        <p:nvSpPr>
          <p:cNvPr id="29" name="Freeform: Shape 30">
            <a:extLst>
              <a:ext uri="{FF2B5EF4-FFF2-40B4-BE49-F238E27FC236}">
                <a16:creationId xmlns:a16="http://schemas.microsoft.com/office/drawing/2014/main" id="{72EB8C87-8E75-9494-14FC-DD4E4CE68624}"/>
              </a:ext>
            </a:extLst>
          </p:cNvPr>
          <p:cNvSpPr/>
          <p:nvPr/>
        </p:nvSpPr>
        <p:spPr>
          <a:xfrm>
            <a:off x="5123846" y="5325864"/>
            <a:ext cx="80250" cy="97047"/>
          </a:xfrm>
          <a:custGeom>
            <a:avLst/>
            <a:gdLst>
              <a:gd name="connsiteX0" fmla="*/ 27872 w 34485"/>
              <a:gd name="connsiteY0" fmla="*/ 39449 h 39448"/>
              <a:gd name="connsiteX1" fmla="*/ 20314 w 34485"/>
              <a:gd name="connsiteY1" fmla="*/ 37287 h 39448"/>
              <a:gd name="connsiteX2" fmla="*/ 0 w 34485"/>
              <a:gd name="connsiteY2" fmla="*/ 31343 h 39448"/>
              <a:gd name="connsiteX3" fmla="*/ 7559 w 34485"/>
              <a:gd name="connsiteY3" fmla="*/ 0 h 39448"/>
              <a:gd name="connsiteX4" fmla="*/ 26927 w 34485"/>
              <a:gd name="connsiteY4" fmla="*/ 5944 h 39448"/>
              <a:gd name="connsiteX5" fmla="*/ 34486 w 34485"/>
              <a:gd name="connsiteY5" fmla="*/ 8106 h 39448"/>
              <a:gd name="connsiteX6" fmla="*/ 27872 w 34485"/>
              <a:gd name="connsiteY6" fmla="*/ 39449 h 39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85" h="39448">
                <a:moveTo>
                  <a:pt x="27872" y="39449"/>
                </a:moveTo>
                <a:lnTo>
                  <a:pt x="20314" y="37287"/>
                </a:lnTo>
                <a:cubicBezTo>
                  <a:pt x="13700" y="35126"/>
                  <a:pt x="6614" y="33505"/>
                  <a:pt x="0" y="31343"/>
                </a:cubicBezTo>
                <a:lnTo>
                  <a:pt x="7559" y="0"/>
                </a:lnTo>
                <a:cubicBezTo>
                  <a:pt x="13700" y="2162"/>
                  <a:pt x="20314" y="3783"/>
                  <a:pt x="26927" y="5944"/>
                </a:cubicBezTo>
                <a:lnTo>
                  <a:pt x="34486" y="8106"/>
                </a:lnTo>
                <a:lnTo>
                  <a:pt x="27872" y="39449"/>
                </a:lnTo>
                <a:close/>
              </a:path>
            </a:pathLst>
          </a:custGeom>
          <a:solidFill>
            <a:schemeClr val="bg1">
              <a:lumMod val="50000"/>
            </a:schemeClr>
          </a:solidFill>
          <a:ln w="4663" cap="flat">
            <a:noFill/>
            <a:prstDash val="solid"/>
            <a:miter/>
          </a:ln>
        </p:spPr>
        <p:txBody>
          <a:bodyPr rtlCol="0" anchor="ctr"/>
          <a:lstStyle/>
          <a:p>
            <a:endParaRPr lang="en-GB" sz="3600"/>
          </a:p>
        </p:txBody>
      </p:sp>
      <p:sp>
        <p:nvSpPr>
          <p:cNvPr id="30" name="Freeform: Shape 31">
            <a:extLst>
              <a:ext uri="{FF2B5EF4-FFF2-40B4-BE49-F238E27FC236}">
                <a16:creationId xmlns:a16="http://schemas.microsoft.com/office/drawing/2014/main" id="{673F696F-8F4F-BB21-C8E2-C61A3561CF94}"/>
              </a:ext>
            </a:extLst>
          </p:cNvPr>
          <p:cNvSpPr/>
          <p:nvPr/>
        </p:nvSpPr>
        <p:spPr>
          <a:xfrm>
            <a:off x="5010614" y="5280664"/>
            <a:ext cx="92344" cy="103694"/>
          </a:xfrm>
          <a:custGeom>
            <a:avLst/>
            <a:gdLst>
              <a:gd name="connsiteX0" fmla="*/ 29289 w 39682"/>
              <a:gd name="connsiteY0" fmla="*/ 42151 h 42150"/>
              <a:gd name="connsiteX1" fmla="*/ 0 w 39682"/>
              <a:gd name="connsiteY1" fmla="*/ 18373 h 42150"/>
              <a:gd name="connsiteX2" fmla="*/ 23148 w 39682"/>
              <a:gd name="connsiteY2" fmla="*/ 0 h 42150"/>
              <a:gd name="connsiteX3" fmla="*/ 39682 w 39682"/>
              <a:gd name="connsiteY3" fmla="*/ 12429 h 42150"/>
              <a:gd name="connsiteX4" fmla="*/ 29289 w 39682"/>
              <a:gd name="connsiteY4" fmla="*/ 42151 h 42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82" h="42150">
                <a:moveTo>
                  <a:pt x="29289" y="42151"/>
                </a:moveTo>
                <a:cubicBezTo>
                  <a:pt x="17951" y="37287"/>
                  <a:pt x="7559" y="29181"/>
                  <a:pt x="0" y="18373"/>
                </a:cubicBezTo>
                <a:lnTo>
                  <a:pt x="23148" y="0"/>
                </a:lnTo>
                <a:cubicBezTo>
                  <a:pt x="27400" y="5944"/>
                  <a:pt x="33541" y="10268"/>
                  <a:pt x="39682" y="12429"/>
                </a:cubicBezTo>
                <a:lnTo>
                  <a:pt x="29289" y="42151"/>
                </a:lnTo>
                <a:close/>
              </a:path>
            </a:pathLst>
          </a:custGeom>
          <a:solidFill>
            <a:schemeClr val="bg1">
              <a:lumMod val="50000"/>
            </a:schemeClr>
          </a:solidFill>
          <a:ln w="4663" cap="flat">
            <a:noFill/>
            <a:prstDash val="solid"/>
            <a:miter/>
          </a:ln>
        </p:spPr>
        <p:txBody>
          <a:bodyPr rtlCol="0" anchor="ctr"/>
          <a:lstStyle/>
          <a:p>
            <a:endParaRPr lang="en-GB" sz="3600"/>
          </a:p>
        </p:txBody>
      </p:sp>
      <p:sp>
        <p:nvSpPr>
          <p:cNvPr id="31" name="Freeform: Shape 32">
            <a:extLst>
              <a:ext uri="{FF2B5EF4-FFF2-40B4-BE49-F238E27FC236}">
                <a16:creationId xmlns:a16="http://schemas.microsoft.com/office/drawing/2014/main" id="{0731F5D3-0242-D8B7-F13C-2A34B853096E}"/>
              </a:ext>
            </a:extLst>
          </p:cNvPr>
          <p:cNvSpPr/>
          <p:nvPr/>
        </p:nvSpPr>
        <p:spPr>
          <a:xfrm>
            <a:off x="4994124" y="5153038"/>
            <a:ext cx="85746" cy="101037"/>
          </a:xfrm>
          <a:custGeom>
            <a:avLst/>
            <a:gdLst>
              <a:gd name="connsiteX0" fmla="*/ 28344 w 36847"/>
              <a:gd name="connsiteY0" fmla="*/ 41070 h 41070"/>
              <a:gd name="connsiteX1" fmla="*/ 0 w 36847"/>
              <a:gd name="connsiteY1" fmla="*/ 38909 h 41070"/>
              <a:gd name="connsiteX2" fmla="*/ 19369 w 36847"/>
              <a:gd name="connsiteY2" fmla="*/ 0 h 41070"/>
              <a:gd name="connsiteX3" fmla="*/ 36848 w 36847"/>
              <a:gd name="connsiteY3" fmla="*/ 25399 h 41070"/>
              <a:gd name="connsiteX4" fmla="*/ 28344 w 36847"/>
              <a:gd name="connsiteY4" fmla="*/ 41070 h 41070"/>
              <a:gd name="connsiteX5" fmla="*/ 28344 w 36847"/>
              <a:gd name="connsiteY5" fmla="*/ 41070 h 41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847" h="41070">
                <a:moveTo>
                  <a:pt x="28344" y="41070"/>
                </a:moveTo>
                <a:lnTo>
                  <a:pt x="0" y="38909"/>
                </a:lnTo>
                <a:cubicBezTo>
                  <a:pt x="945" y="23237"/>
                  <a:pt x="8503" y="9187"/>
                  <a:pt x="19369" y="0"/>
                </a:cubicBezTo>
                <a:lnTo>
                  <a:pt x="36848" y="25399"/>
                </a:lnTo>
                <a:cubicBezTo>
                  <a:pt x="28344" y="33505"/>
                  <a:pt x="28344" y="39449"/>
                  <a:pt x="28344" y="41070"/>
                </a:cubicBezTo>
                <a:lnTo>
                  <a:pt x="28344" y="41070"/>
                </a:lnTo>
                <a:close/>
              </a:path>
            </a:pathLst>
          </a:custGeom>
          <a:solidFill>
            <a:schemeClr val="bg1">
              <a:lumMod val="50000"/>
            </a:schemeClr>
          </a:solidFill>
          <a:ln w="4663" cap="flat">
            <a:noFill/>
            <a:prstDash val="solid"/>
            <a:miter/>
          </a:ln>
        </p:spPr>
        <p:txBody>
          <a:bodyPr rtlCol="0" anchor="ctr"/>
          <a:lstStyle/>
          <a:p>
            <a:endParaRPr lang="en-GB" sz="3600"/>
          </a:p>
        </p:txBody>
      </p:sp>
      <p:sp>
        <p:nvSpPr>
          <p:cNvPr id="32" name="Freeform: Shape 33">
            <a:extLst>
              <a:ext uri="{FF2B5EF4-FFF2-40B4-BE49-F238E27FC236}">
                <a16:creationId xmlns:a16="http://schemas.microsoft.com/office/drawing/2014/main" id="{9D7A9300-BBE4-F84F-44FB-5E0569A036BF}"/>
              </a:ext>
            </a:extLst>
          </p:cNvPr>
          <p:cNvSpPr/>
          <p:nvPr/>
        </p:nvSpPr>
        <p:spPr>
          <a:xfrm>
            <a:off x="5084271" y="5094541"/>
            <a:ext cx="83547" cy="101037"/>
          </a:xfrm>
          <a:custGeom>
            <a:avLst/>
            <a:gdLst>
              <a:gd name="connsiteX0" fmla="*/ 11338 w 35902"/>
              <a:gd name="connsiteY0" fmla="*/ 41070 h 41070"/>
              <a:gd name="connsiteX1" fmla="*/ 0 w 35902"/>
              <a:gd name="connsiteY1" fmla="*/ 11348 h 41070"/>
              <a:gd name="connsiteX2" fmla="*/ 29289 w 35902"/>
              <a:gd name="connsiteY2" fmla="*/ 0 h 41070"/>
              <a:gd name="connsiteX3" fmla="*/ 35903 w 35902"/>
              <a:gd name="connsiteY3" fmla="*/ 31343 h 41070"/>
              <a:gd name="connsiteX4" fmla="*/ 11338 w 35902"/>
              <a:gd name="connsiteY4" fmla="*/ 41070 h 41070"/>
              <a:gd name="connsiteX5" fmla="*/ 11338 w 35902"/>
              <a:gd name="connsiteY5" fmla="*/ 41070 h 41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902" h="41070">
                <a:moveTo>
                  <a:pt x="11338" y="41070"/>
                </a:moveTo>
                <a:lnTo>
                  <a:pt x="0" y="11348"/>
                </a:lnTo>
                <a:cubicBezTo>
                  <a:pt x="9448" y="6485"/>
                  <a:pt x="19369" y="2702"/>
                  <a:pt x="29289" y="0"/>
                </a:cubicBezTo>
                <a:lnTo>
                  <a:pt x="35903" y="31343"/>
                </a:lnTo>
                <a:cubicBezTo>
                  <a:pt x="27400" y="34045"/>
                  <a:pt x="19369" y="37287"/>
                  <a:pt x="11338" y="41070"/>
                </a:cubicBezTo>
                <a:lnTo>
                  <a:pt x="11338" y="41070"/>
                </a:lnTo>
                <a:close/>
              </a:path>
            </a:pathLst>
          </a:custGeom>
          <a:solidFill>
            <a:schemeClr val="bg1">
              <a:lumMod val="50000"/>
            </a:schemeClr>
          </a:solidFill>
          <a:ln w="4663" cap="flat">
            <a:noFill/>
            <a:prstDash val="solid"/>
            <a:miter/>
          </a:ln>
        </p:spPr>
        <p:txBody>
          <a:bodyPr rtlCol="0" anchor="ctr"/>
          <a:lstStyle/>
          <a:p>
            <a:endParaRPr lang="en-GB" sz="3600"/>
          </a:p>
        </p:txBody>
      </p:sp>
      <p:sp>
        <p:nvSpPr>
          <p:cNvPr id="33" name="Freeform: Shape 34">
            <a:extLst>
              <a:ext uri="{FF2B5EF4-FFF2-40B4-BE49-F238E27FC236}">
                <a16:creationId xmlns:a16="http://schemas.microsoft.com/office/drawing/2014/main" id="{2B259B81-4C88-40E8-D098-BA81627F0749}"/>
              </a:ext>
            </a:extLst>
          </p:cNvPr>
          <p:cNvSpPr/>
          <p:nvPr/>
        </p:nvSpPr>
        <p:spPr>
          <a:xfrm>
            <a:off x="5197503" y="5073271"/>
            <a:ext cx="73655" cy="89071"/>
          </a:xfrm>
          <a:custGeom>
            <a:avLst/>
            <a:gdLst>
              <a:gd name="connsiteX0" fmla="*/ 4724 w 31651"/>
              <a:gd name="connsiteY0" fmla="*/ 36207 h 36206"/>
              <a:gd name="connsiteX1" fmla="*/ 0 w 31651"/>
              <a:gd name="connsiteY1" fmla="*/ 4323 h 36206"/>
              <a:gd name="connsiteX2" fmla="*/ 29289 w 31651"/>
              <a:gd name="connsiteY2" fmla="*/ 0 h 36206"/>
              <a:gd name="connsiteX3" fmla="*/ 31651 w 31651"/>
              <a:gd name="connsiteY3" fmla="*/ 32424 h 36206"/>
              <a:gd name="connsiteX4" fmla="*/ 4724 w 31651"/>
              <a:gd name="connsiteY4" fmla="*/ 36207 h 36206"/>
              <a:gd name="connsiteX5" fmla="*/ 4724 w 31651"/>
              <a:gd name="connsiteY5" fmla="*/ 36207 h 36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651" h="36206">
                <a:moveTo>
                  <a:pt x="4724" y="36207"/>
                </a:moveTo>
                <a:lnTo>
                  <a:pt x="0" y="4323"/>
                </a:lnTo>
                <a:cubicBezTo>
                  <a:pt x="12283" y="2162"/>
                  <a:pt x="22676" y="540"/>
                  <a:pt x="29289" y="0"/>
                </a:cubicBezTo>
                <a:lnTo>
                  <a:pt x="31651" y="32424"/>
                </a:lnTo>
                <a:cubicBezTo>
                  <a:pt x="26927" y="32964"/>
                  <a:pt x="16534" y="34045"/>
                  <a:pt x="4724" y="36207"/>
                </a:cubicBezTo>
                <a:lnTo>
                  <a:pt x="4724" y="36207"/>
                </a:lnTo>
                <a:close/>
              </a:path>
            </a:pathLst>
          </a:custGeom>
          <a:solidFill>
            <a:schemeClr val="bg1">
              <a:lumMod val="50000"/>
            </a:schemeClr>
          </a:solidFill>
          <a:ln w="4663" cap="flat">
            <a:noFill/>
            <a:prstDash val="solid"/>
            <a:miter/>
          </a:ln>
        </p:spPr>
        <p:txBody>
          <a:bodyPr rtlCol="0" anchor="ctr"/>
          <a:lstStyle/>
          <a:p>
            <a:endParaRPr lang="en-GB" sz="3600"/>
          </a:p>
        </p:txBody>
      </p:sp>
      <p:sp>
        <p:nvSpPr>
          <p:cNvPr id="34" name="Freeform: Shape 40">
            <a:extLst>
              <a:ext uri="{FF2B5EF4-FFF2-40B4-BE49-F238E27FC236}">
                <a16:creationId xmlns:a16="http://schemas.microsoft.com/office/drawing/2014/main" id="{274BF036-CC38-C5B4-A0CC-705D2AA86AE4}"/>
              </a:ext>
            </a:extLst>
          </p:cNvPr>
          <p:cNvSpPr/>
          <p:nvPr/>
        </p:nvSpPr>
        <p:spPr>
          <a:xfrm>
            <a:off x="4081447" y="4196949"/>
            <a:ext cx="153188" cy="165018"/>
          </a:xfrm>
          <a:custGeom>
            <a:avLst/>
            <a:gdLst>
              <a:gd name="connsiteX0" fmla="*/ 65829 w 65828"/>
              <a:gd name="connsiteY0" fmla="*/ 33539 h 67077"/>
              <a:gd name="connsiteX1" fmla="*/ 32914 w 65828"/>
              <a:gd name="connsiteY1" fmla="*/ 67077 h 67077"/>
              <a:gd name="connsiteX2" fmla="*/ 0 w 65828"/>
              <a:gd name="connsiteY2" fmla="*/ 33539 h 67077"/>
              <a:gd name="connsiteX3" fmla="*/ 32914 w 65828"/>
              <a:gd name="connsiteY3" fmla="*/ 0 h 67077"/>
              <a:gd name="connsiteX4" fmla="*/ 65829 w 65828"/>
              <a:gd name="connsiteY4" fmla="*/ 33539 h 6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28" h="67077">
                <a:moveTo>
                  <a:pt x="65829" y="33539"/>
                </a:moveTo>
                <a:cubicBezTo>
                  <a:pt x="65829" y="52061"/>
                  <a:pt x="51092" y="67077"/>
                  <a:pt x="32914" y="67077"/>
                </a:cubicBezTo>
                <a:cubicBezTo>
                  <a:pt x="14736" y="67077"/>
                  <a:pt x="0" y="52061"/>
                  <a:pt x="0" y="33539"/>
                </a:cubicBezTo>
                <a:cubicBezTo>
                  <a:pt x="0" y="15016"/>
                  <a:pt x="14736" y="0"/>
                  <a:pt x="32914" y="0"/>
                </a:cubicBezTo>
                <a:cubicBezTo>
                  <a:pt x="51092" y="0"/>
                  <a:pt x="65829" y="15016"/>
                  <a:pt x="65829" y="33539"/>
                </a:cubicBezTo>
                <a:close/>
              </a:path>
            </a:pathLst>
          </a:custGeom>
          <a:solidFill>
            <a:schemeClr val="bg1">
              <a:lumMod val="50000"/>
            </a:schemeClr>
          </a:solidFill>
          <a:ln w="4663" cap="flat">
            <a:noFill/>
            <a:prstDash val="solid"/>
            <a:miter/>
          </a:ln>
        </p:spPr>
        <p:txBody>
          <a:bodyPr rtlCol="0" anchor="ctr"/>
          <a:lstStyle/>
          <a:p>
            <a:endParaRPr lang="en-GB" sz="3600"/>
          </a:p>
        </p:txBody>
      </p:sp>
      <p:sp>
        <p:nvSpPr>
          <p:cNvPr id="35" name="Freeform: Shape 41">
            <a:extLst>
              <a:ext uri="{FF2B5EF4-FFF2-40B4-BE49-F238E27FC236}">
                <a16:creationId xmlns:a16="http://schemas.microsoft.com/office/drawing/2014/main" id="{2C5AAFAD-A813-F55A-57CF-E9E8F35F215A}"/>
              </a:ext>
            </a:extLst>
          </p:cNvPr>
          <p:cNvSpPr/>
          <p:nvPr/>
        </p:nvSpPr>
        <p:spPr>
          <a:xfrm>
            <a:off x="4716087" y="4196949"/>
            <a:ext cx="153188" cy="165018"/>
          </a:xfrm>
          <a:custGeom>
            <a:avLst/>
            <a:gdLst>
              <a:gd name="connsiteX0" fmla="*/ 65829 w 65828"/>
              <a:gd name="connsiteY0" fmla="*/ 33539 h 67077"/>
              <a:gd name="connsiteX1" fmla="*/ 32914 w 65828"/>
              <a:gd name="connsiteY1" fmla="*/ 67077 h 67077"/>
              <a:gd name="connsiteX2" fmla="*/ 0 w 65828"/>
              <a:gd name="connsiteY2" fmla="*/ 33539 h 67077"/>
              <a:gd name="connsiteX3" fmla="*/ 32914 w 65828"/>
              <a:gd name="connsiteY3" fmla="*/ 0 h 67077"/>
              <a:gd name="connsiteX4" fmla="*/ 65829 w 65828"/>
              <a:gd name="connsiteY4" fmla="*/ 33539 h 6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28" h="67077">
                <a:moveTo>
                  <a:pt x="65829" y="33539"/>
                </a:moveTo>
                <a:cubicBezTo>
                  <a:pt x="65829" y="52061"/>
                  <a:pt x="51092" y="67077"/>
                  <a:pt x="32914" y="67077"/>
                </a:cubicBezTo>
                <a:cubicBezTo>
                  <a:pt x="14736" y="67077"/>
                  <a:pt x="0" y="52061"/>
                  <a:pt x="0" y="33539"/>
                </a:cubicBezTo>
                <a:cubicBezTo>
                  <a:pt x="0" y="15016"/>
                  <a:pt x="14736" y="0"/>
                  <a:pt x="32914" y="0"/>
                </a:cubicBezTo>
                <a:cubicBezTo>
                  <a:pt x="51092" y="0"/>
                  <a:pt x="65829" y="15016"/>
                  <a:pt x="65829" y="33539"/>
                </a:cubicBezTo>
                <a:close/>
              </a:path>
            </a:pathLst>
          </a:custGeom>
          <a:solidFill>
            <a:schemeClr val="bg1">
              <a:lumMod val="50000"/>
            </a:schemeClr>
          </a:solidFill>
          <a:ln w="4663" cap="flat">
            <a:noFill/>
            <a:prstDash val="solid"/>
            <a:miter/>
          </a:ln>
        </p:spPr>
        <p:txBody>
          <a:bodyPr rtlCol="0" anchor="ctr"/>
          <a:lstStyle/>
          <a:p>
            <a:endParaRPr lang="en-GB" sz="3600"/>
          </a:p>
        </p:txBody>
      </p:sp>
      <p:sp>
        <p:nvSpPr>
          <p:cNvPr id="36" name="Freeform: Shape 43">
            <a:extLst>
              <a:ext uri="{FF2B5EF4-FFF2-40B4-BE49-F238E27FC236}">
                <a16:creationId xmlns:a16="http://schemas.microsoft.com/office/drawing/2014/main" id="{6521A69B-89F8-6753-3FDD-C08ED91E6D03}"/>
              </a:ext>
            </a:extLst>
          </p:cNvPr>
          <p:cNvSpPr/>
          <p:nvPr/>
        </p:nvSpPr>
        <p:spPr>
          <a:xfrm>
            <a:off x="4639493" y="3855125"/>
            <a:ext cx="306378" cy="424332"/>
          </a:xfrm>
          <a:custGeom>
            <a:avLst/>
            <a:gdLst>
              <a:gd name="connsiteX0" fmla="*/ 18808 w 131657"/>
              <a:gd name="connsiteY0" fmla="*/ 19165 h 172484"/>
              <a:gd name="connsiteX1" fmla="*/ 47020 w 131657"/>
              <a:gd name="connsiteY1" fmla="*/ 19165 h 172484"/>
              <a:gd name="connsiteX2" fmla="*/ 64888 w 131657"/>
              <a:gd name="connsiteY2" fmla="*/ 33059 h 172484"/>
              <a:gd name="connsiteX3" fmla="*/ 74292 w 131657"/>
              <a:gd name="connsiteY3" fmla="*/ 66119 h 172484"/>
              <a:gd name="connsiteX4" fmla="*/ 74762 w 131657"/>
              <a:gd name="connsiteY4" fmla="*/ 67077 h 172484"/>
              <a:gd name="connsiteX5" fmla="*/ 18808 w 131657"/>
              <a:gd name="connsiteY5" fmla="*/ 67077 h 172484"/>
              <a:gd name="connsiteX6" fmla="*/ 18808 w 131657"/>
              <a:gd name="connsiteY6" fmla="*/ 19165 h 172484"/>
              <a:gd name="connsiteX7" fmla="*/ 47020 w 131657"/>
              <a:gd name="connsiteY7" fmla="*/ 0 h 172484"/>
              <a:gd name="connsiteX8" fmla="*/ 0 w 131657"/>
              <a:gd name="connsiteY8" fmla="*/ 0 h 172484"/>
              <a:gd name="connsiteX9" fmla="*/ 0 w 131657"/>
              <a:gd name="connsiteY9" fmla="*/ 67077 h 172484"/>
              <a:gd name="connsiteX10" fmla="*/ 0 w 131657"/>
              <a:gd name="connsiteY10" fmla="*/ 95825 h 172484"/>
              <a:gd name="connsiteX11" fmla="*/ 0 w 131657"/>
              <a:gd name="connsiteY11" fmla="*/ 172484 h 172484"/>
              <a:gd name="connsiteX12" fmla="*/ 18808 w 131657"/>
              <a:gd name="connsiteY12" fmla="*/ 172484 h 172484"/>
              <a:gd name="connsiteX13" fmla="*/ 65829 w 131657"/>
              <a:gd name="connsiteY13" fmla="*/ 124572 h 172484"/>
              <a:gd name="connsiteX14" fmla="*/ 112849 w 131657"/>
              <a:gd name="connsiteY14" fmla="*/ 172484 h 172484"/>
              <a:gd name="connsiteX15" fmla="*/ 131657 w 131657"/>
              <a:gd name="connsiteY15" fmla="*/ 153319 h 172484"/>
              <a:gd name="connsiteX16" fmla="*/ 131657 w 131657"/>
              <a:gd name="connsiteY16" fmla="*/ 105407 h 172484"/>
              <a:gd name="connsiteX17" fmla="*/ 124134 w 131657"/>
              <a:gd name="connsiteY17" fmla="*/ 90075 h 172484"/>
              <a:gd name="connsiteX18" fmla="*/ 99213 w 131657"/>
              <a:gd name="connsiteY18" fmla="*/ 70910 h 172484"/>
              <a:gd name="connsiteX19" fmla="*/ 92630 w 131657"/>
              <a:gd name="connsiteY19" fmla="*/ 60849 h 172484"/>
              <a:gd name="connsiteX20" fmla="*/ 83226 w 131657"/>
              <a:gd name="connsiteY20" fmla="*/ 27789 h 172484"/>
              <a:gd name="connsiteX21" fmla="*/ 47020 w 131657"/>
              <a:gd name="connsiteY21" fmla="*/ 0 h 17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657" h="172484">
                <a:moveTo>
                  <a:pt x="18808" y="19165"/>
                </a:moveTo>
                <a:lnTo>
                  <a:pt x="47020" y="19165"/>
                </a:lnTo>
                <a:cubicBezTo>
                  <a:pt x="55484" y="19165"/>
                  <a:pt x="63007" y="24914"/>
                  <a:pt x="64888" y="33059"/>
                </a:cubicBezTo>
                <a:lnTo>
                  <a:pt x="74292" y="66119"/>
                </a:lnTo>
                <a:cubicBezTo>
                  <a:pt x="74292" y="66598"/>
                  <a:pt x="74762" y="66598"/>
                  <a:pt x="74762" y="67077"/>
                </a:cubicBezTo>
                <a:lnTo>
                  <a:pt x="18808" y="67077"/>
                </a:lnTo>
                <a:lnTo>
                  <a:pt x="18808" y="19165"/>
                </a:lnTo>
                <a:close/>
                <a:moveTo>
                  <a:pt x="47020" y="0"/>
                </a:moveTo>
                <a:lnTo>
                  <a:pt x="0" y="0"/>
                </a:lnTo>
                <a:lnTo>
                  <a:pt x="0" y="67077"/>
                </a:lnTo>
                <a:lnTo>
                  <a:pt x="0" y="95825"/>
                </a:lnTo>
                <a:lnTo>
                  <a:pt x="0" y="172484"/>
                </a:lnTo>
                <a:lnTo>
                  <a:pt x="18808" y="172484"/>
                </a:lnTo>
                <a:cubicBezTo>
                  <a:pt x="18808" y="146132"/>
                  <a:pt x="39967" y="124572"/>
                  <a:pt x="65829" y="124572"/>
                </a:cubicBezTo>
                <a:cubicBezTo>
                  <a:pt x="91690" y="124572"/>
                  <a:pt x="112849" y="146132"/>
                  <a:pt x="112849" y="172484"/>
                </a:cubicBezTo>
                <a:cubicBezTo>
                  <a:pt x="123193" y="172484"/>
                  <a:pt x="131657" y="163860"/>
                  <a:pt x="131657" y="153319"/>
                </a:cubicBezTo>
                <a:lnTo>
                  <a:pt x="131657" y="105407"/>
                </a:lnTo>
                <a:cubicBezTo>
                  <a:pt x="131657" y="99178"/>
                  <a:pt x="128836" y="93908"/>
                  <a:pt x="124134" y="90075"/>
                </a:cubicBezTo>
                <a:lnTo>
                  <a:pt x="99213" y="70910"/>
                </a:lnTo>
                <a:cubicBezTo>
                  <a:pt x="95922" y="68515"/>
                  <a:pt x="93571" y="64682"/>
                  <a:pt x="92630" y="60849"/>
                </a:cubicBezTo>
                <a:lnTo>
                  <a:pt x="83226" y="27789"/>
                </a:lnTo>
                <a:cubicBezTo>
                  <a:pt x="78524" y="11499"/>
                  <a:pt x="63478" y="0"/>
                  <a:pt x="47020" y="0"/>
                </a:cubicBezTo>
                <a:close/>
              </a:path>
            </a:pathLst>
          </a:custGeom>
          <a:solidFill>
            <a:schemeClr val="bg1">
              <a:lumMod val="50000"/>
            </a:schemeClr>
          </a:solidFill>
          <a:ln w="4663" cap="flat">
            <a:noFill/>
            <a:prstDash val="solid"/>
            <a:miter/>
          </a:ln>
        </p:spPr>
        <p:txBody>
          <a:bodyPr rtlCol="0" anchor="ctr"/>
          <a:lstStyle/>
          <a:p>
            <a:endParaRPr lang="en-GB" sz="3600"/>
          </a:p>
        </p:txBody>
      </p:sp>
      <p:sp>
        <p:nvSpPr>
          <p:cNvPr id="37" name="Freeform: Shape 44">
            <a:extLst>
              <a:ext uri="{FF2B5EF4-FFF2-40B4-BE49-F238E27FC236}">
                <a16:creationId xmlns:a16="http://schemas.microsoft.com/office/drawing/2014/main" id="{9FA837F1-C0C8-C50B-18DF-1B7331946256}"/>
              </a:ext>
            </a:extLst>
          </p:cNvPr>
          <p:cNvSpPr/>
          <p:nvPr/>
        </p:nvSpPr>
        <p:spPr>
          <a:xfrm>
            <a:off x="3982969" y="4114439"/>
            <a:ext cx="612756" cy="165018"/>
          </a:xfrm>
          <a:custGeom>
            <a:avLst/>
            <a:gdLst>
              <a:gd name="connsiteX0" fmla="*/ 263314 w 263314"/>
              <a:gd name="connsiteY0" fmla="*/ 67077 h 67077"/>
              <a:gd name="connsiteX1" fmla="*/ 122253 w 263314"/>
              <a:gd name="connsiteY1" fmla="*/ 67077 h 67077"/>
              <a:gd name="connsiteX2" fmla="*/ 75233 w 263314"/>
              <a:gd name="connsiteY2" fmla="*/ 19165 h 67077"/>
              <a:gd name="connsiteX3" fmla="*/ 28212 w 263314"/>
              <a:gd name="connsiteY3" fmla="*/ 67077 h 67077"/>
              <a:gd name="connsiteX4" fmla="*/ 0 w 263314"/>
              <a:gd name="connsiteY4" fmla="*/ 67077 h 67077"/>
              <a:gd name="connsiteX5" fmla="*/ 0 w 263314"/>
              <a:gd name="connsiteY5" fmla="*/ 0 h 67077"/>
              <a:gd name="connsiteX6" fmla="*/ 263314 w 263314"/>
              <a:gd name="connsiteY6" fmla="*/ 0 h 67077"/>
              <a:gd name="connsiteX7" fmla="*/ 263314 w 263314"/>
              <a:gd name="connsiteY7" fmla="*/ 67077 h 67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14" h="67077">
                <a:moveTo>
                  <a:pt x="263314" y="67077"/>
                </a:moveTo>
                <a:lnTo>
                  <a:pt x="122253" y="67077"/>
                </a:lnTo>
                <a:cubicBezTo>
                  <a:pt x="122253" y="40725"/>
                  <a:pt x="101094" y="19165"/>
                  <a:pt x="75233" y="19165"/>
                </a:cubicBezTo>
                <a:cubicBezTo>
                  <a:pt x="49371" y="19165"/>
                  <a:pt x="28212" y="40725"/>
                  <a:pt x="28212" y="67077"/>
                </a:cubicBezTo>
                <a:lnTo>
                  <a:pt x="0" y="67077"/>
                </a:lnTo>
                <a:lnTo>
                  <a:pt x="0" y="0"/>
                </a:lnTo>
                <a:lnTo>
                  <a:pt x="263314" y="0"/>
                </a:lnTo>
                <a:lnTo>
                  <a:pt x="263314" y="67077"/>
                </a:lnTo>
                <a:close/>
              </a:path>
            </a:pathLst>
          </a:custGeom>
          <a:solidFill>
            <a:schemeClr val="bg1">
              <a:lumMod val="50000"/>
            </a:schemeClr>
          </a:solidFill>
          <a:ln w="4663" cap="flat">
            <a:noFill/>
            <a:prstDash val="solid"/>
            <a:miter/>
          </a:ln>
        </p:spPr>
        <p:txBody>
          <a:bodyPr rtlCol="0" anchor="ctr"/>
          <a:lstStyle/>
          <a:p>
            <a:endParaRPr lang="en-GB" sz="3600"/>
          </a:p>
        </p:txBody>
      </p:sp>
      <p:sp>
        <p:nvSpPr>
          <p:cNvPr id="38" name="Freeform: Shape 36">
            <a:extLst>
              <a:ext uri="{FF2B5EF4-FFF2-40B4-BE49-F238E27FC236}">
                <a16:creationId xmlns:a16="http://schemas.microsoft.com/office/drawing/2014/main" id="{53240B16-53E4-7F85-946C-8381809725F1}"/>
              </a:ext>
            </a:extLst>
          </p:cNvPr>
          <p:cNvSpPr/>
          <p:nvPr/>
        </p:nvSpPr>
        <p:spPr>
          <a:xfrm>
            <a:off x="5384628" y="4144595"/>
            <a:ext cx="165112" cy="178059"/>
          </a:xfrm>
          <a:custGeom>
            <a:avLst/>
            <a:gdLst>
              <a:gd name="connsiteX0" fmla="*/ 70952 w 70952"/>
              <a:gd name="connsiteY0" fmla="*/ 36189 h 72378"/>
              <a:gd name="connsiteX1" fmla="*/ 35476 w 70952"/>
              <a:gd name="connsiteY1" fmla="*/ 72379 h 72378"/>
              <a:gd name="connsiteX2" fmla="*/ 0 w 70952"/>
              <a:gd name="connsiteY2" fmla="*/ 36189 h 72378"/>
              <a:gd name="connsiteX3" fmla="*/ 35476 w 70952"/>
              <a:gd name="connsiteY3" fmla="*/ 0 h 72378"/>
              <a:gd name="connsiteX4" fmla="*/ 70952 w 70952"/>
              <a:gd name="connsiteY4" fmla="*/ 36189 h 723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952" h="72378">
                <a:moveTo>
                  <a:pt x="70952" y="36189"/>
                </a:moveTo>
                <a:cubicBezTo>
                  <a:pt x="70952" y="56176"/>
                  <a:pt x="55069" y="72379"/>
                  <a:pt x="35476" y="72379"/>
                </a:cubicBezTo>
                <a:cubicBezTo>
                  <a:pt x="15883" y="72379"/>
                  <a:pt x="0" y="56176"/>
                  <a:pt x="0" y="36189"/>
                </a:cubicBezTo>
                <a:cubicBezTo>
                  <a:pt x="0" y="16203"/>
                  <a:pt x="15883" y="0"/>
                  <a:pt x="35476" y="0"/>
                </a:cubicBezTo>
                <a:cubicBezTo>
                  <a:pt x="55069" y="0"/>
                  <a:pt x="70952" y="16203"/>
                  <a:pt x="70952" y="36189"/>
                </a:cubicBezTo>
                <a:close/>
              </a:path>
            </a:pathLst>
          </a:custGeom>
          <a:solidFill>
            <a:schemeClr val="bg1">
              <a:lumMod val="50000"/>
            </a:schemeClr>
          </a:solidFill>
          <a:ln w="4366" cap="flat">
            <a:noFill/>
            <a:prstDash val="solid"/>
            <a:miter/>
          </a:ln>
        </p:spPr>
        <p:txBody>
          <a:bodyPr rtlCol="0" anchor="ctr"/>
          <a:lstStyle/>
          <a:p>
            <a:endParaRPr lang="en-GB" sz="3600"/>
          </a:p>
        </p:txBody>
      </p:sp>
      <p:sp>
        <p:nvSpPr>
          <p:cNvPr id="39" name="Freeform: Shape 37">
            <a:extLst>
              <a:ext uri="{FF2B5EF4-FFF2-40B4-BE49-F238E27FC236}">
                <a16:creationId xmlns:a16="http://schemas.microsoft.com/office/drawing/2014/main" id="{E922ECB1-15AB-47E7-0177-9C8D55EBE0DD}"/>
              </a:ext>
            </a:extLst>
          </p:cNvPr>
          <p:cNvSpPr/>
          <p:nvPr/>
        </p:nvSpPr>
        <p:spPr>
          <a:xfrm>
            <a:off x="5879963" y="4144595"/>
            <a:ext cx="165112" cy="178059"/>
          </a:xfrm>
          <a:custGeom>
            <a:avLst/>
            <a:gdLst>
              <a:gd name="connsiteX0" fmla="*/ 70952 w 70952"/>
              <a:gd name="connsiteY0" fmla="*/ 36189 h 72378"/>
              <a:gd name="connsiteX1" fmla="*/ 35476 w 70952"/>
              <a:gd name="connsiteY1" fmla="*/ 72379 h 72378"/>
              <a:gd name="connsiteX2" fmla="*/ 0 w 70952"/>
              <a:gd name="connsiteY2" fmla="*/ 36189 h 72378"/>
              <a:gd name="connsiteX3" fmla="*/ 35476 w 70952"/>
              <a:gd name="connsiteY3" fmla="*/ 0 h 72378"/>
              <a:gd name="connsiteX4" fmla="*/ 70952 w 70952"/>
              <a:gd name="connsiteY4" fmla="*/ 36189 h 723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952" h="72378">
                <a:moveTo>
                  <a:pt x="70952" y="36189"/>
                </a:moveTo>
                <a:cubicBezTo>
                  <a:pt x="70952" y="56176"/>
                  <a:pt x="55069" y="72379"/>
                  <a:pt x="35476" y="72379"/>
                </a:cubicBezTo>
                <a:cubicBezTo>
                  <a:pt x="15883" y="72379"/>
                  <a:pt x="0" y="56176"/>
                  <a:pt x="0" y="36189"/>
                </a:cubicBezTo>
                <a:cubicBezTo>
                  <a:pt x="0" y="16203"/>
                  <a:pt x="15883" y="0"/>
                  <a:pt x="35476" y="0"/>
                </a:cubicBezTo>
                <a:cubicBezTo>
                  <a:pt x="55069" y="0"/>
                  <a:pt x="70952" y="16203"/>
                  <a:pt x="70952" y="36189"/>
                </a:cubicBezTo>
                <a:close/>
              </a:path>
            </a:pathLst>
          </a:custGeom>
          <a:solidFill>
            <a:schemeClr val="bg1">
              <a:lumMod val="50000"/>
            </a:schemeClr>
          </a:solidFill>
          <a:ln w="4366" cap="flat">
            <a:noFill/>
            <a:prstDash val="solid"/>
            <a:miter/>
          </a:ln>
        </p:spPr>
        <p:txBody>
          <a:bodyPr rtlCol="0" anchor="ctr"/>
          <a:lstStyle/>
          <a:p>
            <a:endParaRPr lang="en-GB" sz="3600"/>
          </a:p>
        </p:txBody>
      </p:sp>
      <p:sp>
        <p:nvSpPr>
          <p:cNvPr id="40" name="Freeform: Shape 42">
            <a:extLst>
              <a:ext uri="{FF2B5EF4-FFF2-40B4-BE49-F238E27FC236}">
                <a16:creationId xmlns:a16="http://schemas.microsoft.com/office/drawing/2014/main" id="{E3148E23-9EFD-5EAA-806F-D0EAC11A8C6B}"/>
              </a:ext>
            </a:extLst>
          </p:cNvPr>
          <p:cNvSpPr/>
          <p:nvPr/>
        </p:nvSpPr>
        <p:spPr>
          <a:xfrm>
            <a:off x="3982969" y="3784404"/>
            <a:ext cx="612756" cy="282887"/>
          </a:xfrm>
          <a:custGeom>
            <a:avLst/>
            <a:gdLst>
              <a:gd name="connsiteX0" fmla="*/ 0 w 263314"/>
              <a:gd name="connsiteY0" fmla="*/ 0 h 114989"/>
              <a:gd name="connsiteX1" fmla="*/ 263314 w 263314"/>
              <a:gd name="connsiteY1" fmla="*/ 0 h 114989"/>
              <a:gd name="connsiteX2" fmla="*/ 263314 w 263314"/>
              <a:gd name="connsiteY2" fmla="*/ 114990 h 114989"/>
              <a:gd name="connsiteX3" fmla="*/ 0 w 263314"/>
              <a:gd name="connsiteY3" fmla="*/ 114990 h 114989"/>
            </a:gdLst>
            <a:ahLst/>
            <a:cxnLst>
              <a:cxn ang="0">
                <a:pos x="connsiteX0" y="connsiteY0"/>
              </a:cxn>
              <a:cxn ang="0">
                <a:pos x="connsiteX1" y="connsiteY1"/>
              </a:cxn>
              <a:cxn ang="0">
                <a:pos x="connsiteX2" y="connsiteY2"/>
              </a:cxn>
              <a:cxn ang="0">
                <a:pos x="connsiteX3" y="connsiteY3"/>
              </a:cxn>
            </a:cxnLst>
            <a:rect l="l" t="t" r="r" b="b"/>
            <a:pathLst>
              <a:path w="263314" h="114989">
                <a:moveTo>
                  <a:pt x="0" y="0"/>
                </a:moveTo>
                <a:lnTo>
                  <a:pt x="263314" y="0"/>
                </a:lnTo>
                <a:lnTo>
                  <a:pt x="263314" y="114990"/>
                </a:lnTo>
                <a:lnTo>
                  <a:pt x="0" y="114990"/>
                </a:lnTo>
                <a:close/>
              </a:path>
            </a:pathLst>
          </a:custGeom>
          <a:solidFill>
            <a:schemeClr val="bg1">
              <a:lumMod val="50000"/>
            </a:schemeClr>
          </a:solidFill>
          <a:ln w="4663" cap="flat">
            <a:noFill/>
            <a:prstDash val="solid"/>
            <a:miter/>
          </a:ln>
        </p:spPr>
        <p:txBody>
          <a:bodyPr rtlCol="0" anchor="ctr"/>
          <a:lstStyle/>
          <a:p>
            <a:endParaRPr lang="en-GB" sz="3600"/>
          </a:p>
        </p:txBody>
      </p:sp>
      <p:sp>
        <p:nvSpPr>
          <p:cNvPr id="41" name="Freeform: Shape 38">
            <a:extLst>
              <a:ext uri="{FF2B5EF4-FFF2-40B4-BE49-F238E27FC236}">
                <a16:creationId xmlns:a16="http://schemas.microsoft.com/office/drawing/2014/main" id="{A74D4A82-ECE8-3F73-D3A6-C3F624F5C2F4}"/>
              </a:ext>
            </a:extLst>
          </p:cNvPr>
          <p:cNvSpPr/>
          <p:nvPr/>
        </p:nvSpPr>
        <p:spPr>
          <a:xfrm>
            <a:off x="5260794" y="3832989"/>
            <a:ext cx="908115" cy="400636"/>
          </a:xfrm>
          <a:custGeom>
            <a:avLst/>
            <a:gdLst>
              <a:gd name="connsiteX0" fmla="*/ 155208 w 390236"/>
              <a:gd name="connsiteY0" fmla="*/ 72379 h 162852"/>
              <a:gd name="connsiteX1" fmla="*/ 155208 w 390236"/>
              <a:gd name="connsiteY1" fmla="*/ 18095 h 162852"/>
              <a:gd name="connsiteX2" fmla="*/ 215960 w 390236"/>
              <a:gd name="connsiteY2" fmla="*/ 18095 h 162852"/>
              <a:gd name="connsiteX3" fmla="*/ 228377 w 390236"/>
              <a:gd name="connsiteY3" fmla="*/ 23523 h 162852"/>
              <a:gd name="connsiteX4" fmla="*/ 276269 w 390236"/>
              <a:gd name="connsiteY4" fmla="*/ 72379 h 162852"/>
              <a:gd name="connsiteX5" fmla="*/ 155208 w 390236"/>
              <a:gd name="connsiteY5" fmla="*/ 72379 h 162852"/>
              <a:gd name="connsiteX6" fmla="*/ 137470 w 390236"/>
              <a:gd name="connsiteY6" fmla="*/ 72379 h 162852"/>
              <a:gd name="connsiteX7" fmla="*/ 25277 w 390236"/>
              <a:gd name="connsiteY7" fmla="*/ 72379 h 162852"/>
              <a:gd name="connsiteX8" fmla="*/ 73169 w 390236"/>
              <a:gd name="connsiteY8" fmla="*/ 23523 h 162852"/>
              <a:gd name="connsiteX9" fmla="*/ 85586 w 390236"/>
              <a:gd name="connsiteY9" fmla="*/ 18095 h 162852"/>
              <a:gd name="connsiteX10" fmla="*/ 137470 w 390236"/>
              <a:gd name="connsiteY10" fmla="*/ 18095 h 162852"/>
              <a:gd name="connsiteX11" fmla="*/ 137470 w 390236"/>
              <a:gd name="connsiteY11" fmla="*/ 72379 h 162852"/>
              <a:gd name="connsiteX12" fmla="*/ 345891 w 390236"/>
              <a:gd name="connsiteY12" fmla="*/ 72379 h 162852"/>
              <a:gd name="connsiteX13" fmla="*/ 309085 w 390236"/>
              <a:gd name="connsiteY13" fmla="*/ 72379 h 162852"/>
              <a:gd name="connsiteX14" fmla="*/ 296668 w 390236"/>
              <a:gd name="connsiteY14" fmla="*/ 66950 h 162852"/>
              <a:gd name="connsiteX15" fmla="*/ 240793 w 390236"/>
              <a:gd name="connsiteY15" fmla="*/ 10404 h 162852"/>
              <a:gd name="connsiteX16" fmla="*/ 215517 w 390236"/>
              <a:gd name="connsiteY16" fmla="*/ 0 h 162852"/>
              <a:gd name="connsiteX17" fmla="*/ 85586 w 390236"/>
              <a:gd name="connsiteY17" fmla="*/ 0 h 162852"/>
              <a:gd name="connsiteX18" fmla="*/ 60309 w 390236"/>
              <a:gd name="connsiteY18" fmla="*/ 10404 h 162852"/>
              <a:gd name="connsiteX19" fmla="*/ 5321 w 390236"/>
              <a:gd name="connsiteY19" fmla="*/ 66950 h 162852"/>
              <a:gd name="connsiteX20" fmla="*/ 0 w 390236"/>
              <a:gd name="connsiteY20" fmla="*/ 80069 h 162852"/>
              <a:gd name="connsiteX21" fmla="*/ 0 w 390236"/>
              <a:gd name="connsiteY21" fmla="*/ 126663 h 162852"/>
              <a:gd name="connsiteX22" fmla="*/ 35476 w 390236"/>
              <a:gd name="connsiteY22" fmla="*/ 162852 h 162852"/>
              <a:gd name="connsiteX23" fmla="*/ 39911 w 390236"/>
              <a:gd name="connsiteY23" fmla="*/ 162852 h 162852"/>
              <a:gd name="connsiteX24" fmla="*/ 88690 w 390236"/>
              <a:gd name="connsiteY24" fmla="*/ 113092 h 162852"/>
              <a:gd name="connsiteX25" fmla="*/ 137470 w 390236"/>
              <a:gd name="connsiteY25" fmla="*/ 162852 h 162852"/>
              <a:gd name="connsiteX26" fmla="*/ 252767 w 390236"/>
              <a:gd name="connsiteY26" fmla="*/ 162852 h 162852"/>
              <a:gd name="connsiteX27" fmla="*/ 301546 w 390236"/>
              <a:gd name="connsiteY27" fmla="*/ 113092 h 162852"/>
              <a:gd name="connsiteX28" fmla="*/ 350326 w 390236"/>
              <a:gd name="connsiteY28" fmla="*/ 162852 h 162852"/>
              <a:gd name="connsiteX29" fmla="*/ 372498 w 390236"/>
              <a:gd name="connsiteY29" fmla="*/ 162852 h 162852"/>
              <a:gd name="connsiteX30" fmla="*/ 390236 w 390236"/>
              <a:gd name="connsiteY30" fmla="*/ 144758 h 162852"/>
              <a:gd name="connsiteX31" fmla="*/ 390236 w 390236"/>
              <a:gd name="connsiteY31" fmla="*/ 117616 h 162852"/>
              <a:gd name="connsiteX32" fmla="*/ 345891 w 390236"/>
              <a:gd name="connsiteY32" fmla="*/ 72379 h 162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0236" h="162852">
                <a:moveTo>
                  <a:pt x="155208" y="72379"/>
                </a:moveTo>
                <a:lnTo>
                  <a:pt x="155208" y="18095"/>
                </a:lnTo>
                <a:lnTo>
                  <a:pt x="215960" y="18095"/>
                </a:lnTo>
                <a:cubicBezTo>
                  <a:pt x="220838" y="18095"/>
                  <a:pt x="225273" y="19904"/>
                  <a:pt x="228377" y="23523"/>
                </a:cubicBezTo>
                <a:lnTo>
                  <a:pt x="276269" y="72379"/>
                </a:lnTo>
                <a:lnTo>
                  <a:pt x="155208" y="72379"/>
                </a:lnTo>
                <a:close/>
                <a:moveTo>
                  <a:pt x="137470" y="72379"/>
                </a:moveTo>
                <a:lnTo>
                  <a:pt x="25277" y="72379"/>
                </a:lnTo>
                <a:lnTo>
                  <a:pt x="73169" y="23523"/>
                </a:lnTo>
                <a:cubicBezTo>
                  <a:pt x="76717" y="19904"/>
                  <a:pt x="81151" y="18095"/>
                  <a:pt x="85586" y="18095"/>
                </a:cubicBezTo>
                <a:lnTo>
                  <a:pt x="137470" y="18095"/>
                </a:lnTo>
                <a:lnTo>
                  <a:pt x="137470" y="72379"/>
                </a:lnTo>
                <a:close/>
                <a:moveTo>
                  <a:pt x="345891" y="72379"/>
                </a:moveTo>
                <a:lnTo>
                  <a:pt x="309085" y="72379"/>
                </a:lnTo>
                <a:cubicBezTo>
                  <a:pt x="304207" y="72379"/>
                  <a:pt x="299772" y="70569"/>
                  <a:pt x="296668" y="66950"/>
                </a:cubicBezTo>
                <a:lnTo>
                  <a:pt x="240793" y="10404"/>
                </a:lnTo>
                <a:cubicBezTo>
                  <a:pt x="234142" y="3619"/>
                  <a:pt x="225273" y="0"/>
                  <a:pt x="215517" y="0"/>
                </a:cubicBezTo>
                <a:lnTo>
                  <a:pt x="85586" y="0"/>
                </a:lnTo>
                <a:cubicBezTo>
                  <a:pt x="76273" y="0"/>
                  <a:pt x="66961" y="3619"/>
                  <a:pt x="60309" y="10404"/>
                </a:cubicBezTo>
                <a:lnTo>
                  <a:pt x="5321" y="66950"/>
                </a:lnTo>
                <a:cubicBezTo>
                  <a:pt x="1774" y="70569"/>
                  <a:pt x="0" y="75093"/>
                  <a:pt x="0" y="80069"/>
                </a:cubicBezTo>
                <a:lnTo>
                  <a:pt x="0" y="126663"/>
                </a:lnTo>
                <a:cubicBezTo>
                  <a:pt x="0" y="146567"/>
                  <a:pt x="15964" y="162852"/>
                  <a:pt x="35476" y="162852"/>
                </a:cubicBezTo>
                <a:lnTo>
                  <a:pt x="39911" y="162852"/>
                </a:lnTo>
                <a:cubicBezTo>
                  <a:pt x="39911" y="135258"/>
                  <a:pt x="61640" y="113092"/>
                  <a:pt x="88690" y="113092"/>
                </a:cubicBezTo>
                <a:cubicBezTo>
                  <a:pt x="115740" y="113092"/>
                  <a:pt x="137470" y="135258"/>
                  <a:pt x="137470" y="162852"/>
                </a:cubicBezTo>
                <a:lnTo>
                  <a:pt x="252767" y="162852"/>
                </a:lnTo>
                <a:cubicBezTo>
                  <a:pt x="252767" y="135258"/>
                  <a:pt x="274496" y="113092"/>
                  <a:pt x="301546" y="113092"/>
                </a:cubicBezTo>
                <a:cubicBezTo>
                  <a:pt x="328596" y="113092"/>
                  <a:pt x="350326" y="135258"/>
                  <a:pt x="350326" y="162852"/>
                </a:cubicBezTo>
                <a:lnTo>
                  <a:pt x="372498" y="162852"/>
                </a:lnTo>
                <a:cubicBezTo>
                  <a:pt x="382254" y="162852"/>
                  <a:pt x="390236" y="154710"/>
                  <a:pt x="390236" y="144758"/>
                </a:cubicBezTo>
                <a:lnTo>
                  <a:pt x="390236" y="117616"/>
                </a:lnTo>
                <a:cubicBezTo>
                  <a:pt x="390236" y="92735"/>
                  <a:pt x="370281" y="72379"/>
                  <a:pt x="345891" y="72379"/>
                </a:cubicBezTo>
                <a:close/>
              </a:path>
            </a:pathLst>
          </a:custGeom>
          <a:solidFill>
            <a:schemeClr val="bg1">
              <a:lumMod val="50000"/>
            </a:schemeClr>
          </a:solidFill>
          <a:ln w="4366" cap="flat">
            <a:noFill/>
            <a:prstDash val="solid"/>
            <a:miter/>
          </a:ln>
        </p:spPr>
        <p:txBody>
          <a:bodyPr rtlCol="0" anchor="ctr"/>
          <a:lstStyle/>
          <a:p>
            <a:endParaRPr lang="en-GB" sz="3600"/>
          </a:p>
        </p:txBody>
      </p:sp>
      <p:grpSp>
        <p:nvGrpSpPr>
          <p:cNvPr id="42" name="Group 41">
            <a:extLst>
              <a:ext uri="{FF2B5EF4-FFF2-40B4-BE49-F238E27FC236}">
                <a16:creationId xmlns:a16="http://schemas.microsoft.com/office/drawing/2014/main" id="{405E0F5F-21E5-4E33-0AE9-1D0CEB9FCB2D}"/>
              </a:ext>
            </a:extLst>
          </p:cNvPr>
          <p:cNvGrpSpPr/>
          <p:nvPr/>
        </p:nvGrpSpPr>
        <p:grpSpPr>
          <a:xfrm>
            <a:off x="3457954" y="6711206"/>
            <a:ext cx="3133470" cy="1212633"/>
            <a:chOff x="2106647" y="4428747"/>
            <a:chExt cx="1566837" cy="606356"/>
          </a:xfrm>
        </p:grpSpPr>
        <p:sp>
          <p:nvSpPr>
            <p:cNvPr id="43" name="Graphic 3" descr="Leaf with solid fill">
              <a:extLst>
                <a:ext uri="{FF2B5EF4-FFF2-40B4-BE49-F238E27FC236}">
                  <a16:creationId xmlns:a16="http://schemas.microsoft.com/office/drawing/2014/main" id="{56B975E8-F9DD-EDA8-71D4-350288694CBA}"/>
                </a:ext>
              </a:extLst>
            </p:cNvPr>
            <p:cNvSpPr/>
            <p:nvPr/>
          </p:nvSpPr>
          <p:spPr>
            <a:xfrm>
              <a:off x="2691563" y="4598518"/>
              <a:ext cx="334338" cy="302462"/>
            </a:xfrm>
            <a:custGeom>
              <a:avLst/>
              <a:gdLst>
                <a:gd name="connsiteX0" fmla="*/ 155397 w 334338"/>
                <a:gd name="connsiteY0" fmla="*/ 26649 h 302462"/>
                <a:gd name="connsiteX1" fmla="*/ 23545 w 334338"/>
                <a:gd name="connsiteY1" fmla="*/ 151009 h 302462"/>
                <a:gd name="connsiteX2" fmla="*/ 40026 w 334338"/>
                <a:gd name="connsiteY2" fmla="*/ 210969 h 302462"/>
                <a:gd name="connsiteX3" fmla="*/ 72518 w 334338"/>
                <a:gd name="connsiteY3" fmla="*/ 180767 h 302462"/>
                <a:gd name="connsiteX4" fmla="*/ 166227 w 334338"/>
                <a:gd name="connsiteY4" fmla="*/ 108371 h 302462"/>
                <a:gd name="connsiteX5" fmla="*/ 172349 w 334338"/>
                <a:gd name="connsiteY5" fmla="*/ 106151 h 302462"/>
                <a:gd name="connsiteX6" fmla="*/ 181767 w 334338"/>
                <a:gd name="connsiteY6" fmla="*/ 115034 h 302462"/>
                <a:gd name="connsiteX7" fmla="*/ 178000 w 334338"/>
                <a:gd name="connsiteY7" fmla="*/ 122140 h 302462"/>
                <a:gd name="connsiteX8" fmla="*/ 178000 w 334338"/>
                <a:gd name="connsiteY8" fmla="*/ 122140 h 302462"/>
                <a:gd name="connsiteX9" fmla="*/ 42852 w 334338"/>
                <a:gd name="connsiteY9" fmla="*/ 234508 h 302462"/>
                <a:gd name="connsiteX10" fmla="*/ 35317 w 334338"/>
                <a:gd name="connsiteY10" fmla="*/ 242503 h 302462"/>
                <a:gd name="connsiteX11" fmla="*/ 35317 w 334338"/>
                <a:gd name="connsiteY11" fmla="*/ 242503 h 302462"/>
                <a:gd name="connsiteX12" fmla="*/ 0 w 334338"/>
                <a:gd name="connsiteY12" fmla="*/ 302463 h 302462"/>
                <a:gd name="connsiteX13" fmla="*/ 28254 w 334338"/>
                <a:gd name="connsiteY13" fmla="*/ 302463 h 302462"/>
                <a:gd name="connsiteX14" fmla="*/ 69693 w 334338"/>
                <a:gd name="connsiteY14" fmla="*/ 246056 h 302462"/>
                <a:gd name="connsiteX15" fmla="*/ 155397 w 334338"/>
                <a:gd name="connsiteY15" fmla="*/ 275814 h 302462"/>
                <a:gd name="connsiteX16" fmla="*/ 220852 w 334338"/>
                <a:gd name="connsiteY16" fmla="*/ 259381 h 302462"/>
                <a:gd name="connsiteX17" fmla="*/ 220852 w 334338"/>
                <a:gd name="connsiteY17" fmla="*/ 259381 h 302462"/>
                <a:gd name="connsiteX18" fmla="*/ 334338 w 334338"/>
                <a:gd name="connsiteY18" fmla="*/ 0 h 302462"/>
                <a:gd name="connsiteX19" fmla="*/ 155397 w 334338"/>
                <a:gd name="connsiteY19" fmla="*/ 26649 h 302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4338" h="302462">
                  <a:moveTo>
                    <a:pt x="155397" y="26649"/>
                  </a:moveTo>
                  <a:cubicBezTo>
                    <a:pt x="82407" y="26649"/>
                    <a:pt x="23545" y="82167"/>
                    <a:pt x="23545" y="151009"/>
                  </a:cubicBezTo>
                  <a:cubicBezTo>
                    <a:pt x="23545" y="172772"/>
                    <a:pt x="29667" y="193203"/>
                    <a:pt x="40026" y="210969"/>
                  </a:cubicBezTo>
                  <a:cubicBezTo>
                    <a:pt x="49915" y="201198"/>
                    <a:pt x="60746" y="191426"/>
                    <a:pt x="72518" y="180767"/>
                  </a:cubicBezTo>
                  <a:cubicBezTo>
                    <a:pt x="102185" y="154562"/>
                    <a:pt x="137032" y="127914"/>
                    <a:pt x="166227" y="108371"/>
                  </a:cubicBezTo>
                  <a:cubicBezTo>
                    <a:pt x="168111" y="107039"/>
                    <a:pt x="169995" y="106151"/>
                    <a:pt x="172349" y="106151"/>
                  </a:cubicBezTo>
                  <a:cubicBezTo>
                    <a:pt x="177529" y="106151"/>
                    <a:pt x="181767" y="110148"/>
                    <a:pt x="181767" y="115034"/>
                  </a:cubicBezTo>
                  <a:cubicBezTo>
                    <a:pt x="181767" y="118143"/>
                    <a:pt x="180354" y="120363"/>
                    <a:pt x="178000" y="122140"/>
                  </a:cubicBezTo>
                  <a:lnTo>
                    <a:pt x="178000" y="122140"/>
                  </a:lnTo>
                  <a:cubicBezTo>
                    <a:pt x="136090" y="150565"/>
                    <a:pt x="80524" y="194535"/>
                    <a:pt x="42852" y="234508"/>
                  </a:cubicBezTo>
                  <a:cubicBezTo>
                    <a:pt x="42852" y="234508"/>
                    <a:pt x="37672" y="239838"/>
                    <a:pt x="35317" y="242503"/>
                  </a:cubicBezTo>
                  <a:lnTo>
                    <a:pt x="35317" y="242503"/>
                  </a:lnTo>
                  <a:cubicBezTo>
                    <a:pt x="14127" y="266043"/>
                    <a:pt x="0" y="287362"/>
                    <a:pt x="0" y="302463"/>
                  </a:cubicBezTo>
                  <a:lnTo>
                    <a:pt x="28254" y="302463"/>
                  </a:lnTo>
                  <a:cubicBezTo>
                    <a:pt x="28254" y="292691"/>
                    <a:pt x="44735" y="271372"/>
                    <a:pt x="69693" y="246056"/>
                  </a:cubicBezTo>
                  <a:cubicBezTo>
                    <a:pt x="92767" y="264710"/>
                    <a:pt x="122434" y="275814"/>
                    <a:pt x="155397" y="275814"/>
                  </a:cubicBezTo>
                  <a:cubicBezTo>
                    <a:pt x="178942" y="275814"/>
                    <a:pt x="201545" y="270040"/>
                    <a:pt x="220852" y="259381"/>
                  </a:cubicBezTo>
                  <a:lnTo>
                    <a:pt x="220852" y="259381"/>
                  </a:lnTo>
                  <a:cubicBezTo>
                    <a:pt x="321624" y="206527"/>
                    <a:pt x="334338" y="109260"/>
                    <a:pt x="334338" y="0"/>
                  </a:cubicBezTo>
                  <a:cubicBezTo>
                    <a:pt x="334338" y="0"/>
                    <a:pt x="224619" y="28425"/>
                    <a:pt x="155397" y="26649"/>
                  </a:cubicBezTo>
                  <a:close/>
                </a:path>
              </a:pathLst>
            </a:custGeom>
            <a:solidFill>
              <a:schemeClr val="bg1">
                <a:lumMod val="50000"/>
              </a:schemeClr>
            </a:solidFill>
            <a:ln w="4663" cap="flat">
              <a:noFill/>
              <a:prstDash val="solid"/>
              <a:miter/>
            </a:ln>
          </p:spPr>
          <p:txBody>
            <a:bodyPr rtlCol="0" anchor="ctr"/>
            <a:lstStyle/>
            <a:p>
              <a:endParaRPr lang="en-GB" sz="3600"/>
            </a:p>
          </p:txBody>
        </p:sp>
        <p:pic>
          <p:nvPicPr>
            <p:cNvPr id="44" name="Graphic 43" descr="Butterfly with solid fill">
              <a:extLst>
                <a:ext uri="{FF2B5EF4-FFF2-40B4-BE49-F238E27FC236}">
                  <a16:creationId xmlns:a16="http://schemas.microsoft.com/office/drawing/2014/main" id="{9C5901C8-F029-5751-B7D5-0A82261D72C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67128" y="4428747"/>
              <a:ext cx="606356" cy="606356"/>
            </a:xfrm>
            <a:prstGeom prst="rect">
              <a:avLst/>
            </a:prstGeom>
          </p:spPr>
        </p:pic>
        <p:pic>
          <p:nvPicPr>
            <p:cNvPr id="45" name="Graphic 44" descr="Sparrow with solid fill">
              <a:extLst>
                <a:ext uri="{FF2B5EF4-FFF2-40B4-BE49-F238E27FC236}">
                  <a16:creationId xmlns:a16="http://schemas.microsoft.com/office/drawing/2014/main" id="{4957E1CA-41EF-C251-6908-54A7C0A8165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06647" y="4497717"/>
              <a:ext cx="497579" cy="497579"/>
            </a:xfrm>
            <a:prstGeom prst="rect">
              <a:avLst/>
            </a:prstGeom>
          </p:spPr>
        </p:pic>
      </p:grpSp>
      <p:pic>
        <p:nvPicPr>
          <p:cNvPr id="46" name="Graphic 45" descr="Man with cane with solid fill">
            <a:extLst>
              <a:ext uri="{FF2B5EF4-FFF2-40B4-BE49-F238E27FC236}">
                <a16:creationId xmlns:a16="http://schemas.microsoft.com/office/drawing/2014/main" id="{CA1ECA4E-7268-37CD-DF15-2DAAF44E1A8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21648" y="1910596"/>
            <a:ext cx="995093" cy="1161643"/>
          </a:xfrm>
          <a:prstGeom prst="rect">
            <a:avLst/>
          </a:prstGeom>
        </p:spPr>
      </p:pic>
      <p:pic>
        <p:nvPicPr>
          <p:cNvPr id="47" name="Graphic 46" descr="Family with boy with solid fill">
            <a:extLst>
              <a:ext uri="{FF2B5EF4-FFF2-40B4-BE49-F238E27FC236}">
                <a16:creationId xmlns:a16="http://schemas.microsoft.com/office/drawing/2014/main" id="{1A391EAD-8A80-AD1F-EC05-1EE203A476A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658429" y="1910598"/>
            <a:ext cx="995091" cy="1161640"/>
          </a:xfrm>
          <a:prstGeom prst="rect">
            <a:avLst/>
          </a:prstGeom>
        </p:spPr>
      </p:pic>
      <p:pic>
        <p:nvPicPr>
          <p:cNvPr id="48" name="Graphic 47" descr="Wheelchair with solid fill">
            <a:extLst>
              <a:ext uri="{FF2B5EF4-FFF2-40B4-BE49-F238E27FC236}">
                <a16:creationId xmlns:a16="http://schemas.microsoft.com/office/drawing/2014/main" id="{D2631CCD-7C9C-BFF9-F16A-F080F676C6F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605181" y="2063861"/>
            <a:ext cx="995091" cy="995091"/>
          </a:xfrm>
          <a:prstGeom prst="rect">
            <a:avLst/>
          </a:prstGeom>
        </p:spPr>
      </p:pic>
      <p:pic>
        <p:nvPicPr>
          <p:cNvPr id="49" name="Graphic 48" descr="Unlock with solid fill">
            <a:extLst>
              <a:ext uri="{FF2B5EF4-FFF2-40B4-BE49-F238E27FC236}">
                <a16:creationId xmlns:a16="http://schemas.microsoft.com/office/drawing/2014/main" id="{B3245F18-3C66-E61B-084E-5BA7A9B09E3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488671" y="9877598"/>
            <a:ext cx="914400" cy="914400"/>
          </a:xfrm>
          <a:prstGeom prst="rect">
            <a:avLst/>
          </a:prstGeom>
        </p:spPr>
      </p:pic>
      <p:pic>
        <p:nvPicPr>
          <p:cNvPr id="50" name="Graphic 49" descr="Castle scene with solid fill">
            <a:extLst>
              <a:ext uri="{FF2B5EF4-FFF2-40B4-BE49-F238E27FC236}">
                <a16:creationId xmlns:a16="http://schemas.microsoft.com/office/drawing/2014/main" id="{57FA37F0-4D16-FDBE-901E-76BD73ED5BE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516741" y="8286635"/>
            <a:ext cx="914400" cy="914400"/>
          </a:xfrm>
          <a:prstGeom prst="rect">
            <a:avLst/>
          </a:prstGeom>
        </p:spPr>
      </p:pic>
    </p:spTree>
    <p:extLst>
      <p:ext uri="{BB962C8B-B14F-4D97-AF65-F5344CB8AC3E}">
        <p14:creationId xmlns:p14="http://schemas.microsoft.com/office/powerpoint/2010/main" val="2349809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DE7E9-9648-B0C5-C9F2-2C27BDEC2D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4759DE-E19D-8E78-36D5-0DD92FBC3D4A}"/>
              </a:ext>
            </a:extLst>
          </p:cNvPr>
          <p:cNvSpPr>
            <a:spLocks noGrp="1"/>
          </p:cNvSpPr>
          <p:nvPr>
            <p:ph type="title"/>
          </p:nvPr>
        </p:nvSpPr>
        <p:spPr>
          <a:xfrm>
            <a:off x="571436" y="138736"/>
            <a:ext cx="18238655" cy="1713596"/>
          </a:xfrm>
        </p:spPr>
        <p:txBody>
          <a:bodyPr/>
          <a:lstStyle/>
          <a:p>
            <a:pPr algn="l"/>
            <a:r>
              <a:rPr lang="en-US" dirty="0">
                <a:latin typeface="SDCC Display" pitchFamily="2" charset="0"/>
                <a:cs typeface="Arial"/>
              </a:rPr>
              <a:t>Part VIII Layout</a:t>
            </a:r>
          </a:p>
        </p:txBody>
      </p:sp>
      <p:pic>
        <p:nvPicPr>
          <p:cNvPr id="4" name="Picture 3">
            <a:extLst>
              <a:ext uri="{FF2B5EF4-FFF2-40B4-BE49-F238E27FC236}">
                <a16:creationId xmlns:a16="http://schemas.microsoft.com/office/drawing/2014/main" id="{4373F9DB-79A0-4774-0887-087235CFAF79}"/>
              </a:ext>
            </a:extLst>
          </p:cNvPr>
          <p:cNvPicPr>
            <a:picLocks noChangeAspect="1"/>
          </p:cNvPicPr>
          <p:nvPr/>
        </p:nvPicPr>
        <p:blipFill>
          <a:blip r:embed="rId2"/>
          <a:srcRect l="1338" t="2000" r="1078" b="15067"/>
          <a:stretch>
            <a:fillRect/>
          </a:stretch>
        </p:blipFill>
        <p:spPr>
          <a:xfrm>
            <a:off x="2718022" y="1700784"/>
            <a:ext cx="18946368" cy="11375136"/>
          </a:xfrm>
          <a:prstGeom prst="rect">
            <a:avLst/>
          </a:prstGeom>
        </p:spPr>
      </p:pic>
      <p:sp>
        <p:nvSpPr>
          <p:cNvPr id="6" name="TextBox 5">
            <a:extLst>
              <a:ext uri="{FF2B5EF4-FFF2-40B4-BE49-F238E27FC236}">
                <a16:creationId xmlns:a16="http://schemas.microsoft.com/office/drawing/2014/main" id="{6778E696-8119-6FE4-92F2-1B9A00800A47}"/>
              </a:ext>
            </a:extLst>
          </p:cNvPr>
          <p:cNvSpPr txBox="1"/>
          <p:nvPr/>
        </p:nvSpPr>
        <p:spPr>
          <a:xfrm>
            <a:off x="8671947" y="8091303"/>
            <a:ext cx="246083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ea typeface="+mn-lt"/>
                <a:cs typeface="+mn-lt"/>
              </a:rPr>
              <a:t>Main St.</a:t>
            </a:r>
            <a:endParaRPr lang="en-US" sz="2000" b="1">
              <a:cs typeface="Arial"/>
            </a:endParaRPr>
          </a:p>
        </p:txBody>
      </p:sp>
      <p:sp>
        <p:nvSpPr>
          <p:cNvPr id="7" name="TextBox 6">
            <a:extLst>
              <a:ext uri="{FF2B5EF4-FFF2-40B4-BE49-F238E27FC236}">
                <a16:creationId xmlns:a16="http://schemas.microsoft.com/office/drawing/2014/main" id="{2FD6228D-D394-05EC-82CB-D3E1DA4EAB0D}"/>
              </a:ext>
            </a:extLst>
          </p:cNvPr>
          <p:cNvSpPr txBox="1"/>
          <p:nvPr/>
        </p:nvSpPr>
        <p:spPr>
          <a:xfrm>
            <a:off x="12960132" y="4111354"/>
            <a:ext cx="246083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ea typeface="+mn-lt"/>
                <a:cs typeface="+mn-lt"/>
              </a:rPr>
              <a:t>Old Greenhills Road</a:t>
            </a:r>
            <a:endParaRPr lang="en-US" dirty="0"/>
          </a:p>
        </p:txBody>
      </p:sp>
      <p:sp>
        <p:nvSpPr>
          <p:cNvPr id="8" name="TextBox 7">
            <a:extLst>
              <a:ext uri="{FF2B5EF4-FFF2-40B4-BE49-F238E27FC236}">
                <a16:creationId xmlns:a16="http://schemas.microsoft.com/office/drawing/2014/main" id="{DBED7B2B-EC44-BCBA-919E-49138B9E14EB}"/>
              </a:ext>
            </a:extLst>
          </p:cNvPr>
          <p:cNvSpPr txBox="1"/>
          <p:nvPr/>
        </p:nvSpPr>
        <p:spPr>
          <a:xfrm>
            <a:off x="4255875" y="4808021"/>
            <a:ext cx="246083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ea typeface="+mn-lt"/>
                <a:cs typeface="+mn-lt"/>
              </a:rPr>
              <a:t>Old Blessington Road</a:t>
            </a:r>
            <a:endParaRPr lang="en-US" sz="2000" b="1">
              <a:cs typeface="Arial"/>
            </a:endParaRPr>
          </a:p>
        </p:txBody>
      </p:sp>
      <p:sp>
        <p:nvSpPr>
          <p:cNvPr id="3" name="TextBox 2">
            <a:extLst>
              <a:ext uri="{FF2B5EF4-FFF2-40B4-BE49-F238E27FC236}">
                <a16:creationId xmlns:a16="http://schemas.microsoft.com/office/drawing/2014/main" id="{AC005E67-08AF-54E6-D2FB-C1A150170829}"/>
              </a:ext>
            </a:extLst>
          </p:cNvPr>
          <p:cNvSpPr txBox="1"/>
          <p:nvPr/>
        </p:nvSpPr>
        <p:spPr>
          <a:xfrm>
            <a:off x="21845847" y="8972659"/>
            <a:ext cx="1965129" cy="1323439"/>
          </a:xfrm>
          <a:prstGeom prst="rect">
            <a:avLst/>
          </a:prstGeom>
          <a:noFill/>
        </p:spPr>
        <p:txBody>
          <a:bodyPr wrap="square" rtlCol="0">
            <a:spAutoFit/>
          </a:bodyPr>
          <a:lstStyle/>
          <a:p>
            <a:r>
              <a:rPr kumimoji="0" lang="en-US" sz="2000" b="0" i="1" u="none" strike="noStrike" kern="0" cap="none" spc="0" normalizeH="0" baseline="0" noProof="0" dirty="0">
                <a:ln>
                  <a:noFill/>
                </a:ln>
                <a:solidFill>
                  <a:srgbClr val="FFFFFF"/>
                </a:solidFill>
                <a:effectLst/>
                <a:uLnTx/>
                <a:uFillTx/>
                <a:latin typeface="SDCC Display" pitchFamily="2" charset="0"/>
                <a:ea typeface="+mn-ea"/>
                <a:cs typeface="Arial"/>
              </a:rPr>
              <a:t>please refer to Part VIII description slide</a:t>
            </a:r>
            <a:endParaRPr lang="en-IE" dirty="0"/>
          </a:p>
        </p:txBody>
      </p:sp>
    </p:spTree>
    <p:extLst>
      <p:ext uri="{BB962C8B-B14F-4D97-AF65-F5344CB8AC3E}">
        <p14:creationId xmlns:p14="http://schemas.microsoft.com/office/powerpoint/2010/main" val="977506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D554E-0684-12D0-D4A3-37C7B18507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563BAB-799C-5F30-603C-2DAC5037DE13}"/>
              </a:ext>
            </a:extLst>
          </p:cNvPr>
          <p:cNvSpPr>
            <a:spLocks noGrp="1"/>
          </p:cNvSpPr>
          <p:nvPr>
            <p:ph type="title"/>
          </p:nvPr>
        </p:nvSpPr>
        <p:spPr/>
        <p:txBody>
          <a:bodyPr>
            <a:normAutofit/>
          </a:bodyPr>
          <a:lstStyle/>
          <a:p>
            <a:pPr algn="l"/>
            <a:r>
              <a:rPr lang="en-US" dirty="0">
                <a:latin typeface="SDCC Display" pitchFamily="2" charset="0"/>
                <a:cs typeface="Arial"/>
              </a:rPr>
              <a:t>Junctions</a:t>
            </a:r>
            <a:endParaRPr lang="en-US" dirty="0">
              <a:latin typeface="SDCC Display" pitchFamily="2" charset="0"/>
            </a:endParaRPr>
          </a:p>
        </p:txBody>
      </p:sp>
      <p:sp>
        <p:nvSpPr>
          <p:cNvPr id="3" name="Text Placeholder 2">
            <a:extLst>
              <a:ext uri="{FF2B5EF4-FFF2-40B4-BE49-F238E27FC236}">
                <a16:creationId xmlns:a16="http://schemas.microsoft.com/office/drawing/2014/main" id="{11B62F4B-C590-85D0-DE37-353F353D32EC}"/>
              </a:ext>
            </a:extLst>
          </p:cNvPr>
          <p:cNvSpPr>
            <a:spLocks noGrp="1"/>
          </p:cNvSpPr>
          <p:nvPr>
            <p:ph type="body" idx="1"/>
          </p:nvPr>
        </p:nvSpPr>
        <p:spPr>
          <a:xfrm>
            <a:off x="776663" y="2660062"/>
            <a:ext cx="7635817" cy="8788226"/>
          </a:xfrm>
        </p:spPr>
        <p:txBody>
          <a:bodyPr vert="horz" lIns="0" tIns="0" rIns="0" bIns="0" rtlCol="0" anchor="t">
            <a:noAutofit/>
          </a:bodyPr>
          <a:lstStyle/>
          <a:p>
            <a:pPr algn="l">
              <a:lnSpc>
                <a:spcPct val="120000"/>
              </a:lnSpc>
            </a:pPr>
            <a:r>
              <a:rPr lang="en-US" sz="3600" b="1" dirty="0">
                <a:solidFill>
                  <a:srgbClr val="FFFFFF"/>
                </a:solidFill>
                <a:latin typeface="SDCC Display" pitchFamily="2" charset="0"/>
                <a:cs typeface="Arial"/>
              </a:rPr>
              <a:t>The junctions will be assessed under the following criteria:</a:t>
            </a:r>
            <a:endParaRPr lang="en-US" sz="3200" b="1" dirty="0">
              <a:solidFill>
                <a:srgbClr val="FFFFFF"/>
              </a:solidFill>
              <a:latin typeface="SDCC Display" pitchFamily="2" charset="0"/>
              <a:cs typeface="Arial"/>
            </a:endParaRPr>
          </a:p>
          <a:p>
            <a:pPr marL="342900" indent="-342900" algn="l">
              <a:lnSpc>
                <a:spcPct val="120000"/>
              </a:lnSpc>
              <a:buFont typeface="Arial" panose="020B0604020202020204" pitchFamily="34" charset="0"/>
              <a:buChar char="•"/>
            </a:pPr>
            <a:r>
              <a:rPr lang="en-US" sz="3200" b="1" dirty="0">
                <a:solidFill>
                  <a:srgbClr val="FFFFFF"/>
                </a:solidFill>
                <a:latin typeface="SDCC Display" pitchFamily="2" charset="0"/>
                <a:cs typeface="Arial"/>
              </a:rPr>
              <a:t>Safe Traffic, Pedestrian and Cyclist Flow</a:t>
            </a:r>
          </a:p>
          <a:p>
            <a:pPr marL="342900" indent="-342900" algn="l">
              <a:lnSpc>
                <a:spcPct val="120000"/>
              </a:lnSpc>
              <a:buFont typeface="Arial" panose="020B0604020202020204" pitchFamily="34" charset="0"/>
              <a:buChar char="•"/>
            </a:pPr>
            <a:r>
              <a:rPr lang="en-US" sz="3200" b="1" dirty="0">
                <a:solidFill>
                  <a:srgbClr val="FFFFFF"/>
                </a:solidFill>
                <a:latin typeface="SDCC Display" pitchFamily="2" charset="0"/>
                <a:cs typeface="Arial"/>
              </a:rPr>
              <a:t>Significant Radii Tightening</a:t>
            </a:r>
            <a:endParaRPr lang="en-US" sz="3200" dirty="0">
              <a:solidFill>
                <a:srgbClr val="FFFFFF"/>
              </a:solidFill>
              <a:latin typeface="SDCC Display" pitchFamily="2" charset="0"/>
              <a:cs typeface="Arial"/>
            </a:endParaRPr>
          </a:p>
          <a:p>
            <a:pPr marL="342900" indent="-342900" algn="l">
              <a:lnSpc>
                <a:spcPct val="120000"/>
              </a:lnSpc>
              <a:buFont typeface="Arial" panose="020B0604020202020204" pitchFamily="34" charset="0"/>
              <a:buChar char="•"/>
            </a:pPr>
            <a:r>
              <a:rPr lang="en-US" sz="3200" b="1" dirty="0">
                <a:solidFill>
                  <a:srgbClr val="FFFFFF"/>
                </a:solidFill>
                <a:latin typeface="SDCC Display" pitchFamily="2" charset="0"/>
                <a:cs typeface="Arial"/>
              </a:rPr>
              <a:t>Raised Table Crossing</a:t>
            </a:r>
          </a:p>
          <a:p>
            <a:pPr marL="342900" indent="-342900" algn="l">
              <a:lnSpc>
                <a:spcPct val="120000"/>
              </a:lnSpc>
              <a:buFont typeface="Arial" panose="020B0604020202020204" pitchFamily="34" charset="0"/>
              <a:buChar char="•"/>
            </a:pPr>
            <a:r>
              <a:rPr lang="en-US" sz="3200" b="1" dirty="0" err="1">
                <a:solidFill>
                  <a:srgbClr val="FFFFFF"/>
                </a:solidFill>
                <a:latin typeface="SDCC Display" pitchFamily="2" charset="0"/>
                <a:cs typeface="Arial"/>
              </a:rPr>
              <a:t>Maximising</a:t>
            </a:r>
            <a:r>
              <a:rPr lang="en-US" sz="3200" b="1" dirty="0">
                <a:solidFill>
                  <a:srgbClr val="FFFFFF"/>
                </a:solidFill>
                <a:latin typeface="SDCC Display" pitchFamily="2" charset="0"/>
                <a:cs typeface="Arial"/>
              </a:rPr>
              <a:t> Public Realm</a:t>
            </a:r>
          </a:p>
          <a:p>
            <a:pPr marL="342900" indent="-342900" algn="l">
              <a:lnSpc>
                <a:spcPct val="120000"/>
              </a:lnSpc>
              <a:buFont typeface="Arial" panose="020B0604020202020204" pitchFamily="34" charset="0"/>
              <a:buChar char="•"/>
            </a:pPr>
            <a:r>
              <a:rPr lang="en-US" sz="3200" b="1" dirty="0">
                <a:solidFill>
                  <a:srgbClr val="FFFFFF"/>
                </a:solidFill>
                <a:latin typeface="SDCC Display" pitchFamily="2" charset="0"/>
                <a:cs typeface="Arial"/>
              </a:rPr>
              <a:t>Reduced Crossing Distances:</a:t>
            </a:r>
          </a:p>
          <a:p>
            <a:pPr marL="342900" indent="-342900" algn="l">
              <a:lnSpc>
                <a:spcPct val="120000"/>
              </a:lnSpc>
              <a:buFont typeface="Arial" panose="020B0604020202020204" pitchFamily="34" charset="0"/>
              <a:buChar char="•"/>
            </a:pPr>
            <a:r>
              <a:rPr lang="en-US" sz="3200" b="1" dirty="0">
                <a:solidFill>
                  <a:srgbClr val="FFFFFF"/>
                </a:solidFill>
                <a:latin typeface="SDCC Display" pitchFamily="2" charset="0"/>
                <a:cs typeface="Arial"/>
              </a:rPr>
              <a:t>Lane Removal / Carriageway Narrowing</a:t>
            </a:r>
            <a:endParaRPr lang="en-US" sz="3200" dirty="0">
              <a:solidFill>
                <a:srgbClr val="FFFFFF"/>
              </a:solidFill>
              <a:latin typeface="SDCC Display" pitchFamily="2" charset="0"/>
              <a:cs typeface="Arial"/>
            </a:endParaRPr>
          </a:p>
        </p:txBody>
      </p:sp>
      <p:pic>
        <p:nvPicPr>
          <p:cNvPr id="6" name="Picture 5">
            <a:extLst>
              <a:ext uri="{FF2B5EF4-FFF2-40B4-BE49-F238E27FC236}">
                <a16:creationId xmlns:a16="http://schemas.microsoft.com/office/drawing/2014/main" id="{BC707850-C714-DBE6-4207-F2C06F20DA45}"/>
              </a:ext>
            </a:extLst>
          </p:cNvPr>
          <p:cNvPicPr>
            <a:picLocks noChangeAspect="1"/>
          </p:cNvPicPr>
          <p:nvPr/>
        </p:nvPicPr>
        <p:blipFill>
          <a:blip r:embed="rId2"/>
          <a:stretch>
            <a:fillRect/>
          </a:stretch>
        </p:blipFill>
        <p:spPr>
          <a:xfrm>
            <a:off x="8698635" y="3491207"/>
            <a:ext cx="15273458" cy="8194825"/>
          </a:xfrm>
          <a:prstGeom prst="rect">
            <a:avLst/>
          </a:prstGeom>
        </p:spPr>
      </p:pic>
    </p:spTree>
    <p:extLst>
      <p:ext uri="{BB962C8B-B14F-4D97-AF65-F5344CB8AC3E}">
        <p14:creationId xmlns:p14="http://schemas.microsoft.com/office/powerpoint/2010/main" val="4097864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A9E67-7464-0240-6C31-FFBFA9A248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6A1C09-7664-9D1C-DEB1-EE4EC66D5F27}"/>
              </a:ext>
            </a:extLst>
          </p:cNvPr>
          <p:cNvSpPr>
            <a:spLocks noGrp="1"/>
          </p:cNvSpPr>
          <p:nvPr>
            <p:ph type="title"/>
          </p:nvPr>
        </p:nvSpPr>
        <p:spPr/>
        <p:txBody>
          <a:bodyPr>
            <a:normAutofit/>
          </a:bodyPr>
          <a:lstStyle/>
          <a:p>
            <a:pPr algn="l"/>
            <a:r>
              <a:rPr lang="en-US" dirty="0">
                <a:latin typeface="SDCC Display" pitchFamily="2" charset="0"/>
                <a:cs typeface="Arial"/>
              </a:rPr>
              <a:t>Junctions</a:t>
            </a:r>
            <a:endParaRPr lang="en-US" dirty="0">
              <a:latin typeface="SDCC Display" pitchFamily="2" charset="0"/>
            </a:endParaRPr>
          </a:p>
        </p:txBody>
      </p:sp>
      <p:sp>
        <p:nvSpPr>
          <p:cNvPr id="3" name="Text Placeholder 2">
            <a:extLst>
              <a:ext uri="{FF2B5EF4-FFF2-40B4-BE49-F238E27FC236}">
                <a16:creationId xmlns:a16="http://schemas.microsoft.com/office/drawing/2014/main" id="{8741C61F-2659-052F-0946-68A056BDDD5F}"/>
              </a:ext>
            </a:extLst>
          </p:cNvPr>
          <p:cNvSpPr>
            <a:spLocks noGrp="1"/>
          </p:cNvSpPr>
          <p:nvPr>
            <p:ph type="body" idx="1"/>
          </p:nvPr>
        </p:nvSpPr>
        <p:spPr>
          <a:xfrm>
            <a:off x="776663" y="2660062"/>
            <a:ext cx="10287578" cy="10113916"/>
          </a:xfrm>
        </p:spPr>
        <p:txBody>
          <a:bodyPr vert="horz" lIns="0" tIns="0" rIns="0" bIns="0" rtlCol="0" anchor="t">
            <a:normAutofit fontScale="92500" lnSpcReduction="10000"/>
          </a:bodyPr>
          <a:lstStyle/>
          <a:p>
            <a:pPr algn="l">
              <a:lnSpc>
                <a:spcPct val="120000"/>
              </a:lnSpc>
            </a:pPr>
            <a:r>
              <a:rPr lang="en-GB" sz="2900" b="1" dirty="0">
                <a:solidFill>
                  <a:srgbClr val="FFFFFF"/>
                </a:solidFill>
                <a:latin typeface="SDCC Display" pitchFamily="2" charset="0"/>
                <a:cs typeface="Arial"/>
              </a:rPr>
              <a:t>Two distinct concepts are under consideration for the redesign of the main crossroads at the intersection of Main Street and Greenhills Road.</a:t>
            </a:r>
          </a:p>
          <a:p>
            <a:pPr algn="l">
              <a:lnSpc>
                <a:spcPct val="120000"/>
              </a:lnSpc>
            </a:pPr>
            <a:r>
              <a:rPr lang="en-GB" sz="2900" b="1" dirty="0">
                <a:solidFill>
                  <a:srgbClr val="FFFFFF"/>
                </a:solidFill>
                <a:latin typeface="SDCC Display" pitchFamily="2" charset="0"/>
                <a:cs typeface="Arial"/>
              </a:rPr>
              <a:t>A Signalised Junction</a:t>
            </a:r>
            <a:br>
              <a:rPr lang="en-GB" sz="2900" b="1" dirty="0">
                <a:solidFill>
                  <a:srgbClr val="FFFFFF"/>
                </a:solidFill>
                <a:latin typeface="SDCC Display" pitchFamily="2" charset="0"/>
                <a:cs typeface="Arial"/>
              </a:rPr>
            </a:br>
            <a:r>
              <a:rPr lang="en-GB" sz="2900" dirty="0">
                <a:solidFill>
                  <a:srgbClr val="FFFFFF"/>
                </a:solidFill>
                <a:latin typeface="SDCC Display" pitchFamily="2" charset="0"/>
                <a:cs typeface="Arial"/>
              </a:rPr>
              <a:t>A traditional four-arm signalised junction to manage vehicle, cyclist and pedestrian movements. The design shown includes significant kerb buildouts to tighten the corner radii, which narrows the carriageway on approach and shortens the crossing distance for pedestrians. The layout provides defined pedestrian and cycle crossing points on each arm of the junction, which would be controlled by traffic light signals.  The layout of cycle infrastructure will be considered at detailed design.</a:t>
            </a:r>
          </a:p>
          <a:p>
            <a:pPr algn="l">
              <a:lnSpc>
                <a:spcPct val="120000"/>
              </a:lnSpc>
            </a:pPr>
            <a:r>
              <a:rPr lang="en-GB" sz="2900" b="1" dirty="0">
                <a:solidFill>
                  <a:srgbClr val="FFFFFF"/>
                </a:solidFill>
                <a:latin typeface="SDCC Display" pitchFamily="2" charset="0"/>
                <a:cs typeface="Arial"/>
              </a:rPr>
              <a:t>A Roundabout</a:t>
            </a:r>
            <a:br>
              <a:rPr lang="en-GB" sz="2900" b="1" dirty="0">
                <a:solidFill>
                  <a:srgbClr val="FFFFFF"/>
                </a:solidFill>
                <a:latin typeface="SDCC Display" pitchFamily="2" charset="0"/>
                <a:cs typeface="Arial"/>
              </a:rPr>
            </a:br>
            <a:r>
              <a:rPr lang="en-GB" sz="2900" dirty="0">
                <a:solidFill>
                  <a:srgbClr val="FFFFFF"/>
                </a:solidFill>
                <a:latin typeface="SDCC Display" pitchFamily="2" charset="0"/>
                <a:cs typeface="Arial"/>
              </a:rPr>
              <a:t>Replacing the signalised crossroads with a compact, single-lane roundabout. The design features a central island that vehicles circulate around, yielding to traffic already on the roundabout. The design also incorporates formal shared pedestrian and cyclist crossings on each arm, set back from the circulatory carriageway.</a:t>
            </a:r>
          </a:p>
        </p:txBody>
      </p:sp>
      <p:pic>
        <p:nvPicPr>
          <p:cNvPr id="4" name="Picture 3">
            <a:extLst>
              <a:ext uri="{FF2B5EF4-FFF2-40B4-BE49-F238E27FC236}">
                <a16:creationId xmlns:a16="http://schemas.microsoft.com/office/drawing/2014/main" id="{590D7D41-F910-2856-5E18-6A112377374A}"/>
              </a:ext>
            </a:extLst>
          </p:cNvPr>
          <p:cNvPicPr>
            <a:picLocks noChangeAspect="1"/>
          </p:cNvPicPr>
          <p:nvPr/>
        </p:nvPicPr>
        <p:blipFill>
          <a:blip r:embed="rId2"/>
          <a:stretch>
            <a:fillRect/>
          </a:stretch>
        </p:blipFill>
        <p:spPr>
          <a:xfrm>
            <a:off x="11324875" y="4462128"/>
            <a:ext cx="5010849" cy="4791744"/>
          </a:xfrm>
          <a:prstGeom prst="rect">
            <a:avLst/>
          </a:prstGeom>
          <a:ln>
            <a:solidFill>
              <a:schemeClr val="tx1"/>
            </a:solidFill>
          </a:ln>
        </p:spPr>
      </p:pic>
      <p:sp>
        <p:nvSpPr>
          <p:cNvPr id="6" name="TextBox 5">
            <a:extLst>
              <a:ext uri="{FF2B5EF4-FFF2-40B4-BE49-F238E27FC236}">
                <a16:creationId xmlns:a16="http://schemas.microsoft.com/office/drawing/2014/main" id="{D878B4B1-1CDF-8252-E5A1-7B7AD811CED6}"/>
              </a:ext>
            </a:extLst>
          </p:cNvPr>
          <p:cNvSpPr txBox="1"/>
          <p:nvPr/>
        </p:nvSpPr>
        <p:spPr>
          <a:xfrm>
            <a:off x="11324875" y="9333171"/>
            <a:ext cx="6441169" cy="400110"/>
          </a:xfrm>
          <a:prstGeom prst="rect">
            <a:avLst/>
          </a:prstGeom>
          <a:noFill/>
        </p:spPr>
        <p:txBody>
          <a:bodyPr wrap="square" lIns="91440" tIns="45720" rIns="91440" bIns="45720" rtlCol="0" anchor="t">
            <a:spAutoFit/>
          </a:bodyPr>
          <a:lstStyle/>
          <a:p>
            <a:r>
              <a:rPr lang="en-GB" sz="2000" b="1">
                <a:solidFill>
                  <a:schemeClr val="bg1"/>
                </a:solidFill>
                <a:latin typeface="Arial" panose="020B0604020202020204"/>
              </a:rPr>
              <a:t>Signalised</a:t>
            </a:r>
            <a:r>
              <a:rPr lang="en-GB" sz="2000" b="1">
                <a:solidFill>
                  <a:schemeClr val="bg1"/>
                </a:solidFill>
              </a:rPr>
              <a:t> Junction</a:t>
            </a:r>
          </a:p>
        </p:txBody>
      </p:sp>
      <p:sp>
        <p:nvSpPr>
          <p:cNvPr id="7" name="TextBox 6">
            <a:extLst>
              <a:ext uri="{FF2B5EF4-FFF2-40B4-BE49-F238E27FC236}">
                <a16:creationId xmlns:a16="http://schemas.microsoft.com/office/drawing/2014/main" id="{156506FD-5EBE-3860-B2B8-85AC13F3C2D1}"/>
              </a:ext>
            </a:extLst>
          </p:cNvPr>
          <p:cNvSpPr txBox="1"/>
          <p:nvPr/>
        </p:nvSpPr>
        <p:spPr>
          <a:xfrm>
            <a:off x="17070798" y="9274974"/>
            <a:ext cx="6441169" cy="400110"/>
          </a:xfrm>
          <a:prstGeom prst="rect">
            <a:avLst/>
          </a:prstGeom>
          <a:noFill/>
        </p:spPr>
        <p:txBody>
          <a:bodyPr wrap="square" lIns="91440" tIns="45720" rIns="91440" bIns="45720" rtlCol="0" anchor="t">
            <a:spAutoFit/>
          </a:bodyPr>
          <a:lstStyle/>
          <a:p>
            <a:r>
              <a:rPr lang="en-GB" sz="2000" b="1">
                <a:solidFill>
                  <a:schemeClr val="bg1"/>
                </a:solidFill>
              </a:rPr>
              <a:t>Roundabout Junction</a:t>
            </a:r>
          </a:p>
        </p:txBody>
      </p:sp>
      <p:pic>
        <p:nvPicPr>
          <p:cNvPr id="8" name="Picture 7">
            <a:extLst>
              <a:ext uri="{FF2B5EF4-FFF2-40B4-BE49-F238E27FC236}">
                <a16:creationId xmlns:a16="http://schemas.microsoft.com/office/drawing/2014/main" id="{1D5974B8-10D0-983F-3B51-05AA613BF463}"/>
              </a:ext>
            </a:extLst>
          </p:cNvPr>
          <p:cNvPicPr>
            <a:picLocks noChangeAspect="1"/>
          </p:cNvPicPr>
          <p:nvPr/>
        </p:nvPicPr>
        <p:blipFill>
          <a:blip r:embed="rId3"/>
          <a:srcRect l="306" t="5581" r="-306" b="-5581"/>
          <a:stretch>
            <a:fillRect/>
          </a:stretch>
        </p:blipFill>
        <p:spPr>
          <a:xfrm>
            <a:off x="17063702" y="4594336"/>
            <a:ext cx="6905454" cy="4532931"/>
          </a:xfrm>
          <a:prstGeom prst="rect">
            <a:avLst/>
          </a:prstGeom>
          <a:ln>
            <a:solidFill>
              <a:schemeClr val="tx1"/>
            </a:solidFill>
          </a:ln>
        </p:spPr>
      </p:pic>
    </p:spTree>
    <p:extLst>
      <p:ext uri="{BB962C8B-B14F-4D97-AF65-F5344CB8AC3E}">
        <p14:creationId xmlns:p14="http://schemas.microsoft.com/office/powerpoint/2010/main" val="4212337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1E6C9-0AB2-D74F-DA40-8750AA776E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C2F121-43B3-C586-3933-3A51DA8C3926}"/>
              </a:ext>
            </a:extLst>
          </p:cNvPr>
          <p:cNvSpPr>
            <a:spLocks noGrp="1"/>
          </p:cNvSpPr>
          <p:nvPr>
            <p:ph type="title"/>
          </p:nvPr>
        </p:nvSpPr>
        <p:spPr>
          <a:xfrm>
            <a:off x="571436" y="138736"/>
            <a:ext cx="18238655" cy="1713596"/>
          </a:xfrm>
        </p:spPr>
        <p:txBody>
          <a:bodyPr/>
          <a:lstStyle/>
          <a:p>
            <a:pPr algn="l"/>
            <a:r>
              <a:rPr lang="en-US" dirty="0">
                <a:latin typeface="SDCC Display" pitchFamily="2" charset="0"/>
                <a:cs typeface="Arial"/>
              </a:rPr>
              <a:t>Part VIII Layout</a:t>
            </a:r>
          </a:p>
        </p:txBody>
      </p:sp>
      <p:pic>
        <p:nvPicPr>
          <p:cNvPr id="5" name="Picture 4" descr="A drawing of a park&#10;&#10;AI-generated content may be incorrect.">
            <a:extLst>
              <a:ext uri="{FF2B5EF4-FFF2-40B4-BE49-F238E27FC236}">
                <a16:creationId xmlns:a16="http://schemas.microsoft.com/office/drawing/2014/main" id="{74BD925C-6D1B-AFAB-B236-02E392B1775A}"/>
              </a:ext>
            </a:extLst>
          </p:cNvPr>
          <p:cNvPicPr>
            <a:picLocks noChangeAspect="1"/>
          </p:cNvPicPr>
          <p:nvPr/>
        </p:nvPicPr>
        <p:blipFill>
          <a:blip r:embed="rId2"/>
          <a:srcRect r="-84" b="9913"/>
          <a:stretch>
            <a:fillRect/>
          </a:stretch>
        </p:blipFill>
        <p:spPr>
          <a:xfrm>
            <a:off x="842786" y="1398252"/>
            <a:ext cx="11577814" cy="5814096"/>
          </a:xfrm>
          <a:prstGeom prst="rect">
            <a:avLst/>
          </a:prstGeom>
        </p:spPr>
      </p:pic>
      <p:pic>
        <p:nvPicPr>
          <p:cNvPr id="9" name="Picture 8" descr="A watercolor of a courtyard with a building and people&#10;&#10;AI-generated content may be incorrect.">
            <a:extLst>
              <a:ext uri="{FF2B5EF4-FFF2-40B4-BE49-F238E27FC236}">
                <a16:creationId xmlns:a16="http://schemas.microsoft.com/office/drawing/2014/main" id="{BBB94537-C367-C044-5B25-E1057249C9EB}"/>
              </a:ext>
            </a:extLst>
          </p:cNvPr>
          <p:cNvPicPr>
            <a:picLocks noChangeAspect="1"/>
          </p:cNvPicPr>
          <p:nvPr/>
        </p:nvPicPr>
        <p:blipFill>
          <a:blip r:embed="rId3"/>
          <a:srcRect t="5013" b="5013"/>
          <a:stretch>
            <a:fillRect/>
          </a:stretch>
        </p:blipFill>
        <p:spPr>
          <a:xfrm>
            <a:off x="13039302" y="3448050"/>
            <a:ext cx="11152872" cy="5600700"/>
          </a:xfrm>
          <a:prstGeom prst="rect">
            <a:avLst/>
          </a:prstGeom>
        </p:spPr>
      </p:pic>
      <p:pic>
        <p:nvPicPr>
          <p:cNvPr id="10" name="Picture 9">
            <a:extLst>
              <a:ext uri="{FF2B5EF4-FFF2-40B4-BE49-F238E27FC236}">
                <a16:creationId xmlns:a16="http://schemas.microsoft.com/office/drawing/2014/main" id="{B95EFCBB-03E0-13D2-3E38-615C193D5E44}"/>
              </a:ext>
            </a:extLst>
          </p:cNvPr>
          <p:cNvPicPr>
            <a:picLocks noChangeAspect="1"/>
          </p:cNvPicPr>
          <p:nvPr/>
        </p:nvPicPr>
        <p:blipFill>
          <a:blip r:embed="rId4"/>
          <a:srcRect t="5013" b="5013"/>
          <a:stretch>
            <a:fillRect/>
          </a:stretch>
        </p:blipFill>
        <p:spPr>
          <a:xfrm>
            <a:off x="1601831" y="7833645"/>
            <a:ext cx="11437471" cy="5743619"/>
          </a:xfrm>
          <a:prstGeom prst="rect">
            <a:avLst/>
          </a:prstGeom>
        </p:spPr>
      </p:pic>
    </p:spTree>
    <p:extLst>
      <p:ext uri="{BB962C8B-B14F-4D97-AF65-F5344CB8AC3E}">
        <p14:creationId xmlns:p14="http://schemas.microsoft.com/office/powerpoint/2010/main" val="1329503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CFFE3-214A-C9DF-BFBE-DBD22C3FEE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6C1AF1-299A-6B70-8940-3A4F13593DBC}"/>
              </a:ext>
            </a:extLst>
          </p:cNvPr>
          <p:cNvSpPr>
            <a:spLocks noGrp="1"/>
          </p:cNvSpPr>
          <p:nvPr>
            <p:ph type="title"/>
          </p:nvPr>
        </p:nvSpPr>
        <p:spPr>
          <a:xfrm>
            <a:off x="844281" y="54706"/>
            <a:ext cx="19102699" cy="1713596"/>
          </a:xfrm>
        </p:spPr>
        <p:txBody>
          <a:bodyPr>
            <a:normAutofit/>
          </a:bodyPr>
          <a:lstStyle/>
          <a:p>
            <a:pPr algn="l"/>
            <a:r>
              <a:rPr lang="en-US" sz="6600" dirty="0">
                <a:cs typeface="Arial"/>
              </a:rPr>
              <a:t>Placemaking Concepts</a:t>
            </a:r>
          </a:p>
        </p:txBody>
      </p:sp>
      <p:pic>
        <p:nvPicPr>
          <p:cNvPr id="6" name="Picture 5" descr="A model of a city&#10;&#10;AI-generated content may be incorrect.">
            <a:extLst>
              <a:ext uri="{FF2B5EF4-FFF2-40B4-BE49-F238E27FC236}">
                <a16:creationId xmlns:a16="http://schemas.microsoft.com/office/drawing/2014/main" id="{A6BF945B-3C1A-B033-960B-022A903AC30C}"/>
              </a:ext>
            </a:extLst>
          </p:cNvPr>
          <p:cNvPicPr>
            <a:picLocks noChangeAspect="1"/>
          </p:cNvPicPr>
          <p:nvPr/>
        </p:nvPicPr>
        <p:blipFill>
          <a:blip r:embed="rId2"/>
          <a:srcRect t="9170" r="1233" b="13410"/>
          <a:stretch>
            <a:fillRect/>
          </a:stretch>
        </p:blipFill>
        <p:spPr>
          <a:xfrm>
            <a:off x="6056905" y="1768302"/>
            <a:ext cx="13890075" cy="11288861"/>
          </a:xfrm>
          <a:prstGeom prst="rect">
            <a:avLst/>
          </a:prstGeom>
          <a:ln>
            <a:noFill/>
          </a:ln>
        </p:spPr>
      </p:pic>
    </p:spTree>
    <p:extLst>
      <p:ext uri="{BB962C8B-B14F-4D97-AF65-F5344CB8AC3E}">
        <p14:creationId xmlns:p14="http://schemas.microsoft.com/office/powerpoint/2010/main" val="178753056"/>
      </p:ext>
    </p:extLst>
  </p:cSld>
  <p:clrMapOvr>
    <a:masterClrMapping/>
  </p:clrMapOvr>
</p:sld>
</file>

<file path=ppt/theme/theme1.xml><?xml version="1.0" encoding="utf-8"?>
<a:theme xmlns:a="http://schemas.openxmlformats.org/drawingml/2006/main" name="Office Theme">
  <a:themeElements>
    <a:clrScheme name="Custom 5">
      <a:dk1>
        <a:srgbClr val="333138"/>
      </a:dk1>
      <a:lt1>
        <a:srgbClr val="FFFFFF"/>
      </a:lt1>
      <a:dk2>
        <a:srgbClr val="003840"/>
      </a:dk2>
      <a:lt2>
        <a:srgbClr val="B0CE72"/>
      </a:lt2>
      <a:accent1>
        <a:srgbClr val="83C100"/>
      </a:accent1>
      <a:accent2>
        <a:srgbClr val="EDC222"/>
      </a:accent2>
      <a:accent3>
        <a:srgbClr val="407A94"/>
      </a:accent3>
      <a:accent4>
        <a:srgbClr val="9E3700"/>
      </a:accent4>
      <a:accent5>
        <a:srgbClr val="858C8C"/>
      </a:accent5>
      <a:accent6>
        <a:srgbClr val="74C7BF"/>
      </a:accent6>
      <a:hlink>
        <a:srgbClr val="3F7A94"/>
      </a:hlink>
      <a:folHlink>
        <a:srgbClr val="00384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5EEF3AA-60DB-4D6A-B846-CA8D8CA7636F}" vid="{023D1F2F-7C0A-4AF8-B76B-3224C7FF0F4A}"/>
    </a:ext>
  </a:extLst>
</a:theme>
</file>

<file path=ppt/theme/theme2.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489ACE5C-52D2-4E9C-9ACE-3E72FCEE4D40}" vid="{FC377E05-5B4C-4C3A-9DA2-F51C3C2FEFD1}"/>
    </a:ext>
  </a:extLst>
</a:theme>
</file>

<file path=ppt/theme/theme3.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489ACE5C-52D2-4E9C-9ACE-3E72FCEE4D40}" vid="{FC377E05-5B4C-4C3A-9DA2-F51C3C2FEFD1}"/>
    </a:ext>
  </a:extLst>
</a:theme>
</file>

<file path=ppt/theme/theme4.xml><?xml version="1.0" encoding="utf-8"?>
<a:theme xmlns:a="http://schemas.openxmlformats.org/drawingml/2006/main" name="1_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489ACE5C-52D2-4E9C-9ACE-3E72FCEE4D40}" vid="{FC377E05-5B4C-4C3A-9DA2-F51C3C2FEFD1}"/>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5F8BC4AB5AFDC43B5AE3B3073B470F7" ma:contentTypeVersion="3" ma:contentTypeDescription="Create a new document." ma:contentTypeScope="" ma:versionID="24d969edf4f60e1aca7413ce511cf475">
  <xsd:schema xmlns:xsd="http://www.w3.org/2001/XMLSchema" xmlns:xs="http://www.w3.org/2001/XMLSchema" xmlns:p="http://schemas.microsoft.com/office/2006/metadata/properties" xmlns:ns2="b728e973-75ba-4b07-8781-6d9f897fe93d" targetNamespace="http://schemas.microsoft.com/office/2006/metadata/properties" ma:root="true" ma:fieldsID="30dba6eb45ed32eba437ba1abc7b2388" ns2:_="">
    <xsd:import namespace="b728e973-75ba-4b07-8781-6d9f897fe93d"/>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28e973-75ba-4b07-8781-6d9f897fe9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D4D66D9-BEC9-4268-B6D1-82C0AF6C35E2}">
  <ds:schemaRefs>
    <ds:schemaRef ds:uri="http://schemas.microsoft.com/sharepoint/v3/contenttype/forms"/>
  </ds:schemaRefs>
</ds:datastoreItem>
</file>

<file path=customXml/itemProps2.xml><?xml version="1.0" encoding="utf-8"?>
<ds:datastoreItem xmlns:ds="http://schemas.openxmlformats.org/officeDocument/2006/customXml" ds:itemID="{BF23586E-3BBC-4AF1-AD66-D4BCF4A3A616}">
  <ds:schemaRefs>
    <ds:schemaRef ds:uri="b728e973-75ba-4b07-8781-6d9f897fe93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A442C81-0BBC-43CF-A988-B049132DA21C}">
  <ds:schemaRefs>
    <ds:schemaRef ds:uri="b728e973-75ba-4b07-8781-6d9f897fe93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Powerpoint Template - Widescreen Size</Template>
  <TotalTime>175</TotalTime>
  <Words>617</Words>
  <Application>Microsoft Office PowerPoint</Application>
  <PresentationFormat>Custom</PresentationFormat>
  <Paragraphs>127</Paragraphs>
  <Slides>12</Slides>
  <Notes>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12</vt:i4>
      </vt:variant>
    </vt:vector>
  </HeadingPairs>
  <TitlesOfParts>
    <vt:vector size="19" baseType="lpstr">
      <vt:lpstr>Aptos</vt:lpstr>
      <vt:lpstr>Arial</vt:lpstr>
      <vt:lpstr>SDCC Display</vt:lpstr>
      <vt:lpstr>Office Theme</vt:lpstr>
      <vt:lpstr>SDCC Master</vt:lpstr>
      <vt:lpstr>SDCC Master</vt:lpstr>
      <vt:lpstr>1_SDCC Master</vt:lpstr>
      <vt:lpstr>Tallaght Village Enhancement Scheme  - Part VIII</vt:lpstr>
      <vt:lpstr>Consultation 1 – Oct 2025</vt:lpstr>
      <vt:lpstr>Consultation 2 – Nov 2025</vt:lpstr>
      <vt:lpstr>PowerPoint Presentation</vt:lpstr>
      <vt:lpstr>Part VIII Layout</vt:lpstr>
      <vt:lpstr>Junctions</vt:lpstr>
      <vt:lpstr>Junctions</vt:lpstr>
      <vt:lpstr>Part VIII Layout</vt:lpstr>
      <vt:lpstr>Placemaking Concepts</vt:lpstr>
      <vt:lpstr>Placemaking Concepts</vt:lpstr>
      <vt:lpstr>Heritage &amp; Culture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Aisling Murphy</dc:creator>
  <cp:lastModifiedBy>Gary Walsh</cp:lastModifiedBy>
  <cp:revision>19</cp:revision>
  <cp:lastPrinted>2025-10-13T14:00:25Z</cp:lastPrinted>
  <dcterms:created xsi:type="dcterms:W3CDTF">2025-10-09T15:35:22Z</dcterms:created>
  <dcterms:modified xsi:type="dcterms:W3CDTF">2026-02-23T12:32:37Z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0x010100B5F8BC4AB5AFDC43B5AE3B3073B470F7</vt:lpwstr>
  </property>
</Properties>
</file>