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3.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48" r:id="rId5"/>
    <p:sldMasterId id="2147483739" r:id="rId6"/>
    <p:sldMasterId id="2147483769" r:id="rId7"/>
  </p:sldMasterIdLst>
  <p:notesMasterIdLst>
    <p:notesMasterId r:id="rId20"/>
  </p:notesMasterIdLst>
  <p:sldIdLst>
    <p:sldId id="258" r:id="rId8"/>
    <p:sldId id="624" r:id="rId9"/>
    <p:sldId id="695" r:id="rId10"/>
    <p:sldId id="669" r:id="rId11"/>
    <p:sldId id="630" r:id="rId12"/>
    <p:sldId id="635" r:id="rId13"/>
    <p:sldId id="637" r:id="rId14"/>
    <p:sldId id="696" r:id="rId15"/>
    <p:sldId id="659" r:id="rId16"/>
    <p:sldId id="678" r:id="rId17"/>
    <p:sldId id="694" r:id="rId18"/>
    <p:sldId id="668" r:id="rId19"/>
  </p:sldIdLst>
  <p:sldSz cx="24382413"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AE6701-D307-E542-C963-8CBFA2E5FD2A}" name="A.J O'Dowd" initials="AO" userId="S::aj.odowd@team-civic.com::4cba35bd-4e91-4108-b5de-97e893480e56" providerId="AD"/>
  <p188:author id="{17108508-2FCB-801F-3C8A-92CDEC143046}" name="Simon Keating" initials="SK" userId="Simon Keating" providerId="None"/>
  <p188:author id="{EB0DBE48-AD5A-5364-A3FA-04DBE226538B}" name="Simon Keating" initials="SK" userId="S::simon.keating@team-civic.com::9d709a72-6e59-40e4-8a78-33163dcd22c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B821"/>
    <a:srgbClr val="009FE3"/>
    <a:srgbClr val="33CC33"/>
    <a:srgbClr val="99FF66"/>
    <a:srgbClr val="AAFF78"/>
    <a:srgbClr val="84C100"/>
    <a:srgbClr val="62BA00"/>
    <a:srgbClr val="F5DE8F"/>
    <a:srgbClr val="224D23"/>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3" d="100"/>
          <a:sy n="53"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DF77C8-96C2-4A13-8350-47FBF1A5A86F}" type="datetimeFigureOut">
              <a:rPr lang="en-GB" smtClean="0"/>
              <a:t>23/02/2026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987D94-92EC-44CB-A3F6-84E84986625D}" type="slidenum">
              <a:rPr lang="en-GB" smtClean="0"/>
              <a:t>‹#›</a:t>
            </a:fld>
            <a:endParaRPr lang="en-GB"/>
          </a:p>
        </p:txBody>
      </p:sp>
    </p:spTree>
    <p:extLst>
      <p:ext uri="{BB962C8B-B14F-4D97-AF65-F5344CB8AC3E}">
        <p14:creationId xmlns:p14="http://schemas.microsoft.com/office/powerpoint/2010/main" val="4250723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5.emf"/><Relationship Id="rId1" Type="http://schemas.openxmlformats.org/officeDocument/2006/relationships/slideMaster" Target="../slideMasters/slideMaster3.xml"/><Relationship Id="rId4" Type="http://schemas.openxmlformats.org/officeDocument/2006/relationships/image" Target="../media/image32.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 Id="rId5" Type="http://schemas.openxmlformats.org/officeDocument/2006/relationships/image" Target="../media/image44.svg"/><Relationship Id="rId4" Type="http://schemas.openxmlformats.org/officeDocument/2006/relationships/image" Target="../media/image43.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5.emf"/><Relationship Id="rId1" Type="http://schemas.openxmlformats.org/officeDocument/2006/relationships/slideMaster" Target="../slideMasters/slideMaster4.xml"/><Relationship Id="rId4" Type="http://schemas.openxmlformats.org/officeDocument/2006/relationships/image" Target="../media/image32.sv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 Id="rId5" Type="http://schemas.openxmlformats.org/officeDocument/2006/relationships/image" Target="../media/image44.svg"/><Relationship Id="rId4" Type="http://schemas.openxmlformats.org/officeDocument/2006/relationships/image" Target="../media/image4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5.emf"/><Relationship Id="rId1" Type="http://schemas.openxmlformats.org/officeDocument/2006/relationships/slideMaster" Target="../slideMasters/slideMaster2.xml"/><Relationship Id="rId4" Type="http://schemas.openxmlformats.org/officeDocument/2006/relationships/image" Target="../media/image32.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3.xml"/><Relationship Id="rId5" Type="http://schemas.openxmlformats.org/officeDocument/2006/relationships/image" Target="../media/image44.svg"/><Relationship Id="rId4" Type="http://schemas.openxmlformats.org/officeDocument/2006/relationships/image" Target="../media/image4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4004A-27A2-8131-D9AC-1D1FF6551F24}"/>
              </a:ext>
            </a:extLst>
          </p:cNvPr>
          <p:cNvSpPr>
            <a:spLocks noGrp="1"/>
          </p:cNvSpPr>
          <p:nvPr>
            <p:ph type="title" hasCustomPrompt="1"/>
          </p:nvPr>
        </p:nvSpPr>
        <p:spPr>
          <a:xfrm>
            <a:off x="12506400" y="4560988"/>
            <a:ext cx="10602000" cy="4231928"/>
          </a:xfrm>
        </p:spPr>
        <p:txBody>
          <a:bodyPr lIns="0" tIns="0" rIns="0" bIns="0" anchor="t">
            <a:spAutoFit/>
          </a:bodyPr>
          <a:lstStyle>
            <a:lvl1pPr>
              <a:lnSpc>
                <a:spcPts val="11000"/>
              </a:lnSpc>
              <a:defRPr sz="10000" b="1">
                <a:solidFill>
                  <a:schemeClr val="tx2"/>
                </a:solidFill>
              </a:defRPr>
            </a:lvl1pPr>
          </a:lstStyle>
          <a:p>
            <a:r>
              <a:rPr lang="en-GB"/>
              <a:t>Presentation title goes here and looks like this </a:t>
            </a:r>
            <a:endParaRPr lang="en-US"/>
          </a:p>
        </p:txBody>
      </p:sp>
      <p:pic>
        <p:nvPicPr>
          <p:cNvPr id="6" name="Picture 5">
            <a:extLst>
              <a:ext uri="{FF2B5EF4-FFF2-40B4-BE49-F238E27FC236}">
                <a16:creationId xmlns:a16="http://schemas.microsoft.com/office/drawing/2014/main" id="{A6DDBA55-FF31-FE76-F693-12ECB58006C1}"/>
              </a:ext>
            </a:extLst>
          </p:cNvPr>
          <p:cNvPicPr>
            <a:picLocks noChangeAspect="1"/>
          </p:cNvPicPr>
          <p:nvPr userDrawn="1"/>
        </p:nvPicPr>
        <p:blipFill>
          <a:blip r:embed="rId2"/>
          <a:stretch>
            <a:fillRect/>
          </a:stretch>
        </p:blipFill>
        <p:spPr>
          <a:xfrm>
            <a:off x="20001600" y="1015200"/>
            <a:ext cx="3111500" cy="914400"/>
          </a:xfrm>
          <a:prstGeom prst="rect">
            <a:avLst/>
          </a:prstGeom>
        </p:spPr>
      </p:pic>
      <p:pic>
        <p:nvPicPr>
          <p:cNvPr id="7" name="Picture 6">
            <a:extLst>
              <a:ext uri="{FF2B5EF4-FFF2-40B4-BE49-F238E27FC236}">
                <a16:creationId xmlns:a16="http://schemas.microsoft.com/office/drawing/2014/main" id="{E0A6D85E-C297-D60F-E007-C32E3B58C29B}"/>
              </a:ext>
            </a:extLst>
          </p:cNvPr>
          <p:cNvPicPr>
            <a:picLocks noChangeAspect="1"/>
          </p:cNvPicPr>
          <p:nvPr userDrawn="1"/>
        </p:nvPicPr>
        <p:blipFill>
          <a:blip r:embed="rId3"/>
          <a:stretch>
            <a:fillRect/>
          </a:stretch>
        </p:blipFill>
        <p:spPr>
          <a:xfrm>
            <a:off x="20912400" y="11732400"/>
            <a:ext cx="2197100" cy="1079500"/>
          </a:xfrm>
          <a:prstGeom prst="rect">
            <a:avLst/>
          </a:prstGeom>
        </p:spPr>
      </p:pic>
      <p:sp>
        <p:nvSpPr>
          <p:cNvPr id="9" name="Picture Placeholder 8">
            <a:extLst>
              <a:ext uri="{FF2B5EF4-FFF2-40B4-BE49-F238E27FC236}">
                <a16:creationId xmlns:a16="http://schemas.microsoft.com/office/drawing/2014/main" id="{3830439D-3470-659F-1526-BDF49F15BB8A}"/>
              </a:ext>
            </a:extLst>
          </p:cNvPr>
          <p:cNvSpPr>
            <a:spLocks noGrp="1"/>
          </p:cNvSpPr>
          <p:nvPr>
            <p:ph type="pic" sz="quarter" idx="10" hasCustomPrompt="1"/>
          </p:nvPr>
        </p:nvSpPr>
        <p:spPr>
          <a:xfrm>
            <a:off x="1282700" y="1037376"/>
            <a:ext cx="10593700" cy="11685600"/>
          </a:xfrm>
          <a:prstGeom prst="roundRect">
            <a:avLst>
              <a:gd name="adj" fmla="val 2239"/>
            </a:avLst>
          </a:prstGeom>
          <a:noFill/>
          <a:effectLst>
            <a:softEdge rad="0"/>
          </a:effectLst>
        </p:spPr>
        <p:txBody>
          <a:bodyPr lIns="0" tIns="0" rIns="0" bIns="0" anchor="ctr">
            <a:noAutofit/>
          </a:bodyPr>
          <a:lstStyle>
            <a:lvl1pPr marL="0" indent="0" algn="ctr">
              <a:buNone/>
              <a:defRPr/>
            </a:lvl1pPr>
          </a:lstStyle>
          <a:p>
            <a:r>
              <a:rPr lang="en-US"/>
              <a:t>Click to insert or </a:t>
            </a:r>
            <a:br>
              <a:rPr lang="en-US"/>
            </a:br>
            <a:r>
              <a:rPr lang="en-US"/>
              <a:t>drag &amp; drop </a:t>
            </a:r>
            <a:br>
              <a:rPr lang="en-US"/>
            </a:br>
            <a:r>
              <a:rPr lang="en-US"/>
              <a:t>image here</a:t>
            </a:r>
            <a:br>
              <a:rPr lang="en-US"/>
            </a:br>
            <a:br>
              <a:rPr lang="en-US"/>
            </a:br>
            <a:br>
              <a:rPr lang="en-US"/>
            </a:br>
            <a:br>
              <a:rPr lang="en-US"/>
            </a:br>
            <a:endParaRPr lang="en-US"/>
          </a:p>
        </p:txBody>
      </p:sp>
      <p:sp>
        <p:nvSpPr>
          <p:cNvPr id="11" name="Text Placeholder 10">
            <a:extLst>
              <a:ext uri="{FF2B5EF4-FFF2-40B4-BE49-F238E27FC236}">
                <a16:creationId xmlns:a16="http://schemas.microsoft.com/office/drawing/2014/main" id="{5E4C0115-80F6-36FF-7472-714C697EC3E0}"/>
              </a:ext>
            </a:extLst>
          </p:cNvPr>
          <p:cNvSpPr>
            <a:spLocks noGrp="1"/>
          </p:cNvSpPr>
          <p:nvPr>
            <p:ph type="body" sz="quarter" idx="11" hasCustomPrompt="1"/>
          </p:nvPr>
        </p:nvSpPr>
        <p:spPr>
          <a:xfrm>
            <a:off x="12506325" y="11273588"/>
            <a:ext cx="6789738" cy="1449388"/>
          </a:xfrm>
        </p:spPr>
        <p:txBody>
          <a:bodyPr lIns="0" tIns="0" rIns="0" bIns="0" anchor="b" anchorCtr="0">
            <a:noAutofit/>
          </a:bodyPr>
          <a:lstStyle>
            <a:lvl1pPr marL="0" indent="0">
              <a:lnSpc>
                <a:spcPts val="2880"/>
              </a:lnSpc>
              <a:spcBef>
                <a:spcPts val="0"/>
              </a:spcBef>
              <a:buNone/>
              <a:defRPr sz="2400">
                <a:solidFill>
                  <a:schemeClr val="tx2"/>
                </a:solidFill>
              </a:defRPr>
            </a:lvl1pPr>
            <a:lvl2pPr marL="914354" indent="0">
              <a:buNone/>
              <a:defRPr sz="2400"/>
            </a:lvl2pPr>
            <a:lvl3pPr marL="1828709" indent="0">
              <a:buNone/>
              <a:defRPr sz="2400"/>
            </a:lvl3pPr>
            <a:lvl4pPr marL="2743063" indent="0">
              <a:buNone/>
              <a:defRPr sz="2400"/>
            </a:lvl4pPr>
            <a:lvl5pPr marL="3657417" indent="0">
              <a:buNone/>
              <a:defRPr sz="2400"/>
            </a:lvl5pPr>
          </a:lstStyle>
          <a:p>
            <a:pPr lvl="0"/>
            <a:r>
              <a:rPr lang="en-GB"/>
              <a:t>Subtitle, version, date and/or more information text goes here. Delete if not needed.</a:t>
            </a:r>
          </a:p>
        </p:txBody>
      </p:sp>
    </p:spTree>
    <p:extLst>
      <p:ext uri="{BB962C8B-B14F-4D97-AF65-F5344CB8AC3E}">
        <p14:creationId xmlns:p14="http://schemas.microsoft.com/office/powerpoint/2010/main" val="855234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rt, Science, Engineering">
    <p:bg>
      <p:bgPr>
        <a:solidFill>
          <a:srgbClr val="69990A"/>
        </a:solidFill>
        <a:effectLst/>
      </p:bgPr>
    </p:bg>
    <p:spTree>
      <p:nvGrpSpPr>
        <p:cNvPr id="1" name=""/>
        <p:cNvGrpSpPr/>
        <p:nvPr/>
      </p:nvGrpSpPr>
      <p:grpSpPr>
        <a:xfrm>
          <a:off x="0" y="0"/>
          <a:ext cx="0" cy="0"/>
          <a:chOff x="0" y="0"/>
          <a:chExt cx="0" cy="0"/>
        </a:xfrm>
      </p:grpSpPr>
      <p:pic>
        <p:nvPicPr>
          <p:cNvPr id="9" name="Picture 8" descr="A green background with white text&#10;&#10;Description automatically generated">
            <a:extLst>
              <a:ext uri="{FF2B5EF4-FFF2-40B4-BE49-F238E27FC236}">
                <a16:creationId xmlns:a16="http://schemas.microsoft.com/office/drawing/2014/main" id="{40C0E37B-8EA5-AA3E-EAE0-BFEC2860E7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77799"/>
            <a:ext cx="24382413" cy="12738202"/>
          </a:xfrm>
          <a:prstGeom prst="rect">
            <a:avLst/>
          </a:prstGeom>
        </p:spPr>
      </p:pic>
    </p:spTree>
    <p:extLst>
      <p:ext uri="{BB962C8B-B14F-4D97-AF65-F5344CB8AC3E}">
        <p14:creationId xmlns:p14="http://schemas.microsoft.com/office/powerpoint/2010/main" val="11371715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4 images)">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1008878" y="943408"/>
            <a:ext cx="17230608" cy="1713596"/>
          </a:xfrm>
          <a:prstGeom prst="rect">
            <a:avLst/>
          </a:prstGeom>
        </p:spPr>
        <p:txBody>
          <a:bodyPr lIns="0" tIns="0" rIns="0" bIns="0"/>
          <a:lstStyle>
            <a:lvl1pPr>
              <a:defRPr sz="6550" b="0" i="0">
                <a:solidFill>
                  <a:schemeClr val="bg1"/>
                </a:solidFill>
                <a:latin typeface="+mj-lt"/>
                <a:cs typeface="Arial" panose="020B0604020202020204" pitchFamily="34" charset="0"/>
              </a:defRPr>
            </a:lvl1pPr>
          </a:lstStyle>
          <a:p>
            <a:r>
              <a:rPr lang="en-IE" sz="6550"/>
              <a:t>Page title goes here</a:t>
            </a:r>
            <a:endParaRPr/>
          </a:p>
        </p:txBody>
      </p:sp>
      <p:sp>
        <p:nvSpPr>
          <p:cNvPr id="3" name="Holder 3"/>
          <p:cNvSpPr>
            <a:spLocks noGrp="1"/>
          </p:cNvSpPr>
          <p:nvPr>
            <p:ph type="body" idx="1" hasCustomPrompt="1"/>
          </p:nvPr>
        </p:nvSpPr>
        <p:spPr>
          <a:xfrm>
            <a:off x="1008875" y="3154681"/>
            <a:ext cx="7350668" cy="8416510"/>
          </a:xfrm>
          <a:prstGeom prst="rect">
            <a:avLst/>
          </a:prstGeom>
        </p:spPr>
        <p:txBody>
          <a:bodyPr lIns="0" tIns="0" rIns="0" bIns="0"/>
          <a:lstStyle>
            <a:lvl1pPr>
              <a:spcAft>
                <a:spcPts val="2184"/>
              </a:spcAft>
              <a:defRPr sz="2910">
                <a:solidFill>
                  <a:schemeClr val="bg1"/>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17765584" y="12522750"/>
            <a:ext cx="5607955" cy="685800"/>
          </a:xfrm>
          <a:prstGeom prst="rect">
            <a:avLst/>
          </a:prstGeom>
        </p:spPr>
        <p:txBody>
          <a:bodyPr lIns="0" tIns="0" rIns="0" bIns="0" anchor="b"/>
          <a:lstStyle>
            <a:lvl1pPr algn="r">
              <a:defRPr sz="2546">
                <a:solidFill>
                  <a:schemeClr val="bg1"/>
                </a:solidFill>
                <a:latin typeface="+mn-lt"/>
                <a:cs typeface="Arial" panose="020B0604020202020204" pitchFamily="34" charset="0"/>
              </a:defRPr>
            </a:lvl1pPr>
          </a:lstStyle>
          <a:p>
            <a:fld id="{B6F15528-21DE-4FAA-801E-634DDDAF4B2B}" type="slidenum">
              <a:rPr lang="en-IE" smtClean="0"/>
              <a:pPr/>
              <a:t>‹#›</a:t>
            </a:fld>
            <a:endParaRPr lang="en-IE"/>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9217972" y="3155604"/>
            <a:ext cx="6804901" cy="4349304"/>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6" name="Picture Placeholder 7">
            <a:extLst>
              <a:ext uri="{FF2B5EF4-FFF2-40B4-BE49-F238E27FC236}">
                <a16:creationId xmlns:a16="http://schemas.microsoft.com/office/drawing/2014/main" id="{98314EC4-E5A0-C649-F5EF-1E9236225E8C}"/>
              </a:ext>
            </a:extLst>
          </p:cNvPr>
          <p:cNvSpPr>
            <a:spLocks noGrp="1"/>
          </p:cNvSpPr>
          <p:nvPr>
            <p:ph type="pic" sz="quarter" idx="12" hasCustomPrompt="1"/>
          </p:nvPr>
        </p:nvSpPr>
        <p:spPr>
          <a:xfrm>
            <a:off x="9217972" y="7875244"/>
            <a:ext cx="6804901" cy="4349304"/>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7" name="Picture Placeholder 7">
            <a:extLst>
              <a:ext uri="{FF2B5EF4-FFF2-40B4-BE49-F238E27FC236}">
                <a16:creationId xmlns:a16="http://schemas.microsoft.com/office/drawing/2014/main" id="{6C4BB63F-0230-2356-3543-54C339E253E3}"/>
              </a:ext>
            </a:extLst>
          </p:cNvPr>
          <p:cNvSpPr>
            <a:spLocks noGrp="1"/>
          </p:cNvSpPr>
          <p:nvPr>
            <p:ph type="pic" sz="quarter" idx="13" hasCustomPrompt="1"/>
          </p:nvPr>
        </p:nvSpPr>
        <p:spPr>
          <a:xfrm>
            <a:off x="16568638" y="3155604"/>
            <a:ext cx="6804901" cy="4349304"/>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9" name="Picture Placeholder 7">
            <a:extLst>
              <a:ext uri="{FF2B5EF4-FFF2-40B4-BE49-F238E27FC236}">
                <a16:creationId xmlns:a16="http://schemas.microsoft.com/office/drawing/2014/main" id="{35C5486B-1B0C-E055-35CB-53BB39E04F56}"/>
              </a:ext>
            </a:extLst>
          </p:cNvPr>
          <p:cNvSpPr>
            <a:spLocks noGrp="1"/>
          </p:cNvSpPr>
          <p:nvPr>
            <p:ph type="pic" sz="quarter" idx="14" hasCustomPrompt="1"/>
          </p:nvPr>
        </p:nvSpPr>
        <p:spPr>
          <a:xfrm>
            <a:off x="16568638" y="7875244"/>
            <a:ext cx="6804901" cy="4349304"/>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pic>
        <p:nvPicPr>
          <p:cNvPr id="5" name="Picture 287">
            <a:extLst>
              <a:ext uri="{FF2B5EF4-FFF2-40B4-BE49-F238E27FC236}">
                <a16:creationId xmlns:a16="http://schemas.microsoft.com/office/drawing/2014/main" id="{01D2843D-9561-7F5C-2BDC-AE788D5EAE9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1402671" y="666161"/>
            <a:ext cx="1970868" cy="524078"/>
          </a:xfrm>
          <a:prstGeom prst="rect">
            <a:avLst/>
          </a:prstGeom>
        </p:spPr>
      </p:pic>
    </p:spTree>
    <p:extLst>
      <p:ext uri="{BB962C8B-B14F-4D97-AF65-F5344CB8AC3E}">
        <p14:creationId xmlns:p14="http://schemas.microsoft.com/office/powerpoint/2010/main" val="24526401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2 columns)">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1008877" y="2209801"/>
            <a:ext cx="7947773" cy="4278538"/>
          </a:xfrm>
          <a:prstGeom prst="rect">
            <a:avLst/>
          </a:prstGeom>
        </p:spPr>
        <p:txBody>
          <a:bodyPr lIns="0" tIns="0" rIns="0" bIns="0" anchor="t" anchorCtr="0"/>
          <a:lstStyle>
            <a:lvl1pPr>
              <a:defRPr sz="9218" b="0" i="0">
                <a:solidFill>
                  <a:schemeClr val="bg1"/>
                </a:solidFill>
                <a:latin typeface="+mj-lt"/>
                <a:cs typeface="Arial" panose="020B0604020202020204" pitchFamily="34" charset="0"/>
              </a:defRPr>
            </a:lvl1pPr>
          </a:lstStyle>
          <a:p>
            <a:r>
              <a:rPr lang="en-IE"/>
              <a:t>Page title goes here</a:t>
            </a:r>
            <a:endParaRPr/>
          </a:p>
        </p:txBody>
      </p:sp>
      <p:sp>
        <p:nvSpPr>
          <p:cNvPr id="3" name="Holder 3"/>
          <p:cNvSpPr>
            <a:spLocks noGrp="1"/>
          </p:cNvSpPr>
          <p:nvPr>
            <p:ph type="body" idx="1" hasCustomPrompt="1"/>
          </p:nvPr>
        </p:nvSpPr>
        <p:spPr>
          <a:xfrm>
            <a:off x="10527722" y="2497667"/>
            <a:ext cx="6009187" cy="9073526"/>
          </a:xfrm>
          <a:prstGeom prst="rect">
            <a:avLst/>
          </a:prstGeom>
        </p:spPr>
        <p:txBody>
          <a:bodyPr lIns="0" tIns="0" rIns="0" bIns="0"/>
          <a:lstStyle>
            <a:lvl1pPr>
              <a:spcAft>
                <a:spcPts val="2184"/>
              </a:spcAft>
              <a:defRPr sz="2910">
                <a:solidFill>
                  <a:schemeClr val="bg1"/>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17737312" y="12522750"/>
            <a:ext cx="5607955" cy="685800"/>
          </a:xfrm>
          <a:prstGeom prst="rect">
            <a:avLst/>
          </a:prstGeom>
        </p:spPr>
        <p:txBody>
          <a:bodyPr lIns="0" tIns="0" rIns="0" bIns="0" anchor="b"/>
          <a:lstStyle>
            <a:lvl1pPr algn="r">
              <a:defRPr sz="2546">
                <a:solidFill>
                  <a:schemeClr val="bg1"/>
                </a:solidFill>
                <a:latin typeface="Arial" panose="020B0604020202020204" pitchFamily="34" charset="0"/>
                <a:cs typeface="Arial" panose="020B0604020202020204" pitchFamily="34" charset="0"/>
              </a:defRPr>
            </a:lvl1pPr>
          </a:lstStyle>
          <a:p>
            <a:fld id="{B6F15528-21DE-4FAA-801E-634DDDAF4B2B}" type="slidenum">
              <a:rPr lang="en-IE" smtClean="0"/>
              <a:pPr/>
              <a:t>‹#›</a:t>
            </a:fld>
            <a:endParaRPr lang="en-IE"/>
          </a:p>
        </p:txBody>
      </p:sp>
      <p:sp>
        <p:nvSpPr>
          <p:cNvPr id="5" name="Holder 3">
            <a:extLst>
              <a:ext uri="{FF2B5EF4-FFF2-40B4-BE49-F238E27FC236}">
                <a16:creationId xmlns:a16="http://schemas.microsoft.com/office/drawing/2014/main" id="{E7BBCB07-8D0F-D588-4F43-B1E11CCDE79A}"/>
              </a:ext>
            </a:extLst>
          </p:cNvPr>
          <p:cNvSpPr>
            <a:spLocks noGrp="1"/>
          </p:cNvSpPr>
          <p:nvPr>
            <p:ph type="body" idx="10" hasCustomPrompt="1"/>
          </p:nvPr>
        </p:nvSpPr>
        <p:spPr>
          <a:xfrm>
            <a:off x="17363643" y="2497667"/>
            <a:ext cx="6009187" cy="9073526"/>
          </a:xfrm>
          <a:prstGeom prst="rect">
            <a:avLst/>
          </a:prstGeom>
        </p:spPr>
        <p:txBody>
          <a:bodyPr lIns="0" tIns="0" rIns="0" bIns="0"/>
          <a:lstStyle>
            <a:lvl1pPr>
              <a:spcAft>
                <a:spcPts val="2184"/>
              </a:spcAft>
              <a:defRPr sz="2910">
                <a:solidFill>
                  <a:schemeClr val="bg1"/>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pic>
        <p:nvPicPr>
          <p:cNvPr id="6" name="Picture 287">
            <a:extLst>
              <a:ext uri="{FF2B5EF4-FFF2-40B4-BE49-F238E27FC236}">
                <a16:creationId xmlns:a16="http://schemas.microsoft.com/office/drawing/2014/main" id="{2434586A-F002-EA2E-B9B4-907E950234D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1402671" y="666161"/>
            <a:ext cx="1970868" cy="524078"/>
          </a:xfrm>
          <a:prstGeom prst="rect">
            <a:avLst/>
          </a:prstGeom>
        </p:spPr>
      </p:pic>
    </p:spTree>
    <p:extLst>
      <p:ext uri="{BB962C8B-B14F-4D97-AF65-F5344CB8AC3E}">
        <p14:creationId xmlns:p14="http://schemas.microsoft.com/office/powerpoint/2010/main" val="38230048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_Team page">
    <p:bg>
      <p:bgPr>
        <a:solidFill>
          <a:schemeClr val="accent1"/>
        </a:solidFill>
        <a:effectLst/>
      </p:bgPr>
    </p:bg>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1008873" y="7213353"/>
            <a:ext cx="4066303" cy="1030882"/>
          </a:xfrm>
          <a:prstGeom prst="rect">
            <a:avLst/>
          </a:prstGeom>
        </p:spPr>
        <p:txBody>
          <a:bodyPr lIns="0" tIns="0" rIns="0" bIns="0"/>
          <a:lstStyle>
            <a:lvl1pPr>
              <a:spcAft>
                <a:spcPts val="2184"/>
              </a:spcAft>
              <a:defRPr sz="2910" b="1">
                <a:solidFill>
                  <a:schemeClr val="bg1"/>
                </a:solidFill>
                <a:latin typeface="+mn-lt"/>
                <a:cs typeface="Arial" panose="020B0604020202020204" pitchFamily="34" charset="0"/>
              </a:defRPr>
            </a:lvl1pPr>
          </a:lstStyle>
          <a:p>
            <a:r>
              <a:rPr lang="en-IE"/>
              <a:t>Name Surname</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17731788" y="12522750"/>
            <a:ext cx="5607955" cy="685800"/>
          </a:xfrm>
          <a:prstGeom prst="rect">
            <a:avLst/>
          </a:prstGeom>
        </p:spPr>
        <p:txBody>
          <a:bodyPr lIns="0" tIns="0" rIns="0" bIns="0" anchor="b"/>
          <a:lstStyle>
            <a:lvl1pPr algn="r">
              <a:defRPr sz="2546">
                <a:solidFill>
                  <a:schemeClr val="bg1"/>
                </a:solidFill>
                <a:latin typeface="+mn-lt"/>
                <a:cs typeface="Arial" panose="020B0604020202020204" pitchFamily="34" charset="0"/>
              </a:defRPr>
            </a:lvl1pPr>
          </a:lstStyle>
          <a:p>
            <a:fld id="{B6F15528-21DE-4FAA-801E-634DDDAF4B2B}" type="slidenum">
              <a:rPr lang="en-IE" smtClean="0"/>
              <a:pPr/>
              <a:t>‹#›</a:t>
            </a:fld>
            <a:endParaRPr lang="en-IE"/>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1008873" y="2872599"/>
            <a:ext cx="4066303" cy="398540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5" name="Holder 3">
            <a:extLst>
              <a:ext uri="{FF2B5EF4-FFF2-40B4-BE49-F238E27FC236}">
                <a16:creationId xmlns:a16="http://schemas.microsoft.com/office/drawing/2014/main" id="{55E2D3B9-7856-B057-4A35-68DD923A4ED7}"/>
              </a:ext>
            </a:extLst>
          </p:cNvPr>
          <p:cNvSpPr>
            <a:spLocks noGrp="1"/>
          </p:cNvSpPr>
          <p:nvPr>
            <p:ph type="body" idx="11" hasCustomPrompt="1"/>
          </p:nvPr>
        </p:nvSpPr>
        <p:spPr>
          <a:xfrm>
            <a:off x="5577131" y="7213353"/>
            <a:ext cx="4066303" cy="1030882"/>
          </a:xfrm>
          <a:prstGeom prst="rect">
            <a:avLst/>
          </a:prstGeom>
        </p:spPr>
        <p:txBody>
          <a:bodyPr lIns="0" tIns="0" rIns="0" bIns="0"/>
          <a:lstStyle>
            <a:lvl1pPr>
              <a:spcAft>
                <a:spcPts val="2184"/>
              </a:spcAft>
              <a:defRPr sz="2910" b="1">
                <a:solidFill>
                  <a:schemeClr val="bg1"/>
                </a:solidFill>
                <a:latin typeface="+mn-lt"/>
                <a:cs typeface="Arial" panose="020B0604020202020204" pitchFamily="34" charset="0"/>
              </a:defRPr>
            </a:lvl1pPr>
          </a:lstStyle>
          <a:p>
            <a:r>
              <a:rPr lang="en-IE"/>
              <a:t>Name Surname</a:t>
            </a:r>
          </a:p>
        </p:txBody>
      </p:sp>
      <p:sp>
        <p:nvSpPr>
          <p:cNvPr id="10" name="Picture Placeholder 7">
            <a:extLst>
              <a:ext uri="{FF2B5EF4-FFF2-40B4-BE49-F238E27FC236}">
                <a16:creationId xmlns:a16="http://schemas.microsoft.com/office/drawing/2014/main" id="{444D3303-4802-9510-E574-6FA21A4C09C7}"/>
              </a:ext>
            </a:extLst>
          </p:cNvPr>
          <p:cNvSpPr>
            <a:spLocks noGrp="1"/>
          </p:cNvSpPr>
          <p:nvPr>
            <p:ph type="pic" sz="quarter" idx="12" hasCustomPrompt="1"/>
          </p:nvPr>
        </p:nvSpPr>
        <p:spPr>
          <a:xfrm>
            <a:off x="5577131" y="2872599"/>
            <a:ext cx="4066303" cy="398540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11" name="Holder 3">
            <a:extLst>
              <a:ext uri="{FF2B5EF4-FFF2-40B4-BE49-F238E27FC236}">
                <a16:creationId xmlns:a16="http://schemas.microsoft.com/office/drawing/2014/main" id="{E0BF5907-B5C6-DBEE-C90D-D874E1880DF4}"/>
              </a:ext>
            </a:extLst>
          </p:cNvPr>
          <p:cNvSpPr>
            <a:spLocks noGrp="1"/>
          </p:cNvSpPr>
          <p:nvPr>
            <p:ph type="body" idx="13" hasCustomPrompt="1"/>
          </p:nvPr>
        </p:nvSpPr>
        <p:spPr>
          <a:xfrm>
            <a:off x="10145390" y="7213353"/>
            <a:ext cx="4066303" cy="1030882"/>
          </a:xfrm>
          <a:prstGeom prst="rect">
            <a:avLst/>
          </a:prstGeom>
        </p:spPr>
        <p:txBody>
          <a:bodyPr lIns="0" tIns="0" rIns="0" bIns="0"/>
          <a:lstStyle>
            <a:lvl1pPr>
              <a:spcAft>
                <a:spcPts val="2184"/>
              </a:spcAft>
              <a:defRPr sz="2910" b="1">
                <a:solidFill>
                  <a:schemeClr val="bg1"/>
                </a:solidFill>
                <a:latin typeface="+mn-lt"/>
                <a:cs typeface="Arial" panose="020B0604020202020204" pitchFamily="34" charset="0"/>
              </a:defRPr>
            </a:lvl1pPr>
          </a:lstStyle>
          <a:p>
            <a:r>
              <a:rPr lang="en-IE"/>
              <a:t>Name Surname</a:t>
            </a:r>
          </a:p>
        </p:txBody>
      </p:sp>
      <p:sp>
        <p:nvSpPr>
          <p:cNvPr id="12" name="Picture Placeholder 7">
            <a:extLst>
              <a:ext uri="{FF2B5EF4-FFF2-40B4-BE49-F238E27FC236}">
                <a16:creationId xmlns:a16="http://schemas.microsoft.com/office/drawing/2014/main" id="{43F72B72-69AC-62EE-C6C0-A475A32A16CA}"/>
              </a:ext>
            </a:extLst>
          </p:cNvPr>
          <p:cNvSpPr>
            <a:spLocks noGrp="1"/>
          </p:cNvSpPr>
          <p:nvPr>
            <p:ph type="pic" sz="quarter" idx="14" hasCustomPrompt="1"/>
          </p:nvPr>
        </p:nvSpPr>
        <p:spPr>
          <a:xfrm>
            <a:off x="10145390" y="2872599"/>
            <a:ext cx="4066303" cy="398540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13" name="Holder 3">
            <a:extLst>
              <a:ext uri="{FF2B5EF4-FFF2-40B4-BE49-F238E27FC236}">
                <a16:creationId xmlns:a16="http://schemas.microsoft.com/office/drawing/2014/main" id="{FE9B0D82-8E22-0837-8C7B-F25827ED477A}"/>
              </a:ext>
            </a:extLst>
          </p:cNvPr>
          <p:cNvSpPr>
            <a:spLocks noGrp="1"/>
          </p:cNvSpPr>
          <p:nvPr>
            <p:ph type="body" idx="15" hasCustomPrompt="1"/>
          </p:nvPr>
        </p:nvSpPr>
        <p:spPr>
          <a:xfrm>
            <a:off x="14713648" y="7213353"/>
            <a:ext cx="4066303" cy="1030882"/>
          </a:xfrm>
          <a:prstGeom prst="rect">
            <a:avLst/>
          </a:prstGeom>
        </p:spPr>
        <p:txBody>
          <a:bodyPr lIns="0" tIns="0" rIns="0" bIns="0"/>
          <a:lstStyle>
            <a:lvl1pPr>
              <a:spcAft>
                <a:spcPts val="2184"/>
              </a:spcAft>
              <a:defRPr sz="2910" b="1">
                <a:solidFill>
                  <a:schemeClr val="bg1"/>
                </a:solidFill>
                <a:latin typeface="+mn-lt"/>
                <a:cs typeface="Arial" panose="020B0604020202020204" pitchFamily="34" charset="0"/>
              </a:defRPr>
            </a:lvl1pPr>
          </a:lstStyle>
          <a:p>
            <a:r>
              <a:rPr lang="en-IE"/>
              <a:t>Name Surname</a:t>
            </a:r>
          </a:p>
        </p:txBody>
      </p:sp>
      <p:sp>
        <p:nvSpPr>
          <p:cNvPr id="14" name="Picture Placeholder 7">
            <a:extLst>
              <a:ext uri="{FF2B5EF4-FFF2-40B4-BE49-F238E27FC236}">
                <a16:creationId xmlns:a16="http://schemas.microsoft.com/office/drawing/2014/main" id="{BAF6A549-D8DB-E3D0-4BD6-7F00791D3EF3}"/>
              </a:ext>
            </a:extLst>
          </p:cNvPr>
          <p:cNvSpPr>
            <a:spLocks noGrp="1"/>
          </p:cNvSpPr>
          <p:nvPr>
            <p:ph type="pic" sz="quarter" idx="16" hasCustomPrompt="1"/>
          </p:nvPr>
        </p:nvSpPr>
        <p:spPr>
          <a:xfrm>
            <a:off x="14713648" y="2872599"/>
            <a:ext cx="4066303" cy="398540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15" name="Holder 3">
            <a:extLst>
              <a:ext uri="{FF2B5EF4-FFF2-40B4-BE49-F238E27FC236}">
                <a16:creationId xmlns:a16="http://schemas.microsoft.com/office/drawing/2014/main" id="{825A93AF-C4C4-5449-AA29-E6ED3229DD87}"/>
              </a:ext>
            </a:extLst>
          </p:cNvPr>
          <p:cNvSpPr>
            <a:spLocks noGrp="1"/>
          </p:cNvSpPr>
          <p:nvPr>
            <p:ph type="body" idx="17" hasCustomPrompt="1"/>
          </p:nvPr>
        </p:nvSpPr>
        <p:spPr>
          <a:xfrm>
            <a:off x="19281905" y="7213353"/>
            <a:ext cx="4066303" cy="1030882"/>
          </a:xfrm>
          <a:prstGeom prst="rect">
            <a:avLst/>
          </a:prstGeom>
        </p:spPr>
        <p:txBody>
          <a:bodyPr lIns="0" tIns="0" rIns="0" bIns="0"/>
          <a:lstStyle>
            <a:lvl1pPr>
              <a:spcAft>
                <a:spcPts val="2184"/>
              </a:spcAft>
              <a:defRPr sz="2910" b="1">
                <a:solidFill>
                  <a:schemeClr val="bg1"/>
                </a:solidFill>
                <a:latin typeface="+mn-lt"/>
                <a:cs typeface="Arial" panose="020B0604020202020204" pitchFamily="34" charset="0"/>
              </a:defRPr>
            </a:lvl1pPr>
          </a:lstStyle>
          <a:p>
            <a:r>
              <a:rPr lang="en-IE"/>
              <a:t>Name Surname</a:t>
            </a:r>
          </a:p>
        </p:txBody>
      </p:sp>
      <p:sp>
        <p:nvSpPr>
          <p:cNvPr id="16" name="Picture Placeholder 7">
            <a:extLst>
              <a:ext uri="{FF2B5EF4-FFF2-40B4-BE49-F238E27FC236}">
                <a16:creationId xmlns:a16="http://schemas.microsoft.com/office/drawing/2014/main" id="{933B3666-69E3-1457-2AC1-C75F47822A4E}"/>
              </a:ext>
            </a:extLst>
          </p:cNvPr>
          <p:cNvSpPr>
            <a:spLocks noGrp="1"/>
          </p:cNvSpPr>
          <p:nvPr>
            <p:ph type="pic" sz="quarter" idx="18" hasCustomPrompt="1"/>
          </p:nvPr>
        </p:nvSpPr>
        <p:spPr>
          <a:xfrm>
            <a:off x="19281905" y="2872599"/>
            <a:ext cx="4066303" cy="398540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17" name="Holder 3">
            <a:extLst>
              <a:ext uri="{FF2B5EF4-FFF2-40B4-BE49-F238E27FC236}">
                <a16:creationId xmlns:a16="http://schemas.microsoft.com/office/drawing/2014/main" id="{234B8308-1440-371C-11FC-67AB98B132B0}"/>
              </a:ext>
            </a:extLst>
          </p:cNvPr>
          <p:cNvSpPr>
            <a:spLocks noGrp="1"/>
          </p:cNvSpPr>
          <p:nvPr>
            <p:ph type="body" idx="19" hasCustomPrompt="1"/>
          </p:nvPr>
        </p:nvSpPr>
        <p:spPr>
          <a:xfrm>
            <a:off x="1008873" y="8317369"/>
            <a:ext cx="4066303" cy="2638374"/>
          </a:xfrm>
          <a:prstGeom prst="rect">
            <a:avLst/>
          </a:prstGeom>
        </p:spPr>
        <p:txBody>
          <a:bodyPr lIns="0" tIns="0" rIns="0" bIns="0"/>
          <a:lstStyle>
            <a:lvl1pPr>
              <a:spcAft>
                <a:spcPts val="2184"/>
              </a:spcAft>
              <a:defRPr sz="2184" b="0">
                <a:solidFill>
                  <a:schemeClr val="bg1"/>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18" name="Holder 3">
            <a:extLst>
              <a:ext uri="{FF2B5EF4-FFF2-40B4-BE49-F238E27FC236}">
                <a16:creationId xmlns:a16="http://schemas.microsoft.com/office/drawing/2014/main" id="{0BC212D3-0906-F1A4-3D63-A2EB6C334DA6}"/>
              </a:ext>
            </a:extLst>
          </p:cNvPr>
          <p:cNvSpPr>
            <a:spLocks noGrp="1"/>
          </p:cNvSpPr>
          <p:nvPr>
            <p:ph type="body" idx="20" hasCustomPrompt="1"/>
          </p:nvPr>
        </p:nvSpPr>
        <p:spPr>
          <a:xfrm>
            <a:off x="5577131" y="8317369"/>
            <a:ext cx="4066303" cy="2638374"/>
          </a:xfrm>
          <a:prstGeom prst="rect">
            <a:avLst/>
          </a:prstGeom>
        </p:spPr>
        <p:txBody>
          <a:bodyPr lIns="0" tIns="0" rIns="0" bIns="0"/>
          <a:lstStyle>
            <a:lvl1pPr>
              <a:spcAft>
                <a:spcPts val="2184"/>
              </a:spcAft>
              <a:defRPr sz="2184" b="0">
                <a:solidFill>
                  <a:schemeClr val="bg1"/>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19" name="Holder 3">
            <a:extLst>
              <a:ext uri="{FF2B5EF4-FFF2-40B4-BE49-F238E27FC236}">
                <a16:creationId xmlns:a16="http://schemas.microsoft.com/office/drawing/2014/main" id="{64532547-9C06-91B8-804D-679930FF513D}"/>
              </a:ext>
            </a:extLst>
          </p:cNvPr>
          <p:cNvSpPr>
            <a:spLocks noGrp="1"/>
          </p:cNvSpPr>
          <p:nvPr>
            <p:ph type="body" idx="21" hasCustomPrompt="1"/>
          </p:nvPr>
        </p:nvSpPr>
        <p:spPr>
          <a:xfrm>
            <a:off x="10145390" y="8317369"/>
            <a:ext cx="4066303" cy="2638374"/>
          </a:xfrm>
          <a:prstGeom prst="rect">
            <a:avLst/>
          </a:prstGeom>
        </p:spPr>
        <p:txBody>
          <a:bodyPr lIns="0" tIns="0" rIns="0" bIns="0"/>
          <a:lstStyle>
            <a:lvl1pPr>
              <a:spcAft>
                <a:spcPts val="2184"/>
              </a:spcAft>
              <a:defRPr sz="2184" b="0">
                <a:solidFill>
                  <a:schemeClr val="bg1"/>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20" name="Holder 3">
            <a:extLst>
              <a:ext uri="{FF2B5EF4-FFF2-40B4-BE49-F238E27FC236}">
                <a16:creationId xmlns:a16="http://schemas.microsoft.com/office/drawing/2014/main" id="{9AE4E55B-EFD8-B5A3-D117-56B793269F0C}"/>
              </a:ext>
            </a:extLst>
          </p:cNvPr>
          <p:cNvSpPr>
            <a:spLocks noGrp="1"/>
          </p:cNvSpPr>
          <p:nvPr>
            <p:ph type="body" idx="22" hasCustomPrompt="1"/>
          </p:nvPr>
        </p:nvSpPr>
        <p:spPr>
          <a:xfrm>
            <a:off x="14713648" y="8317369"/>
            <a:ext cx="4066303" cy="2638374"/>
          </a:xfrm>
          <a:prstGeom prst="rect">
            <a:avLst/>
          </a:prstGeom>
        </p:spPr>
        <p:txBody>
          <a:bodyPr lIns="0" tIns="0" rIns="0" bIns="0"/>
          <a:lstStyle>
            <a:lvl1pPr>
              <a:spcAft>
                <a:spcPts val="2184"/>
              </a:spcAft>
              <a:defRPr sz="2184" b="0">
                <a:solidFill>
                  <a:schemeClr val="bg1"/>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21" name="Holder 3">
            <a:extLst>
              <a:ext uri="{FF2B5EF4-FFF2-40B4-BE49-F238E27FC236}">
                <a16:creationId xmlns:a16="http://schemas.microsoft.com/office/drawing/2014/main" id="{2DF06BE7-520C-2951-5360-69F56DBA25CB}"/>
              </a:ext>
            </a:extLst>
          </p:cNvPr>
          <p:cNvSpPr>
            <a:spLocks noGrp="1"/>
          </p:cNvSpPr>
          <p:nvPr>
            <p:ph type="body" idx="23" hasCustomPrompt="1"/>
          </p:nvPr>
        </p:nvSpPr>
        <p:spPr>
          <a:xfrm>
            <a:off x="19281905" y="8317369"/>
            <a:ext cx="4066303" cy="2638374"/>
          </a:xfrm>
          <a:prstGeom prst="rect">
            <a:avLst/>
          </a:prstGeom>
        </p:spPr>
        <p:txBody>
          <a:bodyPr lIns="0" tIns="0" rIns="0" bIns="0"/>
          <a:lstStyle>
            <a:lvl1pPr>
              <a:spcAft>
                <a:spcPts val="2184"/>
              </a:spcAft>
              <a:defRPr sz="2184" b="0">
                <a:solidFill>
                  <a:schemeClr val="bg1"/>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29" name="Freeform 28">
            <a:extLst>
              <a:ext uri="{FF2B5EF4-FFF2-40B4-BE49-F238E27FC236}">
                <a16:creationId xmlns:a16="http://schemas.microsoft.com/office/drawing/2014/main" id="{2C46E54E-4838-C48C-0C8D-ED934AE7760C}"/>
              </a:ext>
            </a:extLst>
          </p:cNvPr>
          <p:cNvSpPr/>
          <p:nvPr userDrawn="1"/>
        </p:nvSpPr>
        <p:spPr>
          <a:xfrm>
            <a:off x="5639070" y="10955741"/>
            <a:ext cx="3942429" cy="615450"/>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solidFill>
                <a:schemeClr val="bg1"/>
              </a:solidFill>
              <a:latin typeface="+mn-lt"/>
            </a:endParaRPr>
          </a:p>
        </p:txBody>
      </p:sp>
      <p:pic>
        <p:nvPicPr>
          <p:cNvPr id="34" name="Picture 33">
            <a:extLst>
              <a:ext uri="{FF2B5EF4-FFF2-40B4-BE49-F238E27FC236}">
                <a16:creationId xmlns:a16="http://schemas.microsoft.com/office/drawing/2014/main" id="{2FE1E9DD-7CBC-D1D6-FD23-7137E2626909}"/>
              </a:ext>
            </a:extLst>
          </p:cNvPr>
          <p:cNvPicPr>
            <a:picLocks noChangeAspect="1"/>
          </p:cNvPicPr>
          <p:nvPr userDrawn="1"/>
        </p:nvPicPr>
        <p:blipFill>
          <a:blip r:embed="rId2"/>
          <a:stretch>
            <a:fillRect/>
          </a:stretch>
        </p:blipFill>
        <p:spPr>
          <a:xfrm>
            <a:off x="8739761" y="11045067"/>
            <a:ext cx="423900" cy="423898"/>
          </a:xfrm>
          <a:prstGeom prst="rect">
            <a:avLst/>
          </a:prstGeom>
        </p:spPr>
      </p:pic>
      <p:sp>
        <p:nvSpPr>
          <p:cNvPr id="35" name="Holder 3">
            <a:extLst>
              <a:ext uri="{FF2B5EF4-FFF2-40B4-BE49-F238E27FC236}">
                <a16:creationId xmlns:a16="http://schemas.microsoft.com/office/drawing/2014/main" id="{AD1AED54-014C-C78F-BFB2-3BFD2FB622A1}"/>
              </a:ext>
            </a:extLst>
          </p:cNvPr>
          <p:cNvSpPr>
            <a:spLocks noGrp="1"/>
          </p:cNvSpPr>
          <p:nvPr>
            <p:ph type="body" idx="24" hasCustomPrompt="1"/>
          </p:nvPr>
        </p:nvSpPr>
        <p:spPr>
          <a:xfrm>
            <a:off x="5951783" y="10955741"/>
            <a:ext cx="2441321" cy="632338"/>
          </a:xfrm>
          <a:prstGeom prst="rect">
            <a:avLst/>
          </a:prstGeom>
        </p:spPr>
        <p:txBody>
          <a:bodyPr lIns="0" tIns="0" rIns="0" bIns="0" anchor="ctr"/>
          <a:lstStyle>
            <a:lvl1pPr>
              <a:spcAft>
                <a:spcPts val="2184"/>
              </a:spcAft>
              <a:defRPr sz="2910" b="1">
                <a:solidFill>
                  <a:schemeClr val="bg1"/>
                </a:solidFill>
                <a:latin typeface="+mn-lt"/>
                <a:cs typeface="Arial" panose="020B0604020202020204" pitchFamily="34" charset="0"/>
              </a:defRPr>
            </a:lvl1pPr>
          </a:lstStyle>
          <a:p>
            <a:r>
              <a:rPr lang="en-IE"/>
              <a:t>Connect</a:t>
            </a:r>
          </a:p>
        </p:txBody>
      </p:sp>
      <p:sp>
        <p:nvSpPr>
          <p:cNvPr id="39" name="Freeform 38">
            <a:extLst>
              <a:ext uri="{FF2B5EF4-FFF2-40B4-BE49-F238E27FC236}">
                <a16:creationId xmlns:a16="http://schemas.microsoft.com/office/drawing/2014/main" id="{000604CD-A6F7-D12B-E28E-A8399BE0D752}"/>
              </a:ext>
            </a:extLst>
          </p:cNvPr>
          <p:cNvSpPr/>
          <p:nvPr userDrawn="1"/>
        </p:nvSpPr>
        <p:spPr>
          <a:xfrm>
            <a:off x="1070812" y="10955741"/>
            <a:ext cx="3942429" cy="615450"/>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solidFill>
                <a:schemeClr val="bg1"/>
              </a:solidFill>
              <a:latin typeface="+mn-lt"/>
            </a:endParaRPr>
          </a:p>
        </p:txBody>
      </p:sp>
      <p:pic>
        <p:nvPicPr>
          <p:cNvPr id="40" name="Picture 39">
            <a:extLst>
              <a:ext uri="{FF2B5EF4-FFF2-40B4-BE49-F238E27FC236}">
                <a16:creationId xmlns:a16="http://schemas.microsoft.com/office/drawing/2014/main" id="{90FA48BD-5BA3-036F-65FB-A22A81D21286}"/>
              </a:ext>
            </a:extLst>
          </p:cNvPr>
          <p:cNvPicPr>
            <a:picLocks noChangeAspect="1"/>
          </p:cNvPicPr>
          <p:nvPr userDrawn="1"/>
        </p:nvPicPr>
        <p:blipFill>
          <a:blip r:embed="rId2"/>
          <a:stretch>
            <a:fillRect/>
          </a:stretch>
        </p:blipFill>
        <p:spPr>
          <a:xfrm>
            <a:off x="4192895" y="11045067"/>
            <a:ext cx="423900" cy="423898"/>
          </a:xfrm>
          <a:prstGeom prst="rect">
            <a:avLst/>
          </a:prstGeom>
        </p:spPr>
      </p:pic>
      <p:sp>
        <p:nvSpPr>
          <p:cNvPr id="41" name="Holder 3">
            <a:extLst>
              <a:ext uri="{FF2B5EF4-FFF2-40B4-BE49-F238E27FC236}">
                <a16:creationId xmlns:a16="http://schemas.microsoft.com/office/drawing/2014/main" id="{98BBF9B4-AB21-A92F-201C-611A9421FA67}"/>
              </a:ext>
            </a:extLst>
          </p:cNvPr>
          <p:cNvSpPr>
            <a:spLocks noGrp="1"/>
          </p:cNvSpPr>
          <p:nvPr>
            <p:ph type="body" idx="25" hasCustomPrompt="1"/>
          </p:nvPr>
        </p:nvSpPr>
        <p:spPr>
          <a:xfrm>
            <a:off x="1382236" y="10955741"/>
            <a:ext cx="2441321" cy="632338"/>
          </a:xfrm>
          <a:prstGeom prst="rect">
            <a:avLst/>
          </a:prstGeom>
        </p:spPr>
        <p:txBody>
          <a:bodyPr lIns="0" tIns="0" rIns="0" bIns="0" anchor="ctr"/>
          <a:lstStyle>
            <a:lvl1pPr>
              <a:spcAft>
                <a:spcPts val="2184"/>
              </a:spcAft>
              <a:defRPr sz="2910" b="1">
                <a:solidFill>
                  <a:schemeClr val="bg1"/>
                </a:solidFill>
                <a:latin typeface="+mn-lt"/>
                <a:cs typeface="Arial" panose="020B0604020202020204" pitchFamily="34" charset="0"/>
              </a:defRPr>
            </a:lvl1pPr>
          </a:lstStyle>
          <a:p>
            <a:r>
              <a:rPr lang="en-IE"/>
              <a:t>Connect</a:t>
            </a:r>
          </a:p>
        </p:txBody>
      </p:sp>
      <p:sp>
        <p:nvSpPr>
          <p:cNvPr id="45" name="Freeform 44">
            <a:extLst>
              <a:ext uri="{FF2B5EF4-FFF2-40B4-BE49-F238E27FC236}">
                <a16:creationId xmlns:a16="http://schemas.microsoft.com/office/drawing/2014/main" id="{FAA81770-2EE8-06B9-2863-B10E4EEE91DD}"/>
              </a:ext>
            </a:extLst>
          </p:cNvPr>
          <p:cNvSpPr/>
          <p:nvPr userDrawn="1"/>
        </p:nvSpPr>
        <p:spPr>
          <a:xfrm>
            <a:off x="10207329" y="10955741"/>
            <a:ext cx="3942429" cy="615450"/>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solidFill>
                <a:schemeClr val="bg1"/>
              </a:solidFill>
              <a:latin typeface="+mn-lt"/>
            </a:endParaRPr>
          </a:p>
        </p:txBody>
      </p:sp>
      <p:pic>
        <p:nvPicPr>
          <p:cNvPr id="46" name="Picture 45">
            <a:extLst>
              <a:ext uri="{FF2B5EF4-FFF2-40B4-BE49-F238E27FC236}">
                <a16:creationId xmlns:a16="http://schemas.microsoft.com/office/drawing/2014/main" id="{F41F9D0B-75BE-7E01-D31E-774925A816CB}"/>
              </a:ext>
            </a:extLst>
          </p:cNvPr>
          <p:cNvPicPr>
            <a:picLocks noChangeAspect="1"/>
          </p:cNvPicPr>
          <p:nvPr userDrawn="1"/>
        </p:nvPicPr>
        <p:blipFill>
          <a:blip r:embed="rId2"/>
          <a:stretch>
            <a:fillRect/>
          </a:stretch>
        </p:blipFill>
        <p:spPr>
          <a:xfrm>
            <a:off x="13286627" y="11045067"/>
            <a:ext cx="423900" cy="423898"/>
          </a:xfrm>
          <a:prstGeom prst="rect">
            <a:avLst/>
          </a:prstGeom>
        </p:spPr>
      </p:pic>
      <p:sp>
        <p:nvSpPr>
          <p:cNvPr id="47" name="Holder 3">
            <a:extLst>
              <a:ext uri="{FF2B5EF4-FFF2-40B4-BE49-F238E27FC236}">
                <a16:creationId xmlns:a16="http://schemas.microsoft.com/office/drawing/2014/main" id="{F21CC18B-389C-55AA-D469-FB02BBD593FC}"/>
              </a:ext>
            </a:extLst>
          </p:cNvPr>
          <p:cNvSpPr>
            <a:spLocks noGrp="1"/>
          </p:cNvSpPr>
          <p:nvPr>
            <p:ph type="body" idx="26" hasCustomPrompt="1"/>
          </p:nvPr>
        </p:nvSpPr>
        <p:spPr>
          <a:xfrm>
            <a:off x="10521329" y="10955741"/>
            <a:ext cx="2441321" cy="632338"/>
          </a:xfrm>
          <a:prstGeom prst="rect">
            <a:avLst/>
          </a:prstGeom>
        </p:spPr>
        <p:txBody>
          <a:bodyPr lIns="0" tIns="0" rIns="0" bIns="0" anchor="ctr"/>
          <a:lstStyle>
            <a:lvl1pPr>
              <a:spcAft>
                <a:spcPts val="2184"/>
              </a:spcAft>
              <a:defRPr sz="2910" b="1">
                <a:solidFill>
                  <a:schemeClr val="bg1"/>
                </a:solidFill>
                <a:latin typeface="+mn-lt"/>
                <a:cs typeface="Arial" panose="020B0604020202020204" pitchFamily="34" charset="0"/>
              </a:defRPr>
            </a:lvl1pPr>
          </a:lstStyle>
          <a:p>
            <a:r>
              <a:rPr lang="en-IE"/>
              <a:t>Connect</a:t>
            </a:r>
          </a:p>
        </p:txBody>
      </p:sp>
      <p:sp>
        <p:nvSpPr>
          <p:cNvPr id="51" name="Freeform 50">
            <a:extLst>
              <a:ext uri="{FF2B5EF4-FFF2-40B4-BE49-F238E27FC236}">
                <a16:creationId xmlns:a16="http://schemas.microsoft.com/office/drawing/2014/main" id="{2A001A47-862E-E7C3-D64F-264EC9C5CEA2}"/>
              </a:ext>
            </a:extLst>
          </p:cNvPr>
          <p:cNvSpPr/>
          <p:nvPr userDrawn="1"/>
        </p:nvSpPr>
        <p:spPr>
          <a:xfrm>
            <a:off x="14775587" y="10955741"/>
            <a:ext cx="3942429" cy="615450"/>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solidFill>
                <a:schemeClr val="bg1"/>
              </a:solidFill>
              <a:latin typeface="+mn-lt"/>
            </a:endParaRPr>
          </a:p>
        </p:txBody>
      </p:sp>
      <p:pic>
        <p:nvPicPr>
          <p:cNvPr id="52" name="Picture 51">
            <a:extLst>
              <a:ext uri="{FF2B5EF4-FFF2-40B4-BE49-F238E27FC236}">
                <a16:creationId xmlns:a16="http://schemas.microsoft.com/office/drawing/2014/main" id="{AB719AE4-B8F2-942D-9ABC-4179CF808A1D}"/>
              </a:ext>
            </a:extLst>
          </p:cNvPr>
          <p:cNvPicPr>
            <a:picLocks noChangeAspect="1"/>
          </p:cNvPicPr>
          <p:nvPr userDrawn="1"/>
        </p:nvPicPr>
        <p:blipFill>
          <a:blip r:embed="rId2"/>
          <a:stretch>
            <a:fillRect/>
          </a:stretch>
        </p:blipFill>
        <p:spPr>
          <a:xfrm>
            <a:off x="17833493" y="11045067"/>
            <a:ext cx="423900" cy="423898"/>
          </a:xfrm>
          <a:prstGeom prst="rect">
            <a:avLst/>
          </a:prstGeom>
        </p:spPr>
      </p:pic>
      <p:sp>
        <p:nvSpPr>
          <p:cNvPr id="53" name="Holder 3">
            <a:extLst>
              <a:ext uri="{FF2B5EF4-FFF2-40B4-BE49-F238E27FC236}">
                <a16:creationId xmlns:a16="http://schemas.microsoft.com/office/drawing/2014/main" id="{830B3661-512F-802F-13FD-2DBC363D9A27}"/>
              </a:ext>
            </a:extLst>
          </p:cNvPr>
          <p:cNvSpPr>
            <a:spLocks noGrp="1"/>
          </p:cNvSpPr>
          <p:nvPr>
            <p:ph type="body" idx="27" hasCustomPrompt="1"/>
          </p:nvPr>
        </p:nvSpPr>
        <p:spPr>
          <a:xfrm>
            <a:off x="15090876" y="10955741"/>
            <a:ext cx="2441321" cy="632338"/>
          </a:xfrm>
          <a:prstGeom prst="rect">
            <a:avLst/>
          </a:prstGeom>
        </p:spPr>
        <p:txBody>
          <a:bodyPr lIns="0" tIns="0" rIns="0" bIns="0" anchor="ctr"/>
          <a:lstStyle>
            <a:lvl1pPr>
              <a:spcAft>
                <a:spcPts val="2184"/>
              </a:spcAft>
              <a:defRPr sz="2910" b="1">
                <a:solidFill>
                  <a:schemeClr val="bg1"/>
                </a:solidFill>
                <a:latin typeface="+mn-lt"/>
                <a:cs typeface="Arial" panose="020B0604020202020204" pitchFamily="34" charset="0"/>
              </a:defRPr>
            </a:lvl1pPr>
          </a:lstStyle>
          <a:p>
            <a:r>
              <a:rPr lang="en-IE"/>
              <a:t>Connect</a:t>
            </a:r>
          </a:p>
        </p:txBody>
      </p:sp>
      <p:sp>
        <p:nvSpPr>
          <p:cNvPr id="57" name="Freeform 56">
            <a:extLst>
              <a:ext uri="{FF2B5EF4-FFF2-40B4-BE49-F238E27FC236}">
                <a16:creationId xmlns:a16="http://schemas.microsoft.com/office/drawing/2014/main" id="{BF240FFE-D754-4451-76FB-1D0CCF3D6DEA}"/>
              </a:ext>
            </a:extLst>
          </p:cNvPr>
          <p:cNvSpPr/>
          <p:nvPr userDrawn="1"/>
        </p:nvSpPr>
        <p:spPr>
          <a:xfrm>
            <a:off x="19343844" y="10955741"/>
            <a:ext cx="3942429" cy="615450"/>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solidFill>
                <a:schemeClr val="bg1"/>
              </a:solidFill>
              <a:latin typeface="+mn-lt"/>
            </a:endParaRPr>
          </a:p>
        </p:txBody>
      </p:sp>
      <p:pic>
        <p:nvPicPr>
          <p:cNvPr id="58" name="Picture 57">
            <a:extLst>
              <a:ext uri="{FF2B5EF4-FFF2-40B4-BE49-F238E27FC236}">
                <a16:creationId xmlns:a16="http://schemas.microsoft.com/office/drawing/2014/main" id="{FC9F2370-4E40-6B90-A4A2-E21E605F5DF5}"/>
              </a:ext>
            </a:extLst>
          </p:cNvPr>
          <p:cNvPicPr>
            <a:picLocks noChangeAspect="1"/>
          </p:cNvPicPr>
          <p:nvPr userDrawn="1"/>
        </p:nvPicPr>
        <p:blipFill>
          <a:blip r:embed="rId2"/>
          <a:stretch>
            <a:fillRect/>
          </a:stretch>
        </p:blipFill>
        <p:spPr>
          <a:xfrm>
            <a:off x="22380358" y="11045067"/>
            <a:ext cx="423900" cy="423898"/>
          </a:xfrm>
          <a:prstGeom prst="rect">
            <a:avLst/>
          </a:prstGeom>
        </p:spPr>
      </p:pic>
      <p:sp>
        <p:nvSpPr>
          <p:cNvPr id="59" name="Holder 3">
            <a:extLst>
              <a:ext uri="{FF2B5EF4-FFF2-40B4-BE49-F238E27FC236}">
                <a16:creationId xmlns:a16="http://schemas.microsoft.com/office/drawing/2014/main" id="{92C22959-2902-2B41-EC7D-B4455E20A72F}"/>
              </a:ext>
            </a:extLst>
          </p:cNvPr>
          <p:cNvSpPr>
            <a:spLocks noGrp="1"/>
          </p:cNvSpPr>
          <p:nvPr>
            <p:ph type="body" idx="28" hasCustomPrompt="1"/>
          </p:nvPr>
        </p:nvSpPr>
        <p:spPr>
          <a:xfrm>
            <a:off x="19660422" y="10955741"/>
            <a:ext cx="2441321" cy="632338"/>
          </a:xfrm>
          <a:prstGeom prst="rect">
            <a:avLst/>
          </a:prstGeom>
        </p:spPr>
        <p:txBody>
          <a:bodyPr lIns="0" tIns="0" rIns="0" bIns="0" anchor="ctr"/>
          <a:lstStyle>
            <a:lvl1pPr>
              <a:spcAft>
                <a:spcPts val="2184"/>
              </a:spcAft>
              <a:defRPr sz="2910" b="1">
                <a:solidFill>
                  <a:schemeClr val="bg1"/>
                </a:solidFill>
                <a:latin typeface="+mn-lt"/>
                <a:cs typeface="Arial" panose="020B0604020202020204" pitchFamily="34" charset="0"/>
              </a:defRPr>
            </a:lvl1pPr>
          </a:lstStyle>
          <a:p>
            <a:r>
              <a:rPr lang="en-IE"/>
              <a:t>Connect</a:t>
            </a:r>
          </a:p>
        </p:txBody>
      </p:sp>
      <p:sp>
        <p:nvSpPr>
          <p:cNvPr id="6" name="Title 5">
            <a:extLst>
              <a:ext uri="{FF2B5EF4-FFF2-40B4-BE49-F238E27FC236}">
                <a16:creationId xmlns:a16="http://schemas.microsoft.com/office/drawing/2014/main" id="{D0655779-85B2-F022-7D52-1EF2DE7477B2}"/>
              </a:ext>
            </a:extLst>
          </p:cNvPr>
          <p:cNvSpPr>
            <a:spLocks noGrp="1"/>
          </p:cNvSpPr>
          <p:nvPr>
            <p:ph type="title" hasCustomPrompt="1"/>
          </p:nvPr>
        </p:nvSpPr>
        <p:spPr>
          <a:xfrm>
            <a:off x="1008872" y="943408"/>
            <a:ext cx="18334971" cy="1713596"/>
          </a:xfrm>
        </p:spPr>
        <p:txBody>
          <a:bodyPr/>
          <a:lstStyle>
            <a:lvl1pPr>
              <a:defRPr>
                <a:solidFill>
                  <a:schemeClr val="bg1"/>
                </a:solidFill>
              </a:defRPr>
            </a:lvl1pPr>
          </a:lstStyle>
          <a:p>
            <a:r>
              <a:rPr lang="en-US"/>
              <a:t>Meet the team</a:t>
            </a:r>
            <a:endParaRPr lang="en-GB"/>
          </a:p>
        </p:txBody>
      </p:sp>
      <p:pic>
        <p:nvPicPr>
          <p:cNvPr id="2" name="Picture 287">
            <a:extLst>
              <a:ext uri="{FF2B5EF4-FFF2-40B4-BE49-F238E27FC236}">
                <a16:creationId xmlns:a16="http://schemas.microsoft.com/office/drawing/2014/main" id="{95FB4A01-4184-0AA4-23AB-92F3A76DABF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21402671" y="666161"/>
            <a:ext cx="1970868" cy="524078"/>
          </a:xfrm>
          <a:prstGeom prst="rect">
            <a:avLst/>
          </a:prstGeom>
        </p:spPr>
      </p:pic>
    </p:spTree>
    <p:extLst>
      <p:ext uri="{BB962C8B-B14F-4D97-AF65-F5344CB8AC3E}">
        <p14:creationId xmlns:p14="http://schemas.microsoft.com/office/powerpoint/2010/main" val="7377485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chart/graph)">
    <p:bg>
      <p:bgPr>
        <a:solidFill>
          <a:schemeClr val="accent1"/>
        </a:solidFill>
        <a:effectLst/>
      </p:bgPr>
    </p:bg>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1008875" y="3154681"/>
            <a:ext cx="7350668" cy="8416510"/>
          </a:xfrm>
          <a:prstGeom prst="rect">
            <a:avLst/>
          </a:prstGeom>
        </p:spPr>
        <p:txBody>
          <a:bodyPr lIns="0" tIns="0" rIns="0" bIns="0"/>
          <a:lstStyle>
            <a:lvl1pPr>
              <a:spcAft>
                <a:spcPts val="2184"/>
              </a:spcAft>
              <a:defRPr sz="2910">
                <a:solidFill>
                  <a:schemeClr val="bg1"/>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17764874" y="12522750"/>
            <a:ext cx="5607955" cy="685800"/>
          </a:xfrm>
          <a:prstGeom prst="rect">
            <a:avLst/>
          </a:prstGeom>
        </p:spPr>
        <p:txBody>
          <a:bodyPr lIns="0" tIns="0" rIns="0" bIns="0" anchor="b"/>
          <a:lstStyle>
            <a:lvl1pPr algn="r">
              <a:defRPr sz="2546">
                <a:solidFill>
                  <a:schemeClr val="bg1"/>
                </a:solidFill>
                <a:latin typeface="+mn-lt"/>
                <a:cs typeface="Arial" panose="020B0604020202020204" pitchFamily="34" charset="0"/>
              </a:defRPr>
            </a:lvl1pPr>
          </a:lstStyle>
          <a:p>
            <a:fld id="{B6F15528-21DE-4FAA-801E-634DDDAF4B2B}" type="slidenum">
              <a:rPr lang="en-IE" smtClean="0"/>
              <a:pPr/>
              <a:t>‹#›</a:t>
            </a:fld>
            <a:endParaRPr lang="en-IE"/>
          </a:p>
        </p:txBody>
      </p:sp>
      <p:sp>
        <p:nvSpPr>
          <p:cNvPr id="7" name="Chart Placeholder 5">
            <a:extLst>
              <a:ext uri="{FF2B5EF4-FFF2-40B4-BE49-F238E27FC236}">
                <a16:creationId xmlns:a16="http://schemas.microsoft.com/office/drawing/2014/main" id="{06102A41-F616-0E5A-7134-7369B06C0BCE}"/>
              </a:ext>
            </a:extLst>
          </p:cNvPr>
          <p:cNvSpPr>
            <a:spLocks noGrp="1"/>
          </p:cNvSpPr>
          <p:nvPr>
            <p:ph type="chart" sz="quarter" idx="11" hasCustomPrompt="1"/>
          </p:nvPr>
        </p:nvSpPr>
        <p:spPr>
          <a:xfrm>
            <a:off x="9199886" y="3155604"/>
            <a:ext cx="14172944" cy="8692832"/>
          </a:xfrm>
          <a:prstGeom prst="rect">
            <a:avLst/>
          </a:prstGeom>
        </p:spPr>
        <p:txBody>
          <a:bodyPr/>
          <a:lstStyle>
            <a:lvl1pPr algn="ctr">
              <a:defRPr sz="2184">
                <a:solidFill>
                  <a:srgbClr val="363A92"/>
                </a:solidFill>
                <a:latin typeface="+mn-lt"/>
                <a:cs typeface="Arial" panose="020B0604020202020204" pitchFamily="34" charset="0"/>
              </a:defRPr>
            </a:lvl1pPr>
          </a:lstStyle>
          <a:p>
            <a:r>
              <a:rPr lang="en-US"/>
              <a:t>Click the icon to add a graph or chart</a:t>
            </a:r>
          </a:p>
        </p:txBody>
      </p:sp>
      <p:sp>
        <p:nvSpPr>
          <p:cNvPr id="5" name="Title 4">
            <a:extLst>
              <a:ext uri="{FF2B5EF4-FFF2-40B4-BE49-F238E27FC236}">
                <a16:creationId xmlns:a16="http://schemas.microsoft.com/office/drawing/2014/main" id="{C10B5128-28E5-D682-EF28-E13BC661E49D}"/>
              </a:ext>
            </a:extLst>
          </p:cNvPr>
          <p:cNvSpPr>
            <a:spLocks noGrp="1"/>
          </p:cNvSpPr>
          <p:nvPr>
            <p:ph type="title" hasCustomPrompt="1"/>
          </p:nvPr>
        </p:nvSpPr>
        <p:spPr>
          <a:xfrm>
            <a:off x="1008873" y="943408"/>
            <a:ext cx="18238659" cy="1713596"/>
          </a:xfrm>
        </p:spPr>
        <p:txBody>
          <a:bodyPr/>
          <a:lstStyle>
            <a:lvl1pPr>
              <a:defRPr>
                <a:solidFill>
                  <a:schemeClr val="bg1"/>
                </a:solidFill>
              </a:defRPr>
            </a:lvl1pPr>
          </a:lstStyle>
          <a:p>
            <a:r>
              <a:rPr lang="en-US"/>
              <a:t>Page title goes here</a:t>
            </a:r>
            <a:endParaRPr lang="en-GB"/>
          </a:p>
        </p:txBody>
      </p:sp>
      <p:pic>
        <p:nvPicPr>
          <p:cNvPr id="2" name="Picture 287">
            <a:extLst>
              <a:ext uri="{FF2B5EF4-FFF2-40B4-BE49-F238E27FC236}">
                <a16:creationId xmlns:a16="http://schemas.microsoft.com/office/drawing/2014/main" id="{82A2B3FA-EEE2-F7C1-379F-66EF350C4B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1402671" y="666161"/>
            <a:ext cx="1970868" cy="524078"/>
          </a:xfrm>
          <a:prstGeom prst="rect">
            <a:avLst/>
          </a:prstGeom>
        </p:spPr>
      </p:pic>
    </p:spTree>
    <p:extLst>
      <p:ext uri="{BB962C8B-B14F-4D97-AF65-F5344CB8AC3E}">
        <p14:creationId xmlns:p14="http://schemas.microsoft.com/office/powerpoint/2010/main" val="7740893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chart/graph)">
    <p:bg>
      <p:bgPr>
        <a:solidFill>
          <a:schemeClr val="accent1"/>
        </a:solidFill>
        <a:effectLst/>
      </p:bgPr>
    </p:bg>
    <p:spTree>
      <p:nvGrpSpPr>
        <p:cNvPr id="1" name=""/>
        <p:cNvGrpSpPr/>
        <p:nvPr/>
      </p:nvGrpSpPr>
      <p:grpSpPr>
        <a:xfrm>
          <a:off x="0" y="0"/>
          <a:ext cx="0" cy="0"/>
          <a:chOff x="0" y="0"/>
          <a:chExt cx="0" cy="0"/>
        </a:xfrm>
      </p:grpSpPr>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17764874" y="12522750"/>
            <a:ext cx="5607955" cy="685800"/>
          </a:xfrm>
          <a:prstGeom prst="rect">
            <a:avLst/>
          </a:prstGeom>
        </p:spPr>
        <p:txBody>
          <a:bodyPr lIns="0" tIns="0" rIns="0" bIns="0" anchor="b"/>
          <a:lstStyle>
            <a:lvl1pPr algn="r">
              <a:defRPr sz="2546">
                <a:solidFill>
                  <a:schemeClr val="bg1"/>
                </a:solidFill>
                <a:latin typeface="+mn-lt"/>
                <a:cs typeface="Arial" panose="020B0604020202020204" pitchFamily="34" charset="0"/>
              </a:defRPr>
            </a:lvl1pPr>
          </a:lstStyle>
          <a:p>
            <a:fld id="{B6F15528-21DE-4FAA-801E-634DDDAF4B2B}" type="slidenum">
              <a:rPr lang="en-IE" smtClean="0"/>
              <a:pPr/>
              <a:t>‹#›</a:t>
            </a:fld>
            <a:endParaRPr lang="en-IE"/>
          </a:p>
        </p:txBody>
      </p:sp>
      <p:sp>
        <p:nvSpPr>
          <p:cNvPr id="5" name="Title 4">
            <a:extLst>
              <a:ext uri="{FF2B5EF4-FFF2-40B4-BE49-F238E27FC236}">
                <a16:creationId xmlns:a16="http://schemas.microsoft.com/office/drawing/2014/main" id="{C10B5128-28E5-D682-EF28-E13BC661E49D}"/>
              </a:ext>
            </a:extLst>
          </p:cNvPr>
          <p:cNvSpPr>
            <a:spLocks noGrp="1"/>
          </p:cNvSpPr>
          <p:nvPr>
            <p:ph type="title" hasCustomPrompt="1"/>
          </p:nvPr>
        </p:nvSpPr>
        <p:spPr>
          <a:xfrm>
            <a:off x="1008873" y="943408"/>
            <a:ext cx="19102699" cy="1713596"/>
          </a:xfrm>
        </p:spPr>
        <p:txBody>
          <a:bodyPr/>
          <a:lstStyle>
            <a:lvl1pPr>
              <a:defRPr>
                <a:solidFill>
                  <a:schemeClr val="bg1"/>
                </a:solidFill>
              </a:defRPr>
            </a:lvl1pPr>
          </a:lstStyle>
          <a:p>
            <a:r>
              <a:rPr lang="en-US"/>
              <a:t>Page title goes here</a:t>
            </a:r>
            <a:endParaRPr lang="en-GB"/>
          </a:p>
        </p:txBody>
      </p:sp>
      <p:pic>
        <p:nvPicPr>
          <p:cNvPr id="2" name="Picture 287">
            <a:extLst>
              <a:ext uri="{FF2B5EF4-FFF2-40B4-BE49-F238E27FC236}">
                <a16:creationId xmlns:a16="http://schemas.microsoft.com/office/drawing/2014/main" id="{82A2B3FA-EEE2-F7C1-379F-66EF350C4B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1402671" y="666161"/>
            <a:ext cx="1970868" cy="524078"/>
          </a:xfrm>
          <a:prstGeom prst="rect">
            <a:avLst/>
          </a:prstGeom>
        </p:spPr>
      </p:pic>
    </p:spTree>
    <p:extLst>
      <p:ext uri="{BB962C8B-B14F-4D97-AF65-F5344CB8AC3E}">
        <p14:creationId xmlns:p14="http://schemas.microsoft.com/office/powerpoint/2010/main" val="17718080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93086"/>
        </a:solidFill>
        <a:effectLst/>
      </p:bgPr>
    </p:bg>
    <p:spTree>
      <p:nvGrpSpPr>
        <p:cNvPr id="1" name=""/>
        <p:cNvGrpSpPr/>
        <p:nvPr/>
      </p:nvGrpSpPr>
      <p:grpSpPr>
        <a:xfrm>
          <a:off x="0" y="0"/>
          <a:ext cx="0" cy="0"/>
          <a:chOff x="0" y="0"/>
          <a:chExt cx="0" cy="0"/>
        </a:xfrm>
      </p:grpSpPr>
      <p:grpSp>
        <p:nvGrpSpPr>
          <p:cNvPr id="68" name="Graphic 64">
            <a:extLst>
              <a:ext uri="{FF2B5EF4-FFF2-40B4-BE49-F238E27FC236}">
                <a16:creationId xmlns:a16="http://schemas.microsoft.com/office/drawing/2014/main" id="{6CB9367A-B31D-9293-640C-BB260FCE1D86}"/>
              </a:ext>
            </a:extLst>
          </p:cNvPr>
          <p:cNvGrpSpPr/>
          <p:nvPr userDrawn="1"/>
        </p:nvGrpSpPr>
        <p:grpSpPr>
          <a:xfrm>
            <a:off x="-3535232" y="-4482875"/>
            <a:ext cx="23350352" cy="22681750"/>
            <a:chOff x="-2909963" y="-3833622"/>
            <a:chExt cx="19253131" cy="18701943"/>
          </a:xfrm>
        </p:grpSpPr>
        <p:sp>
          <p:nvSpPr>
            <p:cNvPr id="69" name="Freeform: Shape 68">
              <a:extLst>
                <a:ext uri="{FF2B5EF4-FFF2-40B4-BE49-F238E27FC236}">
                  <a16:creationId xmlns:a16="http://schemas.microsoft.com/office/drawing/2014/main" id="{EFADED14-0C3C-A3C3-04E1-65AD04C859C5}"/>
                </a:ext>
              </a:extLst>
            </p:cNvPr>
            <p:cNvSpPr/>
            <p:nvPr/>
          </p:nvSpPr>
          <p:spPr>
            <a:xfrm>
              <a:off x="-1278284" y="-3833622"/>
              <a:ext cx="11123221" cy="11123220"/>
            </a:xfrm>
            <a:custGeom>
              <a:avLst/>
              <a:gdLst>
                <a:gd name="connsiteX0" fmla="*/ 11123221 w 11123221"/>
                <a:gd name="connsiteY0" fmla="*/ 5561611 h 11123221"/>
                <a:gd name="connsiteX1" fmla="*/ 5561611 w 11123221"/>
                <a:gd name="connsiteY1" fmla="*/ 11123221 h 11123221"/>
                <a:gd name="connsiteX2" fmla="*/ 0 w 11123221"/>
                <a:gd name="connsiteY2" fmla="*/ 5561611 h 11123221"/>
                <a:gd name="connsiteX3" fmla="*/ 5561611 w 11123221"/>
                <a:gd name="connsiteY3" fmla="*/ 0 h 11123221"/>
                <a:gd name="connsiteX4" fmla="*/ 11123221 w 11123221"/>
                <a:gd name="connsiteY4" fmla="*/ 5561611 h 11123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221" h="11123221">
                  <a:moveTo>
                    <a:pt x="11123221" y="5561611"/>
                  </a:moveTo>
                  <a:cubicBezTo>
                    <a:pt x="11123221" y="8633204"/>
                    <a:pt x="8633203" y="11123221"/>
                    <a:pt x="5561611" y="11123221"/>
                  </a:cubicBezTo>
                  <a:cubicBezTo>
                    <a:pt x="2490018" y="11123221"/>
                    <a:pt x="0" y="8633204"/>
                    <a:pt x="0" y="5561611"/>
                  </a:cubicBezTo>
                  <a:cubicBezTo>
                    <a:pt x="0" y="2490018"/>
                    <a:pt x="2490018" y="0"/>
                    <a:pt x="5561611" y="0"/>
                  </a:cubicBezTo>
                  <a:cubicBezTo>
                    <a:pt x="8633203" y="0"/>
                    <a:pt x="11123221" y="2490018"/>
                    <a:pt x="11123221" y="5561611"/>
                  </a:cubicBezTo>
                  <a:close/>
                </a:path>
              </a:pathLst>
            </a:custGeom>
            <a:solidFill>
              <a:schemeClr val="accent2"/>
            </a:solidFill>
            <a:ln w="10468" cap="flat">
              <a:noFill/>
              <a:prstDash val="solid"/>
              <a:miter/>
            </a:ln>
          </p:spPr>
          <p:txBody>
            <a:bodyPr rtlCol="0" anchor="ctr"/>
            <a:lstStyle/>
            <a:p>
              <a:endParaRPr lang="en-GB" sz="3600"/>
            </a:p>
          </p:txBody>
        </p:sp>
        <p:sp>
          <p:nvSpPr>
            <p:cNvPr id="70" name="Freeform: Shape 69">
              <a:extLst>
                <a:ext uri="{FF2B5EF4-FFF2-40B4-BE49-F238E27FC236}">
                  <a16:creationId xmlns:a16="http://schemas.microsoft.com/office/drawing/2014/main" id="{B9C28B06-F968-6FA0-9A06-96FB0822717B}"/>
                </a:ext>
              </a:extLst>
            </p:cNvPr>
            <p:cNvSpPr/>
            <p:nvPr/>
          </p:nvSpPr>
          <p:spPr>
            <a:xfrm>
              <a:off x="-921855" y="-2396701"/>
              <a:ext cx="17265023" cy="17265022"/>
            </a:xfrm>
            <a:custGeom>
              <a:avLst/>
              <a:gdLst>
                <a:gd name="connsiteX0" fmla="*/ 17265024 w 17265024"/>
                <a:gd name="connsiteY0" fmla="*/ 8632512 h 17265023"/>
                <a:gd name="connsiteX1" fmla="*/ 8632512 w 17265024"/>
                <a:gd name="connsiteY1" fmla="*/ 17265024 h 17265023"/>
                <a:gd name="connsiteX2" fmla="*/ 0 w 17265024"/>
                <a:gd name="connsiteY2" fmla="*/ 8632513 h 17265023"/>
                <a:gd name="connsiteX3" fmla="*/ 8632512 w 17265024"/>
                <a:gd name="connsiteY3" fmla="*/ 1 h 17265023"/>
                <a:gd name="connsiteX4" fmla="*/ 17265024 w 17265024"/>
                <a:gd name="connsiteY4" fmla="*/ 8632512 h 1726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5024" h="17265023">
                  <a:moveTo>
                    <a:pt x="17265024" y="8632512"/>
                  </a:moveTo>
                  <a:cubicBezTo>
                    <a:pt x="17265024" y="13400116"/>
                    <a:pt x="13400116" y="17265024"/>
                    <a:pt x="8632512" y="17265024"/>
                  </a:cubicBezTo>
                  <a:cubicBezTo>
                    <a:pt x="3864907" y="17265024"/>
                    <a:pt x="0" y="13400117"/>
                    <a:pt x="0" y="8632513"/>
                  </a:cubicBezTo>
                  <a:cubicBezTo>
                    <a:pt x="0" y="3864908"/>
                    <a:pt x="3864907" y="1"/>
                    <a:pt x="8632512" y="1"/>
                  </a:cubicBezTo>
                  <a:cubicBezTo>
                    <a:pt x="13400116" y="1"/>
                    <a:pt x="17265024" y="3864908"/>
                    <a:pt x="17265024" y="8632512"/>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sz="3600"/>
            </a:p>
          </p:txBody>
        </p:sp>
        <p:sp>
          <p:nvSpPr>
            <p:cNvPr id="71" name="Freeform: Shape 70">
              <a:extLst>
                <a:ext uri="{FF2B5EF4-FFF2-40B4-BE49-F238E27FC236}">
                  <a16:creationId xmlns:a16="http://schemas.microsoft.com/office/drawing/2014/main" id="{1D49741E-442A-B8B2-6ED0-E5A5A381D1D8}"/>
                </a:ext>
              </a:extLst>
            </p:cNvPr>
            <p:cNvSpPr/>
            <p:nvPr/>
          </p:nvSpPr>
          <p:spPr>
            <a:xfrm>
              <a:off x="-2909963" y="-2981710"/>
              <a:ext cx="12739088" cy="12739087"/>
            </a:xfrm>
            <a:custGeom>
              <a:avLst/>
              <a:gdLst>
                <a:gd name="connsiteX0" fmla="*/ 12739089 w 12739088"/>
                <a:gd name="connsiteY0" fmla="*/ 6369545 h 12739088"/>
                <a:gd name="connsiteX1" fmla="*/ 6369545 w 12739088"/>
                <a:gd name="connsiteY1" fmla="*/ 12739088 h 12739088"/>
                <a:gd name="connsiteX2" fmla="*/ 0 w 12739088"/>
                <a:gd name="connsiteY2" fmla="*/ 6369545 h 12739088"/>
                <a:gd name="connsiteX3" fmla="*/ 6369545 w 12739088"/>
                <a:gd name="connsiteY3" fmla="*/ 0 h 12739088"/>
                <a:gd name="connsiteX4" fmla="*/ 12739089 w 12739088"/>
                <a:gd name="connsiteY4" fmla="*/ 6369545 h 12739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088" h="12739088">
                  <a:moveTo>
                    <a:pt x="12739089" y="6369545"/>
                  </a:moveTo>
                  <a:cubicBezTo>
                    <a:pt x="12739089" y="9887346"/>
                    <a:pt x="9887347" y="12739088"/>
                    <a:pt x="6369545" y="12739088"/>
                  </a:cubicBezTo>
                  <a:cubicBezTo>
                    <a:pt x="2851743" y="12739088"/>
                    <a:pt x="0" y="9887346"/>
                    <a:pt x="0" y="6369545"/>
                  </a:cubicBezTo>
                  <a:cubicBezTo>
                    <a:pt x="0" y="2851742"/>
                    <a:pt x="2851743" y="0"/>
                    <a:pt x="6369545" y="0"/>
                  </a:cubicBezTo>
                  <a:cubicBezTo>
                    <a:pt x="9887347" y="0"/>
                    <a:pt x="12739089" y="2851742"/>
                    <a:pt x="12739089" y="6369545"/>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sz="3600"/>
            </a:p>
          </p:txBody>
        </p:sp>
      </p:grpSp>
      <p:sp>
        <p:nvSpPr>
          <p:cNvPr id="2" name="Holder 2"/>
          <p:cNvSpPr>
            <a:spLocks noGrp="1"/>
          </p:cNvSpPr>
          <p:nvPr userDrawn="1">
            <p:ph type="ctrTitle" hasCustomPrompt="1"/>
          </p:nvPr>
        </p:nvSpPr>
        <p:spPr>
          <a:xfrm>
            <a:off x="9788391" y="4618370"/>
            <a:ext cx="13400316" cy="4479264"/>
          </a:xfrm>
          <a:prstGeom prst="rect">
            <a:avLst/>
          </a:prstGeom>
        </p:spPr>
        <p:txBody>
          <a:bodyPr wrap="square" lIns="0" tIns="0" rIns="0" bIns="0">
            <a:spAutoFit/>
          </a:bodyPr>
          <a:lstStyle>
            <a:lvl1pPr>
              <a:lnSpc>
                <a:spcPct val="80000"/>
              </a:lnSpc>
              <a:defRPr sz="18191" b="0" i="0" spc="-182">
                <a:solidFill>
                  <a:schemeClr val="bg1"/>
                </a:solidFill>
                <a:latin typeface="+mj-lt"/>
                <a:cs typeface="Arial" panose="020B0604020202020204" pitchFamily="34" charset="0"/>
              </a:defRPr>
            </a:lvl1pPr>
          </a:lstStyle>
          <a:p>
            <a:r>
              <a:rPr lang="en-IE"/>
              <a:t>Title of Presentation</a:t>
            </a:r>
            <a:endParaRPr/>
          </a:p>
        </p:txBody>
      </p:sp>
      <p:sp>
        <p:nvSpPr>
          <p:cNvPr id="13" name="Text Placeholder 12">
            <a:extLst>
              <a:ext uri="{FF2B5EF4-FFF2-40B4-BE49-F238E27FC236}">
                <a16:creationId xmlns:a16="http://schemas.microsoft.com/office/drawing/2014/main" id="{FF21DE71-5293-392E-0B40-AC2F6BD0C9BC}"/>
              </a:ext>
            </a:extLst>
          </p:cNvPr>
          <p:cNvSpPr>
            <a:spLocks noGrp="1"/>
          </p:cNvSpPr>
          <p:nvPr userDrawn="1">
            <p:ph type="body" sz="quarter" idx="10" hasCustomPrompt="1"/>
          </p:nvPr>
        </p:nvSpPr>
        <p:spPr>
          <a:xfrm>
            <a:off x="9788393" y="11848438"/>
            <a:ext cx="6376701" cy="1293816"/>
          </a:xfrm>
          <a:prstGeom prst="rect">
            <a:avLst/>
          </a:prstGeom>
        </p:spPr>
        <p:txBody>
          <a:bodyPr/>
          <a:lstStyle>
            <a:lvl1pPr>
              <a:defRPr sz="3880" b="1">
                <a:solidFill>
                  <a:schemeClr val="bg1"/>
                </a:solidFill>
                <a:latin typeface="+mn-lt"/>
                <a:cs typeface="Arial" panose="020B0604020202020204" pitchFamily="34" charset="0"/>
              </a:defRPr>
            </a:lvl1pPr>
            <a:lvl2pPr>
              <a:defRPr sz="3396">
                <a:solidFill>
                  <a:schemeClr val="bg1"/>
                </a:solidFill>
                <a:latin typeface="Arial" panose="020B0604020202020204" pitchFamily="34" charset="0"/>
                <a:cs typeface="Arial" panose="020B0604020202020204" pitchFamily="34" charset="0"/>
              </a:defRPr>
            </a:lvl2pPr>
            <a:lvl3pPr>
              <a:defRPr sz="3396">
                <a:solidFill>
                  <a:schemeClr val="bg1"/>
                </a:solidFill>
                <a:latin typeface="Arial" panose="020B0604020202020204" pitchFamily="34" charset="0"/>
                <a:cs typeface="Arial" panose="020B0604020202020204" pitchFamily="34" charset="0"/>
              </a:defRPr>
            </a:lvl3pPr>
            <a:lvl4pPr>
              <a:defRPr sz="3396">
                <a:solidFill>
                  <a:schemeClr val="bg1"/>
                </a:solidFill>
                <a:latin typeface="Arial" panose="020B0604020202020204" pitchFamily="34" charset="0"/>
                <a:cs typeface="Arial" panose="020B0604020202020204" pitchFamily="34" charset="0"/>
              </a:defRPr>
            </a:lvl4pPr>
            <a:lvl5pPr>
              <a:defRPr sz="3396">
                <a:solidFill>
                  <a:schemeClr val="bg1"/>
                </a:solidFill>
                <a:latin typeface="Arial" panose="020B0604020202020204" pitchFamily="34" charset="0"/>
                <a:cs typeface="Arial" panose="020B0604020202020204" pitchFamily="34" charset="0"/>
              </a:defRPr>
            </a:lvl5pPr>
          </a:lstStyle>
          <a:p>
            <a:pPr lvl="0"/>
            <a:r>
              <a:rPr lang="en-GB"/>
              <a:t>Created by</a:t>
            </a:r>
            <a:br>
              <a:rPr lang="en-GB"/>
            </a:br>
            <a:r>
              <a:rPr lang="en-GB"/>
              <a:t>Name Surname</a:t>
            </a:r>
            <a:endParaRPr lang="en-US"/>
          </a:p>
        </p:txBody>
      </p:sp>
      <p:sp>
        <p:nvSpPr>
          <p:cNvPr id="14" name="Text Placeholder 12">
            <a:extLst>
              <a:ext uri="{FF2B5EF4-FFF2-40B4-BE49-F238E27FC236}">
                <a16:creationId xmlns:a16="http://schemas.microsoft.com/office/drawing/2014/main" id="{DDC2A54C-0140-4B5F-FA69-42885344F114}"/>
              </a:ext>
            </a:extLst>
          </p:cNvPr>
          <p:cNvSpPr>
            <a:spLocks noGrp="1"/>
          </p:cNvSpPr>
          <p:nvPr userDrawn="1">
            <p:ph type="body" sz="quarter" idx="11" hasCustomPrompt="1"/>
          </p:nvPr>
        </p:nvSpPr>
        <p:spPr>
          <a:xfrm>
            <a:off x="16812006" y="11848438"/>
            <a:ext cx="6376701" cy="1293816"/>
          </a:xfrm>
          <a:prstGeom prst="rect">
            <a:avLst/>
          </a:prstGeom>
        </p:spPr>
        <p:txBody>
          <a:bodyPr/>
          <a:lstStyle>
            <a:lvl1pPr>
              <a:defRPr sz="3880" b="1">
                <a:solidFill>
                  <a:schemeClr val="bg1"/>
                </a:solidFill>
                <a:latin typeface="+mn-lt"/>
                <a:cs typeface="Arial" panose="020B0604020202020204" pitchFamily="34" charset="0"/>
              </a:defRPr>
            </a:lvl1pPr>
            <a:lvl2pPr>
              <a:defRPr sz="3396">
                <a:solidFill>
                  <a:schemeClr val="bg1"/>
                </a:solidFill>
                <a:latin typeface="Arial" panose="020B0604020202020204" pitchFamily="34" charset="0"/>
                <a:cs typeface="Arial" panose="020B0604020202020204" pitchFamily="34" charset="0"/>
              </a:defRPr>
            </a:lvl2pPr>
            <a:lvl3pPr>
              <a:defRPr sz="3396">
                <a:solidFill>
                  <a:schemeClr val="bg1"/>
                </a:solidFill>
                <a:latin typeface="Arial" panose="020B0604020202020204" pitchFamily="34" charset="0"/>
                <a:cs typeface="Arial" panose="020B0604020202020204" pitchFamily="34" charset="0"/>
              </a:defRPr>
            </a:lvl3pPr>
            <a:lvl4pPr>
              <a:defRPr sz="3396">
                <a:solidFill>
                  <a:schemeClr val="bg1"/>
                </a:solidFill>
                <a:latin typeface="Arial" panose="020B0604020202020204" pitchFamily="34" charset="0"/>
                <a:cs typeface="Arial" panose="020B0604020202020204" pitchFamily="34" charset="0"/>
              </a:defRPr>
            </a:lvl4pPr>
            <a:lvl5pPr>
              <a:defRPr sz="3396">
                <a:solidFill>
                  <a:schemeClr val="bg1"/>
                </a:solidFill>
                <a:latin typeface="Arial" panose="020B0604020202020204" pitchFamily="34" charset="0"/>
                <a:cs typeface="Arial" panose="020B0604020202020204" pitchFamily="34" charset="0"/>
              </a:defRPr>
            </a:lvl5pPr>
          </a:lstStyle>
          <a:p>
            <a:pPr lvl="0"/>
            <a:r>
              <a:rPr lang="en-GB"/>
              <a:t>Presented by</a:t>
            </a:r>
            <a:br>
              <a:rPr lang="en-GB"/>
            </a:br>
            <a:r>
              <a:rPr lang="en-GB"/>
              <a:t>Name Surname</a:t>
            </a:r>
            <a:endParaRPr lang="en-US"/>
          </a:p>
        </p:txBody>
      </p:sp>
      <p:sp>
        <p:nvSpPr>
          <p:cNvPr id="4" name="Freeform: Shape 3">
            <a:extLst>
              <a:ext uri="{FF2B5EF4-FFF2-40B4-BE49-F238E27FC236}">
                <a16:creationId xmlns:a16="http://schemas.microsoft.com/office/drawing/2014/main" id="{1D95CDCD-42B4-F2ED-08FF-8F67E72B46F6}"/>
              </a:ext>
            </a:extLst>
          </p:cNvPr>
          <p:cNvSpPr/>
          <p:nvPr userDrawn="1"/>
        </p:nvSpPr>
        <p:spPr>
          <a:xfrm>
            <a:off x="-6291988" y="-7836064"/>
            <a:ext cx="36966386" cy="29388128"/>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3600"/>
          </a:p>
        </p:txBody>
      </p:sp>
      <p:pic>
        <p:nvPicPr>
          <p:cNvPr id="77" name="Graphic 76">
            <a:extLst>
              <a:ext uri="{FF2B5EF4-FFF2-40B4-BE49-F238E27FC236}">
                <a16:creationId xmlns:a16="http://schemas.microsoft.com/office/drawing/2014/main" id="{C53C6786-3BD0-1B2A-7C3F-23ACE26D34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0383" y="812351"/>
            <a:ext cx="8845072" cy="964518"/>
          </a:xfrm>
          <a:prstGeom prst="rect">
            <a:avLst/>
          </a:prstGeom>
        </p:spPr>
      </p:pic>
      <p:sp>
        <p:nvSpPr>
          <p:cNvPr id="78" name="Date Placeholder 77">
            <a:extLst>
              <a:ext uri="{FF2B5EF4-FFF2-40B4-BE49-F238E27FC236}">
                <a16:creationId xmlns:a16="http://schemas.microsoft.com/office/drawing/2014/main" id="{262636F5-0CB7-769F-E345-661FECC807EB}"/>
              </a:ext>
            </a:extLst>
          </p:cNvPr>
          <p:cNvSpPr>
            <a:spLocks noGrp="1"/>
          </p:cNvSpPr>
          <p:nvPr>
            <p:ph type="dt" sz="half" idx="13"/>
          </p:nvPr>
        </p:nvSpPr>
        <p:spPr>
          <a:xfrm>
            <a:off x="639211" y="12412592"/>
            <a:ext cx="2046665" cy="720000"/>
          </a:xfrm>
          <a:prstGeom prst="roundRect">
            <a:avLst>
              <a:gd name="adj" fmla="val 50000"/>
            </a:avLst>
          </a:prstGeom>
          <a:solidFill>
            <a:schemeClr val="accent2"/>
          </a:solidFill>
        </p:spPr>
        <p:txBody>
          <a:bodyPr anchor="ctr" anchorCtr="0"/>
          <a:lstStyle>
            <a:lvl1pPr>
              <a:defRPr sz="2500" cap="all" baseline="0"/>
            </a:lvl1pPr>
          </a:lstStyle>
          <a:p>
            <a:pPr algn="ctr"/>
            <a:r>
              <a:rPr lang="en-GB"/>
              <a:t>May 2025</a:t>
            </a:r>
          </a:p>
        </p:txBody>
      </p:sp>
    </p:spTree>
    <p:extLst>
      <p:ext uri="{BB962C8B-B14F-4D97-AF65-F5344CB8AC3E}">
        <p14:creationId xmlns:p14="http://schemas.microsoft.com/office/powerpoint/2010/main" val="6603230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Slide Light Blue &amp; Green">
    <p:bg>
      <p:bgPr>
        <a:solidFill>
          <a:schemeClr val="accent5"/>
        </a:solidFill>
        <a:effectLst/>
      </p:bgPr>
    </p:bg>
    <p:spTree>
      <p:nvGrpSpPr>
        <p:cNvPr id="1" name=""/>
        <p:cNvGrpSpPr/>
        <p:nvPr/>
      </p:nvGrpSpPr>
      <p:grpSpPr>
        <a:xfrm>
          <a:off x="0" y="0"/>
          <a:ext cx="0" cy="0"/>
          <a:chOff x="0" y="0"/>
          <a:chExt cx="0" cy="0"/>
        </a:xfrm>
      </p:grpSpPr>
      <p:grpSp>
        <p:nvGrpSpPr>
          <p:cNvPr id="68" name="Graphic 137">
            <a:extLst>
              <a:ext uri="{FF2B5EF4-FFF2-40B4-BE49-F238E27FC236}">
                <a16:creationId xmlns:a16="http://schemas.microsoft.com/office/drawing/2014/main" id="{476DD7FB-8F70-B10A-2421-9F7E04D5C772}"/>
              </a:ext>
            </a:extLst>
          </p:cNvPr>
          <p:cNvGrpSpPr/>
          <p:nvPr/>
        </p:nvGrpSpPr>
        <p:grpSpPr>
          <a:xfrm>
            <a:off x="-3504972" y="-4571999"/>
            <a:ext cx="21868981" cy="21200974"/>
            <a:chOff x="-2952030" y="-3864416"/>
            <a:chExt cx="18105979" cy="17553005"/>
          </a:xfrm>
        </p:grpSpPr>
        <p:sp>
          <p:nvSpPr>
            <p:cNvPr id="69" name="Freeform: Shape 68">
              <a:extLst>
                <a:ext uri="{FF2B5EF4-FFF2-40B4-BE49-F238E27FC236}">
                  <a16:creationId xmlns:a16="http://schemas.microsoft.com/office/drawing/2014/main" id="{C0B9BFEB-FBF0-5B9F-29AC-D7D94052A32C}"/>
                </a:ext>
              </a:extLst>
            </p:cNvPr>
            <p:cNvSpPr/>
            <p:nvPr/>
          </p:nvSpPr>
          <p:spPr>
            <a:xfrm>
              <a:off x="-1315057" y="-3864416"/>
              <a:ext cx="11159320" cy="11159321"/>
            </a:xfrm>
            <a:custGeom>
              <a:avLst/>
              <a:gdLst>
                <a:gd name="connsiteX0" fmla="*/ 11159321 w 11159320"/>
                <a:gd name="connsiteY0" fmla="*/ 5579661 h 11159321"/>
                <a:gd name="connsiteX1" fmla="*/ 5579660 w 11159320"/>
                <a:gd name="connsiteY1" fmla="*/ 11159322 h 11159321"/>
                <a:gd name="connsiteX2" fmla="*/ 0 w 11159320"/>
                <a:gd name="connsiteY2" fmla="*/ 5579661 h 11159321"/>
                <a:gd name="connsiteX3" fmla="*/ 5579660 w 11159320"/>
                <a:gd name="connsiteY3" fmla="*/ 0 h 11159321"/>
                <a:gd name="connsiteX4" fmla="*/ 11159321 w 11159320"/>
                <a:gd name="connsiteY4" fmla="*/ 5579661 h 11159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9320" h="11159321">
                  <a:moveTo>
                    <a:pt x="11159321" y="5579661"/>
                  </a:moveTo>
                  <a:cubicBezTo>
                    <a:pt x="11159321" y="8661223"/>
                    <a:pt x="8661222" y="11159322"/>
                    <a:pt x="5579660" y="11159322"/>
                  </a:cubicBezTo>
                  <a:cubicBezTo>
                    <a:pt x="2498099" y="11159322"/>
                    <a:pt x="0" y="8661223"/>
                    <a:pt x="0" y="5579661"/>
                  </a:cubicBezTo>
                  <a:cubicBezTo>
                    <a:pt x="0" y="2498100"/>
                    <a:pt x="2498099" y="0"/>
                    <a:pt x="5579660" y="0"/>
                  </a:cubicBezTo>
                  <a:cubicBezTo>
                    <a:pt x="8661222" y="0"/>
                    <a:pt x="11159321" y="2498100"/>
                    <a:pt x="11159321" y="5579661"/>
                  </a:cubicBezTo>
                  <a:close/>
                </a:path>
              </a:pathLst>
            </a:custGeom>
            <a:gradFill flip="none" rotWithShape="1">
              <a:gsLst>
                <a:gs pos="10000">
                  <a:schemeClr val="accent3"/>
                </a:gs>
                <a:gs pos="100000">
                  <a:srgbClr val="C7E634"/>
                </a:gs>
              </a:gsLst>
              <a:lin ang="13800000" scaled="0"/>
              <a:tileRect/>
            </a:gradFill>
            <a:ln w="10502" cap="flat">
              <a:noFill/>
              <a:prstDash val="solid"/>
              <a:miter/>
            </a:ln>
          </p:spPr>
          <p:txBody>
            <a:bodyPr rtlCol="0" anchor="ctr"/>
            <a:lstStyle/>
            <a:p>
              <a:endParaRPr lang="en-GB" sz="3600"/>
            </a:p>
          </p:txBody>
        </p:sp>
        <p:sp>
          <p:nvSpPr>
            <p:cNvPr id="70" name="Freeform: Shape 69">
              <a:extLst>
                <a:ext uri="{FF2B5EF4-FFF2-40B4-BE49-F238E27FC236}">
                  <a16:creationId xmlns:a16="http://schemas.microsoft.com/office/drawing/2014/main" id="{65C7921D-1791-AAB4-C7A8-9339CEFF6813}"/>
                </a:ext>
              </a:extLst>
            </p:cNvPr>
            <p:cNvSpPr/>
            <p:nvPr/>
          </p:nvSpPr>
          <p:spPr>
            <a:xfrm>
              <a:off x="252163" y="-1213197"/>
              <a:ext cx="14901785" cy="14901786"/>
            </a:xfrm>
            <a:custGeom>
              <a:avLst/>
              <a:gdLst>
                <a:gd name="connsiteX0" fmla="*/ 14901786 w 14901785"/>
                <a:gd name="connsiteY0" fmla="*/ 7450893 h 14901786"/>
                <a:gd name="connsiteX1" fmla="*/ 7450893 w 14901785"/>
                <a:gd name="connsiteY1" fmla="*/ 14901787 h 14901786"/>
                <a:gd name="connsiteX2" fmla="*/ 0 w 14901785"/>
                <a:gd name="connsiteY2" fmla="*/ 7450893 h 14901786"/>
                <a:gd name="connsiteX3" fmla="*/ 7450893 w 14901785"/>
                <a:gd name="connsiteY3" fmla="*/ 0 h 14901786"/>
                <a:gd name="connsiteX4" fmla="*/ 14901786 w 14901785"/>
                <a:gd name="connsiteY4" fmla="*/ 7450893 h 14901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1785" h="14901786">
                  <a:moveTo>
                    <a:pt x="14901786" y="7450893"/>
                  </a:moveTo>
                  <a:cubicBezTo>
                    <a:pt x="14901786" y="11565908"/>
                    <a:pt x="11565908" y="14901787"/>
                    <a:pt x="7450893" y="14901787"/>
                  </a:cubicBezTo>
                  <a:cubicBezTo>
                    <a:pt x="3335879" y="14901787"/>
                    <a:pt x="0" y="11565908"/>
                    <a:pt x="0" y="7450893"/>
                  </a:cubicBezTo>
                  <a:cubicBezTo>
                    <a:pt x="0" y="3335879"/>
                    <a:pt x="3335879" y="0"/>
                    <a:pt x="7450893" y="0"/>
                  </a:cubicBezTo>
                  <a:cubicBezTo>
                    <a:pt x="11565907" y="0"/>
                    <a:pt x="14901786" y="3335879"/>
                    <a:pt x="14901786" y="7450893"/>
                  </a:cubicBezTo>
                  <a:close/>
                </a:path>
              </a:pathLst>
            </a:custGeom>
            <a:gradFill>
              <a:gsLst>
                <a:gs pos="10000">
                  <a:schemeClr val="accent3"/>
                </a:gs>
                <a:gs pos="70000">
                  <a:schemeClr val="accent3">
                    <a:alpha val="0"/>
                  </a:schemeClr>
                </a:gs>
              </a:gsLst>
              <a:path path="circle">
                <a:fillToRect l="50000" t="50000" r="50000" b="50000"/>
              </a:path>
            </a:gradFill>
            <a:ln w="10502" cap="flat">
              <a:noFill/>
              <a:prstDash val="solid"/>
              <a:miter/>
            </a:ln>
          </p:spPr>
          <p:txBody>
            <a:bodyPr rtlCol="0" anchor="ctr"/>
            <a:lstStyle/>
            <a:p>
              <a:endParaRPr lang="en-GB" sz="3600"/>
            </a:p>
          </p:txBody>
        </p:sp>
        <p:sp>
          <p:nvSpPr>
            <p:cNvPr id="71" name="Freeform: Shape 70">
              <a:extLst>
                <a:ext uri="{FF2B5EF4-FFF2-40B4-BE49-F238E27FC236}">
                  <a16:creationId xmlns:a16="http://schemas.microsoft.com/office/drawing/2014/main" id="{AFB4422B-CC74-C157-7ECF-970E5170A8B1}"/>
                </a:ext>
              </a:extLst>
            </p:cNvPr>
            <p:cNvSpPr/>
            <p:nvPr/>
          </p:nvSpPr>
          <p:spPr>
            <a:xfrm>
              <a:off x="-2952030" y="-3009740"/>
              <a:ext cx="12780432" cy="12780433"/>
            </a:xfrm>
            <a:custGeom>
              <a:avLst/>
              <a:gdLst>
                <a:gd name="connsiteX0" fmla="*/ 12780432 w 12780432"/>
                <a:gd name="connsiteY0" fmla="*/ 6390217 h 12780433"/>
                <a:gd name="connsiteX1" fmla="*/ 6390217 w 12780432"/>
                <a:gd name="connsiteY1" fmla="*/ 12780433 h 12780433"/>
                <a:gd name="connsiteX2" fmla="*/ 0 w 12780432"/>
                <a:gd name="connsiteY2" fmla="*/ 6390217 h 12780433"/>
                <a:gd name="connsiteX3" fmla="*/ 6390217 w 12780432"/>
                <a:gd name="connsiteY3" fmla="*/ 0 h 12780433"/>
                <a:gd name="connsiteX4" fmla="*/ 12780432 w 12780432"/>
                <a:gd name="connsiteY4" fmla="*/ 6390217 h 12780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0432" h="12780433">
                  <a:moveTo>
                    <a:pt x="12780432" y="6390217"/>
                  </a:moveTo>
                  <a:cubicBezTo>
                    <a:pt x="12780432" y="9919436"/>
                    <a:pt x="9919435" y="12780433"/>
                    <a:pt x="6390217" y="12780433"/>
                  </a:cubicBezTo>
                  <a:cubicBezTo>
                    <a:pt x="2860998" y="12780433"/>
                    <a:pt x="0" y="9919436"/>
                    <a:pt x="0" y="6390217"/>
                  </a:cubicBezTo>
                  <a:cubicBezTo>
                    <a:pt x="0" y="2860998"/>
                    <a:pt x="2860998" y="0"/>
                    <a:pt x="6390217" y="0"/>
                  </a:cubicBezTo>
                  <a:cubicBezTo>
                    <a:pt x="9919435" y="0"/>
                    <a:pt x="12780432" y="2860998"/>
                    <a:pt x="12780432" y="6390217"/>
                  </a:cubicBezTo>
                  <a:close/>
                </a:path>
              </a:pathLst>
            </a:custGeom>
            <a:gradFill>
              <a:gsLst>
                <a:gs pos="10000">
                  <a:schemeClr val="accent3"/>
                </a:gs>
                <a:gs pos="70000">
                  <a:schemeClr val="accent3">
                    <a:alpha val="0"/>
                  </a:schemeClr>
                </a:gs>
              </a:gsLst>
              <a:path path="circle">
                <a:fillToRect l="50000" t="50000" r="50000" b="50000"/>
              </a:path>
            </a:gradFill>
            <a:ln w="10502" cap="flat">
              <a:noFill/>
              <a:prstDash val="solid"/>
              <a:miter/>
            </a:ln>
          </p:spPr>
          <p:txBody>
            <a:bodyPr rtlCol="0" anchor="ctr"/>
            <a:lstStyle/>
            <a:p>
              <a:endParaRPr lang="en-GB" sz="3600"/>
            </a:p>
          </p:txBody>
        </p:sp>
      </p:grpSp>
      <p:sp>
        <p:nvSpPr>
          <p:cNvPr id="2" name="Holder 2"/>
          <p:cNvSpPr>
            <a:spLocks noGrp="1"/>
          </p:cNvSpPr>
          <p:nvPr userDrawn="1">
            <p:ph type="ctrTitle" hasCustomPrompt="1"/>
          </p:nvPr>
        </p:nvSpPr>
        <p:spPr>
          <a:xfrm>
            <a:off x="9788391" y="4618370"/>
            <a:ext cx="13400316" cy="4479264"/>
          </a:xfrm>
          <a:prstGeom prst="rect">
            <a:avLst/>
          </a:prstGeom>
        </p:spPr>
        <p:txBody>
          <a:bodyPr wrap="square" lIns="0" tIns="0" rIns="0" bIns="0">
            <a:spAutoFit/>
          </a:bodyPr>
          <a:lstStyle>
            <a:lvl1pPr>
              <a:lnSpc>
                <a:spcPct val="80000"/>
              </a:lnSpc>
              <a:defRPr sz="18191" b="0" i="0" spc="-182">
                <a:solidFill>
                  <a:srgbClr val="363A92"/>
                </a:solidFill>
                <a:latin typeface="+mj-lt"/>
                <a:cs typeface="Arial" panose="020B0604020202020204" pitchFamily="34" charset="0"/>
              </a:defRPr>
            </a:lvl1pPr>
          </a:lstStyle>
          <a:p>
            <a:r>
              <a:rPr lang="en-IE"/>
              <a:t>Title of Presentation</a:t>
            </a:r>
            <a:endParaRPr/>
          </a:p>
        </p:txBody>
      </p:sp>
      <p:sp>
        <p:nvSpPr>
          <p:cNvPr id="13" name="Text Placeholder 12">
            <a:extLst>
              <a:ext uri="{FF2B5EF4-FFF2-40B4-BE49-F238E27FC236}">
                <a16:creationId xmlns:a16="http://schemas.microsoft.com/office/drawing/2014/main" id="{FF21DE71-5293-392E-0B40-AC2F6BD0C9BC}"/>
              </a:ext>
            </a:extLst>
          </p:cNvPr>
          <p:cNvSpPr>
            <a:spLocks noGrp="1"/>
          </p:cNvSpPr>
          <p:nvPr userDrawn="1">
            <p:ph type="body" sz="quarter" idx="10" hasCustomPrompt="1"/>
          </p:nvPr>
        </p:nvSpPr>
        <p:spPr>
          <a:xfrm>
            <a:off x="9788393" y="11848438"/>
            <a:ext cx="6376701" cy="1293816"/>
          </a:xfrm>
          <a:prstGeom prst="rect">
            <a:avLst/>
          </a:prstGeom>
        </p:spPr>
        <p:txBody>
          <a:bodyPr/>
          <a:lstStyle>
            <a:lvl1pPr>
              <a:defRPr sz="3880" b="1">
                <a:solidFill>
                  <a:srgbClr val="363A92"/>
                </a:solidFill>
                <a:latin typeface="+mn-lt"/>
                <a:cs typeface="Arial" panose="020B0604020202020204" pitchFamily="34" charset="0"/>
              </a:defRPr>
            </a:lvl1pPr>
            <a:lvl2pPr>
              <a:defRPr sz="3396">
                <a:solidFill>
                  <a:schemeClr val="bg1"/>
                </a:solidFill>
                <a:latin typeface="Arial" panose="020B0604020202020204" pitchFamily="34" charset="0"/>
                <a:cs typeface="Arial" panose="020B0604020202020204" pitchFamily="34" charset="0"/>
              </a:defRPr>
            </a:lvl2pPr>
            <a:lvl3pPr>
              <a:defRPr sz="3396">
                <a:solidFill>
                  <a:schemeClr val="bg1"/>
                </a:solidFill>
                <a:latin typeface="Arial" panose="020B0604020202020204" pitchFamily="34" charset="0"/>
                <a:cs typeface="Arial" panose="020B0604020202020204" pitchFamily="34" charset="0"/>
              </a:defRPr>
            </a:lvl3pPr>
            <a:lvl4pPr>
              <a:defRPr sz="3396">
                <a:solidFill>
                  <a:schemeClr val="bg1"/>
                </a:solidFill>
                <a:latin typeface="Arial" panose="020B0604020202020204" pitchFamily="34" charset="0"/>
                <a:cs typeface="Arial" panose="020B0604020202020204" pitchFamily="34" charset="0"/>
              </a:defRPr>
            </a:lvl4pPr>
            <a:lvl5pPr>
              <a:defRPr sz="3396">
                <a:solidFill>
                  <a:schemeClr val="bg1"/>
                </a:solidFill>
                <a:latin typeface="Arial" panose="020B0604020202020204" pitchFamily="34" charset="0"/>
                <a:cs typeface="Arial" panose="020B0604020202020204" pitchFamily="34" charset="0"/>
              </a:defRPr>
            </a:lvl5pPr>
          </a:lstStyle>
          <a:p>
            <a:pPr lvl="0"/>
            <a:r>
              <a:rPr lang="en-GB"/>
              <a:t>Created by</a:t>
            </a:r>
            <a:br>
              <a:rPr lang="en-GB"/>
            </a:br>
            <a:r>
              <a:rPr lang="en-GB"/>
              <a:t>Name Surname</a:t>
            </a:r>
            <a:endParaRPr lang="en-US"/>
          </a:p>
        </p:txBody>
      </p:sp>
      <p:sp>
        <p:nvSpPr>
          <p:cNvPr id="14" name="Text Placeholder 12">
            <a:extLst>
              <a:ext uri="{FF2B5EF4-FFF2-40B4-BE49-F238E27FC236}">
                <a16:creationId xmlns:a16="http://schemas.microsoft.com/office/drawing/2014/main" id="{DDC2A54C-0140-4B5F-FA69-42885344F114}"/>
              </a:ext>
            </a:extLst>
          </p:cNvPr>
          <p:cNvSpPr>
            <a:spLocks noGrp="1"/>
          </p:cNvSpPr>
          <p:nvPr userDrawn="1">
            <p:ph type="body" sz="quarter" idx="11" hasCustomPrompt="1"/>
          </p:nvPr>
        </p:nvSpPr>
        <p:spPr>
          <a:xfrm>
            <a:off x="16812006" y="11848438"/>
            <a:ext cx="6376701" cy="1293816"/>
          </a:xfrm>
          <a:prstGeom prst="rect">
            <a:avLst/>
          </a:prstGeom>
        </p:spPr>
        <p:txBody>
          <a:bodyPr/>
          <a:lstStyle>
            <a:lvl1pPr>
              <a:defRPr sz="3880" b="1">
                <a:solidFill>
                  <a:srgbClr val="363A92"/>
                </a:solidFill>
                <a:latin typeface="+mn-lt"/>
                <a:cs typeface="Arial" panose="020B0604020202020204" pitchFamily="34" charset="0"/>
              </a:defRPr>
            </a:lvl1pPr>
            <a:lvl2pPr>
              <a:defRPr sz="3396">
                <a:solidFill>
                  <a:schemeClr val="bg1"/>
                </a:solidFill>
                <a:latin typeface="Arial" panose="020B0604020202020204" pitchFamily="34" charset="0"/>
                <a:cs typeface="Arial" panose="020B0604020202020204" pitchFamily="34" charset="0"/>
              </a:defRPr>
            </a:lvl2pPr>
            <a:lvl3pPr>
              <a:defRPr sz="3396">
                <a:solidFill>
                  <a:schemeClr val="bg1"/>
                </a:solidFill>
                <a:latin typeface="Arial" panose="020B0604020202020204" pitchFamily="34" charset="0"/>
                <a:cs typeface="Arial" panose="020B0604020202020204" pitchFamily="34" charset="0"/>
              </a:defRPr>
            </a:lvl3pPr>
            <a:lvl4pPr>
              <a:defRPr sz="3396">
                <a:solidFill>
                  <a:schemeClr val="bg1"/>
                </a:solidFill>
                <a:latin typeface="Arial" panose="020B0604020202020204" pitchFamily="34" charset="0"/>
                <a:cs typeface="Arial" panose="020B0604020202020204" pitchFamily="34" charset="0"/>
              </a:defRPr>
            </a:lvl4pPr>
            <a:lvl5pPr>
              <a:defRPr sz="3396">
                <a:solidFill>
                  <a:schemeClr val="bg1"/>
                </a:solidFill>
                <a:latin typeface="Arial" panose="020B0604020202020204" pitchFamily="34" charset="0"/>
                <a:cs typeface="Arial" panose="020B0604020202020204" pitchFamily="34" charset="0"/>
              </a:defRPr>
            </a:lvl5pPr>
          </a:lstStyle>
          <a:p>
            <a:pPr lvl="0"/>
            <a:r>
              <a:rPr lang="en-GB"/>
              <a:t>Presented by</a:t>
            </a:r>
            <a:br>
              <a:rPr lang="en-GB"/>
            </a:br>
            <a:r>
              <a:rPr lang="en-GB"/>
              <a:t>Name Surname</a:t>
            </a:r>
            <a:endParaRPr lang="en-US"/>
          </a:p>
        </p:txBody>
      </p:sp>
      <p:sp>
        <p:nvSpPr>
          <p:cNvPr id="4" name="Freeform: Shape 3">
            <a:extLst>
              <a:ext uri="{FF2B5EF4-FFF2-40B4-BE49-F238E27FC236}">
                <a16:creationId xmlns:a16="http://schemas.microsoft.com/office/drawing/2014/main" id="{25DCFB6D-EEB2-3482-B3C3-247739B1361F}"/>
              </a:ext>
            </a:extLst>
          </p:cNvPr>
          <p:cNvSpPr/>
          <p:nvPr userDrawn="1"/>
        </p:nvSpPr>
        <p:spPr>
          <a:xfrm>
            <a:off x="-6291988" y="-7836064"/>
            <a:ext cx="36966386" cy="29388128"/>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3600"/>
          </a:p>
        </p:txBody>
      </p:sp>
      <p:pic>
        <p:nvPicPr>
          <p:cNvPr id="73" name="Graphic 72">
            <a:extLst>
              <a:ext uri="{FF2B5EF4-FFF2-40B4-BE49-F238E27FC236}">
                <a16:creationId xmlns:a16="http://schemas.microsoft.com/office/drawing/2014/main" id="{30BE0B4A-4B13-DD14-301E-6F92BD41F1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0383" y="812351"/>
            <a:ext cx="8845072" cy="964518"/>
          </a:xfrm>
          <a:prstGeom prst="rect">
            <a:avLst/>
          </a:prstGeom>
        </p:spPr>
      </p:pic>
      <p:sp>
        <p:nvSpPr>
          <p:cNvPr id="74" name="Date Placeholder 77">
            <a:extLst>
              <a:ext uri="{FF2B5EF4-FFF2-40B4-BE49-F238E27FC236}">
                <a16:creationId xmlns:a16="http://schemas.microsoft.com/office/drawing/2014/main" id="{748AD6E7-39D2-D2E2-A60B-D756CA081880}"/>
              </a:ext>
            </a:extLst>
          </p:cNvPr>
          <p:cNvSpPr>
            <a:spLocks noGrp="1"/>
          </p:cNvSpPr>
          <p:nvPr>
            <p:ph type="dt" sz="half" idx="13"/>
          </p:nvPr>
        </p:nvSpPr>
        <p:spPr>
          <a:xfrm>
            <a:off x="639211" y="12412592"/>
            <a:ext cx="2046665" cy="720000"/>
          </a:xfrm>
          <a:prstGeom prst="roundRect">
            <a:avLst>
              <a:gd name="adj" fmla="val 50000"/>
            </a:avLst>
          </a:prstGeom>
          <a:solidFill>
            <a:srgbClr val="C7E634"/>
          </a:solidFill>
          <a:ln>
            <a:noFill/>
          </a:ln>
        </p:spPr>
        <p:txBody>
          <a:bodyPr anchor="ctr" anchorCtr="0"/>
          <a:lstStyle>
            <a:lvl1pPr>
              <a:defRPr sz="2500" cap="all" baseline="0"/>
            </a:lvl1pPr>
          </a:lstStyle>
          <a:p>
            <a:pPr algn="ctr"/>
            <a:r>
              <a:rPr lang="en-GB"/>
              <a:t>May 2025</a:t>
            </a:r>
          </a:p>
        </p:txBody>
      </p:sp>
    </p:spTree>
    <p:extLst>
      <p:ext uri="{BB962C8B-B14F-4D97-AF65-F5344CB8AC3E}">
        <p14:creationId xmlns:p14="http://schemas.microsoft.com/office/powerpoint/2010/main" val="34795397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Title Slide Blue and Light Blue">
    <p:bg>
      <p:bgPr>
        <a:solidFill>
          <a:schemeClr val="accent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39F142-BF45-C464-ADCF-FAB928B1A7DC}"/>
              </a:ext>
            </a:extLst>
          </p:cNvPr>
          <p:cNvGrpSpPr/>
          <p:nvPr userDrawn="1"/>
        </p:nvGrpSpPr>
        <p:grpSpPr>
          <a:xfrm flipH="1" flipV="1">
            <a:off x="-3504972" y="-4529734"/>
            <a:ext cx="23351988" cy="22683216"/>
            <a:chOff x="3750647" y="-3589043"/>
            <a:chExt cx="19254481" cy="18703151"/>
          </a:xfrm>
        </p:grpSpPr>
        <p:sp>
          <p:nvSpPr>
            <p:cNvPr id="5" name="Freeform: Shape 4">
              <a:extLst>
                <a:ext uri="{FF2B5EF4-FFF2-40B4-BE49-F238E27FC236}">
                  <a16:creationId xmlns:a16="http://schemas.microsoft.com/office/drawing/2014/main" id="{05A4C88A-F42F-0ACD-6216-F8F17744AC03}"/>
                </a:ext>
              </a:extLst>
            </p:cNvPr>
            <p:cNvSpPr/>
            <p:nvPr/>
          </p:nvSpPr>
          <p:spPr>
            <a:xfrm>
              <a:off x="10249334" y="3990106"/>
              <a:ext cx="11124002" cy="11124002"/>
            </a:xfrm>
            <a:custGeom>
              <a:avLst/>
              <a:gdLst>
                <a:gd name="connsiteX0" fmla="*/ 11124002 w 11124002"/>
                <a:gd name="connsiteY0" fmla="*/ 5562001 h 11124002"/>
                <a:gd name="connsiteX1" fmla="*/ 5562001 w 11124002"/>
                <a:gd name="connsiteY1" fmla="*/ 11124002 h 11124002"/>
                <a:gd name="connsiteX2" fmla="*/ 0 w 11124002"/>
                <a:gd name="connsiteY2" fmla="*/ 5562001 h 11124002"/>
                <a:gd name="connsiteX3" fmla="*/ 5562001 w 11124002"/>
                <a:gd name="connsiteY3" fmla="*/ -1 h 11124002"/>
                <a:gd name="connsiteX4" fmla="*/ 11124002 w 11124002"/>
                <a:gd name="connsiteY4" fmla="*/ 5562001 h 11124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4002" h="11124002">
                  <a:moveTo>
                    <a:pt x="11124002" y="5562001"/>
                  </a:moveTo>
                  <a:cubicBezTo>
                    <a:pt x="11124002" y="8633809"/>
                    <a:pt x="8633810" y="11124002"/>
                    <a:pt x="5562001" y="11124002"/>
                  </a:cubicBezTo>
                  <a:cubicBezTo>
                    <a:pt x="2490192" y="11124002"/>
                    <a:pt x="0" y="8633809"/>
                    <a:pt x="0" y="5562001"/>
                  </a:cubicBezTo>
                  <a:cubicBezTo>
                    <a:pt x="0" y="2490192"/>
                    <a:pt x="2490192" y="-1"/>
                    <a:pt x="5562001" y="-1"/>
                  </a:cubicBezTo>
                  <a:cubicBezTo>
                    <a:pt x="8633810" y="-1"/>
                    <a:pt x="11124002" y="2490193"/>
                    <a:pt x="11124002" y="5562001"/>
                  </a:cubicBezTo>
                  <a:close/>
                </a:path>
              </a:pathLst>
            </a:custGeom>
            <a:solidFill>
              <a:schemeClr val="accent5"/>
            </a:solidFill>
            <a:ln w="10468" cap="flat">
              <a:noFill/>
              <a:prstDash val="solid"/>
              <a:miter/>
            </a:ln>
          </p:spPr>
          <p:txBody>
            <a:bodyPr rtlCol="0" anchor="ctr"/>
            <a:lstStyle/>
            <a:p>
              <a:endParaRPr lang="en-GB" sz="3600">
                <a:solidFill>
                  <a:schemeClr val="bg1"/>
                </a:solidFill>
              </a:endParaRPr>
            </a:p>
          </p:txBody>
        </p:sp>
        <p:sp>
          <p:nvSpPr>
            <p:cNvPr id="6" name="Oval 5">
              <a:extLst>
                <a:ext uri="{FF2B5EF4-FFF2-40B4-BE49-F238E27FC236}">
                  <a16:creationId xmlns:a16="http://schemas.microsoft.com/office/drawing/2014/main" id="{406C1C32-DE94-B853-CA4D-F30811BF0EB7}"/>
                </a:ext>
              </a:extLst>
            </p:cNvPr>
            <p:cNvSpPr/>
            <p:nvPr/>
          </p:nvSpPr>
          <p:spPr>
            <a:xfrm>
              <a:off x="3750647" y="-3589043"/>
              <a:ext cx="17266235" cy="17266235"/>
            </a:xfrm>
            <a:prstGeom prst="ellipse">
              <a:avLst/>
            </a:prstGeom>
            <a:gradFill flip="none" rotWithShape="1">
              <a:gsLst>
                <a:gs pos="10000">
                  <a:schemeClr val="accent5"/>
                </a:gs>
                <a:gs pos="70000">
                  <a:schemeClr val="accent5">
                    <a:alpha val="0"/>
                  </a:schemeClr>
                </a:gs>
              </a:gsLst>
              <a:path path="circle">
                <a:fillToRect l="50000" t="50000" r="50000" b="50000"/>
              </a:path>
              <a:tileRect/>
            </a:gradFill>
            <a:ln w="10468" cap="flat">
              <a:noFill/>
              <a:prstDash val="solid"/>
              <a:miter/>
            </a:ln>
          </p:spPr>
          <p:txBody>
            <a:bodyPr rtlCol="0" anchor="ctr"/>
            <a:lstStyle/>
            <a:p>
              <a:endParaRPr lang="en-GB" sz="3600">
                <a:solidFill>
                  <a:schemeClr val="bg1"/>
                </a:solidFill>
              </a:endParaRPr>
            </a:p>
          </p:txBody>
        </p:sp>
        <p:sp>
          <p:nvSpPr>
            <p:cNvPr id="7" name="Freeform: Shape 6">
              <a:extLst>
                <a:ext uri="{FF2B5EF4-FFF2-40B4-BE49-F238E27FC236}">
                  <a16:creationId xmlns:a16="http://schemas.microsoft.com/office/drawing/2014/main" id="{0A48BA1A-BB24-4134-639F-401BC91ACA22}"/>
                </a:ext>
              </a:extLst>
            </p:cNvPr>
            <p:cNvSpPr/>
            <p:nvPr/>
          </p:nvSpPr>
          <p:spPr>
            <a:xfrm>
              <a:off x="10265146" y="1522154"/>
              <a:ext cx="12739982" cy="12739982"/>
            </a:xfrm>
            <a:custGeom>
              <a:avLst/>
              <a:gdLst>
                <a:gd name="connsiteX0" fmla="*/ 12739982 w 12739982"/>
                <a:gd name="connsiteY0" fmla="*/ 6369991 h 12739982"/>
                <a:gd name="connsiteX1" fmla="*/ 6369991 w 12739982"/>
                <a:gd name="connsiteY1" fmla="*/ 12739983 h 12739982"/>
                <a:gd name="connsiteX2" fmla="*/ -1 w 12739982"/>
                <a:gd name="connsiteY2" fmla="*/ 6369991 h 12739982"/>
                <a:gd name="connsiteX3" fmla="*/ 6369991 w 12739982"/>
                <a:gd name="connsiteY3" fmla="*/ 0 h 12739982"/>
                <a:gd name="connsiteX4" fmla="*/ 12739982 w 12739982"/>
                <a:gd name="connsiteY4" fmla="*/ 6369991 h 1273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982" h="12739982">
                  <a:moveTo>
                    <a:pt x="12739982" y="6369991"/>
                  </a:moveTo>
                  <a:cubicBezTo>
                    <a:pt x="12739982" y="9888041"/>
                    <a:pt x="9888041" y="12739983"/>
                    <a:pt x="6369991" y="12739983"/>
                  </a:cubicBezTo>
                  <a:cubicBezTo>
                    <a:pt x="2851942" y="12739983"/>
                    <a:pt x="-1" y="9888041"/>
                    <a:pt x="-1" y="6369991"/>
                  </a:cubicBezTo>
                  <a:cubicBezTo>
                    <a:pt x="-1" y="2851942"/>
                    <a:pt x="2851942" y="0"/>
                    <a:pt x="6369991" y="0"/>
                  </a:cubicBezTo>
                  <a:cubicBezTo>
                    <a:pt x="9888039" y="0"/>
                    <a:pt x="12739982" y="2851942"/>
                    <a:pt x="12739982" y="6369991"/>
                  </a:cubicBezTo>
                  <a:close/>
                </a:path>
              </a:pathLst>
            </a:custGeom>
            <a:gradFill>
              <a:gsLst>
                <a:gs pos="10000">
                  <a:schemeClr val="accent5"/>
                </a:gs>
                <a:gs pos="70000">
                  <a:schemeClr val="accent5">
                    <a:alpha val="0"/>
                  </a:schemeClr>
                </a:gs>
              </a:gsLst>
              <a:path path="circle">
                <a:fillToRect l="50000" t="50000" r="50000" b="50000"/>
              </a:path>
            </a:gradFill>
            <a:ln w="10468" cap="flat">
              <a:noFill/>
              <a:prstDash val="solid"/>
              <a:miter/>
            </a:ln>
          </p:spPr>
          <p:txBody>
            <a:bodyPr rtlCol="0" anchor="ctr"/>
            <a:lstStyle/>
            <a:p>
              <a:endParaRPr lang="en-GB" sz="3600">
                <a:solidFill>
                  <a:schemeClr val="bg1"/>
                </a:solidFill>
              </a:endParaRPr>
            </a:p>
          </p:txBody>
        </p:sp>
      </p:grpSp>
      <p:sp>
        <p:nvSpPr>
          <p:cNvPr id="2" name="Holder 2"/>
          <p:cNvSpPr>
            <a:spLocks noGrp="1"/>
          </p:cNvSpPr>
          <p:nvPr userDrawn="1">
            <p:ph type="ctrTitle" hasCustomPrompt="1"/>
          </p:nvPr>
        </p:nvSpPr>
        <p:spPr>
          <a:xfrm>
            <a:off x="9788391" y="4618370"/>
            <a:ext cx="13400316" cy="4479264"/>
          </a:xfrm>
          <a:prstGeom prst="rect">
            <a:avLst/>
          </a:prstGeom>
        </p:spPr>
        <p:txBody>
          <a:bodyPr wrap="square" lIns="0" tIns="0" rIns="0" bIns="0">
            <a:spAutoFit/>
          </a:bodyPr>
          <a:lstStyle>
            <a:lvl1pPr>
              <a:lnSpc>
                <a:spcPct val="80000"/>
              </a:lnSpc>
              <a:defRPr sz="18191" b="0" i="0" spc="-182">
                <a:solidFill>
                  <a:schemeClr val="bg1"/>
                </a:solidFill>
                <a:latin typeface="+mj-lt"/>
                <a:cs typeface="Arial" panose="020B0604020202020204" pitchFamily="34" charset="0"/>
              </a:defRPr>
            </a:lvl1pPr>
          </a:lstStyle>
          <a:p>
            <a:r>
              <a:rPr lang="en-IE"/>
              <a:t>Title of Presentation</a:t>
            </a:r>
            <a:endParaRPr/>
          </a:p>
        </p:txBody>
      </p:sp>
      <p:sp>
        <p:nvSpPr>
          <p:cNvPr id="13" name="Text Placeholder 12">
            <a:extLst>
              <a:ext uri="{FF2B5EF4-FFF2-40B4-BE49-F238E27FC236}">
                <a16:creationId xmlns:a16="http://schemas.microsoft.com/office/drawing/2014/main" id="{FF21DE71-5293-392E-0B40-AC2F6BD0C9BC}"/>
              </a:ext>
            </a:extLst>
          </p:cNvPr>
          <p:cNvSpPr>
            <a:spLocks noGrp="1"/>
          </p:cNvSpPr>
          <p:nvPr userDrawn="1">
            <p:ph type="body" sz="quarter" idx="10" hasCustomPrompt="1"/>
          </p:nvPr>
        </p:nvSpPr>
        <p:spPr>
          <a:xfrm>
            <a:off x="9788393" y="11848438"/>
            <a:ext cx="6376701" cy="1293816"/>
          </a:xfrm>
          <a:prstGeom prst="rect">
            <a:avLst/>
          </a:prstGeom>
        </p:spPr>
        <p:txBody>
          <a:bodyPr/>
          <a:lstStyle>
            <a:lvl1pPr>
              <a:defRPr sz="3880" b="1">
                <a:solidFill>
                  <a:schemeClr val="bg1"/>
                </a:solidFill>
                <a:latin typeface="+mn-lt"/>
                <a:cs typeface="Arial" panose="020B0604020202020204" pitchFamily="34" charset="0"/>
              </a:defRPr>
            </a:lvl1pPr>
            <a:lvl2pPr>
              <a:defRPr sz="3396">
                <a:solidFill>
                  <a:schemeClr val="bg1"/>
                </a:solidFill>
                <a:latin typeface="Arial" panose="020B0604020202020204" pitchFamily="34" charset="0"/>
                <a:cs typeface="Arial" panose="020B0604020202020204" pitchFamily="34" charset="0"/>
              </a:defRPr>
            </a:lvl2pPr>
            <a:lvl3pPr>
              <a:defRPr sz="3396">
                <a:solidFill>
                  <a:schemeClr val="bg1"/>
                </a:solidFill>
                <a:latin typeface="Arial" panose="020B0604020202020204" pitchFamily="34" charset="0"/>
                <a:cs typeface="Arial" panose="020B0604020202020204" pitchFamily="34" charset="0"/>
              </a:defRPr>
            </a:lvl3pPr>
            <a:lvl4pPr>
              <a:defRPr sz="3396">
                <a:solidFill>
                  <a:schemeClr val="bg1"/>
                </a:solidFill>
                <a:latin typeface="Arial" panose="020B0604020202020204" pitchFamily="34" charset="0"/>
                <a:cs typeface="Arial" panose="020B0604020202020204" pitchFamily="34" charset="0"/>
              </a:defRPr>
            </a:lvl4pPr>
            <a:lvl5pPr>
              <a:defRPr sz="3396">
                <a:solidFill>
                  <a:schemeClr val="bg1"/>
                </a:solidFill>
                <a:latin typeface="Arial" panose="020B0604020202020204" pitchFamily="34" charset="0"/>
                <a:cs typeface="Arial" panose="020B0604020202020204" pitchFamily="34" charset="0"/>
              </a:defRPr>
            </a:lvl5pPr>
          </a:lstStyle>
          <a:p>
            <a:pPr lvl="0"/>
            <a:r>
              <a:rPr lang="en-GB"/>
              <a:t>Created by</a:t>
            </a:r>
            <a:br>
              <a:rPr lang="en-GB"/>
            </a:br>
            <a:r>
              <a:rPr lang="en-GB"/>
              <a:t>Name Surname</a:t>
            </a:r>
            <a:endParaRPr lang="en-US"/>
          </a:p>
        </p:txBody>
      </p:sp>
      <p:sp>
        <p:nvSpPr>
          <p:cNvPr id="14" name="Text Placeholder 12">
            <a:extLst>
              <a:ext uri="{FF2B5EF4-FFF2-40B4-BE49-F238E27FC236}">
                <a16:creationId xmlns:a16="http://schemas.microsoft.com/office/drawing/2014/main" id="{DDC2A54C-0140-4B5F-FA69-42885344F114}"/>
              </a:ext>
            </a:extLst>
          </p:cNvPr>
          <p:cNvSpPr>
            <a:spLocks noGrp="1"/>
          </p:cNvSpPr>
          <p:nvPr userDrawn="1">
            <p:ph type="body" sz="quarter" idx="11" hasCustomPrompt="1"/>
          </p:nvPr>
        </p:nvSpPr>
        <p:spPr>
          <a:xfrm>
            <a:off x="16812006" y="11848438"/>
            <a:ext cx="6376701" cy="1293816"/>
          </a:xfrm>
          <a:prstGeom prst="rect">
            <a:avLst/>
          </a:prstGeom>
        </p:spPr>
        <p:txBody>
          <a:bodyPr/>
          <a:lstStyle>
            <a:lvl1pPr>
              <a:defRPr sz="3880" b="1">
                <a:solidFill>
                  <a:schemeClr val="bg1"/>
                </a:solidFill>
                <a:latin typeface="+mn-lt"/>
                <a:cs typeface="Arial" panose="020B0604020202020204" pitchFamily="34" charset="0"/>
              </a:defRPr>
            </a:lvl1pPr>
            <a:lvl2pPr>
              <a:defRPr sz="3396">
                <a:solidFill>
                  <a:schemeClr val="bg1"/>
                </a:solidFill>
                <a:latin typeface="Arial" panose="020B0604020202020204" pitchFamily="34" charset="0"/>
                <a:cs typeface="Arial" panose="020B0604020202020204" pitchFamily="34" charset="0"/>
              </a:defRPr>
            </a:lvl2pPr>
            <a:lvl3pPr>
              <a:defRPr sz="3396">
                <a:solidFill>
                  <a:schemeClr val="bg1"/>
                </a:solidFill>
                <a:latin typeface="Arial" panose="020B0604020202020204" pitchFamily="34" charset="0"/>
                <a:cs typeface="Arial" panose="020B0604020202020204" pitchFamily="34" charset="0"/>
              </a:defRPr>
            </a:lvl3pPr>
            <a:lvl4pPr>
              <a:defRPr sz="3396">
                <a:solidFill>
                  <a:schemeClr val="bg1"/>
                </a:solidFill>
                <a:latin typeface="Arial" panose="020B0604020202020204" pitchFamily="34" charset="0"/>
                <a:cs typeface="Arial" panose="020B0604020202020204" pitchFamily="34" charset="0"/>
              </a:defRPr>
            </a:lvl4pPr>
            <a:lvl5pPr>
              <a:defRPr sz="3396">
                <a:solidFill>
                  <a:schemeClr val="bg1"/>
                </a:solidFill>
                <a:latin typeface="Arial" panose="020B0604020202020204" pitchFamily="34" charset="0"/>
                <a:cs typeface="Arial" panose="020B0604020202020204" pitchFamily="34" charset="0"/>
              </a:defRPr>
            </a:lvl5pPr>
          </a:lstStyle>
          <a:p>
            <a:pPr lvl="0"/>
            <a:r>
              <a:rPr lang="en-GB"/>
              <a:t>Presented by</a:t>
            </a:r>
            <a:br>
              <a:rPr lang="en-GB"/>
            </a:br>
            <a:r>
              <a:rPr lang="en-GB"/>
              <a:t>Name Surname</a:t>
            </a:r>
            <a:endParaRPr lang="en-US"/>
          </a:p>
        </p:txBody>
      </p:sp>
      <p:sp>
        <p:nvSpPr>
          <p:cNvPr id="4" name="Freeform: Shape 3">
            <a:extLst>
              <a:ext uri="{FF2B5EF4-FFF2-40B4-BE49-F238E27FC236}">
                <a16:creationId xmlns:a16="http://schemas.microsoft.com/office/drawing/2014/main" id="{25DCFB6D-EEB2-3482-B3C3-247739B1361F}"/>
              </a:ext>
            </a:extLst>
          </p:cNvPr>
          <p:cNvSpPr/>
          <p:nvPr userDrawn="1"/>
        </p:nvSpPr>
        <p:spPr>
          <a:xfrm>
            <a:off x="-6291988" y="-7836064"/>
            <a:ext cx="36966386" cy="29388128"/>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3600"/>
          </a:p>
        </p:txBody>
      </p:sp>
      <p:pic>
        <p:nvPicPr>
          <p:cNvPr id="73" name="Graphic 72">
            <a:extLst>
              <a:ext uri="{FF2B5EF4-FFF2-40B4-BE49-F238E27FC236}">
                <a16:creationId xmlns:a16="http://schemas.microsoft.com/office/drawing/2014/main" id="{30BE0B4A-4B13-DD14-301E-6F92BD41F1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0383" y="812351"/>
            <a:ext cx="8845072" cy="964518"/>
          </a:xfrm>
          <a:prstGeom prst="rect">
            <a:avLst/>
          </a:prstGeom>
        </p:spPr>
      </p:pic>
      <p:sp>
        <p:nvSpPr>
          <p:cNvPr id="74" name="Date Placeholder 77">
            <a:extLst>
              <a:ext uri="{FF2B5EF4-FFF2-40B4-BE49-F238E27FC236}">
                <a16:creationId xmlns:a16="http://schemas.microsoft.com/office/drawing/2014/main" id="{748AD6E7-39D2-D2E2-A60B-D756CA081880}"/>
              </a:ext>
            </a:extLst>
          </p:cNvPr>
          <p:cNvSpPr>
            <a:spLocks noGrp="1"/>
          </p:cNvSpPr>
          <p:nvPr>
            <p:ph type="dt" sz="half" idx="13"/>
          </p:nvPr>
        </p:nvSpPr>
        <p:spPr>
          <a:xfrm>
            <a:off x="639211" y="12412592"/>
            <a:ext cx="2046665" cy="720000"/>
          </a:xfrm>
          <a:prstGeom prst="roundRect">
            <a:avLst>
              <a:gd name="adj" fmla="val 50000"/>
            </a:avLst>
          </a:prstGeom>
          <a:solidFill>
            <a:schemeClr val="bg1"/>
          </a:solidFill>
          <a:ln>
            <a:noFill/>
          </a:ln>
        </p:spPr>
        <p:txBody>
          <a:bodyPr anchor="ctr" anchorCtr="0"/>
          <a:lstStyle>
            <a:lvl1pPr>
              <a:defRPr sz="2500" cap="all" baseline="0"/>
            </a:lvl1pPr>
          </a:lstStyle>
          <a:p>
            <a:pPr algn="ctr"/>
            <a:r>
              <a:rPr lang="en-GB"/>
              <a:t>May 2025</a:t>
            </a:r>
          </a:p>
        </p:txBody>
      </p:sp>
    </p:spTree>
    <p:extLst>
      <p:ext uri="{BB962C8B-B14F-4D97-AF65-F5344CB8AC3E}">
        <p14:creationId xmlns:p14="http://schemas.microsoft.com/office/powerpoint/2010/main" val="299098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accent1"/>
        </a:solidFill>
        <a:effectLst/>
      </p:bgPr>
    </p:bg>
    <p:spTree>
      <p:nvGrpSpPr>
        <p:cNvPr id="1" name=""/>
        <p:cNvGrpSpPr/>
        <p:nvPr/>
      </p:nvGrpSpPr>
      <p:grpSpPr>
        <a:xfrm>
          <a:off x="0" y="0"/>
          <a:ext cx="0" cy="0"/>
          <a:chOff x="0" y="0"/>
          <a:chExt cx="0" cy="0"/>
        </a:xfrm>
      </p:grpSpPr>
      <p:grpSp>
        <p:nvGrpSpPr>
          <p:cNvPr id="67" name="Graphic 205">
            <a:extLst>
              <a:ext uri="{FF2B5EF4-FFF2-40B4-BE49-F238E27FC236}">
                <a16:creationId xmlns:a16="http://schemas.microsoft.com/office/drawing/2014/main" id="{D7F5DE37-9CC3-5D94-F7F3-3FF22F8C942B}"/>
              </a:ext>
            </a:extLst>
          </p:cNvPr>
          <p:cNvGrpSpPr/>
          <p:nvPr/>
        </p:nvGrpSpPr>
        <p:grpSpPr>
          <a:xfrm>
            <a:off x="2268424" y="3411348"/>
            <a:ext cx="31657188" cy="25374392"/>
            <a:chOff x="1837768" y="2789997"/>
            <a:chExt cx="26102390" cy="20922126"/>
          </a:xfrm>
          <a:solidFill>
            <a:srgbClr val="231F20"/>
          </a:solidFill>
        </p:grpSpPr>
        <p:sp>
          <p:nvSpPr>
            <p:cNvPr id="68" name="Freeform: Shape 67">
              <a:extLst>
                <a:ext uri="{FF2B5EF4-FFF2-40B4-BE49-F238E27FC236}">
                  <a16:creationId xmlns:a16="http://schemas.microsoft.com/office/drawing/2014/main" id="{96886C0C-1D27-E033-FD87-9625D78D2966}"/>
                </a:ext>
              </a:extLst>
            </p:cNvPr>
            <p:cNvSpPr/>
            <p:nvPr/>
          </p:nvSpPr>
          <p:spPr>
            <a:xfrm>
              <a:off x="10552711" y="2789997"/>
              <a:ext cx="17387446" cy="17387448"/>
            </a:xfrm>
            <a:custGeom>
              <a:avLst/>
              <a:gdLst>
                <a:gd name="connsiteX0" fmla="*/ 17387448 w 17387446"/>
                <a:gd name="connsiteY0" fmla="*/ 8693724 h 17387448"/>
                <a:gd name="connsiteX1" fmla="*/ 8693725 w 17387446"/>
                <a:gd name="connsiteY1" fmla="*/ 17387448 h 17387448"/>
                <a:gd name="connsiteX2" fmla="*/ 1 w 17387446"/>
                <a:gd name="connsiteY2" fmla="*/ 8693724 h 17387448"/>
                <a:gd name="connsiteX3" fmla="*/ 8693725 w 17387446"/>
                <a:gd name="connsiteY3" fmla="*/ 0 h 17387448"/>
                <a:gd name="connsiteX4" fmla="*/ 17387448 w 17387446"/>
                <a:gd name="connsiteY4" fmla="*/ 8693724 h 17387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87446" h="17387448">
                  <a:moveTo>
                    <a:pt x="17387448" y="8693724"/>
                  </a:moveTo>
                  <a:cubicBezTo>
                    <a:pt x="17387448" y="13495135"/>
                    <a:pt x="13495135" y="17387448"/>
                    <a:pt x="8693725" y="17387448"/>
                  </a:cubicBezTo>
                  <a:cubicBezTo>
                    <a:pt x="3892314" y="17387448"/>
                    <a:pt x="1" y="13495135"/>
                    <a:pt x="1" y="8693724"/>
                  </a:cubicBezTo>
                  <a:cubicBezTo>
                    <a:pt x="1" y="3892313"/>
                    <a:pt x="3892314" y="0"/>
                    <a:pt x="8693725" y="0"/>
                  </a:cubicBezTo>
                  <a:cubicBezTo>
                    <a:pt x="13495135" y="0"/>
                    <a:pt x="17387448" y="3892313"/>
                    <a:pt x="17387448" y="8693724"/>
                  </a:cubicBezTo>
                  <a:close/>
                </a:path>
              </a:pathLst>
            </a:custGeom>
            <a:gradFill>
              <a:gsLst>
                <a:gs pos="10000">
                  <a:srgbClr val="8AD6F7"/>
                </a:gs>
                <a:gs pos="70000">
                  <a:srgbClr val="8AD6F7">
                    <a:alpha val="0"/>
                  </a:srgbClr>
                </a:gs>
              </a:gsLst>
              <a:path path="circle">
                <a:fillToRect l="50000" t="50000" r="50000" b="50000"/>
              </a:path>
            </a:gradFill>
            <a:ln w="10502" cap="flat">
              <a:noFill/>
              <a:prstDash val="solid"/>
              <a:miter/>
            </a:ln>
          </p:spPr>
          <p:txBody>
            <a:bodyPr rtlCol="0" anchor="ctr"/>
            <a:lstStyle/>
            <a:p>
              <a:endParaRPr lang="en-GB" sz="3600"/>
            </a:p>
          </p:txBody>
        </p:sp>
        <p:sp>
          <p:nvSpPr>
            <p:cNvPr id="69" name="Freeform: Shape 68">
              <a:extLst>
                <a:ext uri="{FF2B5EF4-FFF2-40B4-BE49-F238E27FC236}">
                  <a16:creationId xmlns:a16="http://schemas.microsoft.com/office/drawing/2014/main" id="{9D961DA2-CD05-9D73-FB27-C2CFBA134F74}"/>
                </a:ext>
              </a:extLst>
            </p:cNvPr>
            <p:cNvSpPr/>
            <p:nvPr/>
          </p:nvSpPr>
          <p:spPr>
            <a:xfrm>
              <a:off x="1837768" y="3146742"/>
              <a:ext cx="20565379" cy="20565381"/>
            </a:xfrm>
            <a:custGeom>
              <a:avLst/>
              <a:gdLst>
                <a:gd name="connsiteX0" fmla="*/ 20565380 w 20565379"/>
                <a:gd name="connsiteY0" fmla="*/ 10282690 h 20565381"/>
                <a:gd name="connsiteX1" fmla="*/ 10282690 w 20565379"/>
                <a:gd name="connsiteY1" fmla="*/ 20565380 h 20565381"/>
                <a:gd name="connsiteX2" fmla="*/ 0 w 20565379"/>
                <a:gd name="connsiteY2" fmla="*/ 10282690 h 20565381"/>
                <a:gd name="connsiteX3" fmla="*/ 10282690 w 20565379"/>
                <a:gd name="connsiteY3" fmla="*/ 0 h 20565381"/>
                <a:gd name="connsiteX4" fmla="*/ 20565380 w 20565379"/>
                <a:gd name="connsiteY4" fmla="*/ 10282690 h 2056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5379" h="20565381">
                  <a:moveTo>
                    <a:pt x="20565380" y="10282690"/>
                  </a:moveTo>
                  <a:cubicBezTo>
                    <a:pt x="20565380" y="15961663"/>
                    <a:pt x="15961662" y="20565380"/>
                    <a:pt x="10282690" y="20565380"/>
                  </a:cubicBezTo>
                  <a:cubicBezTo>
                    <a:pt x="4603717" y="20565380"/>
                    <a:pt x="0" y="15961663"/>
                    <a:pt x="0" y="10282690"/>
                  </a:cubicBezTo>
                  <a:cubicBezTo>
                    <a:pt x="0" y="4603717"/>
                    <a:pt x="4603717" y="0"/>
                    <a:pt x="10282690" y="0"/>
                  </a:cubicBezTo>
                  <a:cubicBezTo>
                    <a:pt x="15961662" y="0"/>
                    <a:pt x="20565380" y="4603717"/>
                    <a:pt x="20565380" y="10282690"/>
                  </a:cubicBezTo>
                  <a:close/>
                </a:path>
              </a:pathLst>
            </a:custGeom>
            <a:gradFill>
              <a:gsLst>
                <a:gs pos="10000">
                  <a:schemeClr val="accent2"/>
                </a:gs>
                <a:gs pos="70000">
                  <a:schemeClr val="accent2">
                    <a:alpha val="0"/>
                  </a:schemeClr>
                </a:gs>
              </a:gsLst>
              <a:path path="circle">
                <a:fillToRect l="50000" t="50000" r="50000" b="50000"/>
              </a:path>
            </a:gradFill>
            <a:ln w="10502" cap="flat">
              <a:noFill/>
              <a:prstDash val="solid"/>
              <a:miter/>
            </a:ln>
          </p:spPr>
          <p:txBody>
            <a:bodyPr rtlCol="0" anchor="ctr"/>
            <a:lstStyle/>
            <a:p>
              <a:endParaRPr lang="en-GB" sz="3600"/>
            </a:p>
          </p:txBody>
        </p:sp>
      </p:grpSp>
      <p:sp>
        <p:nvSpPr>
          <p:cNvPr id="2" name="Holder 2"/>
          <p:cNvSpPr>
            <a:spLocks noGrp="1"/>
          </p:cNvSpPr>
          <p:nvPr>
            <p:ph type="ctrTitle" hasCustomPrompt="1"/>
          </p:nvPr>
        </p:nvSpPr>
        <p:spPr>
          <a:xfrm>
            <a:off x="731627" y="5245465"/>
            <a:ext cx="9518844" cy="3225070"/>
          </a:xfrm>
          <a:prstGeom prst="rect">
            <a:avLst/>
          </a:prstGeom>
        </p:spPr>
        <p:txBody>
          <a:bodyPr wrap="square" lIns="0" tIns="0" rIns="0" bIns="0" anchor="ctr">
            <a:spAutoFit/>
          </a:bodyPr>
          <a:lstStyle>
            <a:lvl1pPr>
              <a:lnSpc>
                <a:spcPct val="80000"/>
              </a:lnSpc>
              <a:defRPr sz="13097" b="0" i="0" spc="-182">
                <a:solidFill>
                  <a:schemeClr val="bg1"/>
                </a:solidFill>
                <a:latin typeface="+mj-lt"/>
                <a:cs typeface="Arial" panose="020B0604020202020204" pitchFamily="34" charset="0"/>
              </a:defRPr>
            </a:lvl1pPr>
          </a:lstStyle>
          <a:p>
            <a:r>
              <a:rPr lang="en-IE"/>
              <a:t>Title of Presentation</a:t>
            </a:r>
            <a:endParaRPr/>
          </a:p>
        </p:txBody>
      </p:sp>
      <p:sp>
        <p:nvSpPr>
          <p:cNvPr id="5" name="Freeform: Shape 4">
            <a:extLst>
              <a:ext uri="{FF2B5EF4-FFF2-40B4-BE49-F238E27FC236}">
                <a16:creationId xmlns:a16="http://schemas.microsoft.com/office/drawing/2014/main" id="{8A767D97-889C-2345-4D4F-B654C7CA3BAB}"/>
              </a:ext>
            </a:extLst>
          </p:cNvPr>
          <p:cNvSpPr/>
          <p:nvPr userDrawn="1"/>
        </p:nvSpPr>
        <p:spPr>
          <a:xfrm>
            <a:off x="-14934221" y="-14706603"/>
            <a:ext cx="54250859" cy="43129214"/>
          </a:xfrm>
          <a:custGeom>
            <a:avLst/>
            <a:gdLst>
              <a:gd name="connsiteX0" fmla="*/ 7466998 w 27127195"/>
              <a:gd name="connsiteY0" fmla="*/ 7353302 h 21564607"/>
              <a:gd name="connsiteX1" fmla="*/ 7466998 w 27127195"/>
              <a:gd name="connsiteY1" fmla="*/ 14211302 h 21564607"/>
              <a:gd name="connsiteX2" fmla="*/ 19660197 w 27127195"/>
              <a:gd name="connsiteY2" fmla="*/ 14211302 h 21564607"/>
              <a:gd name="connsiteX3" fmla="*/ 19660197 w 27127195"/>
              <a:gd name="connsiteY3" fmla="*/ 7353302 h 21564607"/>
              <a:gd name="connsiteX4" fmla="*/ 0 w 27127195"/>
              <a:gd name="connsiteY4" fmla="*/ 0 h 21564607"/>
              <a:gd name="connsiteX5" fmla="*/ 27127195 w 27127195"/>
              <a:gd name="connsiteY5" fmla="*/ 0 h 21564607"/>
              <a:gd name="connsiteX6" fmla="*/ 27127195 w 27127195"/>
              <a:gd name="connsiteY6" fmla="*/ 21564607 h 21564607"/>
              <a:gd name="connsiteX7" fmla="*/ 0 w 27127195"/>
              <a:gd name="connsiteY7" fmla="*/ 21564607 h 2156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7195" h="21564607">
                <a:moveTo>
                  <a:pt x="7466998" y="7353302"/>
                </a:moveTo>
                <a:lnTo>
                  <a:pt x="7466998" y="14211302"/>
                </a:lnTo>
                <a:lnTo>
                  <a:pt x="19660197" y="14211302"/>
                </a:lnTo>
                <a:lnTo>
                  <a:pt x="19660197" y="7353302"/>
                </a:lnTo>
                <a:close/>
                <a:moveTo>
                  <a:pt x="0" y="0"/>
                </a:moveTo>
                <a:lnTo>
                  <a:pt x="27127195" y="0"/>
                </a:lnTo>
                <a:lnTo>
                  <a:pt x="27127195" y="21564607"/>
                </a:lnTo>
                <a:lnTo>
                  <a:pt x="0" y="21564607"/>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3600"/>
          </a:p>
        </p:txBody>
      </p:sp>
      <p:pic>
        <p:nvPicPr>
          <p:cNvPr id="73" name="Graphic 72">
            <a:extLst>
              <a:ext uri="{FF2B5EF4-FFF2-40B4-BE49-F238E27FC236}">
                <a16:creationId xmlns:a16="http://schemas.microsoft.com/office/drawing/2014/main" id="{04A275E1-BCD4-5F9A-9D95-6287391B40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0383" y="812351"/>
            <a:ext cx="8845072" cy="964518"/>
          </a:xfrm>
          <a:prstGeom prst="rect">
            <a:avLst/>
          </a:prstGeom>
        </p:spPr>
      </p:pic>
      <p:sp>
        <p:nvSpPr>
          <p:cNvPr id="74" name="Date Placeholder 77">
            <a:extLst>
              <a:ext uri="{FF2B5EF4-FFF2-40B4-BE49-F238E27FC236}">
                <a16:creationId xmlns:a16="http://schemas.microsoft.com/office/drawing/2014/main" id="{C24F0A38-F350-0B1D-FC8B-0A843A038D03}"/>
              </a:ext>
            </a:extLst>
          </p:cNvPr>
          <p:cNvSpPr>
            <a:spLocks noGrp="1"/>
          </p:cNvSpPr>
          <p:nvPr>
            <p:ph type="dt" sz="half" idx="14"/>
          </p:nvPr>
        </p:nvSpPr>
        <p:spPr>
          <a:xfrm>
            <a:off x="639211" y="12412592"/>
            <a:ext cx="2046665" cy="720000"/>
          </a:xfrm>
          <a:prstGeom prst="roundRect">
            <a:avLst>
              <a:gd name="adj" fmla="val 50000"/>
            </a:avLst>
          </a:prstGeom>
          <a:solidFill>
            <a:schemeClr val="accent2"/>
          </a:solidFill>
        </p:spPr>
        <p:txBody>
          <a:bodyPr anchor="ctr" anchorCtr="0"/>
          <a:lstStyle>
            <a:lvl1pPr>
              <a:defRPr sz="2500" cap="all" baseline="0"/>
            </a:lvl1pPr>
          </a:lstStyle>
          <a:p>
            <a:pPr algn="ctr"/>
            <a:r>
              <a:rPr lang="en-GB"/>
              <a:t>May 2025</a:t>
            </a:r>
          </a:p>
        </p:txBody>
      </p:sp>
      <p:sp>
        <p:nvSpPr>
          <p:cNvPr id="4" name="Picture Placeholder 3">
            <a:extLst>
              <a:ext uri="{FF2B5EF4-FFF2-40B4-BE49-F238E27FC236}">
                <a16:creationId xmlns:a16="http://schemas.microsoft.com/office/drawing/2014/main" id="{0D39F2F9-695E-673C-434E-D3F76500BD2E}"/>
              </a:ext>
            </a:extLst>
          </p:cNvPr>
          <p:cNvSpPr>
            <a:spLocks noGrp="1"/>
          </p:cNvSpPr>
          <p:nvPr>
            <p:ph type="pic" sz="quarter" idx="13" hasCustomPrompt="1"/>
          </p:nvPr>
        </p:nvSpPr>
        <p:spPr>
          <a:xfrm>
            <a:off x="11636711" y="671940"/>
            <a:ext cx="12106492" cy="12372124"/>
          </a:xfrm>
          <a:prstGeom prst="roundRect">
            <a:avLst>
              <a:gd name="adj" fmla="val 9954"/>
            </a:avLst>
          </a:prstGeom>
        </p:spPr>
        <p:txBody>
          <a:bodyPr anchor="t"/>
          <a:lstStyle>
            <a:lvl1pPr algn="ctr">
              <a:defRPr sz="2910" b="1">
                <a:solidFill>
                  <a:schemeClr val="bg1"/>
                </a:solidFill>
                <a:latin typeface="+mn-lt"/>
                <a:cs typeface="Arial" panose="020B0604020202020204" pitchFamily="34" charset="0"/>
              </a:defRPr>
            </a:lvl1pPr>
          </a:lstStyle>
          <a:p>
            <a:r>
              <a:rPr lang="en-US" sz="2910">
                <a:latin typeface="Arial" panose="020B0604020202020204" pitchFamily="34" charset="0"/>
                <a:cs typeface="Arial" panose="020B0604020202020204" pitchFamily="34" charset="0"/>
              </a:rPr>
              <a:t>Click the icon to add a picture</a:t>
            </a:r>
            <a:endParaRPr lang="en-US"/>
          </a:p>
        </p:txBody>
      </p:sp>
    </p:spTree>
    <p:extLst>
      <p:ext uri="{BB962C8B-B14F-4D97-AF65-F5344CB8AC3E}">
        <p14:creationId xmlns:p14="http://schemas.microsoft.com/office/powerpoint/2010/main" val="32150814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Section Divider Blue &amp; Orange">
    <p:bg>
      <p:bgPr>
        <a:solidFill>
          <a:schemeClr val="accent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49C1F08-80E3-AE64-EBD1-75DD96482E8A}"/>
              </a:ext>
            </a:extLst>
          </p:cNvPr>
          <p:cNvGrpSpPr/>
          <p:nvPr userDrawn="1"/>
        </p:nvGrpSpPr>
        <p:grpSpPr>
          <a:xfrm>
            <a:off x="4561609" y="-4330700"/>
            <a:ext cx="23351988" cy="22683216"/>
            <a:chOff x="3750647" y="-3589043"/>
            <a:chExt cx="19254481" cy="18703151"/>
          </a:xfrm>
        </p:grpSpPr>
        <p:sp>
          <p:nvSpPr>
            <p:cNvPr id="5" name="Oval 4">
              <a:extLst>
                <a:ext uri="{FF2B5EF4-FFF2-40B4-BE49-F238E27FC236}">
                  <a16:creationId xmlns:a16="http://schemas.microsoft.com/office/drawing/2014/main" id="{477A4BCC-A4FE-4541-7B87-7A303B529BA9}"/>
                </a:ext>
              </a:extLst>
            </p:cNvPr>
            <p:cNvSpPr/>
            <p:nvPr/>
          </p:nvSpPr>
          <p:spPr>
            <a:xfrm>
              <a:off x="3750647" y="-3589043"/>
              <a:ext cx="17266235" cy="17266235"/>
            </a:xfrm>
            <a:prstGeom prst="ellipse">
              <a:avLst/>
            </a:prstGeom>
            <a:gradFill flip="none" rotWithShape="1">
              <a:gsLst>
                <a:gs pos="10000">
                  <a:schemeClr val="accent2"/>
                </a:gs>
                <a:gs pos="70000">
                  <a:schemeClr val="accent2">
                    <a:alpha val="0"/>
                  </a:schemeClr>
                </a:gs>
              </a:gsLst>
              <a:path path="circle">
                <a:fillToRect l="50000" t="50000" r="50000" b="50000"/>
              </a:path>
              <a:tileRect/>
            </a:gradFill>
            <a:ln w="10468" cap="flat">
              <a:noFill/>
              <a:prstDash val="solid"/>
              <a:miter/>
            </a:ln>
          </p:spPr>
          <p:txBody>
            <a:bodyPr rtlCol="0" anchor="ctr"/>
            <a:lstStyle/>
            <a:p>
              <a:endParaRPr lang="en-GB" sz="3600"/>
            </a:p>
          </p:txBody>
        </p:sp>
        <p:sp>
          <p:nvSpPr>
            <p:cNvPr id="7" name="Freeform: Shape 6">
              <a:extLst>
                <a:ext uri="{FF2B5EF4-FFF2-40B4-BE49-F238E27FC236}">
                  <a16:creationId xmlns:a16="http://schemas.microsoft.com/office/drawing/2014/main" id="{C99459E3-C0CA-C463-4734-7BFAADBE922A}"/>
                </a:ext>
              </a:extLst>
            </p:cNvPr>
            <p:cNvSpPr/>
            <p:nvPr/>
          </p:nvSpPr>
          <p:spPr>
            <a:xfrm>
              <a:off x="10249334" y="3990106"/>
              <a:ext cx="11124002" cy="11124002"/>
            </a:xfrm>
            <a:custGeom>
              <a:avLst/>
              <a:gdLst>
                <a:gd name="connsiteX0" fmla="*/ 11124002 w 11124002"/>
                <a:gd name="connsiteY0" fmla="*/ 5562001 h 11124002"/>
                <a:gd name="connsiteX1" fmla="*/ 5562001 w 11124002"/>
                <a:gd name="connsiteY1" fmla="*/ 11124002 h 11124002"/>
                <a:gd name="connsiteX2" fmla="*/ 0 w 11124002"/>
                <a:gd name="connsiteY2" fmla="*/ 5562001 h 11124002"/>
                <a:gd name="connsiteX3" fmla="*/ 5562001 w 11124002"/>
                <a:gd name="connsiteY3" fmla="*/ -1 h 11124002"/>
                <a:gd name="connsiteX4" fmla="*/ 11124002 w 11124002"/>
                <a:gd name="connsiteY4" fmla="*/ 5562001 h 11124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4002" h="11124002">
                  <a:moveTo>
                    <a:pt x="11124002" y="5562001"/>
                  </a:moveTo>
                  <a:cubicBezTo>
                    <a:pt x="11124002" y="8633809"/>
                    <a:pt x="8633810" y="11124002"/>
                    <a:pt x="5562001" y="11124002"/>
                  </a:cubicBezTo>
                  <a:cubicBezTo>
                    <a:pt x="2490192" y="11124002"/>
                    <a:pt x="0" y="8633809"/>
                    <a:pt x="0" y="5562001"/>
                  </a:cubicBezTo>
                  <a:cubicBezTo>
                    <a:pt x="0" y="2490192"/>
                    <a:pt x="2490192" y="-1"/>
                    <a:pt x="5562001" y="-1"/>
                  </a:cubicBezTo>
                  <a:cubicBezTo>
                    <a:pt x="8633810" y="-1"/>
                    <a:pt x="11124002" y="2490193"/>
                    <a:pt x="11124002" y="5562001"/>
                  </a:cubicBezTo>
                  <a:close/>
                </a:path>
              </a:pathLst>
            </a:custGeom>
            <a:solidFill>
              <a:schemeClr val="accent2"/>
            </a:solidFill>
            <a:ln w="10468" cap="flat">
              <a:noFill/>
              <a:prstDash val="solid"/>
              <a:miter/>
            </a:ln>
          </p:spPr>
          <p:txBody>
            <a:bodyPr rtlCol="0" anchor="ctr"/>
            <a:lstStyle/>
            <a:p>
              <a:endParaRPr lang="en-GB" sz="3600"/>
            </a:p>
          </p:txBody>
        </p:sp>
        <p:sp>
          <p:nvSpPr>
            <p:cNvPr id="8" name="Freeform: Shape 7">
              <a:extLst>
                <a:ext uri="{FF2B5EF4-FFF2-40B4-BE49-F238E27FC236}">
                  <a16:creationId xmlns:a16="http://schemas.microsoft.com/office/drawing/2014/main" id="{C8C9BF77-CC40-D956-6619-09F72B287008}"/>
                </a:ext>
              </a:extLst>
            </p:cNvPr>
            <p:cNvSpPr/>
            <p:nvPr/>
          </p:nvSpPr>
          <p:spPr>
            <a:xfrm>
              <a:off x="10265146" y="1522154"/>
              <a:ext cx="12739982" cy="12739982"/>
            </a:xfrm>
            <a:custGeom>
              <a:avLst/>
              <a:gdLst>
                <a:gd name="connsiteX0" fmla="*/ 12739982 w 12739982"/>
                <a:gd name="connsiteY0" fmla="*/ 6369991 h 12739982"/>
                <a:gd name="connsiteX1" fmla="*/ 6369991 w 12739982"/>
                <a:gd name="connsiteY1" fmla="*/ 12739983 h 12739982"/>
                <a:gd name="connsiteX2" fmla="*/ -1 w 12739982"/>
                <a:gd name="connsiteY2" fmla="*/ 6369991 h 12739982"/>
                <a:gd name="connsiteX3" fmla="*/ 6369991 w 12739982"/>
                <a:gd name="connsiteY3" fmla="*/ 0 h 12739982"/>
                <a:gd name="connsiteX4" fmla="*/ 12739982 w 12739982"/>
                <a:gd name="connsiteY4" fmla="*/ 6369991 h 1273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982" h="12739982">
                  <a:moveTo>
                    <a:pt x="12739982" y="6369991"/>
                  </a:moveTo>
                  <a:cubicBezTo>
                    <a:pt x="12739982" y="9888041"/>
                    <a:pt x="9888041" y="12739983"/>
                    <a:pt x="6369991" y="12739983"/>
                  </a:cubicBezTo>
                  <a:cubicBezTo>
                    <a:pt x="2851942" y="12739983"/>
                    <a:pt x="-1" y="9888041"/>
                    <a:pt x="-1" y="6369991"/>
                  </a:cubicBezTo>
                  <a:cubicBezTo>
                    <a:pt x="-1" y="2851942"/>
                    <a:pt x="2851942" y="0"/>
                    <a:pt x="6369991" y="0"/>
                  </a:cubicBezTo>
                  <a:cubicBezTo>
                    <a:pt x="9888039" y="0"/>
                    <a:pt x="12739982" y="2851942"/>
                    <a:pt x="12739982" y="6369991"/>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sz="3600"/>
            </a:p>
          </p:txBody>
        </p:sp>
      </p:grpSp>
      <p:sp>
        <p:nvSpPr>
          <p:cNvPr id="2" name="Holder 2"/>
          <p:cNvSpPr>
            <a:spLocks noGrp="1"/>
          </p:cNvSpPr>
          <p:nvPr>
            <p:ph type="title" hasCustomPrompt="1"/>
          </p:nvPr>
        </p:nvSpPr>
        <p:spPr>
          <a:xfrm>
            <a:off x="1378538" y="1355368"/>
            <a:ext cx="13215484" cy="5502632"/>
          </a:xfrm>
          <a:prstGeom prst="rect">
            <a:avLst/>
          </a:prstGeom>
        </p:spPr>
        <p:txBody>
          <a:bodyPr lIns="0" tIns="0" rIns="0" bIns="0"/>
          <a:lstStyle>
            <a:lvl1pPr>
              <a:lnSpc>
                <a:spcPct val="90000"/>
              </a:lnSpc>
              <a:defRPr sz="11641" b="1" i="0" spc="-182">
                <a:solidFill>
                  <a:schemeClr val="bg1"/>
                </a:solidFill>
                <a:latin typeface="+mj-lt"/>
                <a:cs typeface="Arial" panose="020B0604020202020204" pitchFamily="34" charset="0"/>
              </a:defRPr>
            </a:lvl1pPr>
          </a:lstStyle>
          <a:p>
            <a:r>
              <a:rPr lang="en-IE"/>
              <a:t>Section Divider Title Goes Here</a:t>
            </a:r>
            <a:endParaRPr/>
          </a:p>
        </p:txBody>
      </p:sp>
      <p:sp>
        <p:nvSpPr>
          <p:cNvPr id="6" name="Holder 6"/>
          <p:cNvSpPr>
            <a:spLocks noGrp="1"/>
          </p:cNvSpPr>
          <p:nvPr>
            <p:ph type="sldNum" sz="quarter" idx="7"/>
          </p:nvPr>
        </p:nvSpPr>
        <p:spPr>
          <a:xfrm>
            <a:off x="17713371" y="12522750"/>
            <a:ext cx="5607955" cy="685800"/>
          </a:xfrm>
          <a:prstGeom prst="rect">
            <a:avLst/>
          </a:prstGeom>
        </p:spPr>
        <p:txBody>
          <a:bodyPr lIns="0" tIns="0" rIns="0" bIns="0" anchor="b"/>
          <a:lstStyle>
            <a:lvl1pPr algn="r">
              <a:defRPr sz="2546">
                <a:solidFill>
                  <a:schemeClr val="bg1"/>
                </a:solidFill>
                <a:latin typeface="+mn-lt"/>
                <a:cs typeface="Arial" panose="020B0604020202020204" pitchFamily="34" charset="0"/>
              </a:defRPr>
            </a:lvl1pPr>
          </a:lstStyle>
          <a:p>
            <a:fld id="{B6F15528-21DE-4FAA-801E-634DDDAF4B2B}" type="slidenum">
              <a:rPr lang="en-IE" smtClean="0"/>
              <a:pPr/>
              <a:t>‹#›</a:t>
            </a:fld>
            <a:endParaRPr lang="en-IE"/>
          </a:p>
        </p:txBody>
      </p:sp>
      <p:pic>
        <p:nvPicPr>
          <p:cNvPr id="9" name="Picture 8">
            <a:extLst>
              <a:ext uri="{FF2B5EF4-FFF2-40B4-BE49-F238E27FC236}">
                <a16:creationId xmlns:a16="http://schemas.microsoft.com/office/drawing/2014/main" id="{A7483929-D4E4-9C88-3141-736F4F799334}"/>
              </a:ext>
            </a:extLst>
          </p:cNvPr>
          <p:cNvPicPr>
            <a:picLocks noChangeAspect="1"/>
          </p:cNvPicPr>
          <p:nvPr userDrawn="1"/>
        </p:nvPicPr>
        <p:blipFill>
          <a:blip r:embed="rId2"/>
          <a:stretch>
            <a:fillRect/>
          </a:stretch>
        </p:blipFill>
        <p:spPr>
          <a:xfrm>
            <a:off x="1008874" y="12522751"/>
            <a:ext cx="1970868" cy="527090"/>
          </a:xfrm>
          <a:prstGeom prst="rect">
            <a:avLst/>
          </a:prstGeom>
        </p:spPr>
      </p:pic>
      <p:sp>
        <p:nvSpPr>
          <p:cNvPr id="11" name="Text Placeholder 10">
            <a:extLst>
              <a:ext uri="{FF2B5EF4-FFF2-40B4-BE49-F238E27FC236}">
                <a16:creationId xmlns:a16="http://schemas.microsoft.com/office/drawing/2014/main" id="{AA4C5D5E-D263-C503-228F-5C8EB8087541}"/>
              </a:ext>
            </a:extLst>
          </p:cNvPr>
          <p:cNvSpPr>
            <a:spLocks noGrp="1"/>
          </p:cNvSpPr>
          <p:nvPr>
            <p:ph type="body" sz="quarter" idx="10" hasCustomPrompt="1"/>
          </p:nvPr>
        </p:nvSpPr>
        <p:spPr>
          <a:xfrm>
            <a:off x="13852680" y="-904899"/>
            <a:ext cx="9771064" cy="11047502"/>
          </a:xfrm>
          <a:prstGeom prst="rect">
            <a:avLst/>
          </a:prstGeom>
        </p:spPr>
        <p:txBody>
          <a:bodyPr/>
          <a:lstStyle>
            <a:lvl1pPr algn="r">
              <a:defRPr sz="60637" b="0" spc="-364">
                <a:solidFill>
                  <a:schemeClr val="bg1"/>
                </a:solidFill>
                <a:latin typeface="+mn-lt"/>
                <a:cs typeface="Arial" panose="020B0604020202020204" pitchFamily="34" charset="0"/>
              </a:defRPr>
            </a:lvl1pPr>
            <a:lvl2pPr>
              <a:defRPr sz="24255" b="1">
                <a:solidFill>
                  <a:schemeClr val="bg1"/>
                </a:solidFill>
                <a:latin typeface="Arial" panose="020B0604020202020204" pitchFamily="34" charset="0"/>
                <a:cs typeface="Arial" panose="020B0604020202020204" pitchFamily="34" charset="0"/>
              </a:defRPr>
            </a:lvl2pPr>
            <a:lvl3pPr>
              <a:defRPr sz="24255" b="1">
                <a:solidFill>
                  <a:schemeClr val="bg1"/>
                </a:solidFill>
                <a:latin typeface="Arial" panose="020B0604020202020204" pitchFamily="34" charset="0"/>
                <a:cs typeface="Arial" panose="020B0604020202020204" pitchFamily="34" charset="0"/>
              </a:defRPr>
            </a:lvl3pPr>
            <a:lvl4pPr>
              <a:defRPr sz="24255" b="1">
                <a:solidFill>
                  <a:schemeClr val="bg1"/>
                </a:solidFill>
                <a:latin typeface="Arial" panose="020B0604020202020204" pitchFamily="34" charset="0"/>
                <a:cs typeface="Arial" panose="020B0604020202020204" pitchFamily="34" charset="0"/>
              </a:defRPr>
            </a:lvl4pPr>
            <a:lvl5pPr>
              <a:defRPr sz="24255" b="1">
                <a:solidFill>
                  <a:schemeClr val="bg1"/>
                </a:solidFill>
                <a:latin typeface="Arial" panose="020B0604020202020204" pitchFamily="34" charset="0"/>
                <a:cs typeface="Arial" panose="020B0604020202020204" pitchFamily="34" charset="0"/>
              </a:defRPr>
            </a:lvl5pPr>
          </a:lstStyle>
          <a:p>
            <a:pPr lvl="0"/>
            <a:r>
              <a:rPr lang="en-GB"/>
              <a:t>01</a:t>
            </a:r>
            <a:endParaRPr lang="en-US"/>
          </a:p>
        </p:txBody>
      </p:sp>
      <p:sp>
        <p:nvSpPr>
          <p:cNvPr id="13" name="Text Placeholder 12">
            <a:extLst>
              <a:ext uri="{FF2B5EF4-FFF2-40B4-BE49-F238E27FC236}">
                <a16:creationId xmlns:a16="http://schemas.microsoft.com/office/drawing/2014/main" id="{EDB40E8B-F851-8302-389F-8C1920C37A0B}"/>
              </a:ext>
            </a:extLst>
          </p:cNvPr>
          <p:cNvSpPr>
            <a:spLocks noGrp="1"/>
          </p:cNvSpPr>
          <p:nvPr>
            <p:ph type="body" sz="quarter" idx="11" hasCustomPrompt="1"/>
          </p:nvPr>
        </p:nvSpPr>
        <p:spPr>
          <a:xfrm>
            <a:off x="7753316" y="12522134"/>
            <a:ext cx="8875784" cy="687340"/>
          </a:xfrm>
          <a:prstGeom prst="rect">
            <a:avLst/>
          </a:prstGeom>
        </p:spPr>
        <p:txBody>
          <a:bodyPr anchor="b"/>
          <a:lstStyle>
            <a:lvl1pPr algn="ctr">
              <a:defRPr sz="3396">
                <a:solidFill>
                  <a:schemeClr val="bg1"/>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a:t>Title of Presentation</a:t>
            </a:r>
            <a:endParaRPr lang="en-US"/>
          </a:p>
        </p:txBody>
      </p:sp>
      <p:sp>
        <p:nvSpPr>
          <p:cNvPr id="12" name="Freeform: Shape 11">
            <a:extLst>
              <a:ext uri="{FF2B5EF4-FFF2-40B4-BE49-F238E27FC236}">
                <a16:creationId xmlns:a16="http://schemas.microsoft.com/office/drawing/2014/main" id="{9C67C992-11E7-E0EC-BF3D-DC37C902564F}"/>
              </a:ext>
            </a:extLst>
          </p:cNvPr>
          <p:cNvSpPr/>
          <p:nvPr userDrawn="1"/>
        </p:nvSpPr>
        <p:spPr>
          <a:xfrm>
            <a:off x="-6291988" y="-7836064"/>
            <a:ext cx="36966386" cy="29388128"/>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3600"/>
          </a:p>
        </p:txBody>
      </p:sp>
    </p:spTree>
    <p:extLst>
      <p:ext uri="{BB962C8B-B14F-4D97-AF65-F5344CB8AC3E}">
        <p14:creationId xmlns:p14="http://schemas.microsoft.com/office/powerpoint/2010/main" val="3751190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ivic Definition">
    <p:bg>
      <p:bgPr>
        <a:solidFill>
          <a:schemeClr val="tx2"/>
        </a:solidFill>
        <a:effectLst/>
      </p:bgPr>
    </p:bg>
    <p:spTree>
      <p:nvGrpSpPr>
        <p:cNvPr id="1" name=""/>
        <p:cNvGrpSpPr/>
        <p:nvPr/>
      </p:nvGrpSpPr>
      <p:grpSpPr>
        <a:xfrm>
          <a:off x="0" y="0"/>
          <a:ext cx="0" cy="0"/>
          <a:chOff x="0" y="0"/>
          <a:chExt cx="0" cy="0"/>
        </a:xfrm>
      </p:grpSpPr>
      <p:pic>
        <p:nvPicPr>
          <p:cNvPr id="3" name="Picture 2" descr="A green and white text&#10;&#10;Description automatically generated">
            <a:extLst>
              <a:ext uri="{FF2B5EF4-FFF2-40B4-BE49-F238E27FC236}">
                <a16:creationId xmlns:a16="http://schemas.microsoft.com/office/drawing/2014/main" id="{97DA1649-BF62-B32E-433E-C0D784B09C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461"/>
            <a:ext cx="24382413" cy="12743078"/>
          </a:xfrm>
          <a:prstGeom prst="rect">
            <a:avLst/>
          </a:prstGeom>
        </p:spPr>
      </p:pic>
    </p:spTree>
    <p:extLst>
      <p:ext uri="{BB962C8B-B14F-4D97-AF65-F5344CB8AC3E}">
        <p14:creationId xmlns:p14="http://schemas.microsoft.com/office/powerpoint/2010/main" val="11502340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Section Divider Blue &amp; Light Blue">
    <p:bg>
      <p:bgPr>
        <a:solidFill>
          <a:schemeClr val="accent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3B4B51-43E4-6836-77BC-9C2E35378B61}"/>
              </a:ext>
            </a:extLst>
          </p:cNvPr>
          <p:cNvGrpSpPr/>
          <p:nvPr userDrawn="1"/>
        </p:nvGrpSpPr>
        <p:grpSpPr>
          <a:xfrm>
            <a:off x="4561609" y="-4330700"/>
            <a:ext cx="23351988" cy="22683216"/>
            <a:chOff x="3750647" y="-3589043"/>
            <a:chExt cx="19254481" cy="18703151"/>
          </a:xfrm>
        </p:grpSpPr>
        <p:sp>
          <p:nvSpPr>
            <p:cNvPr id="8" name="Freeform: Shape 7">
              <a:extLst>
                <a:ext uri="{FF2B5EF4-FFF2-40B4-BE49-F238E27FC236}">
                  <a16:creationId xmlns:a16="http://schemas.microsoft.com/office/drawing/2014/main" id="{8B6AF04B-BCAB-CC6E-7725-02DCE0AE7DE8}"/>
                </a:ext>
              </a:extLst>
            </p:cNvPr>
            <p:cNvSpPr/>
            <p:nvPr/>
          </p:nvSpPr>
          <p:spPr>
            <a:xfrm>
              <a:off x="10249334" y="3990106"/>
              <a:ext cx="11124002" cy="11124002"/>
            </a:xfrm>
            <a:custGeom>
              <a:avLst/>
              <a:gdLst>
                <a:gd name="connsiteX0" fmla="*/ 11124002 w 11124002"/>
                <a:gd name="connsiteY0" fmla="*/ 5562001 h 11124002"/>
                <a:gd name="connsiteX1" fmla="*/ 5562001 w 11124002"/>
                <a:gd name="connsiteY1" fmla="*/ 11124002 h 11124002"/>
                <a:gd name="connsiteX2" fmla="*/ 0 w 11124002"/>
                <a:gd name="connsiteY2" fmla="*/ 5562001 h 11124002"/>
                <a:gd name="connsiteX3" fmla="*/ 5562001 w 11124002"/>
                <a:gd name="connsiteY3" fmla="*/ -1 h 11124002"/>
                <a:gd name="connsiteX4" fmla="*/ 11124002 w 11124002"/>
                <a:gd name="connsiteY4" fmla="*/ 5562001 h 11124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4002" h="11124002">
                  <a:moveTo>
                    <a:pt x="11124002" y="5562001"/>
                  </a:moveTo>
                  <a:cubicBezTo>
                    <a:pt x="11124002" y="8633809"/>
                    <a:pt x="8633810" y="11124002"/>
                    <a:pt x="5562001" y="11124002"/>
                  </a:cubicBezTo>
                  <a:cubicBezTo>
                    <a:pt x="2490192" y="11124002"/>
                    <a:pt x="0" y="8633809"/>
                    <a:pt x="0" y="5562001"/>
                  </a:cubicBezTo>
                  <a:cubicBezTo>
                    <a:pt x="0" y="2490192"/>
                    <a:pt x="2490192" y="-1"/>
                    <a:pt x="5562001" y="-1"/>
                  </a:cubicBezTo>
                  <a:cubicBezTo>
                    <a:pt x="8633810" y="-1"/>
                    <a:pt x="11124002" y="2490193"/>
                    <a:pt x="11124002" y="5562001"/>
                  </a:cubicBezTo>
                  <a:close/>
                </a:path>
              </a:pathLst>
            </a:custGeom>
            <a:solidFill>
              <a:schemeClr val="accent5"/>
            </a:solidFill>
            <a:ln w="10468" cap="flat">
              <a:noFill/>
              <a:prstDash val="solid"/>
              <a:miter/>
            </a:ln>
          </p:spPr>
          <p:txBody>
            <a:bodyPr rtlCol="0" anchor="ctr"/>
            <a:lstStyle/>
            <a:p>
              <a:endParaRPr lang="en-GB" sz="3600"/>
            </a:p>
          </p:txBody>
        </p:sp>
        <p:sp>
          <p:nvSpPr>
            <p:cNvPr id="6" name="Oval 5">
              <a:extLst>
                <a:ext uri="{FF2B5EF4-FFF2-40B4-BE49-F238E27FC236}">
                  <a16:creationId xmlns:a16="http://schemas.microsoft.com/office/drawing/2014/main" id="{B619595A-D422-0475-7B4F-A7622FD6FEE2}"/>
                </a:ext>
              </a:extLst>
            </p:cNvPr>
            <p:cNvSpPr/>
            <p:nvPr/>
          </p:nvSpPr>
          <p:spPr>
            <a:xfrm>
              <a:off x="3750647" y="-3589043"/>
              <a:ext cx="17266235" cy="17266235"/>
            </a:xfrm>
            <a:prstGeom prst="ellipse">
              <a:avLst/>
            </a:prstGeom>
            <a:gradFill flip="none" rotWithShape="1">
              <a:gsLst>
                <a:gs pos="10000">
                  <a:schemeClr val="accent5"/>
                </a:gs>
                <a:gs pos="70000">
                  <a:schemeClr val="accent5">
                    <a:alpha val="0"/>
                  </a:schemeClr>
                </a:gs>
              </a:gsLst>
              <a:path path="circle">
                <a:fillToRect l="50000" t="50000" r="50000" b="50000"/>
              </a:path>
              <a:tileRect/>
            </a:gradFill>
            <a:ln w="10468" cap="flat">
              <a:noFill/>
              <a:prstDash val="solid"/>
              <a:miter/>
            </a:ln>
          </p:spPr>
          <p:txBody>
            <a:bodyPr rtlCol="0" anchor="ctr"/>
            <a:lstStyle/>
            <a:p>
              <a:endParaRPr lang="en-GB" sz="3600"/>
            </a:p>
          </p:txBody>
        </p:sp>
        <p:sp>
          <p:nvSpPr>
            <p:cNvPr id="9" name="Freeform: Shape 8">
              <a:extLst>
                <a:ext uri="{FF2B5EF4-FFF2-40B4-BE49-F238E27FC236}">
                  <a16:creationId xmlns:a16="http://schemas.microsoft.com/office/drawing/2014/main" id="{55EFB5AB-7E95-DBD0-7310-556679B39DCC}"/>
                </a:ext>
              </a:extLst>
            </p:cNvPr>
            <p:cNvSpPr/>
            <p:nvPr/>
          </p:nvSpPr>
          <p:spPr>
            <a:xfrm>
              <a:off x="10265146" y="1522154"/>
              <a:ext cx="12739982" cy="12739982"/>
            </a:xfrm>
            <a:custGeom>
              <a:avLst/>
              <a:gdLst>
                <a:gd name="connsiteX0" fmla="*/ 12739982 w 12739982"/>
                <a:gd name="connsiteY0" fmla="*/ 6369991 h 12739982"/>
                <a:gd name="connsiteX1" fmla="*/ 6369991 w 12739982"/>
                <a:gd name="connsiteY1" fmla="*/ 12739983 h 12739982"/>
                <a:gd name="connsiteX2" fmla="*/ -1 w 12739982"/>
                <a:gd name="connsiteY2" fmla="*/ 6369991 h 12739982"/>
                <a:gd name="connsiteX3" fmla="*/ 6369991 w 12739982"/>
                <a:gd name="connsiteY3" fmla="*/ 0 h 12739982"/>
                <a:gd name="connsiteX4" fmla="*/ 12739982 w 12739982"/>
                <a:gd name="connsiteY4" fmla="*/ 6369991 h 1273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982" h="12739982">
                  <a:moveTo>
                    <a:pt x="12739982" y="6369991"/>
                  </a:moveTo>
                  <a:cubicBezTo>
                    <a:pt x="12739982" y="9888041"/>
                    <a:pt x="9888041" y="12739983"/>
                    <a:pt x="6369991" y="12739983"/>
                  </a:cubicBezTo>
                  <a:cubicBezTo>
                    <a:pt x="2851942" y="12739983"/>
                    <a:pt x="-1" y="9888041"/>
                    <a:pt x="-1" y="6369991"/>
                  </a:cubicBezTo>
                  <a:cubicBezTo>
                    <a:pt x="-1" y="2851942"/>
                    <a:pt x="2851942" y="0"/>
                    <a:pt x="6369991" y="0"/>
                  </a:cubicBezTo>
                  <a:cubicBezTo>
                    <a:pt x="9888039" y="0"/>
                    <a:pt x="12739982" y="2851942"/>
                    <a:pt x="12739982" y="6369991"/>
                  </a:cubicBezTo>
                  <a:close/>
                </a:path>
              </a:pathLst>
            </a:custGeom>
            <a:gradFill>
              <a:gsLst>
                <a:gs pos="10000">
                  <a:schemeClr val="accent5"/>
                </a:gs>
                <a:gs pos="70000">
                  <a:schemeClr val="accent5">
                    <a:alpha val="0"/>
                  </a:schemeClr>
                </a:gs>
              </a:gsLst>
              <a:path path="circle">
                <a:fillToRect l="50000" t="50000" r="50000" b="50000"/>
              </a:path>
            </a:gradFill>
            <a:ln w="10468" cap="flat">
              <a:noFill/>
              <a:prstDash val="solid"/>
              <a:miter/>
            </a:ln>
          </p:spPr>
          <p:txBody>
            <a:bodyPr rtlCol="0" anchor="ctr"/>
            <a:lstStyle/>
            <a:p>
              <a:endParaRPr lang="en-GB" sz="3600"/>
            </a:p>
          </p:txBody>
        </p:sp>
      </p:grpSp>
      <p:sp>
        <p:nvSpPr>
          <p:cNvPr id="13" name="Freeform: Shape 12">
            <a:extLst>
              <a:ext uri="{FF2B5EF4-FFF2-40B4-BE49-F238E27FC236}">
                <a16:creationId xmlns:a16="http://schemas.microsoft.com/office/drawing/2014/main" id="{E9323F44-3B9D-0D87-3F54-3CAA45D74BFB}"/>
              </a:ext>
            </a:extLst>
          </p:cNvPr>
          <p:cNvSpPr/>
          <p:nvPr userDrawn="1"/>
        </p:nvSpPr>
        <p:spPr>
          <a:xfrm>
            <a:off x="-6291988" y="-7836064"/>
            <a:ext cx="36966386" cy="29388128"/>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3600"/>
          </a:p>
        </p:txBody>
      </p:sp>
      <p:sp>
        <p:nvSpPr>
          <p:cNvPr id="11" name="Text Placeholder 10">
            <a:extLst>
              <a:ext uri="{FF2B5EF4-FFF2-40B4-BE49-F238E27FC236}">
                <a16:creationId xmlns:a16="http://schemas.microsoft.com/office/drawing/2014/main" id="{AA4C5D5E-D263-C503-228F-5C8EB8087541}"/>
              </a:ext>
            </a:extLst>
          </p:cNvPr>
          <p:cNvSpPr>
            <a:spLocks noGrp="1"/>
          </p:cNvSpPr>
          <p:nvPr>
            <p:ph type="body" sz="quarter" idx="10" hasCustomPrompt="1"/>
          </p:nvPr>
        </p:nvSpPr>
        <p:spPr>
          <a:xfrm>
            <a:off x="13852680" y="-904899"/>
            <a:ext cx="9771064" cy="11047502"/>
          </a:xfrm>
          <a:prstGeom prst="rect">
            <a:avLst/>
          </a:prstGeom>
        </p:spPr>
        <p:txBody>
          <a:bodyPr/>
          <a:lstStyle>
            <a:lvl1pPr algn="r">
              <a:defRPr sz="60637" b="0" spc="-364">
                <a:solidFill>
                  <a:schemeClr val="bg1"/>
                </a:solidFill>
                <a:latin typeface="+mn-lt"/>
                <a:cs typeface="Arial" panose="020B0604020202020204" pitchFamily="34" charset="0"/>
              </a:defRPr>
            </a:lvl1pPr>
            <a:lvl2pPr>
              <a:defRPr sz="24255" b="1">
                <a:solidFill>
                  <a:schemeClr val="bg1"/>
                </a:solidFill>
                <a:latin typeface="Arial" panose="020B0604020202020204" pitchFamily="34" charset="0"/>
                <a:cs typeface="Arial" panose="020B0604020202020204" pitchFamily="34" charset="0"/>
              </a:defRPr>
            </a:lvl2pPr>
            <a:lvl3pPr>
              <a:defRPr sz="24255" b="1">
                <a:solidFill>
                  <a:schemeClr val="bg1"/>
                </a:solidFill>
                <a:latin typeface="Arial" panose="020B0604020202020204" pitchFamily="34" charset="0"/>
                <a:cs typeface="Arial" panose="020B0604020202020204" pitchFamily="34" charset="0"/>
              </a:defRPr>
            </a:lvl3pPr>
            <a:lvl4pPr>
              <a:defRPr sz="24255" b="1">
                <a:solidFill>
                  <a:schemeClr val="bg1"/>
                </a:solidFill>
                <a:latin typeface="Arial" panose="020B0604020202020204" pitchFamily="34" charset="0"/>
                <a:cs typeface="Arial" panose="020B0604020202020204" pitchFamily="34" charset="0"/>
              </a:defRPr>
            </a:lvl4pPr>
            <a:lvl5pPr>
              <a:defRPr sz="24255" b="1">
                <a:solidFill>
                  <a:schemeClr val="bg1"/>
                </a:solidFill>
                <a:latin typeface="Arial" panose="020B0604020202020204" pitchFamily="34" charset="0"/>
                <a:cs typeface="Arial" panose="020B0604020202020204" pitchFamily="34" charset="0"/>
              </a:defRPr>
            </a:lvl5pPr>
          </a:lstStyle>
          <a:p>
            <a:pPr lvl="0"/>
            <a:r>
              <a:rPr lang="en-GB"/>
              <a:t>01</a:t>
            </a:r>
            <a:endParaRPr lang="en-US"/>
          </a:p>
        </p:txBody>
      </p:sp>
      <p:sp>
        <p:nvSpPr>
          <p:cNvPr id="3" name="Text Placeholder 12">
            <a:extLst>
              <a:ext uri="{FF2B5EF4-FFF2-40B4-BE49-F238E27FC236}">
                <a16:creationId xmlns:a16="http://schemas.microsoft.com/office/drawing/2014/main" id="{DD5DD221-C84C-CDCA-3682-0B9971588C6C}"/>
              </a:ext>
            </a:extLst>
          </p:cNvPr>
          <p:cNvSpPr>
            <a:spLocks noGrp="1"/>
          </p:cNvSpPr>
          <p:nvPr>
            <p:ph type="body" sz="quarter" idx="11" hasCustomPrompt="1"/>
          </p:nvPr>
        </p:nvSpPr>
        <p:spPr>
          <a:xfrm>
            <a:off x="7753316" y="12522134"/>
            <a:ext cx="8875784" cy="687340"/>
          </a:xfrm>
          <a:prstGeom prst="rect">
            <a:avLst/>
          </a:prstGeom>
        </p:spPr>
        <p:txBody>
          <a:bodyPr anchor="b"/>
          <a:lstStyle>
            <a:lvl1pPr algn="ctr">
              <a:defRPr sz="3396">
                <a:solidFill>
                  <a:schemeClr val="bg1"/>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a:t>Title of Presentation</a:t>
            </a:r>
            <a:endParaRPr lang="en-US"/>
          </a:p>
        </p:txBody>
      </p:sp>
      <p:sp>
        <p:nvSpPr>
          <p:cNvPr id="4" name="Holder 6">
            <a:extLst>
              <a:ext uri="{FF2B5EF4-FFF2-40B4-BE49-F238E27FC236}">
                <a16:creationId xmlns:a16="http://schemas.microsoft.com/office/drawing/2014/main" id="{B47020B3-BFF4-4871-0BCD-6AA394021CCA}"/>
              </a:ext>
            </a:extLst>
          </p:cNvPr>
          <p:cNvSpPr>
            <a:spLocks noGrp="1"/>
          </p:cNvSpPr>
          <p:nvPr>
            <p:ph type="sldNum" sz="quarter" idx="7"/>
          </p:nvPr>
        </p:nvSpPr>
        <p:spPr>
          <a:xfrm>
            <a:off x="17765584" y="12522750"/>
            <a:ext cx="5607955" cy="685800"/>
          </a:xfrm>
          <a:prstGeom prst="rect">
            <a:avLst/>
          </a:prstGeom>
        </p:spPr>
        <p:txBody>
          <a:bodyPr lIns="0" tIns="0" rIns="0" bIns="0" anchor="b"/>
          <a:lstStyle>
            <a:lvl1pPr algn="r">
              <a:defRPr sz="2546">
                <a:solidFill>
                  <a:srgbClr val="363A92"/>
                </a:solidFill>
                <a:latin typeface="+mn-lt"/>
                <a:cs typeface="Arial" panose="020B0604020202020204" pitchFamily="34" charset="0"/>
              </a:defRPr>
            </a:lvl1pPr>
          </a:lstStyle>
          <a:p>
            <a:fld id="{B6F15528-21DE-4FAA-801E-634DDDAF4B2B}" type="slidenum">
              <a:rPr lang="en-IE" smtClean="0"/>
              <a:pPr/>
              <a:t>‹#›</a:t>
            </a:fld>
            <a:endParaRPr lang="en-IE"/>
          </a:p>
        </p:txBody>
      </p:sp>
      <p:sp>
        <p:nvSpPr>
          <p:cNvPr id="5" name="Holder 2">
            <a:extLst>
              <a:ext uri="{FF2B5EF4-FFF2-40B4-BE49-F238E27FC236}">
                <a16:creationId xmlns:a16="http://schemas.microsoft.com/office/drawing/2014/main" id="{92456CCE-692B-2393-BE13-10332DDA04AE}"/>
              </a:ext>
            </a:extLst>
          </p:cNvPr>
          <p:cNvSpPr>
            <a:spLocks noGrp="1"/>
          </p:cNvSpPr>
          <p:nvPr>
            <p:ph type="title" hasCustomPrompt="1"/>
          </p:nvPr>
        </p:nvSpPr>
        <p:spPr>
          <a:xfrm>
            <a:off x="1378538" y="1355368"/>
            <a:ext cx="13215484" cy="5502632"/>
          </a:xfrm>
          <a:prstGeom prst="rect">
            <a:avLst/>
          </a:prstGeom>
        </p:spPr>
        <p:txBody>
          <a:bodyPr lIns="0" tIns="0" rIns="0" bIns="0"/>
          <a:lstStyle>
            <a:lvl1pPr>
              <a:lnSpc>
                <a:spcPct val="90000"/>
              </a:lnSpc>
              <a:defRPr sz="11641" b="1" i="0" spc="-182">
                <a:solidFill>
                  <a:schemeClr val="bg1"/>
                </a:solidFill>
                <a:latin typeface="+mj-lt"/>
                <a:cs typeface="Arial" panose="020B0604020202020204" pitchFamily="34" charset="0"/>
              </a:defRPr>
            </a:lvl1pPr>
          </a:lstStyle>
          <a:p>
            <a:r>
              <a:rPr lang="en-IE"/>
              <a:t>Section Divider Title Goes Here</a:t>
            </a:r>
            <a:endParaRPr/>
          </a:p>
        </p:txBody>
      </p:sp>
      <p:pic>
        <p:nvPicPr>
          <p:cNvPr id="7" name="Picture 6">
            <a:extLst>
              <a:ext uri="{FF2B5EF4-FFF2-40B4-BE49-F238E27FC236}">
                <a16:creationId xmlns:a16="http://schemas.microsoft.com/office/drawing/2014/main" id="{E8109DF4-2779-F112-1FDB-16EBDB58F8A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08874" y="12524257"/>
            <a:ext cx="1970868" cy="524078"/>
          </a:xfrm>
          <a:prstGeom prst="rect">
            <a:avLst/>
          </a:prstGeom>
        </p:spPr>
      </p:pic>
    </p:spTree>
    <p:extLst>
      <p:ext uri="{BB962C8B-B14F-4D97-AF65-F5344CB8AC3E}">
        <p14:creationId xmlns:p14="http://schemas.microsoft.com/office/powerpoint/2010/main" val="6209008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Section Divider Light Blue &amp; Green">
    <p:bg>
      <p:bgPr>
        <a:solidFill>
          <a:schemeClr val="accent5"/>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DB7AFF-01D2-6118-484B-C039048C55B8}"/>
              </a:ext>
            </a:extLst>
          </p:cNvPr>
          <p:cNvGrpSpPr/>
          <p:nvPr userDrawn="1"/>
        </p:nvGrpSpPr>
        <p:grpSpPr>
          <a:xfrm>
            <a:off x="4548501" y="-4342599"/>
            <a:ext cx="23376492" cy="22707018"/>
            <a:chOff x="3744035" y="-3598743"/>
            <a:chExt cx="19274686" cy="18722777"/>
          </a:xfrm>
        </p:grpSpPr>
        <p:sp>
          <p:nvSpPr>
            <p:cNvPr id="6" name="Freeform: Shape 5">
              <a:extLst>
                <a:ext uri="{FF2B5EF4-FFF2-40B4-BE49-F238E27FC236}">
                  <a16:creationId xmlns:a16="http://schemas.microsoft.com/office/drawing/2014/main" id="{F4762376-BD92-415F-0811-D7D48A2D63DE}"/>
                </a:ext>
              </a:extLst>
            </p:cNvPr>
            <p:cNvSpPr/>
            <p:nvPr/>
          </p:nvSpPr>
          <p:spPr>
            <a:xfrm>
              <a:off x="3744035" y="-3598743"/>
              <a:ext cx="17284353" cy="17284355"/>
            </a:xfrm>
            <a:custGeom>
              <a:avLst/>
              <a:gdLst>
                <a:gd name="connsiteX0" fmla="*/ 17284354 w 17284353"/>
                <a:gd name="connsiteY0" fmla="*/ 8642178 h 17284355"/>
                <a:gd name="connsiteX1" fmla="*/ 8642176 w 17284353"/>
                <a:gd name="connsiteY1" fmla="*/ 17284356 h 17284355"/>
                <a:gd name="connsiteX2" fmla="*/ -1 w 17284353"/>
                <a:gd name="connsiteY2" fmla="*/ 8642178 h 17284355"/>
                <a:gd name="connsiteX3" fmla="*/ 8642176 w 17284353"/>
                <a:gd name="connsiteY3" fmla="*/ 0 h 17284355"/>
                <a:gd name="connsiteX4" fmla="*/ 17284354 w 17284353"/>
                <a:gd name="connsiteY4" fmla="*/ 8642178 h 1728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4353" h="17284355">
                  <a:moveTo>
                    <a:pt x="17284354" y="8642178"/>
                  </a:moveTo>
                  <a:cubicBezTo>
                    <a:pt x="17284354" y="13415121"/>
                    <a:pt x="13415119" y="17284356"/>
                    <a:pt x="8642176" y="17284356"/>
                  </a:cubicBezTo>
                  <a:cubicBezTo>
                    <a:pt x="3869234" y="17284356"/>
                    <a:pt x="-1" y="13415121"/>
                    <a:pt x="-1" y="8642178"/>
                  </a:cubicBezTo>
                  <a:cubicBezTo>
                    <a:pt x="-1" y="3869235"/>
                    <a:pt x="3869234" y="0"/>
                    <a:pt x="8642176" y="0"/>
                  </a:cubicBezTo>
                  <a:cubicBezTo>
                    <a:pt x="13415118" y="0"/>
                    <a:pt x="17284354" y="3869235"/>
                    <a:pt x="17284354" y="8642178"/>
                  </a:cubicBezTo>
                  <a:close/>
                </a:path>
              </a:pathLst>
            </a:custGeom>
            <a:gradFill>
              <a:gsLst>
                <a:gs pos="10000">
                  <a:schemeClr val="accent3"/>
                </a:gs>
                <a:gs pos="70000">
                  <a:schemeClr val="accent3">
                    <a:alpha val="0"/>
                  </a:schemeClr>
                </a:gs>
              </a:gsLst>
              <a:path path="circle">
                <a:fillToRect l="50000" t="50000" r="50000" b="50000"/>
              </a:path>
            </a:gradFill>
            <a:ln w="10482" cap="flat">
              <a:noFill/>
              <a:prstDash val="solid"/>
              <a:miter/>
            </a:ln>
          </p:spPr>
          <p:txBody>
            <a:bodyPr rtlCol="0" anchor="ctr"/>
            <a:lstStyle/>
            <a:p>
              <a:endParaRPr lang="en-GB" sz="3600"/>
            </a:p>
          </p:txBody>
        </p:sp>
        <p:sp>
          <p:nvSpPr>
            <p:cNvPr id="7" name="Freeform: Shape 6">
              <a:extLst>
                <a:ext uri="{FF2B5EF4-FFF2-40B4-BE49-F238E27FC236}">
                  <a16:creationId xmlns:a16="http://schemas.microsoft.com/office/drawing/2014/main" id="{5D50729D-7816-EB05-7127-C00355CC3B30}"/>
                </a:ext>
              </a:extLst>
            </p:cNvPr>
            <p:cNvSpPr/>
            <p:nvPr/>
          </p:nvSpPr>
          <p:spPr>
            <a:xfrm>
              <a:off x="10265371" y="1517818"/>
              <a:ext cx="12753350" cy="12753352"/>
            </a:xfrm>
            <a:custGeom>
              <a:avLst/>
              <a:gdLst>
                <a:gd name="connsiteX0" fmla="*/ 12753351 w 12753350"/>
                <a:gd name="connsiteY0" fmla="*/ 6376676 h 12753352"/>
                <a:gd name="connsiteX1" fmla="*/ 6376675 w 12753350"/>
                <a:gd name="connsiteY1" fmla="*/ 12753352 h 12753352"/>
                <a:gd name="connsiteX2" fmla="*/ -1 w 12753350"/>
                <a:gd name="connsiteY2" fmla="*/ 6376676 h 12753352"/>
                <a:gd name="connsiteX3" fmla="*/ 6376675 w 12753350"/>
                <a:gd name="connsiteY3" fmla="*/ 0 h 12753352"/>
                <a:gd name="connsiteX4" fmla="*/ 12753351 w 12753350"/>
                <a:gd name="connsiteY4" fmla="*/ 6376676 h 12753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3350" h="12753352">
                  <a:moveTo>
                    <a:pt x="12753351" y="6376676"/>
                  </a:moveTo>
                  <a:cubicBezTo>
                    <a:pt x="12753351" y="9898417"/>
                    <a:pt x="9898416" y="12753352"/>
                    <a:pt x="6376675" y="12753352"/>
                  </a:cubicBezTo>
                  <a:cubicBezTo>
                    <a:pt x="2854934" y="12753352"/>
                    <a:pt x="-1" y="9898417"/>
                    <a:pt x="-1" y="6376676"/>
                  </a:cubicBezTo>
                  <a:cubicBezTo>
                    <a:pt x="-1" y="2854935"/>
                    <a:pt x="2854934" y="0"/>
                    <a:pt x="6376675" y="0"/>
                  </a:cubicBezTo>
                  <a:cubicBezTo>
                    <a:pt x="9898415" y="0"/>
                    <a:pt x="12753351" y="2854935"/>
                    <a:pt x="12753351" y="6376676"/>
                  </a:cubicBezTo>
                  <a:close/>
                </a:path>
              </a:pathLst>
            </a:custGeom>
            <a:gradFill>
              <a:gsLst>
                <a:gs pos="10000">
                  <a:schemeClr val="accent3"/>
                </a:gs>
                <a:gs pos="70000">
                  <a:schemeClr val="accent3">
                    <a:alpha val="0"/>
                  </a:schemeClr>
                </a:gs>
              </a:gsLst>
              <a:path path="circle">
                <a:fillToRect l="50000" t="50000" r="50000" b="50000"/>
              </a:path>
            </a:gradFill>
            <a:ln w="10482" cap="flat">
              <a:noFill/>
              <a:prstDash val="solid"/>
              <a:miter/>
            </a:ln>
          </p:spPr>
          <p:txBody>
            <a:bodyPr rtlCol="0" anchor="ctr"/>
            <a:lstStyle/>
            <a:p>
              <a:endParaRPr lang="en-GB" sz="3600"/>
            </a:p>
          </p:txBody>
        </p:sp>
        <p:sp>
          <p:nvSpPr>
            <p:cNvPr id="9" name="Freeform: Shape 8">
              <a:extLst>
                <a:ext uri="{FF2B5EF4-FFF2-40B4-BE49-F238E27FC236}">
                  <a16:creationId xmlns:a16="http://schemas.microsoft.com/office/drawing/2014/main" id="{179BF91C-4C2D-9FFC-FDFC-60EC080613E8}"/>
                </a:ext>
              </a:extLst>
            </p:cNvPr>
            <p:cNvSpPr/>
            <p:nvPr/>
          </p:nvSpPr>
          <p:spPr>
            <a:xfrm>
              <a:off x="10249542" y="3988359"/>
              <a:ext cx="11135674" cy="11135675"/>
            </a:xfrm>
            <a:custGeom>
              <a:avLst/>
              <a:gdLst>
                <a:gd name="connsiteX0" fmla="*/ 11135675 w 11135674"/>
                <a:gd name="connsiteY0" fmla="*/ 5567838 h 11135675"/>
                <a:gd name="connsiteX1" fmla="*/ 5567838 w 11135674"/>
                <a:gd name="connsiteY1" fmla="*/ 11135675 h 11135675"/>
                <a:gd name="connsiteX2" fmla="*/ 0 w 11135674"/>
                <a:gd name="connsiteY2" fmla="*/ 5567838 h 11135675"/>
                <a:gd name="connsiteX3" fmla="*/ 5567838 w 11135674"/>
                <a:gd name="connsiteY3" fmla="*/ -1 h 11135675"/>
                <a:gd name="connsiteX4" fmla="*/ 11135675 w 11135674"/>
                <a:gd name="connsiteY4" fmla="*/ 5567838 h 1113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5674" h="11135675">
                  <a:moveTo>
                    <a:pt x="11135675" y="5567838"/>
                  </a:moveTo>
                  <a:cubicBezTo>
                    <a:pt x="11135675" y="8642870"/>
                    <a:pt x="8642869" y="11135675"/>
                    <a:pt x="5567838" y="11135675"/>
                  </a:cubicBezTo>
                  <a:cubicBezTo>
                    <a:pt x="2492805" y="11135675"/>
                    <a:pt x="0" y="8642870"/>
                    <a:pt x="0" y="5567838"/>
                  </a:cubicBezTo>
                  <a:cubicBezTo>
                    <a:pt x="0" y="2492805"/>
                    <a:pt x="2492805" y="-1"/>
                    <a:pt x="5567838" y="-1"/>
                  </a:cubicBezTo>
                  <a:cubicBezTo>
                    <a:pt x="8642869" y="-1"/>
                    <a:pt x="11135675" y="2492806"/>
                    <a:pt x="11135675" y="5567838"/>
                  </a:cubicBezTo>
                  <a:close/>
                </a:path>
              </a:pathLst>
            </a:custGeom>
            <a:solidFill>
              <a:srgbClr val="7AD750"/>
            </a:solidFill>
            <a:ln w="10482" cap="flat">
              <a:noFill/>
              <a:prstDash val="solid"/>
              <a:miter/>
            </a:ln>
          </p:spPr>
          <p:txBody>
            <a:bodyPr rtlCol="0" anchor="ctr"/>
            <a:lstStyle/>
            <a:p>
              <a:endParaRPr lang="en-GB" sz="3600"/>
            </a:p>
          </p:txBody>
        </p:sp>
      </p:grpSp>
      <p:sp>
        <p:nvSpPr>
          <p:cNvPr id="11" name="Text Placeholder 10">
            <a:extLst>
              <a:ext uri="{FF2B5EF4-FFF2-40B4-BE49-F238E27FC236}">
                <a16:creationId xmlns:a16="http://schemas.microsoft.com/office/drawing/2014/main" id="{AA4C5D5E-D263-C503-228F-5C8EB8087541}"/>
              </a:ext>
            </a:extLst>
          </p:cNvPr>
          <p:cNvSpPr>
            <a:spLocks noGrp="1"/>
          </p:cNvSpPr>
          <p:nvPr>
            <p:ph type="body" sz="quarter" idx="10" hasCustomPrompt="1"/>
          </p:nvPr>
        </p:nvSpPr>
        <p:spPr>
          <a:xfrm>
            <a:off x="13852680" y="-904899"/>
            <a:ext cx="9771064" cy="11047502"/>
          </a:xfrm>
          <a:prstGeom prst="rect">
            <a:avLst/>
          </a:prstGeom>
        </p:spPr>
        <p:txBody>
          <a:bodyPr/>
          <a:lstStyle>
            <a:lvl1pPr algn="r">
              <a:defRPr sz="60637" b="0" spc="-364">
                <a:solidFill>
                  <a:srgbClr val="363A92"/>
                </a:solidFill>
                <a:latin typeface="+mn-lt"/>
                <a:cs typeface="Arial" panose="020B0604020202020204" pitchFamily="34" charset="0"/>
              </a:defRPr>
            </a:lvl1pPr>
            <a:lvl2pPr>
              <a:defRPr sz="24255" b="1">
                <a:solidFill>
                  <a:schemeClr val="bg1"/>
                </a:solidFill>
                <a:latin typeface="Arial" panose="020B0604020202020204" pitchFamily="34" charset="0"/>
                <a:cs typeface="Arial" panose="020B0604020202020204" pitchFamily="34" charset="0"/>
              </a:defRPr>
            </a:lvl2pPr>
            <a:lvl3pPr>
              <a:defRPr sz="24255" b="1">
                <a:solidFill>
                  <a:schemeClr val="bg1"/>
                </a:solidFill>
                <a:latin typeface="Arial" panose="020B0604020202020204" pitchFamily="34" charset="0"/>
                <a:cs typeface="Arial" panose="020B0604020202020204" pitchFamily="34" charset="0"/>
              </a:defRPr>
            </a:lvl3pPr>
            <a:lvl4pPr>
              <a:defRPr sz="24255" b="1">
                <a:solidFill>
                  <a:schemeClr val="bg1"/>
                </a:solidFill>
                <a:latin typeface="Arial" panose="020B0604020202020204" pitchFamily="34" charset="0"/>
                <a:cs typeface="Arial" panose="020B0604020202020204" pitchFamily="34" charset="0"/>
              </a:defRPr>
            </a:lvl4pPr>
            <a:lvl5pPr>
              <a:defRPr sz="24255" b="1">
                <a:solidFill>
                  <a:schemeClr val="bg1"/>
                </a:solidFill>
                <a:latin typeface="Arial" panose="020B0604020202020204" pitchFamily="34" charset="0"/>
                <a:cs typeface="Arial" panose="020B0604020202020204" pitchFamily="34" charset="0"/>
              </a:defRPr>
            </a:lvl5pPr>
          </a:lstStyle>
          <a:p>
            <a:pPr lvl="0"/>
            <a:r>
              <a:rPr lang="en-GB"/>
              <a:t>01</a:t>
            </a:r>
            <a:endParaRPr lang="en-US"/>
          </a:p>
        </p:txBody>
      </p:sp>
      <p:sp>
        <p:nvSpPr>
          <p:cNvPr id="3" name="Text Placeholder 12">
            <a:extLst>
              <a:ext uri="{FF2B5EF4-FFF2-40B4-BE49-F238E27FC236}">
                <a16:creationId xmlns:a16="http://schemas.microsoft.com/office/drawing/2014/main" id="{DD5DD221-C84C-CDCA-3682-0B9971588C6C}"/>
              </a:ext>
            </a:extLst>
          </p:cNvPr>
          <p:cNvSpPr>
            <a:spLocks noGrp="1"/>
          </p:cNvSpPr>
          <p:nvPr>
            <p:ph type="body" sz="quarter" idx="11" hasCustomPrompt="1"/>
          </p:nvPr>
        </p:nvSpPr>
        <p:spPr>
          <a:xfrm>
            <a:off x="7753316" y="12522134"/>
            <a:ext cx="8875784" cy="687340"/>
          </a:xfrm>
          <a:prstGeom prst="rect">
            <a:avLst/>
          </a:prstGeom>
        </p:spPr>
        <p:txBody>
          <a:bodyPr anchor="b"/>
          <a:lstStyle>
            <a:lvl1pPr algn="ctr">
              <a:defRPr sz="3396">
                <a:solidFill>
                  <a:srgbClr val="363A92"/>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a:t>Title of Presentation</a:t>
            </a:r>
            <a:endParaRPr lang="en-US"/>
          </a:p>
        </p:txBody>
      </p:sp>
      <p:sp>
        <p:nvSpPr>
          <p:cNvPr id="4" name="Holder 6">
            <a:extLst>
              <a:ext uri="{FF2B5EF4-FFF2-40B4-BE49-F238E27FC236}">
                <a16:creationId xmlns:a16="http://schemas.microsoft.com/office/drawing/2014/main" id="{E9A10D50-2D74-BC33-7E02-EB1C77D63567}"/>
              </a:ext>
            </a:extLst>
          </p:cNvPr>
          <p:cNvSpPr>
            <a:spLocks noGrp="1"/>
          </p:cNvSpPr>
          <p:nvPr>
            <p:ph type="sldNum" sz="quarter" idx="7"/>
          </p:nvPr>
        </p:nvSpPr>
        <p:spPr>
          <a:xfrm>
            <a:off x="17748315" y="12522750"/>
            <a:ext cx="5607955" cy="685800"/>
          </a:xfrm>
          <a:prstGeom prst="rect">
            <a:avLst/>
          </a:prstGeom>
        </p:spPr>
        <p:txBody>
          <a:bodyPr lIns="0" tIns="0" rIns="0" bIns="0" anchor="b"/>
          <a:lstStyle>
            <a:lvl1pPr algn="r">
              <a:defRPr sz="2546">
                <a:solidFill>
                  <a:srgbClr val="363A92"/>
                </a:solidFill>
                <a:latin typeface="+mn-lt"/>
                <a:cs typeface="Arial" panose="020B0604020202020204" pitchFamily="34" charset="0"/>
              </a:defRPr>
            </a:lvl1pPr>
          </a:lstStyle>
          <a:p>
            <a:fld id="{B6F15528-21DE-4FAA-801E-634DDDAF4B2B}" type="slidenum">
              <a:rPr lang="en-IE" smtClean="0"/>
              <a:pPr/>
              <a:t>‹#›</a:t>
            </a:fld>
            <a:endParaRPr lang="en-IE"/>
          </a:p>
        </p:txBody>
      </p:sp>
      <p:pic>
        <p:nvPicPr>
          <p:cNvPr id="8" name="Picture 7">
            <a:extLst>
              <a:ext uri="{FF2B5EF4-FFF2-40B4-BE49-F238E27FC236}">
                <a16:creationId xmlns:a16="http://schemas.microsoft.com/office/drawing/2014/main" id="{2EE2D94B-28A4-D766-3E2A-469CB7FE38E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08874" y="12524257"/>
            <a:ext cx="1970868" cy="524078"/>
          </a:xfrm>
          <a:prstGeom prst="rect">
            <a:avLst/>
          </a:prstGeom>
        </p:spPr>
      </p:pic>
      <p:sp>
        <p:nvSpPr>
          <p:cNvPr id="16" name="Holder 2">
            <a:extLst>
              <a:ext uri="{FF2B5EF4-FFF2-40B4-BE49-F238E27FC236}">
                <a16:creationId xmlns:a16="http://schemas.microsoft.com/office/drawing/2014/main" id="{61402B10-AEA1-A31D-67A0-06E5987C874F}"/>
              </a:ext>
            </a:extLst>
          </p:cNvPr>
          <p:cNvSpPr>
            <a:spLocks noGrp="1"/>
          </p:cNvSpPr>
          <p:nvPr>
            <p:ph type="title" hasCustomPrompt="1"/>
          </p:nvPr>
        </p:nvSpPr>
        <p:spPr>
          <a:xfrm>
            <a:off x="1378538" y="1355368"/>
            <a:ext cx="13215484" cy="5502632"/>
          </a:xfrm>
          <a:prstGeom prst="rect">
            <a:avLst/>
          </a:prstGeom>
        </p:spPr>
        <p:txBody>
          <a:bodyPr lIns="0" tIns="0" rIns="0" bIns="0"/>
          <a:lstStyle>
            <a:lvl1pPr>
              <a:lnSpc>
                <a:spcPct val="90000"/>
              </a:lnSpc>
              <a:defRPr sz="11641" b="1" i="0" spc="-182">
                <a:solidFill>
                  <a:srgbClr val="363A92"/>
                </a:solidFill>
                <a:latin typeface="+mj-lt"/>
                <a:cs typeface="Arial" panose="020B0604020202020204" pitchFamily="34" charset="0"/>
              </a:defRPr>
            </a:lvl1pPr>
          </a:lstStyle>
          <a:p>
            <a:r>
              <a:rPr lang="en-IE"/>
              <a:t>Section Divider Title Goes Here</a:t>
            </a:r>
            <a:endParaRPr/>
          </a:p>
        </p:txBody>
      </p:sp>
      <p:sp>
        <p:nvSpPr>
          <p:cNvPr id="12" name="Freeform: Shape 11">
            <a:extLst>
              <a:ext uri="{FF2B5EF4-FFF2-40B4-BE49-F238E27FC236}">
                <a16:creationId xmlns:a16="http://schemas.microsoft.com/office/drawing/2014/main" id="{0117FB28-8996-1B43-57DB-BF9AE3632DAC}"/>
              </a:ext>
            </a:extLst>
          </p:cNvPr>
          <p:cNvSpPr/>
          <p:nvPr userDrawn="1"/>
        </p:nvSpPr>
        <p:spPr>
          <a:xfrm>
            <a:off x="-6291988" y="-7836064"/>
            <a:ext cx="36966386" cy="29388128"/>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3600"/>
          </a:p>
        </p:txBody>
      </p:sp>
    </p:spTree>
    <p:extLst>
      <p:ext uri="{BB962C8B-B14F-4D97-AF65-F5344CB8AC3E}">
        <p14:creationId xmlns:p14="http://schemas.microsoft.com/office/powerpoint/2010/main" val="56051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Pull quote Blue">
    <p:bg>
      <p:bgPr>
        <a:solidFill>
          <a:schemeClr val="accent1"/>
        </a:solidFill>
        <a:effectLst/>
      </p:bgPr>
    </p:bg>
    <p:spTree>
      <p:nvGrpSpPr>
        <p:cNvPr id="1" name=""/>
        <p:cNvGrpSpPr/>
        <p:nvPr/>
      </p:nvGrpSpPr>
      <p:grpSpPr>
        <a:xfrm>
          <a:off x="0" y="0"/>
          <a:ext cx="0" cy="0"/>
          <a:chOff x="0" y="0"/>
          <a:chExt cx="0" cy="0"/>
        </a:xfrm>
      </p:grpSpPr>
      <p:sp>
        <p:nvSpPr>
          <p:cNvPr id="286" name="Freeform: Shape 285">
            <a:extLst>
              <a:ext uri="{FF2B5EF4-FFF2-40B4-BE49-F238E27FC236}">
                <a16:creationId xmlns:a16="http://schemas.microsoft.com/office/drawing/2014/main" id="{78709986-16DE-CBBE-EB88-DE01F826BDAC}"/>
              </a:ext>
            </a:extLst>
          </p:cNvPr>
          <p:cNvSpPr/>
          <p:nvPr userDrawn="1"/>
        </p:nvSpPr>
        <p:spPr>
          <a:xfrm>
            <a:off x="-18873259" y="5943600"/>
            <a:ext cx="46850541" cy="26374552"/>
          </a:xfrm>
          <a:custGeom>
            <a:avLst/>
            <a:gdLst>
              <a:gd name="connsiteX0" fmla="*/ 14393799 w 14393798"/>
              <a:gd name="connsiteY0" fmla="*/ 4051237 h 8102473"/>
              <a:gd name="connsiteX1" fmla="*/ 7196900 w 14393798"/>
              <a:gd name="connsiteY1" fmla="*/ 8102473 h 8102473"/>
              <a:gd name="connsiteX2" fmla="*/ 0 w 14393798"/>
              <a:gd name="connsiteY2" fmla="*/ 4051237 h 8102473"/>
              <a:gd name="connsiteX3" fmla="*/ 7196900 w 14393798"/>
              <a:gd name="connsiteY3" fmla="*/ 0 h 8102473"/>
              <a:gd name="connsiteX4" fmla="*/ 14393799 w 14393798"/>
              <a:gd name="connsiteY4" fmla="*/ 4051237 h 810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93798" h="8102473">
                <a:moveTo>
                  <a:pt x="14393799" y="4051237"/>
                </a:moveTo>
                <a:cubicBezTo>
                  <a:pt x="14393799" y="6288673"/>
                  <a:pt x="11171637" y="8102473"/>
                  <a:pt x="7196900" y="8102473"/>
                </a:cubicBezTo>
                <a:cubicBezTo>
                  <a:pt x="3222162" y="8102473"/>
                  <a:pt x="0" y="6288673"/>
                  <a:pt x="0" y="4051237"/>
                </a:cubicBezTo>
                <a:cubicBezTo>
                  <a:pt x="0" y="1813801"/>
                  <a:pt x="3222162" y="0"/>
                  <a:pt x="7196900" y="0"/>
                </a:cubicBezTo>
                <a:cubicBezTo>
                  <a:pt x="11171638" y="0"/>
                  <a:pt x="14393799" y="1813801"/>
                  <a:pt x="14393799" y="4051237"/>
                </a:cubicBezTo>
                <a:close/>
              </a:path>
            </a:pathLst>
          </a:custGeom>
          <a:gradFill>
            <a:gsLst>
              <a:gs pos="19000">
                <a:schemeClr val="accent2"/>
              </a:gs>
              <a:gs pos="51000">
                <a:schemeClr val="accent2">
                  <a:alpha val="0"/>
                </a:schemeClr>
              </a:gs>
            </a:gsLst>
            <a:path path="circle">
              <a:fillToRect l="50000" t="50000" r="50000" b="50000"/>
            </a:path>
          </a:gradFill>
          <a:ln w="6350" cap="flat">
            <a:noFill/>
            <a:prstDash val="solid"/>
            <a:miter/>
          </a:ln>
        </p:spPr>
        <p:txBody>
          <a:bodyPr rtlCol="0" anchor="ctr"/>
          <a:lstStyle/>
          <a:p>
            <a:endParaRPr lang="en-GB" sz="3600"/>
          </a:p>
        </p:txBody>
      </p:sp>
      <p:sp>
        <p:nvSpPr>
          <p:cNvPr id="2" name="Holder 2"/>
          <p:cNvSpPr>
            <a:spLocks noGrp="1"/>
          </p:cNvSpPr>
          <p:nvPr>
            <p:ph type="title" hasCustomPrompt="1"/>
          </p:nvPr>
        </p:nvSpPr>
        <p:spPr>
          <a:xfrm>
            <a:off x="1008875" y="2876604"/>
            <a:ext cx="16176801" cy="5502632"/>
          </a:xfrm>
          <a:prstGeom prst="rect">
            <a:avLst/>
          </a:prstGeom>
        </p:spPr>
        <p:txBody>
          <a:bodyPr lIns="0" tIns="0" rIns="0" bIns="0" anchor="ctr"/>
          <a:lstStyle>
            <a:lvl1pPr>
              <a:lnSpc>
                <a:spcPct val="90000"/>
              </a:lnSpc>
              <a:defRPr sz="11641" b="1" i="0" spc="-182">
                <a:solidFill>
                  <a:schemeClr val="bg1"/>
                </a:solidFill>
                <a:latin typeface="+mj-lt"/>
                <a:cs typeface="Arial" panose="020B0604020202020204" pitchFamily="34" charset="0"/>
              </a:defRPr>
            </a:lvl1pPr>
          </a:lstStyle>
          <a:p>
            <a:r>
              <a:rPr lang="en-IE"/>
              <a:t>Insert quote, statistic or other point of interest here</a:t>
            </a:r>
            <a:endParaRPr/>
          </a:p>
        </p:txBody>
      </p:sp>
      <p:sp>
        <p:nvSpPr>
          <p:cNvPr id="6" name="Holder 6"/>
          <p:cNvSpPr>
            <a:spLocks noGrp="1"/>
          </p:cNvSpPr>
          <p:nvPr>
            <p:ph type="sldNum" sz="quarter" idx="7"/>
          </p:nvPr>
        </p:nvSpPr>
        <p:spPr>
          <a:xfrm>
            <a:off x="17726776" y="12522750"/>
            <a:ext cx="5607955" cy="685800"/>
          </a:xfrm>
          <a:prstGeom prst="rect">
            <a:avLst/>
          </a:prstGeom>
        </p:spPr>
        <p:txBody>
          <a:bodyPr lIns="0" tIns="0" rIns="0" bIns="0" anchor="b"/>
          <a:lstStyle>
            <a:lvl1pPr algn="r">
              <a:defRPr sz="2546">
                <a:solidFill>
                  <a:schemeClr val="bg1"/>
                </a:solidFill>
                <a:latin typeface="+mn-lt"/>
                <a:cs typeface="Arial" panose="020B0604020202020204" pitchFamily="34" charset="0"/>
              </a:defRPr>
            </a:lvl1pPr>
          </a:lstStyle>
          <a:p>
            <a:fld id="{B6F15528-21DE-4FAA-801E-634DDDAF4B2B}" type="slidenum">
              <a:rPr lang="en-IE" smtClean="0"/>
              <a:pPr/>
              <a:t>‹#›</a:t>
            </a:fld>
            <a:endParaRPr lang="en-IE"/>
          </a:p>
        </p:txBody>
      </p:sp>
      <p:pic>
        <p:nvPicPr>
          <p:cNvPr id="9" name="Picture 8">
            <a:extLst>
              <a:ext uri="{FF2B5EF4-FFF2-40B4-BE49-F238E27FC236}">
                <a16:creationId xmlns:a16="http://schemas.microsoft.com/office/drawing/2014/main" id="{A7483929-D4E4-9C88-3141-736F4F79933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08874" y="12524257"/>
            <a:ext cx="1970868" cy="524078"/>
          </a:xfrm>
          <a:prstGeom prst="rect">
            <a:avLst/>
          </a:prstGeom>
        </p:spPr>
      </p:pic>
      <p:sp>
        <p:nvSpPr>
          <p:cNvPr id="13" name="Text Placeholder 12">
            <a:extLst>
              <a:ext uri="{FF2B5EF4-FFF2-40B4-BE49-F238E27FC236}">
                <a16:creationId xmlns:a16="http://schemas.microsoft.com/office/drawing/2014/main" id="{EDB40E8B-F851-8302-389F-8C1920C37A0B}"/>
              </a:ext>
            </a:extLst>
          </p:cNvPr>
          <p:cNvSpPr>
            <a:spLocks noGrp="1"/>
          </p:cNvSpPr>
          <p:nvPr>
            <p:ph type="body" sz="quarter" idx="11" hasCustomPrompt="1"/>
          </p:nvPr>
        </p:nvSpPr>
        <p:spPr>
          <a:xfrm>
            <a:off x="7753316" y="12522134"/>
            <a:ext cx="8875784" cy="687340"/>
          </a:xfrm>
          <a:prstGeom prst="rect">
            <a:avLst/>
          </a:prstGeom>
        </p:spPr>
        <p:txBody>
          <a:bodyPr anchor="b"/>
          <a:lstStyle>
            <a:lvl1pPr algn="ctr">
              <a:defRPr sz="3396">
                <a:solidFill>
                  <a:schemeClr val="bg1"/>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a:t>Title of Presentation</a:t>
            </a:r>
            <a:endParaRPr lang="en-US"/>
          </a:p>
        </p:txBody>
      </p:sp>
      <p:sp>
        <p:nvSpPr>
          <p:cNvPr id="3" name="Text Placeholder 15">
            <a:extLst>
              <a:ext uri="{FF2B5EF4-FFF2-40B4-BE49-F238E27FC236}">
                <a16:creationId xmlns:a16="http://schemas.microsoft.com/office/drawing/2014/main" id="{BC3E7CF7-4FE7-3451-0855-41EC443EFAD8}"/>
              </a:ext>
            </a:extLst>
          </p:cNvPr>
          <p:cNvSpPr>
            <a:spLocks noGrp="1"/>
          </p:cNvSpPr>
          <p:nvPr>
            <p:ph type="body" sz="quarter" idx="12" hasCustomPrompt="1"/>
          </p:nvPr>
        </p:nvSpPr>
        <p:spPr>
          <a:xfrm>
            <a:off x="1008875" y="1219202"/>
            <a:ext cx="2025450" cy="704120"/>
          </a:xfrm>
          <a:prstGeom prst="roundRect">
            <a:avLst>
              <a:gd name="adj" fmla="val 50000"/>
            </a:avLst>
          </a:prstGeom>
          <a:solidFill>
            <a:schemeClr val="accent2"/>
          </a:solidFill>
        </p:spPr>
        <p:txBody>
          <a:bodyPr anchor="ctr"/>
          <a:lstStyle>
            <a:lvl1pPr algn="ctr">
              <a:defRPr sz="2546">
                <a:solidFill>
                  <a:srgbClr val="363A92"/>
                </a:solidFill>
                <a:latin typeface="+mn-lt"/>
                <a:cs typeface="Arial" panose="020B0604020202020204" pitchFamily="34" charset="0"/>
              </a:defRPr>
            </a:lvl1pPr>
            <a:lvl2pPr>
              <a:defRPr sz="2546">
                <a:solidFill>
                  <a:srgbClr val="363A92"/>
                </a:solidFill>
                <a:latin typeface="Arial" panose="020B0604020202020204" pitchFamily="34" charset="0"/>
                <a:cs typeface="Arial" panose="020B0604020202020204" pitchFamily="34" charset="0"/>
              </a:defRPr>
            </a:lvl2pPr>
            <a:lvl3pPr>
              <a:defRPr sz="2546">
                <a:solidFill>
                  <a:srgbClr val="363A92"/>
                </a:solidFill>
                <a:latin typeface="Arial" panose="020B0604020202020204" pitchFamily="34" charset="0"/>
                <a:cs typeface="Arial" panose="020B0604020202020204" pitchFamily="34" charset="0"/>
              </a:defRPr>
            </a:lvl3pPr>
            <a:lvl4pPr>
              <a:defRPr sz="2546">
                <a:solidFill>
                  <a:srgbClr val="363A92"/>
                </a:solidFill>
                <a:latin typeface="Arial" panose="020B0604020202020204" pitchFamily="34" charset="0"/>
                <a:cs typeface="Arial" panose="020B0604020202020204" pitchFamily="34" charset="0"/>
              </a:defRPr>
            </a:lvl4pPr>
            <a:lvl5pPr>
              <a:defRPr sz="2546">
                <a:solidFill>
                  <a:srgbClr val="363A92"/>
                </a:solidFill>
                <a:latin typeface="Arial" panose="020B0604020202020204" pitchFamily="34" charset="0"/>
                <a:cs typeface="Arial" panose="020B0604020202020204" pitchFamily="34" charset="0"/>
              </a:defRPr>
            </a:lvl5pPr>
          </a:lstStyle>
          <a:p>
            <a:pPr lvl="0"/>
            <a:r>
              <a:rPr lang="en-GB"/>
              <a:t>QUOTE</a:t>
            </a:r>
            <a:endParaRPr lang="en-US"/>
          </a:p>
        </p:txBody>
      </p:sp>
      <p:sp>
        <p:nvSpPr>
          <p:cNvPr id="7" name="Text Placeholder 12">
            <a:extLst>
              <a:ext uri="{FF2B5EF4-FFF2-40B4-BE49-F238E27FC236}">
                <a16:creationId xmlns:a16="http://schemas.microsoft.com/office/drawing/2014/main" id="{3C1665C8-0BDF-AE71-1871-C8B7FC89E35E}"/>
              </a:ext>
            </a:extLst>
          </p:cNvPr>
          <p:cNvSpPr>
            <a:spLocks noGrp="1"/>
          </p:cNvSpPr>
          <p:nvPr>
            <p:ph type="body" sz="quarter" idx="13" hasCustomPrompt="1"/>
          </p:nvPr>
        </p:nvSpPr>
        <p:spPr>
          <a:xfrm>
            <a:off x="1009771" y="9330718"/>
            <a:ext cx="8875784" cy="687340"/>
          </a:xfrm>
          <a:prstGeom prst="rect">
            <a:avLst/>
          </a:prstGeom>
        </p:spPr>
        <p:txBody>
          <a:bodyPr anchor="b"/>
          <a:lstStyle>
            <a:lvl1pPr algn="l">
              <a:defRPr sz="3396">
                <a:solidFill>
                  <a:schemeClr val="bg1"/>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a:t>Source</a:t>
            </a:r>
            <a:endParaRPr lang="en-US"/>
          </a:p>
        </p:txBody>
      </p:sp>
      <p:sp>
        <p:nvSpPr>
          <p:cNvPr id="287" name="Freeform: Shape 286">
            <a:extLst>
              <a:ext uri="{FF2B5EF4-FFF2-40B4-BE49-F238E27FC236}">
                <a16:creationId xmlns:a16="http://schemas.microsoft.com/office/drawing/2014/main" id="{4F1B1314-1146-6AAC-0B3E-19921E6AD93B}"/>
              </a:ext>
            </a:extLst>
          </p:cNvPr>
          <p:cNvSpPr/>
          <p:nvPr userDrawn="1"/>
        </p:nvSpPr>
        <p:spPr>
          <a:xfrm>
            <a:off x="5348340" y="8379237"/>
            <a:ext cx="38554691" cy="21704346"/>
          </a:xfrm>
          <a:custGeom>
            <a:avLst/>
            <a:gdLst>
              <a:gd name="connsiteX0" fmla="*/ 13648182 w 13648182"/>
              <a:gd name="connsiteY0" fmla="*/ 3841369 h 7682738"/>
              <a:gd name="connsiteX1" fmla="*/ 6824091 w 13648182"/>
              <a:gd name="connsiteY1" fmla="*/ 7682738 h 7682738"/>
              <a:gd name="connsiteX2" fmla="*/ 0 w 13648182"/>
              <a:gd name="connsiteY2" fmla="*/ 3841369 h 7682738"/>
              <a:gd name="connsiteX3" fmla="*/ 6824091 w 13648182"/>
              <a:gd name="connsiteY3" fmla="*/ 0 h 7682738"/>
              <a:gd name="connsiteX4" fmla="*/ 13648182 w 13648182"/>
              <a:gd name="connsiteY4" fmla="*/ 3841369 h 7682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8182" h="7682738">
                <a:moveTo>
                  <a:pt x="13648182" y="3841369"/>
                </a:moveTo>
                <a:cubicBezTo>
                  <a:pt x="13648182" y="5962898"/>
                  <a:pt x="10592932" y="7682738"/>
                  <a:pt x="6824091" y="7682738"/>
                </a:cubicBezTo>
                <a:cubicBezTo>
                  <a:pt x="3055249" y="7682738"/>
                  <a:pt x="0" y="5962898"/>
                  <a:pt x="0" y="3841369"/>
                </a:cubicBezTo>
                <a:cubicBezTo>
                  <a:pt x="0" y="1719839"/>
                  <a:pt x="3055249" y="0"/>
                  <a:pt x="6824091" y="0"/>
                </a:cubicBezTo>
                <a:cubicBezTo>
                  <a:pt x="10592932" y="0"/>
                  <a:pt x="13648182" y="1719839"/>
                  <a:pt x="13648182" y="3841369"/>
                </a:cubicBezTo>
                <a:close/>
              </a:path>
            </a:pathLst>
          </a:custGeom>
          <a:gradFill>
            <a:gsLst>
              <a:gs pos="10000">
                <a:srgbClr val="8AD6F7"/>
              </a:gs>
              <a:gs pos="49000">
                <a:srgbClr val="8AD6F7">
                  <a:alpha val="0"/>
                </a:srgbClr>
              </a:gs>
            </a:gsLst>
            <a:path path="circle">
              <a:fillToRect l="50000" t="50000" r="50000" b="50000"/>
            </a:path>
          </a:gradFill>
          <a:ln w="6350" cap="flat">
            <a:noFill/>
            <a:prstDash val="solid"/>
            <a:miter/>
          </a:ln>
        </p:spPr>
        <p:txBody>
          <a:bodyPr rtlCol="0" anchor="ctr"/>
          <a:lstStyle/>
          <a:p>
            <a:endParaRPr lang="en-GB" sz="3600"/>
          </a:p>
        </p:txBody>
      </p:sp>
      <p:sp>
        <p:nvSpPr>
          <p:cNvPr id="5" name="Freeform: Shape 4">
            <a:extLst>
              <a:ext uri="{FF2B5EF4-FFF2-40B4-BE49-F238E27FC236}">
                <a16:creationId xmlns:a16="http://schemas.microsoft.com/office/drawing/2014/main" id="{C0352751-1872-1CD1-5081-FF4012D3C9B5}"/>
              </a:ext>
            </a:extLst>
          </p:cNvPr>
          <p:cNvSpPr/>
          <p:nvPr userDrawn="1"/>
        </p:nvSpPr>
        <p:spPr>
          <a:xfrm>
            <a:off x="-19416032" y="-18288000"/>
            <a:ext cx="63260698" cy="50292000"/>
          </a:xfrm>
          <a:custGeom>
            <a:avLst/>
            <a:gdLst>
              <a:gd name="connsiteX0" fmla="*/ 9708048 w 31632408"/>
              <a:gd name="connsiteY0" fmla="*/ 9144000 h 25146000"/>
              <a:gd name="connsiteX1" fmla="*/ 9708048 w 31632408"/>
              <a:gd name="connsiteY1" fmla="*/ 16002000 h 25146000"/>
              <a:gd name="connsiteX2" fmla="*/ 21901248 w 31632408"/>
              <a:gd name="connsiteY2" fmla="*/ 16002000 h 25146000"/>
              <a:gd name="connsiteX3" fmla="*/ 21901248 w 31632408"/>
              <a:gd name="connsiteY3" fmla="*/ 9144000 h 25146000"/>
              <a:gd name="connsiteX4" fmla="*/ 0 w 31632408"/>
              <a:gd name="connsiteY4" fmla="*/ 0 h 25146000"/>
              <a:gd name="connsiteX5" fmla="*/ 31632408 w 31632408"/>
              <a:gd name="connsiteY5" fmla="*/ 0 h 25146000"/>
              <a:gd name="connsiteX6" fmla="*/ 31632408 w 31632408"/>
              <a:gd name="connsiteY6" fmla="*/ 25146000 h 25146000"/>
              <a:gd name="connsiteX7" fmla="*/ 0 w 31632408"/>
              <a:gd name="connsiteY7" fmla="*/ 25146000 h 2514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32408" h="25146000">
                <a:moveTo>
                  <a:pt x="9708048" y="9144000"/>
                </a:moveTo>
                <a:lnTo>
                  <a:pt x="9708048" y="16002000"/>
                </a:lnTo>
                <a:lnTo>
                  <a:pt x="21901248" y="16002000"/>
                </a:lnTo>
                <a:lnTo>
                  <a:pt x="21901248" y="9144000"/>
                </a:lnTo>
                <a:close/>
                <a:moveTo>
                  <a:pt x="0" y="0"/>
                </a:moveTo>
                <a:lnTo>
                  <a:pt x="31632408" y="0"/>
                </a:lnTo>
                <a:lnTo>
                  <a:pt x="31632408" y="25146000"/>
                </a:lnTo>
                <a:lnTo>
                  <a:pt x="0" y="25146000"/>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3600"/>
          </a:p>
        </p:txBody>
      </p:sp>
    </p:spTree>
    <p:extLst>
      <p:ext uri="{BB962C8B-B14F-4D97-AF65-F5344CB8AC3E}">
        <p14:creationId xmlns:p14="http://schemas.microsoft.com/office/powerpoint/2010/main" val="23074724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Pull Quote Light Blue &amp; Green">
    <p:bg>
      <p:bgPr>
        <a:solidFill>
          <a:schemeClr val="accent5"/>
        </a:solidFill>
        <a:effectLst/>
      </p:bgPr>
    </p:bg>
    <p:spTree>
      <p:nvGrpSpPr>
        <p:cNvPr id="1" name=""/>
        <p:cNvGrpSpPr/>
        <p:nvPr/>
      </p:nvGrpSpPr>
      <p:grpSpPr>
        <a:xfrm>
          <a:off x="0" y="0"/>
          <a:ext cx="0" cy="0"/>
          <a:chOff x="0" y="0"/>
          <a:chExt cx="0" cy="0"/>
        </a:xfrm>
      </p:grpSpPr>
      <p:grpSp>
        <p:nvGrpSpPr>
          <p:cNvPr id="8" name="Graphic 38">
            <a:extLst>
              <a:ext uri="{FF2B5EF4-FFF2-40B4-BE49-F238E27FC236}">
                <a16:creationId xmlns:a16="http://schemas.microsoft.com/office/drawing/2014/main" id="{1F104258-7732-4A9E-98DF-F0AE92DF029C}"/>
              </a:ext>
            </a:extLst>
          </p:cNvPr>
          <p:cNvGrpSpPr/>
          <p:nvPr userDrawn="1"/>
        </p:nvGrpSpPr>
        <p:grpSpPr>
          <a:xfrm>
            <a:off x="4727635" y="-9601200"/>
            <a:ext cx="23136540" cy="25511092"/>
            <a:chOff x="3898089" y="-7927802"/>
            <a:chExt cx="19076837" cy="21034840"/>
          </a:xfrm>
        </p:grpSpPr>
        <p:sp>
          <p:nvSpPr>
            <p:cNvPr id="10" name="Freeform: Shape 9">
              <a:extLst>
                <a:ext uri="{FF2B5EF4-FFF2-40B4-BE49-F238E27FC236}">
                  <a16:creationId xmlns:a16="http://schemas.microsoft.com/office/drawing/2014/main" id="{53013346-83B1-8747-4E9B-78A45E3F9B72}"/>
                </a:ext>
              </a:extLst>
            </p:cNvPr>
            <p:cNvSpPr/>
            <p:nvPr/>
          </p:nvSpPr>
          <p:spPr>
            <a:xfrm>
              <a:off x="3898089" y="-265867"/>
              <a:ext cx="13372905" cy="13372905"/>
            </a:xfrm>
            <a:custGeom>
              <a:avLst/>
              <a:gdLst>
                <a:gd name="connsiteX0" fmla="*/ 13372905 w 13372905"/>
                <a:gd name="connsiteY0" fmla="*/ 6686453 h 13372905"/>
                <a:gd name="connsiteX1" fmla="*/ 6686452 w 13372905"/>
                <a:gd name="connsiteY1" fmla="*/ 13372905 h 13372905"/>
                <a:gd name="connsiteX2" fmla="*/ -1 w 13372905"/>
                <a:gd name="connsiteY2" fmla="*/ 6686452 h 13372905"/>
                <a:gd name="connsiteX3" fmla="*/ 6686452 w 13372905"/>
                <a:gd name="connsiteY3" fmla="*/ -1 h 13372905"/>
                <a:gd name="connsiteX4" fmla="*/ 13372905 w 13372905"/>
                <a:gd name="connsiteY4" fmla="*/ 6686453 h 13372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2905" h="13372905">
                  <a:moveTo>
                    <a:pt x="13372905" y="6686453"/>
                  </a:moveTo>
                  <a:cubicBezTo>
                    <a:pt x="13372905" y="10379278"/>
                    <a:pt x="10379278" y="13372905"/>
                    <a:pt x="6686452" y="13372905"/>
                  </a:cubicBezTo>
                  <a:cubicBezTo>
                    <a:pt x="2993626" y="13372905"/>
                    <a:pt x="-1" y="10379278"/>
                    <a:pt x="-1" y="6686452"/>
                  </a:cubicBezTo>
                  <a:cubicBezTo>
                    <a:pt x="-1" y="2993626"/>
                    <a:pt x="2993626" y="-1"/>
                    <a:pt x="6686452" y="-1"/>
                  </a:cubicBezTo>
                  <a:cubicBezTo>
                    <a:pt x="10379278" y="-1"/>
                    <a:pt x="13372905" y="2993626"/>
                    <a:pt x="13372905" y="6686453"/>
                  </a:cubicBezTo>
                  <a:close/>
                </a:path>
              </a:pathLst>
            </a:custGeom>
            <a:gradFill flip="none" rotWithShape="1">
              <a:gsLst>
                <a:gs pos="22000">
                  <a:schemeClr val="accent3"/>
                </a:gs>
                <a:gs pos="88000">
                  <a:srgbClr val="C7E634"/>
                </a:gs>
              </a:gsLst>
              <a:lin ang="8400000" scaled="0"/>
              <a:tileRect/>
            </a:gradFill>
            <a:ln w="10502" cap="flat">
              <a:noFill/>
              <a:prstDash val="solid"/>
              <a:miter/>
            </a:ln>
          </p:spPr>
          <p:txBody>
            <a:bodyPr rtlCol="0" anchor="ctr"/>
            <a:lstStyle/>
            <a:p>
              <a:endParaRPr lang="en-GB" sz="3600"/>
            </a:p>
          </p:txBody>
        </p:sp>
        <p:sp>
          <p:nvSpPr>
            <p:cNvPr id="11" name="Freeform: Shape 10">
              <a:extLst>
                <a:ext uri="{FF2B5EF4-FFF2-40B4-BE49-F238E27FC236}">
                  <a16:creationId xmlns:a16="http://schemas.microsoft.com/office/drawing/2014/main" id="{2F5CD514-47A9-83AD-F9A5-E62C1B578B4B}"/>
                </a:ext>
              </a:extLst>
            </p:cNvPr>
            <p:cNvSpPr/>
            <p:nvPr/>
          </p:nvSpPr>
          <p:spPr>
            <a:xfrm>
              <a:off x="5117073" y="-7927802"/>
              <a:ext cx="17857853" cy="17857853"/>
            </a:xfrm>
            <a:custGeom>
              <a:avLst/>
              <a:gdLst>
                <a:gd name="connsiteX0" fmla="*/ 17857852 w 17857853"/>
                <a:gd name="connsiteY0" fmla="*/ 8928927 h 17857853"/>
                <a:gd name="connsiteX1" fmla="*/ 8928926 w 17857853"/>
                <a:gd name="connsiteY1" fmla="*/ 17857854 h 17857853"/>
                <a:gd name="connsiteX2" fmla="*/ -1 w 17857853"/>
                <a:gd name="connsiteY2" fmla="*/ 8928926 h 17857853"/>
                <a:gd name="connsiteX3" fmla="*/ 8928926 w 17857853"/>
                <a:gd name="connsiteY3" fmla="*/ 0 h 17857853"/>
                <a:gd name="connsiteX4" fmla="*/ 17857852 w 17857853"/>
                <a:gd name="connsiteY4" fmla="*/ 8928927 h 17857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7853" h="17857853">
                  <a:moveTo>
                    <a:pt x="17857852" y="8928927"/>
                  </a:moveTo>
                  <a:cubicBezTo>
                    <a:pt x="17857852" y="13860236"/>
                    <a:pt x="13860236" y="17857854"/>
                    <a:pt x="8928926" y="17857854"/>
                  </a:cubicBezTo>
                  <a:cubicBezTo>
                    <a:pt x="3997616" y="17857854"/>
                    <a:pt x="-1" y="13860236"/>
                    <a:pt x="-1" y="8928926"/>
                  </a:cubicBezTo>
                  <a:cubicBezTo>
                    <a:pt x="-1" y="3997617"/>
                    <a:pt x="3997616" y="0"/>
                    <a:pt x="8928926" y="0"/>
                  </a:cubicBezTo>
                  <a:cubicBezTo>
                    <a:pt x="13860236" y="0"/>
                    <a:pt x="17857852" y="3997616"/>
                    <a:pt x="17857852" y="8928927"/>
                  </a:cubicBezTo>
                  <a:close/>
                </a:path>
              </a:pathLst>
            </a:custGeom>
            <a:gradFill>
              <a:gsLst>
                <a:gs pos="10000">
                  <a:schemeClr val="accent3"/>
                </a:gs>
                <a:gs pos="72000">
                  <a:schemeClr val="accent3">
                    <a:alpha val="0"/>
                  </a:schemeClr>
                </a:gs>
              </a:gsLst>
              <a:path path="circle">
                <a:fillToRect l="50000" t="50000" r="50000" b="50000"/>
              </a:path>
            </a:gradFill>
            <a:ln w="10502" cap="flat">
              <a:noFill/>
              <a:prstDash val="solid"/>
              <a:miter/>
            </a:ln>
          </p:spPr>
          <p:txBody>
            <a:bodyPr rtlCol="0" anchor="ctr"/>
            <a:lstStyle/>
            <a:p>
              <a:endParaRPr lang="en-GB" sz="3600"/>
            </a:p>
          </p:txBody>
        </p:sp>
        <p:sp>
          <p:nvSpPr>
            <p:cNvPr id="12" name="Freeform: Shape 11">
              <a:extLst>
                <a:ext uri="{FF2B5EF4-FFF2-40B4-BE49-F238E27FC236}">
                  <a16:creationId xmlns:a16="http://schemas.microsoft.com/office/drawing/2014/main" id="{E67C9612-7BDD-0778-AF69-DCBD70396E61}"/>
                </a:ext>
              </a:extLst>
            </p:cNvPr>
            <p:cNvSpPr/>
            <p:nvPr/>
          </p:nvSpPr>
          <p:spPr>
            <a:xfrm>
              <a:off x="5864600" y="-4939903"/>
              <a:ext cx="11882054" cy="11882054"/>
            </a:xfrm>
            <a:custGeom>
              <a:avLst/>
              <a:gdLst>
                <a:gd name="connsiteX0" fmla="*/ 11882054 w 11882054"/>
                <a:gd name="connsiteY0" fmla="*/ 5941028 h 11882054"/>
                <a:gd name="connsiteX1" fmla="*/ 5941027 w 11882054"/>
                <a:gd name="connsiteY1" fmla="*/ 11882055 h 11882054"/>
                <a:gd name="connsiteX2" fmla="*/ -1 w 11882054"/>
                <a:gd name="connsiteY2" fmla="*/ 5941028 h 11882054"/>
                <a:gd name="connsiteX3" fmla="*/ 5941027 w 11882054"/>
                <a:gd name="connsiteY3" fmla="*/ 0 h 11882054"/>
                <a:gd name="connsiteX4" fmla="*/ 11882054 w 11882054"/>
                <a:gd name="connsiteY4" fmla="*/ 5941028 h 1188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2054" h="11882054">
                  <a:moveTo>
                    <a:pt x="11882054" y="5941028"/>
                  </a:moveTo>
                  <a:cubicBezTo>
                    <a:pt x="11882054" y="9222166"/>
                    <a:pt x="9222166" y="11882055"/>
                    <a:pt x="5941027" y="11882055"/>
                  </a:cubicBezTo>
                  <a:cubicBezTo>
                    <a:pt x="2659888" y="11882055"/>
                    <a:pt x="-1" y="9222166"/>
                    <a:pt x="-1" y="5941028"/>
                  </a:cubicBezTo>
                  <a:cubicBezTo>
                    <a:pt x="-1" y="2659889"/>
                    <a:pt x="2659888" y="0"/>
                    <a:pt x="5941027" y="0"/>
                  </a:cubicBezTo>
                  <a:cubicBezTo>
                    <a:pt x="9222165" y="0"/>
                    <a:pt x="11882054" y="2659889"/>
                    <a:pt x="11882054" y="5941028"/>
                  </a:cubicBezTo>
                  <a:close/>
                </a:path>
              </a:pathLst>
            </a:custGeom>
            <a:gradFill>
              <a:gsLst>
                <a:gs pos="10000">
                  <a:schemeClr val="accent3"/>
                </a:gs>
                <a:gs pos="67000">
                  <a:schemeClr val="accent3">
                    <a:alpha val="0"/>
                  </a:schemeClr>
                </a:gs>
              </a:gsLst>
              <a:path path="circle">
                <a:fillToRect l="50000" t="50000" r="50000" b="50000"/>
              </a:path>
            </a:gradFill>
            <a:ln w="10502" cap="flat">
              <a:noFill/>
              <a:prstDash val="solid"/>
              <a:miter/>
            </a:ln>
          </p:spPr>
          <p:txBody>
            <a:bodyPr rtlCol="0" anchor="ctr"/>
            <a:lstStyle/>
            <a:p>
              <a:endParaRPr lang="en-GB" sz="3600"/>
            </a:p>
          </p:txBody>
        </p:sp>
      </p:grpSp>
      <p:sp>
        <p:nvSpPr>
          <p:cNvPr id="9" name="Freeform: Shape 8">
            <a:extLst>
              <a:ext uri="{FF2B5EF4-FFF2-40B4-BE49-F238E27FC236}">
                <a16:creationId xmlns:a16="http://schemas.microsoft.com/office/drawing/2014/main" id="{B6571B33-5BE8-79B6-9FEC-38933B1A7C57}"/>
              </a:ext>
            </a:extLst>
          </p:cNvPr>
          <p:cNvSpPr/>
          <p:nvPr userDrawn="1"/>
        </p:nvSpPr>
        <p:spPr>
          <a:xfrm>
            <a:off x="-8512291" y="-9601200"/>
            <a:ext cx="41407003" cy="32918400"/>
          </a:xfrm>
          <a:custGeom>
            <a:avLst/>
            <a:gdLst>
              <a:gd name="connsiteX0" fmla="*/ 4255824 w 20704849"/>
              <a:gd name="connsiteY0" fmla="*/ 4800600 h 16459200"/>
              <a:gd name="connsiteX1" fmla="*/ 4255824 w 20704849"/>
              <a:gd name="connsiteY1" fmla="*/ 11658600 h 16459200"/>
              <a:gd name="connsiteX2" fmla="*/ 16449024 w 20704849"/>
              <a:gd name="connsiteY2" fmla="*/ 11658600 h 16459200"/>
              <a:gd name="connsiteX3" fmla="*/ 16449024 w 20704849"/>
              <a:gd name="connsiteY3" fmla="*/ 4800600 h 16459200"/>
              <a:gd name="connsiteX4" fmla="*/ 0 w 20704849"/>
              <a:gd name="connsiteY4" fmla="*/ 0 h 16459200"/>
              <a:gd name="connsiteX5" fmla="*/ 20704849 w 20704849"/>
              <a:gd name="connsiteY5" fmla="*/ 0 h 16459200"/>
              <a:gd name="connsiteX6" fmla="*/ 20704849 w 20704849"/>
              <a:gd name="connsiteY6" fmla="*/ 16459200 h 16459200"/>
              <a:gd name="connsiteX7" fmla="*/ 0 w 20704849"/>
              <a:gd name="connsiteY7" fmla="*/ 16459200 h 164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4849" h="16459200">
                <a:moveTo>
                  <a:pt x="4255824" y="4800600"/>
                </a:moveTo>
                <a:lnTo>
                  <a:pt x="4255824" y="11658600"/>
                </a:lnTo>
                <a:lnTo>
                  <a:pt x="16449024" y="11658600"/>
                </a:lnTo>
                <a:lnTo>
                  <a:pt x="16449024" y="4800600"/>
                </a:lnTo>
                <a:close/>
                <a:moveTo>
                  <a:pt x="0" y="0"/>
                </a:moveTo>
                <a:lnTo>
                  <a:pt x="20704849" y="0"/>
                </a:lnTo>
                <a:lnTo>
                  <a:pt x="20704849" y="16459200"/>
                </a:lnTo>
                <a:lnTo>
                  <a:pt x="0" y="16459200"/>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3600"/>
          </a:p>
        </p:txBody>
      </p:sp>
      <p:sp>
        <p:nvSpPr>
          <p:cNvPr id="2" name="Holder 2"/>
          <p:cNvSpPr>
            <a:spLocks noGrp="1"/>
          </p:cNvSpPr>
          <p:nvPr userDrawn="1">
            <p:ph type="title" hasCustomPrompt="1"/>
          </p:nvPr>
        </p:nvSpPr>
        <p:spPr>
          <a:xfrm>
            <a:off x="1008875" y="2876604"/>
            <a:ext cx="16176801" cy="5502632"/>
          </a:xfrm>
          <a:prstGeom prst="rect">
            <a:avLst/>
          </a:prstGeom>
        </p:spPr>
        <p:txBody>
          <a:bodyPr lIns="0" tIns="0" rIns="0" bIns="0" anchor="ctr"/>
          <a:lstStyle>
            <a:lvl1pPr>
              <a:lnSpc>
                <a:spcPct val="90000"/>
              </a:lnSpc>
              <a:defRPr sz="11641" b="1" i="0" spc="-182">
                <a:solidFill>
                  <a:srgbClr val="363A92"/>
                </a:solidFill>
                <a:latin typeface="+mj-lt"/>
                <a:cs typeface="Arial" panose="020B0604020202020204" pitchFamily="34" charset="0"/>
              </a:defRPr>
            </a:lvl1pPr>
          </a:lstStyle>
          <a:p>
            <a:r>
              <a:rPr lang="en-IE"/>
              <a:t>Insert quote, statistic or other point of interest here</a:t>
            </a:r>
            <a:endParaRPr/>
          </a:p>
        </p:txBody>
      </p:sp>
      <p:sp>
        <p:nvSpPr>
          <p:cNvPr id="6" name="Holder 6"/>
          <p:cNvSpPr>
            <a:spLocks noGrp="1"/>
          </p:cNvSpPr>
          <p:nvPr userDrawn="1">
            <p:ph type="sldNum" sz="quarter" idx="7"/>
          </p:nvPr>
        </p:nvSpPr>
        <p:spPr>
          <a:xfrm>
            <a:off x="17727486" y="12522750"/>
            <a:ext cx="5607955" cy="685800"/>
          </a:xfrm>
          <a:prstGeom prst="rect">
            <a:avLst/>
          </a:prstGeom>
        </p:spPr>
        <p:txBody>
          <a:bodyPr lIns="0" tIns="0" rIns="0" bIns="0" anchor="b"/>
          <a:lstStyle>
            <a:lvl1pPr algn="r">
              <a:defRPr sz="2546">
                <a:solidFill>
                  <a:srgbClr val="363A92"/>
                </a:solidFill>
                <a:latin typeface="+mn-lt"/>
                <a:cs typeface="Arial" panose="020B0604020202020204" pitchFamily="34" charset="0"/>
              </a:defRPr>
            </a:lvl1pPr>
          </a:lstStyle>
          <a:p>
            <a:fld id="{B6F15528-21DE-4FAA-801E-634DDDAF4B2B}" type="slidenum">
              <a:rPr lang="en-IE" smtClean="0"/>
              <a:pPr/>
              <a:t>‹#›</a:t>
            </a:fld>
            <a:endParaRPr lang="en-IE"/>
          </a:p>
        </p:txBody>
      </p:sp>
      <p:sp>
        <p:nvSpPr>
          <p:cNvPr id="13" name="Text Placeholder 12">
            <a:extLst>
              <a:ext uri="{FF2B5EF4-FFF2-40B4-BE49-F238E27FC236}">
                <a16:creationId xmlns:a16="http://schemas.microsoft.com/office/drawing/2014/main" id="{EDB40E8B-F851-8302-389F-8C1920C37A0B}"/>
              </a:ext>
            </a:extLst>
          </p:cNvPr>
          <p:cNvSpPr>
            <a:spLocks noGrp="1"/>
          </p:cNvSpPr>
          <p:nvPr userDrawn="1">
            <p:ph type="body" sz="quarter" idx="11" hasCustomPrompt="1"/>
          </p:nvPr>
        </p:nvSpPr>
        <p:spPr>
          <a:xfrm>
            <a:off x="7753316" y="12522134"/>
            <a:ext cx="8875784" cy="687340"/>
          </a:xfrm>
          <a:prstGeom prst="rect">
            <a:avLst/>
          </a:prstGeom>
        </p:spPr>
        <p:txBody>
          <a:bodyPr anchor="b"/>
          <a:lstStyle>
            <a:lvl1pPr algn="ctr">
              <a:defRPr sz="3396">
                <a:solidFill>
                  <a:srgbClr val="363A92"/>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a:t>Title of Presentation</a:t>
            </a:r>
            <a:endParaRPr lang="en-US"/>
          </a:p>
        </p:txBody>
      </p:sp>
      <p:sp>
        <p:nvSpPr>
          <p:cNvPr id="3" name="Text Placeholder 15">
            <a:extLst>
              <a:ext uri="{FF2B5EF4-FFF2-40B4-BE49-F238E27FC236}">
                <a16:creationId xmlns:a16="http://schemas.microsoft.com/office/drawing/2014/main" id="{BC3E7CF7-4FE7-3451-0855-41EC443EFAD8}"/>
              </a:ext>
            </a:extLst>
          </p:cNvPr>
          <p:cNvSpPr>
            <a:spLocks noGrp="1"/>
          </p:cNvSpPr>
          <p:nvPr userDrawn="1">
            <p:ph type="body" sz="quarter" idx="12" hasCustomPrompt="1"/>
          </p:nvPr>
        </p:nvSpPr>
        <p:spPr>
          <a:xfrm>
            <a:off x="1008875" y="1219202"/>
            <a:ext cx="2025450" cy="704120"/>
          </a:xfrm>
          <a:prstGeom prst="roundRect">
            <a:avLst>
              <a:gd name="adj" fmla="val 50000"/>
            </a:avLst>
          </a:prstGeom>
          <a:solidFill>
            <a:schemeClr val="accent1"/>
          </a:solidFill>
        </p:spPr>
        <p:txBody>
          <a:bodyPr anchor="ctr"/>
          <a:lstStyle>
            <a:lvl1pPr algn="ctr">
              <a:defRPr sz="2546">
                <a:solidFill>
                  <a:schemeClr val="bg1"/>
                </a:solidFill>
                <a:latin typeface="+mn-lt"/>
                <a:cs typeface="Arial" panose="020B0604020202020204" pitchFamily="34" charset="0"/>
              </a:defRPr>
            </a:lvl1pPr>
            <a:lvl2pPr>
              <a:defRPr sz="2546">
                <a:solidFill>
                  <a:srgbClr val="363A92"/>
                </a:solidFill>
                <a:latin typeface="Arial" panose="020B0604020202020204" pitchFamily="34" charset="0"/>
                <a:cs typeface="Arial" panose="020B0604020202020204" pitchFamily="34" charset="0"/>
              </a:defRPr>
            </a:lvl2pPr>
            <a:lvl3pPr>
              <a:defRPr sz="2546">
                <a:solidFill>
                  <a:srgbClr val="363A92"/>
                </a:solidFill>
                <a:latin typeface="Arial" panose="020B0604020202020204" pitchFamily="34" charset="0"/>
                <a:cs typeface="Arial" panose="020B0604020202020204" pitchFamily="34" charset="0"/>
              </a:defRPr>
            </a:lvl3pPr>
            <a:lvl4pPr>
              <a:defRPr sz="2546">
                <a:solidFill>
                  <a:srgbClr val="363A92"/>
                </a:solidFill>
                <a:latin typeface="Arial" panose="020B0604020202020204" pitchFamily="34" charset="0"/>
                <a:cs typeface="Arial" panose="020B0604020202020204" pitchFamily="34" charset="0"/>
              </a:defRPr>
            </a:lvl4pPr>
            <a:lvl5pPr>
              <a:defRPr sz="2546">
                <a:solidFill>
                  <a:srgbClr val="363A92"/>
                </a:solidFill>
                <a:latin typeface="Arial" panose="020B0604020202020204" pitchFamily="34" charset="0"/>
                <a:cs typeface="Arial" panose="020B0604020202020204" pitchFamily="34" charset="0"/>
              </a:defRPr>
            </a:lvl5pPr>
          </a:lstStyle>
          <a:p>
            <a:pPr lvl="0"/>
            <a:r>
              <a:rPr lang="en-GB"/>
              <a:t>QUOTE</a:t>
            </a:r>
            <a:endParaRPr lang="en-US"/>
          </a:p>
        </p:txBody>
      </p:sp>
      <p:sp>
        <p:nvSpPr>
          <p:cNvPr id="7" name="Text Placeholder 12">
            <a:extLst>
              <a:ext uri="{FF2B5EF4-FFF2-40B4-BE49-F238E27FC236}">
                <a16:creationId xmlns:a16="http://schemas.microsoft.com/office/drawing/2014/main" id="{3C1665C8-0BDF-AE71-1871-C8B7FC89E35E}"/>
              </a:ext>
            </a:extLst>
          </p:cNvPr>
          <p:cNvSpPr>
            <a:spLocks noGrp="1"/>
          </p:cNvSpPr>
          <p:nvPr userDrawn="1">
            <p:ph type="body" sz="quarter" idx="13" hasCustomPrompt="1"/>
          </p:nvPr>
        </p:nvSpPr>
        <p:spPr>
          <a:xfrm>
            <a:off x="1009771" y="9330718"/>
            <a:ext cx="8875784" cy="687340"/>
          </a:xfrm>
          <a:prstGeom prst="rect">
            <a:avLst/>
          </a:prstGeom>
        </p:spPr>
        <p:txBody>
          <a:bodyPr anchor="b"/>
          <a:lstStyle>
            <a:lvl1pPr algn="l">
              <a:defRPr sz="3396">
                <a:solidFill>
                  <a:srgbClr val="363A92"/>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a:t>Source</a:t>
            </a:r>
            <a:endParaRPr lang="en-US"/>
          </a:p>
        </p:txBody>
      </p:sp>
      <p:pic>
        <p:nvPicPr>
          <p:cNvPr id="4" name="Picture 3">
            <a:extLst>
              <a:ext uri="{FF2B5EF4-FFF2-40B4-BE49-F238E27FC236}">
                <a16:creationId xmlns:a16="http://schemas.microsoft.com/office/drawing/2014/main" id="{17EF8FB9-E4B7-3102-A32E-22B30CCEE20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08874" y="12524257"/>
            <a:ext cx="1970868" cy="524078"/>
          </a:xfrm>
          <a:prstGeom prst="rect">
            <a:avLst/>
          </a:prstGeom>
        </p:spPr>
      </p:pic>
    </p:spTree>
    <p:extLst>
      <p:ext uri="{BB962C8B-B14F-4D97-AF65-F5344CB8AC3E}">
        <p14:creationId xmlns:p14="http://schemas.microsoft.com/office/powerpoint/2010/main" val="12115987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393086"/>
        </a:solidFill>
        <a:effectLst/>
      </p:bgPr>
    </p:bg>
    <p:spTree>
      <p:nvGrpSpPr>
        <p:cNvPr id="1" name=""/>
        <p:cNvGrpSpPr/>
        <p:nvPr/>
      </p:nvGrpSpPr>
      <p:grpSpPr>
        <a:xfrm>
          <a:off x="0" y="0"/>
          <a:ext cx="0" cy="0"/>
          <a:chOff x="0" y="0"/>
          <a:chExt cx="0" cy="0"/>
        </a:xfrm>
      </p:grpSpPr>
      <p:grpSp>
        <p:nvGrpSpPr>
          <p:cNvPr id="68" name="Graphic 64">
            <a:extLst>
              <a:ext uri="{FF2B5EF4-FFF2-40B4-BE49-F238E27FC236}">
                <a16:creationId xmlns:a16="http://schemas.microsoft.com/office/drawing/2014/main" id="{6CB9367A-B31D-9293-640C-BB260FCE1D86}"/>
              </a:ext>
            </a:extLst>
          </p:cNvPr>
          <p:cNvGrpSpPr/>
          <p:nvPr userDrawn="1"/>
        </p:nvGrpSpPr>
        <p:grpSpPr>
          <a:xfrm>
            <a:off x="-3535232" y="-4482875"/>
            <a:ext cx="23350352" cy="22681750"/>
            <a:chOff x="-2909963" y="-3833622"/>
            <a:chExt cx="19253131" cy="18701943"/>
          </a:xfrm>
        </p:grpSpPr>
        <p:sp>
          <p:nvSpPr>
            <p:cNvPr id="69" name="Freeform: Shape 68">
              <a:extLst>
                <a:ext uri="{FF2B5EF4-FFF2-40B4-BE49-F238E27FC236}">
                  <a16:creationId xmlns:a16="http://schemas.microsoft.com/office/drawing/2014/main" id="{EFADED14-0C3C-A3C3-04E1-65AD04C859C5}"/>
                </a:ext>
              </a:extLst>
            </p:cNvPr>
            <p:cNvSpPr/>
            <p:nvPr/>
          </p:nvSpPr>
          <p:spPr>
            <a:xfrm>
              <a:off x="-1278284" y="-3833622"/>
              <a:ext cx="11123221" cy="11123220"/>
            </a:xfrm>
            <a:custGeom>
              <a:avLst/>
              <a:gdLst>
                <a:gd name="connsiteX0" fmla="*/ 11123221 w 11123221"/>
                <a:gd name="connsiteY0" fmla="*/ 5561611 h 11123221"/>
                <a:gd name="connsiteX1" fmla="*/ 5561611 w 11123221"/>
                <a:gd name="connsiteY1" fmla="*/ 11123221 h 11123221"/>
                <a:gd name="connsiteX2" fmla="*/ 0 w 11123221"/>
                <a:gd name="connsiteY2" fmla="*/ 5561611 h 11123221"/>
                <a:gd name="connsiteX3" fmla="*/ 5561611 w 11123221"/>
                <a:gd name="connsiteY3" fmla="*/ 0 h 11123221"/>
                <a:gd name="connsiteX4" fmla="*/ 11123221 w 11123221"/>
                <a:gd name="connsiteY4" fmla="*/ 5561611 h 11123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221" h="11123221">
                  <a:moveTo>
                    <a:pt x="11123221" y="5561611"/>
                  </a:moveTo>
                  <a:cubicBezTo>
                    <a:pt x="11123221" y="8633204"/>
                    <a:pt x="8633203" y="11123221"/>
                    <a:pt x="5561611" y="11123221"/>
                  </a:cubicBezTo>
                  <a:cubicBezTo>
                    <a:pt x="2490018" y="11123221"/>
                    <a:pt x="0" y="8633204"/>
                    <a:pt x="0" y="5561611"/>
                  </a:cubicBezTo>
                  <a:cubicBezTo>
                    <a:pt x="0" y="2490018"/>
                    <a:pt x="2490018" y="0"/>
                    <a:pt x="5561611" y="0"/>
                  </a:cubicBezTo>
                  <a:cubicBezTo>
                    <a:pt x="8633203" y="0"/>
                    <a:pt x="11123221" y="2490018"/>
                    <a:pt x="11123221" y="5561611"/>
                  </a:cubicBezTo>
                  <a:close/>
                </a:path>
              </a:pathLst>
            </a:custGeom>
            <a:solidFill>
              <a:schemeClr val="accent2"/>
            </a:solidFill>
            <a:ln w="10468" cap="flat">
              <a:noFill/>
              <a:prstDash val="solid"/>
              <a:miter/>
            </a:ln>
          </p:spPr>
          <p:txBody>
            <a:bodyPr rtlCol="0" anchor="ctr"/>
            <a:lstStyle/>
            <a:p>
              <a:endParaRPr lang="en-GB" sz="3600"/>
            </a:p>
          </p:txBody>
        </p:sp>
        <p:sp>
          <p:nvSpPr>
            <p:cNvPr id="70" name="Freeform: Shape 69">
              <a:extLst>
                <a:ext uri="{FF2B5EF4-FFF2-40B4-BE49-F238E27FC236}">
                  <a16:creationId xmlns:a16="http://schemas.microsoft.com/office/drawing/2014/main" id="{B9C28B06-F968-6FA0-9A06-96FB0822717B}"/>
                </a:ext>
              </a:extLst>
            </p:cNvPr>
            <p:cNvSpPr/>
            <p:nvPr/>
          </p:nvSpPr>
          <p:spPr>
            <a:xfrm>
              <a:off x="-921855" y="-2396701"/>
              <a:ext cx="17265023" cy="17265022"/>
            </a:xfrm>
            <a:custGeom>
              <a:avLst/>
              <a:gdLst>
                <a:gd name="connsiteX0" fmla="*/ 17265024 w 17265024"/>
                <a:gd name="connsiteY0" fmla="*/ 8632512 h 17265023"/>
                <a:gd name="connsiteX1" fmla="*/ 8632512 w 17265024"/>
                <a:gd name="connsiteY1" fmla="*/ 17265024 h 17265023"/>
                <a:gd name="connsiteX2" fmla="*/ 0 w 17265024"/>
                <a:gd name="connsiteY2" fmla="*/ 8632513 h 17265023"/>
                <a:gd name="connsiteX3" fmla="*/ 8632512 w 17265024"/>
                <a:gd name="connsiteY3" fmla="*/ 1 h 17265023"/>
                <a:gd name="connsiteX4" fmla="*/ 17265024 w 17265024"/>
                <a:gd name="connsiteY4" fmla="*/ 8632512 h 1726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5024" h="17265023">
                  <a:moveTo>
                    <a:pt x="17265024" y="8632512"/>
                  </a:moveTo>
                  <a:cubicBezTo>
                    <a:pt x="17265024" y="13400116"/>
                    <a:pt x="13400116" y="17265024"/>
                    <a:pt x="8632512" y="17265024"/>
                  </a:cubicBezTo>
                  <a:cubicBezTo>
                    <a:pt x="3864907" y="17265024"/>
                    <a:pt x="0" y="13400117"/>
                    <a:pt x="0" y="8632513"/>
                  </a:cubicBezTo>
                  <a:cubicBezTo>
                    <a:pt x="0" y="3864908"/>
                    <a:pt x="3864907" y="1"/>
                    <a:pt x="8632512" y="1"/>
                  </a:cubicBezTo>
                  <a:cubicBezTo>
                    <a:pt x="13400116" y="1"/>
                    <a:pt x="17265024" y="3864908"/>
                    <a:pt x="17265024" y="8632512"/>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sz="3600"/>
            </a:p>
          </p:txBody>
        </p:sp>
        <p:sp>
          <p:nvSpPr>
            <p:cNvPr id="71" name="Freeform: Shape 70">
              <a:extLst>
                <a:ext uri="{FF2B5EF4-FFF2-40B4-BE49-F238E27FC236}">
                  <a16:creationId xmlns:a16="http://schemas.microsoft.com/office/drawing/2014/main" id="{1D49741E-442A-B8B2-6ED0-E5A5A381D1D8}"/>
                </a:ext>
              </a:extLst>
            </p:cNvPr>
            <p:cNvSpPr/>
            <p:nvPr/>
          </p:nvSpPr>
          <p:spPr>
            <a:xfrm>
              <a:off x="-2909963" y="-2981710"/>
              <a:ext cx="12739088" cy="12739087"/>
            </a:xfrm>
            <a:custGeom>
              <a:avLst/>
              <a:gdLst>
                <a:gd name="connsiteX0" fmla="*/ 12739089 w 12739088"/>
                <a:gd name="connsiteY0" fmla="*/ 6369545 h 12739088"/>
                <a:gd name="connsiteX1" fmla="*/ 6369545 w 12739088"/>
                <a:gd name="connsiteY1" fmla="*/ 12739088 h 12739088"/>
                <a:gd name="connsiteX2" fmla="*/ 0 w 12739088"/>
                <a:gd name="connsiteY2" fmla="*/ 6369545 h 12739088"/>
                <a:gd name="connsiteX3" fmla="*/ 6369545 w 12739088"/>
                <a:gd name="connsiteY3" fmla="*/ 0 h 12739088"/>
                <a:gd name="connsiteX4" fmla="*/ 12739089 w 12739088"/>
                <a:gd name="connsiteY4" fmla="*/ 6369545 h 12739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088" h="12739088">
                  <a:moveTo>
                    <a:pt x="12739089" y="6369545"/>
                  </a:moveTo>
                  <a:cubicBezTo>
                    <a:pt x="12739089" y="9887346"/>
                    <a:pt x="9887347" y="12739088"/>
                    <a:pt x="6369545" y="12739088"/>
                  </a:cubicBezTo>
                  <a:cubicBezTo>
                    <a:pt x="2851743" y="12739088"/>
                    <a:pt x="0" y="9887346"/>
                    <a:pt x="0" y="6369545"/>
                  </a:cubicBezTo>
                  <a:cubicBezTo>
                    <a:pt x="0" y="2851742"/>
                    <a:pt x="2851743" y="0"/>
                    <a:pt x="6369545" y="0"/>
                  </a:cubicBezTo>
                  <a:cubicBezTo>
                    <a:pt x="9887347" y="0"/>
                    <a:pt x="12739089" y="2851742"/>
                    <a:pt x="12739089" y="6369545"/>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sz="3600"/>
            </a:p>
          </p:txBody>
        </p:sp>
      </p:grpSp>
      <p:sp>
        <p:nvSpPr>
          <p:cNvPr id="2" name="Holder 2"/>
          <p:cNvSpPr>
            <a:spLocks noGrp="1"/>
          </p:cNvSpPr>
          <p:nvPr userDrawn="1">
            <p:ph type="ctrTitle" hasCustomPrompt="1"/>
          </p:nvPr>
        </p:nvSpPr>
        <p:spPr>
          <a:xfrm>
            <a:off x="12191207" y="4618417"/>
            <a:ext cx="10997500" cy="4479174"/>
          </a:xfrm>
          <a:prstGeom prst="rect">
            <a:avLst/>
          </a:prstGeom>
        </p:spPr>
        <p:txBody>
          <a:bodyPr wrap="square" lIns="0" tIns="0" rIns="0" bIns="0">
            <a:spAutoFit/>
          </a:bodyPr>
          <a:lstStyle>
            <a:lvl1pPr>
              <a:lnSpc>
                <a:spcPct val="80000"/>
              </a:lnSpc>
              <a:defRPr sz="18191" b="0" i="0" spc="-182">
                <a:solidFill>
                  <a:schemeClr val="bg1"/>
                </a:solidFill>
                <a:latin typeface="+mj-lt"/>
                <a:cs typeface="Arial" panose="020B0604020202020204" pitchFamily="34" charset="0"/>
              </a:defRPr>
            </a:lvl1pPr>
          </a:lstStyle>
          <a:p>
            <a:r>
              <a:rPr lang="en-IE"/>
              <a:t>Add Thank you</a:t>
            </a:r>
            <a:endParaRPr/>
          </a:p>
        </p:txBody>
      </p:sp>
      <p:sp>
        <p:nvSpPr>
          <p:cNvPr id="4" name="Freeform: Shape 3">
            <a:extLst>
              <a:ext uri="{FF2B5EF4-FFF2-40B4-BE49-F238E27FC236}">
                <a16:creationId xmlns:a16="http://schemas.microsoft.com/office/drawing/2014/main" id="{E1D18C04-5041-4FEA-59C4-023CD8DAE662}"/>
              </a:ext>
            </a:extLst>
          </p:cNvPr>
          <p:cNvSpPr/>
          <p:nvPr userDrawn="1"/>
        </p:nvSpPr>
        <p:spPr>
          <a:xfrm>
            <a:off x="-6291988" y="-7836064"/>
            <a:ext cx="36966386" cy="29388128"/>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3600"/>
          </a:p>
        </p:txBody>
      </p:sp>
      <p:pic>
        <p:nvPicPr>
          <p:cNvPr id="77" name="Graphic 76">
            <a:extLst>
              <a:ext uri="{FF2B5EF4-FFF2-40B4-BE49-F238E27FC236}">
                <a16:creationId xmlns:a16="http://schemas.microsoft.com/office/drawing/2014/main" id="{C53C6786-3BD0-1B2A-7C3F-23ACE26D34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0383" y="812351"/>
            <a:ext cx="8845072" cy="964518"/>
          </a:xfrm>
          <a:prstGeom prst="rect">
            <a:avLst/>
          </a:prstGeom>
        </p:spPr>
      </p:pic>
      <p:cxnSp>
        <p:nvCxnSpPr>
          <p:cNvPr id="6" name="Straight Connector 5">
            <a:extLst>
              <a:ext uri="{FF2B5EF4-FFF2-40B4-BE49-F238E27FC236}">
                <a16:creationId xmlns:a16="http://schemas.microsoft.com/office/drawing/2014/main" id="{4A7440D5-3706-5929-23B4-CE4A8D125E7B}"/>
              </a:ext>
            </a:extLst>
          </p:cNvPr>
          <p:cNvCxnSpPr>
            <a:cxnSpLocks/>
          </p:cNvCxnSpPr>
          <p:nvPr userDrawn="1"/>
        </p:nvCxnSpPr>
        <p:spPr>
          <a:xfrm>
            <a:off x="707954" y="11290304"/>
            <a:ext cx="22966505"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95178EF9-D910-FA63-3C55-FAD978D4781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11862767"/>
            <a:ext cx="24382413" cy="1853234"/>
          </a:xfrm>
          <a:prstGeom prst="rect">
            <a:avLst/>
          </a:prstGeom>
        </p:spPr>
      </p:pic>
    </p:spTree>
    <p:extLst>
      <p:ext uri="{BB962C8B-B14F-4D97-AF65-F5344CB8AC3E}">
        <p14:creationId xmlns:p14="http://schemas.microsoft.com/office/powerpoint/2010/main" val="520637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1_Thank You -editable contact">
    <p:bg>
      <p:bgPr>
        <a:solidFill>
          <a:srgbClr val="393086"/>
        </a:solidFill>
        <a:effectLst/>
      </p:bgPr>
    </p:bg>
    <p:spTree>
      <p:nvGrpSpPr>
        <p:cNvPr id="1" name=""/>
        <p:cNvGrpSpPr/>
        <p:nvPr/>
      </p:nvGrpSpPr>
      <p:grpSpPr>
        <a:xfrm>
          <a:off x="0" y="0"/>
          <a:ext cx="0" cy="0"/>
          <a:chOff x="0" y="0"/>
          <a:chExt cx="0" cy="0"/>
        </a:xfrm>
      </p:grpSpPr>
      <p:grpSp>
        <p:nvGrpSpPr>
          <p:cNvPr id="68" name="Graphic 64">
            <a:extLst>
              <a:ext uri="{FF2B5EF4-FFF2-40B4-BE49-F238E27FC236}">
                <a16:creationId xmlns:a16="http://schemas.microsoft.com/office/drawing/2014/main" id="{6CB9367A-B31D-9293-640C-BB260FCE1D86}"/>
              </a:ext>
            </a:extLst>
          </p:cNvPr>
          <p:cNvGrpSpPr/>
          <p:nvPr userDrawn="1"/>
        </p:nvGrpSpPr>
        <p:grpSpPr>
          <a:xfrm>
            <a:off x="-3535232" y="-4482875"/>
            <a:ext cx="23350352" cy="22681750"/>
            <a:chOff x="-2909963" y="-3833622"/>
            <a:chExt cx="19253131" cy="18701943"/>
          </a:xfrm>
        </p:grpSpPr>
        <p:sp>
          <p:nvSpPr>
            <p:cNvPr id="69" name="Freeform: Shape 68">
              <a:extLst>
                <a:ext uri="{FF2B5EF4-FFF2-40B4-BE49-F238E27FC236}">
                  <a16:creationId xmlns:a16="http://schemas.microsoft.com/office/drawing/2014/main" id="{EFADED14-0C3C-A3C3-04E1-65AD04C859C5}"/>
                </a:ext>
              </a:extLst>
            </p:cNvPr>
            <p:cNvSpPr/>
            <p:nvPr/>
          </p:nvSpPr>
          <p:spPr>
            <a:xfrm>
              <a:off x="-1278284" y="-3833622"/>
              <a:ext cx="11123221" cy="11123220"/>
            </a:xfrm>
            <a:custGeom>
              <a:avLst/>
              <a:gdLst>
                <a:gd name="connsiteX0" fmla="*/ 11123221 w 11123221"/>
                <a:gd name="connsiteY0" fmla="*/ 5561611 h 11123221"/>
                <a:gd name="connsiteX1" fmla="*/ 5561611 w 11123221"/>
                <a:gd name="connsiteY1" fmla="*/ 11123221 h 11123221"/>
                <a:gd name="connsiteX2" fmla="*/ 0 w 11123221"/>
                <a:gd name="connsiteY2" fmla="*/ 5561611 h 11123221"/>
                <a:gd name="connsiteX3" fmla="*/ 5561611 w 11123221"/>
                <a:gd name="connsiteY3" fmla="*/ 0 h 11123221"/>
                <a:gd name="connsiteX4" fmla="*/ 11123221 w 11123221"/>
                <a:gd name="connsiteY4" fmla="*/ 5561611 h 11123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221" h="11123221">
                  <a:moveTo>
                    <a:pt x="11123221" y="5561611"/>
                  </a:moveTo>
                  <a:cubicBezTo>
                    <a:pt x="11123221" y="8633204"/>
                    <a:pt x="8633203" y="11123221"/>
                    <a:pt x="5561611" y="11123221"/>
                  </a:cubicBezTo>
                  <a:cubicBezTo>
                    <a:pt x="2490018" y="11123221"/>
                    <a:pt x="0" y="8633204"/>
                    <a:pt x="0" y="5561611"/>
                  </a:cubicBezTo>
                  <a:cubicBezTo>
                    <a:pt x="0" y="2490018"/>
                    <a:pt x="2490018" y="0"/>
                    <a:pt x="5561611" y="0"/>
                  </a:cubicBezTo>
                  <a:cubicBezTo>
                    <a:pt x="8633203" y="0"/>
                    <a:pt x="11123221" y="2490018"/>
                    <a:pt x="11123221" y="5561611"/>
                  </a:cubicBezTo>
                  <a:close/>
                </a:path>
              </a:pathLst>
            </a:custGeom>
            <a:solidFill>
              <a:schemeClr val="accent2"/>
            </a:solidFill>
            <a:ln w="10468" cap="flat">
              <a:noFill/>
              <a:prstDash val="solid"/>
              <a:miter/>
            </a:ln>
          </p:spPr>
          <p:txBody>
            <a:bodyPr rtlCol="0" anchor="ctr"/>
            <a:lstStyle/>
            <a:p>
              <a:endParaRPr lang="en-GB" sz="3600"/>
            </a:p>
          </p:txBody>
        </p:sp>
        <p:sp>
          <p:nvSpPr>
            <p:cNvPr id="70" name="Freeform: Shape 69">
              <a:extLst>
                <a:ext uri="{FF2B5EF4-FFF2-40B4-BE49-F238E27FC236}">
                  <a16:creationId xmlns:a16="http://schemas.microsoft.com/office/drawing/2014/main" id="{B9C28B06-F968-6FA0-9A06-96FB0822717B}"/>
                </a:ext>
              </a:extLst>
            </p:cNvPr>
            <p:cNvSpPr/>
            <p:nvPr/>
          </p:nvSpPr>
          <p:spPr>
            <a:xfrm>
              <a:off x="-921855" y="-2396701"/>
              <a:ext cx="17265023" cy="17265022"/>
            </a:xfrm>
            <a:custGeom>
              <a:avLst/>
              <a:gdLst>
                <a:gd name="connsiteX0" fmla="*/ 17265024 w 17265024"/>
                <a:gd name="connsiteY0" fmla="*/ 8632512 h 17265023"/>
                <a:gd name="connsiteX1" fmla="*/ 8632512 w 17265024"/>
                <a:gd name="connsiteY1" fmla="*/ 17265024 h 17265023"/>
                <a:gd name="connsiteX2" fmla="*/ 0 w 17265024"/>
                <a:gd name="connsiteY2" fmla="*/ 8632513 h 17265023"/>
                <a:gd name="connsiteX3" fmla="*/ 8632512 w 17265024"/>
                <a:gd name="connsiteY3" fmla="*/ 1 h 17265023"/>
                <a:gd name="connsiteX4" fmla="*/ 17265024 w 17265024"/>
                <a:gd name="connsiteY4" fmla="*/ 8632512 h 1726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5024" h="17265023">
                  <a:moveTo>
                    <a:pt x="17265024" y="8632512"/>
                  </a:moveTo>
                  <a:cubicBezTo>
                    <a:pt x="17265024" y="13400116"/>
                    <a:pt x="13400116" y="17265024"/>
                    <a:pt x="8632512" y="17265024"/>
                  </a:cubicBezTo>
                  <a:cubicBezTo>
                    <a:pt x="3864907" y="17265024"/>
                    <a:pt x="0" y="13400117"/>
                    <a:pt x="0" y="8632513"/>
                  </a:cubicBezTo>
                  <a:cubicBezTo>
                    <a:pt x="0" y="3864908"/>
                    <a:pt x="3864907" y="1"/>
                    <a:pt x="8632512" y="1"/>
                  </a:cubicBezTo>
                  <a:cubicBezTo>
                    <a:pt x="13400116" y="1"/>
                    <a:pt x="17265024" y="3864908"/>
                    <a:pt x="17265024" y="8632512"/>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sz="3600"/>
            </a:p>
          </p:txBody>
        </p:sp>
        <p:sp>
          <p:nvSpPr>
            <p:cNvPr id="71" name="Freeform: Shape 70">
              <a:extLst>
                <a:ext uri="{FF2B5EF4-FFF2-40B4-BE49-F238E27FC236}">
                  <a16:creationId xmlns:a16="http://schemas.microsoft.com/office/drawing/2014/main" id="{1D49741E-442A-B8B2-6ED0-E5A5A381D1D8}"/>
                </a:ext>
              </a:extLst>
            </p:cNvPr>
            <p:cNvSpPr/>
            <p:nvPr/>
          </p:nvSpPr>
          <p:spPr>
            <a:xfrm>
              <a:off x="-2909963" y="-2981710"/>
              <a:ext cx="12739088" cy="12739087"/>
            </a:xfrm>
            <a:custGeom>
              <a:avLst/>
              <a:gdLst>
                <a:gd name="connsiteX0" fmla="*/ 12739089 w 12739088"/>
                <a:gd name="connsiteY0" fmla="*/ 6369545 h 12739088"/>
                <a:gd name="connsiteX1" fmla="*/ 6369545 w 12739088"/>
                <a:gd name="connsiteY1" fmla="*/ 12739088 h 12739088"/>
                <a:gd name="connsiteX2" fmla="*/ 0 w 12739088"/>
                <a:gd name="connsiteY2" fmla="*/ 6369545 h 12739088"/>
                <a:gd name="connsiteX3" fmla="*/ 6369545 w 12739088"/>
                <a:gd name="connsiteY3" fmla="*/ 0 h 12739088"/>
                <a:gd name="connsiteX4" fmla="*/ 12739089 w 12739088"/>
                <a:gd name="connsiteY4" fmla="*/ 6369545 h 12739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088" h="12739088">
                  <a:moveTo>
                    <a:pt x="12739089" y="6369545"/>
                  </a:moveTo>
                  <a:cubicBezTo>
                    <a:pt x="12739089" y="9887346"/>
                    <a:pt x="9887347" y="12739088"/>
                    <a:pt x="6369545" y="12739088"/>
                  </a:cubicBezTo>
                  <a:cubicBezTo>
                    <a:pt x="2851743" y="12739088"/>
                    <a:pt x="0" y="9887346"/>
                    <a:pt x="0" y="6369545"/>
                  </a:cubicBezTo>
                  <a:cubicBezTo>
                    <a:pt x="0" y="2851742"/>
                    <a:pt x="2851743" y="0"/>
                    <a:pt x="6369545" y="0"/>
                  </a:cubicBezTo>
                  <a:cubicBezTo>
                    <a:pt x="9887347" y="0"/>
                    <a:pt x="12739089" y="2851742"/>
                    <a:pt x="12739089" y="6369545"/>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sz="3600"/>
            </a:p>
          </p:txBody>
        </p:sp>
      </p:grpSp>
      <p:sp>
        <p:nvSpPr>
          <p:cNvPr id="2" name="Holder 2"/>
          <p:cNvSpPr>
            <a:spLocks noGrp="1"/>
          </p:cNvSpPr>
          <p:nvPr userDrawn="1">
            <p:ph type="ctrTitle" hasCustomPrompt="1"/>
          </p:nvPr>
        </p:nvSpPr>
        <p:spPr>
          <a:xfrm>
            <a:off x="12191207" y="4618417"/>
            <a:ext cx="10997500" cy="4479174"/>
          </a:xfrm>
          <a:prstGeom prst="rect">
            <a:avLst/>
          </a:prstGeom>
        </p:spPr>
        <p:txBody>
          <a:bodyPr wrap="square" lIns="0" tIns="0" rIns="0" bIns="0">
            <a:spAutoFit/>
          </a:bodyPr>
          <a:lstStyle>
            <a:lvl1pPr>
              <a:lnSpc>
                <a:spcPct val="80000"/>
              </a:lnSpc>
              <a:defRPr sz="18191" b="0" i="0" spc="-182">
                <a:solidFill>
                  <a:schemeClr val="bg1"/>
                </a:solidFill>
                <a:latin typeface="+mj-lt"/>
                <a:cs typeface="Arial" panose="020B0604020202020204" pitchFamily="34" charset="0"/>
              </a:defRPr>
            </a:lvl1pPr>
          </a:lstStyle>
          <a:p>
            <a:r>
              <a:rPr lang="en-IE"/>
              <a:t>Add Thank you</a:t>
            </a:r>
            <a:endParaRPr/>
          </a:p>
        </p:txBody>
      </p:sp>
      <p:sp>
        <p:nvSpPr>
          <p:cNvPr id="4" name="Freeform: Shape 3">
            <a:extLst>
              <a:ext uri="{FF2B5EF4-FFF2-40B4-BE49-F238E27FC236}">
                <a16:creationId xmlns:a16="http://schemas.microsoft.com/office/drawing/2014/main" id="{E1D18C04-5041-4FEA-59C4-023CD8DAE662}"/>
              </a:ext>
            </a:extLst>
          </p:cNvPr>
          <p:cNvSpPr/>
          <p:nvPr userDrawn="1"/>
        </p:nvSpPr>
        <p:spPr>
          <a:xfrm>
            <a:off x="-6291988" y="-7836064"/>
            <a:ext cx="36966386" cy="29388128"/>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3600"/>
          </a:p>
        </p:txBody>
      </p:sp>
      <p:pic>
        <p:nvPicPr>
          <p:cNvPr id="77" name="Graphic 76">
            <a:extLst>
              <a:ext uri="{FF2B5EF4-FFF2-40B4-BE49-F238E27FC236}">
                <a16:creationId xmlns:a16="http://schemas.microsoft.com/office/drawing/2014/main" id="{C53C6786-3BD0-1B2A-7C3F-23ACE26D34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0383" y="812351"/>
            <a:ext cx="8845072" cy="964518"/>
          </a:xfrm>
          <a:prstGeom prst="rect">
            <a:avLst/>
          </a:prstGeom>
        </p:spPr>
      </p:pic>
      <p:cxnSp>
        <p:nvCxnSpPr>
          <p:cNvPr id="6" name="Straight Connector 5">
            <a:extLst>
              <a:ext uri="{FF2B5EF4-FFF2-40B4-BE49-F238E27FC236}">
                <a16:creationId xmlns:a16="http://schemas.microsoft.com/office/drawing/2014/main" id="{4A7440D5-3706-5929-23B4-CE4A8D125E7B}"/>
              </a:ext>
            </a:extLst>
          </p:cNvPr>
          <p:cNvCxnSpPr>
            <a:cxnSpLocks/>
          </p:cNvCxnSpPr>
          <p:nvPr userDrawn="1"/>
        </p:nvCxnSpPr>
        <p:spPr>
          <a:xfrm>
            <a:off x="707954" y="11290304"/>
            <a:ext cx="22966505"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12">
            <a:extLst>
              <a:ext uri="{FF2B5EF4-FFF2-40B4-BE49-F238E27FC236}">
                <a16:creationId xmlns:a16="http://schemas.microsoft.com/office/drawing/2014/main" id="{4263637F-3076-0E97-C826-8AC7A025D28E}"/>
              </a:ext>
            </a:extLst>
          </p:cNvPr>
          <p:cNvSpPr>
            <a:spLocks noGrp="1"/>
          </p:cNvSpPr>
          <p:nvPr>
            <p:ph type="body" sz="quarter" idx="11" hasCustomPrompt="1"/>
          </p:nvPr>
        </p:nvSpPr>
        <p:spPr>
          <a:xfrm>
            <a:off x="16812006" y="11848438"/>
            <a:ext cx="6376701" cy="1293816"/>
          </a:xfrm>
          <a:prstGeom prst="rect">
            <a:avLst/>
          </a:prstGeom>
        </p:spPr>
        <p:txBody>
          <a:bodyPr>
            <a:normAutofit/>
          </a:bodyPr>
          <a:lstStyle>
            <a:lvl1pPr>
              <a:defRPr sz="3200" b="0">
                <a:solidFill>
                  <a:schemeClr val="bg1"/>
                </a:solidFill>
                <a:latin typeface="+mn-lt"/>
                <a:cs typeface="Arial" panose="020B0604020202020204" pitchFamily="34" charset="0"/>
              </a:defRPr>
            </a:lvl1pPr>
            <a:lvl2pPr>
              <a:defRPr sz="3396">
                <a:solidFill>
                  <a:schemeClr val="bg1"/>
                </a:solidFill>
                <a:latin typeface="Arial" panose="020B0604020202020204" pitchFamily="34" charset="0"/>
                <a:cs typeface="Arial" panose="020B0604020202020204" pitchFamily="34" charset="0"/>
              </a:defRPr>
            </a:lvl2pPr>
            <a:lvl3pPr>
              <a:defRPr sz="3396">
                <a:solidFill>
                  <a:schemeClr val="bg1"/>
                </a:solidFill>
                <a:latin typeface="Arial" panose="020B0604020202020204" pitchFamily="34" charset="0"/>
                <a:cs typeface="Arial" panose="020B0604020202020204" pitchFamily="34" charset="0"/>
              </a:defRPr>
            </a:lvl3pPr>
            <a:lvl4pPr>
              <a:defRPr sz="3396">
                <a:solidFill>
                  <a:schemeClr val="bg1"/>
                </a:solidFill>
                <a:latin typeface="Arial" panose="020B0604020202020204" pitchFamily="34" charset="0"/>
                <a:cs typeface="Arial" panose="020B0604020202020204" pitchFamily="34" charset="0"/>
              </a:defRPr>
            </a:lvl4pPr>
            <a:lvl5pPr>
              <a:defRPr sz="3396">
                <a:solidFill>
                  <a:schemeClr val="bg1"/>
                </a:solidFill>
                <a:latin typeface="Arial" panose="020B0604020202020204" pitchFamily="34" charset="0"/>
                <a:cs typeface="Arial" panose="020B0604020202020204" pitchFamily="34" charset="0"/>
              </a:defRPr>
            </a:lvl5pPr>
          </a:lstStyle>
          <a:p>
            <a:pPr lvl="0"/>
            <a:r>
              <a:rPr lang="en-GB"/>
              <a:t>E: info@sdublincoco.ie</a:t>
            </a:r>
            <a:br>
              <a:rPr lang="en-GB"/>
            </a:br>
            <a:r>
              <a:rPr lang="en-GB"/>
              <a:t>T: 01 4149000</a:t>
            </a:r>
            <a:endParaRPr lang="en-US"/>
          </a:p>
        </p:txBody>
      </p:sp>
    </p:spTree>
    <p:extLst>
      <p:ext uri="{BB962C8B-B14F-4D97-AF65-F5344CB8AC3E}">
        <p14:creationId xmlns:p14="http://schemas.microsoft.com/office/powerpoint/2010/main" val="1483771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hank you - Light Blue &amp; Green">
    <p:bg>
      <p:bgPr>
        <a:solidFill>
          <a:schemeClr val="accent5"/>
        </a:solidFill>
        <a:effectLst/>
      </p:bgPr>
    </p:bg>
    <p:spTree>
      <p:nvGrpSpPr>
        <p:cNvPr id="1" name=""/>
        <p:cNvGrpSpPr/>
        <p:nvPr/>
      </p:nvGrpSpPr>
      <p:grpSpPr>
        <a:xfrm>
          <a:off x="0" y="0"/>
          <a:ext cx="0" cy="0"/>
          <a:chOff x="0" y="0"/>
          <a:chExt cx="0" cy="0"/>
        </a:xfrm>
      </p:grpSpPr>
      <p:grpSp>
        <p:nvGrpSpPr>
          <p:cNvPr id="68" name="Graphic 137">
            <a:extLst>
              <a:ext uri="{FF2B5EF4-FFF2-40B4-BE49-F238E27FC236}">
                <a16:creationId xmlns:a16="http://schemas.microsoft.com/office/drawing/2014/main" id="{476DD7FB-8F70-B10A-2421-9F7E04D5C772}"/>
              </a:ext>
            </a:extLst>
          </p:cNvPr>
          <p:cNvGrpSpPr/>
          <p:nvPr/>
        </p:nvGrpSpPr>
        <p:grpSpPr>
          <a:xfrm>
            <a:off x="-3504972" y="-4571999"/>
            <a:ext cx="21868981" cy="21200974"/>
            <a:chOff x="-2952030" y="-3864416"/>
            <a:chExt cx="18105979" cy="17553005"/>
          </a:xfrm>
        </p:grpSpPr>
        <p:sp>
          <p:nvSpPr>
            <p:cNvPr id="69" name="Freeform: Shape 68">
              <a:extLst>
                <a:ext uri="{FF2B5EF4-FFF2-40B4-BE49-F238E27FC236}">
                  <a16:creationId xmlns:a16="http://schemas.microsoft.com/office/drawing/2014/main" id="{C0B9BFEB-FBF0-5B9F-29AC-D7D94052A32C}"/>
                </a:ext>
              </a:extLst>
            </p:cNvPr>
            <p:cNvSpPr/>
            <p:nvPr/>
          </p:nvSpPr>
          <p:spPr>
            <a:xfrm>
              <a:off x="-1315057" y="-3864416"/>
              <a:ext cx="11159320" cy="11159321"/>
            </a:xfrm>
            <a:custGeom>
              <a:avLst/>
              <a:gdLst>
                <a:gd name="connsiteX0" fmla="*/ 11159321 w 11159320"/>
                <a:gd name="connsiteY0" fmla="*/ 5579661 h 11159321"/>
                <a:gd name="connsiteX1" fmla="*/ 5579660 w 11159320"/>
                <a:gd name="connsiteY1" fmla="*/ 11159322 h 11159321"/>
                <a:gd name="connsiteX2" fmla="*/ 0 w 11159320"/>
                <a:gd name="connsiteY2" fmla="*/ 5579661 h 11159321"/>
                <a:gd name="connsiteX3" fmla="*/ 5579660 w 11159320"/>
                <a:gd name="connsiteY3" fmla="*/ 0 h 11159321"/>
                <a:gd name="connsiteX4" fmla="*/ 11159321 w 11159320"/>
                <a:gd name="connsiteY4" fmla="*/ 5579661 h 11159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9320" h="11159321">
                  <a:moveTo>
                    <a:pt x="11159321" y="5579661"/>
                  </a:moveTo>
                  <a:cubicBezTo>
                    <a:pt x="11159321" y="8661223"/>
                    <a:pt x="8661222" y="11159322"/>
                    <a:pt x="5579660" y="11159322"/>
                  </a:cubicBezTo>
                  <a:cubicBezTo>
                    <a:pt x="2498099" y="11159322"/>
                    <a:pt x="0" y="8661223"/>
                    <a:pt x="0" y="5579661"/>
                  </a:cubicBezTo>
                  <a:cubicBezTo>
                    <a:pt x="0" y="2498100"/>
                    <a:pt x="2498099" y="0"/>
                    <a:pt x="5579660" y="0"/>
                  </a:cubicBezTo>
                  <a:cubicBezTo>
                    <a:pt x="8661222" y="0"/>
                    <a:pt x="11159321" y="2498100"/>
                    <a:pt x="11159321" y="5579661"/>
                  </a:cubicBezTo>
                  <a:close/>
                </a:path>
              </a:pathLst>
            </a:custGeom>
            <a:gradFill flip="none" rotWithShape="1">
              <a:gsLst>
                <a:gs pos="10000">
                  <a:schemeClr val="accent3"/>
                </a:gs>
                <a:gs pos="100000">
                  <a:srgbClr val="C7E634"/>
                </a:gs>
              </a:gsLst>
              <a:lin ang="13800000" scaled="0"/>
              <a:tileRect/>
            </a:gradFill>
            <a:ln w="10502" cap="flat">
              <a:noFill/>
              <a:prstDash val="solid"/>
              <a:miter/>
            </a:ln>
          </p:spPr>
          <p:txBody>
            <a:bodyPr rtlCol="0" anchor="ctr"/>
            <a:lstStyle/>
            <a:p>
              <a:endParaRPr lang="en-GB" sz="3600"/>
            </a:p>
          </p:txBody>
        </p:sp>
        <p:sp>
          <p:nvSpPr>
            <p:cNvPr id="70" name="Freeform: Shape 69">
              <a:extLst>
                <a:ext uri="{FF2B5EF4-FFF2-40B4-BE49-F238E27FC236}">
                  <a16:creationId xmlns:a16="http://schemas.microsoft.com/office/drawing/2014/main" id="{65C7921D-1791-AAB4-C7A8-9339CEFF6813}"/>
                </a:ext>
              </a:extLst>
            </p:cNvPr>
            <p:cNvSpPr/>
            <p:nvPr/>
          </p:nvSpPr>
          <p:spPr>
            <a:xfrm>
              <a:off x="252163" y="-1213197"/>
              <a:ext cx="14901785" cy="14901786"/>
            </a:xfrm>
            <a:custGeom>
              <a:avLst/>
              <a:gdLst>
                <a:gd name="connsiteX0" fmla="*/ 14901786 w 14901785"/>
                <a:gd name="connsiteY0" fmla="*/ 7450893 h 14901786"/>
                <a:gd name="connsiteX1" fmla="*/ 7450893 w 14901785"/>
                <a:gd name="connsiteY1" fmla="*/ 14901787 h 14901786"/>
                <a:gd name="connsiteX2" fmla="*/ 0 w 14901785"/>
                <a:gd name="connsiteY2" fmla="*/ 7450893 h 14901786"/>
                <a:gd name="connsiteX3" fmla="*/ 7450893 w 14901785"/>
                <a:gd name="connsiteY3" fmla="*/ 0 h 14901786"/>
                <a:gd name="connsiteX4" fmla="*/ 14901786 w 14901785"/>
                <a:gd name="connsiteY4" fmla="*/ 7450893 h 14901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1785" h="14901786">
                  <a:moveTo>
                    <a:pt x="14901786" y="7450893"/>
                  </a:moveTo>
                  <a:cubicBezTo>
                    <a:pt x="14901786" y="11565908"/>
                    <a:pt x="11565908" y="14901787"/>
                    <a:pt x="7450893" y="14901787"/>
                  </a:cubicBezTo>
                  <a:cubicBezTo>
                    <a:pt x="3335879" y="14901787"/>
                    <a:pt x="0" y="11565908"/>
                    <a:pt x="0" y="7450893"/>
                  </a:cubicBezTo>
                  <a:cubicBezTo>
                    <a:pt x="0" y="3335879"/>
                    <a:pt x="3335879" y="0"/>
                    <a:pt x="7450893" y="0"/>
                  </a:cubicBezTo>
                  <a:cubicBezTo>
                    <a:pt x="11565907" y="0"/>
                    <a:pt x="14901786" y="3335879"/>
                    <a:pt x="14901786" y="7450893"/>
                  </a:cubicBezTo>
                  <a:close/>
                </a:path>
              </a:pathLst>
            </a:custGeom>
            <a:gradFill>
              <a:gsLst>
                <a:gs pos="10000">
                  <a:schemeClr val="accent3"/>
                </a:gs>
                <a:gs pos="70000">
                  <a:schemeClr val="accent3">
                    <a:alpha val="0"/>
                  </a:schemeClr>
                </a:gs>
              </a:gsLst>
              <a:path path="circle">
                <a:fillToRect l="50000" t="50000" r="50000" b="50000"/>
              </a:path>
            </a:gradFill>
            <a:ln w="10502" cap="flat">
              <a:noFill/>
              <a:prstDash val="solid"/>
              <a:miter/>
            </a:ln>
          </p:spPr>
          <p:txBody>
            <a:bodyPr rtlCol="0" anchor="ctr"/>
            <a:lstStyle/>
            <a:p>
              <a:endParaRPr lang="en-GB" sz="3600"/>
            </a:p>
          </p:txBody>
        </p:sp>
        <p:sp>
          <p:nvSpPr>
            <p:cNvPr id="71" name="Freeform: Shape 70">
              <a:extLst>
                <a:ext uri="{FF2B5EF4-FFF2-40B4-BE49-F238E27FC236}">
                  <a16:creationId xmlns:a16="http://schemas.microsoft.com/office/drawing/2014/main" id="{AFB4422B-CC74-C157-7ECF-970E5170A8B1}"/>
                </a:ext>
              </a:extLst>
            </p:cNvPr>
            <p:cNvSpPr/>
            <p:nvPr/>
          </p:nvSpPr>
          <p:spPr>
            <a:xfrm>
              <a:off x="-2952030" y="-3009740"/>
              <a:ext cx="12780432" cy="12780433"/>
            </a:xfrm>
            <a:custGeom>
              <a:avLst/>
              <a:gdLst>
                <a:gd name="connsiteX0" fmla="*/ 12780432 w 12780432"/>
                <a:gd name="connsiteY0" fmla="*/ 6390217 h 12780433"/>
                <a:gd name="connsiteX1" fmla="*/ 6390217 w 12780432"/>
                <a:gd name="connsiteY1" fmla="*/ 12780433 h 12780433"/>
                <a:gd name="connsiteX2" fmla="*/ 0 w 12780432"/>
                <a:gd name="connsiteY2" fmla="*/ 6390217 h 12780433"/>
                <a:gd name="connsiteX3" fmla="*/ 6390217 w 12780432"/>
                <a:gd name="connsiteY3" fmla="*/ 0 h 12780433"/>
                <a:gd name="connsiteX4" fmla="*/ 12780432 w 12780432"/>
                <a:gd name="connsiteY4" fmla="*/ 6390217 h 12780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0432" h="12780433">
                  <a:moveTo>
                    <a:pt x="12780432" y="6390217"/>
                  </a:moveTo>
                  <a:cubicBezTo>
                    <a:pt x="12780432" y="9919436"/>
                    <a:pt x="9919435" y="12780433"/>
                    <a:pt x="6390217" y="12780433"/>
                  </a:cubicBezTo>
                  <a:cubicBezTo>
                    <a:pt x="2860998" y="12780433"/>
                    <a:pt x="0" y="9919436"/>
                    <a:pt x="0" y="6390217"/>
                  </a:cubicBezTo>
                  <a:cubicBezTo>
                    <a:pt x="0" y="2860998"/>
                    <a:pt x="2860998" y="0"/>
                    <a:pt x="6390217" y="0"/>
                  </a:cubicBezTo>
                  <a:cubicBezTo>
                    <a:pt x="9919435" y="0"/>
                    <a:pt x="12780432" y="2860998"/>
                    <a:pt x="12780432" y="6390217"/>
                  </a:cubicBezTo>
                  <a:close/>
                </a:path>
              </a:pathLst>
            </a:custGeom>
            <a:gradFill>
              <a:gsLst>
                <a:gs pos="10000">
                  <a:schemeClr val="accent3"/>
                </a:gs>
                <a:gs pos="70000">
                  <a:schemeClr val="accent3">
                    <a:alpha val="0"/>
                  </a:schemeClr>
                </a:gs>
              </a:gsLst>
              <a:path path="circle">
                <a:fillToRect l="50000" t="50000" r="50000" b="50000"/>
              </a:path>
            </a:gradFill>
            <a:ln w="10502" cap="flat">
              <a:noFill/>
              <a:prstDash val="solid"/>
              <a:miter/>
            </a:ln>
          </p:spPr>
          <p:txBody>
            <a:bodyPr rtlCol="0" anchor="ctr"/>
            <a:lstStyle/>
            <a:p>
              <a:endParaRPr lang="en-GB" sz="3600"/>
            </a:p>
          </p:txBody>
        </p:sp>
      </p:grpSp>
      <p:sp>
        <p:nvSpPr>
          <p:cNvPr id="2" name="Holder 2"/>
          <p:cNvSpPr>
            <a:spLocks noGrp="1"/>
          </p:cNvSpPr>
          <p:nvPr userDrawn="1">
            <p:ph type="ctrTitle" hasCustomPrompt="1"/>
          </p:nvPr>
        </p:nvSpPr>
        <p:spPr>
          <a:xfrm>
            <a:off x="9788391" y="4618417"/>
            <a:ext cx="13400316" cy="4479174"/>
          </a:xfrm>
          <a:prstGeom prst="rect">
            <a:avLst/>
          </a:prstGeom>
        </p:spPr>
        <p:txBody>
          <a:bodyPr wrap="square" lIns="0" tIns="0" rIns="0" bIns="0">
            <a:spAutoFit/>
          </a:bodyPr>
          <a:lstStyle>
            <a:lvl1pPr algn="r">
              <a:lnSpc>
                <a:spcPct val="80000"/>
              </a:lnSpc>
              <a:defRPr sz="18191" b="0" i="0" spc="-182">
                <a:solidFill>
                  <a:srgbClr val="363A92"/>
                </a:solidFill>
                <a:latin typeface="+mj-lt"/>
                <a:cs typeface="Arial" panose="020B0604020202020204" pitchFamily="34" charset="0"/>
              </a:defRPr>
            </a:lvl1pPr>
          </a:lstStyle>
          <a:p>
            <a:r>
              <a:rPr lang="en-IE"/>
              <a:t>Add Thank you</a:t>
            </a:r>
            <a:endParaRPr/>
          </a:p>
        </p:txBody>
      </p:sp>
      <p:sp>
        <p:nvSpPr>
          <p:cNvPr id="13" name="Text Placeholder 12">
            <a:extLst>
              <a:ext uri="{FF2B5EF4-FFF2-40B4-BE49-F238E27FC236}">
                <a16:creationId xmlns:a16="http://schemas.microsoft.com/office/drawing/2014/main" id="{FF21DE71-5293-392E-0B40-AC2F6BD0C9BC}"/>
              </a:ext>
            </a:extLst>
          </p:cNvPr>
          <p:cNvSpPr>
            <a:spLocks noGrp="1"/>
          </p:cNvSpPr>
          <p:nvPr>
            <p:ph type="body" sz="quarter" idx="10" hasCustomPrompt="1"/>
          </p:nvPr>
        </p:nvSpPr>
        <p:spPr>
          <a:xfrm>
            <a:off x="9788393" y="11848438"/>
            <a:ext cx="6376701" cy="1293816"/>
          </a:xfrm>
          <a:prstGeom prst="rect">
            <a:avLst/>
          </a:prstGeom>
        </p:spPr>
        <p:txBody>
          <a:bodyPr>
            <a:normAutofit/>
          </a:bodyPr>
          <a:lstStyle>
            <a:lvl1pPr>
              <a:defRPr sz="3200" b="1">
                <a:solidFill>
                  <a:srgbClr val="363A92"/>
                </a:solidFill>
                <a:latin typeface="+mn-lt"/>
                <a:cs typeface="Arial" panose="020B0604020202020204" pitchFamily="34" charset="0"/>
              </a:defRPr>
            </a:lvl1pPr>
            <a:lvl2pPr algn="r">
              <a:defRPr sz="3396" b="1">
                <a:solidFill>
                  <a:schemeClr val="accent1"/>
                </a:solidFill>
                <a:latin typeface="Arial" panose="020B0604020202020204" pitchFamily="34" charset="0"/>
                <a:cs typeface="Arial" panose="020B0604020202020204" pitchFamily="34" charset="0"/>
              </a:defRPr>
            </a:lvl2pPr>
            <a:lvl3pPr>
              <a:defRPr sz="3396">
                <a:solidFill>
                  <a:schemeClr val="bg1"/>
                </a:solidFill>
                <a:latin typeface="Arial" panose="020B0604020202020204" pitchFamily="34" charset="0"/>
                <a:cs typeface="Arial" panose="020B0604020202020204" pitchFamily="34" charset="0"/>
              </a:defRPr>
            </a:lvl3pPr>
            <a:lvl4pPr>
              <a:defRPr sz="3396">
                <a:solidFill>
                  <a:schemeClr val="bg1"/>
                </a:solidFill>
                <a:latin typeface="Arial" panose="020B0604020202020204" pitchFamily="34" charset="0"/>
                <a:cs typeface="Arial" panose="020B0604020202020204" pitchFamily="34" charset="0"/>
              </a:defRPr>
            </a:lvl4pPr>
            <a:lvl5pPr>
              <a:defRPr sz="3396">
                <a:solidFill>
                  <a:schemeClr val="bg1"/>
                </a:solidFill>
                <a:latin typeface="Arial" panose="020B0604020202020204" pitchFamily="34" charset="0"/>
                <a:cs typeface="Arial" panose="020B0604020202020204" pitchFamily="34" charset="0"/>
              </a:defRPr>
            </a:lvl5pPr>
          </a:lstStyle>
          <a:p>
            <a:pPr lvl="1"/>
            <a:r>
              <a:rPr lang="en-GB"/>
              <a:t>Contact:</a:t>
            </a:r>
            <a:endParaRPr lang="en-US"/>
          </a:p>
        </p:txBody>
      </p:sp>
      <p:sp>
        <p:nvSpPr>
          <p:cNvPr id="14" name="Text Placeholder 12">
            <a:extLst>
              <a:ext uri="{FF2B5EF4-FFF2-40B4-BE49-F238E27FC236}">
                <a16:creationId xmlns:a16="http://schemas.microsoft.com/office/drawing/2014/main" id="{DDC2A54C-0140-4B5F-FA69-42885344F114}"/>
              </a:ext>
            </a:extLst>
          </p:cNvPr>
          <p:cNvSpPr>
            <a:spLocks noGrp="1"/>
          </p:cNvSpPr>
          <p:nvPr userDrawn="1">
            <p:ph type="body" sz="quarter" idx="11" hasCustomPrompt="1"/>
          </p:nvPr>
        </p:nvSpPr>
        <p:spPr>
          <a:xfrm>
            <a:off x="16812006" y="11848438"/>
            <a:ext cx="6376701" cy="1293816"/>
          </a:xfrm>
          <a:prstGeom prst="rect">
            <a:avLst/>
          </a:prstGeom>
        </p:spPr>
        <p:txBody>
          <a:bodyPr>
            <a:normAutofit/>
          </a:bodyPr>
          <a:lstStyle>
            <a:lvl1pPr>
              <a:defRPr sz="3200" b="0">
                <a:solidFill>
                  <a:srgbClr val="363A92"/>
                </a:solidFill>
                <a:latin typeface="+mn-lt"/>
                <a:cs typeface="Arial" panose="020B0604020202020204" pitchFamily="34" charset="0"/>
              </a:defRPr>
            </a:lvl1pPr>
            <a:lvl2pPr>
              <a:defRPr sz="3396">
                <a:solidFill>
                  <a:schemeClr val="bg1"/>
                </a:solidFill>
                <a:latin typeface="Arial" panose="020B0604020202020204" pitchFamily="34" charset="0"/>
                <a:cs typeface="Arial" panose="020B0604020202020204" pitchFamily="34" charset="0"/>
              </a:defRPr>
            </a:lvl2pPr>
            <a:lvl3pPr>
              <a:defRPr sz="3396">
                <a:solidFill>
                  <a:schemeClr val="bg1"/>
                </a:solidFill>
                <a:latin typeface="Arial" panose="020B0604020202020204" pitchFamily="34" charset="0"/>
                <a:cs typeface="Arial" panose="020B0604020202020204" pitchFamily="34" charset="0"/>
              </a:defRPr>
            </a:lvl3pPr>
            <a:lvl4pPr>
              <a:defRPr sz="3396">
                <a:solidFill>
                  <a:schemeClr val="bg1"/>
                </a:solidFill>
                <a:latin typeface="Arial" panose="020B0604020202020204" pitchFamily="34" charset="0"/>
                <a:cs typeface="Arial" panose="020B0604020202020204" pitchFamily="34" charset="0"/>
              </a:defRPr>
            </a:lvl4pPr>
            <a:lvl5pPr>
              <a:defRPr sz="3396">
                <a:solidFill>
                  <a:schemeClr val="bg1"/>
                </a:solidFill>
                <a:latin typeface="Arial" panose="020B0604020202020204" pitchFamily="34" charset="0"/>
                <a:cs typeface="Arial" panose="020B0604020202020204" pitchFamily="34" charset="0"/>
              </a:defRPr>
            </a:lvl5pPr>
          </a:lstStyle>
          <a:p>
            <a:pPr lvl="0"/>
            <a:r>
              <a:rPr lang="en-GB"/>
              <a:t>E: info@sdublincoco.ie</a:t>
            </a:r>
            <a:br>
              <a:rPr lang="en-GB"/>
            </a:br>
            <a:r>
              <a:rPr lang="en-GB"/>
              <a:t>T: 01 4149000</a:t>
            </a:r>
            <a:endParaRPr lang="en-US"/>
          </a:p>
        </p:txBody>
      </p:sp>
      <p:sp>
        <p:nvSpPr>
          <p:cNvPr id="4" name="Freeform: Shape 3">
            <a:extLst>
              <a:ext uri="{FF2B5EF4-FFF2-40B4-BE49-F238E27FC236}">
                <a16:creationId xmlns:a16="http://schemas.microsoft.com/office/drawing/2014/main" id="{25DCFB6D-EEB2-3482-B3C3-247739B1361F}"/>
              </a:ext>
            </a:extLst>
          </p:cNvPr>
          <p:cNvSpPr/>
          <p:nvPr userDrawn="1"/>
        </p:nvSpPr>
        <p:spPr>
          <a:xfrm>
            <a:off x="-6291988" y="-7836064"/>
            <a:ext cx="36966386" cy="29388128"/>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3600"/>
          </a:p>
        </p:txBody>
      </p:sp>
      <p:pic>
        <p:nvPicPr>
          <p:cNvPr id="73" name="Graphic 72">
            <a:extLst>
              <a:ext uri="{FF2B5EF4-FFF2-40B4-BE49-F238E27FC236}">
                <a16:creationId xmlns:a16="http://schemas.microsoft.com/office/drawing/2014/main" id="{30BE0B4A-4B13-DD14-301E-6F92BD41F1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0383" y="812351"/>
            <a:ext cx="8845072" cy="964518"/>
          </a:xfrm>
          <a:prstGeom prst="rect">
            <a:avLst/>
          </a:prstGeom>
        </p:spPr>
      </p:pic>
      <p:cxnSp>
        <p:nvCxnSpPr>
          <p:cNvPr id="3" name="Straight Connector 2">
            <a:extLst>
              <a:ext uri="{FF2B5EF4-FFF2-40B4-BE49-F238E27FC236}">
                <a16:creationId xmlns:a16="http://schemas.microsoft.com/office/drawing/2014/main" id="{D421483C-EE89-1843-5326-8390D4EAF8D2}"/>
              </a:ext>
            </a:extLst>
          </p:cNvPr>
          <p:cNvCxnSpPr>
            <a:cxnSpLocks/>
          </p:cNvCxnSpPr>
          <p:nvPr userDrawn="1"/>
        </p:nvCxnSpPr>
        <p:spPr>
          <a:xfrm>
            <a:off x="707954" y="11290304"/>
            <a:ext cx="22966505"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17925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hank you Blue and Light Blue">
    <p:bg>
      <p:bgPr>
        <a:solidFill>
          <a:schemeClr val="accent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39F142-BF45-C464-ADCF-FAB928B1A7DC}"/>
              </a:ext>
            </a:extLst>
          </p:cNvPr>
          <p:cNvGrpSpPr/>
          <p:nvPr userDrawn="1"/>
        </p:nvGrpSpPr>
        <p:grpSpPr>
          <a:xfrm flipH="1" flipV="1">
            <a:off x="-3504972" y="-4529734"/>
            <a:ext cx="23351988" cy="22683216"/>
            <a:chOff x="3750647" y="-3589043"/>
            <a:chExt cx="19254481" cy="18703151"/>
          </a:xfrm>
        </p:grpSpPr>
        <p:sp>
          <p:nvSpPr>
            <p:cNvPr id="5" name="Freeform: Shape 4">
              <a:extLst>
                <a:ext uri="{FF2B5EF4-FFF2-40B4-BE49-F238E27FC236}">
                  <a16:creationId xmlns:a16="http://schemas.microsoft.com/office/drawing/2014/main" id="{05A4C88A-F42F-0ACD-6216-F8F17744AC03}"/>
                </a:ext>
              </a:extLst>
            </p:cNvPr>
            <p:cNvSpPr/>
            <p:nvPr/>
          </p:nvSpPr>
          <p:spPr>
            <a:xfrm>
              <a:off x="10249334" y="3990106"/>
              <a:ext cx="11124002" cy="11124002"/>
            </a:xfrm>
            <a:custGeom>
              <a:avLst/>
              <a:gdLst>
                <a:gd name="connsiteX0" fmla="*/ 11124002 w 11124002"/>
                <a:gd name="connsiteY0" fmla="*/ 5562001 h 11124002"/>
                <a:gd name="connsiteX1" fmla="*/ 5562001 w 11124002"/>
                <a:gd name="connsiteY1" fmla="*/ 11124002 h 11124002"/>
                <a:gd name="connsiteX2" fmla="*/ 0 w 11124002"/>
                <a:gd name="connsiteY2" fmla="*/ 5562001 h 11124002"/>
                <a:gd name="connsiteX3" fmla="*/ 5562001 w 11124002"/>
                <a:gd name="connsiteY3" fmla="*/ -1 h 11124002"/>
                <a:gd name="connsiteX4" fmla="*/ 11124002 w 11124002"/>
                <a:gd name="connsiteY4" fmla="*/ 5562001 h 11124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4002" h="11124002">
                  <a:moveTo>
                    <a:pt x="11124002" y="5562001"/>
                  </a:moveTo>
                  <a:cubicBezTo>
                    <a:pt x="11124002" y="8633809"/>
                    <a:pt x="8633810" y="11124002"/>
                    <a:pt x="5562001" y="11124002"/>
                  </a:cubicBezTo>
                  <a:cubicBezTo>
                    <a:pt x="2490192" y="11124002"/>
                    <a:pt x="0" y="8633809"/>
                    <a:pt x="0" y="5562001"/>
                  </a:cubicBezTo>
                  <a:cubicBezTo>
                    <a:pt x="0" y="2490192"/>
                    <a:pt x="2490192" y="-1"/>
                    <a:pt x="5562001" y="-1"/>
                  </a:cubicBezTo>
                  <a:cubicBezTo>
                    <a:pt x="8633810" y="-1"/>
                    <a:pt x="11124002" y="2490193"/>
                    <a:pt x="11124002" y="5562001"/>
                  </a:cubicBezTo>
                  <a:close/>
                </a:path>
              </a:pathLst>
            </a:custGeom>
            <a:solidFill>
              <a:schemeClr val="accent5"/>
            </a:solidFill>
            <a:ln w="10468" cap="flat">
              <a:noFill/>
              <a:prstDash val="solid"/>
              <a:miter/>
            </a:ln>
          </p:spPr>
          <p:txBody>
            <a:bodyPr rtlCol="0" anchor="ctr"/>
            <a:lstStyle/>
            <a:p>
              <a:endParaRPr lang="en-GB" sz="3600">
                <a:solidFill>
                  <a:schemeClr val="bg1"/>
                </a:solidFill>
              </a:endParaRPr>
            </a:p>
          </p:txBody>
        </p:sp>
        <p:sp>
          <p:nvSpPr>
            <p:cNvPr id="6" name="Oval 5">
              <a:extLst>
                <a:ext uri="{FF2B5EF4-FFF2-40B4-BE49-F238E27FC236}">
                  <a16:creationId xmlns:a16="http://schemas.microsoft.com/office/drawing/2014/main" id="{406C1C32-DE94-B853-CA4D-F30811BF0EB7}"/>
                </a:ext>
              </a:extLst>
            </p:cNvPr>
            <p:cNvSpPr/>
            <p:nvPr/>
          </p:nvSpPr>
          <p:spPr>
            <a:xfrm>
              <a:off x="3750647" y="-3589043"/>
              <a:ext cx="17266235" cy="17266235"/>
            </a:xfrm>
            <a:prstGeom prst="ellipse">
              <a:avLst/>
            </a:prstGeom>
            <a:gradFill flip="none" rotWithShape="1">
              <a:gsLst>
                <a:gs pos="10000">
                  <a:schemeClr val="accent5"/>
                </a:gs>
                <a:gs pos="70000">
                  <a:schemeClr val="accent5">
                    <a:alpha val="0"/>
                  </a:schemeClr>
                </a:gs>
              </a:gsLst>
              <a:path path="circle">
                <a:fillToRect l="50000" t="50000" r="50000" b="50000"/>
              </a:path>
              <a:tileRect/>
            </a:gradFill>
            <a:ln w="10468" cap="flat">
              <a:noFill/>
              <a:prstDash val="solid"/>
              <a:miter/>
            </a:ln>
          </p:spPr>
          <p:txBody>
            <a:bodyPr rtlCol="0" anchor="ctr"/>
            <a:lstStyle/>
            <a:p>
              <a:endParaRPr lang="en-GB" sz="3600">
                <a:solidFill>
                  <a:schemeClr val="bg1"/>
                </a:solidFill>
              </a:endParaRPr>
            </a:p>
          </p:txBody>
        </p:sp>
        <p:sp>
          <p:nvSpPr>
            <p:cNvPr id="7" name="Freeform: Shape 6">
              <a:extLst>
                <a:ext uri="{FF2B5EF4-FFF2-40B4-BE49-F238E27FC236}">
                  <a16:creationId xmlns:a16="http://schemas.microsoft.com/office/drawing/2014/main" id="{0A48BA1A-BB24-4134-639F-401BC91ACA22}"/>
                </a:ext>
              </a:extLst>
            </p:cNvPr>
            <p:cNvSpPr/>
            <p:nvPr/>
          </p:nvSpPr>
          <p:spPr>
            <a:xfrm>
              <a:off x="10265146" y="1522154"/>
              <a:ext cx="12739982" cy="12739982"/>
            </a:xfrm>
            <a:custGeom>
              <a:avLst/>
              <a:gdLst>
                <a:gd name="connsiteX0" fmla="*/ 12739982 w 12739982"/>
                <a:gd name="connsiteY0" fmla="*/ 6369991 h 12739982"/>
                <a:gd name="connsiteX1" fmla="*/ 6369991 w 12739982"/>
                <a:gd name="connsiteY1" fmla="*/ 12739983 h 12739982"/>
                <a:gd name="connsiteX2" fmla="*/ -1 w 12739982"/>
                <a:gd name="connsiteY2" fmla="*/ 6369991 h 12739982"/>
                <a:gd name="connsiteX3" fmla="*/ 6369991 w 12739982"/>
                <a:gd name="connsiteY3" fmla="*/ 0 h 12739982"/>
                <a:gd name="connsiteX4" fmla="*/ 12739982 w 12739982"/>
                <a:gd name="connsiteY4" fmla="*/ 6369991 h 1273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982" h="12739982">
                  <a:moveTo>
                    <a:pt x="12739982" y="6369991"/>
                  </a:moveTo>
                  <a:cubicBezTo>
                    <a:pt x="12739982" y="9888041"/>
                    <a:pt x="9888041" y="12739983"/>
                    <a:pt x="6369991" y="12739983"/>
                  </a:cubicBezTo>
                  <a:cubicBezTo>
                    <a:pt x="2851942" y="12739983"/>
                    <a:pt x="-1" y="9888041"/>
                    <a:pt x="-1" y="6369991"/>
                  </a:cubicBezTo>
                  <a:cubicBezTo>
                    <a:pt x="-1" y="2851942"/>
                    <a:pt x="2851942" y="0"/>
                    <a:pt x="6369991" y="0"/>
                  </a:cubicBezTo>
                  <a:cubicBezTo>
                    <a:pt x="9888039" y="0"/>
                    <a:pt x="12739982" y="2851942"/>
                    <a:pt x="12739982" y="6369991"/>
                  </a:cubicBezTo>
                  <a:close/>
                </a:path>
              </a:pathLst>
            </a:custGeom>
            <a:gradFill>
              <a:gsLst>
                <a:gs pos="10000">
                  <a:schemeClr val="accent5"/>
                </a:gs>
                <a:gs pos="70000">
                  <a:schemeClr val="accent5">
                    <a:alpha val="0"/>
                  </a:schemeClr>
                </a:gs>
              </a:gsLst>
              <a:path path="circle">
                <a:fillToRect l="50000" t="50000" r="50000" b="50000"/>
              </a:path>
            </a:gradFill>
            <a:ln w="10468" cap="flat">
              <a:noFill/>
              <a:prstDash val="solid"/>
              <a:miter/>
            </a:ln>
          </p:spPr>
          <p:txBody>
            <a:bodyPr rtlCol="0" anchor="ctr"/>
            <a:lstStyle/>
            <a:p>
              <a:endParaRPr lang="en-GB" sz="3600">
                <a:solidFill>
                  <a:schemeClr val="bg1"/>
                </a:solidFill>
              </a:endParaRPr>
            </a:p>
          </p:txBody>
        </p:sp>
      </p:grpSp>
      <p:sp>
        <p:nvSpPr>
          <p:cNvPr id="4" name="Freeform: Shape 3">
            <a:extLst>
              <a:ext uri="{FF2B5EF4-FFF2-40B4-BE49-F238E27FC236}">
                <a16:creationId xmlns:a16="http://schemas.microsoft.com/office/drawing/2014/main" id="{25DCFB6D-EEB2-3482-B3C3-247739B1361F}"/>
              </a:ext>
            </a:extLst>
          </p:cNvPr>
          <p:cNvSpPr/>
          <p:nvPr userDrawn="1"/>
        </p:nvSpPr>
        <p:spPr>
          <a:xfrm>
            <a:off x="-6291988" y="-7836064"/>
            <a:ext cx="36966386" cy="29388128"/>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3600"/>
          </a:p>
        </p:txBody>
      </p:sp>
      <p:pic>
        <p:nvPicPr>
          <p:cNvPr id="73" name="Graphic 72">
            <a:extLst>
              <a:ext uri="{FF2B5EF4-FFF2-40B4-BE49-F238E27FC236}">
                <a16:creationId xmlns:a16="http://schemas.microsoft.com/office/drawing/2014/main" id="{30BE0B4A-4B13-DD14-301E-6F92BD41F1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0383" y="812351"/>
            <a:ext cx="8845072" cy="964518"/>
          </a:xfrm>
          <a:prstGeom prst="rect">
            <a:avLst/>
          </a:prstGeom>
        </p:spPr>
      </p:pic>
      <p:sp>
        <p:nvSpPr>
          <p:cNvPr id="8" name="Holder 2">
            <a:extLst>
              <a:ext uri="{FF2B5EF4-FFF2-40B4-BE49-F238E27FC236}">
                <a16:creationId xmlns:a16="http://schemas.microsoft.com/office/drawing/2014/main" id="{068E738F-966F-43B9-728F-5EC0F6B0D637}"/>
              </a:ext>
            </a:extLst>
          </p:cNvPr>
          <p:cNvSpPr>
            <a:spLocks noGrp="1"/>
          </p:cNvSpPr>
          <p:nvPr>
            <p:ph type="ctrTitle" hasCustomPrompt="1"/>
          </p:nvPr>
        </p:nvSpPr>
        <p:spPr>
          <a:xfrm>
            <a:off x="9788391" y="4618417"/>
            <a:ext cx="13400316" cy="4479174"/>
          </a:xfrm>
          <a:prstGeom prst="rect">
            <a:avLst/>
          </a:prstGeom>
        </p:spPr>
        <p:txBody>
          <a:bodyPr wrap="square" lIns="0" tIns="0" rIns="0" bIns="0">
            <a:spAutoFit/>
          </a:bodyPr>
          <a:lstStyle>
            <a:lvl1pPr algn="r">
              <a:lnSpc>
                <a:spcPct val="80000"/>
              </a:lnSpc>
              <a:defRPr sz="18191" b="0" i="0" spc="-182">
                <a:solidFill>
                  <a:schemeClr val="bg1"/>
                </a:solidFill>
                <a:latin typeface="+mj-lt"/>
                <a:cs typeface="Arial" panose="020B0604020202020204" pitchFamily="34" charset="0"/>
              </a:defRPr>
            </a:lvl1pPr>
          </a:lstStyle>
          <a:p>
            <a:r>
              <a:rPr lang="en-IE"/>
              <a:t>Add Thank you</a:t>
            </a:r>
            <a:endParaRPr/>
          </a:p>
        </p:txBody>
      </p:sp>
      <p:sp>
        <p:nvSpPr>
          <p:cNvPr id="10" name="Text Placeholder 12">
            <a:extLst>
              <a:ext uri="{FF2B5EF4-FFF2-40B4-BE49-F238E27FC236}">
                <a16:creationId xmlns:a16="http://schemas.microsoft.com/office/drawing/2014/main" id="{AD909019-4856-C466-9E20-562D2B97E4C1}"/>
              </a:ext>
            </a:extLst>
          </p:cNvPr>
          <p:cNvSpPr>
            <a:spLocks noGrp="1"/>
          </p:cNvSpPr>
          <p:nvPr>
            <p:ph type="body" sz="quarter" idx="11" hasCustomPrompt="1"/>
          </p:nvPr>
        </p:nvSpPr>
        <p:spPr>
          <a:xfrm>
            <a:off x="16812006" y="11848438"/>
            <a:ext cx="6376701" cy="1293816"/>
          </a:xfrm>
          <a:prstGeom prst="rect">
            <a:avLst/>
          </a:prstGeom>
        </p:spPr>
        <p:txBody>
          <a:bodyPr>
            <a:normAutofit/>
          </a:bodyPr>
          <a:lstStyle>
            <a:lvl1pPr>
              <a:defRPr sz="3200" b="0">
                <a:solidFill>
                  <a:schemeClr val="bg1"/>
                </a:solidFill>
                <a:latin typeface="+mn-lt"/>
                <a:cs typeface="Arial" panose="020B0604020202020204" pitchFamily="34" charset="0"/>
              </a:defRPr>
            </a:lvl1pPr>
            <a:lvl2pPr>
              <a:defRPr sz="3396">
                <a:solidFill>
                  <a:schemeClr val="bg1"/>
                </a:solidFill>
                <a:latin typeface="Arial" panose="020B0604020202020204" pitchFamily="34" charset="0"/>
                <a:cs typeface="Arial" panose="020B0604020202020204" pitchFamily="34" charset="0"/>
              </a:defRPr>
            </a:lvl2pPr>
            <a:lvl3pPr>
              <a:defRPr sz="3396">
                <a:solidFill>
                  <a:schemeClr val="bg1"/>
                </a:solidFill>
                <a:latin typeface="Arial" panose="020B0604020202020204" pitchFamily="34" charset="0"/>
                <a:cs typeface="Arial" panose="020B0604020202020204" pitchFamily="34" charset="0"/>
              </a:defRPr>
            </a:lvl3pPr>
            <a:lvl4pPr>
              <a:defRPr sz="3396">
                <a:solidFill>
                  <a:schemeClr val="bg1"/>
                </a:solidFill>
                <a:latin typeface="Arial" panose="020B0604020202020204" pitchFamily="34" charset="0"/>
                <a:cs typeface="Arial" panose="020B0604020202020204" pitchFamily="34" charset="0"/>
              </a:defRPr>
            </a:lvl4pPr>
            <a:lvl5pPr>
              <a:defRPr sz="3396">
                <a:solidFill>
                  <a:schemeClr val="bg1"/>
                </a:solidFill>
                <a:latin typeface="Arial" panose="020B0604020202020204" pitchFamily="34" charset="0"/>
                <a:cs typeface="Arial" panose="020B0604020202020204" pitchFamily="34" charset="0"/>
              </a:defRPr>
            </a:lvl5pPr>
          </a:lstStyle>
          <a:p>
            <a:pPr lvl="0"/>
            <a:r>
              <a:rPr lang="en-GB"/>
              <a:t>E: info@sdublincoco.ie</a:t>
            </a:r>
            <a:br>
              <a:rPr lang="en-GB"/>
            </a:br>
            <a:r>
              <a:rPr lang="en-GB"/>
              <a:t>T: 01 4149000</a:t>
            </a:r>
            <a:endParaRPr lang="en-US"/>
          </a:p>
        </p:txBody>
      </p:sp>
      <p:cxnSp>
        <p:nvCxnSpPr>
          <p:cNvPr id="11" name="Straight Connector 10">
            <a:extLst>
              <a:ext uri="{FF2B5EF4-FFF2-40B4-BE49-F238E27FC236}">
                <a16:creationId xmlns:a16="http://schemas.microsoft.com/office/drawing/2014/main" id="{A598353F-8262-4727-F52E-A93073D03E18}"/>
              </a:ext>
            </a:extLst>
          </p:cNvPr>
          <p:cNvCxnSpPr>
            <a:cxnSpLocks/>
          </p:cNvCxnSpPr>
          <p:nvPr userDrawn="1"/>
        </p:nvCxnSpPr>
        <p:spPr>
          <a:xfrm>
            <a:off x="707954" y="11290304"/>
            <a:ext cx="2296650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2113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Content (1 image)">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1008877" y="943408"/>
            <a:ext cx="17806635" cy="1713596"/>
          </a:xfrm>
          <a:prstGeom prst="rect">
            <a:avLst/>
          </a:prstGeom>
        </p:spPr>
        <p:txBody>
          <a:bodyPr lIns="0" tIns="0" rIns="0" bIns="0"/>
          <a:lstStyle>
            <a:lvl1pPr>
              <a:defRPr sz="6550" b="0" i="0">
                <a:solidFill>
                  <a:srgbClr val="363A92"/>
                </a:solidFill>
                <a:latin typeface="+mn-lt"/>
                <a:cs typeface="Arial" panose="020B0604020202020204" pitchFamily="34" charset="0"/>
              </a:defRPr>
            </a:lvl1pPr>
          </a:lstStyle>
          <a:p>
            <a:r>
              <a:rPr lang="en-IE" sz="6550"/>
              <a:t>Page title goes here</a:t>
            </a:r>
            <a:endParaRPr/>
          </a:p>
        </p:txBody>
      </p:sp>
      <p:sp>
        <p:nvSpPr>
          <p:cNvPr id="3" name="Holder 3"/>
          <p:cNvSpPr>
            <a:spLocks noGrp="1"/>
          </p:cNvSpPr>
          <p:nvPr>
            <p:ph type="body" idx="1" hasCustomPrompt="1"/>
          </p:nvPr>
        </p:nvSpPr>
        <p:spPr>
          <a:xfrm>
            <a:off x="1008875" y="3154681"/>
            <a:ext cx="7350668" cy="8416510"/>
          </a:xfrm>
          <a:prstGeom prst="rect">
            <a:avLst/>
          </a:prstGeom>
        </p:spPr>
        <p:txBody>
          <a:bodyPr lIns="0" tIns="0" rIns="0" bIns="0"/>
          <a:lstStyle>
            <a:lvl1pPr>
              <a:spcAft>
                <a:spcPts val="2184"/>
              </a:spcAft>
              <a:defRPr sz="2910">
                <a:solidFill>
                  <a:srgbClr val="363A92"/>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9199883" y="3155604"/>
            <a:ext cx="14172946" cy="8692832"/>
          </a:xfrm>
          <a:prstGeom prst="roundRect">
            <a:avLst>
              <a:gd name="adj" fmla="val 10141"/>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12" name="Date Placeholder 11">
            <a:extLst>
              <a:ext uri="{FF2B5EF4-FFF2-40B4-BE49-F238E27FC236}">
                <a16:creationId xmlns:a16="http://schemas.microsoft.com/office/drawing/2014/main" id="{CC0A3E64-5C95-66AE-022D-A5FA48E2B33F}"/>
              </a:ext>
            </a:extLst>
          </p:cNvPr>
          <p:cNvSpPr>
            <a:spLocks noGrp="1"/>
          </p:cNvSpPr>
          <p:nvPr>
            <p:ph type="dt" sz="half" idx="11"/>
          </p:nvPr>
        </p:nvSpPr>
        <p:spPr/>
        <p:txBody>
          <a:bodyPr/>
          <a:lstStyle/>
          <a:p>
            <a:pPr algn="ctr"/>
            <a:r>
              <a:rPr lang="en-GB"/>
              <a:t>May 2025</a:t>
            </a:r>
          </a:p>
        </p:txBody>
      </p:sp>
      <p:sp>
        <p:nvSpPr>
          <p:cNvPr id="13" name="Footer Placeholder 12">
            <a:extLst>
              <a:ext uri="{FF2B5EF4-FFF2-40B4-BE49-F238E27FC236}">
                <a16:creationId xmlns:a16="http://schemas.microsoft.com/office/drawing/2014/main" id="{78259817-71D9-9CE9-F2A0-72EF482770A9}"/>
              </a:ext>
            </a:extLst>
          </p:cNvPr>
          <p:cNvSpPr>
            <a:spLocks noGrp="1"/>
          </p:cNvSpPr>
          <p:nvPr>
            <p:ph type="ftr" sz="quarter" idx="12"/>
          </p:nvPr>
        </p:nvSpPr>
        <p:spPr/>
        <p:txBody>
          <a:bodyPr/>
          <a:lstStyle/>
          <a:p>
            <a:endParaRPr lang="en-GB"/>
          </a:p>
        </p:txBody>
      </p:sp>
      <p:sp>
        <p:nvSpPr>
          <p:cNvPr id="14" name="Slide Number Placeholder 13">
            <a:extLst>
              <a:ext uri="{FF2B5EF4-FFF2-40B4-BE49-F238E27FC236}">
                <a16:creationId xmlns:a16="http://schemas.microsoft.com/office/drawing/2014/main" id="{01AA525E-FC9A-5345-2D4F-6E3E58B1F20E}"/>
              </a:ext>
            </a:extLst>
          </p:cNvPr>
          <p:cNvSpPr>
            <a:spLocks noGrp="1"/>
          </p:cNvSpPr>
          <p:nvPr>
            <p:ph type="sldNum" sz="quarter" idx="13"/>
          </p:nvPr>
        </p:nvSpPr>
        <p:spPr/>
        <p:txBody>
          <a:bodyPr/>
          <a:lstStyle/>
          <a:p>
            <a:fld id="{F4FB2FA0-B311-4FD1-A6C3-B0014DBF514B}" type="slidenum">
              <a:rPr lang="en-GB" smtClean="0"/>
              <a:pPr/>
              <a:t>‹#›</a:t>
            </a:fld>
            <a:endParaRPr lang="en-GB"/>
          </a:p>
        </p:txBody>
      </p:sp>
    </p:spTree>
    <p:extLst>
      <p:ext uri="{BB962C8B-B14F-4D97-AF65-F5344CB8AC3E}">
        <p14:creationId xmlns:p14="http://schemas.microsoft.com/office/powerpoint/2010/main" val="1188376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Content (2 images)">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1008877" y="943408"/>
            <a:ext cx="18039884" cy="1713596"/>
          </a:xfrm>
          <a:prstGeom prst="rect">
            <a:avLst/>
          </a:prstGeom>
        </p:spPr>
        <p:txBody>
          <a:bodyPr lIns="0" tIns="0" rIns="0" bIns="0"/>
          <a:lstStyle>
            <a:lvl1pPr>
              <a:defRPr sz="6550" b="0" i="0">
                <a:solidFill>
                  <a:srgbClr val="363A92"/>
                </a:solidFill>
                <a:latin typeface="+mj-lt"/>
                <a:cs typeface="Arial" panose="020B0604020202020204" pitchFamily="34" charset="0"/>
              </a:defRPr>
            </a:lvl1pPr>
          </a:lstStyle>
          <a:p>
            <a:r>
              <a:rPr lang="en-IE" sz="6550"/>
              <a:t>Page title goes here</a:t>
            </a:r>
            <a:endParaRPr/>
          </a:p>
        </p:txBody>
      </p:sp>
      <p:sp>
        <p:nvSpPr>
          <p:cNvPr id="3" name="Holder 3"/>
          <p:cNvSpPr>
            <a:spLocks noGrp="1"/>
          </p:cNvSpPr>
          <p:nvPr>
            <p:ph type="body" idx="1" hasCustomPrompt="1"/>
          </p:nvPr>
        </p:nvSpPr>
        <p:spPr>
          <a:xfrm>
            <a:off x="1008875" y="3154681"/>
            <a:ext cx="7350668" cy="8416510"/>
          </a:xfrm>
          <a:prstGeom prst="rect">
            <a:avLst/>
          </a:prstGeom>
        </p:spPr>
        <p:txBody>
          <a:bodyPr lIns="0" tIns="0" rIns="0" bIns="0"/>
          <a:lstStyle>
            <a:lvl1pPr>
              <a:spcAft>
                <a:spcPts val="2184"/>
              </a:spcAft>
              <a:defRPr sz="2910">
                <a:solidFill>
                  <a:srgbClr val="363A92"/>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9305008" y="3155604"/>
            <a:ext cx="6561533" cy="869283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10" name="Picture Placeholder 7">
            <a:extLst>
              <a:ext uri="{FF2B5EF4-FFF2-40B4-BE49-F238E27FC236}">
                <a16:creationId xmlns:a16="http://schemas.microsoft.com/office/drawing/2014/main" id="{99F917B1-F51A-D7C7-DD44-893E8A36E13E}"/>
              </a:ext>
            </a:extLst>
          </p:cNvPr>
          <p:cNvSpPr>
            <a:spLocks noGrp="1"/>
          </p:cNvSpPr>
          <p:nvPr>
            <p:ph type="pic" sz="quarter" idx="11" hasCustomPrompt="1"/>
          </p:nvPr>
        </p:nvSpPr>
        <p:spPr>
          <a:xfrm>
            <a:off x="16812006" y="3155604"/>
            <a:ext cx="6561533" cy="869283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7" name="Date Placeholder 6">
            <a:extLst>
              <a:ext uri="{FF2B5EF4-FFF2-40B4-BE49-F238E27FC236}">
                <a16:creationId xmlns:a16="http://schemas.microsoft.com/office/drawing/2014/main" id="{008F3562-9AEA-B578-4787-6401104CAB14}"/>
              </a:ext>
            </a:extLst>
          </p:cNvPr>
          <p:cNvSpPr>
            <a:spLocks noGrp="1"/>
          </p:cNvSpPr>
          <p:nvPr>
            <p:ph type="dt" sz="half" idx="12"/>
          </p:nvPr>
        </p:nvSpPr>
        <p:spPr/>
        <p:txBody>
          <a:bodyPr/>
          <a:lstStyle/>
          <a:p>
            <a:pPr algn="ctr"/>
            <a:r>
              <a:rPr lang="en-GB"/>
              <a:t>May 2025</a:t>
            </a:r>
          </a:p>
        </p:txBody>
      </p:sp>
      <p:sp>
        <p:nvSpPr>
          <p:cNvPr id="9" name="Footer Placeholder 8">
            <a:extLst>
              <a:ext uri="{FF2B5EF4-FFF2-40B4-BE49-F238E27FC236}">
                <a16:creationId xmlns:a16="http://schemas.microsoft.com/office/drawing/2014/main" id="{298D448D-A3B2-E80E-5A11-229DB672BC07}"/>
              </a:ext>
            </a:extLst>
          </p:cNvPr>
          <p:cNvSpPr>
            <a:spLocks noGrp="1"/>
          </p:cNvSpPr>
          <p:nvPr>
            <p:ph type="ftr" sz="quarter" idx="13"/>
          </p:nvPr>
        </p:nvSpPr>
        <p:spPr/>
        <p:txBody>
          <a:bodyPr/>
          <a:lstStyle/>
          <a:p>
            <a:endParaRPr lang="en-GB"/>
          </a:p>
        </p:txBody>
      </p:sp>
      <p:sp>
        <p:nvSpPr>
          <p:cNvPr id="11" name="Slide Number Placeholder 10">
            <a:extLst>
              <a:ext uri="{FF2B5EF4-FFF2-40B4-BE49-F238E27FC236}">
                <a16:creationId xmlns:a16="http://schemas.microsoft.com/office/drawing/2014/main" id="{367DB460-21E1-D17E-9108-1011B7AA2CDE}"/>
              </a:ext>
            </a:extLst>
          </p:cNvPr>
          <p:cNvSpPr>
            <a:spLocks noGrp="1"/>
          </p:cNvSpPr>
          <p:nvPr>
            <p:ph type="sldNum" sz="quarter" idx="14"/>
          </p:nvPr>
        </p:nvSpPr>
        <p:spPr>
          <a:xfrm>
            <a:off x="22096562" y="12412592"/>
            <a:ext cx="1276977" cy="720000"/>
          </a:xfrm>
        </p:spPr>
        <p:txBody>
          <a:bodyPr/>
          <a:lstStyle/>
          <a:p>
            <a:fld id="{F4FB2FA0-B311-4FD1-A6C3-B0014DBF514B}" type="slidenum">
              <a:rPr lang="en-GB" smtClean="0"/>
              <a:pPr/>
              <a:t>‹#›</a:t>
            </a:fld>
            <a:endParaRPr lang="en-GB"/>
          </a:p>
        </p:txBody>
      </p:sp>
    </p:spTree>
    <p:extLst>
      <p:ext uri="{BB962C8B-B14F-4D97-AF65-F5344CB8AC3E}">
        <p14:creationId xmlns:p14="http://schemas.microsoft.com/office/powerpoint/2010/main" val="767901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ture">
    <p:bg>
      <p:bgPr>
        <a:solidFill>
          <a:srgbClr val="E6C0AA"/>
        </a:solidFill>
        <a:effectLst/>
      </p:bgPr>
    </p:bg>
    <p:spTree>
      <p:nvGrpSpPr>
        <p:cNvPr id="1" name=""/>
        <p:cNvGrpSpPr/>
        <p:nvPr/>
      </p:nvGrpSpPr>
      <p:grpSpPr>
        <a:xfrm>
          <a:off x="0" y="0"/>
          <a:ext cx="0" cy="0"/>
          <a:chOff x="0" y="0"/>
          <a:chExt cx="0" cy="0"/>
        </a:xfrm>
      </p:grpSpPr>
      <p:pic>
        <p:nvPicPr>
          <p:cNvPr id="4" name="Picture 3" descr="A pink background with black text&#10;&#10;Description automatically generated">
            <a:extLst>
              <a:ext uri="{FF2B5EF4-FFF2-40B4-BE49-F238E27FC236}">
                <a16:creationId xmlns:a16="http://schemas.microsoft.com/office/drawing/2014/main" id="{F70645BD-F514-A8FA-4CFD-0FC39D9A94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8899"/>
            <a:ext cx="24382413" cy="12738202"/>
          </a:xfrm>
          <a:prstGeom prst="rect">
            <a:avLst/>
          </a:prstGeom>
        </p:spPr>
      </p:pic>
    </p:spTree>
    <p:extLst>
      <p:ext uri="{BB962C8B-B14F-4D97-AF65-F5344CB8AC3E}">
        <p14:creationId xmlns:p14="http://schemas.microsoft.com/office/powerpoint/2010/main" val="42859524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4 images)">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1008877" y="943408"/>
            <a:ext cx="18094648" cy="1713596"/>
          </a:xfrm>
          <a:prstGeom prst="rect">
            <a:avLst/>
          </a:prstGeom>
        </p:spPr>
        <p:txBody>
          <a:bodyPr lIns="0" tIns="0" rIns="0" bIns="0"/>
          <a:lstStyle>
            <a:lvl1pPr>
              <a:defRPr sz="6550" b="0" i="0">
                <a:solidFill>
                  <a:srgbClr val="363A92"/>
                </a:solidFill>
                <a:latin typeface="+mj-lt"/>
                <a:cs typeface="Arial" panose="020B0604020202020204" pitchFamily="34" charset="0"/>
              </a:defRPr>
            </a:lvl1pPr>
          </a:lstStyle>
          <a:p>
            <a:r>
              <a:rPr lang="en-IE" sz="6550"/>
              <a:t>Page title goes here</a:t>
            </a:r>
            <a:endParaRPr/>
          </a:p>
        </p:txBody>
      </p:sp>
      <p:sp>
        <p:nvSpPr>
          <p:cNvPr id="3" name="Holder 3"/>
          <p:cNvSpPr>
            <a:spLocks noGrp="1"/>
          </p:cNvSpPr>
          <p:nvPr>
            <p:ph type="body" idx="1" hasCustomPrompt="1"/>
          </p:nvPr>
        </p:nvSpPr>
        <p:spPr>
          <a:xfrm>
            <a:off x="1008875" y="3154681"/>
            <a:ext cx="7350668" cy="8416510"/>
          </a:xfrm>
          <a:prstGeom prst="rect">
            <a:avLst/>
          </a:prstGeom>
        </p:spPr>
        <p:txBody>
          <a:bodyPr lIns="0" tIns="0" rIns="0" bIns="0"/>
          <a:lstStyle>
            <a:lvl1pPr>
              <a:spcAft>
                <a:spcPts val="2184"/>
              </a:spcAft>
              <a:defRPr sz="2910">
                <a:solidFill>
                  <a:srgbClr val="363A92"/>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17756408" y="12522750"/>
            <a:ext cx="5607955" cy="685800"/>
          </a:xfrm>
          <a:prstGeom prst="rect">
            <a:avLst/>
          </a:prstGeom>
        </p:spPr>
        <p:txBody>
          <a:bodyPr lIns="0" tIns="0" rIns="0" bIns="0" anchor="b"/>
          <a:lstStyle>
            <a:lvl1pPr algn="r">
              <a:defRPr sz="2546">
                <a:solidFill>
                  <a:srgbClr val="363A92"/>
                </a:solidFill>
                <a:latin typeface="+mn-lt"/>
                <a:cs typeface="Arial" panose="020B0604020202020204" pitchFamily="34" charset="0"/>
              </a:defRPr>
            </a:lvl1pPr>
          </a:lstStyle>
          <a:p>
            <a:fld id="{B6F15528-21DE-4FAA-801E-634DDDAF4B2B}" type="slidenum">
              <a:rPr lang="en-IE" smtClean="0"/>
              <a:pPr/>
              <a:t>‹#›</a:t>
            </a:fld>
            <a:endParaRPr lang="en-IE"/>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9217972" y="3155604"/>
            <a:ext cx="6804901" cy="4349304"/>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6" name="Picture Placeholder 7">
            <a:extLst>
              <a:ext uri="{FF2B5EF4-FFF2-40B4-BE49-F238E27FC236}">
                <a16:creationId xmlns:a16="http://schemas.microsoft.com/office/drawing/2014/main" id="{98314EC4-E5A0-C649-F5EF-1E9236225E8C}"/>
              </a:ext>
            </a:extLst>
          </p:cNvPr>
          <p:cNvSpPr>
            <a:spLocks noGrp="1"/>
          </p:cNvSpPr>
          <p:nvPr>
            <p:ph type="pic" sz="quarter" idx="12" hasCustomPrompt="1"/>
          </p:nvPr>
        </p:nvSpPr>
        <p:spPr>
          <a:xfrm>
            <a:off x="9217972" y="7875244"/>
            <a:ext cx="6804901" cy="4349304"/>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7" name="Picture Placeholder 7">
            <a:extLst>
              <a:ext uri="{FF2B5EF4-FFF2-40B4-BE49-F238E27FC236}">
                <a16:creationId xmlns:a16="http://schemas.microsoft.com/office/drawing/2014/main" id="{6C4BB63F-0230-2356-3543-54C339E253E3}"/>
              </a:ext>
            </a:extLst>
          </p:cNvPr>
          <p:cNvSpPr>
            <a:spLocks noGrp="1"/>
          </p:cNvSpPr>
          <p:nvPr>
            <p:ph type="pic" sz="quarter" idx="13" hasCustomPrompt="1"/>
          </p:nvPr>
        </p:nvSpPr>
        <p:spPr>
          <a:xfrm>
            <a:off x="16559462" y="3155604"/>
            <a:ext cx="6804901" cy="4349304"/>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9" name="Picture Placeholder 7">
            <a:extLst>
              <a:ext uri="{FF2B5EF4-FFF2-40B4-BE49-F238E27FC236}">
                <a16:creationId xmlns:a16="http://schemas.microsoft.com/office/drawing/2014/main" id="{35C5486B-1B0C-E055-35CB-53BB39E04F56}"/>
              </a:ext>
            </a:extLst>
          </p:cNvPr>
          <p:cNvSpPr>
            <a:spLocks noGrp="1"/>
          </p:cNvSpPr>
          <p:nvPr>
            <p:ph type="pic" sz="quarter" idx="14" hasCustomPrompt="1"/>
          </p:nvPr>
        </p:nvSpPr>
        <p:spPr>
          <a:xfrm>
            <a:off x="16559462" y="7875244"/>
            <a:ext cx="6804901" cy="4349304"/>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Tree>
    <p:extLst>
      <p:ext uri="{BB962C8B-B14F-4D97-AF65-F5344CB8AC3E}">
        <p14:creationId xmlns:p14="http://schemas.microsoft.com/office/powerpoint/2010/main" val="42878309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2 columns)">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1008877" y="2201334"/>
            <a:ext cx="7947773" cy="4287004"/>
          </a:xfrm>
          <a:prstGeom prst="rect">
            <a:avLst/>
          </a:prstGeom>
        </p:spPr>
        <p:txBody>
          <a:bodyPr lIns="0" tIns="0" rIns="0" bIns="0" anchor="t" anchorCtr="0"/>
          <a:lstStyle>
            <a:lvl1pPr>
              <a:defRPr sz="9218" b="0" i="0">
                <a:solidFill>
                  <a:srgbClr val="363A92"/>
                </a:solidFill>
                <a:latin typeface="+mj-lt"/>
                <a:cs typeface="Arial" panose="020B0604020202020204" pitchFamily="34" charset="0"/>
              </a:defRPr>
            </a:lvl1pPr>
          </a:lstStyle>
          <a:p>
            <a:r>
              <a:rPr lang="en-IE"/>
              <a:t>Page title goes here</a:t>
            </a:r>
            <a:endParaRPr/>
          </a:p>
        </p:txBody>
      </p:sp>
      <p:sp>
        <p:nvSpPr>
          <p:cNvPr id="3" name="Holder 3"/>
          <p:cNvSpPr>
            <a:spLocks noGrp="1"/>
          </p:cNvSpPr>
          <p:nvPr>
            <p:ph type="body" idx="1" hasCustomPrompt="1"/>
          </p:nvPr>
        </p:nvSpPr>
        <p:spPr>
          <a:xfrm>
            <a:off x="10527722" y="2523067"/>
            <a:ext cx="6009187" cy="9048126"/>
          </a:xfrm>
          <a:prstGeom prst="rect">
            <a:avLst/>
          </a:prstGeom>
        </p:spPr>
        <p:txBody>
          <a:bodyPr lIns="0" tIns="0" rIns="0" bIns="0"/>
          <a:lstStyle>
            <a:lvl1pPr>
              <a:spcAft>
                <a:spcPts val="2184"/>
              </a:spcAft>
              <a:defRPr sz="2910">
                <a:solidFill>
                  <a:srgbClr val="363A92"/>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17737312" y="12522750"/>
            <a:ext cx="5607955" cy="685800"/>
          </a:xfrm>
          <a:prstGeom prst="rect">
            <a:avLst/>
          </a:prstGeom>
        </p:spPr>
        <p:txBody>
          <a:bodyPr lIns="0" tIns="0" rIns="0" bIns="0" anchor="b"/>
          <a:lstStyle>
            <a:lvl1pPr algn="r">
              <a:defRPr sz="2546">
                <a:solidFill>
                  <a:srgbClr val="363A92"/>
                </a:solidFill>
                <a:latin typeface="Arial" panose="020B0604020202020204" pitchFamily="34" charset="0"/>
                <a:cs typeface="Arial" panose="020B0604020202020204" pitchFamily="34" charset="0"/>
              </a:defRPr>
            </a:lvl1pPr>
          </a:lstStyle>
          <a:p>
            <a:fld id="{B6F15528-21DE-4FAA-801E-634DDDAF4B2B}" type="slidenum">
              <a:rPr lang="en-IE" smtClean="0"/>
              <a:pPr/>
              <a:t>‹#›</a:t>
            </a:fld>
            <a:endParaRPr lang="en-IE"/>
          </a:p>
        </p:txBody>
      </p:sp>
      <p:sp>
        <p:nvSpPr>
          <p:cNvPr id="5" name="Holder 3">
            <a:extLst>
              <a:ext uri="{FF2B5EF4-FFF2-40B4-BE49-F238E27FC236}">
                <a16:creationId xmlns:a16="http://schemas.microsoft.com/office/drawing/2014/main" id="{E7BBCB07-8D0F-D588-4F43-B1E11CCDE79A}"/>
              </a:ext>
            </a:extLst>
          </p:cNvPr>
          <p:cNvSpPr>
            <a:spLocks noGrp="1"/>
          </p:cNvSpPr>
          <p:nvPr>
            <p:ph type="body" idx="10" hasCustomPrompt="1"/>
          </p:nvPr>
        </p:nvSpPr>
        <p:spPr>
          <a:xfrm>
            <a:off x="17363643" y="2523067"/>
            <a:ext cx="6009187" cy="9048126"/>
          </a:xfrm>
          <a:prstGeom prst="rect">
            <a:avLst/>
          </a:prstGeom>
        </p:spPr>
        <p:txBody>
          <a:bodyPr lIns="0" tIns="0" rIns="0" bIns="0"/>
          <a:lstStyle>
            <a:lvl1pPr>
              <a:spcAft>
                <a:spcPts val="2184"/>
              </a:spcAft>
              <a:defRPr sz="2910">
                <a:solidFill>
                  <a:srgbClr val="363A92"/>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Tree>
    <p:extLst>
      <p:ext uri="{BB962C8B-B14F-4D97-AF65-F5344CB8AC3E}">
        <p14:creationId xmlns:p14="http://schemas.microsoft.com/office/powerpoint/2010/main" val="42886062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am page">
    <p:bg>
      <p:bgPr>
        <a:solidFill>
          <a:srgbClr val="E6F5FD"/>
        </a:solidFill>
        <a:effectLst/>
      </p:bgPr>
    </p:bg>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1008873" y="7213353"/>
            <a:ext cx="4066303" cy="1030882"/>
          </a:xfrm>
          <a:prstGeom prst="rect">
            <a:avLst/>
          </a:prstGeom>
        </p:spPr>
        <p:txBody>
          <a:bodyPr lIns="0" tIns="0" rIns="0" bIns="0"/>
          <a:lstStyle>
            <a:lvl1pPr>
              <a:spcAft>
                <a:spcPts val="2184"/>
              </a:spcAft>
              <a:defRPr sz="2910" b="1">
                <a:solidFill>
                  <a:srgbClr val="363A92"/>
                </a:solidFill>
                <a:latin typeface="+mn-lt"/>
                <a:cs typeface="Arial" panose="020B0604020202020204" pitchFamily="34" charset="0"/>
              </a:defRPr>
            </a:lvl1pPr>
          </a:lstStyle>
          <a:p>
            <a:r>
              <a:rPr lang="en-IE"/>
              <a:t>Name Surname</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17747689" y="12522750"/>
            <a:ext cx="5607955" cy="685800"/>
          </a:xfrm>
          <a:prstGeom prst="rect">
            <a:avLst/>
          </a:prstGeom>
        </p:spPr>
        <p:txBody>
          <a:bodyPr lIns="0" tIns="0" rIns="0" bIns="0" anchor="b"/>
          <a:lstStyle>
            <a:lvl1pPr algn="r">
              <a:defRPr sz="2546">
                <a:solidFill>
                  <a:srgbClr val="363A92"/>
                </a:solidFill>
                <a:latin typeface="+mn-lt"/>
                <a:cs typeface="Arial" panose="020B0604020202020204" pitchFamily="34" charset="0"/>
              </a:defRPr>
            </a:lvl1pPr>
          </a:lstStyle>
          <a:p>
            <a:fld id="{B6F15528-21DE-4FAA-801E-634DDDAF4B2B}" type="slidenum">
              <a:rPr lang="en-IE" smtClean="0"/>
              <a:pPr/>
              <a:t>‹#›</a:t>
            </a:fld>
            <a:endParaRPr lang="en-IE"/>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1008873" y="2872599"/>
            <a:ext cx="4066303" cy="398540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5" name="Holder 3">
            <a:extLst>
              <a:ext uri="{FF2B5EF4-FFF2-40B4-BE49-F238E27FC236}">
                <a16:creationId xmlns:a16="http://schemas.microsoft.com/office/drawing/2014/main" id="{55E2D3B9-7856-B057-4A35-68DD923A4ED7}"/>
              </a:ext>
            </a:extLst>
          </p:cNvPr>
          <p:cNvSpPr>
            <a:spLocks noGrp="1"/>
          </p:cNvSpPr>
          <p:nvPr>
            <p:ph type="body" idx="11" hasCustomPrompt="1"/>
          </p:nvPr>
        </p:nvSpPr>
        <p:spPr>
          <a:xfrm>
            <a:off x="5578989" y="7213353"/>
            <a:ext cx="4066303" cy="1030882"/>
          </a:xfrm>
          <a:prstGeom prst="rect">
            <a:avLst/>
          </a:prstGeom>
        </p:spPr>
        <p:txBody>
          <a:bodyPr lIns="0" tIns="0" rIns="0" bIns="0"/>
          <a:lstStyle>
            <a:lvl1pPr>
              <a:spcAft>
                <a:spcPts val="2184"/>
              </a:spcAft>
              <a:defRPr sz="2910" b="1">
                <a:solidFill>
                  <a:srgbClr val="363A92"/>
                </a:solidFill>
                <a:latin typeface="+mn-lt"/>
                <a:cs typeface="Arial" panose="020B0604020202020204" pitchFamily="34" charset="0"/>
              </a:defRPr>
            </a:lvl1pPr>
          </a:lstStyle>
          <a:p>
            <a:r>
              <a:rPr lang="en-IE"/>
              <a:t>Name Surname</a:t>
            </a:r>
          </a:p>
        </p:txBody>
      </p:sp>
      <p:sp>
        <p:nvSpPr>
          <p:cNvPr id="10" name="Picture Placeholder 7">
            <a:extLst>
              <a:ext uri="{FF2B5EF4-FFF2-40B4-BE49-F238E27FC236}">
                <a16:creationId xmlns:a16="http://schemas.microsoft.com/office/drawing/2014/main" id="{444D3303-4802-9510-E574-6FA21A4C09C7}"/>
              </a:ext>
            </a:extLst>
          </p:cNvPr>
          <p:cNvSpPr>
            <a:spLocks noGrp="1"/>
          </p:cNvSpPr>
          <p:nvPr>
            <p:ph type="pic" sz="quarter" idx="12" hasCustomPrompt="1"/>
          </p:nvPr>
        </p:nvSpPr>
        <p:spPr>
          <a:xfrm>
            <a:off x="5578989" y="2872599"/>
            <a:ext cx="4066303" cy="398540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11" name="Holder 3">
            <a:extLst>
              <a:ext uri="{FF2B5EF4-FFF2-40B4-BE49-F238E27FC236}">
                <a16:creationId xmlns:a16="http://schemas.microsoft.com/office/drawing/2014/main" id="{E0BF5907-B5C6-DBEE-C90D-D874E1880DF4}"/>
              </a:ext>
            </a:extLst>
          </p:cNvPr>
          <p:cNvSpPr>
            <a:spLocks noGrp="1"/>
          </p:cNvSpPr>
          <p:nvPr>
            <p:ph type="body" idx="13" hasCustomPrompt="1"/>
          </p:nvPr>
        </p:nvSpPr>
        <p:spPr>
          <a:xfrm>
            <a:off x="10149106" y="7213353"/>
            <a:ext cx="4066303" cy="1030882"/>
          </a:xfrm>
          <a:prstGeom prst="rect">
            <a:avLst/>
          </a:prstGeom>
        </p:spPr>
        <p:txBody>
          <a:bodyPr lIns="0" tIns="0" rIns="0" bIns="0"/>
          <a:lstStyle>
            <a:lvl1pPr>
              <a:spcAft>
                <a:spcPts val="2184"/>
              </a:spcAft>
              <a:defRPr sz="2910" b="1">
                <a:solidFill>
                  <a:srgbClr val="363A92"/>
                </a:solidFill>
                <a:latin typeface="+mn-lt"/>
                <a:cs typeface="Arial" panose="020B0604020202020204" pitchFamily="34" charset="0"/>
              </a:defRPr>
            </a:lvl1pPr>
          </a:lstStyle>
          <a:p>
            <a:r>
              <a:rPr lang="en-IE"/>
              <a:t>Name Surname</a:t>
            </a:r>
          </a:p>
        </p:txBody>
      </p:sp>
      <p:sp>
        <p:nvSpPr>
          <p:cNvPr id="12" name="Picture Placeholder 7">
            <a:extLst>
              <a:ext uri="{FF2B5EF4-FFF2-40B4-BE49-F238E27FC236}">
                <a16:creationId xmlns:a16="http://schemas.microsoft.com/office/drawing/2014/main" id="{43F72B72-69AC-62EE-C6C0-A475A32A16CA}"/>
              </a:ext>
            </a:extLst>
          </p:cNvPr>
          <p:cNvSpPr>
            <a:spLocks noGrp="1"/>
          </p:cNvSpPr>
          <p:nvPr>
            <p:ph type="pic" sz="quarter" idx="14" hasCustomPrompt="1"/>
          </p:nvPr>
        </p:nvSpPr>
        <p:spPr>
          <a:xfrm>
            <a:off x="10149106" y="2872599"/>
            <a:ext cx="4066303" cy="398540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13" name="Holder 3">
            <a:extLst>
              <a:ext uri="{FF2B5EF4-FFF2-40B4-BE49-F238E27FC236}">
                <a16:creationId xmlns:a16="http://schemas.microsoft.com/office/drawing/2014/main" id="{FE9B0D82-8E22-0837-8C7B-F25827ED477A}"/>
              </a:ext>
            </a:extLst>
          </p:cNvPr>
          <p:cNvSpPr>
            <a:spLocks noGrp="1"/>
          </p:cNvSpPr>
          <p:nvPr>
            <p:ph type="body" idx="15" hasCustomPrompt="1"/>
          </p:nvPr>
        </p:nvSpPr>
        <p:spPr>
          <a:xfrm>
            <a:off x="14719222" y="7213353"/>
            <a:ext cx="4066303" cy="1030882"/>
          </a:xfrm>
          <a:prstGeom prst="rect">
            <a:avLst/>
          </a:prstGeom>
        </p:spPr>
        <p:txBody>
          <a:bodyPr lIns="0" tIns="0" rIns="0" bIns="0"/>
          <a:lstStyle>
            <a:lvl1pPr>
              <a:spcAft>
                <a:spcPts val="2184"/>
              </a:spcAft>
              <a:defRPr sz="2910" b="1">
                <a:solidFill>
                  <a:srgbClr val="363A92"/>
                </a:solidFill>
                <a:latin typeface="+mn-lt"/>
                <a:cs typeface="Arial" panose="020B0604020202020204" pitchFamily="34" charset="0"/>
              </a:defRPr>
            </a:lvl1pPr>
          </a:lstStyle>
          <a:p>
            <a:r>
              <a:rPr lang="en-IE"/>
              <a:t>Name Surname</a:t>
            </a:r>
          </a:p>
        </p:txBody>
      </p:sp>
      <p:sp>
        <p:nvSpPr>
          <p:cNvPr id="14" name="Picture Placeholder 7">
            <a:extLst>
              <a:ext uri="{FF2B5EF4-FFF2-40B4-BE49-F238E27FC236}">
                <a16:creationId xmlns:a16="http://schemas.microsoft.com/office/drawing/2014/main" id="{BAF6A549-D8DB-E3D0-4BD6-7F00791D3EF3}"/>
              </a:ext>
            </a:extLst>
          </p:cNvPr>
          <p:cNvSpPr>
            <a:spLocks noGrp="1"/>
          </p:cNvSpPr>
          <p:nvPr>
            <p:ph type="pic" sz="quarter" idx="16" hasCustomPrompt="1"/>
          </p:nvPr>
        </p:nvSpPr>
        <p:spPr>
          <a:xfrm>
            <a:off x="14719222" y="2872599"/>
            <a:ext cx="4066303" cy="398540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15" name="Holder 3">
            <a:extLst>
              <a:ext uri="{FF2B5EF4-FFF2-40B4-BE49-F238E27FC236}">
                <a16:creationId xmlns:a16="http://schemas.microsoft.com/office/drawing/2014/main" id="{825A93AF-C4C4-5449-AA29-E6ED3229DD87}"/>
              </a:ext>
            </a:extLst>
          </p:cNvPr>
          <p:cNvSpPr>
            <a:spLocks noGrp="1"/>
          </p:cNvSpPr>
          <p:nvPr>
            <p:ph type="body" idx="17" hasCustomPrompt="1"/>
          </p:nvPr>
        </p:nvSpPr>
        <p:spPr>
          <a:xfrm>
            <a:off x="19289341" y="7213353"/>
            <a:ext cx="4066303" cy="1030882"/>
          </a:xfrm>
          <a:prstGeom prst="rect">
            <a:avLst/>
          </a:prstGeom>
        </p:spPr>
        <p:txBody>
          <a:bodyPr lIns="0" tIns="0" rIns="0" bIns="0"/>
          <a:lstStyle>
            <a:lvl1pPr>
              <a:spcAft>
                <a:spcPts val="2184"/>
              </a:spcAft>
              <a:defRPr sz="2910" b="1">
                <a:solidFill>
                  <a:srgbClr val="363A92"/>
                </a:solidFill>
                <a:latin typeface="+mn-lt"/>
                <a:cs typeface="Arial" panose="020B0604020202020204" pitchFamily="34" charset="0"/>
              </a:defRPr>
            </a:lvl1pPr>
          </a:lstStyle>
          <a:p>
            <a:r>
              <a:rPr lang="en-IE"/>
              <a:t>Name Surname</a:t>
            </a:r>
          </a:p>
        </p:txBody>
      </p:sp>
      <p:sp>
        <p:nvSpPr>
          <p:cNvPr id="16" name="Picture Placeholder 7">
            <a:extLst>
              <a:ext uri="{FF2B5EF4-FFF2-40B4-BE49-F238E27FC236}">
                <a16:creationId xmlns:a16="http://schemas.microsoft.com/office/drawing/2014/main" id="{933B3666-69E3-1457-2AC1-C75F47822A4E}"/>
              </a:ext>
            </a:extLst>
          </p:cNvPr>
          <p:cNvSpPr>
            <a:spLocks noGrp="1"/>
          </p:cNvSpPr>
          <p:nvPr>
            <p:ph type="pic" sz="quarter" idx="18" hasCustomPrompt="1"/>
          </p:nvPr>
        </p:nvSpPr>
        <p:spPr>
          <a:xfrm>
            <a:off x="19289341" y="2872599"/>
            <a:ext cx="4066303" cy="398540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17" name="Holder 3">
            <a:extLst>
              <a:ext uri="{FF2B5EF4-FFF2-40B4-BE49-F238E27FC236}">
                <a16:creationId xmlns:a16="http://schemas.microsoft.com/office/drawing/2014/main" id="{234B8308-1440-371C-11FC-67AB98B132B0}"/>
              </a:ext>
            </a:extLst>
          </p:cNvPr>
          <p:cNvSpPr>
            <a:spLocks noGrp="1"/>
          </p:cNvSpPr>
          <p:nvPr>
            <p:ph type="body" idx="19" hasCustomPrompt="1"/>
          </p:nvPr>
        </p:nvSpPr>
        <p:spPr>
          <a:xfrm>
            <a:off x="1008873" y="8317369"/>
            <a:ext cx="4066303" cy="2638374"/>
          </a:xfrm>
          <a:prstGeom prst="rect">
            <a:avLst/>
          </a:prstGeom>
        </p:spPr>
        <p:txBody>
          <a:bodyPr lIns="0" tIns="0" rIns="0" bIns="0"/>
          <a:lstStyle>
            <a:lvl1pPr>
              <a:spcAft>
                <a:spcPts val="2184"/>
              </a:spcAft>
              <a:defRPr sz="2184" b="0">
                <a:solidFill>
                  <a:srgbClr val="363A92"/>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18" name="Holder 3">
            <a:extLst>
              <a:ext uri="{FF2B5EF4-FFF2-40B4-BE49-F238E27FC236}">
                <a16:creationId xmlns:a16="http://schemas.microsoft.com/office/drawing/2014/main" id="{0BC212D3-0906-F1A4-3D63-A2EB6C334DA6}"/>
              </a:ext>
            </a:extLst>
          </p:cNvPr>
          <p:cNvSpPr>
            <a:spLocks noGrp="1"/>
          </p:cNvSpPr>
          <p:nvPr>
            <p:ph type="body" idx="20" hasCustomPrompt="1"/>
          </p:nvPr>
        </p:nvSpPr>
        <p:spPr>
          <a:xfrm>
            <a:off x="5578989" y="8317369"/>
            <a:ext cx="4066303" cy="2638374"/>
          </a:xfrm>
          <a:prstGeom prst="rect">
            <a:avLst/>
          </a:prstGeom>
        </p:spPr>
        <p:txBody>
          <a:bodyPr lIns="0" tIns="0" rIns="0" bIns="0"/>
          <a:lstStyle>
            <a:lvl1pPr>
              <a:spcAft>
                <a:spcPts val="2184"/>
              </a:spcAft>
              <a:defRPr sz="2184" b="0">
                <a:solidFill>
                  <a:srgbClr val="363A92"/>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19" name="Holder 3">
            <a:extLst>
              <a:ext uri="{FF2B5EF4-FFF2-40B4-BE49-F238E27FC236}">
                <a16:creationId xmlns:a16="http://schemas.microsoft.com/office/drawing/2014/main" id="{64532547-9C06-91B8-804D-679930FF513D}"/>
              </a:ext>
            </a:extLst>
          </p:cNvPr>
          <p:cNvSpPr>
            <a:spLocks noGrp="1"/>
          </p:cNvSpPr>
          <p:nvPr>
            <p:ph type="body" idx="21" hasCustomPrompt="1"/>
          </p:nvPr>
        </p:nvSpPr>
        <p:spPr>
          <a:xfrm>
            <a:off x="10149106" y="8317369"/>
            <a:ext cx="4066303" cy="2638374"/>
          </a:xfrm>
          <a:prstGeom prst="rect">
            <a:avLst/>
          </a:prstGeom>
        </p:spPr>
        <p:txBody>
          <a:bodyPr lIns="0" tIns="0" rIns="0" bIns="0"/>
          <a:lstStyle>
            <a:lvl1pPr>
              <a:spcAft>
                <a:spcPts val="2184"/>
              </a:spcAft>
              <a:defRPr sz="2184" b="0">
                <a:solidFill>
                  <a:srgbClr val="363A92"/>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20" name="Holder 3">
            <a:extLst>
              <a:ext uri="{FF2B5EF4-FFF2-40B4-BE49-F238E27FC236}">
                <a16:creationId xmlns:a16="http://schemas.microsoft.com/office/drawing/2014/main" id="{9AE4E55B-EFD8-B5A3-D117-56B793269F0C}"/>
              </a:ext>
            </a:extLst>
          </p:cNvPr>
          <p:cNvSpPr>
            <a:spLocks noGrp="1"/>
          </p:cNvSpPr>
          <p:nvPr>
            <p:ph type="body" idx="22" hasCustomPrompt="1"/>
          </p:nvPr>
        </p:nvSpPr>
        <p:spPr>
          <a:xfrm>
            <a:off x="14719222" y="8317369"/>
            <a:ext cx="4066303" cy="2638374"/>
          </a:xfrm>
          <a:prstGeom prst="rect">
            <a:avLst/>
          </a:prstGeom>
        </p:spPr>
        <p:txBody>
          <a:bodyPr lIns="0" tIns="0" rIns="0" bIns="0"/>
          <a:lstStyle>
            <a:lvl1pPr>
              <a:spcAft>
                <a:spcPts val="2184"/>
              </a:spcAft>
              <a:defRPr sz="2184" b="0">
                <a:solidFill>
                  <a:srgbClr val="363A92"/>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21" name="Holder 3">
            <a:extLst>
              <a:ext uri="{FF2B5EF4-FFF2-40B4-BE49-F238E27FC236}">
                <a16:creationId xmlns:a16="http://schemas.microsoft.com/office/drawing/2014/main" id="{2DF06BE7-520C-2951-5360-69F56DBA25CB}"/>
              </a:ext>
            </a:extLst>
          </p:cNvPr>
          <p:cNvSpPr>
            <a:spLocks noGrp="1"/>
          </p:cNvSpPr>
          <p:nvPr>
            <p:ph type="body" idx="23" hasCustomPrompt="1"/>
          </p:nvPr>
        </p:nvSpPr>
        <p:spPr>
          <a:xfrm>
            <a:off x="19289341" y="8317369"/>
            <a:ext cx="4066303" cy="2638374"/>
          </a:xfrm>
          <a:prstGeom prst="rect">
            <a:avLst/>
          </a:prstGeom>
        </p:spPr>
        <p:txBody>
          <a:bodyPr lIns="0" tIns="0" rIns="0" bIns="0"/>
          <a:lstStyle>
            <a:lvl1pPr>
              <a:spcAft>
                <a:spcPts val="2184"/>
              </a:spcAft>
              <a:defRPr sz="2184" b="0">
                <a:solidFill>
                  <a:srgbClr val="363A92"/>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29" name="Freeform 28">
            <a:extLst>
              <a:ext uri="{FF2B5EF4-FFF2-40B4-BE49-F238E27FC236}">
                <a16:creationId xmlns:a16="http://schemas.microsoft.com/office/drawing/2014/main" id="{2C46E54E-4838-C48C-0C8D-ED934AE7760C}"/>
              </a:ext>
            </a:extLst>
          </p:cNvPr>
          <p:cNvSpPr/>
          <p:nvPr userDrawn="1"/>
        </p:nvSpPr>
        <p:spPr>
          <a:xfrm>
            <a:off x="5640928" y="10955741"/>
            <a:ext cx="3942429" cy="615450"/>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n>
                <a:noFill/>
              </a:ln>
              <a:latin typeface="+mn-lt"/>
            </a:endParaRPr>
          </a:p>
        </p:txBody>
      </p:sp>
      <p:pic>
        <p:nvPicPr>
          <p:cNvPr id="34" name="Picture 33">
            <a:extLst>
              <a:ext uri="{FF2B5EF4-FFF2-40B4-BE49-F238E27FC236}">
                <a16:creationId xmlns:a16="http://schemas.microsoft.com/office/drawing/2014/main" id="{2FE1E9DD-7CBC-D1D6-FD23-7137E2626909}"/>
              </a:ext>
            </a:extLst>
          </p:cNvPr>
          <p:cNvPicPr>
            <a:picLocks noChangeAspect="1"/>
          </p:cNvPicPr>
          <p:nvPr userDrawn="1"/>
        </p:nvPicPr>
        <p:blipFill>
          <a:blip r:embed="rId2"/>
          <a:stretch>
            <a:fillRect/>
          </a:stretch>
        </p:blipFill>
        <p:spPr>
          <a:xfrm>
            <a:off x="8764302" y="11045067"/>
            <a:ext cx="423900" cy="423898"/>
          </a:xfrm>
          <a:prstGeom prst="rect">
            <a:avLst/>
          </a:prstGeom>
        </p:spPr>
      </p:pic>
      <p:sp>
        <p:nvSpPr>
          <p:cNvPr id="35" name="Holder 3">
            <a:extLst>
              <a:ext uri="{FF2B5EF4-FFF2-40B4-BE49-F238E27FC236}">
                <a16:creationId xmlns:a16="http://schemas.microsoft.com/office/drawing/2014/main" id="{AD1AED54-014C-C78F-BFB2-3BFD2FB622A1}"/>
              </a:ext>
            </a:extLst>
          </p:cNvPr>
          <p:cNvSpPr>
            <a:spLocks noGrp="1"/>
          </p:cNvSpPr>
          <p:nvPr>
            <p:ph type="body" idx="24" hasCustomPrompt="1"/>
          </p:nvPr>
        </p:nvSpPr>
        <p:spPr>
          <a:xfrm>
            <a:off x="5953643" y="10955741"/>
            <a:ext cx="2441321" cy="632338"/>
          </a:xfrm>
          <a:prstGeom prst="rect">
            <a:avLst/>
          </a:prstGeom>
        </p:spPr>
        <p:txBody>
          <a:bodyPr lIns="0" tIns="0" rIns="0" bIns="0" anchor="ctr"/>
          <a:lstStyle>
            <a:lvl1pPr>
              <a:spcAft>
                <a:spcPts val="2184"/>
              </a:spcAft>
              <a:defRPr sz="2910" b="1">
                <a:solidFill>
                  <a:srgbClr val="363A92"/>
                </a:solidFill>
                <a:latin typeface="+mn-lt"/>
                <a:cs typeface="Arial" panose="020B0604020202020204" pitchFamily="34" charset="0"/>
              </a:defRPr>
            </a:lvl1pPr>
          </a:lstStyle>
          <a:p>
            <a:r>
              <a:rPr lang="en-IE"/>
              <a:t>Connect</a:t>
            </a:r>
          </a:p>
        </p:txBody>
      </p:sp>
      <p:sp>
        <p:nvSpPr>
          <p:cNvPr id="39" name="Freeform 38">
            <a:extLst>
              <a:ext uri="{FF2B5EF4-FFF2-40B4-BE49-F238E27FC236}">
                <a16:creationId xmlns:a16="http://schemas.microsoft.com/office/drawing/2014/main" id="{000604CD-A6F7-D12B-E28E-A8399BE0D752}"/>
              </a:ext>
            </a:extLst>
          </p:cNvPr>
          <p:cNvSpPr/>
          <p:nvPr userDrawn="1"/>
        </p:nvSpPr>
        <p:spPr>
          <a:xfrm>
            <a:off x="1070812" y="10955741"/>
            <a:ext cx="3942429" cy="615450"/>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n>
                <a:noFill/>
              </a:ln>
              <a:latin typeface="+mn-lt"/>
            </a:endParaRPr>
          </a:p>
        </p:txBody>
      </p:sp>
      <p:pic>
        <p:nvPicPr>
          <p:cNvPr id="40" name="Picture 39">
            <a:extLst>
              <a:ext uri="{FF2B5EF4-FFF2-40B4-BE49-F238E27FC236}">
                <a16:creationId xmlns:a16="http://schemas.microsoft.com/office/drawing/2014/main" id="{90FA48BD-5BA3-036F-65FB-A22A81D21286}"/>
              </a:ext>
            </a:extLst>
          </p:cNvPr>
          <p:cNvPicPr>
            <a:picLocks noChangeAspect="1"/>
          </p:cNvPicPr>
          <p:nvPr userDrawn="1"/>
        </p:nvPicPr>
        <p:blipFill>
          <a:blip r:embed="rId2"/>
          <a:stretch>
            <a:fillRect/>
          </a:stretch>
        </p:blipFill>
        <p:spPr>
          <a:xfrm>
            <a:off x="4192895" y="11045067"/>
            <a:ext cx="423900" cy="423898"/>
          </a:xfrm>
          <a:prstGeom prst="rect">
            <a:avLst/>
          </a:prstGeom>
        </p:spPr>
      </p:pic>
      <p:sp>
        <p:nvSpPr>
          <p:cNvPr id="41" name="Holder 3">
            <a:extLst>
              <a:ext uri="{FF2B5EF4-FFF2-40B4-BE49-F238E27FC236}">
                <a16:creationId xmlns:a16="http://schemas.microsoft.com/office/drawing/2014/main" id="{98BBF9B4-AB21-A92F-201C-611A9421FA67}"/>
              </a:ext>
            </a:extLst>
          </p:cNvPr>
          <p:cNvSpPr>
            <a:spLocks noGrp="1"/>
          </p:cNvSpPr>
          <p:nvPr>
            <p:ph type="body" idx="25" hasCustomPrompt="1"/>
          </p:nvPr>
        </p:nvSpPr>
        <p:spPr>
          <a:xfrm>
            <a:off x="1382236" y="10955741"/>
            <a:ext cx="2441321" cy="632338"/>
          </a:xfrm>
          <a:prstGeom prst="rect">
            <a:avLst/>
          </a:prstGeom>
        </p:spPr>
        <p:txBody>
          <a:bodyPr lIns="0" tIns="0" rIns="0" bIns="0" anchor="ctr"/>
          <a:lstStyle>
            <a:lvl1pPr>
              <a:spcAft>
                <a:spcPts val="2184"/>
              </a:spcAft>
              <a:defRPr sz="2910" b="1">
                <a:solidFill>
                  <a:srgbClr val="363A92"/>
                </a:solidFill>
                <a:latin typeface="+mn-lt"/>
                <a:cs typeface="Arial" panose="020B0604020202020204" pitchFamily="34" charset="0"/>
              </a:defRPr>
            </a:lvl1pPr>
          </a:lstStyle>
          <a:p>
            <a:r>
              <a:rPr lang="en-IE"/>
              <a:t>Connect</a:t>
            </a:r>
          </a:p>
        </p:txBody>
      </p:sp>
      <p:sp>
        <p:nvSpPr>
          <p:cNvPr id="45" name="Freeform 44">
            <a:extLst>
              <a:ext uri="{FF2B5EF4-FFF2-40B4-BE49-F238E27FC236}">
                <a16:creationId xmlns:a16="http://schemas.microsoft.com/office/drawing/2014/main" id="{FAA81770-2EE8-06B9-2863-B10E4EEE91DD}"/>
              </a:ext>
            </a:extLst>
          </p:cNvPr>
          <p:cNvSpPr/>
          <p:nvPr userDrawn="1"/>
        </p:nvSpPr>
        <p:spPr>
          <a:xfrm>
            <a:off x="10211045" y="10955741"/>
            <a:ext cx="3942429" cy="615450"/>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n>
                <a:noFill/>
              </a:ln>
              <a:latin typeface="+mn-lt"/>
            </a:endParaRPr>
          </a:p>
        </p:txBody>
      </p:sp>
      <p:pic>
        <p:nvPicPr>
          <p:cNvPr id="46" name="Picture 45">
            <a:extLst>
              <a:ext uri="{FF2B5EF4-FFF2-40B4-BE49-F238E27FC236}">
                <a16:creationId xmlns:a16="http://schemas.microsoft.com/office/drawing/2014/main" id="{F41F9D0B-75BE-7E01-D31E-774925A816CB}"/>
              </a:ext>
            </a:extLst>
          </p:cNvPr>
          <p:cNvPicPr>
            <a:picLocks noChangeAspect="1"/>
          </p:cNvPicPr>
          <p:nvPr userDrawn="1"/>
        </p:nvPicPr>
        <p:blipFill>
          <a:blip r:embed="rId2"/>
          <a:stretch>
            <a:fillRect/>
          </a:stretch>
        </p:blipFill>
        <p:spPr>
          <a:xfrm>
            <a:off x="13335708" y="11045067"/>
            <a:ext cx="423900" cy="423898"/>
          </a:xfrm>
          <a:prstGeom prst="rect">
            <a:avLst/>
          </a:prstGeom>
        </p:spPr>
      </p:pic>
      <p:sp>
        <p:nvSpPr>
          <p:cNvPr id="47" name="Holder 3">
            <a:extLst>
              <a:ext uri="{FF2B5EF4-FFF2-40B4-BE49-F238E27FC236}">
                <a16:creationId xmlns:a16="http://schemas.microsoft.com/office/drawing/2014/main" id="{F21CC18B-389C-55AA-D469-FB02BBD593FC}"/>
              </a:ext>
            </a:extLst>
          </p:cNvPr>
          <p:cNvSpPr>
            <a:spLocks noGrp="1"/>
          </p:cNvSpPr>
          <p:nvPr>
            <p:ph type="body" idx="26" hasCustomPrompt="1"/>
          </p:nvPr>
        </p:nvSpPr>
        <p:spPr>
          <a:xfrm>
            <a:off x="10525049" y="10955741"/>
            <a:ext cx="2441321" cy="632338"/>
          </a:xfrm>
          <a:prstGeom prst="rect">
            <a:avLst/>
          </a:prstGeom>
        </p:spPr>
        <p:txBody>
          <a:bodyPr lIns="0" tIns="0" rIns="0" bIns="0" anchor="ctr"/>
          <a:lstStyle>
            <a:lvl1pPr>
              <a:spcAft>
                <a:spcPts val="2184"/>
              </a:spcAft>
              <a:defRPr sz="2910" b="1">
                <a:solidFill>
                  <a:srgbClr val="363A92"/>
                </a:solidFill>
                <a:latin typeface="+mn-lt"/>
                <a:cs typeface="Arial" panose="020B0604020202020204" pitchFamily="34" charset="0"/>
              </a:defRPr>
            </a:lvl1pPr>
          </a:lstStyle>
          <a:p>
            <a:r>
              <a:rPr lang="en-IE"/>
              <a:t>Connect</a:t>
            </a:r>
          </a:p>
        </p:txBody>
      </p:sp>
      <p:sp>
        <p:nvSpPr>
          <p:cNvPr id="51" name="Freeform 50">
            <a:extLst>
              <a:ext uri="{FF2B5EF4-FFF2-40B4-BE49-F238E27FC236}">
                <a16:creationId xmlns:a16="http://schemas.microsoft.com/office/drawing/2014/main" id="{2A001A47-862E-E7C3-D64F-264EC9C5CEA2}"/>
              </a:ext>
            </a:extLst>
          </p:cNvPr>
          <p:cNvSpPr/>
          <p:nvPr userDrawn="1"/>
        </p:nvSpPr>
        <p:spPr>
          <a:xfrm>
            <a:off x="14781161" y="10955741"/>
            <a:ext cx="3942429" cy="615450"/>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n>
                <a:noFill/>
              </a:ln>
              <a:latin typeface="+mn-lt"/>
            </a:endParaRPr>
          </a:p>
        </p:txBody>
      </p:sp>
      <p:pic>
        <p:nvPicPr>
          <p:cNvPr id="52" name="Picture 51">
            <a:extLst>
              <a:ext uri="{FF2B5EF4-FFF2-40B4-BE49-F238E27FC236}">
                <a16:creationId xmlns:a16="http://schemas.microsoft.com/office/drawing/2014/main" id="{AB719AE4-B8F2-942D-9ABC-4179CF808A1D}"/>
              </a:ext>
            </a:extLst>
          </p:cNvPr>
          <p:cNvPicPr>
            <a:picLocks noChangeAspect="1"/>
          </p:cNvPicPr>
          <p:nvPr userDrawn="1"/>
        </p:nvPicPr>
        <p:blipFill>
          <a:blip r:embed="rId2"/>
          <a:stretch>
            <a:fillRect/>
          </a:stretch>
        </p:blipFill>
        <p:spPr>
          <a:xfrm>
            <a:off x="17907115" y="11045067"/>
            <a:ext cx="423900" cy="423898"/>
          </a:xfrm>
          <a:prstGeom prst="rect">
            <a:avLst/>
          </a:prstGeom>
        </p:spPr>
      </p:pic>
      <p:sp>
        <p:nvSpPr>
          <p:cNvPr id="53" name="Holder 3">
            <a:extLst>
              <a:ext uri="{FF2B5EF4-FFF2-40B4-BE49-F238E27FC236}">
                <a16:creationId xmlns:a16="http://schemas.microsoft.com/office/drawing/2014/main" id="{830B3661-512F-802F-13FD-2DBC363D9A27}"/>
              </a:ext>
            </a:extLst>
          </p:cNvPr>
          <p:cNvSpPr>
            <a:spLocks noGrp="1"/>
          </p:cNvSpPr>
          <p:nvPr>
            <p:ph type="body" idx="27" hasCustomPrompt="1"/>
          </p:nvPr>
        </p:nvSpPr>
        <p:spPr>
          <a:xfrm>
            <a:off x="15096455" y="10955741"/>
            <a:ext cx="2441321" cy="632338"/>
          </a:xfrm>
          <a:prstGeom prst="rect">
            <a:avLst/>
          </a:prstGeom>
        </p:spPr>
        <p:txBody>
          <a:bodyPr lIns="0" tIns="0" rIns="0" bIns="0" anchor="ctr"/>
          <a:lstStyle>
            <a:lvl1pPr>
              <a:spcAft>
                <a:spcPts val="2184"/>
              </a:spcAft>
              <a:defRPr sz="2910" b="1">
                <a:solidFill>
                  <a:srgbClr val="363A92"/>
                </a:solidFill>
                <a:latin typeface="+mn-lt"/>
                <a:cs typeface="Arial" panose="020B0604020202020204" pitchFamily="34" charset="0"/>
              </a:defRPr>
            </a:lvl1pPr>
          </a:lstStyle>
          <a:p>
            <a:r>
              <a:rPr lang="en-IE"/>
              <a:t>Connect</a:t>
            </a:r>
          </a:p>
        </p:txBody>
      </p:sp>
      <p:sp>
        <p:nvSpPr>
          <p:cNvPr id="57" name="Freeform 56">
            <a:extLst>
              <a:ext uri="{FF2B5EF4-FFF2-40B4-BE49-F238E27FC236}">
                <a16:creationId xmlns:a16="http://schemas.microsoft.com/office/drawing/2014/main" id="{BF240FFE-D754-4451-76FB-1D0CCF3D6DEA}"/>
              </a:ext>
            </a:extLst>
          </p:cNvPr>
          <p:cNvSpPr/>
          <p:nvPr userDrawn="1"/>
        </p:nvSpPr>
        <p:spPr>
          <a:xfrm>
            <a:off x="19351280" y="10955741"/>
            <a:ext cx="3942429" cy="615450"/>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n>
                <a:noFill/>
              </a:ln>
              <a:latin typeface="+mn-lt"/>
            </a:endParaRPr>
          </a:p>
        </p:txBody>
      </p:sp>
      <p:pic>
        <p:nvPicPr>
          <p:cNvPr id="58" name="Picture 57">
            <a:extLst>
              <a:ext uri="{FF2B5EF4-FFF2-40B4-BE49-F238E27FC236}">
                <a16:creationId xmlns:a16="http://schemas.microsoft.com/office/drawing/2014/main" id="{FC9F2370-4E40-6B90-A4A2-E21E605F5DF5}"/>
              </a:ext>
            </a:extLst>
          </p:cNvPr>
          <p:cNvPicPr>
            <a:picLocks noChangeAspect="1"/>
          </p:cNvPicPr>
          <p:nvPr userDrawn="1"/>
        </p:nvPicPr>
        <p:blipFill>
          <a:blip r:embed="rId2"/>
          <a:stretch>
            <a:fillRect/>
          </a:stretch>
        </p:blipFill>
        <p:spPr>
          <a:xfrm>
            <a:off x="22478517" y="11045067"/>
            <a:ext cx="423900" cy="423898"/>
          </a:xfrm>
          <a:prstGeom prst="rect">
            <a:avLst/>
          </a:prstGeom>
        </p:spPr>
      </p:pic>
      <p:sp>
        <p:nvSpPr>
          <p:cNvPr id="59" name="Holder 3">
            <a:extLst>
              <a:ext uri="{FF2B5EF4-FFF2-40B4-BE49-F238E27FC236}">
                <a16:creationId xmlns:a16="http://schemas.microsoft.com/office/drawing/2014/main" id="{92C22959-2902-2B41-EC7D-B4455E20A72F}"/>
              </a:ext>
            </a:extLst>
          </p:cNvPr>
          <p:cNvSpPr>
            <a:spLocks noGrp="1"/>
          </p:cNvSpPr>
          <p:nvPr>
            <p:ph type="body" idx="28" hasCustomPrompt="1"/>
          </p:nvPr>
        </p:nvSpPr>
        <p:spPr>
          <a:xfrm>
            <a:off x="19667858" y="10955741"/>
            <a:ext cx="2441321" cy="632338"/>
          </a:xfrm>
          <a:prstGeom prst="rect">
            <a:avLst/>
          </a:prstGeom>
        </p:spPr>
        <p:txBody>
          <a:bodyPr lIns="0" tIns="0" rIns="0" bIns="0" anchor="ctr"/>
          <a:lstStyle>
            <a:lvl1pPr>
              <a:spcAft>
                <a:spcPts val="2184"/>
              </a:spcAft>
              <a:defRPr sz="2910" b="1">
                <a:solidFill>
                  <a:srgbClr val="363A92"/>
                </a:solidFill>
                <a:latin typeface="+mn-lt"/>
                <a:cs typeface="Arial" panose="020B0604020202020204" pitchFamily="34" charset="0"/>
              </a:defRPr>
            </a:lvl1pPr>
          </a:lstStyle>
          <a:p>
            <a:r>
              <a:rPr lang="en-IE"/>
              <a:t>Connect</a:t>
            </a:r>
          </a:p>
        </p:txBody>
      </p:sp>
      <p:sp>
        <p:nvSpPr>
          <p:cNvPr id="6" name="Title 5">
            <a:extLst>
              <a:ext uri="{FF2B5EF4-FFF2-40B4-BE49-F238E27FC236}">
                <a16:creationId xmlns:a16="http://schemas.microsoft.com/office/drawing/2014/main" id="{D0655779-85B2-F022-7D52-1EF2DE7477B2}"/>
              </a:ext>
            </a:extLst>
          </p:cNvPr>
          <p:cNvSpPr>
            <a:spLocks noGrp="1"/>
          </p:cNvSpPr>
          <p:nvPr>
            <p:ph type="title" hasCustomPrompt="1"/>
          </p:nvPr>
        </p:nvSpPr>
        <p:spPr>
          <a:xfrm>
            <a:off x="1008873" y="943408"/>
            <a:ext cx="17518626" cy="1713596"/>
          </a:xfrm>
        </p:spPr>
        <p:txBody>
          <a:bodyPr/>
          <a:lstStyle>
            <a:lvl1pPr>
              <a:defRPr/>
            </a:lvl1pPr>
          </a:lstStyle>
          <a:p>
            <a:r>
              <a:rPr lang="en-US"/>
              <a:t>Meet the team</a:t>
            </a:r>
            <a:endParaRPr lang="en-GB"/>
          </a:p>
        </p:txBody>
      </p:sp>
    </p:spTree>
    <p:extLst>
      <p:ext uri="{BB962C8B-B14F-4D97-AF65-F5344CB8AC3E}">
        <p14:creationId xmlns:p14="http://schemas.microsoft.com/office/powerpoint/2010/main" val="28822839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Team page (no LinkedIn)">
    <p:bg>
      <p:bgPr>
        <a:solidFill>
          <a:srgbClr val="E6F5FD"/>
        </a:solidFill>
        <a:effectLst/>
      </p:bgPr>
    </p:bg>
    <p:spTree>
      <p:nvGrpSpPr>
        <p:cNvPr id="1" name=""/>
        <p:cNvGrpSpPr/>
        <p:nvPr/>
      </p:nvGrpSpPr>
      <p:grpSpPr>
        <a:xfrm>
          <a:off x="0" y="0"/>
          <a:ext cx="0" cy="0"/>
          <a:chOff x="0" y="0"/>
          <a:chExt cx="0" cy="0"/>
        </a:xfrm>
      </p:grpSpPr>
      <p:sp>
        <p:nvSpPr>
          <p:cNvPr id="17" name="Holder 3">
            <a:extLst>
              <a:ext uri="{FF2B5EF4-FFF2-40B4-BE49-F238E27FC236}">
                <a16:creationId xmlns:a16="http://schemas.microsoft.com/office/drawing/2014/main" id="{234B8308-1440-371C-11FC-67AB98B132B0}"/>
              </a:ext>
            </a:extLst>
          </p:cNvPr>
          <p:cNvSpPr>
            <a:spLocks noGrp="1"/>
          </p:cNvSpPr>
          <p:nvPr>
            <p:ph type="body" idx="19" hasCustomPrompt="1"/>
          </p:nvPr>
        </p:nvSpPr>
        <p:spPr>
          <a:xfrm>
            <a:off x="1008873" y="8317369"/>
            <a:ext cx="4066303" cy="2638374"/>
          </a:xfrm>
          <a:prstGeom prst="rect">
            <a:avLst/>
          </a:prstGeom>
        </p:spPr>
        <p:txBody>
          <a:bodyPr lIns="0" tIns="0" rIns="0" bIns="0"/>
          <a:lstStyle>
            <a:lvl1pPr>
              <a:spcAft>
                <a:spcPts val="2184"/>
              </a:spcAft>
              <a:defRPr sz="2184" b="0">
                <a:solidFill>
                  <a:srgbClr val="363A92"/>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18" name="Holder 3">
            <a:extLst>
              <a:ext uri="{FF2B5EF4-FFF2-40B4-BE49-F238E27FC236}">
                <a16:creationId xmlns:a16="http://schemas.microsoft.com/office/drawing/2014/main" id="{0BC212D3-0906-F1A4-3D63-A2EB6C334DA6}"/>
              </a:ext>
            </a:extLst>
          </p:cNvPr>
          <p:cNvSpPr>
            <a:spLocks noGrp="1"/>
          </p:cNvSpPr>
          <p:nvPr>
            <p:ph type="body" idx="20" hasCustomPrompt="1"/>
          </p:nvPr>
        </p:nvSpPr>
        <p:spPr>
          <a:xfrm>
            <a:off x="5578989" y="8317369"/>
            <a:ext cx="4066303" cy="2638374"/>
          </a:xfrm>
          <a:prstGeom prst="rect">
            <a:avLst/>
          </a:prstGeom>
        </p:spPr>
        <p:txBody>
          <a:bodyPr lIns="0" tIns="0" rIns="0" bIns="0"/>
          <a:lstStyle>
            <a:lvl1pPr>
              <a:spcAft>
                <a:spcPts val="2184"/>
              </a:spcAft>
              <a:defRPr sz="2184" b="0">
                <a:solidFill>
                  <a:srgbClr val="363A92"/>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19" name="Holder 3">
            <a:extLst>
              <a:ext uri="{FF2B5EF4-FFF2-40B4-BE49-F238E27FC236}">
                <a16:creationId xmlns:a16="http://schemas.microsoft.com/office/drawing/2014/main" id="{64532547-9C06-91B8-804D-679930FF513D}"/>
              </a:ext>
            </a:extLst>
          </p:cNvPr>
          <p:cNvSpPr>
            <a:spLocks noGrp="1"/>
          </p:cNvSpPr>
          <p:nvPr>
            <p:ph type="body" idx="21" hasCustomPrompt="1"/>
          </p:nvPr>
        </p:nvSpPr>
        <p:spPr>
          <a:xfrm>
            <a:off x="10149106" y="8317369"/>
            <a:ext cx="4066303" cy="2638374"/>
          </a:xfrm>
          <a:prstGeom prst="rect">
            <a:avLst/>
          </a:prstGeom>
        </p:spPr>
        <p:txBody>
          <a:bodyPr lIns="0" tIns="0" rIns="0" bIns="0"/>
          <a:lstStyle>
            <a:lvl1pPr>
              <a:spcAft>
                <a:spcPts val="2184"/>
              </a:spcAft>
              <a:defRPr sz="2184" b="0">
                <a:solidFill>
                  <a:srgbClr val="363A92"/>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20" name="Holder 3">
            <a:extLst>
              <a:ext uri="{FF2B5EF4-FFF2-40B4-BE49-F238E27FC236}">
                <a16:creationId xmlns:a16="http://schemas.microsoft.com/office/drawing/2014/main" id="{9AE4E55B-EFD8-B5A3-D117-56B793269F0C}"/>
              </a:ext>
            </a:extLst>
          </p:cNvPr>
          <p:cNvSpPr>
            <a:spLocks noGrp="1"/>
          </p:cNvSpPr>
          <p:nvPr>
            <p:ph type="body" idx="22" hasCustomPrompt="1"/>
          </p:nvPr>
        </p:nvSpPr>
        <p:spPr>
          <a:xfrm>
            <a:off x="14719222" y="8317369"/>
            <a:ext cx="4066303" cy="2638374"/>
          </a:xfrm>
          <a:prstGeom prst="rect">
            <a:avLst/>
          </a:prstGeom>
        </p:spPr>
        <p:txBody>
          <a:bodyPr lIns="0" tIns="0" rIns="0" bIns="0"/>
          <a:lstStyle>
            <a:lvl1pPr>
              <a:spcAft>
                <a:spcPts val="2184"/>
              </a:spcAft>
              <a:defRPr sz="2184" b="0">
                <a:solidFill>
                  <a:srgbClr val="363A92"/>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21" name="Holder 3">
            <a:extLst>
              <a:ext uri="{FF2B5EF4-FFF2-40B4-BE49-F238E27FC236}">
                <a16:creationId xmlns:a16="http://schemas.microsoft.com/office/drawing/2014/main" id="{2DF06BE7-520C-2951-5360-69F56DBA25CB}"/>
              </a:ext>
            </a:extLst>
          </p:cNvPr>
          <p:cNvSpPr>
            <a:spLocks noGrp="1"/>
          </p:cNvSpPr>
          <p:nvPr>
            <p:ph type="body" idx="23" hasCustomPrompt="1"/>
          </p:nvPr>
        </p:nvSpPr>
        <p:spPr>
          <a:xfrm>
            <a:off x="19289341" y="8317369"/>
            <a:ext cx="4066303" cy="2638374"/>
          </a:xfrm>
          <a:prstGeom prst="rect">
            <a:avLst/>
          </a:prstGeom>
        </p:spPr>
        <p:txBody>
          <a:bodyPr lIns="0" tIns="0" rIns="0" bIns="0"/>
          <a:lstStyle>
            <a:lvl1pPr>
              <a:spcAft>
                <a:spcPts val="2184"/>
              </a:spcAft>
              <a:defRPr sz="2184" b="0">
                <a:solidFill>
                  <a:srgbClr val="363A92"/>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3" name="Holder 3"/>
          <p:cNvSpPr>
            <a:spLocks noGrp="1"/>
          </p:cNvSpPr>
          <p:nvPr>
            <p:ph type="body" idx="1" hasCustomPrompt="1"/>
          </p:nvPr>
        </p:nvSpPr>
        <p:spPr>
          <a:xfrm>
            <a:off x="1008873" y="7213353"/>
            <a:ext cx="4066303" cy="1030882"/>
          </a:xfrm>
          <a:prstGeom prst="rect">
            <a:avLst/>
          </a:prstGeom>
        </p:spPr>
        <p:txBody>
          <a:bodyPr lIns="0" tIns="0" rIns="0" bIns="0"/>
          <a:lstStyle>
            <a:lvl1pPr>
              <a:spcAft>
                <a:spcPts val="2184"/>
              </a:spcAft>
              <a:defRPr sz="2910" b="1">
                <a:solidFill>
                  <a:srgbClr val="363A92"/>
                </a:solidFill>
                <a:latin typeface="+mn-lt"/>
                <a:cs typeface="Arial" panose="020B0604020202020204" pitchFamily="34" charset="0"/>
              </a:defRPr>
            </a:lvl1pPr>
          </a:lstStyle>
          <a:p>
            <a:r>
              <a:rPr lang="en-IE"/>
              <a:t>Name Surname</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17747689" y="12522750"/>
            <a:ext cx="5607955" cy="685800"/>
          </a:xfrm>
          <a:prstGeom prst="rect">
            <a:avLst/>
          </a:prstGeom>
        </p:spPr>
        <p:txBody>
          <a:bodyPr lIns="0" tIns="0" rIns="0" bIns="0" anchor="b"/>
          <a:lstStyle>
            <a:lvl1pPr algn="r">
              <a:defRPr sz="2546">
                <a:solidFill>
                  <a:srgbClr val="363A92"/>
                </a:solidFill>
                <a:latin typeface="+mn-lt"/>
                <a:cs typeface="Arial" panose="020B0604020202020204" pitchFamily="34" charset="0"/>
              </a:defRPr>
            </a:lvl1pPr>
          </a:lstStyle>
          <a:p>
            <a:fld id="{B6F15528-21DE-4FAA-801E-634DDDAF4B2B}" type="slidenum">
              <a:rPr lang="en-IE" smtClean="0"/>
              <a:pPr/>
              <a:t>‹#›</a:t>
            </a:fld>
            <a:endParaRPr lang="en-IE"/>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1008873" y="2872599"/>
            <a:ext cx="4066303" cy="398540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5" name="Holder 3">
            <a:extLst>
              <a:ext uri="{FF2B5EF4-FFF2-40B4-BE49-F238E27FC236}">
                <a16:creationId xmlns:a16="http://schemas.microsoft.com/office/drawing/2014/main" id="{55E2D3B9-7856-B057-4A35-68DD923A4ED7}"/>
              </a:ext>
            </a:extLst>
          </p:cNvPr>
          <p:cNvSpPr>
            <a:spLocks noGrp="1"/>
          </p:cNvSpPr>
          <p:nvPr>
            <p:ph type="body" idx="11" hasCustomPrompt="1"/>
          </p:nvPr>
        </p:nvSpPr>
        <p:spPr>
          <a:xfrm>
            <a:off x="5578989" y="7213353"/>
            <a:ext cx="4066303" cy="1030882"/>
          </a:xfrm>
          <a:prstGeom prst="rect">
            <a:avLst/>
          </a:prstGeom>
        </p:spPr>
        <p:txBody>
          <a:bodyPr lIns="0" tIns="0" rIns="0" bIns="0"/>
          <a:lstStyle>
            <a:lvl1pPr>
              <a:spcAft>
                <a:spcPts val="2184"/>
              </a:spcAft>
              <a:defRPr sz="2910" b="1">
                <a:solidFill>
                  <a:srgbClr val="363A92"/>
                </a:solidFill>
                <a:latin typeface="+mn-lt"/>
                <a:cs typeface="Arial" panose="020B0604020202020204" pitchFamily="34" charset="0"/>
              </a:defRPr>
            </a:lvl1pPr>
          </a:lstStyle>
          <a:p>
            <a:r>
              <a:rPr lang="en-IE"/>
              <a:t>Name Surname</a:t>
            </a:r>
          </a:p>
        </p:txBody>
      </p:sp>
      <p:sp>
        <p:nvSpPr>
          <p:cNvPr id="10" name="Picture Placeholder 7">
            <a:extLst>
              <a:ext uri="{FF2B5EF4-FFF2-40B4-BE49-F238E27FC236}">
                <a16:creationId xmlns:a16="http://schemas.microsoft.com/office/drawing/2014/main" id="{444D3303-4802-9510-E574-6FA21A4C09C7}"/>
              </a:ext>
            </a:extLst>
          </p:cNvPr>
          <p:cNvSpPr>
            <a:spLocks noGrp="1"/>
          </p:cNvSpPr>
          <p:nvPr>
            <p:ph type="pic" sz="quarter" idx="12" hasCustomPrompt="1"/>
          </p:nvPr>
        </p:nvSpPr>
        <p:spPr>
          <a:xfrm>
            <a:off x="5578989" y="2872599"/>
            <a:ext cx="4066303" cy="398540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11" name="Holder 3">
            <a:extLst>
              <a:ext uri="{FF2B5EF4-FFF2-40B4-BE49-F238E27FC236}">
                <a16:creationId xmlns:a16="http://schemas.microsoft.com/office/drawing/2014/main" id="{E0BF5907-B5C6-DBEE-C90D-D874E1880DF4}"/>
              </a:ext>
            </a:extLst>
          </p:cNvPr>
          <p:cNvSpPr>
            <a:spLocks noGrp="1"/>
          </p:cNvSpPr>
          <p:nvPr>
            <p:ph type="body" idx="13" hasCustomPrompt="1"/>
          </p:nvPr>
        </p:nvSpPr>
        <p:spPr>
          <a:xfrm>
            <a:off x="10149106" y="7213353"/>
            <a:ext cx="4066303" cy="1030882"/>
          </a:xfrm>
          <a:prstGeom prst="rect">
            <a:avLst/>
          </a:prstGeom>
        </p:spPr>
        <p:txBody>
          <a:bodyPr lIns="0" tIns="0" rIns="0" bIns="0"/>
          <a:lstStyle>
            <a:lvl1pPr>
              <a:spcAft>
                <a:spcPts val="2184"/>
              </a:spcAft>
              <a:defRPr sz="2910" b="1">
                <a:solidFill>
                  <a:srgbClr val="363A92"/>
                </a:solidFill>
                <a:latin typeface="+mn-lt"/>
                <a:cs typeface="Arial" panose="020B0604020202020204" pitchFamily="34" charset="0"/>
              </a:defRPr>
            </a:lvl1pPr>
          </a:lstStyle>
          <a:p>
            <a:r>
              <a:rPr lang="en-IE"/>
              <a:t>Name Surname</a:t>
            </a:r>
          </a:p>
        </p:txBody>
      </p:sp>
      <p:sp>
        <p:nvSpPr>
          <p:cNvPr id="12" name="Picture Placeholder 7">
            <a:extLst>
              <a:ext uri="{FF2B5EF4-FFF2-40B4-BE49-F238E27FC236}">
                <a16:creationId xmlns:a16="http://schemas.microsoft.com/office/drawing/2014/main" id="{43F72B72-69AC-62EE-C6C0-A475A32A16CA}"/>
              </a:ext>
            </a:extLst>
          </p:cNvPr>
          <p:cNvSpPr>
            <a:spLocks noGrp="1"/>
          </p:cNvSpPr>
          <p:nvPr>
            <p:ph type="pic" sz="quarter" idx="14" hasCustomPrompt="1"/>
          </p:nvPr>
        </p:nvSpPr>
        <p:spPr>
          <a:xfrm>
            <a:off x="10149106" y="2872599"/>
            <a:ext cx="4066303" cy="398540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13" name="Holder 3">
            <a:extLst>
              <a:ext uri="{FF2B5EF4-FFF2-40B4-BE49-F238E27FC236}">
                <a16:creationId xmlns:a16="http://schemas.microsoft.com/office/drawing/2014/main" id="{FE9B0D82-8E22-0837-8C7B-F25827ED477A}"/>
              </a:ext>
            </a:extLst>
          </p:cNvPr>
          <p:cNvSpPr>
            <a:spLocks noGrp="1"/>
          </p:cNvSpPr>
          <p:nvPr>
            <p:ph type="body" idx="15" hasCustomPrompt="1"/>
          </p:nvPr>
        </p:nvSpPr>
        <p:spPr>
          <a:xfrm>
            <a:off x="14719222" y="7213353"/>
            <a:ext cx="4066303" cy="1030882"/>
          </a:xfrm>
          <a:prstGeom prst="rect">
            <a:avLst/>
          </a:prstGeom>
        </p:spPr>
        <p:txBody>
          <a:bodyPr lIns="0" tIns="0" rIns="0" bIns="0"/>
          <a:lstStyle>
            <a:lvl1pPr>
              <a:spcAft>
                <a:spcPts val="2184"/>
              </a:spcAft>
              <a:defRPr sz="2910" b="1">
                <a:solidFill>
                  <a:srgbClr val="363A92"/>
                </a:solidFill>
                <a:latin typeface="+mn-lt"/>
                <a:cs typeface="Arial" panose="020B0604020202020204" pitchFamily="34" charset="0"/>
              </a:defRPr>
            </a:lvl1pPr>
          </a:lstStyle>
          <a:p>
            <a:r>
              <a:rPr lang="en-IE"/>
              <a:t>Name Surname</a:t>
            </a:r>
          </a:p>
        </p:txBody>
      </p:sp>
      <p:sp>
        <p:nvSpPr>
          <p:cNvPr id="14" name="Picture Placeholder 7">
            <a:extLst>
              <a:ext uri="{FF2B5EF4-FFF2-40B4-BE49-F238E27FC236}">
                <a16:creationId xmlns:a16="http://schemas.microsoft.com/office/drawing/2014/main" id="{BAF6A549-D8DB-E3D0-4BD6-7F00791D3EF3}"/>
              </a:ext>
            </a:extLst>
          </p:cNvPr>
          <p:cNvSpPr>
            <a:spLocks noGrp="1"/>
          </p:cNvSpPr>
          <p:nvPr>
            <p:ph type="pic" sz="quarter" idx="16" hasCustomPrompt="1"/>
          </p:nvPr>
        </p:nvSpPr>
        <p:spPr>
          <a:xfrm>
            <a:off x="14719222" y="2872599"/>
            <a:ext cx="4066303" cy="398540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15" name="Holder 3">
            <a:extLst>
              <a:ext uri="{FF2B5EF4-FFF2-40B4-BE49-F238E27FC236}">
                <a16:creationId xmlns:a16="http://schemas.microsoft.com/office/drawing/2014/main" id="{825A93AF-C4C4-5449-AA29-E6ED3229DD87}"/>
              </a:ext>
            </a:extLst>
          </p:cNvPr>
          <p:cNvSpPr>
            <a:spLocks noGrp="1"/>
          </p:cNvSpPr>
          <p:nvPr>
            <p:ph type="body" idx="17" hasCustomPrompt="1"/>
          </p:nvPr>
        </p:nvSpPr>
        <p:spPr>
          <a:xfrm>
            <a:off x="19289341" y="7213353"/>
            <a:ext cx="4066303" cy="1030882"/>
          </a:xfrm>
          <a:prstGeom prst="rect">
            <a:avLst/>
          </a:prstGeom>
        </p:spPr>
        <p:txBody>
          <a:bodyPr lIns="0" tIns="0" rIns="0" bIns="0"/>
          <a:lstStyle>
            <a:lvl1pPr>
              <a:spcAft>
                <a:spcPts val="2184"/>
              </a:spcAft>
              <a:defRPr sz="2910" b="1">
                <a:solidFill>
                  <a:srgbClr val="363A92"/>
                </a:solidFill>
                <a:latin typeface="+mn-lt"/>
                <a:cs typeface="Arial" panose="020B0604020202020204" pitchFamily="34" charset="0"/>
              </a:defRPr>
            </a:lvl1pPr>
          </a:lstStyle>
          <a:p>
            <a:r>
              <a:rPr lang="en-IE"/>
              <a:t>Name Surname</a:t>
            </a:r>
          </a:p>
        </p:txBody>
      </p:sp>
      <p:sp>
        <p:nvSpPr>
          <p:cNvPr id="16" name="Picture Placeholder 7">
            <a:extLst>
              <a:ext uri="{FF2B5EF4-FFF2-40B4-BE49-F238E27FC236}">
                <a16:creationId xmlns:a16="http://schemas.microsoft.com/office/drawing/2014/main" id="{933B3666-69E3-1457-2AC1-C75F47822A4E}"/>
              </a:ext>
            </a:extLst>
          </p:cNvPr>
          <p:cNvSpPr>
            <a:spLocks noGrp="1"/>
          </p:cNvSpPr>
          <p:nvPr>
            <p:ph type="pic" sz="quarter" idx="18" hasCustomPrompt="1"/>
          </p:nvPr>
        </p:nvSpPr>
        <p:spPr>
          <a:xfrm>
            <a:off x="19289341" y="2872599"/>
            <a:ext cx="4066303" cy="398540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6" name="Title 5">
            <a:extLst>
              <a:ext uri="{FF2B5EF4-FFF2-40B4-BE49-F238E27FC236}">
                <a16:creationId xmlns:a16="http://schemas.microsoft.com/office/drawing/2014/main" id="{D0655779-85B2-F022-7D52-1EF2DE7477B2}"/>
              </a:ext>
            </a:extLst>
          </p:cNvPr>
          <p:cNvSpPr>
            <a:spLocks noGrp="1"/>
          </p:cNvSpPr>
          <p:nvPr>
            <p:ph type="title" hasCustomPrompt="1"/>
          </p:nvPr>
        </p:nvSpPr>
        <p:spPr>
          <a:xfrm>
            <a:off x="1008873" y="943408"/>
            <a:ext cx="16738817" cy="1713596"/>
          </a:xfrm>
        </p:spPr>
        <p:txBody>
          <a:bodyPr/>
          <a:lstStyle>
            <a:lvl1pPr>
              <a:defRPr/>
            </a:lvl1pPr>
          </a:lstStyle>
          <a:p>
            <a:r>
              <a:rPr lang="en-US"/>
              <a:t>Meet the team</a:t>
            </a:r>
            <a:endParaRPr lang="en-GB"/>
          </a:p>
        </p:txBody>
      </p:sp>
    </p:spTree>
    <p:extLst>
      <p:ext uri="{BB962C8B-B14F-4D97-AF65-F5344CB8AC3E}">
        <p14:creationId xmlns:p14="http://schemas.microsoft.com/office/powerpoint/2010/main" val="20388017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 (chart/graph)">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1008875" y="3154681"/>
            <a:ext cx="7350668" cy="8416510"/>
          </a:xfrm>
          <a:prstGeom prst="rect">
            <a:avLst/>
          </a:prstGeom>
        </p:spPr>
        <p:txBody>
          <a:bodyPr lIns="0" tIns="0" rIns="0" bIns="0"/>
          <a:lstStyle>
            <a:lvl1pPr>
              <a:spcAft>
                <a:spcPts val="2184"/>
              </a:spcAft>
              <a:defRPr sz="2910">
                <a:solidFill>
                  <a:srgbClr val="363A92"/>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17764874" y="12522750"/>
            <a:ext cx="5607955" cy="685800"/>
          </a:xfrm>
          <a:prstGeom prst="rect">
            <a:avLst/>
          </a:prstGeom>
        </p:spPr>
        <p:txBody>
          <a:bodyPr lIns="0" tIns="0" rIns="0" bIns="0" anchor="b"/>
          <a:lstStyle>
            <a:lvl1pPr algn="r">
              <a:defRPr sz="2546">
                <a:solidFill>
                  <a:srgbClr val="363A92"/>
                </a:solidFill>
                <a:latin typeface="+mn-lt"/>
                <a:cs typeface="Arial" panose="020B0604020202020204" pitchFamily="34" charset="0"/>
              </a:defRPr>
            </a:lvl1pPr>
          </a:lstStyle>
          <a:p>
            <a:fld id="{B6F15528-21DE-4FAA-801E-634DDDAF4B2B}" type="slidenum">
              <a:rPr lang="en-IE" smtClean="0"/>
              <a:pPr/>
              <a:t>‹#›</a:t>
            </a:fld>
            <a:endParaRPr lang="en-IE"/>
          </a:p>
        </p:txBody>
      </p:sp>
      <p:sp>
        <p:nvSpPr>
          <p:cNvPr id="7" name="Chart Placeholder 5">
            <a:extLst>
              <a:ext uri="{FF2B5EF4-FFF2-40B4-BE49-F238E27FC236}">
                <a16:creationId xmlns:a16="http://schemas.microsoft.com/office/drawing/2014/main" id="{06102A41-F616-0E5A-7134-7369B06C0BCE}"/>
              </a:ext>
            </a:extLst>
          </p:cNvPr>
          <p:cNvSpPr>
            <a:spLocks noGrp="1"/>
          </p:cNvSpPr>
          <p:nvPr>
            <p:ph type="chart" sz="quarter" idx="11" hasCustomPrompt="1"/>
          </p:nvPr>
        </p:nvSpPr>
        <p:spPr>
          <a:xfrm>
            <a:off x="9199886" y="3155604"/>
            <a:ext cx="14172944" cy="8692832"/>
          </a:xfrm>
          <a:prstGeom prst="rect">
            <a:avLst/>
          </a:prstGeom>
        </p:spPr>
        <p:txBody>
          <a:bodyPr/>
          <a:lstStyle>
            <a:lvl1pPr algn="ctr">
              <a:defRPr sz="2184">
                <a:solidFill>
                  <a:srgbClr val="363A92"/>
                </a:solidFill>
                <a:latin typeface="+mn-lt"/>
                <a:cs typeface="Arial" panose="020B0604020202020204" pitchFamily="34" charset="0"/>
              </a:defRPr>
            </a:lvl1pPr>
          </a:lstStyle>
          <a:p>
            <a:r>
              <a:rPr lang="en-US"/>
              <a:t>Click the icon to add a graph or chart</a:t>
            </a:r>
          </a:p>
        </p:txBody>
      </p:sp>
      <p:sp>
        <p:nvSpPr>
          <p:cNvPr id="5" name="Title 4">
            <a:extLst>
              <a:ext uri="{FF2B5EF4-FFF2-40B4-BE49-F238E27FC236}">
                <a16:creationId xmlns:a16="http://schemas.microsoft.com/office/drawing/2014/main" id="{C10B5128-28E5-D682-EF28-E13BC661E49D}"/>
              </a:ext>
            </a:extLst>
          </p:cNvPr>
          <p:cNvSpPr>
            <a:spLocks noGrp="1"/>
          </p:cNvSpPr>
          <p:nvPr>
            <p:ph type="title" hasCustomPrompt="1"/>
          </p:nvPr>
        </p:nvSpPr>
        <p:spPr>
          <a:xfrm>
            <a:off x="1008873" y="943408"/>
            <a:ext cx="18238659" cy="1713596"/>
          </a:xfrm>
        </p:spPr>
        <p:txBody>
          <a:bodyPr/>
          <a:lstStyle>
            <a:lvl1pPr>
              <a:defRPr/>
            </a:lvl1pPr>
          </a:lstStyle>
          <a:p>
            <a:r>
              <a:rPr lang="en-US"/>
              <a:t>Page title goes here</a:t>
            </a:r>
            <a:endParaRPr lang="en-GB"/>
          </a:p>
        </p:txBody>
      </p:sp>
    </p:spTree>
    <p:extLst>
      <p:ext uri="{BB962C8B-B14F-4D97-AF65-F5344CB8AC3E}">
        <p14:creationId xmlns:p14="http://schemas.microsoft.com/office/powerpoint/2010/main" val="39793575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logo and title only">
    <p:bg>
      <p:bgPr>
        <a:solidFill>
          <a:schemeClr val="bg1"/>
        </a:solidFill>
        <a:effectLst/>
      </p:bgPr>
    </p:bg>
    <p:spTree>
      <p:nvGrpSpPr>
        <p:cNvPr id="1" name=""/>
        <p:cNvGrpSpPr/>
        <p:nvPr/>
      </p:nvGrpSpPr>
      <p:grpSpPr>
        <a:xfrm>
          <a:off x="0" y="0"/>
          <a:ext cx="0" cy="0"/>
          <a:chOff x="0" y="0"/>
          <a:chExt cx="0" cy="0"/>
        </a:xfrm>
      </p:grpSpPr>
      <p:sp>
        <p:nvSpPr>
          <p:cNvPr id="6" name="Holder 2">
            <a:extLst>
              <a:ext uri="{FF2B5EF4-FFF2-40B4-BE49-F238E27FC236}">
                <a16:creationId xmlns:a16="http://schemas.microsoft.com/office/drawing/2014/main" id="{53A96A89-88E7-336C-E549-9D337CBC6017}"/>
              </a:ext>
            </a:extLst>
          </p:cNvPr>
          <p:cNvSpPr>
            <a:spLocks noGrp="1"/>
          </p:cNvSpPr>
          <p:nvPr>
            <p:ph type="title" hasCustomPrompt="1"/>
          </p:nvPr>
        </p:nvSpPr>
        <p:spPr>
          <a:xfrm>
            <a:off x="1008877" y="943408"/>
            <a:ext cx="18382662" cy="1713596"/>
          </a:xfrm>
          <a:prstGeom prst="rect">
            <a:avLst/>
          </a:prstGeom>
        </p:spPr>
        <p:txBody>
          <a:bodyPr lIns="0" tIns="0" rIns="0" bIns="0"/>
          <a:lstStyle>
            <a:lvl1pPr>
              <a:defRPr sz="6550" b="0" i="0">
                <a:solidFill>
                  <a:srgbClr val="363A92"/>
                </a:solidFill>
                <a:latin typeface="+mj-lt"/>
                <a:cs typeface="Arial" panose="020B0604020202020204" pitchFamily="34" charset="0"/>
              </a:defRPr>
            </a:lvl1pPr>
          </a:lstStyle>
          <a:p>
            <a:r>
              <a:rPr lang="en-IE" sz="6550"/>
              <a:t>Page title goes here</a:t>
            </a:r>
            <a:endParaRPr/>
          </a:p>
        </p:txBody>
      </p:sp>
      <p:pic>
        <p:nvPicPr>
          <p:cNvPr id="10" name="Picture 287">
            <a:extLst>
              <a:ext uri="{FF2B5EF4-FFF2-40B4-BE49-F238E27FC236}">
                <a16:creationId xmlns:a16="http://schemas.microsoft.com/office/drawing/2014/main" id="{177899CC-70D7-C7F1-E56D-52625DF0E9C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1402671" y="666161"/>
            <a:ext cx="1970868" cy="524078"/>
          </a:xfrm>
          <a:prstGeom prst="rect">
            <a:avLst/>
          </a:prstGeom>
        </p:spPr>
      </p:pic>
    </p:spTree>
    <p:extLst>
      <p:ext uri="{BB962C8B-B14F-4D97-AF65-F5344CB8AC3E}">
        <p14:creationId xmlns:p14="http://schemas.microsoft.com/office/powerpoint/2010/main" val="35763040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1 image)">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1008877" y="943408"/>
            <a:ext cx="18238655" cy="1713596"/>
          </a:xfrm>
          <a:prstGeom prst="rect">
            <a:avLst/>
          </a:prstGeom>
        </p:spPr>
        <p:txBody>
          <a:bodyPr lIns="0" tIns="0" rIns="0" bIns="0"/>
          <a:lstStyle>
            <a:lvl1pPr>
              <a:defRPr sz="6550" b="0" i="0">
                <a:solidFill>
                  <a:schemeClr val="bg1"/>
                </a:solidFill>
                <a:latin typeface="+mn-lt"/>
                <a:cs typeface="Arial" panose="020B0604020202020204" pitchFamily="34" charset="0"/>
              </a:defRPr>
            </a:lvl1pPr>
          </a:lstStyle>
          <a:p>
            <a:r>
              <a:rPr lang="en-IE" sz="6550"/>
              <a:t>Page title goes here</a:t>
            </a:r>
            <a:endParaRPr/>
          </a:p>
        </p:txBody>
      </p:sp>
      <p:sp>
        <p:nvSpPr>
          <p:cNvPr id="3" name="Holder 3"/>
          <p:cNvSpPr>
            <a:spLocks noGrp="1"/>
          </p:cNvSpPr>
          <p:nvPr>
            <p:ph type="body" idx="1" hasCustomPrompt="1"/>
          </p:nvPr>
        </p:nvSpPr>
        <p:spPr>
          <a:xfrm>
            <a:off x="1008875" y="3154681"/>
            <a:ext cx="7350668" cy="8416510"/>
          </a:xfrm>
          <a:prstGeom prst="rect">
            <a:avLst/>
          </a:prstGeom>
        </p:spPr>
        <p:txBody>
          <a:bodyPr lIns="0" tIns="0" rIns="0" bIns="0"/>
          <a:lstStyle>
            <a:lvl1pPr>
              <a:spcAft>
                <a:spcPts val="2184"/>
              </a:spcAft>
              <a:defRPr sz="2910">
                <a:solidFill>
                  <a:schemeClr val="bg1"/>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9199883" y="3155604"/>
            <a:ext cx="14172946" cy="8692832"/>
          </a:xfrm>
          <a:prstGeom prst="roundRect">
            <a:avLst>
              <a:gd name="adj" fmla="val 10628"/>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12" name="Date Placeholder 11">
            <a:extLst>
              <a:ext uri="{FF2B5EF4-FFF2-40B4-BE49-F238E27FC236}">
                <a16:creationId xmlns:a16="http://schemas.microsoft.com/office/drawing/2014/main" id="{CC0A3E64-5C95-66AE-022D-A5FA48E2B33F}"/>
              </a:ext>
            </a:extLst>
          </p:cNvPr>
          <p:cNvSpPr>
            <a:spLocks noGrp="1"/>
          </p:cNvSpPr>
          <p:nvPr>
            <p:ph type="dt" sz="half" idx="11"/>
          </p:nvPr>
        </p:nvSpPr>
        <p:spPr/>
        <p:txBody>
          <a:bodyPr/>
          <a:lstStyle>
            <a:lvl1pPr>
              <a:defRPr>
                <a:solidFill>
                  <a:schemeClr val="bg1"/>
                </a:solidFill>
              </a:defRPr>
            </a:lvl1pPr>
          </a:lstStyle>
          <a:p>
            <a:pPr algn="ctr"/>
            <a:r>
              <a:rPr lang="en-GB"/>
              <a:t>May 2025</a:t>
            </a:r>
          </a:p>
        </p:txBody>
      </p:sp>
      <p:sp>
        <p:nvSpPr>
          <p:cNvPr id="13" name="Footer Placeholder 12">
            <a:extLst>
              <a:ext uri="{FF2B5EF4-FFF2-40B4-BE49-F238E27FC236}">
                <a16:creationId xmlns:a16="http://schemas.microsoft.com/office/drawing/2014/main" id="{78259817-71D9-9CE9-F2A0-72EF482770A9}"/>
              </a:ext>
            </a:extLst>
          </p:cNvPr>
          <p:cNvSpPr>
            <a:spLocks noGrp="1"/>
          </p:cNvSpPr>
          <p:nvPr>
            <p:ph type="ftr" sz="quarter" idx="12"/>
          </p:nvPr>
        </p:nvSpPr>
        <p:spPr/>
        <p:txBody>
          <a:bodyPr/>
          <a:lstStyle>
            <a:lvl1pPr>
              <a:defRPr>
                <a:solidFill>
                  <a:schemeClr val="bg1"/>
                </a:solidFill>
              </a:defRPr>
            </a:lvl1pPr>
          </a:lstStyle>
          <a:p>
            <a:endParaRPr lang="en-GB"/>
          </a:p>
        </p:txBody>
      </p:sp>
      <p:sp>
        <p:nvSpPr>
          <p:cNvPr id="14" name="Slide Number Placeholder 13">
            <a:extLst>
              <a:ext uri="{FF2B5EF4-FFF2-40B4-BE49-F238E27FC236}">
                <a16:creationId xmlns:a16="http://schemas.microsoft.com/office/drawing/2014/main" id="{01AA525E-FC9A-5345-2D4F-6E3E58B1F20E}"/>
              </a:ext>
            </a:extLst>
          </p:cNvPr>
          <p:cNvSpPr>
            <a:spLocks noGrp="1"/>
          </p:cNvSpPr>
          <p:nvPr>
            <p:ph type="sldNum" sz="quarter" idx="13"/>
          </p:nvPr>
        </p:nvSpPr>
        <p:spPr/>
        <p:txBody>
          <a:bodyPr/>
          <a:lstStyle>
            <a:lvl1pPr>
              <a:defRPr>
                <a:solidFill>
                  <a:schemeClr val="bg1"/>
                </a:solidFill>
              </a:defRPr>
            </a:lvl1pPr>
          </a:lstStyle>
          <a:p>
            <a:fld id="{F4FB2FA0-B311-4FD1-A6C3-B0014DBF514B}" type="slidenum">
              <a:rPr lang="en-GB" smtClean="0"/>
              <a:pPr/>
              <a:t>‹#›</a:t>
            </a:fld>
            <a:endParaRPr lang="en-GB"/>
          </a:p>
        </p:txBody>
      </p:sp>
      <p:pic>
        <p:nvPicPr>
          <p:cNvPr id="4" name="Picture 287">
            <a:extLst>
              <a:ext uri="{FF2B5EF4-FFF2-40B4-BE49-F238E27FC236}">
                <a16:creationId xmlns:a16="http://schemas.microsoft.com/office/drawing/2014/main" id="{6C76B594-542C-67F1-F354-78EAA3BC3B7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1402671" y="666161"/>
            <a:ext cx="1970868" cy="524078"/>
          </a:xfrm>
          <a:prstGeom prst="rect">
            <a:avLst/>
          </a:prstGeom>
        </p:spPr>
      </p:pic>
    </p:spTree>
    <p:extLst>
      <p:ext uri="{BB962C8B-B14F-4D97-AF65-F5344CB8AC3E}">
        <p14:creationId xmlns:p14="http://schemas.microsoft.com/office/powerpoint/2010/main" val="37896044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2 images)">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1008877" y="943408"/>
            <a:ext cx="17806635" cy="1713596"/>
          </a:xfrm>
          <a:prstGeom prst="rect">
            <a:avLst/>
          </a:prstGeom>
        </p:spPr>
        <p:txBody>
          <a:bodyPr lIns="0" tIns="0" rIns="0" bIns="0"/>
          <a:lstStyle>
            <a:lvl1pPr>
              <a:defRPr sz="6550" b="0" i="0">
                <a:solidFill>
                  <a:schemeClr val="bg1"/>
                </a:solidFill>
                <a:latin typeface="+mj-lt"/>
                <a:cs typeface="Arial" panose="020B0604020202020204" pitchFamily="34" charset="0"/>
              </a:defRPr>
            </a:lvl1pPr>
          </a:lstStyle>
          <a:p>
            <a:r>
              <a:rPr lang="en-IE" sz="6550"/>
              <a:t>Page title goes here</a:t>
            </a:r>
            <a:endParaRPr/>
          </a:p>
        </p:txBody>
      </p:sp>
      <p:sp>
        <p:nvSpPr>
          <p:cNvPr id="3" name="Holder 3"/>
          <p:cNvSpPr>
            <a:spLocks noGrp="1"/>
          </p:cNvSpPr>
          <p:nvPr>
            <p:ph type="body" idx="1" hasCustomPrompt="1"/>
          </p:nvPr>
        </p:nvSpPr>
        <p:spPr>
          <a:xfrm>
            <a:off x="1008875" y="3154681"/>
            <a:ext cx="7350668" cy="8416510"/>
          </a:xfrm>
          <a:prstGeom prst="rect">
            <a:avLst/>
          </a:prstGeom>
        </p:spPr>
        <p:txBody>
          <a:bodyPr lIns="0" tIns="0" rIns="0" bIns="0"/>
          <a:lstStyle>
            <a:lvl1pPr>
              <a:spcAft>
                <a:spcPts val="2184"/>
              </a:spcAft>
              <a:defRPr sz="2910">
                <a:solidFill>
                  <a:schemeClr val="bg1"/>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9305008" y="3155604"/>
            <a:ext cx="6561533" cy="869283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10" name="Picture Placeholder 7">
            <a:extLst>
              <a:ext uri="{FF2B5EF4-FFF2-40B4-BE49-F238E27FC236}">
                <a16:creationId xmlns:a16="http://schemas.microsoft.com/office/drawing/2014/main" id="{99F917B1-F51A-D7C7-DD44-893E8A36E13E}"/>
              </a:ext>
            </a:extLst>
          </p:cNvPr>
          <p:cNvSpPr>
            <a:spLocks noGrp="1"/>
          </p:cNvSpPr>
          <p:nvPr>
            <p:ph type="pic" sz="quarter" idx="11" hasCustomPrompt="1"/>
          </p:nvPr>
        </p:nvSpPr>
        <p:spPr>
          <a:xfrm>
            <a:off x="16812006" y="3155604"/>
            <a:ext cx="6561533" cy="869283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7" name="Date Placeholder 6">
            <a:extLst>
              <a:ext uri="{FF2B5EF4-FFF2-40B4-BE49-F238E27FC236}">
                <a16:creationId xmlns:a16="http://schemas.microsoft.com/office/drawing/2014/main" id="{008F3562-9AEA-B578-4787-6401104CAB14}"/>
              </a:ext>
            </a:extLst>
          </p:cNvPr>
          <p:cNvSpPr>
            <a:spLocks noGrp="1"/>
          </p:cNvSpPr>
          <p:nvPr>
            <p:ph type="dt" sz="half" idx="12"/>
          </p:nvPr>
        </p:nvSpPr>
        <p:spPr/>
        <p:txBody>
          <a:bodyPr/>
          <a:lstStyle>
            <a:lvl1pPr>
              <a:defRPr>
                <a:solidFill>
                  <a:schemeClr val="bg1"/>
                </a:solidFill>
              </a:defRPr>
            </a:lvl1pPr>
          </a:lstStyle>
          <a:p>
            <a:pPr algn="ctr"/>
            <a:r>
              <a:rPr lang="en-GB"/>
              <a:t>May 2025</a:t>
            </a:r>
          </a:p>
        </p:txBody>
      </p:sp>
      <p:sp>
        <p:nvSpPr>
          <p:cNvPr id="9" name="Footer Placeholder 8">
            <a:extLst>
              <a:ext uri="{FF2B5EF4-FFF2-40B4-BE49-F238E27FC236}">
                <a16:creationId xmlns:a16="http://schemas.microsoft.com/office/drawing/2014/main" id="{298D448D-A3B2-E80E-5A11-229DB672BC07}"/>
              </a:ext>
            </a:extLst>
          </p:cNvPr>
          <p:cNvSpPr>
            <a:spLocks noGrp="1"/>
          </p:cNvSpPr>
          <p:nvPr>
            <p:ph type="ftr" sz="quarter" idx="13"/>
          </p:nvPr>
        </p:nvSpPr>
        <p:spPr/>
        <p:txBody>
          <a:bodyPr/>
          <a:lstStyle>
            <a:lvl1pPr>
              <a:defRPr>
                <a:solidFill>
                  <a:schemeClr val="bg1"/>
                </a:solidFill>
              </a:defRPr>
            </a:lvl1pPr>
          </a:lstStyle>
          <a:p>
            <a:endParaRPr lang="en-GB"/>
          </a:p>
        </p:txBody>
      </p:sp>
      <p:sp>
        <p:nvSpPr>
          <p:cNvPr id="11" name="Slide Number Placeholder 10">
            <a:extLst>
              <a:ext uri="{FF2B5EF4-FFF2-40B4-BE49-F238E27FC236}">
                <a16:creationId xmlns:a16="http://schemas.microsoft.com/office/drawing/2014/main" id="{367DB460-21E1-D17E-9108-1011B7AA2CDE}"/>
              </a:ext>
            </a:extLst>
          </p:cNvPr>
          <p:cNvSpPr>
            <a:spLocks noGrp="1"/>
          </p:cNvSpPr>
          <p:nvPr>
            <p:ph type="sldNum" sz="quarter" idx="14"/>
          </p:nvPr>
        </p:nvSpPr>
        <p:spPr>
          <a:xfrm>
            <a:off x="22096562" y="12412592"/>
            <a:ext cx="1276977" cy="720000"/>
          </a:xfrm>
        </p:spPr>
        <p:txBody>
          <a:bodyPr/>
          <a:lstStyle>
            <a:lvl1pPr>
              <a:defRPr>
                <a:solidFill>
                  <a:schemeClr val="bg1"/>
                </a:solidFill>
              </a:defRPr>
            </a:lvl1pPr>
          </a:lstStyle>
          <a:p>
            <a:fld id="{F4FB2FA0-B311-4FD1-A6C3-B0014DBF514B}" type="slidenum">
              <a:rPr lang="en-GB" smtClean="0"/>
              <a:pPr/>
              <a:t>‹#›</a:t>
            </a:fld>
            <a:endParaRPr lang="en-GB"/>
          </a:p>
        </p:txBody>
      </p:sp>
      <p:pic>
        <p:nvPicPr>
          <p:cNvPr id="4" name="Picture 287">
            <a:extLst>
              <a:ext uri="{FF2B5EF4-FFF2-40B4-BE49-F238E27FC236}">
                <a16:creationId xmlns:a16="http://schemas.microsoft.com/office/drawing/2014/main" id="{F9338E08-1F94-61DB-4B9B-CAE9DFE4227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1402671" y="666161"/>
            <a:ext cx="1970868" cy="524078"/>
          </a:xfrm>
          <a:prstGeom prst="rect">
            <a:avLst/>
          </a:prstGeom>
        </p:spPr>
      </p:pic>
    </p:spTree>
    <p:extLst>
      <p:ext uri="{BB962C8B-B14F-4D97-AF65-F5344CB8AC3E}">
        <p14:creationId xmlns:p14="http://schemas.microsoft.com/office/powerpoint/2010/main" val="7702716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4 images)">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1008878" y="943408"/>
            <a:ext cx="17230608" cy="1713596"/>
          </a:xfrm>
          <a:prstGeom prst="rect">
            <a:avLst/>
          </a:prstGeom>
        </p:spPr>
        <p:txBody>
          <a:bodyPr lIns="0" tIns="0" rIns="0" bIns="0"/>
          <a:lstStyle>
            <a:lvl1pPr>
              <a:defRPr sz="6550" b="0" i="0">
                <a:solidFill>
                  <a:schemeClr val="bg1"/>
                </a:solidFill>
                <a:latin typeface="+mj-lt"/>
                <a:cs typeface="Arial" panose="020B0604020202020204" pitchFamily="34" charset="0"/>
              </a:defRPr>
            </a:lvl1pPr>
          </a:lstStyle>
          <a:p>
            <a:r>
              <a:rPr lang="en-IE" sz="6550"/>
              <a:t>Page title goes here</a:t>
            </a:r>
            <a:endParaRPr/>
          </a:p>
        </p:txBody>
      </p:sp>
      <p:sp>
        <p:nvSpPr>
          <p:cNvPr id="3" name="Holder 3"/>
          <p:cNvSpPr>
            <a:spLocks noGrp="1"/>
          </p:cNvSpPr>
          <p:nvPr>
            <p:ph type="body" idx="1" hasCustomPrompt="1"/>
          </p:nvPr>
        </p:nvSpPr>
        <p:spPr>
          <a:xfrm>
            <a:off x="1008875" y="3154681"/>
            <a:ext cx="7350668" cy="8416510"/>
          </a:xfrm>
          <a:prstGeom prst="rect">
            <a:avLst/>
          </a:prstGeom>
        </p:spPr>
        <p:txBody>
          <a:bodyPr lIns="0" tIns="0" rIns="0" bIns="0"/>
          <a:lstStyle>
            <a:lvl1pPr>
              <a:spcAft>
                <a:spcPts val="2184"/>
              </a:spcAft>
              <a:defRPr sz="2910">
                <a:solidFill>
                  <a:schemeClr val="bg1"/>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17765584" y="12522750"/>
            <a:ext cx="5607955" cy="685800"/>
          </a:xfrm>
          <a:prstGeom prst="rect">
            <a:avLst/>
          </a:prstGeom>
        </p:spPr>
        <p:txBody>
          <a:bodyPr lIns="0" tIns="0" rIns="0" bIns="0" anchor="b"/>
          <a:lstStyle>
            <a:lvl1pPr algn="r">
              <a:defRPr sz="2546">
                <a:solidFill>
                  <a:schemeClr val="bg1"/>
                </a:solidFill>
                <a:latin typeface="+mn-lt"/>
                <a:cs typeface="Arial" panose="020B0604020202020204" pitchFamily="34" charset="0"/>
              </a:defRPr>
            </a:lvl1pPr>
          </a:lstStyle>
          <a:p>
            <a:fld id="{B6F15528-21DE-4FAA-801E-634DDDAF4B2B}" type="slidenum">
              <a:rPr lang="en-IE" smtClean="0"/>
              <a:pPr/>
              <a:t>‹#›</a:t>
            </a:fld>
            <a:endParaRPr lang="en-IE"/>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9217972" y="3155604"/>
            <a:ext cx="6804901" cy="4349304"/>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6" name="Picture Placeholder 7">
            <a:extLst>
              <a:ext uri="{FF2B5EF4-FFF2-40B4-BE49-F238E27FC236}">
                <a16:creationId xmlns:a16="http://schemas.microsoft.com/office/drawing/2014/main" id="{98314EC4-E5A0-C649-F5EF-1E9236225E8C}"/>
              </a:ext>
            </a:extLst>
          </p:cNvPr>
          <p:cNvSpPr>
            <a:spLocks noGrp="1"/>
          </p:cNvSpPr>
          <p:nvPr>
            <p:ph type="pic" sz="quarter" idx="12" hasCustomPrompt="1"/>
          </p:nvPr>
        </p:nvSpPr>
        <p:spPr>
          <a:xfrm>
            <a:off x="9217972" y="7875244"/>
            <a:ext cx="6804901" cy="4349304"/>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7" name="Picture Placeholder 7">
            <a:extLst>
              <a:ext uri="{FF2B5EF4-FFF2-40B4-BE49-F238E27FC236}">
                <a16:creationId xmlns:a16="http://schemas.microsoft.com/office/drawing/2014/main" id="{6C4BB63F-0230-2356-3543-54C339E253E3}"/>
              </a:ext>
            </a:extLst>
          </p:cNvPr>
          <p:cNvSpPr>
            <a:spLocks noGrp="1"/>
          </p:cNvSpPr>
          <p:nvPr>
            <p:ph type="pic" sz="quarter" idx="13" hasCustomPrompt="1"/>
          </p:nvPr>
        </p:nvSpPr>
        <p:spPr>
          <a:xfrm>
            <a:off x="16568638" y="3155604"/>
            <a:ext cx="6804901" cy="4349304"/>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9" name="Picture Placeholder 7">
            <a:extLst>
              <a:ext uri="{FF2B5EF4-FFF2-40B4-BE49-F238E27FC236}">
                <a16:creationId xmlns:a16="http://schemas.microsoft.com/office/drawing/2014/main" id="{35C5486B-1B0C-E055-35CB-53BB39E04F56}"/>
              </a:ext>
            </a:extLst>
          </p:cNvPr>
          <p:cNvSpPr>
            <a:spLocks noGrp="1"/>
          </p:cNvSpPr>
          <p:nvPr>
            <p:ph type="pic" sz="quarter" idx="14" hasCustomPrompt="1"/>
          </p:nvPr>
        </p:nvSpPr>
        <p:spPr>
          <a:xfrm>
            <a:off x="16568638" y="7875244"/>
            <a:ext cx="6804901" cy="4349304"/>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pic>
        <p:nvPicPr>
          <p:cNvPr id="5" name="Picture 287">
            <a:extLst>
              <a:ext uri="{FF2B5EF4-FFF2-40B4-BE49-F238E27FC236}">
                <a16:creationId xmlns:a16="http://schemas.microsoft.com/office/drawing/2014/main" id="{01D2843D-9561-7F5C-2BDC-AE788D5EAE9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1402671" y="666161"/>
            <a:ext cx="1970868" cy="524078"/>
          </a:xfrm>
          <a:prstGeom prst="rect">
            <a:avLst/>
          </a:prstGeom>
        </p:spPr>
      </p:pic>
    </p:spTree>
    <p:extLst>
      <p:ext uri="{BB962C8B-B14F-4D97-AF65-F5344CB8AC3E}">
        <p14:creationId xmlns:p14="http://schemas.microsoft.com/office/powerpoint/2010/main" val="18267848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2 columns)">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1008877" y="2209801"/>
            <a:ext cx="7947773" cy="4278538"/>
          </a:xfrm>
          <a:prstGeom prst="rect">
            <a:avLst/>
          </a:prstGeom>
        </p:spPr>
        <p:txBody>
          <a:bodyPr lIns="0" tIns="0" rIns="0" bIns="0" anchor="t" anchorCtr="0"/>
          <a:lstStyle>
            <a:lvl1pPr>
              <a:defRPr sz="9218" b="0" i="0">
                <a:solidFill>
                  <a:schemeClr val="bg1"/>
                </a:solidFill>
                <a:latin typeface="+mj-lt"/>
                <a:cs typeface="Arial" panose="020B0604020202020204" pitchFamily="34" charset="0"/>
              </a:defRPr>
            </a:lvl1pPr>
          </a:lstStyle>
          <a:p>
            <a:r>
              <a:rPr lang="en-IE"/>
              <a:t>Page title goes here</a:t>
            </a:r>
            <a:endParaRPr/>
          </a:p>
        </p:txBody>
      </p:sp>
      <p:sp>
        <p:nvSpPr>
          <p:cNvPr id="3" name="Holder 3"/>
          <p:cNvSpPr>
            <a:spLocks noGrp="1"/>
          </p:cNvSpPr>
          <p:nvPr>
            <p:ph type="body" idx="1" hasCustomPrompt="1"/>
          </p:nvPr>
        </p:nvSpPr>
        <p:spPr>
          <a:xfrm>
            <a:off x="10527722" y="2497667"/>
            <a:ext cx="6009187" cy="9073526"/>
          </a:xfrm>
          <a:prstGeom prst="rect">
            <a:avLst/>
          </a:prstGeom>
        </p:spPr>
        <p:txBody>
          <a:bodyPr lIns="0" tIns="0" rIns="0" bIns="0"/>
          <a:lstStyle>
            <a:lvl1pPr>
              <a:spcAft>
                <a:spcPts val="2184"/>
              </a:spcAft>
              <a:defRPr sz="2910">
                <a:solidFill>
                  <a:schemeClr val="bg1"/>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17737312" y="12522750"/>
            <a:ext cx="5607955" cy="685800"/>
          </a:xfrm>
          <a:prstGeom prst="rect">
            <a:avLst/>
          </a:prstGeom>
        </p:spPr>
        <p:txBody>
          <a:bodyPr lIns="0" tIns="0" rIns="0" bIns="0" anchor="b"/>
          <a:lstStyle>
            <a:lvl1pPr algn="r">
              <a:defRPr sz="2546">
                <a:solidFill>
                  <a:schemeClr val="bg1"/>
                </a:solidFill>
                <a:latin typeface="Arial" panose="020B0604020202020204" pitchFamily="34" charset="0"/>
                <a:cs typeface="Arial" panose="020B0604020202020204" pitchFamily="34" charset="0"/>
              </a:defRPr>
            </a:lvl1pPr>
          </a:lstStyle>
          <a:p>
            <a:fld id="{B6F15528-21DE-4FAA-801E-634DDDAF4B2B}" type="slidenum">
              <a:rPr lang="en-IE" smtClean="0"/>
              <a:pPr/>
              <a:t>‹#›</a:t>
            </a:fld>
            <a:endParaRPr lang="en-IE"/>
          </a:p>
        </p:txBody>
      </p:sp>
      <p:sp>
        <p:nvSpPr>
          <p:cNvPr id="5" name="Holder 3">
            <a:extLst>
              <a:ext uri="{FF2B5EF4-FFF2-40B4-BE49-F238E27FC236}">
                <a16:creationId xmlns:a16="http://schemas.microsoft.com/office/drawing/2014/main" id="{E7BBCB07-8D0F-D588-4F43-B1E11CCDE79A}"/>
              </a:ext>
            </a:extLst>
          </p:cNvPr>
          <p:cNvSpPr>
            <a:spLocks noGrp="1"/>
          </p:cNvSpPr>
          <p:nvPr>
            <p:ph type="body" idx="10" hasCustomPrompt="1"/>
          </p:nvPr>
        </p:nvSpPr>
        <p:spPr>
          <a:xfrm>
            <a:off x="17363643" y="2497667"/>
            <a:ext cx="6009187" cy="9073526"/>
          </a:xfrm>
          <a:prstGeom prst="rect">
            <a:avLst/>
          </a:prstGeom>
        </p:spPr>
        <p:txBody>
          <a:bodyPr lIns="0" tIns="0" rIns="0" bIns="0"/>
          <a:lstStyle>
            <a:lvl1pPr>
              <a:spcAft>
                <a:spcPts val="2184"/>
              </a:spcAft>
              <a:defRPr sz="2910">
                <a:solidFill>
                  <a:schemeClr val="bg1"/>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pic>
        <p:nvPicPr>
          <p:cNvPr id="6" name="Picture 287">
            <a:extLst>
              <a:ext uri="{FF2B5EF4-FFF2-40B4-BE49-F238E27FC236}">
                <a16:creationId xmlns:a16="http://schemas.microsoft.com/office/drawing/2014/main" id="{2434586A-F002-EA2E-B9B4-907E950234D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1402671" y="666161"/>
            <a:ext cx="1970868" cy="524078"/>
          </a:xfrm>
          <a:prstGeom prst="rect">
            <a:avLst/>
          </a:prstGeom>
        </p:spPr>
      </p:pic>
    </p:spTree>
    <p:extLst>
      <p:ext uri="{BB962C8B-B14F-4D97-AF65-F5344CB8AC3E}">
        <p14:creationId xmlns:p14="http://schemas.microsoft.com/office/powerpoint/2010/main" val="1037978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eep, Improve">
    <p:bg>
      <p:bgPr>
        <a:solidFill>
          <a:schemeClr val="accent2"/>
        </a:solidFill>
        <a:effectLst/>
      </p:bgPr>
    </p:bg>
    <p:spTree>
      <p:nvGrpSpPr>
        <p:cNvPr id="1" name=""/>
        <p:cNvGrpSpPr/>
        <p:nvPr/>
      </p:nvGrpSpPr>
      <p:grpSpPr>
        <a:xfrm>
          <a:off x="0" y="0"/>
          <a:ext cx="0" cy="0"/>
          <a:chOff x="0" y="0"/>
          <a:chExt cx="0" cy="0"/>
        </a:xfrm>
      </p:grpSpPr>
      <p:pic>
        <p:nvPicPr>
          <p:cNvPr id="3" name="Picture 2" descr="A yellow background with black text&#10;&#10;Description automatically generated">
            <a:extLst>
              <a:ext uri="{FF2B5EF4-FFF2-40B4-BE49-F238E27FC236}">
                <a16:creationId xmlns:a16="http://schemas.microsoft.com/office/drawing/2014/main" id="{E90B2CEA-3DEC-4D8A-A43C-770DCC3C3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8899"/>
            <a:ext cx="24382413" cy="12738202"/>
          </a:xfrm>
          <a:prstGeom prst="rect">
            <a:avLst/>
          </a:prstGeom>
        </p:spPr>
      </p:pic>
    </p:spTree>
    <p:extLst>
      <p:ext uri="{BB962C8B-B14F-4D97-AF65-F5344CB8AC3E}">
        <p14:creationId xmlns:p14="http://schemas.microsoft.com/office/powerpoint/2010/main" val="18127882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_Team page">
    <p:bg>
      <p:bgPr>
        <a:solidFill>
          <a:schemeClr val="accent1"/>
        </a:solidFill>
        <a:effectLst/>
      </p:bgPr>
    </p:bg>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1008873" y="7213353"/>
            <a:ext cx="4066303" cy="1030882"/>
          </a:xfrm>
          <a:prstGeom prst="rect">
            <a:avLst/>
          </a:prstGeom>
        </p:spPr>
        <p:txBody>
          <a:bodyPr lIns="0" tIns="0" rIns="0" bIns="0"/>
          <a:lstStyle>
            <a:lvl1pPr>
              <a:spcAft>
                <a:spcPts val="2184"/>
              </a:spcAft>
              <a:defRPr sz="2910" b="1">
                <a:solidFill>
                  <a:schemeClr val="bg1"/>
                </a:solidFill>
                <a:latin typeface="+mn-lt"/>
                <a:cs typeface="Arial" panose="020B0604020202020204" pitchFamily="34" charset="0"/>
              </a:defRPr>
            </a:lvl1pPr>
          </a:lstStyle>
          <a:p>
            <a:r>
              <a:rPr lang="en-IE"/>
              <a:t>Name Surname</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17731788" y="12522750"/>
            <a:ext cx="5607955" cy="685800"/>
          </a:xfrm>
          <a:prstGeom prst="rect">
            <a:avLst/>
          </a:prstGeom>
        </p:spPr>
        <p:txBody>
          <a:bodyPr lIns="0" tIns="0" rIns="0" bIns="0" anchor="b"/>
          <a:lstStyle>
            <a:lvl1pPr algn="r">
              <a:defRPr sz="2546">
                <a:solidFill>
                  <a:schemeClr val="bg1"/>
                </a:solidFill>
                <a:latin typeface="+mn-lt"/>
                <a:cs typeface="Arial" panose="020B0604020202020204" pitchFamily="34" charset="0"/>
              </a:defRPr>
            </a:lvl1pPr>
          </a:lstStyle>
          <a:p>
            <a:fld id="{B6F15528-21DE-4FAA-801E-634DDDAF4B2B}" type="slidenum">
              <a:rPr lang="en-IE" smtClean="0"/>
              <a:pPr/>
              <a:t>‹#›</a:t>
            </a:fld>
            <a:endParaRPr lang="en-IE"/>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1008873" y="2872599"/>
            <a:ext cx="4066303" cy="398540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5" name="Holder 3">
            <a:extLst>
              <a:ext uri="{FF2B5EF4-FFF2-40B4-BE49-F238E27FC236}">
                <a16:creationId xmlns:a16="http://schemas.microsoft.com/office/drawing/2014/main" id="{55E2D3B9-7856-B057-4A35-68DD923A4ED7}"/>
              </a:ext>
            </a:extLst>
          </p:cNvPr>
          <p:cNvSpPr>
            <a:spLocks noGrp="1"/>
          </p:cNvSpPr>
          <p:nvPr>
            <p:ph type="body" idx="11" hasCustomPrompt="1"/>
          </p:nvPr>
        </p:nvSpPr>
        <p:spPr>
          <a:xfrm>
            <a:off x="5577131" y="7213353"/>
            <a:ext cx="4066303" cy="1030882"/>
          </a:xfrm>
          <a:prstGeom prst="rect">
            <a:avLst/>
          </a:prstGeom>
        </p:spPr>
        <p:txBody>
          <a:bodyPr lIns="0" tIns="0" rIns="0" bIns="0"/>
          <a:lstStyle>
            <a:lvl1pPr>
              <a:spcAft>
                <a:spcPts val="2184"/>
              </a:spcAft>
              <a:defRPr sz="2910" b="1">
                <a:solidFill>
                  <a:schemeClr val="bg1"/>
                </a:solidFill>
                <a:latin typeface="+mn-lt"/>
                <a:cs typeface="Arial" panose="020B0604020202020204" pitchFamily="34" charset="0"/>
              </a:defRPr>
            </a:lvl1pPr>
          </a:lstStyle>
          <a:p>
            <a:r>
              <a:rPr lang="en-IE"/>
              <a:t>Name Surname</a:t>
            </a:r>
          </a:p>
        </p:txBody>
      </p:sp>
      <p:sp>
        <p:nvSpPr>
          <p:cNvPr id="10" name="Picture Placeholder 7">
            <a:extLst>
              <a:ext uri="{FF2B5EF4-FFF2-40B4-BE49-F238E27FC236}">
                <a16:creationId xmlns:a16="http://schemas.microsoft.com/office/drawing/2014/main" id="{444D3303-4802-9510-E574-6FA21A4C09C7}"/>
              </a:ext>
            </a:extLst>
          </p:cNvPr>
          <p:cNvSpPr>
            <a:spLocks noGrp="1"/>
          </p:cNvSpPr>
          <p:nvPr>
            <p:ph type="pic" sz="quarter" idx="12" hasCustomPrompt="1"/>
          </p:nvPr>
        </p:nvSpPr>
        <p:spPr>
          <a:xfrm>
            <a:off x="5577131" y="2872599"/>
            <a:ext cx="4066303" cy="398540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11" name="Holder 3">
            <a:extLst>
              <a:ext uri="{FF2B5EF4-FFF2-40B4-BE49-F238E27FC236}">
                <a16:creationId xmlns:a16="http://schemas.microsoft.com/office/drawing/2014/main" id="{E0BF5907-B5C6-DBEE-C90D-D874E1880DF4}"/>
              </a:ext>
            </a:extLst>
          </p:cNvPr>
          <p:cNvSpPr>
            <a:spLocks noGrp="1"/>
          </p:cNvSpPr>
          <p:nvPr>
            <p:ph type="body" idx="13" hasCustomPrompt="1"/>
          </p:nvPr>
        </p:nvSpPr>
        <p:spPr>
          <a:xfrm>
            <a:off x="10145390" y="7213353"/>
            <a:ext cx="4066303" cy="1030882"/>
          </a:xfrm>
          <a:prstGeom prst="rect">
            <a:avLst/>
          </a:prstGeom>
        </p:spPr>
        <p:txBody>
          <a:bodyPr lIns="0" tIns="0" rIns="0" bIns="0"/>
          <a:lstStyle>
            <a:lvl1pPr>
              <a:spcAft>
                <a:spcPts val="2184"/>
              </a:spcAft>
              <a:defRPr sz="2910" b="1">
                <a:solidFill>
                  <a:schemeClr val="bg1"/>
                </a:solidFill>
                <a:latin typeface="+mn-lt"/>
                <a:cs typeface="Arial" panose="020B0604020202020204" pitchFamily="34" charset="0"/>
              </a:defRPr>
            </a:lvl1pPr>
          </a:lstStyle>
          <a:p>
            <a:r>
              <a:rPr lang="en-IE"/>
              <a:t>Name Surname</a:t>
            </a:r>
          </a:p>
        </p:txBody>
      </p:sp>
      <p:sp>
        <p:nvSpPr>
          <p:cNvPr id="12" name="Picture Placeholder 7">
            <a:extLst>
              <a:ext uri="{FF2B5EF4-FFF2-40B4-BE49-F238E27FC236}">
                <a16:creationId xmlns:a16="http://schemas.microsoft.com/office/drawing/2014/main" id="{43F72B72-69AC-62EE-C6C0-A475A32A16CA}"/>
              </a:ext>
            </a:extLst>
          </p:cNvPr>
          <p:cNvSpPr>
            <a:spLocks noGrp="1"/>
          </p:cNvSpPr>
          <p:nvPr>
            <p:ph type="pic" sz="quarter" idx="14" hasCustomPrompt="1"/>
          </p:nvPr>
        </p:nvSpPr>
        <p:spPr>
          <a:xfrm>
            <a:off x="10145390" y="2872599"/>
            <a:ext cx="4066303" cy="398540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13" name="Holder 3">
            <a:extLst>
              <a:ext uri="{FF2B5EF4-FFF2-40B4-BE49-F238E27FC236}">
                <a16:creationId xmlns:a16="http://schemas.microsoft.com/office/drawing/2014/main" id="{FE9B0D82-8E22-0837-8C7B-F25827ED477A}"/>
              </a:ext>
            </a:extLst>
          </p:cNvPr>
          <p:cNvSpPr>
            <a:spLocks noGrp="1"/>
          </p:cNvSpPr>
          <p:nvPr>
            <p:ph type="body" idx="15" hasCustomPrompt="1"/>
          </p:nvPr>
        </p:nvSpPr>
        <p:spPr>
          <a:xfrm>
            <a:off x="14713648" y="7213353"/>
            <a:ext cx="4066303" cy="1030882"/>
          </a:xfrm>
          <a:prstGeom prst="rect">
            <a:avLst/>
          </a:prstGeom>
        </p:spPr>
        <p:txBody>
          <a:bodyPr lIns="0" tIns="0" rIns="0" bIns="0"/>
          <a:lstStyle>
            <a:lvl1pPr>
              <a:spcAft>
                <a:spcPts val="2184"/>
              </a:spcAft>
              <a:defRPr sz="2910" b="1">
                <a:solidFill>
                  <a:schemeClr val="bg1"/>
                </a:solidFill>
                <a:latin typeface="+mn-lt"/>
                <a:cs typeface="Arial" panose="020B0604020202020204" pitchFamily="34" charset="0"/>
              </a:defRPr>
            </a:lvl1pPr>
          </a:lstStyle>
          <a:p>
            <a:r>
              <a:rPr lang="en-IE"/>
              <a:t>Name Surname</a:t>
            </a:r>
          </a:p>
        </p:txBody>
      </p:sp>
      <p:sp>
        <p:nvSpPr>
          <p:cNvPr id="14" name="Picture Placeholder 7">
            <a:extLst>
              <a:ext uri="{FF2B5EF4-FFF2-40B4-BE49-F238E27FC236}">
                <a16:creationId xmlns:a16="http://schemas.microsoft.com/office/drawing/2014/main" id="{BAF6A549-D8DB-E3D0-4BD6-7F00791D3EF3}"/>
              </a:ext>
            </a:extLst>
          </p:cNvPr>
          <p:cNvSpPr>
            <a:spLocks noGrp="1"/>
          </p:cNvSpPr>
          <p:nvPr>
            <p:ph type="pic" sz="quarter" idx="16" hasCustomPrompt="1"/>
          </p:nvPr>
        </p:nvSpPr>
        <p:spPr>
          <a:xfrm>
            <a:off x="14713648" y="2872599"/>
            <a:ext cx="4066303" cy="398540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15" name="Holder 3">
            <a:extLst>
              <a:ext uri="{FF2B5EF4-FFF2-40B4-BE49-F238E27FC236}">
                <a16:creationId xmlns:a16="http://schemas.microsoft.com/office/drawing/2014/main" id="{825A93AF-C4C4-5449-AA29-E6ED3229DD87}"/>
              </a:ext>
            </a:extLst>
          </p:cNvPr>
          <p:cNvSpPr>
            <a:spLocks noGrp="1"/>
          </p:cNvSpPr>
          <p:nvPr>
            <p:ph type="body" idx="17" hasCustomPrompt="1"/>
          </p:nvPr>
        </p:nvSpPr>
        <p:spPr>
          <a:xfrm>
            <a:off x="19281905" y="7213353"/>
            <a:ext cx="4066303" cy="1030882"/>
          </a:xfrm>
          <a:prstGeom prst="rect">
            <a:avLst/>
          </a:prstGeom>
        </p:spPr>
        <p:txBody>
          <a:bodyPr lIns="0" tIns="0" rIns="0" bIns="0"/>
          <a:lstStyle>
            <a:lvl1pPr>
              <a:spcAft>
                <a:spcPts val="2184"/>
              </a:spcAft>
              <a:defRPr sz="2910" b="1">
                <a:solidFill>
                  <a:schemeClr val="bg1"/>
                </a:solidFill>
                <a:latin typeface="+mn-lt"/>
                <a:cs typeface="Arial" panose="020B0604020202020204" pitchFamily="34" charset="0"/>
              </a:defRPr>
            </a:lvl1pPr>
          </a:lstStyle>
          <a:p>
            <a:r>
              <a:rPr lang="en-IE"/>
              <a:t>Name Surname</a:t>
            </a:r>
          </a:p>
        </p:txBody>
      </p:sp>
      <p:sp>
        <p:nvSpPr>
          <p:cNvPr id="16" name="Picture Placeholder 7">
            <a:extLst>
              <a:ext uri="{FF2B5EF4-FFF2-40B4-BE49-F238E27FC236}">
                <a16:creationId xmlns:a16="http://schemas.microsoft.com/office/drawing/2014/main" id="{933B3666-69E3-1457-2AC1-C75F47822A4E}"/>
              </a:ext>
            </a:extLst>
          </p:cNvPr>
          <p:cNvSpPr>
            <a:spLocks noGrp="1"/>
          </p:cNvSpPr>
          <p:nvPr>
            <p:ph type="pic" sz="quarter" idx="18" hasCustomPrompt="1"/>
          </p:nvPr>
        </p:nvSpPr>
        <p:spPr>
          <a:xfrm>
            <a:off x="19281905" y="2872599"/>
            <a:ext cx="4066303" cy="398540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17" name="Holder 3">
            <a:extLst>
              <a:ext uri="{FF2B5EF4-FFF2-40B4-BE49-F238E27FC236}">
                <a16:creationId xmlns:a16="http://schemas.microsoft.com/office/drawing/2014/main" id="{234B8308-1440-371C-11FC-67AB98B132B0}"/>
              </a:ext>
            </a:extLst>
          </p:cNvPr>
          <p:cNvSpPr>
            <a:spLocks noGrp="1"/>
          </p:cNvSpPr>
          <p:nvPr>
            <p:ph type="body" idx="19" hasCustomPrompt="1"/>
          </p:nvPr>
        </p:nvSpPr>
        <p:spPr>
          <a:xfrm>
            <a:off x="1008873" y="8317369"/>
            <a:ext cx="4066303" cy="2638374"/>
          </a:xfrm>
          <a:prstGeom prst="rect">
            <a:avLst/>
          </a:prstGeom>
        </p:spPr>
        <p:txBody>
          <a:bodyPr lIns="0" tIns="0" rIns="0" bIns="0"/>
          <a:lstStyle>
            <a:lvl1pPr>
              <a:spcAft>
                <a:spcPts val="2184"/>
              </a:spcAft>
              <a:defRPr sz="2184" b="0">
                <a:solidFill>
                  <a:schemeClr val="bg1"/>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18" name="Holder 3">
            <a:extLst>
              <a:ext uri="{FF2B5EF4-FFF2-40B4-BE49-F238E27FC236}">
                <a16:creationId xmlns:a16="http://schemas.microsoft.com/office/drawing/2014/main" id="{0BC212D3-0906-F1A4-3D63-A2EB6C334DA6}"/>
              </a:ext>
            </a:extLst>
          </p:cNvPr>
          <p:cNvSpPr>
            <a:spLocks noGrp="1"/>
          </p:cNvSpPr>
          <p:nvPr>
            <p:ph type="body" idx="20" hasCustomPrompt="1"/>
          </p:nvPr>
        </p:nvSpPr>
        <p:spPr>
          <a:xfrm>
            <a:off x="5577131" y="8317369"/>
            <a:ext cx="4066303" cy="2638374"/>
          </a:xfrm>
          <a:prstGeom prst="rect">
            <a:avLst/>
          </a:prstGeom>
        </p:spPr>
        <p:txBody>
          <a:bodyPr lIns="0" tIns="0" rIns="0" bIns="0"/>
          <a:lstStyle>
            <a:lvl1pPr>
              <a:spcAft>
                <a:spcPts val="2184"/>
              </a:spcAft>
              <a:defRPr sz="2184" b="0">
                <a:solidFill>
                  <a:schemeClr val="bg1"/>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19" name="Holder 3">
            <a:extLst>
              <a:ext uri="{FF2B5EF4-FFF2-40B4-BE49-F238E27FC236}">
                <a16:creationId xmlns:a16="http://schemas.microsoft.com/office/drawing/2014/main" id="{64532547-9C06-91B8-804D-679930FF513D}"/>
              </a:ext>
            </a:extLst>
          </p:cNvPr>
          <p:cNvSpPr>
            <a:spLocks noGrp="1"/>
          </p:cNvSpPr>
          <p:nvPr>
            <p:ph type="body" idx="21" hasCustomPrompt="1"/>
          </p:nvPr>
        </p:nvSpPr>
        <p:spPr>
          <a:xfrm>
            <a:off x="10145390" y="8317369"/>
            <a:ext cx="4066303" cy="2638374"/>
          </a:xfrm>
          <a:prstGeom prst="rect">
            <a:avLst/>
          </a:prstGeom>
        </p:spPr>
        <p:txBody>
          <a:bodyPr lIns="0" tIns="0" rIns="0" bIns="0"/>
          <a:lstStyle>
            <a:lvl1pPr>
              <a:spcAft>
                <a:spcPts val="2184"/>
              </a:spcAft>
              <a:defRPr sz="2184" b="0">
                <a:solidFill>
                  <a:schemeClr val="bg1"/>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20" name="Holder 3">
            <a:extLst>
              <a:ext uri="{FF2B5EF4-FFF2-40B4-BE49-F238E27FC236}">
                <a16:creationId xmlns:a16="http://schemas.microsoft.com/office/drawing/2014/main" id="{9AE4E55B-EFD8-B5A3-D117-56B793269F0C}"/>
              </a:ext>
            </a:extLst>
          </p:cNvPr>
          <p:cNvSpPr>
            <a:spLocks noGrp="1"/>
          </p:cNvSpPr>
          <p:nvPr>
            <p:ph type="body" idx="22" hasCustomPrompt="1"/>
          </p:nvPr>
        </p:nvSpPr>
        <p:spPr>
          <a:xfrm>
            <a:off x="14713648" y="8317369"/>
            <a:ext cx="4066303" cy="2638374"/>
          </a:xfrm>
          <a:prstGeom prst="rect">
            <a:avLst/>
          </a:prstGeom>
        </p:spPr>
        <p:txBody>
          <a:bodyPr lIns="0" tIns="0" rIns="0" bIns="0"/>
          <a:lstStyle>
            <a:lvl1pPr>
              <a:spcAft>
                <a:spcPts val="2184"/>
              </a:spcAft>
              <a:defRPr sz="2184" b="0">
                <a:solidFill>
                  <a:schemeClr val="bg1"/>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21" name="Holder 3">
            <a:extLst>
              <a:ext uri="{FF2B5EF4-FFF2-40B4-BE49-F238E27FC236}">
                <a16:creationId xmlns:a16="http://schemas.microsoft.com/office/drawing/2014/main" id="{2DF06BE7-520C-2951-5360-69F56DBA25CB}"/>
              </a:ext>
            </a:extLst>
          </p:cNvPr>
          <p:cNvSpPr>
            <a:spLocks noGrp="1"/>
          </p:cNvSpPr>
          <p:nvPr>
            <p:ph type="body" idx="23" hasCustomPrompt="1"/>
          </p:nvPr>
        </p:nvSpPr>
        <p:spPr>
          <a:xfrm>
            <a:off x="19281905" y="8317369"/>
            <a:ext cx="4066303" cy="2638374"/>
          </a:xfrm>
          <a:prstGeom prst="rect">
            <a:avLst/>
          </a:prstGeom>
        </p:spPr>
        <p:txBody>
          <a:bodyPr lIns="0" tIns="0" rIns="0" bIns="0"/>
          <a:lstStyle>
            <a:lvl1pPr>
              <a:spcAft>
                <a:spcPts val="2184"/>
              </a:spcAft>
              <a:defRPr sz="2184" b="0">
                <a:solidFill>
                  <a:schemeClr val="bg1"/>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29" name="Freeform 28">
            <a:extLst>
              <a:ext uri="{FF2B5EF4-FFF2-40B4-BE49-F238E27FC236}">
                <a16:creationId xmlns:a16="http://schemas.microsoft.com/office/drawing/2014/main" id="{2C46E54E-4838-C48C-0C8D-ED934AE7760C}"/>
              </a:ext>
            </a:extLst>
          </p:cNvPr>
          <p:cNvSpPr/>
          <p:nvPr userDrawn="1"/>
        </p:nvSpPr>
        <p:spPr>
          <a:xfrm>
            <a:off x="5639070" y="10955741"/>
            <a:ext cx="3942429" cy="615450"/>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n>
                <a:noFill/>
              </a:ln>
              <a:solidFill>
                <a:schemeClr val="bg1"/>
              </a:solidFill>
              <a:latin typeface="+mn-lt"/>
            </a:endParaRPr>
          </a:p>
        </p:txBody>
      </p:sp>
      <p:pic>
        <p:nvPicPr>
          <p:cNvPr id="34" name="Picture 33">
            <a:extLst>
              <a:ext uri="{FF2B5EF4-FFF2-40B4-BE49-F238E27FC236}">
                <a16:creationId xmlns:a16="http://schemas.microsoft.com/office/drawing/2014/main" id="{2FE1E9DD-7CBC-D1D6-FD23-7137E2626909}"/>
              </a:ext>
            </a:extLst>
          </p:cNvPr>
          <p:cNvPicPr>
            <a:picLocks noChangeAspect="1"/>
          </p:cNvPicPr>
          <p:nvPr userDrawn="1"/>
        </p:nvPicPr>
        <p:blipFill>
          <a:blip r:embed="rId2"/>
          <a:stretch>
            <a:fillRect/>
          </a:stretch>
        </p:blipFill>
        <p:spPr>
          <a:xfrm>
            <a:off x="8739761" y="11045067"/>
            <a:ext cx="423900" cy="423898"/>
          </a:xfrm>
          <a:prstGeom prst="rect">
            <a:avLst/>
          </a:prstGeom>
        </p:spPr>
      </p:pic>
      <p:sp>
        <p:nvSpPr>
          <p:cNvPr id="35" name="Holder 3">
            <a:extLst>
              <a:ext uri="{FF2B5EF4-FFF2-40B4-BE49-F238E27FC236}">
                <a16:creationId xmlns:a16="http://schemas.microsoft.com/office/drawing/2014/main" id="{AD1AED54-014C-C78F-BFB2-3BFD2FB622A1}"/>
              </a:ext>
            </a:extLst>
          </p:cNvPr>
          <p:cNvSpPr>
            <a:spLocks noGrp="1"/>
          </p:cNvSpPr>
          <p:nvPr>
            <p:ph type="body" idx="24" hasCustomPrompt="1"/>
          </p:nvPr>
        </p:nvSpPr>
        <p:spPr>
          <a:xfrm>
            <a:off x="5951783" y="10955741"/>
            <a:ext cx="2441321" cy="632338"/>
          </a:xfrm>
          <a:prstGeom prst="rect">
            <a:avLst/>
          </a:prstGeom>
        </p:spPr>
        <p:txBody>
          <a:bodyPr lIns="0" tIns="0" rIns="0" bIns="0" anchor="ctr"/>
          <a:lstStyle>
            <a:lvl1pPr>
              <a:spcAft>
                <a:spcPts val="2184"/>
              </a:spcAft>
              <a:defRPr sz="2910" b="1">
                <a:solidFill>
                  <a:schemeClr val="bg1"/>
                </a:solidFill>
                <a:latin typeface="+mn-lt"/>
                <a:cs typeface="Arial" panose="020B0604020202020204" pitchFamily="34" charset="0"/>
              </a:defRPr>
            </a:lvl1pPr>
          </a:lstStyle>
          <a:p>
            <a:r>
              <a:rPr lang="en-IE"/>
              <a:t>Connect</a:t>
            </a:r>
          </a:p>
        </p:txBody>
      </p:sp>
      <p:sp>
        <p:nvSpPr>
          <p:cNvPr id="39" name="Freeform 38">
            <a:extLst>
              <a:ext uri="{FF2B5EF4-FFF2-40B4-BE49-F238E27FC236}">
                <a16:creationId xmlns:a16="http://schemas.microsoft.com/office/drawing/2014/main" id="{000604CD-A6F7-D12B-E28E-A8399BE0D752}"/>
              </a:ext>
            </a:extLst>
          </p:cNvPr>
          <p:cNvSpPr/>
          <p:nvPr userDrawn="1"/>
        </p:nvSpPr>
        <p:spPr>
          <a:xfrm>
            <a:off x="1070812" y="10955741"/>
            <a:ext cx="3942429" cy="615450"/>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n>
                <a:noFill/>
              </a:ln>
              <a:solidFill>
                <a:schemeClr val="bg1"/>
              </a:solidFill>
              <a:latin typeface="+mn-lt"/>
            </a:endParaRPr>
          </a:p>
        </p:txBody>
      </p:sp>
      <p:pic>
        <p:nvPicPr>
          <p:cNvPr id="40" name="Picture 39">
            <a:extLst>
              <a:ext uri="{FF2B5EF4-FFF2-40B4-BE49-F238E27FC236}">
                <a16:creationId xmlns:a16="http://schemas.microsoft.com/office/drawing/2014/main" id="{90FA48BD-5BA3-036F-65FB-A22A81D21286}"/>
              </a:ext>
            </a:extLst>
          </p:cNvPr>
          <p:cNvPicPr>
            <a:picLocks noChangeAspect="1"/>
          </p:cNvPicPr>
          <p:nvPr userDrawn="1"/>
        </p:nvPicPr>
        <p:blipFill>
          <a:blip r:embed="rId2"/>
          <a:stretch>
            <a:fillRect/>
          </a:stretch>
        </p:blipFill>
        <p:spPr>
          <a:xfrm>
            <a:off x="4192895" y="11045067"/>
            <a:ext cx="423900" cy="423898"/>
          </a:xfrm>
          <a:prstGeom prst="rect">
            <a:avLst/>
          </a:prstGeom>
        </p:spPr>
      </p:pic>
      <p:sp>
        <p:nvSpPr>
          <p:cNvPr id="41" name="Holder 3">
            <a:extLst>
              <a:ext uri="{FF2B5EF4-FFF2-40B4-BE49-F238E27FC236}">
                <a16:creationId xmlns:a16="http://schemas.microsoft.com/office/drawing/2014/main" id="{98BBF9B4-AB21-A92F-201C-611A9421FA67}"/>
              </a:ext>
            </a:extLst>
          </p:cNvPr>
          <p:cNvSpPr>
            <a:spLocks noGrp="1"/>
          </p:cNvSpPr>
          <p:nvPr>
            <p:ph type="body" idx="25" hasCustomPrompt="1"/>
          </p:nvPr>
        </p:nvSpPr>
        <p:spPr>
          <a:xfrm>
            <a:off x="1382236" y="10955741"/>
            <a:ext cx="2441321" cy="632338"/>
          </a:xfrm>
          <a:prstGeom prst="rect">
            <a:avLst/>
          </a:prstGeom>
        </p:spPr>
        <p:txBody>
          <a:bodyPr lIns="0" tIns="0" rIns="0" bIns="0" anchor="ctr"/>
          <a:lstStyle>
            <a:lvl1pPr>
              <a:spcAft>
                <a:spcPts val="2184"/>
              </a:spcAft>
              <a:defRPr sz="2910" b="1">
                <a:solidFill>
                  <a:schemeClr val="bg1"/>
                </a:solidFill>
                <a:latin typeface="+mn-lt"/>
                <a:cs typeface="Arial" panose="020B0604020202020204" pitchFamily="34" charset="0"/>
              </a:defRPr>
            </a:lvl1pPr>
          </a:lstStyle>
          <a:p>
            <a:r>
              <a:rPr lang="en-IE"/>
              <a:t>Connect</a:t>
            </a:r>
          </a:p>
        </p:txBody>
      </p:sp>
      <p:sp>
        <p:nvSpPr>
          <p:cNvPr id="45" name="Freeform 44">
            <a:extLst>
              <a:ext uri="{FF2B5EF4-FFF2-40B4-BE49-F238E27FC236}">
                <a16:creationId xmlns:a16="http://schemas.microsoft.com/office/drawing/2014/main" id="{FAA81770-2EE8-06B9-2863-B10E4EEE91DD}"/>
              </a:ext>
            </a:extLst>
          </p:cNvPr>
          <p:cNvSpPr/>
          <p:nvPr userDrawn="1"/>
        </p:nvSpPr>
        <p:spPr>
          <a:xfrm>
            <a:off x="10207329" y="10955741"/>
            <a:ext cx="3942429" cy="615450"/>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n>
                <a:noFill/>
              </a:ln>
              <a:solidFill>
                <a:schemeClr val="bg1"/>
              </a:solidFill>
              <a:latin typeface="+mn-lt"/>
            </a:endParaRPr>
          </a:p>
        </p:txBody>
      </p:sp>
      <p:pic>
        <p:nvPicPr>
          <p:cNvPr id="46" name="Picture 45">
            <a:extLst>
              <a:ext uri="{FF2B5EF4-FFF2-40B4-BE49-F238E27FC236}">
                <a16:creationId xmlns:a16="http://schemas.microsoft.com/office/drawing/2014/main" id="{F41F9D0B-75BE-7E01-D31E-774925A816CB}"/>
              </a:ext>
            </a:extLst>
          </p:cNvPr>
          <p:cNvPicPr>
            <a:picLocks noChangeAspect="1"/>
          </p:cNvPicPr>
          <p:nvPr userDrawn="1"/>
        </p:nvPicPr>
        <p:blipFill>
          <a:blip r:embed="rId2"/>
          <a:stretch>
            <a:fillRect/>
          </a:stretch>
        </p:blipFill>
        <p:spPr>
          <a:xfrm>
            <a:off x="13286627" y="11045067"/>
            <a:ext cx="423900" cy="423898"/>
          </a:xfrm>
          <a:prstGeom prst="rect">
            <a:avLst/>
          </a:prstGeom>
        </p:spPr>
      </p:pic>
      <p:sp>
        <p:nvSpPr>
          <p:cNvPr id="47" name="Holder 3">
            <a:extLst>
              <a:ext uri="{FF2B5EF4-FFF2-40B4-BE49-F238E27FC236}">
                <a16:creationId xmlns:a16="http://schemas.microsoft.com/office/drawing/2014/main" id="{F21CC18B-389C-55AA-D469-FB02BBD593FC}"/>
              </a:ext>
            </a:extLst>
          </p:cNvPr>
          <p:cNvSpPr>
            <a:spLocks noGrp="1"/>
          </p:cNvSpPr>
          <p:nvPr>
            <p:ph type="body" idx="26" hasCustomPrompt="1"/>
          </p:nvPr>
        </p:nvSpPr>
        <p:spPr>
          <a:xfrm>
            <a:off x="10521329" y="10955741"/>
            <a:ext cx="2441321" cy="632338"/>
          </a:xfrm>
          <a:prstGeom prst="rect">
            <a:avLst/>
          </a:prstGeom>
        </p:spPr>
        <p:txBody>
          <a:bodyPr lIns="0" tIns="0" rIns="0" bIns="0" anchor="ctr"/>
          <a:lstStyle>
            <a:lvl1pPr>
              <a:spcAft>
                <a:spcPts val="2184"/>
              </a:spcAft>
              <a:defRPr sz="2910" b="1">
                <a:solidFill>
                  <a:schemeClr val="bg1"/>
                </a:solidFill>
                <a:latin typeface="+mn-lt"/>
                <a:cs typeface="Arial" panose="020B0604020202020204" pitchFamily="34" charset="0"/>
              </a:defRPr>
            </a:lvl1pPr>
          </a:lstStyle>
          <a:p>
            <a:r>
              <a:rPr lang="en-IE"/>
              <a:t>Connect</a:t>
            </a:r>
          </a:p>
        </p:txBody>
      </p:sp>
      <p:sp>
        <p:nvSpPr>
          <p:cNvPr id="51" name="Freeform 50">
            <a:extLst>
              <a:ext uri="{FF2B5EF4-FFF2-40B4-BE49-F238E27FC236}">
                <a16:creationId xmlns:a16="http://schemas.microsoft.com/office/drawing/2014/main" id="{2A001A47-862E-E7C3-D64F-264EC9C5CEA2}"/>
              </a:ext>
            </a:extLst>
          </p:cNvPr>
          <p:cNvSpPr/>
          <p:nvPr userDrawn="1"/>
        </p:nvSpPr>
        <p:spPr>
          <a:xfrm>
            <a:off x="14775587" y="10955741"/>
            <a:ext cx="3942429" cy="615450"/>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n>
                <a:noFill/>
              </a:ln>
              <a:solidFill>
                <a:schemeClr val="bg1"/>
              </a:solidFill>
              <a:latin typeface="+mn-lt"/>
            </a:endParaRPr>
          </a:p>
        </p:txBody>
      </p:sp>
      <p:pic>
        <p:nvPicPr>
          <p:cNvPr id="52" name="Picture 51">
            <a:extLst>
              <a:ext uri="{FF2B5EF4-FFF2-40B4-BE49-F238E27FC236}">
                <a16:creationId xmlns:a16="http://schemas.microsoft.com/office/drawing/2014/main" id="{AB719AE4-B8F2-942D-9ABC-4179CF808A1D}"/>
              </a:ext>
            </a:extLst>
          </p:cNvPr>
          <p:cNvPicPr>
            <a:picLocks noChangeAspect="1"/>
          </p:cNvPicPr>
          <p:nvPr userDrawn="1"/>
        </p:nvPicPr>
        <p:blipFill>
          <a:blip r:embed="rId2"/>
          <a:stretch>
            <a:fillRect/>
          </a:stretch>
        </p:blipFill>
        <p:spPr>
          <a:xfrm>
            <a:off x="17833493" y="11045067"/>
            <a:ext cx="423900" cy="423898"/>
          </a:xfrm>
          <a:prstGeom prst="rect">
            <a:avLst/>
          </a:prstGeom>
        </p:spPr>
      </p:pic>
      <p:sp>
        <p:nvSpPr>
          <p:cNvPr id="53" name="Holder 3">
            <a:extLst>
              <a:ext uri="{FF2B5EF4-FFF2-40B4-BE49-F238E27FC236}">
                <a16:creationId xmlns:a16="http://schemas.microsoft.com/office/drawing/2014/main" id="{830B3661-512F-802F-13FD-2DBC363D9A27}"/>
              </a:ext>
            </a:extLst>
          </p:cNvPr>
          <p:cNvSpPr>
            <a:spLocks noGrp="1"/>
          </p:cNvSpPr>
          <p:nvPr>
            <p:ph type="body" idx="27" hasCustomPrompt="1"/>
          </p:nvPr>
        </p:nvSpPr>
        <p:spPr>
          <a:xfrm>
            <a:off x="15090876" y="10955741"/>
            <a:ext cx="2441321" cy="632338"/>
          </a:xfrm>
          <a:prstGeom prst="rect">
            <a:avLst/>
          </a:prstGeom>
        </p:spPr>
        <p:txBody>
          <a:bodyPr lIns="0" tIns="0" rIns="0" bIns="0" anchor="ctr"/>
          <a:lstStyle>
            <a:lvl1pPr>
              <a:spcAft>
                <a:spcPts val="2184"/>
              </a:spcAft>
              <a:defRPr sz="2910" b="1">
                <a:solidFill>
                  <a:schemeClr val="bg1"/>
                </a:solidFill>
                <a:latin typeface="+mn-lt"/>
                <a:cs typeface="Arial" panose="020B0604020202020204" pitchFamily="34" charset="0"/>
              </a:defRPr>
            </a:lvl1pPr>
          </a:lstStyle>
          <a:p>
            <a:r>
              <a:rPr lang="en-IE"/>
              <a:t>Connect</a:t>
            </a:r>
          </a:p>
        </p:txBody>
      </p:sp>
      <p:sp>
        <p:nvSpPr>
          <p:cNvPr id="57" name="Freeform 56">
            <a:extLst>
              <a:ext uri="{FF2B5EF4-FFF2-40B4-BE49-F238E27FC236}">
                <a16:creationId xmlns:a16="http://schemas.microsoft.com/office/drawing/2014/main" id="{BF240FFE-D754-4451-76FB-1D0CCF3D6DEA}"/>
              </a:ext>
            </a:extLst>
          </p:cNvPr>
          <p:cNvSpPr/>
          <p:nvPr userDrawn="1"/>
        </p:nvSpPr>
        <p:spPr>
          <a:xfrm>
            <a:off x="19343844" y="10955741"/>
            <a:ext cx="3942429" cy="615450"/>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n>
                <a:noFill/>
              </a:ln>
              <a:solidFill>
                <a:schemeClr val="bg1"/>
              </a:solidFill>
              <a:latin typeface="+mn-lt"/>
            </a:endParaRPr>
          </a:p>
        </p:txBody>
      </p:sp>
      <p:pic>
        <p:nvPicPr>
          <p:cNvPr id="58" name="Picture 57">
            <a:extLst>
              <a:ext uri="{FF2B5EF4-FFF2-40B4-BE49-F238E27FC236}">
                <a16:creationId xmlns:a16="http://schemas.microsoft.com/office/drawing/2014/main" id="{FC9F2370-4E40-6B90-A4A2-E21E605F5DF5}"/>
              </a:ext>
            </a:extLst>
          </p:cNvPr>
          <p:cNvPicPr>
            <a:picLocks noChangeAspect="1"/>
          </p:cNvPicPr>
          <p:nvPr userDrawn="1"/>
        </p:nvPicPr>
        <p:blipFill>
          <a:blip r:embed="rId2"/>
          <a:stretch>
            <a:fillRect/>
          </a:stretch>
        </p:blipFill>
        <p:spPr>
          <a:xfrm>
            <a:off x="22380358" y="11045067"/>
            <a:ext cx="423900" cy="423898"/>
          </a:xfrm>
          <a:prstGeom prst="rect">
            <a:avLst/>
          </a:prstGeom>
        </p:spPr>
      </p:pic>
      <p:sp>
        <p:nvSpPr>
          <p:cNvPr id="59" name="Holder 3">
            <a:extLst>
              <a:ext uri="{FF2B5EF4-FFF2-40B4-BE49-F238E27FC236}">
                <a16:creationId xmlns:a16="http://schemas.microsoft.com/office/drawing/2014/main" id="{92C22959-2902-2B41-EC7D-B4455E20A72F}"/>
              </a:ext>
            </a:extLst>
          </p:cNvPr>
          <p:cNvSpPr>
            <a:spLocks noGrp="1"/>
          </p:cNvSpPr>
          <p:nvPr>
            <p:ph type="body" idx="28" hasCustomPrompt="1"/>
          </p:nvPr>
        </p:nvSpPr>
        <p:spPr>
          <a:xfrm>
            <a:off x="19660422" y="10955741"/>
            <a:ext cx="2441321" cy="632338"/>
          </a:xfrm>
          <a:prstGeom prst="rect">
            <a:avLst/>
          </a:prstGeom>
        </p:spPr>
        <p:txBody>
          <a:bodyPr lIns="0" tIns="0" rIns="0" bIns="0" anchor="ctr"/>
          <a:lstStyle>
            <a:lvl1pPr>
              <a:spcAft>
                <a:spcPts val="2184"/>
              </a:spcAft>
              <a:defRPr sz="2910" b="1">
                <a:solidFill>
                  <a:schemeClr val="bg1"/>
                </a:solidFill>
                <a:latin typeface="+mn-lt"/>
                <a:cs typeface="Arial" panose="020B0604020202020204" pitchFamily="34" charset="0"/>
              </a:defRPr>
            </a:lvl1pPr>
          </a:lstStyle>
          <a:p>
            <a:r>
              <a:rPr lang="en-IE"/>
              <a:t>Connect</a:t>
            </a:r>
          </a:p>
        </p:txBody>
      </p:sp>
      <p:sp>
        <p:nvSpPr>
          <p:cNvPr id="6" name="Title 5">
            <a:extLst>
              <a:ext uri="{FF2B5EF4-FFF2-40B4-BE49-F238E27FC236}">
                <a16:creationId xmlns:a16="http://schemas.microsoft.com/office/drawing/2014/main" id="{D0655779-85B2-F022-7D52-1EF2DE7477B2}"/>
              </a:ext>
            </a:extLst>
          </p:cNvPr>
          <p:cNvSpPr>
            <a:spLocks noGrp="1"/>
          </p:cNvSpPr>
          <p:nvPr>
            <p:ph type="title" hasCustomPrompt="1"/>
          </p:nvPr>
        </p:nvSpPr>
        <p:spPr>
          <a:xfrm>
            <a:off x="1008872" y="943408"/>
            <a:ext cx="18334971" cy="1713596"/>
          </a:xfrm>
        </p:spPr>
        <p:txBody>
          <a:bodyPr/>
          <a:lstStyle>
            <a:lvl1pPr>
              <a:defRPr>
                <a:solidFill>
                  <a:schemeClr val="bg1"/>
                </a:solidFill>
              </a:defRPr>
            </a:lvl1pPr>
          </a:lstStyle>
          <a:p>
            <a:r>
              <a:rPr lang="en-US"/>
              <a:t>Meet the team</a:t>
            </a:r>
            <a:endParaRPr lang="en-GB"/>
          </a:p>
        </p:txBody>
      </p:sp>
      <p:pic>
        <p:nvPicPr>
          <p:cNvPr id="2" name="Picture 287">
            <a:extLst>
              <a:ext uri="{FF2B5EF4-FFF2-40B4-BE49-F238E27FC236}">
                <a16:creationId xmlns:a16="http://schemas.microsoft.com/office/drawing/2014/main" id="{95FB4A01-4184-0AA4-23AB-92F3A76DABF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21402671" y="666161"/>
            <a:ext cx="1970868" cy="524078"/>
          </a:xfrm>
          <a:prstGeom prst="rect">
            <a:avLst/>
          </a:prstGeom>
        </p:spPr>
      </p:pic>
    </p:spTree>
    <p:extLst>
      <p:ext uri="{BB962C8B-B14F-4D97-AF65-F5344CB8AC3E}">
        <p14:creationId xmlns:p14="http://schemas.microsoft.com/office/powerpoint/2010/main" val="7654949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chart/graph)">
    <p:bg>
      <p:bgPr>
        <a:solidFill>
          <a:schemeClr val="accent1"/>
        </a:solidFill>
        <a:effectLst/>
      </p:bgPr>
    </p:bg>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1008875" y="3154681"/>
            <a:ext cx="7350668" cy="8416510"/>
          </a:xfrm>
          <a:prstGeom prst="rect">
            <a:avLst/>
          </a:prstGeom>
        </p:spPr>
        <p:txBody>
          <a:bodyPr lIns="0" tIns="0" rIns="0" bIns="0"/>
          <a:lstStyle>
            <a:lvl1pPr>
              <a:spcAft>
                <a:spcPts val="2184"/>
              </a:spcAft>
              <a:defRPr sz="2910">
                <a:solidFill>
                  <a:schemeClr val="bg1"/>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17764874" y="12522750"/>
            <a:ext cx="5607955" cy="685800"/>
          </a:xfrm>
          <a:prstGeom prst="rect">
            <a:avLst/>
          </a:prstGeom>
        </p:spPr>
        <p:txBody>
          <a:bodyPr lIns="0" tIns="0" rIns="0" bIns="0" anchor="b"/>
          <a:lstStyle>
            <a:lvl1pPr algn="r">
              <a:defRPr sz="2546">
                <a:solidFill>
                  <a:schemeClr val="bg1"/>
                </a:solidFill>
                <a:latin typeface="+mn-lt"/>
                <a:cs typeface="Arial" panose="020B0604020202020204" pitchFamily="34" charset="0"/>
              </a:defRPr>
            </a:lvl1pPr>
          </a:lstStyle>
          <a:p>
            <a:fld id="{B6F15528-21DE-4FAA-801E-634DDDAF4B2B}" type="slidenum">
              <a:rPr lang="en-IE" smtClean="0"/>
              <a:pPr/>
              <a:t>‹#›</a:t>
            </a:fld>
            <a:endParaRPr lang="en-IE"/>
          </a:p>
        </p:txBody>
      </p:sp>
      <p:sp>
        <p:nvSpPr>
          <p:cNvPr id="7" name="Chart Placeholder 5">
            <a:extLst>
              <a:ext uri="{FF2B5EF4-FFF2-40B4-BE49-F238E27FC236}">
                <a16:creationId xmlns:a16="http://schemas.microsoft.com/office/drawing/2014/main" id="{06102A41-F616-0E5A-7134-7369B06C0BCE}"/>
              </a:ext>
            </a:extLst>
          </p:cNvPr>
          <p:cNvSpPr>
            <a:spLocks noGrp="1"/>
          </p:cNvSpPr>
          <p:nvPr>
            <p:ph type="chart" sz="quarter" idx="11" hasCustomPrompt="1"/>
          </p:nvPr>
        </p:nvSpPr>
        <p:spPr>
          <a:xfrm>
            <a:off x="9199886" y="3155604"/>
            <a:ext cx="14172944" cy="8692832"/>
          </a:xfrm>
          <a:prstGeom prst="rect">
            <a:avLst/>
          </a:prstGeom>
        </p:spPr>
        <p:txBody>
          <a:bodyPr/>
          <a:lstStyle>
            <a:lvl1pPr algn="ctr">
              <a:defRPr sz="2184">
                <a:solidFill>
                  <a:srgbClr val="363A92"/>
                </a:solidFill>
                <a:latin typeface="+mn-lt"/>
                <a:cs typeface="Arial" panose="020B0604020202020204" pitchFamily="34" charset="0"/>
              </a:defRPr>
            </a:lvl1pPr>
          </a:lstStyle>
          <a:p>
            <a:r>
              <a:rPr lang="en-US"/>
              <a:t>Click the icon to add a graph or chart</a:t>
            </a:r>
          </a:p>
        </p:txBody>
      </p:sp>
      <p:sp>
        <p:nvSpPr>
          <p:cNvPr id="5" name="Title 4">
            <a:extLst>
              <a:ext uri="{FF2B5EF4-FFF2-40B4-BE49-F238E27FC236}">
                <a16:creationId xmlns:a16="http://schemas.microsoft.com/office/drawing/2014/main" id="{C10B5128-28E5-D682-EF28-E13BC661E49D}"/>
              </a:ext>
            </a:extLst>
          </p:cNvPr>
          <p:cNvSpPr>
            <a:spLocks noGrp="1"/>
          </p:cNvSpPr>
          <p:nvPr>
            <p:ph type="title" hasCustomPrompt="1"/>
          </p:nvPr>
        </p:nvSpPr>
        <p:spPr>
          <a:xfrm>
            <a:off x="1008873" y="943408"/>
            <a:ext cx="18238659" cy="1713596"/>
          </a:xfrm>
        </p:spPr>
        <p:txBody>
          <a:bodyPr/>
          <a:lstStyle>
            <a:lvl1pPr>
              <a:defRPr>
                <a:solidFill>
                  <a:schemeClr val="bg1"/>
                </a:solidFill>
              </a:defRPr>
            </a:lvl1pPr>
          </a:lstStyle>
          <a:p>
            <a:r>
              <a:rPr lang="en-US"/>
              <a:t>Page title goes here</a:t>
            </a:r>
            <a:endParaRPr lang="en-GB"/>
          </a:p>
        </p:txBody>
      </p:sp>
      <p:pic>
        <p:nvPicPr>
          <p:cNvPr id="2" name="Picture 287">
            <a:extLst>
              <a:ext uri="{FF2B5EF4-FFF2-40B4-BE49-F238E27FC236}">
                <a16:creationId xmlns:a16="http://schemas.microsoft.com/office/drawing/2014/main" id="{82A2B3FA-EEE2-F7C1-379F-66EF350C4B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1402671" y="666161"/>
            <a:ext cx="1970868" cy="524078"/>
          </a:xfrm>
          <a:prstGeom prst="rect">
            <a:avLst/>
          </a:prstGeom>
        </p:spPr>
      </p:pic>
    </p:spTree>
    <p:extLst>
      <p:ext uri="{BB962C8B-B14F-4D97-AF65-F5344CB8AC3E}">
        <p14:creationId xmlns:p14="http://schemas.microsoft.com/office/powerpoint/2010/main" val="25982874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chart/graph)">
    <p:bg>
      <p:bgPr>
        <a:solidFill>
          <a:schemeClr val="accent1"/>
        </a:solidFill>
        <a:effectLst/>
      </p:bgPr>
    </p:bg>
    <p:spTree>
      <p:nvGrpSpPr>
        <p:cNvPr id="1" name=""/>
        <p:cNvGrpSpPr/>
        <p:nvPr/>
      </p:nvGrpSpPr>
      <p:grpSpPr>
        <a:xfrm>
          <a:off x="0" y="0"/>
          <a:ext cx="0" cy="0"/>
          <a:chOff x="0" y="0"/>
          <a:chExt cx="0" cy="0"/>
        </a:xfrm>
      </p:grpSpPr>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17764874" y="12522750"/>
            <a:ext cx="5607955" cy="685800"/>
          </a:xfrm>
          <a:prstGeom prst="rect">
            <a:avLst/>
          </a:prstGeom>
        </p:spPr>
        <p:txBody>
          <a:bodyPr lIns="0" tIns="0" rIns="0" bIns="0" anchor="b"/>
          <a:lstStyle>
            <a:lvl1pPr algn="r">
              <a:defRPr sz="2546">
                <a:solidFill>
                  <a:schemeClr val="bg1"/>
                </a:solidFill>
                <a:latin typeface="+mn-lt"/>
                <a:cs typeface="Arial" panose="020B0604020202020204" pitchFamily="34" charset="0"/>
              </a:defRPr>
            </a:lvl1pPr>
          </a:lstStyle>
          <a:p>
            <a:fld id="{B6F15528-21DE-4FAA-801E-634DDDAF4B2B}" type="slidenum">
              <a:rPr lang="en-IE" smtClean="0"/>
              <a:pPr/>
              <a:t>‹#›</a:t>
            </a:fld>
            <a:endParaRPr lang="en-IE"/>
          </a:p>
        </p:txBody>
      </p:sp>
      <p:sp>
        <p:nvSpPr>
          <p:cNvPr id="5" name="Title 4">
            <a:extLst>
              <a:ext uri="{FF2B5EF4-FFF2-40B4-BE49-F238E27FC236}">
                <a16:creationId xmlns:a16="http://schemas.microsoft.com/office/drawing/2014/main" id="{C10B5128-28E5-D682-EF28-E13BC661E49D}"/>
              </a:ext>
            </a:extLst>
          </p:cNvPr>
          <p:cNvSpPr>
            <a:spLocks noGrp="1"/>
          </p:cNvSpPr>
          <p:nvPr>
            <p:ph type="title" hasCustomPrompt="1"/>
          </p:nvPr>
        </p:nvSpPr>
        <p:spPr>
          <a:xfrm>
            <a:off x="1008873" y="943408"/>
            <a:ext cx="19102699" cy="1713596"/>
          </a:xfrm>
        </p:spPr>
        <p:txBody>
          <a:bodyPr/>
          <a:lstStyle>
            <a:lvl1pPr>
              <a:defRPr>
                <a:solidFill>
                  <a:schemeClr val="bg1"/>
                </a:solidFill>
              </a:defRPr>
            </a:lvl1pPr>
          </a:lstStyle>
          <a:p>
            <a:r>
              <a:rPr lang="en-US"/>
              <a:t>Page title goes here</a:t>
            </a:r>
            <a:endParaRPr lang="en-GB"/>
          </a:p>
        </p:txBody>
      </p:sp>
      <p:pic>
        <p:nvPicPr>
          <p:cNvPr id="2" name="Picture 287">
            <a:extLst>
              <a:ext uri="{FF2B5EF4-FFF2-40B4-BE49-F238E27FC236}">
                <a16:creationId xmlns:a16="http://schemas.microsoft.com/office/drawing/2014/main" id="{82A2B3FA-EEE2-F7C1-379F-66EF350C4B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1402671" y="666161"/>
            <a:ext cx="1970868" cy="524078"/>
          </a:xfrm>
          <a:prstGeom prst="rect">
            <a:avLst/>
          </a:prstGeom>
        </p:spPr>
      </p:pic>
    </p:spTree>
    <p:extLst>
      <p:ext uri="{BB962C8B-B14F-4D97-AF65-F5344CB8AC3E}">
        <p14:creationId xmlns:p14="http://schemas.microsoft.com/office/powerpoint/2010/main" val="1085832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sting Legacy">
    <p:bg>
      <p:bgPr>
        <a:solidFill>
          <a:srgbClr val="75C7C0"/>
        </a:solidFill>
        <a:effectLst/>
      </p:bgPr>
    </p:bg>
    <p:spTree>
      <p:nvGrpSpPr>
        <p:cNvPr id="1" name=""/>
        <p:cNvGrpSpPr/>
        <p:nvPr/>
      </p:nvGrpSpPr>
      <p:grpSpPr>
        <a:xfrm>
          <a:off x="0" y="0"/>
          <a:ext cx="0" cy="0"/>
          <a:chOff x="0" y="0"/>
          <a:chExt cx="0" cy="0"/>
        </a:xfrm>
      </p:grpSpPr>
      <p:pic>
        <p:nvPicPr>
          <p:cNvPr id="6" name="Picture 5" descr="A blue background with black text&#10;&#10;Description automatically generated">
            <a:extLst>
              <a:ext uri="{FF2B5EF4-FFF2-40B4-BE49-F238E27FC236}">
                <a16:creationId xmlns:a16="http://schemas.microsoft.com/office/drawing/2014/main" id="{6FE8DAD8-19C4-B702-3301-193A224254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8899"/>
            <a:ext cx="24382413" cy="12738202"/>
          </a:xfrm>
          <a:prstGeom prst="rect">
            <a:avLst/>
          </a:prstGeom>
        </p:spPr>
      </p:pic>
    </p:spTree>
    <p:extLst>
      <p:ext uri="{BB962C8B-B14F-4D97-AF65-F5344CB8AC3E}">
        <p14:creationId xmlns:p14="http://schemas.microsoft.com/office/powerpoint/2010/main" val="2974078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LL">
    <p:bg>
      <p:bgPr>
        <a:solidFill>
          <a:srgbClr val="F5DE8F"/>
        </a:solidFill>
        <a:effectLst/>
      </p:bgPr>
    </p:bg>
    <p:spTree>
      <p:nvGrpSpPr>
        <p:cNvPr id="1" name=""/>
        <p:cNvGrpSpPr/>
        <p:nvPr/>
      </p:nvGrpSpPr>
      <p:grpSpPr>
        <a:xfrm>
          <a:off x="0" y="0"/>
          <a:ext cx="0" cy="0"/>
          <a:chOff x="0" y="0"/>
          <a:chExt cx="0" cy="0"/>
        </a:xfrm>
      </p:grpSpPr>
      <p:pic>
        <p:nvPicPr>
          <p:cNvPr id="3" name="Picture 2" descr="A yellow background with black text&#10;&#10;Description automatically generated">
            <a:extLst>
              <a:ext uri="{FF2B5EF4-FFF2-40B4-BE49-F238E27FC236}">
                <a16:creationId xmlns:a16="http://schemas.microsoft.com/office/drawing/2014/main" id="{4E858F63-1819-CFE5-60A3-02C8C9158A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8899"/>
            <a:ext cx="24382413" cy="12738202"/>
          </a:xfrm>
          <a:prstGeom prst="rect">
            <a:avLst/>
          </a:prstGeom>
        </p:spPr>
      </p:pic>
    </p:spTree>
    <p:extLst>
      <p:ext uri="{BB962C8B-B14F-4D97-AF65-F5344CB8AC3E}">
        <p14:creationId xmlns:p14="http://schemas.microsoft.com/office/powerpoint/2010/main" val="373092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B Solutions">
    <p:bg>
      <p:bgPr>
        <a:solidFill>
          <a:srgbClr val="B0CF73"/>
        </a:solidFill>
        <a:effectLst/>
      </p:bgPr>
    </p:bg>
    <p:spTree>
      <p:nvGrpSpPr>
        <p:cNvPr id="1" name=""/>
        <p:cNvGrpSpPr/>
        <p:nvPr/>
      </p:nvGrpSpPr>
      <p:grpSpPr>
        <a:xfrm>
          <a:off x="0" y="0"/>
          <a:ext cx="0" cy="0"/>
          <a:chOff x="0" y="0"/>
          <a:chExt cx="0" cy="0"/>
        </a:xfrm>
      </p:grpSpPr>
      <p:pic>
        <p:nvPicPr>
          <p:cNvPr id="4" name="Picture 3" descr="A green background with black text&#10;&#10;Description automatically generated">
            <a:extLst>
              <a:ext uri="{FF2B5EF4-FFF2-40B4-BE49-F238E27FC236}">
                <a16:creationId xmlns:a16="http://schemas.microsoft.com/office/drawing/2014/main" id="{5FB23586-8280-497B-76DF-A8030D2A02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77799"/>
            <a:ext cx="24382413" cy="12738202"/>
          </a:xfrm>
          <a:prstGeom prst="rect">
            <a:avLst/>
          </a:prstGeom>
        </p:spPr>
      </p:pic>
    </p:spTree>
    <p:extLst>
      <p:ext uri="{BB962C8B-B14F-4D97-AF65-F5344CB8AC3E}">
        <p14:creationId xmlns:p14="http://schemas.microsoft.com/office/powerpoint/2010/main" val="3822863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blem Solvers">
    <p:bg>
      <p:bgPr>
        <a:solidFill>
          <a:schemeClr val="accent3"/>
        </a:solidFill>
        <a:effectLst/>
      </p:bgPr>
    </p:bg>
    <p:spTree>
      <p:nvGrpSpPr>
        <p:cNvPr id="1" name=""/>
        <p:cNvGrpSpPr/>
        <p:nvPr/>
      </p:nvGrpSpPr>
      <p:grpSpPr>
        <a:xfrm>
          <a:off x="0" y="0"/>
          <a:ext cx="0" cy="0"/>
          <a:chOff x="0" y="0"/>
          <a:chExt cx="0" cy="0"/>
        </a:xfrm>
      </p:grpSpPr>
      <p:pic>
        <p:nvPicPr>
          <p:cNvPr id="3" name="Picture 2" descr="A blue background with white text&#10;&#10;Description automatically generated">
            <a:extLst>
              <a:ext uri="{FF2B5EF4-FFF2-40B4-BE49-F238E27FC236}">
                <a16:creationId xmlns:a16="http://schemas.microsoft.com/office/drawing/2014/main" id="{19204E2A-0B84-100C-F96D-9C2FE7BE95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8899"/>
            <a:ext cx="24382413" cy="12738202"/>
          </a:xfrm>
          <a:prstGeom prst="rect">
            <a:avLst/>
          </a:prstGeom>
        </p:spPr>
      </p:pic>
    </p:spTree>
    <p:extLst>
      <p:ext uri="{BB962C8B-B14F-4D97-AF65-F5344CB8AC3E}">
        <p14:creationId xmlns:p14="http://schemas.microsoft.com/office/powerpoint/2010/main" val="2462295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rength">
    <p:bg>
      <p:bgPr>
        <a:solidFill>
          <a:schemeClr val="accent4"/>
        </a:solidFill>
        <a:effectLst/>
      </p:bgPr>
    </p:bg>
    <p:spTree>
      <p:nvGrpSpPr>
        <p:cNvPr id="1" name=""/>
        <p:cNvGrpSpPr/>
        <p:nvPr/>
      </p:nvGrpSpPr>
      <p:grpSpPr>
        <a:xfrm>
          <a:off x="0" y="0"/>
          <a:ext cx="0" cy="0"/>
          <a:chOff x="0" y="0"/>
          <a:chExt cx="0" cy="0"/>
        </a:xfrm>
      </p:grpSpPr>
      <p:pic>
        <p:nvPicPr>
          <p:cNvPr id="4" name="Picture 3" descr="A red background with white text&#10;&#10;Description automatically generated">
            <a:extLst>
              <a:ext uri="{FF2B5EF4-FFF2-40B4-BE49-F238E27FC236}">
                <a16:creationId xmlns:a16="http://schemas.microsoft.com/office/drawing/2014/main" id="{483E0C6E-F2BA-7FA7-D425-C987B47F48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8899"/>
            <a:ext cx="24382413" cy="12738202"/>
          </a:xfrm>
          <a:prstGeom prst="rect">
            <a:avLst/>
          </a:prstGeom>
        </p:spPr>
      </p:pic>
    </p:spTree>
    <p:extLst>
      <p:ext uri="{BB962C8B-B14F-4D97-AF65-F5344CB8AC3E}">
        <p14:creationId xmlns:p14="http://schemas.microsoft.com/office/powerpoint/2010/main" val="912921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ink Big">
    <p:bg>
      <p:bgPr>
        <a:solidFill>
          <a:schemeClr val="tx2"/>
        </a:solidFill>
        <a:effectLst/>
      </p:bgPr>
    </p:bg>
    <p:spTree>
      <p:nvGrpSpPr>
        <p:cNvPr id="1" name=""/>
        <p:cNvGrpSpPr/>
        <p:nvPr/>
      </p:nvGrpSpPr>
      <p:grpSpPr>
        <a:xfrm>
          <a:off x="0" y="0"/>
          <a:ext cx="0" cy="0"/>
          <a:chOff x="0" y="0"/>
          <a:chExt cx="0" cy="0"/>
        </a:xfrm>
      </p:grpSpPr>
      <p:pic>
        <p:nvPicPr>
          <p:cNvPr id="3" name="Picture 2" descr="A green and white text&#10;&#10;Description automatically generated">
            <a:extLst>
              <a:ext uri="{FF2B5EF4-FFF2-40B4-BE49-F238E27FC236}">
                <a16:creationId xmlns:a16="http://schemas.microsoft.com/office/drawing/2014/main" id="{9110C9AD-CDF9-D054-2256-52E9E428B2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8899"/>
            <a:ext cx="24382413" cy="12738202"/>
          </a:xfrm>
          <a:prstGeom prst="rect">
            <a:avLst/>
          </a:prstGeom>
        </p:spPr>
      </p:pic>
    </p:spTree>
    <p:extLst>
      <p:ext uri="{BB962C8B-B14F-4D97-AF65-F5344CB8AC3E}">
        <p14:creationId xmlns:p14="http://schemas.microsoft.com/office/powerpoint/2010/main" val="1692005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gree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4004A-27A2-8131-D9AC-1D1FF6551F24}"/>
              </a:ext>
            </a:extLst>
          </p:cNvPr>
          <p:cNvSpPr>
            <a:spLocks noGrp="1"/>
          </p:cNvSpPr>
          <p:nvPr>
            <p:ph type="title" hasCustomPrompt="1"/>
          </p:nvPr>
        </p:nvSpPr>
        <p:spPr>
          <a:xfrm>
            <a:off x="12506400" y="4539600"/>
            <a:ext cx="10602000" cy="4231928"/>
          </a:xfrm>
        </p:spPr>
        <p:txBody>
          <a:bodyPr lIns="0" tIns="0" rIns="0" bIns="0" anchor="t">
            <a:spAutoFit/>
          </a:bodyPr>
          <a:lstStyle>
            <a:lvl1pPr>
              <a:lnSpc>
                <a:spcPts val="11000"/>
              </a:lnSpc>
              <a:defRPr sz="10000" b="1">
                <a:solidFill>
                  <a:schemeClr val="tx2"/>
                </a:solidFill>
              </a:defRPr>
            </a:lvl1pPr>
          </a:lstStyle>
          <a:p>
            <a:r>
              <a:rPr lang="en-GB"/>
              <a:t>Presentation title goes here and looks like this </a:t>
            </a:r>
            <a:endParaRPr lang="en-US"/>
          </a:p>
        </p:txBody>
      </p:sp>
      <p:sp>
        <p:nvSpPr>
          <p:cNvPr id="9" name="Picture Placeholder 8">
            <a:extLst>
              <a:ext uri="{FF2B5EF4-FFF2-40B4-BE49-F238E27FC236}">
                <a16:creationId xmlns:a16="http://schemas.microsoft.com/office/drawing/2014/main" id="{3830439D-3470-659F-1526-BDF49F15BB8A}"/>
              </a:ext>
            </a:extLst>
          </p:cNvPr>
          <p:cNvSpPr>
            <a:spLocks noGrp="1"/>
          </p:cNvSpPr>
          <p:nvPr>
            <p:ph type="pic" sz="quarter" idx="10" hasCustomPrompt="1"/>
          </p:nvPr>
        </p:nvSpPr>
        <p:spPr>
          <a:xfrm>
            <a:off x="1282700" y="1015200"/>
            <a:ext cx="10583863" cy="11685600"/>
          </a:xfrm>
          <a:prstGeom prst="roundRect">
            <a:avLst>
              <a:gd name="adj" fmla="val 2239"/>
            </a:avLst>
          </a:prstGeom>
          <a:noFill/>
          <a:effectLst>
            <a:softEdge rad="0"/>
          </a:effectLst>
        </p:spPr>
        <p:txBody>
          <a:bodyPr lIns="0" tIns="0" rIns="0" bIns="0" anchor="ctr">
            <a:noAutofit/>
          </a:bodyPr>
          <a:lstStyle>
            <a:lvl1pPr marL="0" indent="0" algn="ctr">
              <a:buNone/>
              <a:defRPr/>
            </a:lvl1p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a:t>Click to insert or </a:t>
            </a:r>
            <a:br>
              <a:rPr lang="en-US"/>
            </a:br>
            <a:r>
              <a:rPr lang="en-US"/>
              <a:t>drag &amp; drop </a:t>
            </a:r>
            <a:br>
              <a:rPr lang="en-US"/>
            </a:br>
            <a:r>
              <a:rPr lang="en-US"/>
              <a:t>image here</a:t>
            </a:r>
            <a:br>
              <a:rPr lang="en-US"/>
            </a:br>
            <a:br>
              <a:rPr lang="en-US"/>
            </a:br>
            <a:br>
              <a:rPr lang="en-US"/>
            </a:br>
            <a:endParaRPr lang="en-US"/>
          </a:p>
          <a:p>
            <a:endParaRPr lang="en-US"/>
          </a:p>
        </p:txBody>
      </p:sp>
      <p:sp>
        <p:nvSpPr>
          <p:cNvPr id="11" name="Text Placeholder 10">
            <a:extLst>
              <a:ext uri="{FF2B5EF4-FFF2-40B4-BE49-F238E27FC236}">
                <a16:creationId xmlns:a16="http://schemas.microsoft.com/office/drawing/2014/main" id="{5E4C0115-80F6-36FF-7472-714C697EC3E0}"/>
              </a:ext>
            </a:extLst>
          </p:cNvPr>
          <p:cNvSpPr>
            <a:spLocks noGrp="1"/>
          </p:cNvSpPr>
          <p:nvPr>
            <p:ph type="body" sz="quarter" idx="11" hasCustomPrompt="1"/>
          </p:nvPr>
        </p:nvSpPr>
        <p:spPr>
          <a:xfrm>
            <a:off x="12506325" y="11252200"/>
            <a:ext cx="6789738" cy="1449388"/>
          </a:xfrm>
        </p:spPr>
        <p:txBody>
          <a:bodyPr lIns="0" tIns="0" rIns="0" bIns="0" anchor="b" anchorCtr="0">
            <a:noAutofit/>
          </a:bodyPr>
          <a:lstStyle>
            <a:lvl1pPr marL="0" indent="0">
              <a:lnSpc>
                <a:spcPts val="2880"/>
              </a:lnSpc>
              <a:spcBef>
                <a:spcPts val="0"/>
              </a:spcBef>
              <a:buNone/>
              <a:defRPr sz="2400">
                <a:solidFill>
                  <a:schemeClr val="tx2"/>
                </a:solidFill>
              </a:defRPr>
            </a:lvl1pPr>
            <a:lvl2pPr marL="914354" indent="0">
              <a:buNone/>
              <a:defRPr sz="2400"/>
            </a:lvl2pPr>
            <a:lvl3pPr marL="1828709" indent="0">
              <a:buNone/>
              <a:defRPr sz="2400"/>
            </a:lvl3pPr>
            <a:lvl4pPr marL="2743063" indent="0">
              <a:buNone/>
              <a:defRPr sz="2400"/>
            </a:lvl4pPr>
            <a:lvl5pPr marL="3657417" indent="0">
              <a:buNone/>
              <a:defRPr sz="2400"/>
            </a:lvl5pPr>
          </a:lstStyle>
          <a:p>
            <a:pPr lvl="0"/>
            <a:r>
              <a:rPr lang="en-GB"/>
              <a:t>Subtitle, version, date and/or more information text goes here. Delete if not needed.</a:t>
            </a:r>
          </a:p>
        </p:txBody>
      </p:sp>
      <p:pic>
        <p:nvPicPr>
          <p:cNvPr id="3" name="Picture 2">
            <a:extLst>
              <a:ext uri="{FF2B5EF4-FFF2-40B4-BE49-F238E27FC236}">
                <a16:creationId xmlns:a16="http://schemas.microsoft.com/office/drawing/2014/main" id="{8E5A192B-18C9-988C-14E3-734AFF69BE63}"/>
              </a:ext>
            </a:extLst>
          </p:cNvPr>
          <p:cNvPicPr>
            <a:picLocks noChangeAspect="1"/>
          </p:cNvPicPr>
          <p:nvPr userDrawn="1"/>
        </p:nvPicPr>
        <p:blipFill>
          <a:blip r:embed="rId2"/>
          <a:stretch>
            <a:fillRect/>
          </a:stretch>
        </p:blipFill>
        <p:spPr>
          <a:xfrm>
            <a:off x="19996900" y="1015200"/>
            <a:ext cx="3111500" cy="914400"/>
          </a:xfrm>
          <a:prstGeom prst="rect">
            <a:avLst/>
          </a:prstGeom>
        </p:spPr>
      </p:pic>
      <p:pic>
        <p:nvPicPr>
          <p:cNvPr id="4" name="Picture 3">
            <a:extLst>
              <a:ext uri="{FF2B5EF4-FFF2-40B4-BE49-F238E27FC236}">
                <a16:creationId xmlns:a16="http://schemas.microsoft.com/office/drawing/2014/main" id="{DB035506-62D7-389E-6A00-3D1A1DDAE886}"/>
              </a:ext>
            </a:extLst>
          </p:cNvPr>
          <p:cNvPicPr>
            <a:picLocks noChangeAspect="1"/>
          </p:cNvPicPr>
          <p:nvPr userDrawn="1"/>
        </p:nvPicPr>
        <p:blipFill>
          <a:blip r:embed="rId3"/>
          <a:stretch>
            <a:fillRect/>
          </a:stretch>
        </p:blipFill>
        <p:spPr>
          <a:xfrm>
            <a:off x="20912400" y="11732400"/>
            <a:ext cx="2197100" cy="1079500"/>
          </a:xfrm>
          <a:prstGeom prst="rect">
            <a:avLst/>
          </a:prstGeom>
        </p:spPr>
      </p:pic>
    </p:spTree>
    <p:extLst>
      <p:ext uri="{BB962C8B-B14F-4D97-AF65-F5344CB8AC3E}">
        <p14:creationId xmlns:p14="http://schemas.microsoft.com/office/powerpoint/2010/main" val="2189130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ive">
    <p:bg>
      <p:bgPr>
        <a:solidFill>
          <a:srgbClr val="174D05"/>
        </a:solidFill>
        <a:effectLst/>
      </p:bgPr>
    </p:bg>
    <p:spTree>
      <p:nvGrpSpPr>
        <p:cNvPr id="1" name=""/>
        <p:cNvGrpSpPr/>
        <p:nvPr/>
      </p:nvGrpSpPr>
      <p:grpSpPr>
        <a:xfrm>
          <a:off x="0" y="0"/>
          <a:ext cx="0" cy="0"/>
          <a:chOff x="0" y="0"/>
          <a:chExt cx="0" cy="0"/>
        </a:xfrm>
      </p:grpSpPr>
      <p:pic>
        <p:nvPicPr>
          <p:cNvPr id="4" name="Picture 3" descr="A green sign with white text&#10;&#10;Description automatically generated">
            <a:extLst>
              <a:ext uri="{FF2B5EF4-FFF2-40B4-BE49-F238E27FC236}">
                <a16:creationId xmlns:a16="http://schemas.microsoft.com/office/drawing/2014/main" id="{E8D976F2-F1A9-9DB9-1D7A-E27472E615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8899"/>
            <a:ext cx="24382413" cy="12738202"/>
          </a:xfrm>
          <a:prstGeom prst="rect">
            <a:avLst/>
          </a:prstGeom>
        </p:spPr>
      </p:pic>
    </p:spTree>
    <p:extLst>
      <p:ext uri="{BB962C8B-B14F-4D97-AF65-F5344CB8AC3E}">
        <p14:creationId xmlns:p14="http://schemas.microsoft.com/office/powerpoint/2010/main" val="1721059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ilerplate white (uneditabl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977242E-B8E1-1D74-93A7-8AC661F55F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54363" y="1063279"/>
            <a:ext cx="17553600" cy="11589442"/>
          </a:xfrm>
          <a:prstGeom prst="rect">
            <a:avLst/>
          </a:prstGeom>
        </p:spPr>
      </p:pic>
    </p:spTree>
    <p:extLst>
      <p:ext uri="{BB962C8B-B14F-4D97-AF65-F5344CB8AC3E}">
        <p14:creationId xmlns:p14="http://schemas.microsoft.com/office/powerpoint/2010/main" val="3185056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ilerplate green (uneditable)">
    <p:bg>
      <p:bgPr>
        <a:solidFill>
          <a:srgbClr val="84C100"/>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977242E-B8E1-1D74-93A7-8AC661F55F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54363" y="1063279"/>
            <a:ext cx="17553600" cy="11589442"/>
          </a:xfrm>
          <a:prstGeom prst="rect">
            <a:avLst/>
          </a:prstGeom>
        </p:spPr>
      </p:pic>
    </p:spTree>
    <p:extLst>
      <p:ext uri="{BB962C8B-B14F-4D97-AF65-F5344CB8AC3E}">
        <p14:creationId xmlns:p14="http://schemas.microsoft.com/office/powerpoint/2010/main" val="2083458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statement green">
    <p:bg>
      <p:bgPr>
        <a:solidFill>
          <a:srgbClr val="84C1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4004A-27A2-8131-D9AC-1D1FF6551F24}"/>
              </a:ext>
            </a:extLst>
          </p:cNvPr>
          <p:cNvSpPr>
            <a:spLocks noGrp="1"/>
          </p:cNvSpPr>
          <p:nvPr>
            <p:ph type="title" hasCustomPrompt="1"/>
          </p:nvPr>
        </p:nvSpPr>
        <p:spPr>
          <a:xfrm>
            <a:off x="3154362" y="6519011"/>
            <a:ext cx="18073687" cy="1025922"/>
          </a:xfrm>
        </p:spPr>
        <p:txBody>
          <a:bodyPr wrap="square" lIns="0" tIns="0" rIns="0" bIns="0" anchor="ctr" anchorCtr="0">
            <a:spAutoFit/>
          </a:bodyPr>
          <a:lstStyle>
            <a:lvl1pPr>
              <a:lnSpc>
                <a:spcPts val="8000"/>
              </a:lnSpc>
              <a:defRPr sz="7000" b="0">
                <a:solidFill>
                  <a:schemeClr val="tx2"/>
                </a:solidFill>
              </a:defRPr>
            </a:lvl1pPr>
          </a:lstStyle>
          <a:p>
            <a:r>
              <a:rPr lang="en-GB"/>
              <a:t>Large statement goes in here.</a:t>
            </a:r>
            <a:endParaRPr lang="en-US"/>
          </a:p>
        </p:txBody>
      </p:sp>
    </p:spTree>
    <p:extLst>
      <p:ext uri="{BB962C8B-B14F-4D97-AF65-F5344CB8AC3E}">
        <p14:creationId xmlns:p14="http://schemas.microsoft.com/office/powerpoint/2010/main" val="1142446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statement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4004A-27A2-8131-D9AC-1D1FF6551F24}"/>
              </a:ext>
            </a:extLst>
          </p:cNvPr>
          <p:cNvSpPr>
            <a:spLocks noGrp="1"/>
          </p:cNvSpPr>
          <p:nvPr>
            <p:ph type="title" hasCustomPrompt="1"/>
          </p:nvPr>
        </p:nvSpPr>
        <p:spPr>
          <a:xfrm>
            <a:off x="3154362" y="6519011"/>
            <a:ext cx="18073687" cy="1025922"/>
          </a:xfrm>
        </p:spPr>
        <p:txBody>
          <a:bodyPr wrap="square" lIns="0" tIns="0" rIns="0" bIns="0" anchor="ctr" anchorCtr="0">
            <a:spAutoFit/>
          </a:bodyPr>
          <a:lstStyle>
            <a:lvl1pPr>
              <a:lnSpc>
                <a:spcPts val="8000"/>
              </a:lnSpc>
              <a:defRPr sz="7000" b="0">
                <a:solidFill>
                  <a:schemeClr val="tx2"/>
                </a:solidFill>
              </a:defRPr>
            </a:lvl1pPr>
          </a:lstStyle>
          <a:p>
            <a:r>
              <a:rPr lang="en-GB"/>
              <a:t>Large statement goes in here.</a:t>
            </a:r>
            <a:endParaRPr lang="en-US"/>
          </a:p>
        </p:txBody>
      </p:sp>
    </p:spTree>
    <p:extLst>
      <p:ext uri="{BB962C8B-B14F-4D97-AF65-F5344CB8AC3E}">
        <p14:creationId xmlns:p14="http://schemas.microsoft.com/office/powerpoint/2010/main" val="999145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44EA14-E92E-BDFF-52BB-C9AB2973A227}"/>
              </a:ext>
            </a:extLst>
          </p:cNvPr>
          <p:cNvSpPr txBox="1"/>
          <p:nvPr userDrawn="1"/>
        </p:nvSpPr>
        <p:spPr>
          <a:xfrm>
            <a:off x="1107831" y="1015201"/>
            <a:ext cx="16218143" cy="1015663"/>
          </a:xfrm>
          <a:prstGeom prst="rect">
            <a:avLst/>
          </a:prstGeom>
          <a:noFill/>
        </p:spPr>
        <p:txBody>
          <a:bodyPr wrap="square" rtlCol="0">
            <a:spAutoFit/>
          </a:bodyPr>
          <a:lstStyle/>
          <a:p>
            <a:pPr algn="l" defTabSz="1828800" rtl="0" eaLnBrk="1" latinLnBrk="0" hangingPunct="1">
              <a:lnSpc>
                <a:spcPts val="7200"/>
              </a:lnSpc>
              <a:spcBef>
                <a:spcPct val="0"/>
              </a:spcBef>
              <a:buNone/>
            </a:pPr>
            <a:r>
              <a:rPr lang="en-GB" sz="6000" b="1" kern="1200">
                <a:solidFill>
                  <a:schemeClr val="tx2"/>
                </a:solidFill>
                <a:latin typeface="+mj-lt"/>
                <a:ea typeface="+mj-ea"/>
                <a:cs typeface="+mj-cs"/>
              </a:rPr>
              <a:t>About Us</a:t>
            </a:r>
          </a:p>
        </p:txBody>
      </p:sp>
      <p:pic>
        <p:nvPicPr>
          <p:cNvPr id="7" name="Picture 6">
            <a:extLst>
              <a:ext uri="{FF2B5EF4-FFF2-40B4-BE49-F238E27FC236}">
                <a16:creationId xmlns:a16="http://schemas.microsoft.com/office/drawing/2014/main" id="{C5182DB4-D4C0-67FA-80B9-F86D36282049}"/>
              </a:ext>
            </a:extLst>
          </p:cNvPr>
          <p:cNvPicPr>
            <a:picLocks noChangeAspect="1"/>
          </p:cNvPicPr>
          <p:nvPr userDrawn="1"/>
        </p:nvPicPr>
        <p:blipFill>
          <a:blip r:embed="rId2"/>
          <a:stretch>
            <a:fillRect/>
          </a:stretch>
        </p:blipFill>
        <p:spPr>
          <a:xfrm>
            <a:off x="21232013" y="12798000"/>
            <a:ext cx="1879600" cy="558800"/>
          </a:xfrm>
          <a:prstGeom prst="rect">
            <a:avLst/>
          </a:prstGeom>
        </p:spPr>
      </p:pic>
      <p:sp>
        <p:nvSpPr>
          <p:cNvPr id="11" name="TextBox 10">
            <a:extLst>
              <a:ext uri="{FF2B5EF4-FFF2-40B4-BE49-F238E27FC236}">
                <a16:creationId xmlns:a16="http://schemas.microsoft.com/office/drawing/2014/main" id="{03F53867-74BA-51FA-0CC2-245697826800}"/>
              </a:ext>
            </a:extLst>
          </p:cNvPr>
          <p:cNvSpPr txBox="1"/>
          <p:nvPr userDrawn="1"/>
        </p:nvSpPr>
        <p:spPr>
          <a:xfrm>
            <a:off x="1107830" y="2807841"/>
            <a:ext cx="11296955" cy="1754326"/>
          </a:xfrm>
          <a:prstGeom prst="rect">
            <a:avLst/>
          </a:prstGeom>
          <a:noFill/>
        </p:spPr>
        <p:txBody>
          <a:bodyPr wrap="square" rtlCol="0">
            <a:spAutoFit/>
          </a:bodyPr>
          <a:lstStyle/>
          <a:p>
            <a:pPr algn="ctr"/>
            <a:r>
              <a:rPr lang="en-GB" sz="5400" b="1">
                <a:solidFill>
                  <a:schemeClr val="accent1"/>
                </a:solidFill>
              </a:rPr>
              <a:t>Civic is a team of system thinkers</a:t>
            </a:r>
          </a:p>
          <a:p>
            <a:pPr algn="ctr"/>
            <a:r>
              <a:rPr lang="en-GB" sz="5400" b="1">
                <a:solidFill>
                  <a:schemeClr val="accent1"/>
                </a:solidFill>
              </a:rPr>
              <a:t>in the built environment.</a:t>
            </a:r>
          </a:p>
        </p:txBody>
      </p:sp>
      <p:sp>
        <p:nvSpPr>
          <p:cNvPr id="12" name="TextBox 11">
            <a:extLst>
              <a:ext uri="{FF2B5EF4-FFF2-40B4-BE49-F238E27FC236}">
                <a16:creationId xmlns:a16="http://schemas.microsoft.com/office/drawing/2014/main" id="{2D3B54AC-2454-48A5-1AF0-C7D7125A024B}"/>
              </a:ext>
            </a:extLst>
          </p:cNvPr>
          <p:cNvSpPr txBox="1"/>
          <p:nvPr userDrawn="1"/>
        </p:nvSpPr>
        <p:spPr>
          <a:xfrm>
            <a:off x="1107831" y="5339145"/>
            <a:ext cx="10132242" cy="6832640"/>
          </a:xfrm>
          <a:prstGeom prst="rect">
            <a:avLst/>
          </a:prstGeom>
          <a:noFill/>
        </p:spPr>
        <p:txBody>
          <a:bodyPr wrap="square" rtlCol="0">
            <a:spAutoFit/>
          </a:bodyPr>
          <a:lstStyle/>
          <a:p>
            <a:pPr algn="ctr">
              <a:spcAft>
                <a:spcPts val="1200"/>
              </a:spcAft>
            </a:pPr>
            <a:r>
              <a:rPr lang="en-GB" sz="3600" b="1"/>
              <a:t>We’re creating positive impact for people, place and the planet. </a:t>
            </a:r>
          </a:p>
          <a:p>
            <a:pPr>
              <a:spcAft>
                <a:spcPts val="1200"/>
              </a:spcAft>
            </a:pPr>
            <a:r>
              <a:rPr lang="en-GB" sz="2400"/>
              <a:t>Given the climate and societal change we must respond to and recognising that the environment functions as a single system, we’ve carefully curated a team centred around built environment engineering, alongside transport, heritage, archaeology, sustainability, and place-based consultancy. </a:t>
            </a:r>
          </a:p>
          <a:p>
            <a:pPr>
              <a:spcAft>
                <a:spcPts val="1200"/>
              </a:spcAft>
            </a:pPr>
            <a:r>
              <a:rPr lang="en-GB" sz="2400"/>
              <a:t>Team Civic is united by its creative belief, bringing art and science together to solve problems. Together we’re thoughtful, considerate disruptors with a clear mission - to care for and protect our climate and communities. </a:t>
            </a:r>
          </a:p>
          <a:p>
            <a:pPr>
              <a:spcAft>
                <a:spcPts val="1200"/>
              </a:spcAft>
            </a:pPr>
            <a:r>
              <a:rPr lang="en-GB" sz="2400"/>
              <a:t>We are passionate about our responsibility to leave a positive legacy through our work, for neighbourhoods now and the next generation. This is reflected in the vision we have set ourselves of having a positive impact on the environment and enabling people to lead healthier and happier lives.</a:t>
            </a:r>
          </a:p>
        </p:txBody>
      </p:sp>
      <p:pic>
        <p:nvPicPr>
          <p:cNvPr id="13" name="Picture 12" descr="A green flower with white text&#10;&#10;AI-generated content may be incorrect.">
            <a:extLst>
              <a:ext uri="{FF2B5EF4-FFF2-40B4-BE49-F238E27FC236}">
                <a16:creationId xmlns:a16="http://schemas.microsoft.com/office/drawing/2014/main" id="{0312F5DA-03AE-F892-C9F1-781E1FDED117}"/>
              </a:ext>
            </a:extLst>
          </p:cNvPr>
          <p:cNvPicPr>
            <a:picLocks noChangeAspect="1"/>
          </p:cNvPicPr>
          <p:nvPr userDrawn="1"/>
        </p:nvPicPr>
        <p:blipFill>
          <a:blip r:embed="rId3"/>
          <a:srcRect l="9279" t="10460" r="9396" b="9678"/>
          <a:stretch>
            <a:fillRect/>
          </a:stretch>
        </p:blipFill>
        <p:spPr>
          <a:xfrm>
            <a:off x="11658601" y="790268"/>
            <a:ext cx="12461936" cy="12237800"/>
          </a:xfrm>
          <a:prstGeom prst="rect">
            <a:avLst/>
          </a:prstGeom>
        </p:spPr>
      </p:pic>
    </p:spTree>
    <p:extLst>
      <p:ext uri="{BB962C8B-B14F-4D97-AF65-F5344CB8AC3E}">
        <p14:creationId xmlns:p14="http://schemas.microsoft.com/office/powerpoint/2010/main" val="2840104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ur Spaces">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D0DAB1-C72E-E1FD-B8C6-886FD559F87B}"/>
              </a:ext>
            </a:extLst>
          </p:cNvPr>
          <p:cNvSpPr txBox="1"/>
          <p:nvPr userDrawn="1"/>
        </p:nvSpPr>
        <p:spPr>
          <a:xfrm>
            <a:off x="1282698" y="969035"/>
            <a:ext cx="14186077" cy="1015663"/>
          </a:xfrm>
          <a:prstGeom prst="rect">
            <a:avLst/>
          </a:prstGeom>
          <a:noFill/>
        </p:spPr>
        <p:txBody>
          <a:bodyPr wrap="square" rtlCol="0">
            <a:spAutoFit/>
          </a:bodyPr>
          <a:lstStyle/>
          <a:p>
            <a:r>
              <a:rPr lang="en-GB" sz="6000" b="1">
                <a:solidFill>
                  <a:schemeClr val="tx2"/>
                </a:solidFill>
              </a:rPr>
              <a:t>Our Space</a:t>
            </a:r>
          </a:p>
        </p:txBody>
      </p:sp>
      <p:pic>
        <p:nvPicPr>
          <p:cNvPr id="3" name="Picture 2">
            <a:extLst>
              <a:ext uri="{FF2B5EF4-FFF2-40B4-BE49-F238E27FC236}">
                <a16:creationId xmlns:a16="http://schemas.microsoft.com/office/drawing/2014/main" id="{D2C736AA-8039-99E2-867E-8B8699A2584D}"/>
              </a:ext>
            </a:extLst>
          </p:cNvPr>
          <p:cNvPicPr>
            <a:picLocks noChangeAspect="1"/>
          </p:cNvPicPr>
          <p:nvPr userDrawn="1"/>
        </p:nvPicPr>
        <p:blipFill>
          <a:blip r:embed="rId2"/>
          <a:stretch>
            <a:fillRect/>
          </a:stretch>
        </p:blipFill>
        <p:spPr>
          <a:xfrm>
            <a:off x="21232013" y="12798000"/>
            <a:ext cx="1879600" cy="558800"/>
          </a:xfrm>
          <a:prstGeom prst="rect">
            <a:avLst/>
          </a:prstGeom>
        </p:spPr>
      </p:pic>
      <p:pic>
        <p:nvPicPr>
          <p:cNvPr id="4" name="Picture 3">
            <a:extLst>
              <a:ext uri="{FF2B5EF4-FFF2-40B4-BE49-F238E27FC236}">
                <a16:creationId xmlns:a16="http://schemas.microsoft.com/office/drawing/2014/main" id="{BCF21C9C-C9E4-F153-EECB-A56F37BD673C}"/>
              </a:ext>
            </a:extLst>
          </p:cNvPr>
          <p:cNvPicPr>
            <a:picLocks noChangeAspect="1"/>
          </p:cNvPicPr>
          <p:nvPr userDrawn="1"/>
        </p:nvPicPr>
        <p:blipFill>
          <a:blip r:embed="rId3"/>
          <a:srcRect t="15617" b="15582"/>
          <a:stretch>
            <a:fillRect/>
          </a:stretch>
        </p:blipFill>
        <p:spPr>
          <a:xfrm>
            <a:off x="4369908" y="1984698"/>
            <a:ext cx="15642596" cy="10762267"/>
          </a:xfrm>
          <a:prstGeom prst="rect">
            <a:avLst/>
          </a:prstGeom>
        </p:spPr>
      </p:pic>
    </p:spTree>
    <p:extLst>
      <p:ext uri="{BB962C8B-B14F-4D97-AF65-F5344CB8AC3E}">
        <p14:creationId xmlns:p14="http://schemas.microsoft.com/office/powerpoint/2010/main" val="1412523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motional Intelligenc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030633-8A78-2A8A-12B1-E93E56A8251D}"/>
              </a:ext>
            </a:extLst>
          </p:cNvPr>
          <p:cNvSpPr txBox="1"/>
          <p:nvPr userDrawn="1"/>
        </p:nvSpPr>
        <p:spPr>
          <a:xfrm>
            <a:off x="1282698" y="969034"/>
            <a:ext cx="14186077" cy="1015663"/>
          </a:xfrm>
          <a:prstGeom prst="rect">
            <a:avLst/>
          </a:prstGeom>
          <a:noFill/>
        </p:spPr>
        <p:txBody>
          <a:bodyPr wrap="square" rtlCol="0">
            <a:spAutoFit/>
          </a:bodyPr>
          <a:lstStyle/>
          <a:p>
            <a:r>
              <a:rPr lang="en-GB" sz="6000" b="1">
                <a:solidFill>
                  <a:schemeClr val="tx2"/>
                </a:solidFill>
              </a:rPr>
              <a:t>Emotional</a:t>
            </a:r>
            <a:r>
              <a:rPr lang="en-GB" sz="6000" b="1">
                <a:solidFill>
                  <a:schemeClr val="bg2"/>
                </a:solidFill>
              </a:rPr>
              <a:t> </a:t>
            </a:r>
            <a:r>
              <a:rPr lang="en-GB" sz="6000" b="1">
                <a:solidFill>
                  <a:schemeClr val="tx2"/>
                </a:solidFill>
              </a:rPr>
              <a:t>Intelligence</a:t>
            </a:r>
          </a:p>
        </p:txBody>
      </p:sp>
      <p:pic>
        <p:nvPicPr>
          <p:cNvPr id="3" name="Picture 2">
            <a:extLst>
              <a:ext uri="{FF2B5EF4-FFF2-40B4-BE49-F238E27FC236}">
                <a16:creationId xmlns:a16="http://schemas.microsoft.com/office/drawing/2014/main" id="{4F9427AF-588B-6D78-56E9-E60A3B35466D}"/>
              </a:ext>
            </a:extLst>
          </p:cNvPr>
          <p:cNvPicPr>
            <a:picLocks noChangeAspect="1"/>
          </p:cNvPicPr>
          <p:nvPr userDrawn="1"/>
        </p:nvPicPr>
        <p:blipFill>
          <a:blip r:embed="rId2"/>
          <a:stretch>
            <a:fillRect/>
          </a:stretch>
        </p:blipFill>
        <p:spPr>
          <a:xfrm>
            <a:off x="21232013" y="12798000"/>
            <a:ext cx="1879600" cy="558800"/>
          </a:xfrm>
          <a:prstGeom prst="rect">
            <a:avLst/>
          </a:prstGeom>
        </p:spPr>
      </p:pic>
      <p:pic>
        <p:nvPicPr>
          <p:cNvPr id="4" name="Picture 3" descr="A close-up of a brain&#10;&#10;AI-generated content may be incorrect.">
            <a:extLst>
              <a:ext uri="{FF2B5EF4-FFF2-40B4-BE49-F238E27FC236}">
                <a16:creationId xmlns:a16="http://schemas.microsoft.com/office/drawing/2014/main" id="{8AC53CAA-278D-6646-9A04-0D86C8419286}"/>
              </a:ext>
            </a:extLst>
          </p:cNvPr>
          <p:cNvPicPr>
            <a:picLocks noChangeAspect="1"/>
          </p:cNvPicPr>
          <p:nvPr userDrawn="1"/>
        </p:nvPicPr>
        <p:blipFill>
          <a:blip r:embed="rId3"/>
          <a:stretch>
            <a:fillRect/>
          </a:stretch>
        </p:blipFill>
        <p:spPr>
          <a:xfrm>
            <a:off x="5920043" y="1984697"/>
            <a:ext cx="12542326" cy="10762269"/>
          </a:xfrm>
          <a:prstGeom prst="rect">
            <a:avLst/>
          </a:prstGeom>
        </p:spPr>
      </p:pic>
    </p:spTree>
    <p:extLst>
      <p:ext uri="{BB962C8B-B14F-4D97-AF65-F5344CB8AC3E}">
        <p14:creationId xmlns:p14="http://schemas.microsoft.com/office/powerpoint/2010/main" val="36996304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ur Conscienc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B33260-EF8B-EB6F-0D4F-0C9216AD6593}"/>
              </a:ext>
            </a:extLst>
          </p:cNvPr>
          <p:cNvSpPr txBox="1"/>
          <p:nvPr userDrawn="1"/>
        </p:nvSpPr>
        <p:spPr>
          <a:xfrm>
            <a:off x="12553250" y="3602083"/>
            <a:ext cx="10546468" cy="6740307"/>
          </a:xfrm>
          <a:prstGeom prst="rect">
            <a:avLst/>
          </a:prstGeom>
          <a:noFill/>
        </p:spPr>
        <p:txBody>
          <a:bodyPr wrap="square" rtlCol="0">
            <a:spAutoFit/>
          </a:bodyPr>
          <a:lstStyle/>
          <a:p>
            <a:pPr marL="457200" indent="-457200">
              <a:spcAft>
                <a:spcPts val="2400"/>
              </a:spcAft>
              <a:buFont typeface="Arial" panose="020B0604020202020204" pitchFamily="34" charset="0"/>
              <a:buChar char="•"/>
            </a:pPr>
            <a:r>
              <a:rPr lang="en-GB" sz="3200">
                <a:solidFill>
                  <a:schemeClr val="tx1"/>
                </a:solidFill>
              </a:rPr>
              <a:t>We have always pursued a sustainable design agenda, prioritised nature-based solutions &amp; made well-informed decisions guided by our vision and values</a:t>
            </a:r>
          </a:p>
          <a:p>
            <a:pPr marL="457200" indent="-457200">
              <a:spcAft>
                <a:spcPts val="2400"/>
              </a:spcAft>
              <a:buFont typeface="Arial" panose="020B0604020202020204" pitchFamily="34" charset="0"/>
              <a:buChar char="•"/>
            </a:pPr>
            <a:r>
              <a:rPr lang="en-GB" sz="3200">
                <a:solidFill>
                  <a:schemeClr val="tx1"/>
                </a:solidFill>
              </a:rPr>
              <a:t>Initially, we set this out as our ‘Climate Charter’</a:t>
            </a:r>
          </a:p>
          <a:p>
            <a:pPr marL="457200" indent="-457200">
              <a:spcAft>
                <a:spcPts val="2400"/>
              </a:spcAft>
              <a:buFont typeface="Arial" panose="020B0604020202020204" pitchFamily="34" charset="0"/>
              <a:buChar char="•"/>
            </a:pPr>
            <a:r>
              <a:rPr lang="en-GB" sz="3200">
                <a:solidFill>
                  <a:schemeClr val="tx1"/>
                </a:solidFill>
              </a:rPr>
              <a:t>Over time, we realised this wasn’t an accurate reflection of our responsibilities and our impact</a:t>
            </a:r>
          </a:p>
          <a:p>
            <a:pPr marL="457200" indent="-457200">
              <a:spcAft>
                <a:spcPts val="2400"/>
              </a:spcAft>
              <a:buFont typeface="Arial" panose="020B0604020202020204" pitchFamily="34" charset="0"/>
              <a:buChar char="•"/>
            </a:pPr>
            <a:r>
              <a:rPr lang="en-GB" sz="3200">
                <a:solidFill>
                  <a:schemeClr val="tx1"/>
                </a:solidFill>
              </a:rPr>
              <a:t>This inspired us to develop ‘our conscience’</a:t>
            </a:r>
          </a:p>
          <a:p>
            <a:pPr marL="457200" indent="-457200">
              <a:spcAft>
                <a:spcPts val="2400"/>
              </a:spcAft>
              <a:buFont typeface="Arial" panose="020B0604020202020204" pitchFamily="34" charset="0"/>
              <a:buChar char="•"/>
            </a:pPr>
            <a:r>
              <a:rPr lang="en-GB" sz="3200">
                <a:solidFill>
                  <a:schemeClr val="tx1"/>
                </a:solidFill>
              </a:rPr>
              <a:t>It’s our response to the ESG agenda &amp; is a ‘living’ framework designed to reflect the people we are, how we behave, feel, collaborate and act</a:t>
            </a:r>
          </a:p>
        </p:txBody>
      </p:sp>
      <p:sp>
        <p:nvSpPr>
          <p:cNvPr id="2" name="TextBox 1">
            <a:extLst>
              <a:ext uri="{FF2B5EF4-FFF2-40B4-BE49-F238E27FC236}">
                <a16:creationId xmlns:a16="http://schemas.microsoft.com/office/drawing/2014/main" id="{D43662CF-C67D-5A4F-2B02-C8E4508E2FAE}"/>
              </a:ext>
            </a:extLst>
          </p:cNvPr>
          <p:cNvSpPr txBox="1"/>
          <p:nvPr userDrawn="1"/>
        </p:nvSpPr>
        <p:spPr>
          <a:xfrm>
            <a:off x="1282698" y="969035"/>
            <a:ext cx="14186077" cy="1015663"/>
          </a:xfrm>
          <a:prstGeom prst="rect">
            <a:avLst/>
          </a:prstGeom>
          <a:noFill/>
        </p:spPr>
        <p:txBody>
          <a:bodyPr wrap="square" rtlCol="0">
            <a:spAutoFit/>
          </a:bodyPr>
          <a:lstStyle/>
          <a:p>
            <a:r>
              <a:rPr lang="en-GB" sz="6000" b="1">
                <a:solidFill>
                  <a:schemeClr val="tx2"/>
                </a:solidFill>
              </a:rPr>
              <a:t>Our Conscience</a:t>
            </a:r>
          </a:p>
        </p:txBody>
      </p:sp>
      <p:pic>
        <p:nvPicPr>
          <p:cNvPr id="4" name="Picture 3">
            <a:extLst>
              <a:ext uri="{FF2B5EF4-FFF2-40B4-BE49-F238E27FC236}">
                <a16:creationId xmlns:a16="http://schemas.microsoft.com/office/drawing/2014/main" id="{30AE7130-49C7-2AD7-C61C-41CEE8315099}"/>
              </a:ext>
            </a:extLst>
          </p:cNvPr>
          <p:cNvPicPr>
            <a:picLocks noChangeAspect="1"/>
          </p:cNvPicPr>
          <p:nvPr userDrawn="1"/>
        </p:nvPicPr>
        <p:blipFill>
          <a:blip r:embed="rId2"/>
          <a:stretch>
            <a:fillRect/>
          </a:stretch>
        </p:blipFill>
        <p:spPr>
          <a:xfrm>
            <a:off x="21232013" y="12798000"/>
            <a:ext cx="1879600" cy="558800"/>
          </a:xfrm>
          <a:prstGeom prst="rect">
            <a:avLst/>
          </a:prstGeom>
        </p:spPr>
      </p:pic>
      <p:pic>
        <p:nvPicPr>
          <p:cNvPr id="5" name="Picture 4">
            <a:extLst>
              <a:ext uri="{FF2B5EF4-FFF2-40B4-BE49-F238E27FC236}">
                <a16:creationId xmlns:a16="http://schemas.microsoft.com/office/drawing/2014/main" id="{EDADCD1F-EB50-D9BE-60A8-B9548656150F}"/>
              </a:ext>
            </a:extLst>
          </p:cNvPr>
          <p:cNvPicPr>
            <a:picLocks noChangeAspect="1"/>
          </p:cNvPicPr>
          <p:nvPr userDrawn="1"/>
        </p:nvPicPr>
        <p:blipFill>
          <a:blip r:embed="rId3"/>
          <a:srcRect/>
          <a:stretch/>
        </p:blipFill>
        <p:spPr>
          <a:xfrm>
            <a:off x="1135213" y="1984698"/>
            <a:ext cx="10693950" cy="10693950"/>
          </a:xfrm>
          <a:prstGeom prst="rect">
            <a:avLst/>
          </a:prstGeom>
        </p:spPr>
      </p:pic>
    </p:spTree>
    <p:extLst>
      <p:ext uri="{BB962C8B-B14F-4D97-AF65-F5344CB8AC3E}">
        <p14:creationId xmlns:p14="http://schemas.microsoft.com/office/powerpoint/2010/main" val="2708481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409C5F-8B66-7D33-0161-001277497538}"/>
              </a:ext>
            </a:extLst>
          </p:cNvPr>
          <p:cNvSpPr txBox="1"/>
          <p:nvPr userDrawn="1"/>
        </p:nvSpPr>
        <p:spPr>
          <a:xfrm>
            <a:off x="1282698" y="969035"/>
            <a:ext cx="14186077" cy="1015663"/>
          </a:xfrm>
          <a:prstGeom prst="rect">
            <a:avLst/>
          </a:prstGeom>
          <a:noFill/>
        </p:spPr>
        <p:txBody>
          <a:bodyPr wrap="square" rtlCol="0">
            <a:spAutoFit/>
          </a:bodyPr>
          <a:lstStyle/>
          <a:p>
            <a:r>
              <a:rPr lang="en-GB" sz="6000" b="1">
                <a:solidFill>
                  <a:schemeClr val="tx1"/>
                </a:solidFill>
              </a:rPr>
              <a:t>Our Values</a:t>
            </a:r>
          </a:p>
        </p:txBody>
      </p:sp>
      <p:pic>
        <p:nvPicPr>
          <p:cNvPr id="3" name="Picture 2">
            <a:extLst>
              <a:ext uri="{FF2B5EF4-FFF2-40B4-BE49-F238E27FC236}">
                <a16:creationId xmlns:a16="http://schemas.microsoft.com/office/drawing/2014/main" id="{551B2BFB-5C73-8FC2-CDC1-70D820BDF090}"/>
              </a:ext>
            </a:extLst>
          </p:cNvPr>
          <p:cNvPicPr>
            <a:picLocks noChangeAspect="1"/>
          </p:cNvPicPr>
          <p:nvPr userDrawn="1"/>
        </p:nvPicPr>
        <p:blipFill>
          <a:blip r:embed="rId2"/>
          <a:stretch>
            <a:fillRect/>
          </a:stretch>
        </p:blipFill>
        <p:spPr>
          <a:xfrm>
            <a:off x="21232013" y="12798000"/>
            <a:ext cx="1879600" cy="558800"/>
          </a:xfrm>
          <a:prstGeom prst="rect">
            <a:avLst/>
          </a:prstGeom>
        </p:spPr>
      </p:pic>
      <p:pic>
        <p:nvPicPr>
          <p:cNvPr id="4" name="Picture 3" descr="A graphic of a diagram&#10;&#10;AI-generated content may be incorrect.">
            <a:extLst>
              <a:ext uri="{FF2B5EF4-FFF2-40B4-BE49-F238E27FC236}">
                <a16:creationId xmlns:a16="http://schemas.microsoft.com/office/drawing/2014/main" id="{34A1D2CE-E301-A79E-D788-6F13CAA46D87}"/>
              </a:ext>
            </a:extLst>
          </p:cNvPr>
          <p:cNvPicPr>
            <a:picLocks noChangeAspect="1"/>
          </p:cNvPicPr>
          <p:nvPr userDrawn="1"/>
        </p:nvPicPr>
        <p:blipFill>
          <a:blip r:embed="rId3"/>
          <a:srcRect t="8056" b="7006"/>
          <a:stretch>
            <a:fillRect/>
          </a:stretch>
        </p:blipFill>
        <p:spPr>
          <a:xfrm>
            <a:off x="5310161" y="1667434"/>
            <a:ext cx="13762090" cy="11689366"/>
          </a:xfrm>
          <a:prstGeom prst="rect">
            <a:avLst/>
          </a:prstGeom>
        </p:spPr>
      </p:pic>
    </p:spTree>
    <p:extLst>
      <p:ext uri="{BB962C8B-B14F-4D97-AF65-F5344CB8AC3E}">
        <p14:creationId xmlns:p14="http://schemas.microsoft.com/office/powerpoint/2010/main" val="3644222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wow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830439D-3470-659F-1526-BDF49F15BB8A}"/>
              </a:ext>
            </a:extLst>
          </p:cNvPr>
          <p:cNvSpPr>
            <a:spLocks noGrp="1"/>
          </p:cNvSpPr>
          <p:nvPr>
            <p:ph type="pic" sz="quarter" idx="10" hasCustomPrompt="1"/>
          </p:nvPr>
        </p:nvSpPr>
        <p:spPr>
          <a:xfrm>
            <a:off x="-1" y="-6776"/>
            <a:ext cx="24382413" cy="13722776"/>
          </a:xfrm>
          <a:prstGeom prst="rect">
            <a:avLst/>
          </a:prstGeom>
          <a:noFill/>
          <a:effectLst>
            <a:softEdge rad="0"/>
          </a:effectLst>
        </p:spPr>
        <p:txBody>
          <a:bodyPr lIns="0" tIns="0" rIns="0" bIns="0" anchor="ctr">
            <a:noAutofit/>
          </a:bodyPr>
          <a:lstStyle>
            <a:lvl1pPr marL="0" indent="0" algn="ctr">
              <a:buNone/>
              <a:defRPr/>
            </a:lvl1p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a:t>Click to insert or drag &amp; drop </a:t>
            </a:r>
            <a:br>
              <a:rPr lang="en-US"/>
            </a:br>
            <a:r>
              <a:rPr lang="en-US"/>
              <a:t>image here</a:t>
            </a:r>
            <a:br>
              <a:rPr lang="en-US"/>
            </a:br>
            <a:br>
              <a:rPr lang="en-US"/>
            </a:br>
            <a:br>
              <a:rPr lang="en-US"/>
            </a:br>
            <a:endParaRPr lang="en-US"/>
          </a:p>
          <a:p>
            <a:endParaRPr lang="en-US"/>
          </a:p>
        </p:txBody>
      </p:sp>
      <p:sp>
        <p:nvSpPr>
          <p:cNvPr id="2" name="Title 1">
            <a:extLst>
              <a:ext uri="{FF2B5EF4-FFF2-40B4-BE49-F238E27FC236}">
                <a16:creationId xmlns:a16="http://schemas.microsoft.com/office/drawing/2014/main" id="{8C14004A-27A2-8131-D9AC-1D1FF6551F24}"/>
              </a:ext>
            </a:extLst>
          </p:cNvPr>
          <p:cNvSpPr>
            <a:spLocks noGrp="1"/>
          </p:cNvSpPr>
          <p:nvPr>
            <p:ph type="title" hasCustomPrompt="1"/>
          </p:nvPr>
        </p:nvSpPr>
        <p:spPr>
          <a:xfrm>
            <a:off x="1285200" y="8326800"/>
            <a:ext cx="10602000" cy="4572473"/>
          </a:xfrm>
          <a:prstGeom prst="roundRect">
            <a:avLst>
              <a:gd name="adj" fmla="val 5296"/>
            </a:avLst>
          </a:prstGeom>
          <a:solidFill>
            <a:schemeClr val="accent1"/>
          </a:solidFill>
        </p:spPr>
        <p:txBody>
          <a:bodyPr lIns="255600" tIns="255600" rIns="255600" bIns="255600" anchor="t">
            <a:noAutofit/>
          </a:bodyPr>
          <a:lstStyle>
            <a:lvl1pPr>
              <a:lnSpc>
                <a:spcPts val="7000"/>
              </a:lnSpc>
              <a:defRPr sz="6000" b="1">
                <a:solidFill>
                  <a:schemeClr val="tx2"/>
                </a:solidFill>
              </a:defRPr>
            </a:lvl1pPr>
          </a:lstStyle>
          <a:p>
            <a:r>
              <a:rPr lang="en-GB"/>
              <a:t>Presentation title goes here and looks like this </a:t>
            </a:r>
            <a:endParaRPr lang="en-US"/>
          </a:p>
        </p:txBody>
      </p:sp>
      <p:sp>
        <p:nvSpPr>
          <p:cNvPr id="11" name="Text Placeholder 10">
            <a:extLst>
              <a:ext uri="{FF2B5EF4-FFF2-40B4-BE49-F238E27FC236}">
                <a16:creationId xmlns:a16="http://schemas.microsoft.com/office/drawing/2014/main" id="{5E4C0115-80F6-36FF-7472-714C697EC3E0}"/>
              </a:ext>
            </a:extLst>
          </p:cNvPr>
          <p:cNvSpPr>
            <a:spLocks noGrp="1"/>
          </p:cNvSpPr>
          <p:nvPr>
            <p:ph type="body" sz="quarter" idx="11" hasCustomPrompt="1"/>
          </p:nvPr>
        </p:nvSpPr>
        <p:spPr>
          <a:xfrm>
            <a:off x="1285125" y="11252200"/>
            <a:ext cx="10602000" cy="1449388"/>
          </a:xfrm>
        </p:spPr>
        <p:txBody>
          <a:bodyPr lIns="255600" tIns="0" rIns="255600" bIns="0" anchor="b" anchorCtr="0">
            <a:noAutofit/>
          </a:bodyPr>
          <a:lstStyle>
            <a:lvl1pPr marL="0" indent="0">
              <a:lnSpc>
                <a:spcPts val="2880"/>
              </a:lnSpc>
              <a:spcBef>
                <a:spcPts val="0"/>
              </a:spcBef>
              <a:buNone/>
              <a:defRPr sz="2400">
                <a:solidFill>
                  <a:schemeClr val="tx2"/>
                </a:solidFill>
              </a:defRPr>
            </a:lvl1pPr>
            <a:lvl2pPr marL="914354" indent="0">
              <a:buNone/>
              <a:defRPr sz="2400"/>
            </a:lvl2pPr>
            <a:lvl3pPr marL="1828709" indent="0">
              <a:buNone/>
              <a:defRPr sz="2400"/>
            </a:lvl3pPr>
            <a:lvl4pPr marL="2743063" indent="0">
              <a:buNone/>
              <a:defRPr sz="2400"/>
            </a:lvl4pPr>
            <a:lvl5pPr marL="3657417" indent="0">
              <a:buNone/>
              <a:defRPr sz="2400"/>
            </a:lvl5pPr>
          </a:lstStyle>
          <a:p>
            <a:pPr lvl="0"/>
            <a:r>
              <a:rPr lang="en-GB"/>
              <a:t>Subtitle, version, date and/or more information text goes here. If the title and info is short, reduce the box from the right hand side.</a:t>
            </a:r>
          </a:p>
        </p:txBody>
      </p:sp>
      <p:sp>
        <p:nvSpPr>
          <p:cNvPr id="10" name="Online Image Placeholder 9">
            <a:extLst>
              <a:ext uri="{FF2B5EF4-FFF2-40B4-BE49-F238E27FC236}">
                <a16:creationId xmlns:a16="http://schemas.microsoft.com/office/drawing/2014/main" id="{13EDAA66-43B1-CA3A-6927-F743B28D8D29}"/>
              </a:ext>
            </a:extLst>
          </p:cNvPr>
          <p:cNvSpPr>
            <a:spLocks noGrp="1"/>
          </p:cNvSpPr>
          <p:nvPr>
            <p:ph type="clipArt" sz="quarter" idx="13" hasCustomPrompt="1"/>
          </p:nvPr>
        </p:nvSpPr>
        <p:spPr>
          <a:xfrm>
            <a:off x="20001600" y="1027113"/>
            <a:ext cx="3111500" cy="914400"/>
          </a:xfrm>
          <a:blipFill>
            <a:blip r:embed="rId2">
              <a:extLst>
                <a:ext uri="{96DAC541-7B7A-43D3-8B79-37D633B846F1}">
                  <asvg:svgBlip xmlns:asvg="http://schemas.microsoft.com/office/drawing/2016/SVG/main" r:embed="rId3"/>
                </a:ext>
              </a:extLst>
            </a:blip>
            <a:stretch>
              <a:fillRect/>
            </a:stretch>
          </a:blipFill>
        </p:spPr>
        <p:txBody>
          <a:bodyPr>
            <a:normAutofit/>
          </a:bodyPr>
          <a:lstStyle>
            <a:lvl1pPr marL="0" indent="0">
              <a:buNone/>
              <a:defRPr sz="800"/>
            </a:lvl1pPr>
          </a:lstStyle>
          <a:p>
            <a:r>
              <a:rPr lang="en-US"/>
              <a:t> </a:t>
            </a:r>
          </a:p>
        </p:txBody>
      </p:sp>
      <p:sp>
        <p:nvSpPr>
          <p:cNvPr id="12" name="Online Image Placeholder 9">
            <a:extLst>
              <a:ext uri="{FF2B5EF4-FFF2-40B4-BE49-F238E27FC236}">
                <a16:creationId xmlns:a16="http://schemas.microsoft.com/office/drawing/2014/main" id="{A7EF2911-37DE-0885-B077-791E7C7447C3}"/>
              </a:ext>
            </a:extLst>
          </p:cNvPr>
          <p:cNvSpPr>
            <a:spLocks noGrp="1"/>
          </p:cNvSpPr>
          <p:nvPr>
            <p:ph type="clipArt" sz="quarter" idx="14" hasCustomPrompt="1"/>
          </p:nvPr>
        </p:nvSpPr>
        <p:spPr>
          <a:xfrm>
            <a:off x="20912400" y="11732400"/>
            <a:ext cx="2197100" cy="1079500"/>
          </a:xfrm>
          <a:blipFill>
            <a:blip r:embed="rId4">
              <a:extLst>
                <a:ext uri="{96DAC541-7B7A-43D3-8B79-37D633B846F1}">
                  <asvg:svgBlip xmlns:asvg="http://schemas.microsoft.com/office/drawing/2016/SVG/main" r:embed="rId5"/>
                </a:ext>
              </a:extLst>
            </a:blip>
            <a:stretch>
              <a:fillRect/>
            </a:stretch>
          </a:blipFill>
        </p:spPr>
        <p:txBody>
          <a:bodyPr>
            <a:normAutofit/>
          </a:bodyPr>
          <a:lstStyle>
            <a:lvl1pPr marL="0" indent="0">
              <a:buNone/>
              <a:defRPr sz="800"/>
            </a:lvl1pPr>
          </a:lstStyle>
          <a:p>
            <a:r>
              <a:rPr lang="en-US"/>
              <a:t> </a:t>
            </a:r>
          </a:p>
        </p:txBody>
      </p:sp>
    </p:spTree>
    <p:extLst>
      <p:ext uri="{BB962C8B-B14F-4D97-AF65-F5344CB8AC3E}">
        <p14:creationId xmlns:p14="http://schemas.microsoft.com/office/powerpoint/2010/main" val="2291024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3AA6F1-8ED2-16DD-1FF7-4073CDA4FA8B}"/>
              </a:ext>
            </a:extLst>
          </p:cNvPr>
          <p:cNvSpPr txBox="1"/>
          <p:nvPr userDrawn="1"/>
        </p:nvSpPr>
        <p:spPr>
          <a:xfrm>
            <a:off x="1282698" y="969035"/>
            <a:ext cx="14186077" cy="1015663"/>
          </a:xfrm>
          <a:prstGeom prst="rect">
            <a:avLst/>
          </a:prstGeom>
          <a:noFill/>
        </p:spPr>
        <p:txBody>
          <a:bodyPr wrap="square" rtlCol="0">
            <a:spAutoFit/>
          </a:bodyPr>
          <a:lstStyle/>
          <a:p>
            <a:r>
              <a:rPr lang="en-GB" sz="6000" b="1">
                <a:solidFill>
                  <a:schemeClr val="tx1"/>
                </a:solidFill>
              </a:rPr>
              <a:t>Our Locations</a:t>
            </a:r>
          </a:p>
        </p:txBody>
      </p:sp>
      <p:pic>
        <p:nvPicPr>
          <p:cNvPr id="4" name="Picture 3">
            <a:extLst>
              <a:ext uri="{FF2B5EF4-FFF2-40B4-BE49-F238E27FC236}">
                <a16:creationId xmlns:a16="http://schemas.microsoft.com/office/drawing/2014/main" id="{035F7F92-A802-FF95-FBC9-9D5429BCC1D6}"/>
              </a:ext>
            </a:extLst>
          </p:cNvPr>
          <p:cNvPicPr>
            <a:picLocks noChangeAspect="1"/>
          </p:cNvPicPr>
          <p:nvPr userDrawn="1"/>
        </p:nvPicPr>
        <p:blipFill>
          <a:blip r:embed="rId2"/>
          <a:stretch>
            <a:fillRect/>
          </a:stretch>
        </p:blipFill>
        <p:spPr>
          <a:xfrm>
            <a:off x="21232013" y="12798000"/>
            <a:ext cx="1879600" cy="558800"/>
          </a:xfrm>
          <a:prstGeom prst="rect">
            <a:avLst/>
          </a:prstGeom>
        </p:spPr>
      </p:pic>
      <p:pic>
        <p:nvPicPr>
          <p:cNvPr id="5" name="Picture 4" descr="A group of people standing in a circle in a grassy area&#10;&#10;Description automatically generated">
            <a:extLst>
              <a:ext uri="{FF2B5EF4-FFF2-40B4-BE49-F238E27FC236}">
                <a16:creationId xmlns:a16="http://schemas.microsoft.com/office/drawing/2014/main" id="{96A4C197-A9AF-478F-156B-B81E6BC64393}"/>
              </a:ext>
            </a:extLst>
          </p:cNvPr>
          <p:cNvPicPr>
            <a:picLocks noChangeAspect="1"/>
          </p:cNvPicPr>
          <p:nvPr userDrawn="1"/>
        </p:nvPicPr>
        <p:blipFill rotWithShape="1">
          <a:blip r:embed="rId3"/>
          <a:srcRect l="7701" t="761" r="6567" b="30708"/>
          <a:stretch>
            <a:fillRect/>
          </a:stretch>
        </p:blipFill>
        <p:spPr>
          <a:xfrm>
            <a:off x="1282698" y="4572734"/>
            <a:ext cx="13065602" cy="7833054"/>
          </a:xfrm>
          <a:prstGeom prst="roundRect">
            <a:avLst>
              <a:gd name="adj" fmla="val 1273"/>
            </a:avLst>
          </a:prstGeom>
        </p:spPr>
      </p:pic>
      <p:pic>
        <p:nvPicPr>
          <p:cNvPr id="6" name="Picture 5">
            <a:extLst>
              <a:ext uri="{FF2B5EF4-FFF2-40B4-BE49-F238E27FC236}">
                <a16:creationId xmlns:a16="http://schemas.microsoft.com/office/drawing/2014/main" id="{52D85E9C-E500-F36F-27F6-D6EF0F3BBB1B}"/>
              </a:ext>
            </a:extLst>
          </p:cNvPr>
          <p:cNvPicPr>
            <a:picLocks noChangeAspect="1"/>
          </p:cNvPicPr>
          <p:nvPr userDrawn="1"/>
        </p:nvPicPr>
        <p:blipFill>
          <a:blip r:embed="rId4"/>
          <a:srcRect r="8275"/>
          <a:stretch>
            <a:fillRect/>
          </a:stretch>
        </p:blipFill>
        <p:spPr>
          <a:xfrm>
            <a:off x="13299227" y="359200"/>
            <a:ext cx="10582750" cy="12145829"/>
          </a:xfrm>
          <a:prstGeom prst="rect">
            <a:avLst/>
          </a:prstGeom>
        </p:spPr>
      </p:pic>
    </p:spTree>
    <p:extLst>
      <p:ext uri="{BB962C8B-B14F-4D97-AF65-F5344CB8AC3E}">
        <p14:creationId xmlns:p14="http://schemas.microsoft.com/office/powerpoint/2010/main" val="96867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m cards">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6B0DDDB-35B9-8999-CF2E-BBD5C354F216}"/>
              </a:ext>
            </a:extLst>
          </p:cNvPr>
          <p:cNvSpPr>
            <a:spLocks noGrp="1"/>
          </p:cNvSpPr>
          <p:nvPr>
            <p:ph type="body" sz="quarter" idx="13" hasCustomPrompt="1"/>
          </p:nvPr>
        </p:nvSpPr>
        <p:spPr>
          <a:xfrm>
            <a:off x="1282699" y="3733200"/>
            <a:ext cx="3096000" cy="6120000"/>
          </a:xfrm>
          <a:prstGeom prst="roundRect">
            <a:avLst>
              <a:gd name="adj" fmla="val 6821"/>
            </a:avLst>
          </a:prstGeom>
          <a:solidFill>
            <a:schemeClr val="accent6"/>
          </a:solidFill>
        </p:spPr>
        <p:txBody>
          <a:bodyPr lIns="190800" tIns="3297600" rIns="190800" bIns="190800">
            <a:noAutofit/>
          </a:bodyPr>
          <a:lstStyle>
            <a:lvl1pPr marL="0" indent="0">
              <a:lnSpc>
                <a:spcPts val="2400"/>
              </a:lnSpc>
              <a:spcBef>
                <a:spcPts val="0"/>
              </a:spcBef>
              <a:buNone/>
              <a:defRPr sz="2000" b="0"/>
            </a:lvl1pPr>
            <a:lvl2pPr marL="914354" indent="0">
              <a:lnSpc>
                <a:spcPts val="2400"/>
              </a:lnSpc>
              <a:buNone/>
              <a:defRPr sz="2000"/>
            </a:lvl2pPr>
            <a:lvl3pPr marL="1828709" indent="0">
              <a:lnSpc>
                <a:spcPts val="2400"/>
              </a:lnSpc>
              <a:buNone/>
              <a:defRPr sz="2000"/>
            </a:lvl3pPr>
            <a:lvl4pPr marL="2743063" indent="0">
              <a:lnSpc>
                <a:spcPts val="2400"/>
              </a:lnSpc>
              <a:buNone/>
              <a:defRPr sz="2000"/>
            </a:lvl4pPr>
            <a:lvl5pPr marL="3657417" indent="0">
              <a:lnSpc>
                <a:spcPts val="2400"/>
              </a:lnSpc>
              <a:buNone/>
              <a:defRPr sz="2000"/>
            </a:lvl5pPr>
          </a:lstStyle>
          <a:p>
            <a:pPr lvl="0"/>
            <a:r>
              <a:rPr lang="en-GB"/>
              <a:t>Name</a:t>
            </a:r>
            <a:br>
              <a:rPr lang="en-GB"/>
            </a:br>
            <a:r>
              <a:rPr lang="en-GB"/>
              <a:t>Job title</a:t>
            </a:r>
            <a:br>
              <a:rPr lang="en-GB"/>
            </a:br>
            <a:r>
              <a:rPr lang="en-GB" err="1"/>
              <a:t>Biog</a:t>
            </a:r>
            <a:r>
              <a:rPr lang="en-GB"/>
              <a:t> info</a:t>
            </a:r>
          </a:p>
        </p:txBody>
      </p:sp>
      <p:sp>
        <p:nvSpPr>
          <p:cNvPr id="2" name="Title 1">
            <a:extLst>
              <a:ext uri="{FF2B5EF4-FFF2-40B4-BE49-F238E27FC236}">
                <a16:creationId xmlns:a16="http://schemas.microsoft.com/office/drawing/2014/main" id="{8C14004A-27A2-8131-D9AC-1D1FF6551F24}"/>
              </a:ext>
            </a:extLst>
          </p:cNvPr>
          <p:cNvSpPr>
            <a:spLocks noGrp="1"/>
          </p:cNvSpPr>
          <p:nvPr>
            <p:ph type="title" hasCustomPrompt="1"/>
          </p:nvPr>
        </p:nvSpPr>
        <p:spPr>
          <a:xfrm>
            <a:off x="1282700" y="1947600"/>
            <a:ext cx="16188098" cy="923330"/>
          </a:xfrm>
        </p:spPr>
        <p:txBody>
          <a:bodyPr wrap="square" lIns="0" tIns="0" rIns="0" bIns="0" anchor="t">
            <a:spAutoFit/>
          </a:bodyPr>
          <a:lstStyle>
            <a:lvl1pPr>
              <a:lnSpc>
                <a:spcPts val="7200"/>
              </a:lnSpc>
              <a:defRPr sz="6000" b="1">
                <a:solidFill>
                  <a:schemeClr val="tx2"/>
                </a:solidFill>
              </a:defRPr>
            </a:lvl1pPr>
          </a:lstStyle>
          <a:p>
            <a:r>
              <a:rPr lang="en-GB"/>
              <a:t>Heading</a:t>
            </a:r>
            <a:endParaRPr lang="en-US"/>
          </a:p>
        </p:txBody>
      </p:sp>
      <p:pic>
        <p:nvPicPr>
          <p:cNvPr id="5" name="Picture 4">
            <a:extLst>
              <a:ext uri="{FF2B5EF4-FFF2-40B4-BE49-F238E27FC236}">
                <a16:creationId xmlns:a16="http://schemas.microsoft.com/office/drawing/2014/main" id="{5B6D3F45-CB35-922A-AF51-8329FE3E9BF3}"/>
              </a:ext>
            </a:extLst>
          </p:cNvPr>
          <p:cNvPicPr>
            <a:picLocks noChangeAspect="1"/>
          </p:cNvPicPr>
          <p:nvPr userDrawn="1"/>
        </p:nvPicPr>
        <p:blipFill>
          <a:blip r:embed="rId2"/>
          <a:stretch>
            <a:fillRect/>
          </a:stretch>
        </p:blipFill>
        <p:spPr>
          <a:xfrm>
            <a:off x="21232013" y="12798000"/>
            <a:ext cx="1879600" cy="558800"/>
          </a:xfrm>
          <a:prstGeom prst="rect">
            <a:avLst/>
          </a:prstGeom>
        </p:spPr>
      </p:pic>
      <p:sp>
        <p:nvSpPr>
          <p:cNvPr id="9" name="Picture Placeholder 8">
            <a:extLst>
              <a:ext uri="{FF2B5EF4-FFF2-40B4-BE49-F238E27FC236}">
                <a16:creationId xmlns:a16="http://schemas.microsoft.com/office/drawing/2014/main" id="{752D45E4-33E1-023E-DDEC-05B2F7392A1B}"/>
              </a:ext>
            </a:extLst>
          </p:cNvPr>
          <p:cNvSpPr>
            <a:spLocks noGrp="1"/>
          </p:cNvSpPr>
          <p:nvPr>
            <p:ph type="pic" sz="quarter" idx="12" hasCustomPrompt="1"/>
          </p:nvPr>
        </p:nvSpPr>
        <p:spPr>
          <a:xfrm>
            <a:off x="1480512" y="3998258"/>
            <a:ext cx="2700000" cy="2700000"/>
          </a:xfrm>
        </p:spPr>
        <p:txBody>
          <a:bodyPr>
            <a:normAutofit/>
          </a:bodyPr>
          <a:lstStyle>
            <a:lvl1pPr marL="0" indent="0">
              <a:buNone/>
              <a:defRPr sz="2400"/>
            </a:lvl1pPr>
          </a:lstStyle>
          <a:p>
            <a:r>
              <a:rPr lang="en-US"/>
              <a:t>Drop picture here</a:t>
            </a:r>
          </a:p>
        </p:txBody>
      </p:sp>
      <p:sp>
        <p:nvSpPr>
          <p:cNvPr id="13" name="Text Placeholder 11">
            <a:extLst>
              <a:ext uri="{FF2B5EF4-FFF2-40B4-BE49-F238E27FC236}">
                <a16:creationId xmlns:a16="http://schemas.microsoft.com/office/drawing/2014/main" id="{1B2448E7-B0F7-BB81-5BA1-E149FBEB18E5}"/>
              </a:ext>
            </a:extLst>
          </p:cNvPr>
          <p:cNvSpPr>
            <a:spLocks noGrp="1"/>
          </p:cNvSpPr>
          <p:nvPr>
            <p:ph type="body" sz="quarter" idx="14" hasCustomPrompt="1"/>
          </p:nvPr>
        </p:nvSpPr>
        <p:spPr>
          <a:xfrm>
            <a:off x="5062256" y="3733200"/>
            <a:ext cx="3096000" cy="6120000"/>
          </a:xfrm>
          <a:prstGeom prst="roundRect">
            <a:avLst>
              <a:gd name="adj" fmla="val 6821"/>
            </a:avLst>
          </a:prstGeom>
          <a:solidFill>
            <a:schemeClr val="accent6"/>
          </a:solidFill>
        </p:spPr>
        <p:txBody>
          <a:bodyPr lIns="190800" tIns="3297600" rIns="190800" bIns="190800">
            <a:noAutofit/>
          </a:bodyPr>
          <a:lstStyle>
            <a:lvl1pPr marL="0" indent="0">
              <a:lnSpc>
                <a:spcPts val="2400"/>
              </a:lnSpc>
              <a:spcBef>
                <a:spcPts val="0"/>
              </a:spcBef>
              <a:buNone/>
              <a:defRPr sz="2000" b="0"/>
            </a:lvl1pPr>
            <a:lvl2pPr marL="914354" indent="0">
              <a:lnSpc>
                <a:spcPts val="2400"/>
              </a:lnSpc>
              <a:buNone/>
              <a:defRPr sz="2000"/>
            </a:lvl2pPr>
            <a:lvl3pPr marL="1828709" indent="0">
              <a:lnSpc>
                <a:spcPts val="2400"/>
              </a:lnSpc>
              <a:buNone/>
              <a:defRPr sz="2000"/>
            </a:lvl3pPr>
            <a:lvl4pPr marL="2743063" indent="0">
              <a:lnSpc>
                <a:spcPts val="2400"/>
              </a:lnSpc>
              <a:buNone/>
              <a:defRPr sz="2000"/>
            </a:lvl4pPr>
            <a:lvl5pPr marL="3657417" indent="0">
              <a:lnSpc>
                <a:spcPts val="2400"/>
              </a:lnSpc>
              <a:buNone/>
              <a:defRPr sz="2000"/>
            </a:lvl5pPr>
          </a:lstStyle>
          <a:p>
            <a:pPr lvl="0"/>
            <a:r>
              <a:rPr lang="en-GB"/>
              <a:t>Name</a:t>
            </a:r>
            <a:br>
              <a:rPr lang="en-GB"/>
            </a:br>
            <a:r>
              <a:rPr lang="en-GB"/>
              <a:t>Job title</a:t>
            </a:r>
            <a:br>
              <a:rPr lang="en-GB"/>
            </a:br>
            <a:r>
              <a:rPr lang="en-GB" err="1"/>
              <a:t>Biog</a:t>
            </a:r>
            <a:r>
              <a:rPr lang="en-GB"/>
              <a:t> info</a:t>
            </a:r>
          </a:p>
        </p:txBody>
      </p:sp>
      <p:sp>
        <p:nvSpPr>
          <p:cNvPr id="14" name="Picture Placeholder 8">
            <a:extLst>
              <a:ext uri="{FF2B5EF4-FFF2-40B4-BE49-F238E27FC236}">
                <a16:creationId xmlns:a16="http://schemas.microsoft.com/office/drawing/2014/main" id="{EE300ACB-EFD2-1927-AA21-4A923737827E}"/>
              </a:ext>
            </a:extLst>
          </p:cNvPr>
          <p:cNvSpPr>
            <a:spLocks noGrp="1"/>
          </p:cNvSpPr>
          <p:nvPr>
            <p:ph type="pic" sz="quarter" idx="15" hasCustomPrompt="1"/>
          </p:nvPr>
        </p:nvSpPr>
        <p:spPr>
          <a:xfrm>
            <a:off x="5260069" y="3998258"/>
            <a:ext cx="2700000" cy="2700000"/>
          </a:xfrm>
        </p:spPr>
        <p:txBody>
          <a:bodyPr>
            <a:normAutofit/>
          </a:bodyPr>
          <a:lstStyle>
            <a:lvl1pPr marL="0" indent="0">
              <a:buNone/>
              <a:defRPr sz="2400"/>
            </a:lvl1pPr>
          </a:lstStyle>
          <a:p>
            <a:r>
              <a:rPr lang="en-US"/>
              <a:t>Drop picture here</a:t>
            </a:r>
          </a:p>
        </p:txBody>
      </p:sp>
      <p:sp>
        <p:nvSpPr>
          <p:cNvPr id="15" name="Text Placeholder 11">
            <a:extLst>
              <a:ext uri="{FF2B5EF4-FFF2-40B4-BE49-F238E27FC236}">
                <a16:creationId xmlns:a16="http://schemas.microsoft.com/office/drawing/2014/main" id="{F75A7DA0-B87C-906C-A1BE-2DA285C89DCD}"/>
              </a:ext>
            </a:extLst>
          </p:cNvPr>
          <p:cNvSpPr>
            <a:spLocks noGrp="1"/>
          </p:cNvSpPr>
          <p:nvPr>
            <p:ph type="body" sz="quarter" idx="16" hasCustomPrompt="1"/>
          </p:nvPr>
        </p:nvSpPr>
        <p:spPr>
          <a:xfrm>
            <a:off x="8770937" y="3733200"/>
            <a:ext cx="3096000" cy="6120000"/>
          </a:xfrm>
          <a:prstGeom prst="roundRect">
            <a:avLst>
              <a:gd name="adj" fmla="val 6821"/>
            </a:avLst>
          </a:prstGeom>
          <a:solidFill>
            <a:schemeClr val="accent6"/>
          </a:solidFill>
        </p:spPr>
        <p:txBody>
          <a:bodyPr lIns="190800" tIns="3297600" rIns="190800" bIns="190800">
            <a:noAutofit/>
          </a:bodyPr>
          <a:lstStyle>
            <a:lvl1pPr marL="0" indent="0">
              <a:lnSpc>
                <a:spcPts val="2400"/>
              </a:lnSpc>
              <a:spcBef>
                <a:spcPts val="0"/>
              </a:spcBef>
              <a:buNone/>
              <a:defRPr sz="2000" b="0"/>
            </a:lvl1pPr>
            <a:lvl2pPr marL="914354" indent="0">
              <a:lnSpc>
                <a:spcPts val="2400"/>
              </a:lnSpc>
              <a:buNone/>
              <a:defRPr sz="2000"/>
            </a:lvl2pPr>
            <a:lvl3pPr marL="1828709" indent="0">
              <a:lnSpc>
                <a:spcPts val="2400"/>
              </a:lnSpc>
              <a:buNone/>
              <a:defRPr sz="2000"/>
            </a:lvl3pPr>
            <a:lvl4pPr marL="2743063" indent="0">
              <a:lnSpc>
                <a:spcPts val="2400"/>
              </a:lnSpc>
              <a:buNone/>
              <a:defRPr sz="2000"/>
            </a:lvl4pPr>
            <a:lvl5pPr marL="3657417" indent="0">
              <a:lnSpc>
                <a:spcPts val="2400"/>
              </a:lnSpc>
              <a:buNone/>
              <a:defRPr sz="2000"/>
            </a:lvl5pPr>
          </a:lstStyle>
          <a:p>
            <a:pPr lvl="0"/>
            <a:r>
              <a:rPr lang="en-GB"/>
              <a:t>Name</a:t>
            </a:r>
            <a:br>
              <a:rPr lang="en-GB"/>
            </a:br>
            <a:r>
              <a:rPr lang="en-GB"/>
              <a:t>Job title</a:t>
            </a:r>
            <a:br>
              <a:rPr lang="en-GB"/>
            </a:br>
            <a:r>
              <a:rPr lang="en-GB" err="1"/>
              <a:t>Biog</a:t>
            </a:r>
            <a:r>
              <a:rPr lang="en-GB"/>
              <a:t> info</a:t>
            </a:r>
          </a:p>
        </p:txBody>
      </p:sp>
      <p:sp>
        <p:nvSpPr>
          <p:cNvPr id="16" name="Picture Placeholder 8">
            <a:extLst>
              <a:ext uri="{FF2B5EF4-FFF2-40B4-BE49-F238E27FC236}">
                <a16:creationId xmlns:a16="http://schemas.microsoft.com/office/drawing/2014/main" id="{BF7A8F91-6820-B4D3-67EB-F1A82E739E96}"/>
              </a:ext>
            </a:extLst>
          </p:cNvPr>
          <p:cNvSpPr>
            <a:spLocks noGrp="1"/>
          </p:cNvSpPr>
          <p:nvPr>
            <p:ph type="pic" sz="quarter" idx="17" hasCustomPrompt="1"/>
          </p:nvPr>
        </p:nvSpPr>
        <p:spPr>
          <a:xfrm>
            <a:off x="8968750" y="3998258"/>
            <a:ext cx="2700000" cy="2700000"/>
          </a:xfrm>
        </p:spPr>
        <p:txBody>
          <a:bodyPr>
            <a:normAutofit/>
          </a:bodyPr>
          <a:lstStyle>
            <a:lvl1pPr marL="0" indent="0">
              <a:buNone/>
              <a:defRPr sz="2400"/>
            </a:lvl1pPr>
          </a:lstStyle>
          <a:p>
            <a:r>
              <a:rPr lang="en-US"/>
              <a:t>Drop picture here</a:t>
            </a:r>
          </a:p>
        </p:txBody>
      </p:sp>
      <p:sp>
        <p:nvSpPr>
          <p:cNvPr id="17" name="Text Placeholder 11">
            <a:extLst>
              <a:ext uri="{FF2B5EF4-FFF2-40B4-BE49-F238E27FC236}">
                <a16:creationId xmlns:a16="http://schemas.microsoft.com/office/drawing/2014/main" id="{E441FE34-AB6F-8F61-809B-734E1E11C0A4}"/>
              </a:ext>
            </a:extLst>
          </p:cNvPr>
          <p:cNvSpPr>
            <a:spLocks noGrp="1"/>
          </p:cNvSpPr>
          <p:nvPr>
            <p:ph type="body" sz="quarter" idx="18" hasCustomPrompt="1"/>
          </p:nvPr>
        </p:nvSpPr>
        <p:spPr>
          <a:xfrm>
            <a:off x="12515850" y="3733200"/>
            <a:ext cx="3096000" cy="6120000"/>
          </a:xfrm>
          <a:prstGeom prst="roundRect">
            <a:avLst>
              <a:gd name="adj" fmla="val 6821"/>
            </a:avLst>
          </a:prstGeom>
          <a:solidFill>
            <a:schemeClr val="accent6"/>
          </a:solidFill>
        </p:spPr>
        <p:txBody>
          <a:bodyPr lIns="190800" tIns="3297600" rIns="190800" bIns="190800">
            <a:noAutofit/>
          </a:bodyPr>
          <a:lstStyle>
            <a:lvl1pPr marL="0" indent="0">
              <a:lnSpc>
                <a:spcPts val="2400"/>
              </a:lnSpc>
              <a:spcBef>
                <a:spcPts val="0"/>
              </a:spcBef>
              <a:buNone/>
              <a:defRPr sz="2000" b="0"/>
            </a:lvl1pPr>
            <a:lvl2pPr marL="914354" indent="0">
              <a:lnSpc>
                <a:spcPts val="2400"/>
              </a:lnSpc>
              <a:buNone/>
              <a:defRPr sz="2000"/>
            </a:lvl2pPr>
            <a:lvl3pPr marL="1828709" indent="0">
              <a:lnSpc>
                <a:spcPts val="2400"/>
              </a:lnSpc>
              <a:buNone/>
              <a:defRPr sz="2000"/>
            </a:lvl3pPr>
            <a:lvl4pPr marL="2743063" indent="0">
              <a:lnSpc>
                <a:spcPts val="2400"/>
              </a:lnSpc>
              <a:buNone/>
              <a:defRPr sz="2000"/>
            </a:lvl4pPr>
            <a:lvl5pPr marL="3657417" indent="0">
              <a:lnSpc>
                <a:spcPts val="2400"/>
              </a:lnSpc>
              <a:buNone/>
              <a:defRPr sz="2000"/>
            </a:lvl5pPr>
          </a:lstStyle>
          <a:p>
            <a:pPr lvl="0"/>
            <a:r>
              <a:rPr lang="en-GB"/>
              <a:t>Name</a:t>
            </a:r>
            <a:br>
              <a:rPr lang="en-GB"/>
            </a:br>
            <a:r>
              <a:rPr lang="en-GB"/>
              <a:t>Job title</a:t>
            </a:r>
            <a:br>
              <a:rPr lang="en-GB"/>
            </a:br>
            <a:r>
              <a:rPr lang="en-GB" err="1"/>
              <a:t>Biog</a:t>
            </a:r>
            <a:r>
              <a:rPr lang="en-GB"/>
              <a:t> info</a:t>
            </a:r>
          </a:p>
        </p:txBody>
      </p:sp>
      <p:sp>
        <p:nvSpPr>
          <p:cNvPr id="18" name="Picture Placeholder 8">
            <a:extLst>
              <a:ext uri="{FF2B5EF4-FFF2-40B4-BE49-F238E27FC236}">
                <a16:creationId xmlns:a16="http://schemas.microsoft.com/office/drawing/2014/main" id="{AE5F0D58-7F93-3AC0-10EA-9A0FA2EB0675}"/>
              </a:ext>
            </a:extLst>
          </p:cNvPr>
          <p:cNvSpPr>
            <a:spLocks noGrp="1"/>
          </p:cNvSpPr>
          <p:nvPr>
            <p:ph type="pic" sz="quarter" idx="19" hasCustomPrompt="1"/>
          </p:nvPr>
        </p:nvSpPr>
        <p:spPr>
          <a:xfrm>
            <a:off x="12713663" y="3998258"/>
            <a:ext cx="2700000" cy="2700000"/>
          </a:xfrm>
        </p:spPr>
        <p:txBody>
          <a:bodyPr>
            <a:normAutofit/>
          </a:bodyPr>
          <a:lstStyle>
            <a:lvl1pPr marL="0" indent="0">
              <a:buNone/>
              <a:defRPr sz="2400"/>
            </a:lvl1pPr>
          </a:lstStyle>
          <a:p>
            <a:r>
              <a:rPr lang="en-US"/>
              <a:t>Drop picture here</a:t>
            </a:r>
          </a:p>
        </p:txBody>
      </p:sp>
      <p:sp>
        <p:nvSpPr>
          <p:cNvPr id="19" name="Text Placeholder 11">
            <a:extLst>
              <a:ext uri="{FF2B5EF4-FFF2-40B4-BE49-F238E27FC236}">
                <a16:creationId xmlns:a16="http://schemas.microsoft.com/office/drawing/2014/main" id="{21E4DB11-9555-182E-F84D-3C94A907CD14}"/>
              </a:ext>
            </a:extLst>
          </p:cNvPr>
          <p:cNvSpPr>
            <a:spLocks noGrp="1"/>
          </p:cNvSpPr>
          <p:nvPr>
            <p:ph type="body" sz="quarter" idx="20" hasCustomPrompt="1"/>
          </p:nvPr>
        </p:nvSpPr>
        <p:spPr>
          <a:xfrm>
            <a:off x="16260763" y="3733200"/>
            <a:ext cx="3096000" cy="6120000"/>
          </a:xfrm>
          <a:prstGeom prst="roundRect">
            <a:avLst>
              <a:gd name="adj" fmla="val 6821"/>
            </a:avLst>
          </a:prstGeom>
          <a:solidFill>
            <a:schemeClr val="accent6"/>
          </a:solidFill>
        </p:spPr>
        <p:txBody>
          <a:bodyPr lIns="190800" tIns="3297600" rIns="190800" bIns="190800">
            <a:noAutofit/>
          </a:bodyPr>
          <a:lstStyle>
            <a:lvl1pPr marL="0" indent="0">
              <a:lnSpc>
                <a:spcPts val="2400"/>
              </a:lnSpc>
              <a:spcBef>
                <a:spcPts val="0"/>
              </a:spcBef>
              <a:buNone/>
              <a:defRPr sz="2000" b="0"/>
            </a:lvl1pPr>
            <a:lvl2pPr marL="914354" indent="0">
              <a:lnSpc>
                <a:spcPts val="2400"/>
              </a:lnSpc>
              <a:buNone/>
              <a:defRPr sz="2000"/>
            </a:lvl2pPr>
            <a:lvl3pPr marL="1828709" indent="0">
              <a:lnSpc>
                <a:spcPts val="2400"/>
              </a:lnSpc>
              <a:buNone/>
              <a:defRPr sz="2000"/>
            </a:lvl3pPr>
            <a:lvl4pPr marL="2743063" indent="0">
              <a:lnSpc>
                <a:spcPts val="2400"/>
              </a:lnSpc>
              <a:buNone/>
              <a:defRPr sz="2000"/>
            </a:lvl4pPr>
            <a:lvl5pPr marL="3657417" indent="0">
              <a:lnSpc>
                <a:spcPts val="2400"/>
              </a:lnSpc>
              <a:buNone/>
              <a:defRPr sz="2000"/>
            </a:lvl5pPr>
          </a:lstStyle>
          <a:p>
            <a:pPr lvl="0"/>
            <a:r>
              <a:rPr lang="en-GB"/>
              <a:t>Name</a:t>
            </a:r>
            <a:br>
              <a:rPr lang="en-GB"/>
            </a:br>
            <a:r>
              <a:rPr lang="en-GB"/>
              <a:t>Job title</a:t>
            </a:r>
            <a:br>
              <a:rPr lang="en-GB"/>
            </a:br>
            <a:r>
              <a:rPr lang="en-GB" err="1"/>
              <a:t>Biog</a:t>
            </a:r>
            <a:r>
              <a:rPr lang="en-GB"/>
              <a:t> info</a:t>
            </a:r>
          </a:p>
        </p:txBody>
      </p:sp>
      <p:sp>
        <p:nvSpPr>
          <p:cNvPr id="20" name="Picture Placeholder 8">
            <a:extLst>
              <a:ext uri="{FF2B5EF4-FFF2-40B4-BE49-F238E27FC236}">
                <a16:creationId xmlns:a16="http://schemas.microsoft.com/office/drawing/2014/main" id="{82051B69-66E2-BF77-FB45-B1D23D4E74B2}"/>
              </a:ext>
            </a:extLst>
          </p:cNvPr>
          <p:cNvSpPr>
            <a:spLocks noGrp="1"/>
          </p:cNvSpPr>
          <p:nvPr>
            <p:ph type="pic" sz="quarter" idx="21" hasCustomPrompt="1"/>
          </p:nvPr>
        </p:nvSpPr>
        <p:spPr>
          <a:xfrm>
            <a:off x="16458576" y="3998258"/>
            <a:ext cx="2700000" cy="2700000"/>
          </a:xfrm>
        </p:spPr>
        <p:txBody>
          <a:bodyPr>
            <a:normAutofit/>
          </a:bodyPr>
          <a:lstStyle>
            <a:lvl1pPr marL="0" indent="0">
              <a:buNone/>
              <a:defRPr sz="2400"/>
            </a:lvl1pPr>
          </a:lstStyle>
          <a:p>
            <a:r>
              <a:rPr lang="en-US"/>
              <a:t>Drop picture here</a:t>
            </a:r>
          </a:p>
        </p:txBody>
      </p:sp>
      <p:sp>
        <p:nvSpPr>
          <p:cNvPr id="21" name="Text Placeholder 11">
            <a:extLst>
              <a:ext uri="{FF2B5EF4-FFF2-40B4-BE49-F238E27FC236}">
                <a16:creationId xmlns:a16="http://schemas.microsoft.com/office/drawing/2014/main" id="{56E7C256-1E8A-9F3C-1337-63BD6E8EE881}"/>
              </a:ext>
            </a:extLst>
          </p:cNvPr>
          <p:cNvSpPr>
            <a:spLocks noGrp="1"/>
          </p:cNvSpPr>
          <p:nvPr>
            <p:ph type="body" sz="quarter" idx="22" hasCustomPrompt="1"/>
          </p:nvPr>
        </p:nvSpPr>
        <p:spPr>
          <a:xfrm>
            <a:off x="20004087" y="3733200"/>
            <a:ext cx="3096000" cy="6120000"/>
          </a:xfrm>
          <a:prstGeom prst="roundRect">
            <a:avLst>
              <a:gd name="adj" fmla="val 6821"/>
            </a:avLst>
          </a:prstGeom>
          <a:solidFill>
            <a:schemeClr val="accent6"/>
          </a:solidFill>
        </p:spPr>
        <p:txBody>
          <a:bodyPr lIns="190800" tIns="3297600" rIns="190800" bIns="190800">
            <a:noAutofit/>
          </a:bodyPr>
          <a:lstStyle>
            <a:lvl1pPr marL="0" indent="0">
              <a:lnSpc>
                <a:spcPts val="2400"/>
              </a:lnSpc>
              <a:spcBef>
                <a:spcPts val="0"/>
              </a:spcBef>
              <a:buNone/>
              <a:defRPr sz="2000" b="0"/>
            </a:lvl1pPr>
            <a:lvl2pPr marL="914354" indent="0">
              <a:lnSpc>
                <a:spcPts val="2400"/>
              </a:lnSpc>
              <a:buNone/>
              <a:defRPr sz="2000"/>
            </a:lvl2pPr>
            <a:lvl3pPr marL="1828709" indent="0">
              <a:lnSpc>
                <a:spcPts val="2400"/>
              </a:lnSpc>
              <a:buNone/>
              <a:defRPr sz="2000"/>
            </a:lvl3pPr>
            <a:lvl4pPr marL="2743063" indent="0">
              <a:lnSpc>
                <a:spcPts val="2400"/>
              </a:lnSpc>
              <a:buNone/>
              <a:defRPr sz="2000"/>
            </a:lvl4pPr>
            <a:lvl5pPr marL="3657417" indent="0">
              <a:lnSpc>
                <a:spcPts val="2400"/>
              </a:lnSpc>
              <a:buNone/>
              <a:defRPr sz="2000"/>
            </a:lvl5pPr>
          </a:lstStyle>
          <a:p>
            <a:pPr lvl="0"/>
            <a:r>
              <a:rPr lang="en-GB"/>
              <a:t>Name</a:t>
            </a:r>
            <a:br>
              <a:rPr lang="en-GB"/>
            </a:br>
            <a:r>
              <a:rPr lang="en-GB"/>
              <a:t>Job title</a:t>
            </a:r>
            <a:br>
              <a:rPr lang="en-GB"/>
            </a:br>
            <a:r>
              <a:rPr lang="en-GB" err="1"/>
              <a:t>Biog</a:t>
            </a:r>
            <a:r>
              <a:rPr lang="en-GB"/>
              <a:t> info</a:t>
            </a:r>
          </a:p>
        </p:txBody>
      </p:sp>
      <p:sp>
        <p:nvSpPr>
          <p:cNvPr id="22" name="Picture Placeholder 8">
            <a:extLst>
              <a:ext uri="{FF2B5EF4-FFF2-40B4-BE49-F238E27FC236}">
                <a16:creationId xmlns:a16="http://schemas.microsoft.com/office/drawing/2014/main" id="{0D835F84-25CF-BBA8-985F-6EAA2591684D}"/>
              </a:ext>
            </a:extLst>
          </p:cNvPr>
          <p:cNvSpPr>
            <a:spLocks noGrp="1"/>
          </p:cNvSpPr>
          <p:nvPr>
            <p:ph type="pic" sz="quarter" idx="23" hasCustomPrompt="1"/>
          </p:nvPr>
        </p:nvSpPr>
        <p:spPr>
          <a:xfrm>
            <a:off x="20201900" y="3998258"/>
            <a:ext cx="2700000" cy="2700000"/>
          </a:xfrm>
        </p:spPr>
        <p:txBody>
          <a:bodyPr>
            <a:normAutofit/>
          </a:bodyPr>
          <a:lstStyle>
            <a:lvl1pPr marL="0" indent="0">
              <a:buNone/>
              <a:defRPr sz="2400"/>
            </a:lvl1pPr>
          </a:lstStyle>
          <a:p>
            <a:r>
              <a:rPr lang="en-US"/>
              <a:t>Drop picture here</a:t>
            </a:r>
          </a:p>
        </p:txBody>
      </p:sp>
      <p:sp>
        <p:nvSpPr>
          <p:cNvPr id="24" name="Text Placeholder 23">
            <a:extLst>
              <a:ext uri="{FF2B5EF4-FFF2-40B4-BE49-F238E27FC236}">
                <a16:creationId xmlns:a16="http://schemas.microsoft.com/office/drawing/2014/main" id="{3904AF05-70FD-8F23-1D85-0C400EBFCB11}"/>
              </a:ext>
            </a:extLst>
          </p:cNvPr>
          <p:cNvSpPr>
            <a:spLocks noGrp="1"/>
          </p:cNvSpPr>
          <p:nvPr>
            <p:ph type="body" sz="quarter" idx="24" hasCustomPrompt="1"/>
          </p:nvPr>
        </p:nvSpPr>
        <p:spPr>
          <a:xfrm>
            <a:off x="19841900" y="180671"/>
            <a:ext cx="3420000" cy="3420000"/>
          </a:xfrm>
          <a:prstGeom prst="ellipse">
            <a:avLst/>
          </a:prstGeom>
          <a:solidFill>
            <a:srgbClr val="FF00FF"/>
          </a:solidFill>
        </p:spPr>
        <p:txBody>
          <a:bodyPr anchor="ctr" anchorCtr="0">
            <a:noAutofit/>
          </a:bodyPr>
          <a:lstStyle>
            <a:lvl1pPr marL="0" indent="0" algn="ctr">
              <a:buNone/>
              <a:defRPr sz="2000"/>
            </a:lvl1pPr>
            <a:lvl2pPr marL="914354" indent="0">
              <a:buNone/>
              <a:defRPr sz="2000"/>
            </a:lvl2pPr>
            <a:lvl3pPr marL="1828709" indent="0">
              <a:buNone/>
              <a:defRPr sz="2000"/>
            </a:lvl3pPr>
            <a:lvl4pPr marL="2743063" indent="0">
              <a:buNone/>
              <a:defRPr sz="2000"/>
            </a:lvl4pPr>
            <a:lvl5pPr marL="3657417" indent="0">
              <a:buNone/>
              <a:defRPr sz="2000"/>
            </a:lvl5pPr>
          </a:lstStyle>
          <a:p>
            <a:pPr lvl="0"/>
            <a:r>
              <a:rPr lang="en-GB"/>
              <a:t>Edit the cards as required – change colour (refer to brand guidance for accessible options) or delete those not needed.</a:t>
            </a:r>
          </a:p>
        </p:txBody>
      </p:sp>
    </p:spTree>
    <p:extLst>
      <p:ext uri="{BB962C8B-B14F-4D97-AF65-F5344CB8AC3E}">
        <p14:creationId xmlns:p14="http://schemas.microsoft.com/office/powerpoint/2010/main" val="229467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ey brand statemen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E4598BD-E6FD-FD99-2C80-81038D973F15}"/>
              </a:ext>
            </a:extLst>
          </p:cNvPr>
          <p:cNvSpPr>
            <a:spLocks noGrp="1"/>
          </p:cNvSpPr>
          <p:nvPr>
            <p:ph type="pic" sz="quarter" idx="10" hasCustomPrompt="1"/>
          </p:nvPr>
        </p:nvSpPr>
        <p:spPr>
          <a:xfrm>
            <a:off x="0" y="0"/>
            <a:ext cx="24382413" cy="13716000"/>
          </a:xfrm>
        </p:spPr>
        <p:txBody>
          <a:bodyPr anchor="ctr"/>
          <a:lstStyle>
            <a:lvl1pPr marL="0" indent="0" algn="ctr">
              <a:buNone/>
              <a:defRPr/>
            </a:lvl1pPr>
          </a:lstStyle>
          <a:p>
            <a:r>
              <a:rPr lang="en-US"/>
              <a:t>Click to insert or drag &amp; drop </a:t>
            </a:r>
            <a:br>
              <a:rPr lang="en-US"/>
            </a:br>
            <a:r>
              <a:rPr lang="en-US"/>
              <a:t>a key brand statement graphic here</a:t>
            </a:r>
            <a:br>
              <a:rPr lang="en-US"/>
            </a:br>
            <a:br>
              <a:rPr lang="en-US"/>
            </a:br>
            <a:br>
              <a:rPr lang="en-US"/>
            </a:br>
            <a:br>
              <a:rPr lang="en-US"/>
            </a:br>
            <a:endParaRPr lang="en-US"/>
          </a:p>
        </p:txBody>
      </p:sp>
    </p:spTree>
    <p:extLst>
      <p:ext uri="{BB962C8B-B14F-4D97-AF65-F5344CB8AC3E}">
        <p14:creationId xmlns:p14="http://schemas.microsoft.com/office/powerpoint/2010/main" val="27764784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bleed wow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830439D-3470-659F-1526-BDF49F15BB8A}"/>
              </a:ext>
            </a:extLst>
          </p:cNvPr>
          <p:cNvSpPr>
            <a:spLocks noGrp="1"/>
          </p:cNvSpPr>
          <p:nvPr>
            <p:ph type="pic" sz="quarter" idx="10" hasCustomPrompt="1"/>
          </p:nvPr>
        </p:nvSpPr>
        <p:spPr>
          <a:xfrm>
            <a:off x="-1" y="-6776"/>
            <a:ext cx="24382413" cy="13722776"/>
          </a:xfrm>
          <a:prstGeom prst="rect">
            <a:avLst/>
          </a:prstGeom>
          <a:noFill/>
          <a:effectLst>
            <a:softEdge rad="0"/>
          </a:effectLst>
        </p:spPr>
        <p:txBody>
          <a:bodyPr lIns="0" tIns="0" rIns="0" bIns="0" anchor="ctr">
            <a:noAutofit/>
          </a:bodyPr>
          <a:lstStyle>
            <a:lvl1pPr marL="0" indent="0" algn="ctr">
              <a:buNone/>
              <a:defRPr/>
            </a:lvl1pPr>
          </a:lstStyle>
          <a:p>
            <a:r>
              <a:rPr lang="en-US"/>
              <a:t>Click to insert or drag &amp; drop </a:t>
            </a:r>
            <a:br>
              <a:rPr lang="en-US"/>
            </a:br>
            <a:r>
              <a:rPr lang="en-US"/>
              <a:t>‘wow’ image here</a:t>
            </a:r>
            <a:br>
              <a:rPr lang="en-US"/>
            </a:br>
            <a:br>
              <a:rPr lang="en-US"/>
            </a:br>
            <a:br>
              <a:rPr lang="en-US"/>
            </a:br>
            <a:br>
              <a:rPr lang="en-US"/>
            </a:br>
            <a:endParaRPr lang="en-US"/>
          </a:p>
        </p:txBody>
      </p:sp>
      <p:sp>
        <p:nvSpPr>
          <p:cNvPr id="2" name="Title 1">
            <a:extLst>
              <a:ext uri="{FF2B5EF4-FFF2-40B4-BE49-F238E27FC236}">
                <a16:creationId xmlns:a16="http://schemas.microsoft.com/office/drawing/2014/main" id="{8C14004A-27A2-8131-D9AC-1D1FF6551F24}"/>
              </a:ext>
            </a:extLst>
          </p:cNvPr>
          <p:cNvSpPr>
            <a:spLocks noGrp="1"/>
          </p:cNvSpPr>
          <p:nvPr>
            <p:ph type="title" hasCustomPrompt="1"/>
          </p:nvPr>
        </p:nvSpPr>
        <p:spPr>
          <a:xfrm>
            <a:off x="16259174" y="10306800"/>
            <a:ext cx="6852825" cy="4054659"/>
          </a:xfrm>
          <a:prstGeom prst="roundRect">
            <a:avLst>
              <a:gd name="adj" fmla="val 3726"/>
            </a:avLst>
          </a:prstGeom>
          <a:solidFill>
            <a:schemeClr val="accent1"/>
          </a:solidFill>
        </p:spPr>
        <p:txBody>
          <a:bodyPr lIns="255600" tIns="255600" rIns="255600" bIns="1800000" anchor="t" anchorCtr="0">
            <a:noAutofit/>
          </a:bodyPr>
          <a:lstStyle>
            <a:lvl1pPr>
              <a:lnSpc>
                <a:spcPts val="4000"/>
              </a:lnSpc>
              <a:defRPr sz="3600" b="0">
                <a:solidFill>
                  <a:schemeClr val="tx2"/>
                </a:solidFill>
              </a:defRPr>
            </a:lvl1pPr>
          </a:lstStyle>
          <a:p>
            <a:r>
              <a:rPr lang="en-GB"/>
              <a:t>Full bleed image + caption page. Move the box left-right to suit your image.</a:t>
            </a:r>
            <a:endParaRPr lang="en-US"/>
          </a:p>
        </p:txBody>
      </p:sp>
    </p:spTree>
    <p:extLst>
      <p:ext uri="{BB962C8B-B14F-4D97-AF65-F5344CB8AC3E}">
        <p14:creationId xmlns:p14="http://schemas.microsoft.com/office/powerpoint/2010/main" val="1199622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ained_sing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4004A-27A2-8131-D9AC-1D1FF6551F24}"/>
              </a:ext>
            </a:extLst>
          </p:cNvPr>
          <p:cNvSpPr>
            <a:spLocks noGrp="1"/>
          </p:cNvSpPr>
          <p:nvPr>
            <p:ph type="title" hasCustomPrompt="1"/>
          </p:nvPr>
        </p:nvSpPr>
        <p:spPr>
          <a:xfrm>
            <a:off x="14387513" y="3657600"/>
            <a:ext cx="8724099" cy="923330"/>
          </a:xfrm>
        </p:spPr>
        <p:txBody>
          <a:bodyPr wrap="square" lIns="0" tIns="0" rIns="0" bIns="0" anchor="b" anchorCtr="0">
            <a:spAutoFit/>
          </a:bodyPr>
          <a:lstStyle>
            <a:lvl1pPr>
              <a:lnSpc>
                <a:spcPts val="7200"/>
              </a:lnSpc>
              <a:defRPr sz="6000" b="1">
                <a:solidFill>
                  <a:schemeClr val="tx2"/>
                </a:solidFill>
              </a:defRPr>
            </a:lvl1pPr>
          </a:lstStyle>
          <a:p>
            <a:r>
              <a:rPr lang="en-GB"/>
              <a:t>Heading</a:t>
            </a:r>
            <a:endParaRPr lang="en-US"/>
          </a:p>
        </p:txBody>
      </p:sp>
      <p:pic>
        <p:nvPicPr>
          <p:cNvPr id="5" name="Picture 4">
            <a:extLst>
              <a:ext uri="{FF2B5EF4-FFF2-40B4-BE49-F238E27FC236}">
                <a16:creationId xmlns:a16="http://schemas.microsoft.com/office/drawing/2014/main" id="{5B6D3F45-CB35-922A-AF51-8329FE3E9BF3}"/>
              </a:ext>
            </a:extLst>
          </p:cNvPr>
          <p:cNvPicPr>
            <a:picLocks noChangeAspect="1"/>
          </p:cNvPicPr>
          <p:nvPr userDrawn="1"/>
        </p:nvPicPr>
        <p:blipFill>
          <a:blip r:embed="rId2"/>
          <a:stretch>
            <a:fillRect/>
          </a:stretch>
        </p:blipFill>
        <p:spPr>
          <a:xfrm>
            <a:off x="21232013" y="12798000"/>
            <a:ext cx="1879600" cy="558800"/>
          </a:xfrm>
          <a:prstGeom prst="rect">
            <a:avLst/>
          </a:prstGeom>
        </p:spPr>
      </p:pic>
      <p:sp>
        <p:nvSpPr>
          <p:cNvPr id="9" name="Picture Placeholder 8">
            <a:extLst>
              <a:ext uri="{FF2B5EF4-FFF2-40B4-BE49-F238E27FC236}">
                <a16:creationId xmlns:a16="http://schemas.microsoft.com/office/drawing/2014/main" id="{752D45E4-33E1-023E-DDEC-05B2F7392A1B}"/>
              </a:ext>
            </a:extLst>
          </p:cNvPr>
          <p:cNvSpPr>
            <a:spLocks noGrp="1"/>
          </p:cNvSpPr>
          <p:nvPr>
            <p:ph type="pic" sz="quarter" idx="12" hasCustomPrompt="1"/>
          </p:nvPr>
        </p:nvSpPr>
        <p:spPr>
          <a:xfrm>
            <a:off x="1282698" y="799200"/>
            <a:ext cx="10584000" cy="11685600"/>
          </a:xfrm>
          <a:prstGeom prst="roundRect">
            <a:avLst>
              <a:gd name="adj" fmla="val 2099"/>
            </a:avLst>
          </a:prstGeom>
          <a:noFill/>
        </p:spPr>
        <p:txBody>
          <a:bodyPr anchor="ctr">
            <a:normAutofit/>
          </a:bodyPr>
          <a:lstStyle>
            <a:lvl1pPr marL="0" indent="0" algn="ctr">
              <a:buNone/>
              <a:defRPr sz="5600"/>
            </a:lvl1pPr>
          </a:lstStyle>
          <a:p>
            <a:r>
              <a:rPr lang="en-US"/>
              <a:t>Click to insert or </a:t>
            </a:r>
            <a:br>
              <a:rPr lang="en-US"/>
            </a:br>
            <a:r>
              <a:rPr lang="en-US"/>
              <a:t>drag &amp; drop </a:t>
            </a:r>
            <a:br>
              <a:rPr lang="en-US"/>
            </a:br>
            <a:r>
              <a:rPr lang="en-US"/>
              <a:t>image here</a:t>
            </a:r>
            <a:br>
              <a:rPr lang="en-US"/>
            </a:br>
            <a:br>
              <a:rPr lang="en-US"/>
            </a:br>
            <a:br>
              <a:rPr lang="en-US"/>
            </a:br>
            <a:br>
              <a:rPr lang="en-US"/>
            </a:br>
            <a:endParaRPr lang="en-US"/>
          </a:p>
        </p:txBody>
      </p:sp>
      <p:sp>
        <p:nvSpPr>
          <p:cNvPr id="4" name="Text Placeholder 3">
            <a:extLst>
              <a:ext uri="{FF2B5EF4-FFF2-40B4-BE49-F238E27FC236}">
                <a16:creationId xmlns:a16="http://schemas.microsoft.com/office/drawing/2014/main" id="{C36EDFCF-FB12-7812-9C29-CCF03C871DE5}"/>
              </a:ext>
            </a:extLst>
          </p:cNvPr>
          <p:cNvSpPr>
            <a:spLocks noGrp="1"/>
          </p:cNvSpPr>
          <p:nvPr>
            <p:ph type="body" sz="quarter" idx="13"/>
          </p:nvPr>
        </p:nvSpPr>
        <p:spPr>
          <a:xfrm>
            <a:off x="14387513" y="5155200"/>
            <a:ext cx="8712200" cy="615553"/>
          </a:xfrm>
        </p:spPr>
        <p:txBody>
          <a:bodyPr lIns="0" tIns="0" rIns="0" bIns="0">
            <a:spAutoFit/>
          </a:bodyPr>
          <a:lstStyle>
            <a:lvl1pPr marL="0" indent="0">
              <a:lnSpc>
                <a:spcPts val="4800"/>
              </a:lnSpc>
              <a:spcBef>
                <a:spcPts val="0"/>
              </a:spcBef>
              <a:buNone/>
              <a:defRPr sz="4000"/>
            </a:lvl1pPr>
            <a:lvl2pPr marL="914354" indent="0">
              <a:buNone/>
              <a:defRPr/>
            </a:lvl2pPr>
            <a:lvl3pPr marL="1828709" indent="0">
              <a:buNone/>
              <a:defRPr/>
            </a:lvl3pPr>
            <a:lvl4pPr marL="2743063" indent="0">
              <a:buNone/>
              <a:defRPr/>
            </a:lvl4pPr>
            <a:lvl5pPr marL="3657417" indent="0">
              <a:buNone/>
              <a:defRPr/>
            </a:lvl5pPr>
          </a:lstStyle>
          <a:p>
            <a:pPr lvl="0"/>
            <a:r>
              <a:rPr lang="en-GB"/>
              <a:t>Click to edit Master text styles</a:t>
            </a:r>
          </a:p>
        </p:txBody>
      </p:sp>
      <p:sp>
        <p:nvSpPr>
          <p:cNvPr id="6" name="Text Placeholder 3">
            <a:extLst>
              <a:ext uri="{FF2B5EF4-FFF2-40B4-BE49-F238E27FC236}">
                <a16:creationId xmlns:a16="http://schemas.microsoft.com/office/drawing/2014/main" id="{3FABBE8E-1A3E-6748-78AD-728CC158AD0D}"/>
              </a:ext>
            </a:extLst>
          </p:cNvPr>
          <p:cNvSpPr>
            <a:spLocks noGrp="1"/>
          </p:cNvSpPr>
          <p:nvPr>
            <p:ph type="body" sz="quarter" idx="14" hasCustomPrompt="1"/>
          </p:nvPr>
        </p:nvSpPr>
        <p:spPr>
          <a:xfrm>
            <a:off x="14387513" y="11700001"/>
            <a:ext cx="8724098" cy="359073"/>
          </a:xfrm>
        </p:spPr>
        <p:txBody>
          <a:bodyPr wrap="square" lIns="0" tIns="0" rIns="0" bIns="0" anchor="b">
            <a:spAutoFit/>
          </a:bodyPr>
          <a:lstStyle>
            <a:lvl1pPr marL="0" indent="0">
              <a:lnSpc>
                <a:spcPts val="2800"/>
              </a:lnSpc>
              <a:spcBef>
                <a:spcPts val="0"/>
              </a:spcBef>
              <a:buNone/>
              <a:defRPr sz="2400"/>
            </a:lvl1pPr>
            <a:lvl2pPr marL="914354" indent="0">
              <a:buNone/>
              <a:defRPr/>
            </a:lvl2pPr>
            <a:lvl3pPr marL="1828709" indent="0">
              <a:buNone/>
              <a:defRPr/>
            </a:lvl3pPr>
            <a:lvl4pPr marL="2743063" indent="0">
              <a:buNone/>
              <a:defRPr/>
            </a:lvl4pPr>
            <a:lvl5pPr marL="3657417" indent="0">
              <a:buNone/>
              <a:defRPr/>
            </a:lvl5pPr>
          </a:lstStyle>
          <a:p>
            <a:pPr lvl="0"/>
            <a:r>
              <a:rPr lang="en-GB"/>
              <a:t>Captions for image sit here</a:t>
            </a:r>
          </a:p>
        </p:txBody>
      </p:sp>
    </p:spTree>
    <p:extLst>
      <p:ext uri="{BB962C8B-B14F-4D97-AF65-F5344CB8AC3E}">
        <p14:creationId xmlns:p14="http://schemas.microsoft.com/office/powerpoint/2010/main" val="3204601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up image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4004A-27A2-8131-D9AC-1D1FF6551F24}"/>
              </a:ext>
            </a:extLst>
          </p:cNvPr>
          <p:cNvSpPr>
            <a:spLocks noGrp="1"/>
          </p:cNvSpPr>
          <p:nvPr>
            <p:ph type="title" hasCustomPrompt="1"/>
          </p:nvPr>
        </p:nvSpPr>
        <p:spPr>
          <a:xfrm>
            <a:off x="14387513" y="3657600"/>
            <a:ext cx="8724099" cy="923330"/>
          </a:xfrm>
        </p:spPr>
        <p:txBody>
          <a:bodyPr wrap="square" lIns="0" tIns="0" rIns="0" bIns="0" anchor="b" anchorCtr="0">
            <a:spAutoFit/>
          </a:bodyPr>
          <a:lstStyle>
            <a:lvl1pPr>
              <a:lnSpc>
                <a:spcPts val="7200"/>
              </a:lnSpc>
              <a:defRPr sz="6000" b="1">
                <a:solidFill>
                  <a:schemeClr val="tx2"/>
                </a:solidFill>
              </a:defRPr>
            </a:lvl1pPr>
          </a:lstStyle>
          <a:p>
            <a:r>
              <a:rPr lang="en-GB"/>
              <a:t>Heading</a:t>
            </a:r>
            <a:endParaRPr lang="en-US"/>
          </a:p>
        </p:txBody>
      </p:sp>
      <p:pic>
        <p:nvPicPr>
          <p:cNvPr id="5" name="Picture 4">
            <a:extLst>
              <a:ext uri="{FF2B5EF4-FFF2-40B4-BE49-F238E27FC236}">
                <a16:creationId xmlns:a16="http://schemas.microsoft.com/office/drawing/2014/main" id="{5B6D3F45-CB35-922A-AF51-8329FE3E9BF3}"/>
              </a:ext>
            </a:extLst>
          </p:cNvPr>
          <p:cNvPicPr>
            <a:picLocks noChangeAspect="1"/>
          </p:cNvPicPr>
          <p:nvPr userDrawn="1"/>
        </p:nvPicPr>
        <p:blipFill>
          <a:blip r:embed="rId2"/>
          <a:stretch>
            <a:fillRect/>
          </a:stretch>
        </p:blipFill>
        <p:spPr>
          <a:xfrm>
            <a:off x="21232013" y="12798000"/>
            <a:ext cx="1879600" cy="558800"/>
          </a:xfrm>
          <a:prstGeom prst="rect">
            <a:avLst/>
          </a:prstGeom>
        </p:spPr>
      </p:pic>
      <p:sp>
        <p:nvSpPr>
          <p:cNvPr id="9" name="Picture Placeholder 8">
            <a:extLst>
              <a:ext uri="{FF2B5EF4-FFF2-40B4-BE49-F238E27FC236}">
                <a16:creationId xmlns:a16="http://schemas.microsoft.com/office/drawing/2014/main" id="{752D45E4-33E1-023E-DDEC-05B2F7392A1B}"/>
              </a:ext>
            </a:extLst>
          </p:cNvPr>
          <p:cNvSpPr>
            <a:spLocks noGrp="1"/>
          </p:cNvSpPr>
          <p:nvPr>
            <p:ph type="pic" sz="quarter" idx="12" hasCustomPrompt="1"/>
          </p:nvPr>
        </p:nvSpPr>
        <p:spPr>
          <a:xfrm>
            <a:off x="1282698" y="799200"/>
            <a:ext cx="4967290" cy="11685600"/>
          </a:xfrm>
          <a:prstGeom prst="roundRect">
            <a:avLst>
              <a:gd name="adj" fmla="val 2099"/>
            </a:avLst>
          </a:prstGeom>
          <a:noFill/>
        </p:spPr>
        <p:txBody>
          <a:bodyPr anchor="ctr">
            <a:normAutofit/>
          </a:bodyPr>
          <a:lstStyle>
            <a:lvl1pPr marL="0" indent="0" algn="ctr">
              <a:buNone/>
              <a:defRPr sz="5600"/>
            </a:lvl1pPr>
          </a:lstStyle>
          <a:p>
            <a:r>
              <a:rPr lang="en-US"/>
              <a:t>Click to insert or drag &amp; drop </a:t>
            </a:r>
            <a:br>
              <a:rPr lang="en-US"/>
            </a:br>
            <a:r>
              <a:rPr lang="en-US"/>
              <a:t>image here</a:t>
            </a:r>
            <a:br>
              <a:rPr lang="en-US"/>
            </a:br>
            <a:br>
              <a:rPr lang="en-US"/>
            </a:br>
            <a:br>
              <a:rPr lang="en-US"/>
            </a:br>
            <a:br>
              <a:rPr lang="en-US"/>
            </a:br>
            <a:endParaRPr lang="en-US"/>
          </a:p>
        </p:txBody>
      </p:sp>
      <p:sp>
        <p:nvSpPr>
          <p:cNvPr id="4" name="Text Placeholder 3">
            <a:extLst>
              <a:ext uri="{FF2B5EF4-FFF2-40B4-BE49-F238E27FC236}">
                <a16:creationId xmlns:a16="http://schemas.microsoft.com/office/drawing/2014/main" id="{C36EDFCF-FB12-7812-9C29-CCF03C871DE5}"/>
              </a:ext>
            </a:extLst>
          </p:cNvPr>
          <p:cNvSpPr>
            <a:spLocks noGrp="1"/>
          </p:cNvSpPr>
          <p:nvPr>
            <p:ph type="body" sz="quarter" idx="13"/>
          </p:nvPr>
        </p:nvSpPr>
        <p:spPr>
          <a:xfrm>
            <a:off x="14387513" y="5155200"/>
            <a:ext cx="8712200" cy="615553"/>
          </a:xfrm>
        </p:spPr>
        <p:txBody>
          <a:bodyPr lIns="0" tIns="0" rIns="0" bIns="0">
            <a:spAutoFit/>
          </a:bodyPr>
          <a:lstStyle>
            <a:lvl1pPr marL="0" indent="0">
              <a:lnSpc>
                <a:spcPts val="4800"/>
              </a:lnSpc>
              <a:spcBef>
                <a:spcPts val="0"/>
              </a:spcBef>
              <a:buNone/>
              <a:defRPr sz="4000"/>
            </a:lvl1pPr>
            <a:lvl2pPr marL="914354" indent="0">
              <a:buNone/>
              <a:defRPr/>
            </a:lvl2pPr>
            <a:lvl3pPr marL="1828709" indent="0">
              <a:buNone/>
              <a:defRPr/>
            </a:lvl3pPr>
            <a:lvl4pPr marL="2743063" indent="0">
              <a:buNone/>
              <a:defRPr/>
            </a:lvl4pPr>
            <a:lvl5pPr marL="3657417" indent="0">
              <a:buNone/>
              <a:defRPr/>
            </a:lvl5pPr>
          </a:lstStyle>
          <a:p>
            <a:pPr lvl="0"/>
            <a:r>
              <a:rPr lang="en-GB"/>
              <a:t>Click to edit Master text styles</a:t>
            </a:r>
          </a:p>
        </p:txBody>
      </p:sp>
      <p:sp>
        <p:nvSpPr>
          <p:cNvPr id="6" name="Text Placeholder 3">
            <a:extLst>
              <a:ext uri="{FF2B5EF4-FFF2-40B4-BE49-F238E27FC236}">
                <a16:creationId xmlns:a16="http://schemas.microsoft.com/office/drawing/2014/main" id="{3FABBE8E-1A3E-6748-78AD-728CC158AD0D}"/>
              </a:ext>
            </a:extLst>
          </p:cNvPr>
          <p:cNvSpPr>
            <a:spLocks noGrp="1"/>
          </p:cNvSpPr>
          <p:nvPr>
            <p:ph type="body" sz="quarter" idx="14" hasCustomPrompt="1"/>
          </p:nvPr>
        </p:nvSpPr>
        <p:spPr>
          <a:xfrm>
            <a:off x="14387513" y="11700001"/>
            <a:ext cx="8724098" cy="359073"/>
          </a:xfrm>
        </p:spPr>
        <p:txBody>
          <a:bodyPr wrap="square" lIns="0" tIns="0" rIns="0" bIns="0" anchor="b">
            <a:spAutoFit/>
          </a:bodyPr>
          <a:lstStyle>
            <a:lvl1pPr marL="0" indent="0">
              <a:lnSpc>
                <a:spcPts val="2800"/>
              </a:lnSpc>
              <a:spcBef>
                <a:spcPts val="0"/>
              </a:spcBef>
              <a:buNone/>
              <a:defRPr sz="2400"/>
            </a:lvl1pPr>
            <a:lvl2pPr marL="914354" indent="0">
              <a:buNone/>
              <a:defRPr/>
            </a:lvl2pPr>
            <a:lvl3pPr marL="1828709" indent="0">
              <a:buNone/>
              <a:defRPr/>
            </a:lvl3pPr>
            <a:lvl4pPr marL="2743063" indent="0">
              <a:buNone/>
              <a:defRPr/>
            </a:lvl4pPr>
            <a:lvl5pPr marL="3657417" indent="0">
              <a:buNone/>
              <a:defRPr/>
            </a:lvl5pPr>
          </a:lstStyle>
          <a:p>
            <a:pPr lvl="0"/>
            <a:r>
              <a:rPr lang="en-GB"/>
              <a:t>Captions for images sit here</a:t>
            </a:r>
          </a:p>
        </p:txBody>
      </p:sp>
      <p:sp>
        <p:nvSpPr>
          <p:cNvPr id="3" name="Picture Placeholder 8">
            <a:extLst>
              <a:ext uri="{FF2B5EF4-FFF2-40B4-BE49-F238E27FC236}">
                <a16:creationId xmlns:a16="http://schemas.microsoft.com/office/drawing/2014/main" id="{C96DB7B8-745E-ABBB-7534-697256D9B517}"/>
              </a:ext>
            </a:extLst>
          </p:cNvPr>
          <p:cNvSpPr>
            <a:spLocks noGrp="1"/>
          </p:cNvSpPr>
          <p:nvPr>
            <p:ph type="pic" sz="quarter" idx="15" hasCustomPrompt="1"/>
          </p:nvPr>
        </p:nvSpPr>
        <p:spPr>
          <a:xfrm>
            <a:off x="6912533" y="799200"/>
            <a:ext cx="4967290" cy="11685600"/>
          </a:xfrm>
          <a:prstGeom prst="roundRect">
            <a:avLst>
              <a:gd name="adj" fmla="val 2099"/>
            </a:avLst>
          </a:prstGeom>
          <a:noFill/>
        </p:spPr>
        <p:txBody>
          <a:bodyPr anchor="ctr">
            <a:normAutofit/>
          </a:bodyPr>
          <a:lstStyle>
            <a:lvl1pPr marL="0" indent="0" algn="ctr">
              <a:buNone/>
              <a:defRPr sz="5600"/>
            </a:lvl1pPr>
          </a:lstStyle>
          <a:p>
            <a:r>
              <a:rPr lang="en-US"/>
              <a:t>Click to insert or drag &amp; drop </a:t>
            </a:r>
            <a:br>
              <a:rPr lang="en-US"/>
            </a:br>
            <a:r>
              <a:rPr lang="en-US"/>
              <a:t>image here</a:t>
            </a:r>
            <a:br>
              <a:rPr lang="en-US"/>
            </a:br>
            <a:br>
              <a:rPr lang="en-US"/>
            </a:br>
            <a:br>
              <a:rPr lang="en-US"/>
            </a:br>
            <a:br>
              <a:rPr lang="en-US"/>
            </a:br>
            <a:endParaRPr lang="en-US"/>
          </a:p>
        </p:txBody>
      </p:sp>
    </p:spTree>
    <p:extLst>
      <p:ext uri="{BB962C8B-B14F-4D97-AF65-F5344CB8AC3E}">
        <p14:creationId xmlns:p14="http://schemas.microsoft.com/office/powerpoint/2010/main" val="24623263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up image vertical –split image">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09CE7898-81D7-3E96-DBD8-EDD5949223CC}"/>
              </a:ext>
            </a:extLst>
          </p:cNvPr>
          <p:cNvSpPr>
            <a:spLocks noGrp="1"/>
          </p:cNvSpPr>
          <p:nvPr>
            <p:ph type="pic" sz="quarter" idx="15" hasCustomPrompt="1"/>
          </p:nvPr>
        </p:nvSpPr>
        <p:spPr>
          <a:xfrm>
            <a:off x="1270801" y="753035"/>
            <a:ext cx="10595762" cy="11779624"/>
          </a:xfrm>
          <a:custGeom>
            <a:avLst/>
            <a:gdLst>
              <a:gd name="connsiteX0" fmla="*/ 5828854 w 10595762"/>
              <a:gd name="connsiteY0" fmla="*/ 0 h 11779624"/>
              <a:gd name="connsiteX1" fmla="*/ 10395382 w 10595762"/>
              <a:gd name="connsiteY1" fmla="*/ 0 h 11779624"/>
              <a:gd name="connsiteX2" fmla="*/ 10595762 w 10595762"/>
              <a:gd name="connsiteY2" fmla="*/ 200380 h 11779624"/>
              <a:gd name="connsiteX3" fmla="*/ 10595762 w 10595762"/>
              <a:gd name="connsiteY3" fmla="*/ 11579244 h 11779624"/>
              <a:gd name="connsiteX4" fmla="*/ 10395382 w 10595762"/>
              <a:gd name="connsiteY4" fmla="*/ 11779624 h 11779624"/>
              <a:gd name="connsiteX5" fmla="*/ 5828854 w 10595762"/>
              <a:gd name="connsiteY5" fmla="*/ 11779624 h 11779624"/>
              <a:gd name="connsiteX6" fmla="*/ 5628474 w 10595762"/>
              <a:gd name="connsiteY6" fmla="*/ 11579244 h 11779624"/>
              <a:gd name="connsiteX7" fmla="*/ 5628474 w 10595762"/>
              <a:gd name="connsiteY7" fmla="*/ 200380 h 11779624"/>
              <a:gd name="connsiteX8" fmla="*/ 5828854 w 10595762"/>
              <a:gd name="connsiteY8" fmla="*/ 0 h 11779624"/>
              <a:gd name="connsiteX9" fmla="*/ 200380 w 10595762"/>
              <a:gd name="connsiteY9" fmla="*/ 0 h 11779624"/>
              <a:gd name="connsiteX10" fmla="*/ 4766908 w 10595762"/>
              <a:gd name="connsiteY10" fmla="*/ 0 h 11779624"/>
              <a:gd name="connsiteX11" fmla="*/ 4967288 w 10595762"/>
              <a:gd name="connsiteY11" fmla="*/ 200380 h 11779624"/>
              <a:gd name="connsiteX12" fmla="*/ 4967288 w 10595762"/>
              <a:gd name="connsiteY12" fmla="*/ 11579244 h 11779624"/>
              <a:gd name="connsiteX13" fmla="*/ 4766908 w 10595762"/>
              <a:gd name="connsiteY13" fmla="*/ 11779624 h 11779624"/>
              <a:gd name="connsiteX14" fmla="*/ 200380 w 10595762"/>
              <a:gd name="connsiteY14" fmla="*/ 11779624 h 11779624"/>
              <a:gd name="connsiteX15" fmla="*/ 0 w 10595762"/>
              <a:gd name="connsiteY15" fmla="*/ 11579244 h 11779624"/>
              <a:gd name="connsiteX16" fmla="*/ 0 w 10595762"/>
              <a:gd name="connsiteY16" fmla="*/ 200380 h 11779624"/>
              <a:gd name="connsiteX17" fmla="*/ 200380 w 10595762"/>
              <a:gd name="connsiteY17" fmla="*/ 0 h 1177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95762" h="11779624">
                <a:moveTo>
                  <a:pt x="5828854" y="0"/>
                </a:moveTo>
                <a:lnTo>
                  <a:pt x="10395382" y="0"/>
                </a:lnTo>
                <a:cubicBezTo>
                  <a:pt x="10506049" y="0"/>
                  <a:pt x="10595762" y="89713"/>
                  <a:pt x="10595762" y="200380"/>
                </a:cubicBezTo>
                <a:lnTo>
                  <a:pt x="10595762" y="11579244"/>
                </a:lnTo>
                <a:cubicBezTo>
                  <a:pt x="10595762" y="11689911"/>
                  <a:pt x="10506049" y="11779624"/>
                  <a:pt x="10395382" y="11779624"/>
                </a:cubicBezTo>
                <a:lnTo>
                  <a:pt x="5828854" y="11779624"/>
                </a:lnTo>
                <a:cubicBezTo>
                  <a:pt x="5718187" y="11779624"/>
                  <a:pt x="5628474" y="11689911"/>
                  <a:pt x="5628474" y="11579244"/>
                </a:cubicBezTo>
                <a:lnTo>
                  <a:pt x="5628474" y="200380"/>
                </a:lnTo>
                <a:cubicBezTo>
                  <a:pt x="5628474" y="89713"/>
                  <a:pt x="5718187" y="0"/>
                  <a:pt x="5828854" y="0"/>
                </a:cubicBezTo>
                <a:close/>
                <a:moveTo>
                  <a:pt x="200380" y="0"/>
                </a:moveTo>
                <a:lnTo>
                  <a:pt x="4766908" y="0"/>
                </a:lnTo>
                <a:cubicBezTo>
                  <a:pt x="4877575" y="0"/>
                  <a:pt x="4967288" y="89713"/>
                  <a:pt x="4967288" y="200380"/>
                </a:cubicBezTo>
                <a:lnTo>
                  <a:pt x="4967288" y="11579244"/>
                </a:lnTo>
                <a:cubicBezTo>
                  <a:pt x="4967288" y="11689911"/>
                  <a:pt x="4877575" y="11779624"/>
                  <a:pt x="4766908" y="11779624"/>
                </a:cubicBezTo>
                <a:lnTo>
                  <a:pt x="200380" y="11779624"/>
                </a:lnTo>
                <a:cubicBezTo>
                  <a:pt x="89713" y="11779624"/>
                  <a:pt x="0" y="11689911"/>
                  <a:pt x="0" y="11579244"/>
                </a:cubicBezTo>
                <a:lnTo>
                  <a:pt x="0" y="200380"/>
                </a:lnTo>
                <a:cubicBezTo>
                  <a:pt x="0" y="89713"/>
                  <a:pt x="89713" y="0"/>
                  <a:pt x="200380" y="0"/>
                </a:cubicBezTo>
                <a:close/>
              </a:path>
            </a:pathLst>
          </a:custGeom>
        </p:spPr>
        <p:txBody>
          <a:bodyPr wrap="square">
            <a:noAutofit/>
          </a:bodyPr>
          <a:lstStyle>
            <a:lvl1pPr marL="0" indent="0">
              <a:buNone/>
              <a:defRPr sz="2800"/>
            </a:lvl1pPr>
          </a:lstStyle>
          <a:p>
            <a:r>
              <a:rPr lang="en-US"/>
              <a:t>Single image, split across </a:t>
            </a:r>
            <a:br>
              <a:rPr lang="en-US"/>
            </a:br>
            <a:r>
              <a:rPr lang="en-US"/>
              <a:t>two vertical blocks. </a:t>
            </a:r>
            <a:br>
              <a:rPr lang="en-US"/>
            </a:br>
            <a:br>
              <a:rPr lang="en-US"/>
            </a:br>
            <a:r>
              <a:rPr lang="en-US"/>
              <a:t>Click or drag &amp; drop </a:t>
            </a:r>
            <a:br>
              <a:rPr lang="en-US"/>
            </a:br>
            <a:r>
              <a:rPr lang="en-US"/>
              <a:t>to insert an image</a:t>
            </a:r>
          </a:p>
        </p:txBody>
      </p:sp>
      <p:sp>
        <p:nvSpPr>
          <p:cNvPr id="2" name="Title 1">
            <a:extLst>
              <a:ext uri="{FF2B5EF4-FFF2-40B4-BE49-F238E27FC236}">
                <a16:creationId xmlns:a16="http://schemas.microsoft.com/office/drawing/2014/main" id="{8C14004A-27A2-8131-D9AC-1D1FF6551F24}"/>
              </a:ext>
            </a:extLst>
          </p:cNvPr>
          <p:cNvSpPr>
            <a:spLocks noGrp="1"/>
          </p:cNvSpPr>
          <p:nvPr>
            <p:ph type="title" hasCustomPrompt="1"/>
          </p:nvPr>
        </p:nvSpPr>
        <p:spPr>
          <a:xfrm>
            <a:off x="14387513" y="3657600"/>
            <a:ext cx="8724099" cy="923330"/>
          </a:xfrm>
        </p:spPr>
        <p:txBody>
          <a:bodyPr wrap="square" lIns="0" tIns="0" rIns="0" bIns="0" anchor="b" anchorCtr="0">
            <a:spAutoFit/>
          </a:bodyPr>
          <a:lstStyle>
            <a:lvl1pPr>
              <a:lnSpc>
                <a:spcPts val="7200"/>
              </a:lnSpc>
              <a:defRPr sz="6000" b="1">
                <a:solidFill>
                  <a:schemeClr val="tx2"/>
                </a:solidFill>
              </a:defRPr>
            </a:lvl1pPr>
          </a:lstStyle>
          <a:p>
            <a:r>
              <a:rPr lang="en-GB"/>
              <a:t>Heading</a:t>
            </a:r>
            <a:endParaRPr lang="en-US"/>
          </a:p>
        </p:txBody>
      </p:sp>
      <p:pic>
        <p:nvPicPr>
          <p:cNvPr id="5" name="Picture 4">
            <a:extLst>
              <a:ext uri="{FF2B5EF4-FFF2-40B4-BE49-F238E27FC236}">
                <a16:creationId xmlns:a16="http://schemas.microsoft.com/office/drawing/2014/main" id="{5B6D3F45-CB35-922A-AF51-8329FE3E9BF3}"/>
              </a:ext>
            </a:extLst>
          </p:cNvPr>
          <p:cNvPicPr>
            <a:picLocks noChangeAspect="1"/>
          </p:cNvPicPr>
          <p:nvPr userDrawn="1"/>
        </p:nvPicPr>
        <p:blipFill>
          <a:blip r:embed="rId2"/>
          <a:stretch>
            <a:fillRect/>
          </a:stretch>
        </p:blipFill>
        <p:spPr>
          <a:xfrm>
            <a:off x="21232013" y="12798000"/>
            <a:ext cx="1879600" cy="558800"/>
          </a:xfrm>
          <a:prstGeom prst="rect">
            <a:avLst/>
          </a:prstGeom>
        </p:spPr>
      </p:pic>
      <p:sp>
        <p:nvSpPr>
          <p:cNvPr id="4" name="Text Placeholder 3">
            <a:extLst>
              <a:ext uri="{FF2B5EF4-FFF2-40B4-BE49-F238E27FC236}">
                <a16:creationId xmlns:a16="http://schemas.microsoft.com/office/drawing/2014/main" id="{C36EDFCF-FB12-7812-9C29-CCF03C871DE5}"/>
              </a:ext>
            </a:extLst>
          </p:cNvPr>
          <p:cNvSpPr>
            <a:spLocks noGrp="1"/>
          </p:cNvSpPr>
          <p:nvPr>
            <p:ph type="body" sz="quarter" idx="13"/>
          </p:nvPr>
        </p:nvSpPr>
        <p:spPr>
          <a:xfrm>
            <a:off x="14387513" y="5155200"/>
            <a:ext cx="8712200" cy="615553"/>
          </a:xfrm>
        </p:spPr>
        <p:txBody>
          <a:bodyPr lIns="0" tIns="0" rIns="0" bIns="0">
            <a:spAutoFit/>
          </a:bodyPr>
          <a:lstStyle>
            <a:lvl1pPr marL="0" indent="0">
              <a:lnSpc>
                <a:spcPts val="4800"/>
              </a:lnSpc>
              <a:spcBef>
                <a:spcPts val="0"/>
              </a:spcBef>
              <a:buNone/>
              <a:defRPr sz="4000"/>
            </a:lvl1pPr>
            <a:lvl2pPr marL="914354" indent="0">
              <a:buNone/>
              <a:defRPr/>
            </a:lvl2pPr>
            <a:lvl3pPr marL="1828709" indent="0">
              <a:buNone/>
              <a:defRPr/>
            </a:lvl3pPr>
            <a:lvl4pPr marL="2743063" indent="0">
              <a:buNone/>
              <a:defRPr/>
            </a:lvl4pPr>
            <a:lvl5pPr marL="3657417" indent="0">
              <a:buNone/>
              <a:defRPr/>
            </a:lvl5pPr>
          </a:lstStyle>
          <a:p>
            <a:pPr lvl="0"/>
            <a:r>
              <a:rPr lang="en-GB"/>
              <a:t>Click to edit Master text styles</a:t>
            </a:r>
          </a:p>
        </p:txBody>
      </p:sp>
      <p:sp>
        <p:nvSpPr>
          <p:cNvPr id="6" name="Text Placeholder 3">
            <a:extLst>
              <a:ext uri="{FF2B5EF4-FFF2-40B4-BE49-F238E27FC236}">
                <a16:creationId xmlns:a16="http://schemas.microsoft.com/office/drawing/2014/main" id="{3FABBE8E-1A3E-6748-78AD-728CC158AD0D}"/>
              </a:ext>
            </a:extLst>
          </p:cNvPr>
          <p:cNvSpPr>
            <a:spLocks noGrp="1"/>
          </p:cNvSpPr>
          <p:nvPr>
            <p:ph type="body" sz="quarter" idx="14" hasCustomPrompt="1"/>
          </p:nvPr>
        </p:nvSpPr>
        <p:spPr>
          <a:xfrm>
            <a:off x="14387513" y="11700001"/>
            <a:ext cx="8724098" cy="359073"/>
          </a:xfrm>
        </p:spPr>
        <p:txBody>
          <a:bodyPr wrap="square" lIns="0" tIns="0" rIns="0" bIns="0" anchor="b">
            <a:spAutoFit/>
          </a:bodyPr>
          <a:lstStyle>
            <a:lvl1pPr marL="0" indent="0">
              <a:lnSpc>
                <a:spcPts val="2800"/>
              </a:lnSpc>
              <a:spcBef>
                <a:spcPts val="0"/>
              </a:spcBef>
              <a:buNone/>
              <a:defRPr sz="2400"/>
            </a:lvl1pPr>
            <a:lvl2pPr marL="914354" indent="0">
              <a:buNone/>
              <a:defRPr/>
            </a:lvl2pPr>
            <a:lvl3pPr marL="1828709" indent="0">
              <a:buNone/>
              <a:defRPr/>
            </a:lvl3pPr>
            <a:lvl4pPr marL="2743063" indent="0">
              <a:buNone/>
              <a:defRPr/>
            </a:lvl4pPr>
            <a:lvl5pPr marL="3657417" indent="0">
              <a:buNone/>
              <a:defRPr/>
            </a:lvl5pPr>
          </a:lstStyle>
          <a:p>
            <a:pPr lvl="0"/>
            <a:r>
              <a:rPr lang="en-GB"/>
              <a:t>Captions for images sit here</a:t>
            </a:r>
          </a:p>
        </p:txBody>
      </p:sp>
    </p:spTree>
    <p:extLst>
      <p:ext uri="{BB962C8B-B14F-4D97-AF65-F5344CB8AC3E}">
        <p14:creationId xmlns:p14="http://schemas.microsoft.com/office/powerpoint/2010/main" val="4728518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up image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4004A-27A2-8131-D9AC-1D1FF6551F24}"/>
              </a:ext>
            </a:extLst>
          </p:cNvPr>
          <p:cNvSpPr>
            <a:spLocks noGrp="1"/>
          </p:cNvSpPr>
          <p:nvPr>
            <p:ph type="title" hasCustomPrompt="1"/>
          </p:nvPr>
        </p:nvSpPr>
        <p:spPr>
          <a:xfrm>
            <a:off x="14387513" y="3657600"/>
            <a:ext cx="8724099" cy="923330"/>
          </a:xfrm>
        </p:spPr>
        <p:txBody>
          <a:bodyPr wrap="square" lIns="0" tIns="0" rIns="0" bIns="0" anchor="b" anchorCtr="0">
            <a:spAutoFit/>
          </a:bodyPr>
          <a:lstStyle>
            <a:lvl1pPr>
              <a:lnSpc>
                <a:spcPts val="7200"/>
              </a:lnSpc>
              <a:defRPr sz="6000" b="1">
                <a:solidFill>
                  <a:schemeClr val="tx2"/>
                </a:solidFill>
              </a:defRPr>
            </a:lvl1pPr>
          </a:lstStyle>
          <a:p>
            <a:r>
              <a:rPr lang="en-GB"/>
              <a:t>Heading</a:t>
            </a:r>
            <a:endParaRPr lang="en-US"/>
          </a:p>
        </p:txBody>
      </p:sp>
      <p:pic>
        <p:nvPicPr>
          <p:cNvPr id="5" name="Picture 4">
            <a:extLst>
              <a:ext uri="{FF2B5EF4-FFF2-40B4-BE49-F238E27FC236}">
                <a16:creationId xmlns:a16="http://schemas.microsoft.com/office/drawing/2014/main" id="{5B6D3F45-CB35-922A-AF51-8329FE3E9BF3}"/>
              </a:ext>
            </a:extLst>
          </p:cNvPr>
          <p:cNvPicPr>
            <a:picLocks noChangeAspect="1"/>
          </p:cNvPicPr>
          <p:nvPr userDrawn="1"/>
        </p:nvPicPr>
        <p:blipFill>
          <a:blip r:embed="rId2"/>
          <a:stretch>
            <a:fillRect/>
          </a:stretch>
        </p:blipFill>
        <p:spPr>
          <a:xfrm>
            <a:off x="21232013" y="12798000"/>
            <a:ext cx="1879600" cy="558800"/>
          </a:xfrm>
          <a:prstGeom prst="rect">
            <a:avLst/>
          </a:prstGeom>
        </p:spPr>
      </p:pic>
      <p:sp>
        <p:nvSpPr>
          <p:cNvPr id="9" name="Picture Placeholder 8">
            <a:extLst>
              <a:ext uri="{FF2B5EF4-FFF2-40B4-BE49-F238E27FC236}">
                <a16:creationId xmlns:a16="http://schemas.microsoft.com/office/drawing/2014/main" id="{752D45E4-33E1-023E-DDEC-05B2F7392A1B}"/>
              </a:ext>
            </a:extLst>
          </p:cNvPr>
          <p:cNvSpPr>
            <a:spLocks noGrp="1"/>
          </p:cNvSpPr>
          <p:nvPr>
            <p:ph type="pic" sz="quarter" idx="12" hasCustomPrompt="1"/>
          </p:nvPr>
        </p:nvSpPr>
        <p:spPr>
          <a:xfrm>
            <a:off x="1282697" y="799200"/>
            <a:ext cx="10583865" cy="5526000"/>
          </a:xfrm>
          <a:prstGeom prst="roundRect">
            <a:avLst>
              <a:gd name="adj" fmla="val 2099"/>
            </a:avLst>
          </a:prstGeom>
          <a:noFill/>
        </p:spPr>
        <p:txBody>
          <a:bodyPr anchor="ctr">
            <a:normAutofit/>
          </a:bodyPr>
          <a:lstStyle>
            <a:lvl1pPr marL="0" indent="0" algn="ctr">
              <a:buNone/>
              <a:defRPr sz="5600"/>
            </a:lvl1pPr>
          </a:lstStyle>
          <a:p>
            <a:r>
              <a:rPr lang="en-US"/>
              <a:t>Click to insert or drag &amp; drop </a:t>
            </a:r>
            <a:br>
              <a:rPr lang="en-US"/>
            </a:br>
            <a:r>
              <a:rPr lang="en-US"/>
              <a:t>image here</a:t>
            </a:r>
            <a:br>
              <a:rPr lang="en-US"/>
            </a:br>
            <a:br>
              <a:rPr lang="en-US"/>
            </a:br>
            <a:br>
              <a:rPr lang="en-US"/>
            </a:br>
            <a:br>
              <a:rPr lang="en-US"/>
            </a:br>
            <a:endParaRPr lang="en-US"/>
          </a:p>
        </p:txBody>
      </p:sp>
      <p:sp>
        <p:nvSpPr>
          <p:cNvPr id="4" name="Text Placeholder 3">
            <a:extLst>
              <a:ext uri="{FF2B5EF4-FFF2-40B4-BE49-F238E27FC236}">
                <a16:creationId xmlns:a16="http://schemas.microsoft.com/office/drawing/2014/main" id="{C36EDFCF-FB12-7812-9C29-CCF03C871DE5}"/>
              </a:ext>
            </a:extLst>
          </p:cNvPr>
          <p:cNvSpPr>
            <a:spLocks noGrp="1"/>
          </p:cNvSpPr>
          <p:nvPr>
            <p:ph type="body" sz="quarter" idx="13"/>
          </p:nvPr>
        </p:nvSpPr>
        <p:spPr>
          <a:xfrm>
            <a:off x="14387513" y="5155200"/>
            <a:ext cx="8712200" cy="615553"/>
          </a:xfrm>
        </p:spPr>
        <p:txBody>
          <a:bodyPr lIns="0" tIns="0" rIns="0" bIns="0">
            <a:spAutoFit/>
          </a:bodyPr>
          <a:lstStyle>
            <a:lvl1pPr marL="0" indent="0">
              <a:lnSpc>
                <a:spcPts val="4800"/>
              </a:lnSpc>
              <a:spcBef>
                <a:spcPts val="0"/>
              </a:spcBef>
              <a:buNone/>
              <a:defRPr sz="4000"/>
            </a:lvl1pPr>
            <a:lvl2pPr marL="914354" indent="0">
              <a:buNone/>
              <a:defRPr/>
            </a:lvl2pPr>
            <a:lvl3pPr marL="1828709" indent="0">
              <a:buNone/>
              <a:defRPr/>
            </a:lvl3pPr>
            <a:lvl4pPr marL="2743063" indent="0">
              <a:buNone/>
              <a:defRPr/>
            </a:lvl4pPr>
            <a:lvl5pPr marL="3657417" indent="0">
              <a:buNone/>
              <a:defRPr/>
            </a:lvl5pPr>
          </a:lstStyle>
          <a:p>
            <a:pPr lvl="0"/>
            <a:r>
              <a:rPr lang="en-GB"/>
              <a:t>Click to edit Master text styles</a:t>
            </a:r>
          </a:p>
        </p:txBody>
      </p:sp>
      <p:sp>
        <p:nvSpPr>
          <p:cNvPr id="6" name="Text Placeholder 3">
            <a:extLst>
              <a:ext uri="{FF2B5EF4-FFF2-40B4-BE49-F238E27FC236}">
                <a16:creationId xmlns:a16="http://schemas.microsoft.com/office/drawing/2014/main" id="{3FABBE8E-1A3E-6748-78AD-728CC158AD0D}"/>
              </a:ext>
            </a:extLst>
          </p:cNvPr>
          <p:cNvSpPr>
            <a:spLocks noGrp="1"/>
          </p:cNvSpPr>
          <p:nvPr>
            <p:ph type="body" sz="quarter" idx="14" hasCustomPrompt="1"/>
          </p:nvPr>
        </p:nvSpPr>
        <p:spPr>
          <a:xfrm>
            <a:off x="14387513" y="11700001"/>
            <a:ext cx="8724098" cy="359073"/>
          </a:xfrm>
        </p:spPr>
        <p:txBody>
          <a:bodyPr wrap="square" lIns="0" tIns="0" rIns="0" bIns="0" anchor="b">
            <a:spAutoFit/>
          </a:bodyPr>
          <a:lstStyle>
            <a:lvl1pPr marL="0" indent="0">
              <a:lnSpc>
                <a:spcPts val="2800"/>
              </a:lnSpc>
              <a:spcBef>
                <a:spcPts val="0"/>
              </a:spcBef>
              <a:buNone/>
              <a:defRPr sz="2400"/>
            </a:lvl1pPr>
            <a:lvl2pPr marL="914354" indent="0">
              <a:buNone/>
              <a:defRPr/>
            </a:lvl2pPr>
            <a:lvl3pPr marL="1828709" indent="0">
              <a:buNone/>
              <a:defRPr/>
            </a:lvl3pPr>
            <a:lvl4pPr marL="2743063" indent="0">
              <a:buNone/>
              <a:defRPr/>
            </a:lvl4pPr>
            <a:lvl5pPr marL="3657417" indent="0">
              <a:buNone/>
              <a:defRPr/>
            </a:lvl5pPr>
          </a:lstStyle>
          <a:p>
            <a:pPr lvl="0"/>
            <a:r>
              <a:rPr lang="en-GB"/>
              <a:t>Captions for images sit here</a:t>
            </a:r>
          </a:p>
        </p:txBody>
      </p:sp>
      <p:sp>
        <p:nvSpPr>
          <p:cNvPr id="7" name="Picture Placeholder 8">
            <a:extLst>
              <a:ext uri="{FF2B5EF4-FFF2-40B4-BE49-F238E27FC236}">
                <a16:creationId xmlns:a16="http://schemas.microsoft.com/office/drawing/2014/main" id="{3AE78CCD-06D2-E8D9-F67A-7B371EF7744A}"/>
              </a:ext>
            </a:extLst>
          </p:cNvPr>
          <p:cNvSpPr>
            <a:spLocks noGrp="1"/>
          </p:cNvSpPr>
          <p:nvPr>
            <p:ph type="pic" sz="quarter" idx="16" hasCustomPrompt="1"/>
          </p:nvPr>
        </p:nvSpPr>
        <p:spPr>
          <a:xfrm>
            <a:off x="1282697" y="6958800"/>
            <a:ext cx="10583865" cy="5526000"/>
          </a:xfrm>
          <a:prstGeom prst="roundRect">
            <a:avLst>
              <a:gd name="adj" fmla="val 2099"/>
            </a:avLst>
          </a:prstGeom>
          <a:noFill/>
        </p:spPr>
        <p:txBody>
          <a:bodyPr anchor="ctr">
            <a:normAutofit/>
          </a:bodyPr>
          <a:lstStyle>
            <a:lvl1pPr marL="0" indent="0" algn="ctr">
              <a:buNone/>
              <a:defRPr sz="5600"/>
            </a:lvl1pPr>
          </a:lstStyle>
          <a:p>
            <a:r>
              <a:rPr lang="en-US"/>
              <a:t>Click to insert or drag &amp; drop </a:t>
            </a:r>
            <a:br>
              <a:rPr lang="en-US"/>
            </a:br>
            <a:r>
              <a:rPr lang="en-US"/>
              <a:t>image here</a:t>
            </a:r>
            <a:br>
              <a:rPr lang="en-US"/>
            </a:br>
            <a:br>
              <a:rPr lang="en-US"/>
            </a:br>
            <a:br>
              <a:rPr lang="en-US"/>
            </a:br>
            <a:br>
              <a:rPr lang="en-US"/>
            </a:br>
            <a:endParaRPr lang="en-US"/>
          </a:p>
        </p:txBody>
      </p:sp>
    </p:spTree>
    <p:extLst>
      <p:ext uri="{BB962C8B-B14F-4D97-AF65-F5344CB8AC3E}">
        <p14:creationId xmlns:p14="http://schemas.microsoft.com/office/powerpoint/2010/main" val="38582720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horizontal split window">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9C72BB1A-6DA3-E867-A10C-D97FBA4F725D}"/>
              </a:ext>
            </a:extLst>
          </p:cNvPr>
          <p:cNvSpPr>
            <a:spLocks noGrp="1"/>
          </p:cNvSpPr>
          <p:nvPr>
            <p:ph type="pic" sz="quarter" idx="17" hasCustomPrompt="1"/>
          </p:nvPr>
        </p:nvSpPr>
        <p:spPr>
          <a:xfrm>
            <a:off x="1282700" y="799201"/>
            <a:ext cx="10583862" cy="11693717"/>
          </a:xfrm>
          <a:custGeom>
            <a:avLst/>
            <a:gdLst>
              <a:gd name="connsiteX0" fmla="*/ 78359 w 10583862"/>
              <a:gd name="connsiteY0" fmla="*/ 6167717 h 11693717"/>
              <a:gd name="connsiteX1" fmla="*/ 10505503 w 10583862"/>
              <a:gd name="connsiteY1" fmla="*/ 6167717 h 11693717"/>
              <a:gd name="connsiteX2" fmla="*/ 10583862 w 10583862"/>
              <a:gd name="connsiteY2" fmla="*/ 6246076 h 11693717"/>
              <a:gd name="connsiteX3" fmla="*/ 10583862 w 10583862"/>
              <a:gd name="connsiteY3" fmla="*/ 11615358 h 11693717"/>
              <a:gd name="connsiteX4" fmla="*/ 10505503 w 10583862"/>
              <a:gd name="connsiteY4" fmla="*/ 11693717 h 11693717"/>
              <a:gd name="connsiteX5" fmla="*/ 78359 w 10583862"/>
              <a:gd name="connsiteY5" fmla="*/ 11693717 h 11693717"/>
              <a:gd name="connsiteX6" fmla="*/ 0 w 10583862"/>
              <a:gd name="connsiteY6" fmla="*/ 11615358 h 11693717"/>
              <a:gd name="connsiteX7" fmla="*/ 0 w 10583862"/>
              <a:gd name="connsiteY7" fmla="*/ 6246076 h 11693717"/>
              <a:gd name="connsiteX8" fmla="*/ 78359 w 10583862"/>
              <a:gd name="connsiteY8" fmla="*/ 6167717 h 11693717"/>
              <a:gd name="connsiteX9" fmla="*/ 78359 w 10583862"/>
              <a:gd name="connsiteY9" fmla="*/ 0 h 11693717"/>
              <a:gd name="connsiteX10" fmla="*/ 10505503 w 10583862"/>
              <a:gd name="connsiteY10" fmla="*/ 0 h 11693717"/>
              <a:gd name="connsiteX11" fmla="*/ 10583862 w 10583862"/>
              <a:gd name="connsiteY11" fmla="*/ 78359 h 11693717"/>
              <a:gd name="connsiteX12" fmla="*/ 10583862 w 10583862"/>
              <a:gd name="connsiteY12" fmla="*/ 5447641 h 11693717"/>
              <a:gd name="connsiteX13" fmla="*/ 10505503 w 10583862"/>
              <a:gd name="connsiteY13" fmla="*/ 5526001 h 11693717"/>
              <a:gd name="connsiteX14" fmla="*/ 78359 w 10583862"/>
              <a:gd name="connsiteY14" fmla="*/ 5526001 h 11693717"/>
              <a:gd name="connsiteX15" fmla="*/ 0 w 10583862"/>
              <a:gd name="connsiteY15" fmla="*/ 5447641 h 11693717"/>
              <a:gd name="connsiteX16" fmla="*/ 0 w 10583862"/>
              <a:gd name="connsiteY16" fmla="*/ 78359 h 11693717"/>
              <a:gd name="connsiteX17" fmla="*/ 78359 w 10583862"/>
              <a:gd name="connsiteY17" fmla="*/ 0 h 116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83862" h="11693717">
                <a:moveTo>
                  <a:pt x="78359" y="6167717"/>
                </a:moveTo>
                <a:lnTo>
                  <a:pt x="10505503" y="6167717"/>
                </a:lnTo>
                <a:cubicBezTo>
                  <a:pt x="10548779" y="6167717"/>
                  <a:pt x="10583862" y="6202800"/>
                  <a:pt x="10583862" y="6246076"/>
                </a:cubicBezTo>
                <a:lnTo>
                  <a:pt x="10583862" y="11615358"/>
                </a:lnTo>
                <a:cubicBezTo>
                  <a:pt x="10583862" y="11658634"/>
                  <a:pt x="10548779" y="11693717"/>
                  <a:pt x="10505503" y="11693717"/>
                </a:cubicBezTo>
                <a:lnTo>
                  <a:pt x="78359" y="11693717"/>
                </a:lnTo>
                <a:cubicBezTo>
                  <a:pt x="35083" y="11693717"/>
                  <a:pt x="0" y="11658634"/>
                  <a:pt x="0" y="11615358"/>
                </a:cubicBezTo>
                <a:lnTo>
                  <a:pt x="0" y="6246076"/>
                </a:lnTo>
                <a:cubicBezTo>
                  <a:pt x="0" y="6202800"/>
                  <a:pt x="35083" y="6167717"/>
                  <a:pt x="78359" y="6167717"/>
                </a:cubicBezTo>
                <a:close/>
                <a:moveTo>
                  <a:pt x="78359" y="0"/>
                </a:moveTo>
                <a:lnTo>
                  <a:pt x="10505503" y="0"/>
                </a:lnTo>
                <a:cubicBezTo>
                  <a:pt x="10548779" y="0"/>
                  <a:pt x="10583862" y="35083"/>
                  <a:pt x="10583862" y="78359"/>
                </a:cubicBezTo>
                <a:lnTo>
                  <a:pt x="10583862" y="5447641"/>
                </a:lnTo>
                <a:cubicBezTo>
                  <a:pt x="10583862" y="5490917"/>
                  <a:pt x="10548779" y="5526001"/>
                  <a:pt x="10505503" y="5526001"/>
                </a:cubicBezTo>
                <a:lnTo>
                  <a:pt x="78359" y="5526001"/>
                </a:lnTo>
                <a:cubicBezTo>
                  <a:pt x="35083" y="5526001"/>
                  <a:pt x="0" y="5490917"/>
                  <a:pt x="0" y="5447641"/>
                </a:cubicBezTo>
                <a:lnTo>
                  <a:pt x="0" y="78359"/>
                </a:lnTo>
                <a:cubicBezTo>
                  <a:pt x="0" y="35083"/>
                  <a:pt x="35083" y="0"/>
                  <a:pt x="78359" y="0"/>
                </a:cubicBezTo>
                <a:close/>
              </a:path>
            </a:pathLst>
          </a:custGeom>
        </p:spPr>
        <p:txBody>
          <a:bodyPr wrap="square">
            <a:noAutofit/>
          </a:bodyPr>
          <a:lstStyle>
            <a:lvl1pPr marL="0" indent="0">
              <a:buNone/>
              <a:defRPr sz="2800"/>
            </a:lvl1p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a:t>Single image, split across two horizontal blocks </a:t>
            </a:r>
            <a:br>
              <a:rPr lang="en-US"/>
            </a:br>
            <a:br>
              <a:rPr lang="en-US"/>
            </a:br>
            <a:r>
              <a:rPr lang="en-US"/>
              <a:t>Click or drag &amp; drop to insert an image</a:t>
            </a:r>
          </a:p>
        </p:txBody>
      </p:sp>
      <p:sp>
        <p:nvSpPr>
          <p:cNvPr id="2" name="Title 1">
            <a:extLst>
              <a:ext uri="{FF2B5EF4-FFF2-40B4-BE49-F238E27FC236}">
                <a16:creationId xmlns:a16="http://schemas.microsoft.com/office/drawing/2014/main" id="{8C14004A-27A2-8131-D9AC-1D1FF6551F24}"/>
              </a:ext>
            </a:extLst>
          </p:cNvPr>
          <p:cNvSpPr>
            <a:spLocks noGrp="1"/>
          </p:cNvSpPr>
          <p:nvPr>
            <p:ph type="title" hasCustomPrompt="1"/>
          </p:nvPr>
        </p:nvSpPr>
        <p:spPr>
          <a:xfrm>
            <a:off x="14387513" y="3657600"/>
            <a:ext cx="8724099" cy="923330"/>
          </a:xfrm>
        </p:spPr>
        <p:txBody>
          <a:bodyPr wrap="square" lIns="0" tIns="0" rIns="0" bIns="0" anchor="b" anchorCtr="0">
            <a:spAutoFit/>
          </a:bodyPr>
          <a:lstStyle>
            <a:lvl1pPr>
              <a:lnSpc>
                <a:spcPts val="7200"/>
              </a:lnSpc>
              <a:defRPr sz="6000" b="1">
                <a:solidFill>
                  <a:schemeClr val="tx2"/>
                </a:solidFill>
              </a:defRPr>
            </a:lvl1pPr>
          </a:lstStyle>
          <a:p>
            <a:r>
              <a:rPr lang="en-GB"/>
              <a:t>Heading</a:t>
            </a:r>
            <a:endParaRPr lang="en-US"/>
          </a:p>
        </p:txBody>
      </p:sp>
      <p:pic>
        <p:nvPicPr>
          <p:cNvPr id="5" name="Picture 4">
            <a:extLst>
              <a:ext uri="{FF2B5EF4-FFF2-40B4-BE49-F238E27FC236}">
                <a16:creationId xmlns:a16="http://schemas.microsoft.com/office/drawing/2014/main" id="{5B6D3F45-CB35-922A-AF51-8329FE3E9BF3}"/>
              </a:ext>
            </a:extLst>
          </p:cNvPr>
          <p:cNvPicPr>
            <a:picLocks noChangeAspect="1"/>
          </p:cNvPicPr>
          <p:nvPr userDrawn="1"/>
        </p:nvPicPr>
        <p:blipFill>
          <a:blip r:embed="rId2"/>
          <a:stretch>
            <a:fillRect/>
          </a:stretch>
        </p:blipFill>
        <p:spPr>
          <a:xfrm>
            <a:off x="21232013" y="12798000"/>
            <a:ext cx="1879600" cy="558800"/>
          </a:xfrm>
          <a:prstGeom prst="rect">
            <a:avLst/>
          </a:prstGeom>
        </p:spPr>
      </p:pic>
      <p:sp>
        <p:nvSpPr>
          <p:cNvPr id="4" name="Text Placeholder 3">
            <a:extLst>
              <a:ext uri="{FF2B5EF4-FFF2-40B4-BE49-F238E27FC236}">
                <a16:creationId xmlns:a16="http://schemas.microsoft.com/office/drawing/2014/main" id="{C36EDFCF-FB12-7812-9C29-CCF03C871DE5}"/>
              </a:ext>
            </a:extLst>
          </p:cNvPr>
          <p:cNvSpPr>
            <a:spLocks noGrp="1"/>
          </p:cNvSpPr>
          <p:nvPr>
            <p:ph type="body" sz="quarter" idx="13"/>
          </p:nvPr>
        </p:nvSpPr>
        <p:spPr>
          <a:xfrm>
            <a:off x="14387513" y="5155200"/>
            <a:ext cx="8712200" cy="615553"/>
          </a:xfrm>
        </p:spPr>
        <p:txBody>
          <a:bodyPr lIns="0" tIns="0" rIns="0" bIns="0">
            <a:spAutoFit/>
          </a:bodyPr>
          <a:lstStyle>
            <a:lvl1pPr marL="0" indent="0">
              <a:lnSpc>
                <a:spcPts val="4800"/>
              </a:lnSpc>
              <a:spcBef>
                <a:spcPts val="0"/>
              </a:spcBef>
              <a:buNone/>
              <a:defRPr sz="4000"/>
            </a:lvl1pPr>
            <a:lvl2pPr marL="914354" indent="0">
              <a:buNone/>
              <a:defRPr/>
            </a:lvl2pPr>
            <a:lvl3pPr marL="1828709" indent="0">
              <a:buNone/>
              <a:defRPr/>
            </a:lvl3pPr>
            <a:lvl4pPr marL="2743063" indent="0">
              <a:buNone/>
              <a:defRPr/>
            </a:lvl4pPr>
            <a:lvl5pPr marL="3657417" indent="0">
              <a:buNone/>
              <a:defRPr/>
            </a:lvl5pPr>
          </a:lstStyle>
          <a:p>
            <a:pPr lvl="0"/>
            <a:r>
              <a:rPr lang="en-GB"/>
              <a:t>Click to edit Master text styles</a:t>
            </a:r>
          </a:p>
        </p:txBody>
      </p:sp>
      <p:sp>
        <p:nvSpPr>
          <p:cNvPr id="6" name="Text Placeholder 3">
            <a:extLst>
              <a:ext uri="{FF2B5EF4-FFF2-40B4-BE49-F238E27FC236}">
                <a16:creationId xmlns:a16="http://schemas.microsoft.com/office/drawing/2014/main" id="{3FABBE8E-1A3E-6748-78AD-728CC158AD0D}"/>
              </a:ext>
            </a:extLst>
          </p:cNvPr>
          <p:cNvSpPr>
            <a:spLocks noGrp="1"/>
          </p:cNvSpPr>
          <p:nvPr>
            <p:ph type="body" sz="quarter" idx="14" hasCustomPrompt="1"/>
          </p:nvPr>
        </p:nvSpPr>
        <p:spPr>
          <a:xfrm>
            <a:off x="14387513" y="11700001"/>
            <a:ext cx="8724098" cy="359073"/>
          </a:xfrm>
        </p:spPr>
        <p:txBody>
          <a:bodyPr wrap="square" lIns="0" tIns="0" rIns="0" bIns="0" anchor="b">
            <a:spAutoFit/>
          </a:bodyPr>
          <a:lstStyle>
            <a:lvl1pPr marL="0" indent="0">
              <a:lnSpc>
                <a:spcPts val="2800"/>
              </a:lnSpc>
              <a:spcBef>
                <a:spcPts val="0"/>
              </a:spcBef>
              <a:buNone/>
              <a:defRPr sz="2400"/>
            </a:lvl1pPr>
            <a:lvl2pPr marL="914354" indent="0">
              <a:buNone/>
              <a:defRPr/>
            </a:lvl2pPr>
            <a:lvl3pPr marL="1828709" indent="0">
              <a:buNone/>
              <a:defRPr/>
            </a:lvl3pPr>
            <a:lvl4pPr marL="2743063" indent="0">
              <a:buNone/>
              <a:defRPr/>
            </a:lvl4pPr>
            <a:lvl5pPr marL="3657417" indent="0">
              <a:buNone/>
              <a:defRPr/>
            </a:lvl5pPr>
          </a:lstStyle>
          <a:p>
            <a:pPr lvl="0"/>
            <a:r>
              <a:rPr lang="en-GB"/>
              <a:t>Captions for images sit here</a:t>
            </a:r>
          </a:p>
        </p:txBody>
      </p:sp>
    </p:spTree>
    <p:extLst>
      <p:ext uri="{BB962C8B-B14F-4D97-AF65-F5344CB8AC3E}">
        <p14:creationId xmlns:p14="http://schemas.microsoft.com/office/powerpoint/2010/main" val="266508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u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4004A-27A2-8131-D9AC-1D1FF6551F24}"/>
              </a:ext>
            </a:extLst>
          </p:cNvPr>
          <p:cNvSpPr>
            <a:spLocks noGrp="1"/>
          </p:cNvSpPr>
          <p:nvPr>
            <p:ph type="title" hasCustomPrompt="1"/>
          </p:nvPr>
        </p:nvSpPr>
        <p:spPr>
          <a:xfrm>
            <a:off x="14387513" y="3657600"/>
            <a:ext cx="8724099" cy="923330"/>
          </a:xfrm>
        </p:spPr>
        <p:txBody>
          <a:bodyPr wrap="square" lIns="0" tIns="0" rIns="0" bIns="0" anchor="b" anchorCtr="0">
            <a:spAutoFit/>
          </a:bodyPr>
          <a:lstStyle>
            <a:lvl1pPr>
              <a:lnSpc>
                <a:spcPts val="7200"/>
              </a:lnSpc>
              <a:defRPr sz="6000" b="1">
                <a:solidFill>
                  <a:schemeClr val="tx2"/>
                </a:solidFill>
              </a:defRPr>
            </a:lvl1pPr>
          </a:lstStyle>
          <a:p>
            <a:r>
              <a:rPr lang="en-GB"/>
              <a:t>Heading</a:t>
            </a:r>
            <a:endParaRPr lang="en-US"/>
          </a:p>
        </p:txBody>
      </p:sp>
      <p:pic>
        <p:nvPicPr>
          <p:cNvPr id="5" name="Picture 4">
            <a:extLst>
              <a:ext uri="{FF2B5EF4-FFF2-40B4-BE49-F238E27FC236}">
                <a16:creationId xmlns:a16="http://schemas.microsoft.com/office/drawing/2014/main" id="{5B6D3F45-CB35-922A-AF51-8329FE3E9BF3}"/>
              </a:ext>
            </a:extLst>
          </p:cNvPr>
          <p:cNvPicPr>
            <a:picLocks noChangeAspect="1"/>
          </p:cNvPicPr>
          <p:nvPr userDrawn="1"/>
        </p:nvPicPr>
        <p:blipFill>
          <a:blip r:embed="rId2"/>
          <a:stretch>
            <a:fillRect/>
          </a:stretch>
        </p:blipFill>
        <p:spPr>
          <a:xfrm>
            <a:off x="21232013" y="12798000"/>
            <a:ext cx="1879600" cy="558800"/>
          </a:xfrm>
          <a:prstGeom prst="rect">
            <a:avLst/>
          </a:prstGeom>
        </p:spPr>
      </p:pic>
      <p:sp>
        <p:nvSpPr>
          <p:cNvPr id="9" name="Picture Placeholder 8">
            <a:extLst>
              <a:ext uri="{FF2B5EF4-FFF2-40B4-BE49-F238E27FC236}">
                <a16:creationId xmlns:a16="http://schemas.microsoft.com/office/drawing/2014/main" id="{752D45E4-33E1-023E-DDEC-05B2F7392A1B}"/>
              </a:ext>
            </a:extLst>
          </p:cNvPr>
          <p:cNvSpPr>
            <a:spLocks noGrp="1"/>
          </p:cNvSpPr>
          <p:nvPr>
            <p:ph type="pic" sz="quarter" idx="12" hasCustomPrompt="1"/>
          </p:nvPr>
        </p:nvSpPr>
        <p:spPr>
          <a:xfrm>
            <a:off x="1282697" y="799200"/>
            <a:ext cx="10583865" cy="5526000"/>
          </a:xfrm>
          <a:prstGeom prst="roundRect">
            <a:avLst>
              <a:gd name="adj" fmla="val 2099"/>
            </a:avLst>
          </a:prstGeom>
          <a:noFill/>
        </p:spPr>
        <p:txBody>
          <a:bodyPr anchor="ctr">
            <a:normAutofit/>
          </a:bodyPr>
          <a:lstStyle>
            <a:lvl1pPr marL="0" indent="0" algn="ctr">
              <a:buNone/>
              <a:defRPr sz="5600"/>
            </a:lvl1pPr>
          </a:lstStyle>
          <a:p>
            <a:r>
              <a:rPr lang="en-US"/>
              <a:t>Click to insert or drag &amp; drop </a:t>
            </a:r>
            <a:br>
              <a:rPr lang="en-US"/>
            </a:br>
            <a:r>
              <a:rPr lang="en-US"/>
              <a:t>image here</a:t>
            </a:r>
            <a:br>
              <a:rPr lang="en-US"/>
            </a:br>
            <a:br>
              <a:rPr lang="en-US"/>
            </a:br>
            <a:br>
              <a:rPr lang="en-US"/>
            </a:br>
            <a:br>
              <a:rPr lang="en-US"/>
            </a:br>
            <a:endParaRPr lang="en-US"/>
          </a:p>
        </p:txBody>
      </p:sp>
      <p:sp>
        <p:nvSpPr>
          <p:cNvPr id="4" name="Text Placeholder 3">
            <a:extLst>
              <a:ext uri="{FF2B5EF4-FFF2-40B4-BE49-F238E27FC236}">
                <a16:creationId xmlns:a16="http://schemas.microsoft.com/office/drawing/2014/main" id="{C36EDFCF-FB12-7812-9C29-CCF03C871DE5}"/>
              </a:ext>
            </a:extLst>
          </p:cNvPr>
          <p:cNvSpPr>
            <a:spLocks noGrp="1"/>
          </p:cNvSpPr>
          <p:nvPr>
            <p:ph type="body" sz="quarter" idx="13"/>
          </p:nvPr>
        </p:nvSpPr>
        <p:spPr>
          <a:xfrm>
            <a:off x="14387513" y="5155200"/>
            <a:ext cx="8712200" cy="615553"/>
          </a:xfrm>
        </p:spPr>
        <p:txBody>
          <a:bodyPr lIns="0" tIns="0" rIns="0" bIns="0">
            <a:spAutoFit/>
          </a:bodyPr>
          <a:lstStyle>
            <a:lvl1pPr marL="0" indent="0">
              <a:lnSpc>
                <a:spcPts val="4800"/>
              </a:lnSpc>
              <a:spcBef>
                <a:spcPts val="0"/>
              </a:spcBef>
              <a:buNone/>
              <a:defRPr sz="4000"/>
            </a:lvl1pPr>
            <a:lvl2pPr marL="914354" indent="0">
              <a:buNone/>
              <a:defRPr/>
            </a:lvl2pPr>
            <a:lvl3pPr marL="1828709" indent="0">
              <a:buNone/>
              <a:defRPr/>
            </a:lvl3pPr>
            <a:lvl4pPr marL="2743063" indent="0">
              <a:buNone/>
              <a:defRPr/>
            </a:lvl4pPr>
            <a:lvl5pPr marL="3657417" indent="0">
              <a:buNone/>
              <a:defRPr/>
            </a:lvl5pPr>
          </a:lstStyle>
          <a:p>
            <a:pPr lvl="0"/>
            <a:r>
              <a:rPr lang="en-GB"/>
              <a:t>Click to edit Master text styles</a:t>
            </a:r>
          </a:p>
        </p:txBody>
      </p:sp>
      <p:sp>
        <p:nvSpPr>
          <p:cNvPr id="6" name="Text Placeholder 3">
            <a:extLst>
              <a:ext uri="{FF2B5EF4-FFF2-40B4-BE49-F238E27FC236}">
                <a16:creationId xmlns:a16="http://schemas.microsoft.com/office/drawing/2014/main" id="{3FABBE8E-1A3E-6748-78AD-728CC158AD0D}"/>
              </a:ext>
            </a:extLst>
          </p:cNvPr>
          <p:cNvSpPr>
            <a:spLocks noGrp="1"/>
          </p:cNvSpPr>
          <p:nvPr>
            <p:ph type="body" sz="quarter" idx="14" hasCustomPrompt="1"/>
          </p:nvPr>
        </p:nvSpPr>
        <p:spPr>
          <a:xfrm>
            <a:off x="14387513" y="11700001"/>
            <a:ext cx="8724098" cy="359073"/>
          </a:xfrm>
        </p:spPr>
        <p:txBody>
          <a:bodyPr wrap="square" lIns="0" tIns="0" rIns="0" bIns="0" anchor="b">
            <a:spAutoFit/>
          </a:bodyPr>
          <a:lstStyle>
            <a:lvl1pPr marL="0" indent="0">
              <a:lnSpc>
                <a:spcPts val="2800"/>
              </a:lnSpc>
              <a:spcBef>
                <a:spcPts val="0"/>
              </a:spcBef>
              <a:buNone/>
              <a:defRPr sz="2400"/>
            </a:lvl1pPr>
            <a:lvl2pPr marL="914354" indent="0">
              <a:buNone/>
              <a:defRPr/>
            </a:lvl2pPr>
            <a:lvl3pPr marL="1828709" indent="0">
              <a:buNone/>
              <a:defRPr/>
            </a:lvl3pPr>
            <a:lvl4pPr marL="2743063" indent="0">
              <a:buNone/>
              <a:defRPr/>
            </a:lvl4pPr>
            <a:lvl5pPr marL="3657417" indent="0">
              <a:buNone/>
              <a:defRPr/>
            </a:lvl5pPr>
          </a:lstStyle>
          <a:p>
            <a:pPr lvl="0"/>
            <a:r>
              <a:rPr lang="en-GB"/>
              <a:t>Captions for images sit here</a:t>
            </a:r>
          </a:p>
        </p:txBody>
      </p:sp>
      <p:sp>
        <p:nvSpPr>
          <p:cNvPr id="7" name="Picture Placeholder 8">
            <a:extLst>
              <a:ext uri="{FF2B5EF4-FFF2-40B4-BE49-F238E27FC236}">
                <a16:creationId xmlns:a16="http://schemas.microsoft.com/office/drawing/2014/main" id="{3AE78CCD-06D2-E8D9-F67A-7B371EF7744A}"/>
              </a:ext>
            </a:extLst>
          </p:cNvPr>
          <p:cNvSpPr>
            <a:spLocks noGrp="1"/>
          </p:cNvSpPr>
          <p:nvPr>
            <p:ph type="pic" sz="quarter" idx="16" hasCustomPrompt="1"/>
          </p:nvPr>
        </p:nvSpPr>
        <p:spPr>
          <a:xfrm>
            <a:off x="1282697" y="6958800"/>
            <a:ext cx="4967291" cy="5526000"/>
          </a:xfrm>
          <a:prstGeom prst="roundRect">
            <a:avLst>
              <a:gd name="adj" fmla="val 2099"/>
            </a:avLst>
          </a:prstGeom>
          <a:noFill/>
        </p:spPr>
        <p:txBody>
          <a:bodyPr anchor="ctr">
            <a:normAutofit/>
          </a:bodyPr>
          <a:lstStyle>
            <a:lvl1pPr marL="0" indent="0" algn="ctr">
              <a:buNone/>
              <a:defRPr sz="5600"/>
            </a:lvl1pPr>
          </a:lstStyle>
          <a:p>
            <a:r>
              <a:rPr lang="en-US"/>
              <a:t>Click to insert or drag &amp; drop </a:t>
            </a:r>
            <a:br>
              <a:rPr lang="en-US"/>
            </a:br>
            <a:r>
              <a:rPr lang="en-US"/>
              <a:t>image here</a:t>
            </a:r>
            <a:br>
              <a:rPr lang="en-US"/>
            </a:br>
            <a:br>
              <a:rPr lang="en-US"/>
            </a:br>
            <a:br>
              <a:rPr lang="en-US"/>
            </a:br>
            <a:br>
              <a:rPr lang="en-US"/>
            </a:br>
            <a:endParaRPr lang="en-US"/>
          </a:p>
        </p:txBody>
      </p:sp>
      <p:sp>
        <p:nvSpPr>
          <p:cNvPr id="11" name="Content Placeholder 10">
            <a:extLst>
              <a:ext uri="{FF2B5EF4-FFF2-40B4-BE49-F238E27FC236}">
                <a16:creationId xmlns:a16="http://schemas.microsoft.com/office/drawing/2014/main" id="{475B8293-E23A-36D0-5961-1D3066F657EB}"/>
              </a:ext>
            </a:extLst>
          </p:cNvPr>
          <p:cNvSpPr>
            <a:spLocks noGrp="1"/>
          </p:cNvSpPr>
          <p:nvPr>
            <p:ph sz="quarter" idx="18" hasCustomPrompt="1"/>
          </p:nvPr>
        </p:nvSpPr>
        <p:spPr>
          <a:xfrm>
            <a:off x="6899274" y="6958013"/>
            <a:ext cx="4967288" cy="5526087"/>
          </a:xfrm>
          <a:prstGeom prst="roundRect">
            <a:avLst>
              <a:gd name="adj" fmla="val 3673"/>
            </a:avLst>
          </a:prstGeom>
          <a:solidFill>
            <a:srgbClr val="84C100"/>
          </a:solidFill>
        </p:spPr>
        <p:txBody>
          <a:bodyPr anchor="ctr">
            <a:noAutofit/>
          </a:bodyPr>
          <a:lstStyle>
            <a:lvl1pPr marL="0" indent="0" algn="ctr">
              <a:buNone/>
              <a:defRPr sz="4000">
                <a:solidFill>
                  <a:schemeClr val="tx2"/>
                </a:solidFill>
              </a:defRPr>
            </a:lvl1pPr>
            <a:lvl2pPr marL="914354" indent="0">
              <a:buNone/>
              <a:defRPr sz="4000"/>
            </a:lvl2pPr>
            <a:lvl3pPr marL="1828709" indent="0">
              <a:buNone/>
              <a:defRPr sz="4000"/>
            </a:lvl3pPr>
            <a:lvl4pPr marL="2743063" indent="0">
              <a:buNone/>
              <a:defRPr sz="4000"/>
            </a:lvl4pPr>
            <a:lvl5pPr marL="3657417" indent="0">
              <a:buNone/>
              <a:defRPr sz="4000"/>
            </a:lvl5pPr>
          </a:lstStyle>
          <a:p>
            <a:pPr lvl="0"/>
            <a:r>
              <a:rPr lang="en-GB"/>
              <a:t>Quote, statement </a:t>
            </a:r>
            <a:br>
              <a:rPr lang="en-GB"/>
            </a:br>
            <a:r>
              <a:rPr lang="en-GB"/>
              <a:t>or additional image here</a:t>
            </a:r>
            <a:endParaRPr lang="en-US"/>
          </a:p>
        </p:txBody>
      </p:sp>
    </p:spTree>
    <p:extLst>
      <p:ext uri="{BB962C8B-B14F-4D97-AF65-F5344CB8AC3E}">
        <p14:creationId xmlns:p14="http://schemas.microsoft.com/office/powerpoint/2010/main" val="2799386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text only green">
    <p:bg>
      <p:bgPr>
        <a:solidFill>
          <a:srgbClr val="84C1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4004A-27A2-8131-D9AC-1D1FF6551F24}"/>
              </a:ext>
            </a:extLst>
          </p:cNvPr>
          <p:cNvSpPr>
            <a:spLocks noGrp="1"/>
          </p:cNvSpPr>
          <p:nvPr>
            <p:ph type="title" hasCustomPrompt="1"/>
          </p:nvPr>
        </p:nvSpPr>
        <p:spPr>
          <a:xfrm>
            <a:off x="1270798" y="4539600"/>
            <a:ext cx="16200000" cy="2821285"/>
          </a:xfrm>
        </p:spPr>
        <p:txBody>
          <a:bodyPr wrap="square" lIns="0" tIns="0" rIns="0" bIns="0" anchor="t">
            <a:spAutoFit/>
          </a:bodyPr>
          <a:lstStyle>
            <a:lvl1pPr>
              <a:lnSpc>
                <a:spcPts val="11000"/>
              </a:lnSpc>
              <a:defRPr sz="10000" b="1">
                <a:solidFill>
                  <a:schemeClr val="tx2"/>
                </a:solidFill>
              </a:defRPr>
            </a:lvl1pPr>
          </a:lstStyle>
          <a:p>
            <a:r>
              <a:rPr lang="en-GB"/>
              <a:t>Presentation title goes here and looks like this </a:t>
            </a:r>
            <a:endParaRPr lang="en-US"/>
          </a:p>
        </p:txBody>
      </p:sp>
      <p:sp>
        <p:nvSpPr>
          <p:cNvPr id="11" name="Text Placeholder 10">
            <a:extLst>
              <a:ext uri="{FF2B5EF4-FFF2-40B4-BE49-F238E27FC236}">
                <a16:creationId xmlns:a16="http://schemas.microsoft.com/office/drawing/2014/main" id="{5E4C0115-80F6-36FF-7472-714C697EC3E0}"/>
              </a:ext>
            </a:extLst>
          </p:cNvPr>
          <p:cNvSpPr>
            <a:spLocks noGrp="1"/>
          </p:cNvSpPr>
          <p:nvPr>
            <p:ph type="body" sz="quarter" idx="11" hasCustomPrompt="1"/>
          </p:nvPr>
        </p:nvSpPr>
        <p:spPr>
          <a:xfrm>
            <a:off x="1270800" y="11252200"/>
            <a:ext cx="16200000" cy="1449388"/>
          </a:xfrm>
        </p:spPr>
        <p:txBody>
          <a:bodyPr lIns="0" tIns="0" rIns="0" bIns="0" anchor="b" anchorCtr="0">
            <a:noAutofit/>
          </a:bodyPr>
          <a:lstStyle>
            <a:lvl1pPr marL="0" indent="0">
              <a:lnSpc>
                <a:spcPts val="2880"/>
              </a:lnSpc>
              <a:spcBef>
                <a:spcPts val="0"/>
              </a:spcBef>
              <a:buNone/>
              <a:defRPr sz="2400">
                <a:solidFill>
                  <a:schemeClr val="tx2"/>
                </a:solidFill>
              </a:defRPr>
            </a:lvl1pPr>
            <a:lvl2pPr marL="914354" indent="0">
              <a:buNone/>
              <a:defRPr sz="2400"/>
            </a:lvl2pPr>
            <a:lvl3pPr marL="1828709" indent="0">
              <a:buNone/>
              <a:defRPr sz="2400"/>
            </a:lvl3pPr>
            <a:lvl4pPr marL="2743063" indent="0">
              <a:buNone/>
              <a:defRPr sz="2400"/>
            </a:lvl4pPr>
            <a:lvl5pPr marL="3657417" indent="0">
              <a:buNone/>
              <a:defRPr sz="2400"/>
            </a:lvl5pPr>
          </a:lstStyle>
          <a:p>
            <a:pPr lvl="0"/>
            <a:r>
              <a:rPr lang="en-GB"/>
              <a:t>Subtitle, version, date and/or more information text goes here. Delete if not needed.</a:t>
            </a:r>
          </a:p>
        </p:txBody>
      </p:sp>
      <p:pic>
        <p:nvPicPr>
          <p:cNvPr id="3" name="Picture 2">
            <a:extLst>
              <a:ext uri="{FF2B5EF4-FFF2-40B4-BE49-F238E27FC236}">
                <a16:creationId xmlns:a16="http://schemas.microsoft.com/office/drawing/2014/main" id="{8E5A192B-18C9-988C-14E3-734AFF69BE63}"/>
              </a:ext>
            </a:extLst>
          </p:cNvPr>
          <p:cNvPicPr>
            <a:picLocks noChangeAspect="1"/>
          </p:cNvPicPr>
          <p:nvPr userDrawn="1"/>
        </p:nvPicPr>
        <p:blipFill>
          <a:blip r:embed="rId2"/>
          <a:stretch>
            <a:fillRect/>
          </a:stretch>
        </p:blipFill>
        <p:spPr>
          <a:xfrm>
            <a:off x="19996900" y="1015200"/>
            <a:ext cx="3111500" cy="914400"/>
          </a:xfrm>
          <a:prstGeom prst="rect">
            <a:avLst/>
          </a:prstGeom>
        </p:spPr>
      </p:pic>
      <p:pic>
        <p:nvPicPr>
          <p:cNvPr id="4" name="Picture 3">
            <a:extLst>
              <a:ext uri="{FF2B5EF4-FFF2-40B4-BE49-F238E27FC236}">
                <a16:creationId xmlns:a16="http://schemas.microsoft.com/office/drawing/2014/main" id="{DB035506-62D7-389E-6A00-3D1A1DDAE886}"/>
              </a:ext>
            </a:extLst>
          </p:cNvPr>
          <p:cNvPicPr>
            <a:picLocks noChangeAspect="1"/>
          </p:cNvPicPr>
          <p:nvPr userDrawn="1"/>
        </p:nvPicPr>
        <p:blipFill>
          <a:blip r:embed="rId3"/>
          <a:stretch>
            <a:fillRect/>
          </a:stretch>
        </p:blipFill>
        <p:spPr>
          <a:xfrm>
            <a:off x="20912400" y="11732400"/>
            <a:ext cx="2197100" cy="1079500"/>
          </a:xfrm>
          <a:prstGeom prst="rect">
            <a:avLst/>
          </a:prstGeom>
        </p:spPr>
      </p:pic>
    </p:spTree>
    <p:extLst>
      <p:ext uri="{BB962C8B-B14F-4D97-AF65-F5344CB8AC3E}">
        <p14:creationId xmlns:p14="http://schemas.microsoft.com/office/powerpoint/2010/main" val="23903574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up image larg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4004A-27A2-8131-D9AC-1D1FF6551F24}"/>
              </a:ext>
            </a:extLst>
          </p:cNvPr>
          <p:cNvSpPr>
            <a:spLocks noGrp="1"/>
          </p:cNvSpPr>
          <p:nvPr>
            <p:ph type="title" hasCustomPrompt="1"/>
          </p:nvPr>
        </p:nvSpPr>
        <p:spPr>
          <a:xfrm>
            <a:off x="18137540" y="799200"/>
            <a:ext cx="4974072" cy="923330"/>
          </a:xfrm>
        </p:spPr>
        <p:txBody>
          <a:bodyPr wrap="square" lIns="0" tIns="0" rIns="0" bIns="0" anchor="t">
            <a:spAutoFit/>
          </a:bodyPr>
          <a:lstStyle>
            <a:lvl1pPr>
              <a:lnSpc>
                <a:spcPts val="7200"/>
              </a:lnSpc>
              <a:defRPr sz="6000" b="1">
                <a:solidFill>
                  <a:schemeClr val="tx2"/>
                </a:solidFill>
              </a:defRPr>
            </a:lvl1pPr>
          </a:lstStyle>
          <a:p>
            <a:r>
              <a:rPr lang="en-GB"/>
              <a:t>Heading</a:t>
            </a:r>
            <a:endParaRPr lang="en-US"/>
          </a:p>
        </p:txBody>
      </p:sp>
      <p:pic>
        <p:nvPicPr>
          <p:cNvPr id="5" name="Picture 4">
            <a:extLst>
              <a:ext uri="{FF2B5EF4-FFF2-40B4-BE49-F238E27FC236}">
                <a16:creationId xmlns:a16="http://schemas.microsoft.com/office/drawing/2014/main" id="{5B6D3F45-CB35-922A-AF51-8329FE3E9BF3}"/>
              </a:ext>
            </a:extLst>
          </p:cNvPr>
          <p:cNvPicPr>
            <a:picLocks noChangeAspect="1"/>
          </p:cNvPicPr>
          <p:nvPr userDrawn="1"/>
        </p:nvPicPr>
        <p:blipFill>
          <a:blip r:embed="rId2"/>
          <a:stretch>
            <a:fillRect/>
          </a:stretch>
        </p:blipFill>
        <p:spPr>
          <a:xfrm>
            <a:off x="21232013" y="12798000"/>
            <a:ext cx="1879600" cy="558800"/>
          </a:xfrm>
          <a:prstGeom prst="rect">
            <a:avLst/>
          </a:prstGeom>
        </p:spPr>
      </p:pic>
      <p:sp>
        <p:nvSpPr>
          <p:cNvPr id="9" name="Picture Placeholder 8">
            <a:extLst>
              <a:ext uri="{FF2B5EF4-FFF2-40B4-BE49-F238E27FC236}">
                <a16:creationId xmlns:a16="http://schemas.microsoft.com/office/drawing/2014/main" id="{752D45E4-33E1-023E-DDEC-05B2F7392A1B}"/>
              </a:ext>
            </a:extLst>
          </p:cNvPr>
          <p:cNvSpPr>
            <a:spLocks noGrp="1"/>
          </p:cNvSpPr>
          <p:nvPr>
            <p:ph type="pic" sz="quarter" idx="12" hasCustomPrompt="1"/>
          </p:nvPr>
        </p:nvSpPr>
        <p:spPr>
          <a:xfrm>
            <a:off x="1282697" y="799200"/>
            <a:ext cx="10583865" cy="11684900"/>
          </a:xfrm>
          <a:prstGeom prst="roundRect">
            <a:avLst>
              <a:gd name="adj" fmla="val 2099"/>
            </a:avLst>
          </a:prstGeom>
          <a:noFill/>
        </p:spPr>
        <p:txBody>
          <a:bodyPr anchor="ctr">
            <a:normAutofit/>
          </a:bodyPr>
          <a:lstStyle>
            <a:lvl1pPr marL="0" indent="0" algn="ctr">
              <a:buNone/>
              <a:defRPr sz="5600"/>
            </a:lvl1pPr>
          </a:lstStyle>
          <a:p>
            <a:r>
              <a:rPr lang="en-US"/>
              <a:t>Click to insert or drag &amp; drop </a:t>
            </a:r>
            <a:br>
              <a:rPr lang="en-US"/>
            </a:br>
            <a:r>
              <a:rPr lang="en-US"/>
              <a:t>image here</a:t>
            </a:r>
            <a:br>
              <a:rPr lang="en-US"/>
            </a:br>
            <a:br>
              <a:rPr lang="en-US"/>
            </a:br>
            <a:br>
              <a:rPr lang="en-US"/>
            </a:br>
            <a:br>
              <a:rPr lang="en-US"/>
            </a:br>
            <a:endParaRPr lang="en-US"/>
          </a:p>
        </p:txBody>
      </p:sp>
      <p:sp>
        <p:nvSpPr>
          <p:cNvPr id="4" name="Text Placeholder 3">
            <a:extLst>
              <a:ext uri="{FF2B5EF4-FFF2-40B4-BE49-F238E27FC236}">
                <a16:creationId xmlns:a16="http://schemas.microsoft.com/office/drawing/2014/main" id="{C36EDFCF-FB12-7812-9C29-CCF03C871DE5}"/>
              </a:ext>
            </a:extLst>
          </p:cNvPr>
          <p:cNvSpPr>
            <a:spLocks noGrp="1"/>
          </p:cNvSpPr>
          <p:nvPr>
            <p:ph type="body" sz="quarter" idx="13"/>
          </p:nvPr>
        </p:nvSpPr>
        <p:spPr>
          <a:xfrm>
            <a:off x="18132425" y="3562200"/>
            <a:ext cx="4967288" cy="1231106"/>
          </a:xfrm>
        </p:spPr>
        <p:txBody>
          <a:bodyPr wrap="square" lIns="0" tIns="0" rIns="0" bIns="0">
            <a:spAutoFit/>
          </a:bodyPr>
          <a:lstStyle>
            <a:lvl1pPr marL="0" indent="0">
              <a:lnSpc>
                <a:spcPts val="4800"/>
              </a:lnSpc>
              <a:spcBef>
                <a:spcPts val="0"/>
              </a:spcBef>
              <a:buNone/>
              <a:defRPr sz="4000"/>
            </a:lvl1pPr>
            <a:lvl2pPr marL="914354" indent="0">
              <a:buNone/>
              <a:defRPr/>
            </a:lvl2pPr>
            <a:lvl3pPr marL="1828709" indent="0">
              <a:buNone/>
              <a:defRPr/>
            </a:lvl3pPr>
            <a:lvl4pPr marL="2743063" indent="0">
              <a:buNone/>
              <a:defRPr/>
            </a:lvl4pPr>
            <a:lvl5pPr marL="3657417" indent="0">
              <a:buNone/>
              <a:defRPr/>
            </a:lvl5pPr>
          </a:lstStyle>
          <a:p>
            <a:pPr lvl="0"/>
            <a:r>
              <a:rPr lang="en-GB"/>
              <a:t>Click to edit Master text styles</a:t>
            </a:r>
          </a:p>
        </p:txBody>
      </p:sp>
      <p:sp>
        <p:nvSpPr>
          <p:cNvPr id="6" name="Text Placeholder 3">
            <a:extLst>
              <a:ext uri="{FF2B5EF4-FFF2-40B4-BE49-F238E27FC236}">
                <a16:creationId xmlns:a16="http://schemas.microsoft.com/office/drawing/2014/main" id="{3FABBE8E-1A3E-6748-78AD-728CC158AD0D}"/>
              </a:ext>
            </a:extLst>
          </p:cNvPr>
          <p:cNvSpPr>
            <a:spLocks noGrp="1"/>
          </p:cNvSpPr>
          <p:nvPr>
            <p:ph type="body" sz="quarter" idx="14" hasCustomPrompt="1"/>
          </p:nvPr>
        </p:nvSpPr>
        <p:spPr>
          <a:xfrm>
            <a:off x="12515850" y="11707907"/>
            <a:ext cx="4967288" cy="776194"/>
          </a:xfrm>
        </p:spPr>
        <p:txBody>
          <a:bodyPr wrap="square" lIns="0" tIns="0" rIns="0" bIns="0" anchor="b">
            <a:noAutofit/>
          </a:bodyPr>
          <a:lstStyle>
            <a:lvl1pPr marL="0" indent="0">
              <a:lnSpc>
                <a:spcPts val="2800"/>
              </a:lnSpc>
              <a:spcBef>
                <a:spcPts val="0"/>
              </a:spcBef>
              <a:buNone/>
              <a:defRPr sz="2400"/>
            </a:lvl1pPr>
            <a:lvl2pPr marL="914354" indent="0">
              <a:buNone/>
              <a:defRPr/>
            </a:lvl2pPr>
            <a:lvl3pPr marL="1828709" indent="0">
              <a:buNone/>
              <a:defRPr/>
            </a:lvl3pPr>
            <a:lvl4pPr marL="2743063" indent="0">
              <a:buNone/>
              <a:defRPr/>
            </a:lvl4pPr>
            <a:lvl5pPr marL="3657417" indent="0">
              <a:buNone/>
              <a:defRPr/>
            </a:lvl5pPr>
          </a:lstStyle>
          <a:p>
            <a:pPr lvl="0"/>
            <a:r>
              <a:rPr lang="en-GB"/>
              <a:t>Captions for images sit here</a:t>
            </a:r>
          </a:p>
        </p:txBody>
      </p:sp>
      <p:sp>
        <p:nvSpPr>
          <p:cNvPr id="7" name="Picture Placeholder 8">
            <a:extLst>
              <a:ext uri="{FF2B5EF4-FFF2-40B4-BE49-F238E27FC236}">
                <a16:creationId xmlns:a16="http://schemas.microsoft.com/office/drawing/2014/main" id="{3AE78CCD-06D2-E8D9-F67A-7B371EF7744A}"/>
              </a:ext>
            </a:extLst>
          </p:cNvPr>
          <p:cNvSpPr>
            <a:spLocks noGrp="1"/>
          </p:cNvSpPr>
          <p:nvPr>
            <p:ph type="pic" sz="quarter" idx="16" hasCustomPrompt="1"/>
          </p:nvPr>
        </p:nvSpPr>
        <p:spPr>
          <a:xfrm>
            <a:off x="12513291" y="799200"/>
            <a:ext cx="4967291" cy="5526000"/>
          </a:xfrm>
          <a:prstGeom prst="roundRect">
            <a:avLst>
              <a:gd name="adj" fmla="val 2099"/>
            </a:avLst>
          </a:prstGeom>
          <a:noFill/>
        </p:spPr>
        <p:txBody>
          <a:bodyPr anchor="ctr">
            <a:normAutofit/>
          </a:bodyPr>
          <a:lstStyle>
            <a:lvl1pPr marL="0" indent="0" algn="ctr">
              <a:buNone/>
              <a:defRPr sz="5600"/>
            </a:lvl1pPr>
          </a:lstStyle>
          <a:p>
            <a:r>
              <a:rPr lang="en-US"/>
              <a:t>Click to insert or drag &amp; drop </a:t>
            </a:r>
            <a:br>
              <a:rPr lang="en-US"/>
            </a:br>
            <a:r>
              <a:rPr lang="en-US"/>
              <a:t>image here</a:t>
            </a:r>
            <a:br>
              <a:rPr lang="en-US"/>
            </a:br>
            <a:br>
              <a:rPr lang="en-US"/>
            </a:br>
            <a:br>
              <a:rPr lang="en-US"/>
            </a:br>
            <a:br>
              <a:rPr lang="en-US"/>
            </a:br>
            <a:endParaRPr lang="en-US"/>
          </a:p>
        </p:txBody>
      </p:sp>
      <p:sp>
        <p:nvSpPr>
          <p:cNvPr id="11" name="Content Placeholder 10">
            <a:extLst>
              <a:ext uri="{FF2B5EF4-FFF2-40B4-BE49-F238E27FC236}">
                <a16:creationId xmlns:a16="http://schemas.microsoft.com/office/drawing/2014/main" id="{475B8293-E23A-36D0-5961-1D3066F657EB}"/>
              </a:ext>
            </a:extLst>
          </p:cNvPr>
          <p:cNvSpPr>
            <a:spLocks noGrp="1"/>
          </p:cNvSpPr>
          <p:nvPr>
            <p:ph sz="quarter" idx="18" hasCustomPrompt="1"/>
          </p:nvPr>
        </p:nvSpPr>
        <p:spPr>
          <a:xfrm>
            <a:off x="12515850" y="6958013"/>
            <a:ext cx="4968000" cy="4564800"/>
          </a:xfrm>
          <a:prstGeom prst="roundRect">
            <a:avLst>
              <a:gd name="adj" fmla="val 3673"/>
            </a:avLst>
          </a:prstGeom>
          <a:solidFill>
            <a:srgbClr val="84C100"/>
          </a:solidFill>
        </p:spPr>
        <p:txBody>
          <a:bodyPr anchor="ctr">
            <a:noAutofit/>
          </a:bodyPr>
          <a:lstStyle>
            <a:lvl1pPr marL="0" indent="0" algn="ctr">
              <a:buNone/>
              <a:defRPr sz="4000">
                <a:solidFill>
                  <a:schemeClr val="tx2"/>
                </a:solidFill>
              </a:defRPr>
            </a:lvl1pPr>
            <a:lvl2pPr marL="914354" indent="0">
              <a:buNone/>
              <a:defRPr sz="4000"/>
            </a:lvl2pPr>
            <a:lvl3pPr marL="1828709" indent="0">
              <a:buNone/>
              <a:defRPr sz="4000"/>
            </a:lvl3pPr>
            <a:lvl4pPr marL="2743063" indent="0">
              <a:buNone/>
              <a:defRPr sz="4000"/>
            </a:lvl4pPr>
            <a:lvl5pPr marL="3657417" indent="0">
              <a:buNone/>
              <a:defRPr sz="4000"/>
            </a:lvl5pPr>
          </a:lstStyle>
          <a:p>
            <a:pPr lvl="0"/>
            <a:r>
              <a:rPr lang="en-GB"/>
              <a:t>Quote, statement </a:t>
            </a:r>
            <a:br>
              <a:rPr lang="en-GB"/>
            </a:br>
            <a:r>
              <a:rPr lang="en-GB"/>
              <a:t>or additional image here</a:t>
            </a:r>
            <a:endParaRPr lang="en-US"/>
          </a:p>
        </p:txBody>
      </p:sp>
    </p:spTree>
    <p:extLst>
      <p:ext uri="{BB962C8B-B14F-4D97-AF65-F5344CB8AC3E}">
        <p14:creationId xmlns:p14="http://schemas.microsoft.com/office/powerpoint/2010/main" val="25317537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width contained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6D3F45-CB35-922A-AF51-8329FE3E9BF3}"/>
              </a:ext>
            </a:extLst>
          </p:cNvPr>
          <p:cNvPicPr>
            <a:picLocks noChangeAspect="1"/>
          </p:cNvPicPr>
          <p:nvPr userDrawn="1"/>
        </p:nvPicPr>
        <p:blipFill>
          <a:blip r:embed="rId2"/>
          <a:stretch>
            <a:fillRect/>
          </a:stretch>
        </p:blipFill>
        <p:spPr>
          <a:xfrm>
            <a:off x="21232013" y="12798000"/>
            <a:ext cx="1879600" cy="558800"/>
          </a:xfrm>
          <a:prstGeom prst="rect">
            <a:avLst/>
          </a:prstGeom>
        </p:spPr>
      </p:pic>
      <p:sp>
        <p:nvSpPr>
          <p:cNvPr id="9" name="Picture Placeholder 8">
            <a:extLst>
              <a:ext uri="{FF2B5EF4-FFF2-40B4-BE49-F238E27FC236}">
                <a16:creationId xmlns:a16="http://schemas.microsoft.com/office/drawing/2014/main" id="{752D45E4-33E1-023E-DDEC-05B2F7392A1B}"/>
              </a:ext>
            </a:extLst>
          </p:cNvPr>
          <p:cNvSpPr>
            <a:spLocks noGrp="1"/>
          </p:cNvSpPr>
          <p:nvPr>
            <p:ph type="pic" sz="quarter" idx="12" hasCustomPrompt="1"/>
          </p:nvPr>
        </p:nvSpPr>
        <p:spPr>
          <a:xfrm>
            <a:off x="1282697" y="799200"/>
            <a:ext cx="21828916" cy="11684900"/>
          </a:xfrm>
          <a:prstGeom prst="roundRect">
            <a:avLst>
              <a:gd name="adj" fmla="val 2099"/>
            </a:avLst>
          </a:prstGeom>
          <a:noFill/>
        </p:spPr>
        <p:txBody>
          <a:bodyPr anchor="ctr">
            <a:normAutofit/>
          </a:bodyPr>
          <a:lstStyle>
            <a:lvl1pPr marL="0" indent="0" algn="ctr">
              <a:buNone/>
              <a:defRPr sz="5600"/>
            </a:lvl1pPr>
          </a:lstStyle>
          <a:p>
            <a:r>
              <a:rPr lang="en-US"/>
              <a:t>Click to insert or drag &amp; drop </a:t>
            </a:r>
            <a:br>
              <a:rPr lang="en-US"/>
            </a:br>
            <a:r>
              <a:rPr lang="en-US"/>
              <a:t>image here</a:t>
            </a:r>
            <a:br>
              <a:rPr lang="en-US"/>
            </a:br>
            <a:br>
              <a:rPr lang="en-US"/>
            </a:br>
            <a:br>
              <a:rPr lang="en-US"/>
            </a:br>
            <a:br>
              <a:rPr lang="en-US"/>
            </a:br>
            <a:endParaRPr lang="en-US"/>
          </a:p>
        </p:txBody>
      </p:sp>
    </p:spTree>
    <p:extLst>
      <p:ext uri="{BB962C8B-B14F-4D97-AF65-F5344CB8AC3E}">
        <p14:creationId xmlns:p14="http://schemas.microsoft.com/office/powerpoint/2010/main" val="28520897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Slide 4 Images">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4B353ACC-031F-DDEC-48BC-A45DA0390392}"/>
              </a:ext>
            </a:extLst>
          </p:cNvPr>
          <p:cNvSpPr>
            <a:spLocks noGrp="1"/>
          </p:cNvSpPr>
          <p:nvPr>
            <p:ph type="body" sz="quarter" idx="11" hasCustomPrompt="1"/>
          </p:nvPr>
        </p:nvSpPr>
        <p:spPr>
          <a:xfrm>
            <a:off x="1282697" y="12796462"/>
            <a:ext cx="19636536" cy="558800"/>
          </a:xfrm>
          <a:prstGeom prst="rect">
            <a:avLst/>
          </a:prstGeom>
        </p:spPr>
        <p:txBody>
          <a:bodyPr lIns="0" tIns="0" rIns="0" bIns="0" anchor="b" anchorCtr="0">
            <a:noAutofit/>
          </a:bodyPr>
          <a:lstStyle>
            <a:lvl1pPr marL="0" indent="0">
              <a:lnSpc>
                <a:spcPts val="2880"/>
              </a:lnSpc>
              <a:spcBef>
                <a:spcPts val="0"/>
              </a:spcBef>
              <a:buNone/>
              <a:defRPr sz="2400">
                <a:solidFill>
                  <a:schemeClr val="tx2"/>
                </a:solidFill>
              </a:defRPr>
            </a:lvl1pPr>
            <a:lvl2pPr marL="914308" indent="0">
              <a:buNone/>
              <a:defRPr sz="2400"/>
            </a:lvl2pPr>
            <a:lvl3pPr marL="1828619" indent="0">
              <a:buNone/>
              <a:defRPr sz="2400"/>
            </a:lvl3pPr>
            <a:lvl4pPr marL="2742927" indent="0">
              <a:buNone/>
              <a:defRPr sz="2400"/>
            </a:lvl4pPr>
            <a:lvl5pPr marL="3657235" indent="0">
              <a:buNone/>
              <a:defRPr sz="2400"/>
            </a:lvl5pPr>
          </a:lstStyle>
          <a:p>
            <a:pPr lvl="0"/>
            <a:r>
              <a:rPr lang="en-GB"/>
              <a:t>Subtitle, version, date and/or more information text goes here. Delete if not needed.</a:t>
            </a:r>
          </a:p>
        </p:txBody>
      </p:sp>
      <p:sp>
        <p:nvSpPr>
          <p:cNvPr id="4" name="Picture Placeholder 8">
            <a:extLst>
              <a:ext uri="{FF2B5EF4-FFF2-40B4-BE49-F238E27FC236}">
                <a16:creationId xmlns:a16="http://schemas.microsoft.com/office/drawing/2014/main" id="{0EC641B8-BA89-5466-EB28-0E5D73F346EB}"/>
              </a:ext>
            </a:extLst>
          </p:cNvPr>
          <p:cNvSpPr>
            <a:spLocks noGrp="1"/>
          </p:cNvSpPr>
          <p:nvPr>
            <p:ph type="pic" sz="quarter" idx="13" hasCustomPrompt="1"/>
          </p:nvPr>
        </p:nvSpPr>
        <p:spPr>
          <a:xfrm>
            <a:off x="12246661" y="799201"/>
            <a:ext cx="10863713" cy="5790310"/>
          </a:xfrm>
          <a:prstGeom prst="roundRect">
            <a:avLst>
              <a:gd name="adj" fmla="val 2099"/>
            </a:avLst>
          </a:prstGeom>
          <a:noFill/>
        </p:spPr>
        <p:txBody>
          <a:bodyPr anchor="ctr">
            <a:normAutofit/>
          </a:bodyPr>
          <a:lstStyle>
            <a:lvl1pPr marL="0" indent="0" algn="ctr">
              <a:buNone/>
              <a:defRPr sz="5600"/>
            </a:lvl1pPr>
          </a:lstStyle>
          <a:p>
            <a:r>
              <a:rPr lang="en-US"/>
              <a:t>Click to insert or drag &amp; drop </a:t>
            </a:r>
            <a:br>
              <a:rPr lang="en-US"/>
            </a:br>
            <a:r>
              <a:rPr lang="en-US"/>
              <a:t>image here</a:t>
            </a:r>
            <a:br>
              <a:rPr lang="en-US"/>
            </a:br>
            <a:br>
              <a:rPr lang="en-US"/>
            </a:br>
            <a:br>
              <a:rPr lang="en-US"/>
            </a:br>
            <a:br>
              <a:rPr lang="en-US"/>
            </a:br>
            <a:endParaRPr lang="en-US"/>
          </a:p>
        </p:txBody>
      </p:sp>
      <p:sp>
        <p:nvSpPr>
          <p:cNvPr id="5" name="Picture Placeholder 8">
            <a:extLst>
              <a:ext uri="{FF2B5EF4-FFF2-40B4-BE49-F238E27FC236}">
                <a16:creationId xmlns:a16="http://schemas.microsoft.com/office/drawing/2014/main" id="{ECB88CA8-BAB6-B951-C03F-79C780CA81D5}"/>
              </a:ext>
            </a:extLst>
          </p:cNvPr>
          <p:cNvSpPr>
            <a:spLocks noGrp="1"/>
          </p:cNvSpPr>
          <p:nvPr>
            <p:ph type="pic" sz="quarter" idx="14" hasCustomPrompt="1"/>
          </p:nvPr>
        </p:nvSpPr>
        <p:spPr>
          <a:xfrm>
            <a:off x="12246661" y="6691156"/>
            <a:ext cx="10864953" cy="5792944"/>
          </a:xfrm>
          <a:prstGeom prst="roundRect">
            <a:avLst>
              <a:gd name="adj" fmla="val 2099"/>
            </a:avLst>
          </a:prstGeom>
          <a:noFill/>
        </p:spPr>
        <p:txBody>
          <a:bodyPr anchor="ctr">
            <a:normAutofit/>
          </a:bodyPr>
          <a:lstStyle>
            <a:lvl1pPr marL="0" indent="0" algn="ctr">
              <a:buNone/>
              <a:defRPr sz="5600"/>
            </a:lvl1pPr>
          </a:lstStyle>
          <a:p>
            <a:r>
              <a:rPr lang="en-US"/>
              <a:t>Click to insert or drag &amp; drop </a:t>
            </a:r>
            <a:br>
              <a:rPr lang="en-US"/>
            </a:br>
            <a:r>
              <a:rPr lang="en-US"/>
              <a:t>image here</a:t>
            </a:r>
            <a:br>
              <a:rPr lang="en-US"/>
            </a:br>
            <a:br>
              <a:rPr lang="en-US"/>
            </a:br>
            <a:br>
              <a:rPr lang="en-US"/>
            </a:br>
            <a:br>
              <a:rPr lang="en-US"/>
            </a:br>
            <a:endParaRPr lang="en-US"/>
          </a:p>
        </p:txBody>
      </p:sp>
      <p:sp>
        <p:nvSpPr>
          <p:cNvPr id="6" name="Picture Placeholder 8">
            <a:extLst>
              <a:ext uri="{FF2B5EF4-FFF2-40B4-BE49-F238E27FC236}">
                <a16:creationId xmlns:a16="http://schemas.microsoft.com/office/drawing/2014/main" id="{16680CE0-911C-D432-1ACC-853B05EF3A8C}"/>
              </a:ext>
            </a:extLst>
          </p:cNvPr>
          <p:cNvSpPr>
            <a:spLocks noGrp="1"/>
          </p:cNvSpPr>
          <p:nvPr>
            <p:ph type="pic" sz="quarter" idx="15" hasCustomPrompt="1"/>
          </p:nvPr>
        </p:nvSpPr>
        <p:spPr>
          <a:xfrm>
            <a:off x="1270800" y="801835"/>
            <a:ext cx="10864951" cy="5790310"/>
          </a:xfrm>
          <a:prstGeom prst="roundRect">
            <a:avLst>
              <a:gd name="adj" fmla="val 2099"/>
            </a:avLst>
          </a:prstGeom>
          <a:noFill/>
        </p:spPr>
        <p:txBody>
          <a:bodyPr anchor="ctr">
            <a:normAutofit/>
          </a:bodyPr>
          <a:lstStyle>
            <a:lvl1pPr marL="0" indent="0" algn="ctr">
              <a:buNone/>
              <a:defRPr sz="5600"/>
            </a:lvl1pPr>
          </a:lstStyle>
          <a:p>
            <a:r>
              <a:rPr lang="en-US"/>
              <a:t>Click to insert or drag &amp; drop </a:t>
            </a:r>
            <a:br>
              <a:rPr lang="en-US"/>
            </a:br>
            <a:r>
              <a:rPr lang="en-US"/>
              <a:t>image here</a:t>
            </a:r>
            <a:br>
              <a:rPr lang="en-US"/>
            </a:br>
            <a:br>
              <a:rPr lang="en-US"/>
            </a:br>
            <a:br>
              <a:rPr lang="en-US"/>
            </a:br>
            <a:br>
              <a:rPr lang="en-US"/>
            </a:br>
            <a:endParaRPr lang="en-US"/>
          </a:p>
        </p:txBody>
      </p:sp>
      <p:sp>
        <p:nvSpPr>
          <p:cNvPr id="7" name="Picture Placeholder 8">
            <a:extLst>
              <a:ext uri="{FF2B5EF4-FFF2-40B4-BE49-F238E27FC236}">
                <a16:creationId xmlns:a16="http://schemas.microsoft.com/office/drawing/2014/main" id="{61CA5E6E-2F1D-85CA-1D2E-88A8A66E8B08}"/>
              </a:ext>
            </a:extLst>
          </p:cNvPr>
          <p:cNvSpPr>
            <a:spLocks noGrp="1"/>
          </p:cNvSpPr>
          <p:nvPr>
            <p:ph type="pic" sz="quarter" idx="16" hasCustomPrompt="1"/>
          </p:nvPr>
        </p:nvSpPr>
        <p:spPr>
          <a:xfrm>
            <a:off x="1270799" y="6691156"/>
            <a:ext cx="10864953" cy="5792944"/>
          </a:xfrm>
          <a:prstGeom prst="roundRect">
            <a:avLst>
              <a:gd name="adj" fmla="val 2099"/>
            </a:avLst>
          </a:prstGeom>
          <a:noFill/>
        </p:spPr>
        <p:txBody>
          <a:bodyPr anchor="ctr">
            <a:normAutofit/>
          </a:bodyPr>
          <a:lstStyle>
            <a:lvl1pPr marL="0" indent="0" algn="ctr">
              <a:buNone/>
              <a:defRPr sz="5600"/>
            </a:lvl1pPr>
          </a:lstStyle>
          <a:p>
            <a:r>
              <a:rPr lang="en-US"/>
              <a:t>Click to insert or drag &amp; drop </a:t>
            </a:r>
            <a:br>
              <a:rPr lang="en-US"/>
            </a:br>
            <a:r>
              <a:rPr lang="en-US"/>
              <a:t>image here</a:t>
            </a:r>
            <a:br>
              <a:rPr lang="en-US"/>
            </a:br>
            <a:br>
              <a:rPr lang="en-US"/>
            </a:br>
            <a:br>
              <a:rPr lang="en-US"/>
            </a:br>
            <a:br>
              <a:rPr lang="en-US"/>
            </a:br>
            <a:endParaRPr lang="en-US"/>
          </a:p>
        </p:txBody>
      </p:sp>
      <p:pic>
        <p:nvPicPr>
          <p:cNvPr id="8" name="Picture 7">
            <a:extLst>
              <a:ext uri="{FF2B5EF4-FFF2-40B4-BE49-F238E27FC236}">
                <a16:creationId xmlns:a16="http://schemas.microsoft.com/office/drawing/2014/main" id="{3843D022-CABB-6819-CEB8-0E1CE6CBCB22}"/>
              </a:ext>
            </a:extLst>
          </p:cNvPr>
          <p:cNvPicPr>
            <a:picLocks noChangeAspect="1"/>
          </p:cNvPicPr>
          <p:nvPr userDrawn="1"/>
        </p:nvPicPr>
        <p:blipFill>
          <a:blip r:embed="rId2"/>
          <a:stretch>
            <a:fillRect/>
          </a:stretch>
        </p:blipFill>
        <p:spPr>
          <a:xfrm>
            <a:off x="21232015" y="12798000"/>
            <a:ext cx="1879600" cy="558800"/>
          </a:xfrm>
          <a:prstGeom prst="rect">
            <a:avLst/>
          </a:prstGeom>
        </p:spPr>
      </p:pic>
    </p:spTree>
    <p:extLst>
      <p:ext uri="{BB962C8B-B14F-4D97-AF65-F5344CB8AC3E}">
        <p14:creationId xmlns:p14="http://schemas.microsoft.com/office/powerpoint/2010/main" val="7548457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4004A-27A2-8131-D9AC-1D1FF6551F24}"/>
              </a:ext>
            </a:extLst>
          </p:cNvPr>
          <p:cNvSpPr>
            <a:spLocks noGrp="1"/>
          </p:cNvSpPr>
          <p:nvPr>
            <p:ph type="title" hasCustomPrompt="1"/>
          </p:nvPr>
        </p:nvSpPr>
        <p:spPr>
          <a:xfrm>
            <a:off x="3154363" y="1015200"/>
            <a:ext cx="18073687" cy="923330"/>
          </a:xfrm>
        </p:spPr>
        <p:txBody>
          <a:bodyPr wrap="square" lIns="0" tIns="0" rIns="0" bIns="0" anchor="t">
            <a:spAutoFit/>
          </a:bodyPr>
          <a:lstStyle>
            <a:lvl1pPr>
              <a:lnSpc>
                <a:spcPts val="7200"/>
              </a:lnSpc>
              <a:defRPr sz="6000" b="1">
                <a:solidFill>
                  <a:schemeClr val="tx2"/>
                </a:solidFill>
              </a:defRPr>
            </a:lvl1pPr>
          </a:lstStyle>
          <a:p>
            <a:r>
              <a:rPr lang="en-GB"/>
              <a:t>Heading</a:t>
            </a:r>
            <a:endParaRPr lang="en-US"/>
          </a:p>
        </p:txBody>
      </p:sp>
      <p:pic>
        <p:nvPicPr>
          <p:cNvPr id="5" name="Picture 4">
            <a:extLst>
              <a:ext uri="{FF2B5EF4-FFF2-40B4-BE49-F238E27FC236}">
                <a16:creationId xmlns:a16="http://schemas.microsoft.com/office/drawing/2014/main" id="{5B6D3F45-CB35-922A-AF51-8329FE3E9BF3}"/>
              </a:ext>
            </a:extLst>
          </p:cNvPr>
          <p:cNvPicPr>
            <a:picLocks noChangeAspect="1"/>
          </p:cNvPicPr>
          <p:nvPr userDrawn="1"/>
        </p:nvPicPr>
        <p:blipFill>
          <a:blip r:embed="rId2"/>
          <a:stretch>
            <a:fillRect/>
          </a:stretch>
        </p:blipFill>
        <p:spPr>
          <a:xfrm>
            <a:off x="21232013" y="12798000"/>
            <a:ext cx="1879600" cy="558800"/>
          </a:xfrm>
          <a:prstGeom prst="rect">
            <a:avLst/>
          </a:prstGeom>
        </p:spPr>
      </p:pic>
      <p:sp>
        <p:nvSpPr>
          <p:cNvPr id="7" name="Text Placeholder 6">
            <a:extLst>
              <a:ext uri="{FF2B5EF4-FFF2-40B4-BE49-F238E27FC236}">
                <a16:creationId xmlns:a16="http://schemas.microsoft.com/office/drawing/2014/main" id="{BB7CBC8A-B9EB-948F-C7F7-A72D988CE7F8}"/>
              </a:ext>
            </a:extLst>
          </p:cNvPr>
          <p:cNvSpPr>
            <a:spLocks noGrp="1"/>
          </p:cNvSpPr>
          <p:nvPr>
            <p:ph type="body" sz="quarter" idx="10"/>
          </p:nvPr>
        </p:nvSpPr>
        <p:spPr>
          <a:xfrm>
            <a:off x="3154363" y="2563813"/>
            <a:ext cx="18073687" cy="9699625"/>
          </a:xfrm>
        </p:spPr>
        <p:txBody>
          <a:bodyPr>
            <a:normAutofit/>
          </a:bodyPr>
          <a:lstStyle>
            <a:lvl1pPr marL="0" indent="0">
              <a:lnSpc>
                <a:spcPts val="4800"/>
              </a:lnSpc>
              <a:spcAft>
                <a:spcPts val="2400"/>
              </a:spcAft>
              <a:buNone/>
              <a:defRPr sz="4000">
                <a:solidFill>
                  <a:schemeClr val="tx1"/>
                </a:solidFill>
              </a:defRPr>
            </a:lvl1pPr>
            <a:lvl2pPr marL="540000" indent="-360000">
              <a:lnSpc>
                <a:spcPts val="4800"/>
              </a:lnSpc>
              <a:spcAft>
                <a:spcPts val="2400"/>
              </a:spcAft>
              <a:buClr>
                <a:schemeClr val="accent1"/>
              </a:buClr>
              <a:defRPr sz="4000">
                <a:solidFill>
                  <a:schemeClr val="tx1"/>
                </a:solidFill>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9246511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ext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4004A-27A2-8131-D9AC-1D1FF6551F24}"/>
              </a:ext>
            </a:extLst>
          </p:cNvPr>
          <p:cNvSpPr>
            <a:spLocks noGrp="1"/>
          </p:cNvSpPr>
          <p:nvPr>
            <p:ph type="title" hasCustomPrompt="1"/>
          </p:nvPr>
        </p:nvSpPr>
        <p:spPr>
          <a:xfrm>
            <a:off x="3154363" y="1015200"/>
            <a:ext cx="18073687" cy="923330"/>
          </a:xfrm>
        </p:spPr>
        <p:txBody>
          <a:bodyPr wrap="square" lIns="0" tIns="0" rIns="0" bIns="0" anchor="t">
            <a:spAutoFit/>
          </a:bodyPr>
          <a:lstStyle>
            <a:lvl1pPr>
              <a:lnSpc>
                <a:spcPts val="7200"/>
              </a:lnSpc>
              <a:defRPr sz="6000" b="1">
                <a:solidFill>
                  <a:schemeClr val="tx2"/>
                </a:solidFill>
              </a:defRPr>
            </a:lvl1pPr>
          </a:lstStyle>
          <a:p>
            <a:r>
              <a:rPr lang="en-GB"/>
              <a:t>Heading</a:t>
            </a:r>
            <a:endParaRPr lang="en-US"/>
          </a:p>
        </p:txBody>
      </p:sp>
      <p:pic>
        <p:nvPicPr>
          <p:cNvPr id="5" name="Picture 4">
            <a:extLst>
              <a:ext uri="{FF2B5EF4-FFF2-40B4-BE49-F238E27FC236}">
                <a16:creationId xmlns:a16="http://schemas.microsoft.com/office/drawing/2014/main" id="{5B6D3F45-CB35-922A-AF51-8329FE3E9BF3}"/>
              </a:ext>
            </a:extLst>
          </p:cNvPr>
          <p:cNvPicPr>
            <a:picLocks noChangeAspect="1"/>
          </p:cNvPicPr>
          <p:nvPr userDrawn="1"/>
        </p:nvPicPr>
        <p:blipFill>
          <a:blip r:embed="rId2"/>
          <a:stretch>
            <a:fillRect/>
          </a:stretch>
        </p:blipFill>
        <p:spPr>
          <a:xfrm>
            <a:off x="21232013" y="12798000"/>
            <a:ext cx="1879600" cy="558800"/>
          </a:xfrm>
          <a:prstGeom prst="rect">
            <a:avLst/>
          </a:prstGeom>
        </p:spPr>
      </p:pic>
      <p:sp>
        <p:nvSpPr>
          <p:cNvPr id="7" name="Text Placeholder 6">
            <a:extLst>
              <a:ext uri="{FF2B5EF4-FFF2-40B4-BE49-F238E27FC236}">
                <a16:creationId xmlns:a16="http://schemas.microsoft.com/office/drawing/2014/main" id="{BB7CBC8A-B9EB-948F-C7F7-A72D988CE7F8}"/>
              </a:ext>
            </a:extLst>
          </p:cNvPr>
          <p:cNvSpPr>
            <a:spLocks noGrp="1"/>
          </p:cNvSpPr>
          <p:nvPr>
            <p:ph type="body" sz="quarter" idx="10"/>
          </p:nvPr>
        </p:nvSpPr>
        <p:spPr>
          <a:xfrm>
            <a:off x="3154363" y="2563813"/>
            <a:ext cx="18073687" cy="9699625"/>
          </a:xfrm>
        </p:spPr>
        <p:txBody>
          <a:bodyPr>
            <a:normAutofit/>
          </a:bodyPr>
          <a:lstStyle>
            <a:lvl1pPr marL="0" indent="0">
              <a:lnSpc>
                <a:spcPts val="4800"/>
              </a:lnSpc>
              <a:spcAft>
                <a:spcPts val="2400"/>
              </a:spcAft>
              <a:buNone/>
              <a:defRPr sz="4000">
                <a:solidFill>
                  <a:schemeClr val="tx2"/>
                </a:solidFill>
              </a:defRPr>
            </a:lvl1pPr>
            <a:lvl2pPr marL="540000" indent="-360000">
              <a:lnSpc>
                <a:spcPts val="4800"/>
              </a:lnSpc>
              <a:spcAft>
                <a:spcPts val="2400"/>
              </a:spcAft>
              <a:buClr>
                <a:schemeClr val="accent1"/>
              </a:buClr>
              <a:defRPr sz="4000">
                <a:solidFill>
                  <a:schemeClr val="tx2"/>
                </a:solidFill>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6615817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8277F0-CEC4-A3B3-E6C3-9DF1E62EA723}"/>
              </a:ext>
            </a:extLst>
          </p:cNvPr>
          <p:cNvPicPr>
            <a:picLocks noChangeAspect="1"/>
          </p:cNvPicPr>
          <p:nvPr userDrawn="1"/>
        </p:nvPicPr>
        <p:blipFill>
          <a:blip r:embed="rId2"/>
          <a:stretch>
            <a:fillRect/>
          </a:stretch>
        </p:blipFill>
        <p:spPr>
          <a:xfrm>
            <a:off x="21232015" y="12798000"/>
            <a:ext cx="1879600" cy="558800"/>
          </a:xfrm>
          <a:prstGeom prst="rect">
            <a:avLst/>
          </a:prstGeom>
        </p:spPr>
      </p:pic>
    </p:spTree>
    <p:extLst>
      <p:ext uri="{BB962C8B-B14F-4D97-AF65-F5344CB8AC3E}">
        <p14:creationId xmlns:p14="http://schemas.microsoft.com/office/powerpoint/2010/main" val="29094852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8009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84C100"/>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E4C0115-80F6-36FF-7472-714C697EC3E0}"/>
              </a:ext>
            </a:extLst>
          </p:cNvPr>
          <p:cNvSpPr>
            <a:spLocks noGrp="1"/>
          </p:cNvSpPr>
          <p:nvPr>
            <p:ph type="body" sz="quarter" idx="11" hasCustomPrompt="1"/>
          </p:nvPr>
        </p:nvSpPr>
        <p:spPr>
          <a:xfrm>
            <a:off x="1270800" y="11252200"/>
            <a:ext cx="16200000" cy="1449388"/>
          </a:xfrm>
          <a:prstGeom prst="rect">
            <a:avLst/>
          </a:prstGeom>
        </p:spPr>
        <p:txBody>
          <a:bodyPr lIns="0" tIns="0" rIns="0" bIns="0" anchor="b" anchorCtr="0">
            <a:noAutofit/>
          </a:bodyPr>
          <a:lstStyle>
            <a:lvl1pPr marL="0" indent="0">
              <a:lnSpc>
                <a:spcPts val="2880"/>
              </a:lnSpc>
              <a:spcBef>
                <a:spcPts val="0"/>
              </a:spcBef>
              <a:buNone/>
              <a:defRPr sz="2400">
                <a:solidFill>
                  <a:schemeClr val="tx2"/>
                </a:solidFill>
              </a:defRPr>
            </a:lvl1pPr>
            <a:lvl2pPr marL="914308" indent="0">
              <a:buNone/>
              <a:defRPr sz="2400"/>
            </a:lvl2pPr>
            <a:lvl3pPr marL="1828619" indent="0">
              <a:buNone/>
              <a:defRPr sz="2400"/>
            </a:lvl3pPr>
            <a:lvl4pPr marL="2742927" indent="0">
              <a:buNone/>
              <a:defRPr sz="2400"/>
            </a:lvl4pPr>
            <a:lvl5pPr marL="3657235" indent="0">
              <a:buNone/>
              <a:defRPr sz="2400"/>
            </a:lvl5pPr>
          </a:lstStyle>
          <a:p>
            <a:r>
              <a:rPr lang="en-US"/>
              <a:t>Contact details to go in here</a:t>
            </a:r>
          </a:p>
          <a:p>
            <a:r>
              <a:rPr lang="en-US"/>
              <a:t>Name</a:t>
            </a:r>
          </a:p>
          <a:p>
            <a:r>
              <a:rPr lang="en-US"/>
              <a:t>Email</a:t>
            </a:r>
          </a:p>
          <a:p>
            <a:r>
              <a:rPr lang="en-US"/>
              <a:t>Website</a:t>
            </a:r>
          </a:p>
        </p:txBody>
      </p:sp>
      <p:pic>
        <p:nvPicPr>
          <p:cNvPr id="4" name="Picture 3">
            <a:extLst>
              <a:ext uri="{FF2B5EF4-FFF2-40B4-BE49-F238E27FC236}">
                <a16:creationId xmlns:a16="http://schemas.microsoft.com/office/drawing/2014/main" id="{DB035506-62D7-389E-6A00-3D1A1DDAE886}"/>
              </a:ext>
            </a:extLst>
          </p:cNvPr>
          <p:cNvPicPr>
            <a:picLocks noChangeAspect="1"/>
          </p:cNvPicPr>
          <p:nvPr userDrawn="1"/>
        </p:nvPicPr>
        <p:blipFill>
          <a:blip r:embed="rId2"/>
          <a:stretch>
            <a:fillRect/>
          </a:stretch>
        </p:blipFill>
        <p:spPr>
          <a:xfrm>
            <a:off x="20912399" y="11732400"/>
            <a:ext cx="2197101" cy="1079500"/>
          </a:xfrm>
          <a:prstGeom prst="rect">
            <a:avLst/>
          </a:prstGeom>
        </p:spPr>
      </p:pic>
      <p:sp>
        <p:nvSpPr>
          <p:cNvPr id="8" name="TextBox 7">
            <a:extLst>
              <a:ext uri="{FF2B5EF4-FFF2-40B4-BE49-F238E27FC236}">
                <a16:creationId xmlns:a16="http://schemas.microsoft.com/office/drawing/2014/main" id="{FFA44FD4-A85E-E902-045A-D3F1FED2DBD5}"/>
              </a:ext>
            </a:extLst>
          </p:cNvPr>
          <p:cNvSpPr txBox="1"/>
          <p:nvPr userDrawn="1"/>
        </p:nvSpPr>
        <p:spPr>
          <a:xfrm>
            <a:off x="1270801" y="4429314"/>
            <a:ext cx="14186077" cy="1631216"/>
          </a:xfrm>
          <a:prstGeom prst="rect">
            <a:avLst/>
          </a:prstGeom>
          <a:noFill/>
        </p:spPr>
        <p:txBody>
          <a:bodyPr wrap="square" rtlCol="0">
            <a:spAutoFit/>
          </a:bodyPr>
          <a:lstStyle/>
          <a:p>
            <a:r>
              <a:rPr lang="en-GB" sz="10000" b="1">
                <a:solidFill>
                  <a:schemeClr val="tx2"/>
                </a:solidFill>
              </a:rPr>
              <a:t>Thank You</a:t>
            </a:r>
          </a:p>
        </p:txBody>
      </p:sp>
      <p:pic>
        <p:nvPicPr>
          <p:cNvPr id="10" name="Picture 9" descr="A white letter v on a black background&#10;&#10;Description automatically generated">
            <a:extLst>
              <a:ext uri="{FF2B5EF4-FFF2-40B4-BE49-F238E27FC236}">
                <a16:creationId xmlns:a16="http://schemas.microsoft.com/office/drawing/2014/main" id="{35DD8EA9-9E96-525A-2A45-147630228AE5}"/>
              </a:ext>
            </a:extLst>
          </p:cNvPr>
          <p:cNvPicPr>
            <a:picLocks noChangeAspect="1"/>
          </p:cNvPicPr>
          <p:nvPr userDrawn="1"/>
        </p:nvPicPr>
        <p:blipFill>
          <a:blip r:embed="rId3"/>
          <a:stretch>
            <a:fillRect/>
          </a:stretch>
        </p:blipFill>
        <p:spPr>
          <a:xfrm>
            <a:off x="20005893" y="1016154"/>
            <a:ext cx="3103608" cy="916528"/>
          </a:xfrm>
          <a:prstGeom prst="rect">
            <a:avLst/>
          </a:prstGeom>
        </p:spPr>
      </p:pic>
    </p:spTree>
    <p:extLst>
      <p:ext uri="{BB962C8B-B14F-4D97-AF65-F5344CB8AC3E}">
        <p14:creationId xmlns:p14="http://schemas.microsoft.com/office/powerpoint/2010/main" val="6291167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1 image)">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1008877" y="943408"/>
            <a:ext cx="18238655" cy="1713596"/>
          </a:xfrm>
          <a:prstGeom prst="rect">
            <a:avLst/>
          </a:prstGeom>
        </p:spPr>
        <p:txBody>
          <a:bodyPr lIns="0" tIns="0" rIns="0" bIns="0"/>
          <a:lstStyle>
            <a:lvl1pPr>
              <a:defRPr sz="6550" b="0" i="0">
                <a:solidFill>
                  <a:schemeClr val="bg1"/>
                </a:solidFill>
                <a:latin typeface="+mn-lt"/>
                <a:cs typeface="Arial" panose="020B0604020202020204" pitchFamily="34" charset="0"/>
              </a:defRPr>
            </a:lvl1pPr>
          </a:lstStyle>
          <a:p>
            <a:r>
              <a:rPr lang="en-IE" sz="6550"/>
              <a:t>Page title goes here</a:t>
            </a:r>
            <a:endParaRPr/>
          </a:p>
        </p:txBody>
      </p:sp>
      <p:sp>
        <p:nvSpPr>
          <p:cNvPr id="3" name="Holder 3"/>
          <p:cNvSpPr>
            <a:spLocks noGrp="1"/>
          </p:cNvSpPr>
          <p:nvPr>
            <p:ph type="body" idx="1" hasCustomPrompt="1"/>
          </p:nvPr>
        </p:nvSpPr>
        <p:spPr>
          <a:xfrm>
            <a:off x="1008875" y="3154681"/>
            <a:ext cx="7350668" cy="8416510"/>
          </a:xfrm>
          <a:prstGeom prst="rect">
            <a:avLst/>
          </a:prstGeom>
        </p:spPr>
        <p:txBody>
          <a:bodyPr lIns="0" tIns="0" rIns="0" bIns="0"/>
          <a:lstStyle>
            <a:lvl1pPr>
              <a:spcAft>
                <a:spcPts val="2184"/>
              </a:spcAft>
              <a:defRPr sz="2910">
                <a:solidFill>
                  <a:schemeClr val="bg1"/>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9199883" y="3155604"/>
            <a:ext cx="14172946" cy="8692832"/>
          </a:xfrm>
          <a:prstGeom prst="roundRect">
            <a:avLst>
              <a:gd name="adj" fmla="val 10628"/>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12" name="Date Placeholder 11">
            <a:extLst>
              <a:ext uri="{FF2B5EF4-FFF2-40B4-BE49-F238E27FC236}">
                <a16:creationId xmlns:a16="http://schemas.microsoft.com/office/drawing/2014/main" id="{CC0A3E64-5C95-66AE-022D-A5FA48E2B33F}"/>
              </a:ext>
            </a:extLst>
          </p:cNvPr>
          <p:cNvSpPr>
            <a:spLocks noGrp="1"/>
          </p:cNvSpPr>
          <p:nvPr>
            <p:ph type="dt" sz="half" idx="11"/>
          </p:nvPr>
        </p:nvSpPr>
        <p:spPr/>
        <p:txBody>
          <a:bodyPr/>
          <a:lstStyle>
            <a:lvl1pPr>
              <a:defRPr>
                <a:solidFill>
                  <a:schemeClr val="bg1"/>
                </a:solidFill>
              </a:defRPr>
            </a:lvl1pPr>
          </a:lstStyle>
          <a:p>
            <a:pPr algn="ctr"/>
            <a:r>
              <a:rPr lang="en-GB"/>
              <a:t>May 2025</a:t>
            </a:r>
          </a:p>
        </p:txBody>
      </p:sp>
      <p:sp>
        <p:nvSpPr>
          <p:cNvPr id="13" name="Footer Placeholder 12">
            <a:extLst>
              <a:ext uri="{FF2B5EF4-FFF2-40B4-BE49-F238E27FC236}">
                <a16:creationId xmlns:a16="http://schemas.microsoft.com/office/drawing/2014/main" id="{78259817-71D9-9CE9-F2A0-72EF482770A9}"/>
              </a:ext>
            </a:extLst>
          </p:cNvPr>
          <p:cNvSpPr>
            <a:spLocks noGrp="1"/>
          </p:cNvSpPr>
          <p:nvPr>
            <p:ph type="ftr" sz="quarter" idx="12"/>
          </p:nvPr>
        </p:nvSpPr>
        <p:spPr/>
        <p:txBody>
          <a:bodyPr/>
          <a:lstStyle>
            <a:lvl1pPr>
              <a:defRPr>
                <a:solidFill>
                  <a:schemeClr val="bg1"/>
                </a:solidFill>
              </a:defRPr>
            </a:lvl1pPr>
          </a:lstStyle>
          <a:p>
            <a:endParaRPr lang="en-GB"/>
          </a:p>
        </p:txBody>
      </p:sp>
      <p:sp>
        <p:nvSpPr>
          <p:cNvPr id="14" name="Slide Number Placeholder 13">
            <a:extLst>
              <a:ext uri="{FF2B5EF4-FFF2-40B4-BE49-F238E27FC236}">
                <a16:creationId xmlns:a16="http://schemas.microsoft.com/office/drawing/2014/main" id="{01AA525E-FC9A-5345-2D4F-6E3E58B1F20E}"/>
              </a:ext>
            </a:extLst>
          </p:cNvPr>
          <p:cNvSpPr>
            <a:spLocks noGrp="1"/>
          </p:cNvSpPr>
          <p:nvPr>
            <p:ph type="sldNum" sz="quarter" idx="13"/>
          </p:nvPr>
        </p:nvSpPr>
        <p:spPr/>
        <p:txBody>
          <a:bodyPr/>
          <a:lstStyle>
            <a:lvl1pPr>
              <a:defRPr>
                <a:solidFill>
                  <a:schemeClr val="bg1"/>
                </a:solidFill>
              </a:defRPr>
            </a:lvl1pPr>
          </a:lstStyle>
          <a:p>
            <a:fld id="{F4FB2FA0-B311-4FD1-A6C3-B0014DBF514B}" type="slidenum">
              <a:rPr lang="en-GB" smtClean="0"/>
              <a:pPr/>
              <a:t>‹#›</a:t>
            </a:fld>
            <a:endParaRPr lang="en-GB"/>
          </a:p>
        </p:txBody>
      </p:sp>
      <p:pic>
        <p:nvPicPr>
          <p:cNvPr id="4" name="Picture 287">
            <a:extLst>
              <a:ext uri="{FF2B5EF4-FFF2-40B4-BE49-F238E27FC236}">
                <a16:creationId xmlns:a16="http://schemas.microsoft.com/office/drawing/2014/main" id="{6C76B594-542C-67F1-F354-78EAA3BC3B7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1402671" y="666161"/>
            <a:ext cx="1970868" cy="524078"/>
          </a:xfrm>
          <a:prstGeom prst="rect">
            <a:avLst/>
          </a:prstGeom>
        </p:spPr>
      </p:pic>
    </p:spTree>
    <p:extLst>
      <p:ext uri="{BB962C8B-B14F-4D97-AF65-F5344CB8AC3E}">
        <p14:creationId xmlns:p14="http://schemas.microsoft.com/office/powerpoint/2010/main" val="15016215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93086"/>
        </a:solidFill>
        <a:effectLst/>
      </p:bgPr>
    </p:bg>
    <p:spTree>
      <p:nvGrpSpPr>
        <p:cNvPr id="1" name=""/>
        <p:cNvGrpSpPr/>
        <p:nvPr/>
      </p:nvGrpSpPr>
      <p:grpSpPr>
        <a:xfrm>
          <a:off x="0" y="0"/>
          <a:ext cx="0" cy="0"/>
          <a:chOff x="0" y="0"/>
          <a:chExt cx="0" cy="0"/>
        </a:xfrm>
      </p:grpSpPr>
      <p:grpSp>
        <p:nvGrpSpPr>
          <p:cNvPr id="68" name="Graphic 64">
            <a:extLst>
              <a:ext uri="{FF2B5EF4-FFF2-40B4-BE49-F238E27FC236}">
                <a16:creationId xmlns:a16="http://schemas.microsoft.com/office/drawing/2014/main" id="{6CB9367A-B31D-9293-640C-BB260FCE1D86}"/>
              </a:ext>
            </a:extLst>
          </p:cNvPr>
          <p:cNvGrpSpPr/>
          <p:nvPr userDrawn="1"/>
        </p:nvGrpSpPr>
        <p:grpSpPr>
          <a:xfrm>
            <a:off x="-3535232" y="-4482875"/>
            <a:ext cx="23350352" cy="22681750"/>
            <a:chOff x="-2909963" y="-3833622"/>
            <a:chExt cx="19253131" cy="18701943"/>
          </a:xfrm>
        </p:grpSpPr>
        <p:sp>
          <p:nvSpPr>
            <p:cNvPr id="69" name="Freeform: Shape 68">
              <a:extLst>
                <a:ext uri="{FF2B5EF4-FFF2-40B4-BE49-F238E27FC236}">
                  <a16:creationId xmlns:a16="http://schemas.microsoft.com/office/drawing/2014/main" id="{EFADED14-0C3C-A3C3-04E1-65AD04C859C5}"/>
                </a:ext>
              </a:extLst>
            </p:cNvPr>
            <p:cNvSpPr/>
            <p:nvPr/>
          </p:nvSpPr>
          <p:spPr>
            <a:xfrm>
              <a:off x="-1278284" y="-3833622"/>
              <a:ext cx="11123221" cy="11123220"/>
            </a:xfrm>
            <a:custGeom>
              <a:avLst/>
              <a:gdLst>
                <a:gd name="connsiteX0" fmla="*/ 11123221 w 11123221"/>
                <a:gd name="connsiteY0" fmla="*/ 5561611 h 11123221"/>
                <a:gd name="connsiteX1" fmla="*/ 5561611 w 11123221"/>
                <a:gd name="connsiteY1" fmla="*/ 11123221 h 11123221"/>
                <a:gd name="connsiteX2" fmla="*/ 0 w 11123221"/>
                <a:gd name="connsiteY2" fmla="*/ 5561611 h 11123221"/>
                <a:gd name="connsiteX3" fmla="*/ 5561611 w 11123221"/>
                <a:gd name="connsiteY3" fmla="*/ 0 h 11123221"/>
                <a:gd name="connsiteX4" fmla="*/ 11123221 w 11123221"/>
                <a:gd name="connsiteY4" fmla="*/ 5561611 h 11123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221" h="11123221">
                  <a:moveTo>
                    <a:pt x="11123221" y="5561611"/>
                  </a:moveTo>
                  <a:cubicBezTo>
                    <a:pt x="11123221" y="8633204"/>
                    <a:pt x="8633203" y="11123221"/>
                    <a:pt x="5561611" y="11123221"/>
                  </a:cubicBezTo>
                  <a:cubicBezTo>
                    <a:pt x="2490018" y="11123221"/>
                    <a:pt x="0" y="8633204"/>
                    <a:pt x="0" y="5561611"/>
                  </a:cubicBezTo>
                  <a:cubicBezTo>
                    <a:pt x="0" y="2490018"/>
                    <a:pt x="2490018" y="0"/>
                    <a:pt x="5561611" y="0"/>
                  </a:cubicBezTo>
                  <a:cubicBezTo>
                    <a:pt x="8633203" y="0"/>
                    <a:pt x="11123221" y="2490018"/>
                    <a:pt x="11123221" y="5561611"/>
                  </a:cubicBezTo>
                  <a:close/>
                </a:path>
              </a:pathLst>
            </a:custGeom>
            <a:solidFill>
              <a:schemeClr val="accent2"/>
            </a:solidFill>
            <a:ln w="10468"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B9C28B06-F968-6FA0-9A06-96FB0822717B}"/>
                </a:ext>
              </a:extLst>
            </p:cNvPr>
            <p:cNvSpPr/>
            <p:nvPr/>
          </p:nvSpPr>
          <p:spPr>
            <a:xfrm>
              <a:off x="-921855" y="-2396701"/>
              <a:ext cx="17265023" cy="17265022"/>
            </a:xfrm>
            <a:custGeom>
              <a:avLst/>
              <a:gdLst>
                <a:gd name="connsiteX0" fmla="*/ 17265024 w 17265024"/>
                <a:gd name="connsiteY0" fmla="*/ 8632512 h 17265023"/>
                <a:gd name="connsiteX1" fmla="*/ 8632512 w 17265024"/>
                <a:gd name="connsiteY1" fmla="*/ 17265024 h 17265023"/>
                <a:gd name="connsiteX2" fmla="*/ 0 w 17265024"/>
                <a:gd name="connsiteY2" fmla="*/ 8632513 h 17265023"/>
                <a:gd name="connsiteX3" fmla="*/ 8632512 w 17265024"/>
                <a:gd name="connsiteY3" fmla="*/ 1 h 17265023"/>
                <a:gd name="connsiteX4" fmla="*/ 17265024 w 17265024"/>
                <a:gd name="connsiteY4" fmla="*/ 8632512 h 1726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5024" h="17265023">
                  <a:moveTo>
                    <a:pt x="17265024" y="8632512"/>
                  </a:moveTo>
                  <a:cubicBezTo>
                    <a:pt x="17265024" y="13400116"/>
                    <a:pt x="13400116" y="17265024"/>
                    <a:pt x="8632512" y="17265024"/>
                  </a:cubicBezTo>
                  <a:cubicBezTo>
                    <a:pt x="3864907" y="17265024"/>
                    <a:pt x="0" y="13400117"/>
                    <a:pt x="0" y="8632513"/>
                  </a:cubicBezTo>
                  <a:cubicBezTo>
                    <a:pt x="0" y="3864908"/>
                    <a:pt x="3864907" y="1"/>
                    <a:pt x="8632512" y="1"/>
                  </a:cubicBezTo>
                  <a:cubicBezTo>
                    <a:pt x="13400116" y="1"/>
                    <a:pt x="17265024" y="3864908"/>
                    <a:pt x="17265024" y="8632512"/>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D49741E-442A-B8B2-6ED0-E5A5A381D1D8}"/>
                </a:ext>
              </a:extLst>
            </p:cNvPr>
            <p:cNvSpPr/>
            <p:nvPr/>
          </p:nvSpPr>
          <p:spPr>
            <a:xfrm>
              <a:off x="-2909963" y="-2981710"/>
              <a:ext cx="12739088" cy="12739087"/>
            </a:xfrm>
            <a:custGeom>
              <a:avLst/>
              <a:gdLst>
                <a:gd name="connsiteX0" fmla="*/ 12739089 w 12739088"/>
                <a:gd name="connsiteY0" fmla="*/ 6369545 h 12739088"/>
                <a:gd name="connsiteX1" fmla="*/ 6369545 w 12739088"/>
                <a:gd name="connsiteY1" fmla="*/ 12739088 h 12739088"/>
                <a:gd name="connsiteX2" fmla="*/ 0 w 12739088"/>
                <a:gd name="connsiteY2" fmla="*/ 6369545 h 12739088"/>
                <a:gd name="connsiteX3" fmla="*/ 6369545 w 12739088"/>
                <a:gd name="connsiteY3" fmla="*/ 0 h 12739088"/>
                <a:gd name="connsiteX4" fmla="*/ 12739089 w 12739088"/>
                <a:gd name="connsiteY4" fmla="*/ 6369545 h 12739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088" h="12739088">
                  <a:moveTo>
                    <a:pt x="12739089" y="6369545"/>
                  </a:moveTo>
                  <a:cubicBezTo>
                    <a:pt x="12739089" y="9887346"/>
                    <a:pt x="9887347" y="12739088"/>
                    <a:pt x="6369545" y="12739088"/>
                  </a:cubicBezTo>
                  <a:cubicBezTo>
                    <a:pt x="2851743" y="12739088"/>
                    <a:pt x="0" y="9887346"/>
                    <a:pt x="0" y="6369545"/>
                  </a:cubicBezTo>
                  <a:cubicBezTo>
                    <a:pt x="0" y="2851742"/>
                    <a:pt x="2851743" y="0"/>
                    <a:pt x="6369545" y="0"/>
                  </a:cubicBezTo>
                  <a:cubicBezTo>
                    <a:pt x="9887347" y="0"/>
                    <a:pt x="12739089" y="2851742"/>
                    <a:pt x="12739089" y="6369545"/>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grpSp>
      <p:sp>
        <p:nvSpPr>
          <p:cNvPr id="2" name="Holder 2"/>
          <p:cNvSpPr>
            <a:spLocks noGrp="1"/>
          </p:cNvSpPr>
          <p:nvPr userDrawn="1">
            <p:ph type="ctrTitle" hasCustomPrompt="1"/>
          </p:nvPr>
        </p:nvSpPr>
        <p:spPr>
          <a:xfrm>
            <a:off x="9788391" y="4618370"/>
            <a:ext cx="13400316" cy="4479264"/>
          </a:xfrm>
          <a:prstGeom prst="rect">
            <a:avLst/>
          </a:prstGeom>
        </p:spPr>
        <p:txBody>
          <a:bodyPr wrap="square" lIns="0" tIns="0" rIns="0" bIns="0">
            <a:spAutoFit/>
          </a:bodyPr>
          <a:lstStyle>
            <a:lvl1pPr>
              <a:lnSpc>
                <a:spcPct val="80000"/>
              </a:lnSpc>
              <a:defRPr sz="18191" b="0" i="0" spc="-182">
                <a:solidFill>
                  <a:schemeClr val="bg1"/>
                </a:solidFill>
                <a:latin typeface="+mj-lt"/>
                <a:cs typeface="Arial" panose="020B0604020202020204" pitchFamily="34" charset="0"/>
              </a:defRPr>
            </a:lvl1pPr>
          </a:lstStyle>
          <a:p>
            <a:r>
              <a:rPr lang="en-IE"/>
              <a:t>Title of Presentation</a:t>
            </a:r>
            <a:endParaRPr/>
          </a:p>
        </p:txBody>
      </p:sp>
      <p:sp>
        <p:nvSpPr>
          <p:cNvPr id="13" name="Text Placeholder 12">
            <a:extLst>
              <a:ext uri="{FF2B5EF4-FFF2-40B4-BE49-F238E27FC236}">
                <a16:creationId xmlns:a16="http://schemas.microsoft.com/office/drawing/2014/main" id="{FF21DE71-5293-392E-0B40-AC2F6BD0C9BC}"/>
              </a:ext>
            </a:extLst>
          </p:cNvPr>
          <p:cNvSpPr>
            <a:spLocks noGrp="1"/>
          </p:cNvSpPr>
          <p:nvPr userDrawn="1">
            <p:ph type="body" sz="quarter" idx="10" hasCustomPrompt="1"/>
          </p:nvPr>
        </p:nvSpPr>
        <p:spPr>
          <a:xfrm>
            <a:off x="9788393" y="11848438"/>
            <a:ext cx="6376701" cy="1293816"/>
          </a:xfrm>
          <a:prstGeom prst="rect">
            <a:avLst/>
          </a:prstGeom>
        </p:spPr>
        <p:txBody>
          <a:bodyPr/>
          <a:lstStyle>
            <a:lvl1pPr>
              <a:defRPr sz="3880" b="1">
                <a:solidFill>
                  <a:schemeClr val="bg1"/>
                </a:solidFill>
                <a:latin typeface="+mn-lt"/>
                <a:cs typeface="Arial" panose="020B0604020202020204" pitchFamily="34" charset="0"/>
              </a:defRPr>
            </a:lvl1pPr>
            <a:lvl2pPr>
              <a:defRPr sz="3396">
                <a:solidFill>
                  <a:schemeClr val="bg1"/>
                </a:solidFill>
                <a:latin typeface="Arial" panose="020B0604020202020204" pitchFamily="34" charset="0"/>
                <a:cs typeface="Arial" panose="020B0604020202020204" pitchFamily="34" charset="0"/>
              </a:defRPr>
            </a:lvl2pPr>
            <a:lvl3pPr>
              <a:defRPr sz="3396">
                <a:solidFill>
                  <a:schemeClr val="bg1"/>
                </a:solidFill>
                <a:latin typeface="Arial" panose="020B0604020202020204" pitchFamily="34" charset="0"/>
                <a:cs typeface="Arial" panose="020B0604020202020204" pitchFamily="34" charset="0"/>
              </a:defRPr>
            </a:lvl3pPr>
            <a:lvl4pPr>
              <a:defRPr sz="3396">
                <a:solidFill>
                  <a:schemeClr val="bg1"/>
                </a:solidFill>
                <a:latin typeface="Arial" panose="020B0604020202020204" pitchFamily="34" charset="0"/>
                <a:cs typeface="Arial" panose="020B0604020202020204" pitchFamily="34" charset="0"/>
              </a:defRPr>
            </a:lvl4pPr>
            <a:lvl5pPr>
              <a:defRPr sz="3396">
                <a:solidFill>
                  <a:schemeClr val="bg1"/>
                </a:solidFill>
                <a:latin typeface="Arial" panose="020B0604020202020204" pitchFamily="34" charset="0"/>
                <a:cs typeface="Arial" panose="020B0604020202020204" pitchFamily="34" charset="0"/>
              </a:defRPr>
            </a:lvl5pPr>
          </a:lstStyle>
          <a:p>
            <a:pPr lvl="0"/>
            <a:r>
              <a:rPr lang="en-GB"/>
              <a:t>Created by</a:t>
            </a:r>
            <a:br>
              <a:rPr lang="en-GB"/>
            </a:br>
            <a:r>
              <a:rPr lang="en-GB"/>
              <a:t>Name Surname</a:t>
            </a:r>
            <a:endParaRPr lang="en-US"/>
          </a:p>
        </p:txBody>
      </p:sp>
      <p:sp>
        <p:nvSpPr>
          <p:cNvPr id="14" name="Text Placeholder 12">
            <a:extLst>
              <a:ext uri="{FF2B5EF4-FFF2-40B4-BE49-F238E27FC236}">
                <a16:creationId xmlns:a16="http://schemas.microsoft.com/office/drawing/2014/main" id="{DDC2A54C-0140-4B5F-FA69-42885344F114}"/>
              </a:ext>
            </a:extLst>
          </p:cNvPr>
          <p:cNvSpPr>
            <a:spLocks noGrp="1"/>
          </p:cNvSpPr>
          <p:nvPr userDrawn="1">
            <p:ph type="body" sz="quarter" idx="11" hasCustomPrompt="1"/>
          </p:nvPr>
        </p:nvSpPr>
        <p:spPr>
          <a:xfrm>
            <a:off x="16812006" y="11848438"/>
            <a:ext cx="6376701" cy="1293816"/>
          </a:xfrm>
          <a:prstGeom prst="rect">
            <a:avLst/>
          </a:prstGeom>
        </p:spPr>
        <p:txBody>
          <a:bodyPr/>
          <a:lstStyle>
            <a:lvl1pPr>
              <a:defRPr sz="3880" b="1">
                <a:solidFill>
                  <a:schemeClr val="bg1"/>
                </a:solidFill>
                <a:latin typeface="+mn-lt"/>
                <a:cs typeface="Arial" panose="020B0604020202020204" pitchFamily="34" charset="0"/>
              </a:defRPr>
            </a:lvl1pPr>
            <a:lvl2pPr>
              <a:defRPr sz="3396">
                <a:solidFill>
                  <a:schemeClr val="bg1"/>
                </a:solidFill>
                <a:latin typeface="Arial" panose="020B0604020202020204" pitchFamily="34" charset="0"/>
                <a:cs typeface="Arial" panose="020B0604020202020204" pitchFamily="34" charset="0"/>
              </a:defRPr>
            </a:lvl2pPr>
            <a:lvl3pPr>
              <a:defRPr sz="3396">
                <a:solidFill>
                  <a:schemeClr val="bg1"/>
                </a:solidFill>
                <a:latin typeface="Arial" panose="020B0604020202020204" pitchFamily="34" charset="0"/>
                <a:cs typeface="Arial" panose="020B0604020202020204" pitchFamily="34" charset="0"/>
              </a:defRPr>
            </a:lvl3pPr>
            <a:lvl4pPr>
              <a:defRPr sz="3396">
                <a:solidFill>
                  <a:schemeClr val="bg1"/>
                </a:solidFill>
                <a:latin typeface="Arial" panose="020B0604020202020204" pitchFamily="34" charset="0"/>
                <a:cs typeface="Arial" panose="020B0604020202020204" pitchFamily="34" charset="0"/>
              </a:defRPr>
            </a:lvl4pPr>
            <a:lvl5pPr>
              <a:defRPr sz="3396">
                <a:solidFill>
                  <a:schemeClr val="bg1"/>
                </a:solidFill>
                <a:latin typeface="Arial" panose="020B0604020202020204" pitchFamily="34" charset="0"/>
                <a:cs typeface="Arial" panose="020B0604020202020204" pitchFamily="34" charset="0"/>
              </a:defRPr>
            </a:lvl5pPr>
          </a:lstStyle>
          <a:p>
            <a:pPr lvl="0"/>
            <a:r>
              <a:rPr lang="en-GB"/>
              <a:t>Presented by</a:t>
            </a:r>
            <a:br>
              <a:rPr lang="en-GB"/>
            </a:br>
            <a:r>
              <a:rPr lang="en-GB"/>
              <a:t>Name Surname</a:t>
            </a:r>
            <a:endParaRPr lang="en-US"/>
          </a:p>
        </p:txBody>
      </p:sp>
      <p:sp>
        <p:nvSpPr>
          <p:cNvPr id="4" name="Freeform: Shape 3">
            <a:extLst>
              <a:ext uri="{FF2B5EF4-FFF2-40B4-BE49-F238E27FC236}">
                <a16:creationId xmlns:a16="http://schemas.microsoft.com/office/drawing/2014/main" id="{1D95CDCD-42B4-F2ED-08FF-8F67E72B46F6}"/>
              </a:ext>
            </a:extLst>
          </p:cNvPr>
          <p:cNvSpPr/>
          <p:nvPr userDrawn="1"/>
        </p:nvSpPr>
        <p:spPr>
          <a:xfrm>
            <a:off x="-6291988" y="-7836064"/>
            <a:ext cx="36966386" cy="29388128"/>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7" name="Graphic 76">
            <a:extLst>
              <a:ext uri="{FF2B5EF4-FFF2-40B4-BE49-F238E27FC236}">
                <a16:creationId xmlns:a16="http://schemas.microsoft.com/office/drawing/2014/main" id="{C53C6786-3BD0-1B2A-7C3F-23ACE26D34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0383" y="812351"/>
            <a:ext cx="8845072" cy="964518"/>
          </a:xfrm>
          <a:prstGeom prst="rect">
            <a:avLst/>
          </a:prstGeom>
        </p:spPr>
      </p:pic>
      <p:sp>
        <p:nvSpPr>
          <p:cNvPr id="78" name="Date Placeholder 77">
            <a:extLst>
              <a:ext uri="{FF2B5EF4-FFF2-40B4-BE49-F238E27FC236}">
                <a16:creationId xmlns:a16="http://schemas.microsoft.com/office/drawing/2014/main" id="{262636F5-0CB7-769F-E345-661FECC807EB}"/>
              </a:ext>
            </a:extLst>
          </p:cNvPr>
          <p:cNvSpPr>
            <a:spLocks noGrp="1"/>
          </p:cNvSpPr>
          <p:nvPr>
            <p:ph type="dt" sz="half" idx="13"/>
          </p:nvPr>
        </p:nvSpPr>
        <p:spPr>
          <a:xfrm>
            <a:off x="639211" y="12412592"/>
            <a:ext cx="2046665" cy="720000"/>
          </a:xfrm>
          <a:prstGeom prst="roundRect">
            <a:avLst>
              <a:gd name="adj" fmla="val 50000"/>
            </a:avLst>
          </a:prstGeom>
          <a:solidFill>
            <a:schemeClr val="accent2"/>
          </a:solidFill>
        </p:spPr>
        <p:txBody>
          <a:bodyPr anchor="ctr" anchorCtr="0"/>
          <a:lstStyle>
            <a:lvl1pPr>
              <a:defRPr sz="2500" cap="all" baseline="0"/>
            </a:lvl1pPr>
          </a:lstStyle>
          <a:p>
            <a:pPr algn="ctr"/>
            <a:r>
              <a:rPr lang="en-GB"/>
              <a:t>May 2025</a:t>
            </a:r>
          </a:p>
        </p:txBody>
      </p:sp>
    </p:spTree>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age text only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4004A-27A2-8131-D9AC-1D1FF6551F24}"/>
              </a:ext>
            </a:extLst>
          </p:cNvPr>
          <p:cNvSpPr>
            <a:spLocks noGrp="1"/>
          </p:cNvSpPr>
          <p:nvPr>
            <p:ph type="title" hasCustomPrompt="1"/>
          </p:nvPr>
        </p:nvSpPr>
        <p:spPr>
          <a:xfrm>
            <a:off x="1270798" y="4539600"/>
            <a:ext cx="16200000" cy="2821285"/>
          </a:xfrm>
        </p:spPr>
        <p:txBody>
          <a:bodyPr wrap="square" lIns="0" tIns="0" rIns="0" bIns="0" anchor="t">
            <a:spAutoFit/>
          </a:bodyPr>
          <a:lstStyle>
            <a:lvl1pPr>
              <a:lnSpc>
                <a:spcPts val="11000"/>
              </a:lnSpc>
              <a:defRPr sz="10000" b="1">
                <a:solidFill>
                  <a:schemeClr val="tx2"/>
                </a:solidFill>
              </a:defRPr>
            </a:lvl1pPr>
          </a:lstStyle>
          <a:p>
            <a:r>
              <a:rPr lang="en-GB"/>
              <a:t>Presentation title goes here and looks like this </a:t>
            </a:r>
            <a:endParaRPr lang="en-US"/>
          </a:p>
        </p:txBody>
      </p:sp>
      <p:sp>
        <p:nvSpPr>
          <p:cNvPr id="11" name="Text Placeholder 10">
            <a:extLst>
              <a:ext uri="{FF2B5EF4-FFF2-40B4-BE49-F238E27FC236}">
                <a16:creationId xmlns:a16="http://schemas.microsoft.com/office/drawing/2014/main" id="{5E4C0115-80F6-36FF-7472-714C697EC3E0}"/>
              </a:ext>
            </a:extLst>
          </p:cNvPr>
          <p:cNvSpPr>
            <a:spLocks noGrp="1"/>
          </p:cNvSpPr>
          <p:nvPr>
            <p:ph type="body" sz="quarter" idx="11" hasCustomPrompt="1"/>
          </p:nvPr>
        </p:nvSpPr>
        <p:spPr>
          <a:xfrm>
            <a:off x="1270800" y="11252200"/>
            <a:ext cx="16200000" cy="1449388"/>
          </a:xfrm>
        </p:spPr>
        <p:txBody>
          <a:bodyPr lIns="0" tIns="0" rIns="0" bIns="0" anchor="b" anchorCtr="0">
            <a:noAutofit/>
          </a:bodyPr>
          <a:lstStyle>
            <a:lvl1pPr marL="0" indent="0">
              <a:lnSpc>
                <a:spcPts val="2880"/>
              </a:lnSpc>
              <a:spcBef>
                <a:spcPts val="0"/>
              </a:spcBef>
              <a:buNone/>
              <a:defRPr sz="2400">
                <a:solidFill>
                  <a:schemeClr val="tx2"/>
                </a:solidFill>
              </a:defRPr>
            </a:lvl1pPr>
            <a:lvl2pPr marL="914354" indent="0">
              <a:buNone/>
              <a:defRPr sz="2400"/>
            </a:lvl2pPr>
            <a:lvl3pPr marL="1828709" indent="0">
              <a:buNone/>
              <a:defRPr sz="2400"/>
            </a:lvl3pPr>
            <a:lvl4pPr marL="2743063" indent="0">
              <a:buNone/>
              <a:defRPr sz="2400"/>
            </a:lvl4pPr>
            <a:lvl5pPr marL="3657417" indent="0">
              <a:buNone/>
              <a:defRPr sz="2400"/>
            </a:lvl5pPr>
          </a:lstStyle>
          <a:p>
            <a:pPr lvl="0"/>
            <a:r>
              <a:rPr lang="en-GB"/>
              <a:t>Subtitle, version, date and/or more information text goes here. Delete if not needed.</a:t>
            </a:r>
          </a:p>
        </p:txBody>
      </p:sp>
      <p:pic>
        <p:nvPicPr>
          <p:cNvPr id="5" name="Picture 4">
            <a:extLst>
              <a:ext uri="{FF2B5EF4-FFF2-40B4-BE49-F238E27FC236}">
                <a16:creationId xmlns:a16="http://schemas.microsoft.com/office/drawing/2014/main" id="{BE0F424F-3D9E-2F41-AC1C-BA7FFF3023B0}"/>
              </a:ext>
            </a:extLst>
          </p:cNvPr>
          <p:cNvPicPr>
            <a:picLocks noChangeAspect="1"/>
          </p:cNvPicPr>
          <p:nvPr userDrawn="1"/>
        </p:nvPicPr>
        <p:blipFill>
          <a:blip r:embed="rId2"/>
          <a:stretch>
            <a:fillRect/>
          </a:stretch>
        </p:blipFill>
        <p:spPr>
          <a:xfrm>
            <a:off x="20001600" y="1015200"/>
            <a:ext cx="3111500" cy="914400"/>
          </a:xfrm>
          <a:prstGeom prst="rect">
            <a:avLst/>
          </a:prstGeom>
        </p:spPr>
      </p:pic>
      <p:pic>
        <p:nvPicPr>
          <p:cNvPr id="6" name="Picture 5">
            <a:extLst>
              <a:ext uri="{FF2B5EF4-FFF2-40B4-BE49-F238E27FC236}">
                <a16:creationId xmlns:a16="http://schemas.microsoft.com/office/drawing/2014/main" id="{DFD763F2-E665-999A-F594-BDE32906F5A0}"/>
              </a:ext>
            </a:extLst>
          </p:cNvPr>
          <p:cNvPicPr>
            <a:picLocks noChangeAspect="1"/>
          </p:cNvPicPr>
          <p:nvPr userDrawn="1"/>
        </p:nvPicPr>
        <p:blipFill>
          <a:blip r:embed="rId3"/>
          <a:stretch>
            <a:fillRect/>
          </a:stretch>
        </p:blipFill>
        <p:spPr>
          <a:xfrm>
            <a:off x="20912400" y="11732400"/>
            <a:ext cx="2197100" cy="1079500"/>
          </a:xfrm>
          <a:prstGeom prst="rect">
            <a:avLst/>
          </a:prstGeom>
        </p:spPr>
      </p:pic>
    </p:spTree>
    <p:extLst>
      <p:ext uri="{BB962C8B-B14F-4D97-AF65-F5344CB8AC3E}">
        <p14:creationId xmlns:p14="http://schemas.microsoft.com/office/powerpoint/2010/main" val="6235473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Light Blue &amp; Green">
    <p:bg>
      <p:bgPr>
        <a:solidFill>
          <a:schemeClr val="accent5"/>
        </a:solidFill>
        <a:effectLst/>
      </p:bgPr>
    </p:bg>
    <p:spTree>
      <p:nvGrpSpPr>
        <p:cNvPr id="1" name=""/>
        <p:cNvGrpSpPr/>
        <p:nvPr/>
      </p:nvGrpSpPr>
      <p:grpSpPr>
        <a:xfrm>
          <a:off x="0" y="0"/>
          <a:ext cx="0" cy="0"/>
          <a:chOff x="0" y="0"/>
          <a:chExt cx="0" cy="0"/>
        </a:xfrm>
      </p:grpSpPr>
      <p:grpSp>
        <p:nvGrpSpPr>
          <p:cNvPr id="68" name="Graphic 137">
            <a:extLst>
              <a:ext uri="{FF2B5EF4-FFF2-40B4-BE49-F238E27FC236}">
                <a16:creationId xmlns:a16="http://schemas.microsoft.com/office/drawing/2014/main" id="{476DD7FB-8F70-B10A-2421-9F7E04D5C772}"/>
              </a:ext>
            </a:extLst>
          </p:cNvPr>
          <p:cNvGrpSpPr/>
          <p:nvPr/>
        </p:nvGrpSpPr>
        <p:grpSpPr>
          <a:xfrm>
            <a:off x="-3504972" y="-4571999"/>
            <a:ext cx="21868981" cy="21200974"/>
            <a:chOff x="-2952030" y="-3864416"/>
            <a:chExt cx="18105979" cy="17553005"/>
          </a:xfrm>
        </p:grpSpPr>
        <p:sp>
          <p:nvSpPr>
            <p:cNvPr id="69" name="Freeform: Shape 68">
              <a:extLst>
                <a:ext uri="{FF2B5EF4-FFF2-40B4-BE49-F238E27FC236}">
                  <a16:creationId xmlns:a16="http://schemas.microsoft.com/office/drawing/2014/main" id="{C0B9BFEB-FBF0-5B9F-29AC-D7D94052A32C}"/>
                </a:ext>
              </a:extLst>
            </p:cNvPr>
            <p:cNvSpPr/>
            <p:nvPr/>
          </p:nvSpPr>
          <p:spPr>
            <a:xfrm>
              <a:off x="-1315057" y="-3864416"/>
              <a:ext cx="11159320" cy="11159321"/>
            </a:xfrm>
            <a:custGeom>
              <a:avLst/>
              <a:gdLst>
                <a:gd name="connsiteX0" fmla="*/ 11159321 w 11159320"/>
                <a:gd name="connsiteY0" fmla="*/ 5579661 h 11159321"/>
                <a:gd name="connsiteX1" fmla="*/ 5579660 w 11159320"/>
                <a:gd name="connsiteY1" fmla="*/ 11159322 h 11159321"/>
                <a:gd name="connsiteX2" fmla="*/ 0 w 11159320"/>
                <a:gd name="connsiteY2" fmla="*/ 5579661 h 11159321"/>
                <a:gd name="connsiteX3" fmla="*/ 5579660 w 11159320"/>
                <a:gd name="connsiteY3" fmla="*/ 0 h 11159321"/>
                <a:gd name="connsiteX4" fmla="*/ 11159321 w 11159320"/>
                <a:gd name="connsiteY4" fmla="*/ 5579661 h 11159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9320" h="11159321">
                  <a:moveTo>
                    <a:pt x="11159321" y="5579661"/>
                  </a:moveTo>
                  <a:cubicBezTo>
                    <a:pt x="11159321" y="8661223"/>
                    <a:pt x="8661222" y="11159322"/>
                    <a:pt x="5579660" y="11159322"/>
                  </a:cubicBezTo>
                  <a:cubicBezTo>
                    <a:pt x="2498099" y="11159322"/>
                    <a:pt x="0" y="8661223"/>
                    <a:pt x="0" y="5579661"/>
                  </a:cubicBezTo>
                  <a:cubicBezTo>
                    <a:pt x="0" y="2498100"/>
                    <a:pt x="2498099" y="0"/>
                    <a:pt x="5579660" y="0"/>
                  </a:cubicBezTo>
                  <a:cubicBezTo>
                    <a:pt x="8661222" y="0"/>
                    <a:pt x="11159321" y="2498100"/>
                    <a:pt x="11159321" y="5579661"/>
                  </a:cubicBezTo>
                  <a:close/>
                </a:path>
              </a:pathLst>
            </a:custGeom>
            <a:gradFill flip="none" rotWithShape="1">
              <a:gsLst>
                <a:gs pos="10000">
                  <a:schemeClr val="accent3"/>
                </a:gs>
                <a:gs pos="100000">
                  <a:srgbClr val="C7E634"/>
                </a:gs>
              </a:gsLst>
              <a:lin ang="13800000" scaled="0"/>
              <a:tileRect/>
            </a:gradFill>
            <a:ln w="10502"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65C7921D-1791-AAB4-C7A8-9339CEFF6813}"/>
                </a:ext>
              </a:extLst>
            </p:cNvPr>
            <p:cNvSpPr/>
            <p:nvPr/>
          </p:nvSpPr>
          <p:spPr>
            <a:xfrm>
              <a:off x="252163" y="-1213197"/>
              <a:ext cx="14901785" cy="14901786"/>
            </a:xfrm>
            <a:custGeom>
              <a:avLst/>
              <a:gdLst>
                <a:gd name="connsiteX0" fmla="*/ 14901786 w 14901785"/>
                <a:gd name="connsiteY0" fmla="*/ 7450893 h 14901786"/>
                <a:gd name="connsiteX1" fmla="*/ 7450893 w 14901785"/>
                <a:gd name="connsiteY1" fmla="*/ 14901787 h 14901786"/>
                <a:gd name="connsiteX2" fmla="*/ 0 w 14901785"/>
                <a:gd name="connsiteY2" fmla="*/ 7450893 h 14901786"/>
                <a:gd name="connsiteX3" fmla="*/ 7450893 w 14901785"/>
                <a:gd name="connsiteY3" fmla="*/ 0 h 14901786"/>
                <a:gd name="connsiteX4" fmla="*/ 14901786 w 14901785"/>
                <a:gd name="connsiteY4" fmla="*/ 7450893 h 14901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1785" h="14901786">
                  <a:moveTo>
                    <a:pt x="14901786" y="7450893"/>
                  </a:moveTo>
                  <a:cubicBezTo>
                    <a:pt x="14901786" y="11565908"/>
                    <a:pt x="11565908" y="14901787"/>
                    <a:pt x="7450893" y="14901787"/>
                  </a:cubicBezTo>
                  <a:cubicBezTo>
                    <a:pt x="3335879" y="14901787"/>
                    <a:pt x="0" y="11565908"/>
                    <a:pt x="0" y="7450893"/>
                  </a:cubicBezTo>
                  <a:cubicBezTo>
                    <a:pt x="0" y="3335879"/>
                    <a:pt x="3335879" y="0"/>
                    <a:pt x="7450893" y="0"/>
                  </a:cubicBezTo>
                  <a:cubicBezTo>
                    <a:pt x="11565907" y="0"/>
                    <a:pt x="14901786" y="3335879"/>
                    <a:pt x="14901786" y="7450893"/>
                  </a:cubicBezTo>
                  <a:close/>
                </a:path>
              </a:pathLst>
            </a:custGeom>
            <a:gradFill>
              <a:gsLst>
                <a:gs pos="10000">
                  <a:schemeClr val="accent3"/>
                </a:gs>
                <a:gs pos="70000">
                  <a:schemeClr val="accent3">
                    <a:alpha val="0"/>
                  </a:schemeClr>
                </a:gs>
              </a:gsLst>
              <a:path path="circle">
                <a:fillToRect l="50000" t="50000" r="50000" b="50000"/>
              </a:path>
            </a:gradFill>
            <a:ln w="10502"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AFB4422B-CC74-C157-7ECF-970E5170A8B1}"/>
                </a:ext>
              </a:extLst>
            </p:cNvPr>
            <p:cNvSpPr/>
            <p:nvPr/>
          </p:nvSpPr>
          <p:spPr>
            <a:xfrm>
              <a:off x="-2952030" y="-3009740"/>
              <a:ext cx="12780432" cy="12780433"/>
            </a:xfrm>
            <a:custGeom>
              <a:avLst/>
              <a:gdLst>
                <a:gd name="connsiteX0" fmla="*/ 12780432 w 12780432"/>
                <a:gd name="connsiteY0" fmla="*/ 6390217 h 12780433"/>
                <a:gd name="connsiteX1" fmla="*/ 6390217 w 12780432"/>
                <a:gd name="connsiteY1" fmla="*/ 12780433 h 12780433"/>
                <a:gd name="connsiteX2" fmla="*/ 0 w 12780432"/>
                <a:gd name="connsiteY2" fmla="*/ 6390217 h 12780433"/>
                <a:gd name="connsiteX3" fmla="*/ 6390217 w 12780432"/>
                <a:gd name="connsiteY3" fmla="*/ 0 h 12780433"/>
                <a:gd name="connsiteX4" fmla="*/ 12780432 w 12780432"/>
                <a:gd name="connsiteY4" fmla="*/ 6390217 h 12780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0432" h="12780433">
                  <a:moveTo>
                    <a:pt x="12780432" y="6390217"/>
                  </a:moveTo>
                  <a:cubicBezTo>
                    <a:pt x="12780432" y="9919436"/>
                    <a:pt x="9919435" y="12780433"/>
                    <a:pt x="6390217" y="12780433"/>
                  </a:cubicBezTo>
                  <a:cubicBezTo>
                    <a:pt x="2860998" y="12780433"/>
                    <a:pt x="0" y="9919436"/>
                    <a:pt x="0" y="6390217"/>
                  </a:cubicBezTo>
                  <a:cubicBezTo>
                    <a:pt x="0" y="2860998"/>
                    <a:pt x="2860998" y="0"/>
                    <a:pt x="6390217" y="0"/>
                  </a:cubicBezTo>
                  <a:cubicBezTo>
                    <a:pt x="9919435" y="0"/>
                    <a:pt x="12780432" y="2860998"/>
                    <a:pt x="12780432" y="6390217"/>
                  </a:cubicBezTo>
                  <a:close/>
                </a:path>
              </a:pathLst>
            </a:custGeom>
            <a:gradFill>
              <a:gsLst>
                <a:gs pos="10000">
                  <a:schemeClr val="accent3"/>
                </a:gs>
                <a:gs pos="70000">
                  <a:schemeClr val="accent3">
                    <a:alpha val="0"/>
                  </a:schemeClr>
                </a:gs>
              </a:gsLst>
              <a:path path="circle">
                <a:fillToRect l="50000" t="50000" r="50000" b="50000"/>
              </a:path>
            </a:gradFill>
            <a:ln w="10502" cap="flat">
              <a:noFill/>
              <a:prstDash val="solid"/>
              <a:miter/>
            </a:ln>
          </p:spPr>
          <p:txBody>
            <a:bodyPr rtlCol="0" anchor="ctr"/>
            <a:lstStyle/>
            <a:p>
              <a:endParaRPr lang="en-GB"/>
            </a:p>
          </p:txBody>
        </p:sp>
      </p:grpSp>
      <p:sp>
        <p:nvSpPr>
          <p:cNvPr id="2" name="Holder 2"/>
          <p:cNvSpPr>
            <a:spLocks noGrp="1"/>
          </p:cNvSpPr>
          <p:nvPr userDrawn="1">
            <p:ph type="ctrTitle" hasCustomPrompt="1"/>
          </p:nvPr>
        </p:nvSpPr>
        <p:spPr>
          <a:xfrm>
            <a:off x="9788391" y="4618370"/>
            <a:ext cx="13400316" cy="4479264"/>
          </a:xfrm>
          <a:prstGeom prst="rect">
            <a:avLst/>
          </a:prstGeom>
        </p:spPr>
        <p:txBody>
          <a:bodyPr wrap="square" lIns="0" tIns="0" rIns="0" bIns="0">
            <a:spAutoFit/>
          </a:bodyPr>
          <a:lstStyle>
            <a:lvl1pPr>
              <a:lnSpc>
                <a:spcPct val="80000"/>
              </a:lnSpc>
              <a:defRPr sz="18191" b="0" i="0" spc="-182">
                <a:solidFill>
                  <a:srgbClr val="363A92"/>
                </a:solidFill>
                <a:latin typeface="+mj-lt"/>
                <a:cs typeface="Arial" panose="020B0604020202020204" pitchFamily="34" charset="0"/>
              </a:defRPr>
            </a:lvl1pPr>
          </a:lstStyle>
          <a:p>
            <a:r>
              <a:rPr lang="en-IE"/>
              <a:t>Title of Presentation</a:t>
            </a:r>
            <a:endParaRPr/>
          </a:p>
        </p:txBody>
      </p:sp>
      <p:sp>
        <p:nvSpPr>
          <p:cNvPr id="13" name="Text Placeholder 12">
            <a:extLst>
              <a:ext uri="{FF2B5EF4-FFF2-40B4-BE49-F238E27FC236}">
                <a16:creationId xmlns:a16="http://schemas.microsoft.com/office/drawing/2014/main" id="{FF21DE71-5293-392E-0B40-AC2F6BD0C9BC}"/>
              </a:ext>
            </a:extLst>
          </p:cNvPr>
          <p:cNvSpPr>
            <a:spLocks noGrp="1"/>
          </p:cNvSpPr>
          <p:nvPr userDrawn="1">
            <p:ph type="body" sz="quarter" idx="10" hasCustomPrompt="1"/>
          </p:nvPr>
        </p:nvSpPr>
        <p:spPr>
          <a:xfrm>
            <a:off x="9788393" y="11848438"/>
            <a:ext cx="6376701" cy="1293816"/>
          </a:xfrm>
          <a:prstGeom prst="rect">
            <a:avLst/>
          </a:prstGeom>
        </p:spPr>
        <p:txBody>
          <a:bodyPr/>
          <a:lstStyle>
            <a:lvl1pPr>
              <a:defRPr sz="3880" b="1">
                <a:solidFill>
                  <a:srgbClr val="363A92"/>
                </a:solidFill>
                <a:latin typeface="+mn-lt"/>
                <a:cs typeface="Arial" panose="020B0604020202020204" pitchFamily="34" charset="0"/>
              </a:defRPr>
            </a:lvl1pPr>
            <a:lvl2pPr>
              <a:defRPr sz="3396">
                <a:solidFill>
                  <a:schemeClr val="bg1"/>
                </a:solidFill>
                <a:latin typeface="Arial" panose="020B0604020202020204" pitchFamily="34" charset="0"/>
                <a:cs typeface="Arial" panose="020B0604020202020204" pitchFamily="34" charset="0"/>
              </a:defRPr>
            </a:lvl2pPr>
            <a:lvl3pPr>
              <a:defRPr sz="3396">
                <a:solidFill>
                  <a:schemeClr val="bg1"/>
                </a:solidFill>
                <a:latin typeface="Arial" panose="020B0604020202020204" pitchFamily="34" charset="0"/>
                <a:cs typeface="Arial" panose="020B0604020202020204" pitchFamily="34" charset="0"/>
              </a:defRPr>
            </a:lvl3pPr>
            <a:lvl4pPr>
              <a:defRPr sz="3396">
                <a:solidFill>
                  <a:schemeClr val="bg1"/>
                </a:solidFill>
                <a:latin typeface="Arial" panose="020B0604020202020204" pitchFamily="34" charset="0"/>
                <a:cs typeface="Arial" panose="020B0604020202020204" pitchFamily="34" charset="0"/>
              </a:defRPr>
            </a:lvl4pPr>
            <a:lvl5pPr>
              <a:defRPr sz="3396">
                <a:solidFill>
                  <a:schemeClr val="bg1"/>
                </a:solidFill>
                <a:latin typeface="Arial" panose="020B0604020202020204" pitchFamily="34" charset="0"/>
                <a:cs typeface="Arial" panose="020B0604020202020204" pitchFamily="34" charset="0"/>
              </a:defRPr>
            </a:lvl5pPr>
          </a:lstStyle>
          <a:p>
            <a:pPr lvl="0"/>
            <a:r>
              <a:rPr lang="en-GB"/>
              <a:t>Created by</a:t>
            </a:r>
            <a:br>
              <a:rPr lang="en-GB"/>
            </a:br>
            <a:r>
              <a:rPr lang="en-GB"/>
              <a:t>Name Surname</a:t>
            </a:r>
            <a:endParaRPr lang="en-US"/>
          </a:p>
        </p:txBody>
      </p:sp>
      <p:sp>
        <p:nvSpPr>
          <p:cNvPr id="14" name="Text Placeholder 12">
            <a:extLst>
              <a:ext uri="{FF2B5EF4-FFF2-40B4-BE49-F238E27FC236}">
                <a16:creationId xmlns:a16="http://schemas.microsoft.com/office/drawing/2014/main" id="{DDC2A54C-0140-4B5F-FA69-42885344F114}"/>
              </a:ext>
            </a:extLst>
          </p:cNvPr>
          <p:cNvSpPr>
            <a:spLocks noGrp="1"/>
          </p:cNvSpPr>
          <p:nvPr userDrawn="1">
            <p:ph type="body" sz="quarter" idx="11" hasCustomPrompt="1"/>
          </p:nvPr>
        </p:nvSpPr>
        <p:spPr>
          <a:xfrm>
            <a:off x="16812006" y="11848438"/>
            <a:ext cx="6376701" cy="1293816"/>
          </a:xfrm>
          <a:prstGeom prst="rect">
            <a:avLst/>
          </a:prstGeom>
        </p:spPr>
        <p:txBody>
          <a:bodyPr/>
          <a:lstStyle>
            <a:lvl1pPr>
              <a:defRPr sz="3880" b="1">
                <a:solidFill>
                  <a:srgbClr val="363A92"/>
                </a:solidFill>
                <a:latin typeface="+mn-lt"/>
                <a:cs typeface="Arial" panose="020B0604020202020204" pitchFamily="34" charset="0"/>
              </a:defRPr>
            </a:lvl1pPr>
            <a:lvl2pPr>
              <a:defRPr sz="3396">
                <a:solidFill>
                  <a:schemeClr val="bg1"/>
                </a:solidFill>
                <a:latin typeface="Arial" panose="020B0604020202020204" pitchFamily="34" charset="0"/>
                <a:cs typeface="Arial" panose="020B0604020202020204" pitchFamily="34" charset="0"/>
              </a:defRPr>
            </a:lvl2pPr>
            <a:lvl3pPr>
              <a:defRPr sz="3396">
                <a:solidFill>
                  <a:schemeClr val="bg1"/>
                </a:solidFill>
                <a:latin typeface="Arial" panose="020B0604020202020204" pitchFamily="34" charset="0"/>
                <a:cs typeface="Arial" panose="020B0604020202020204" pitchFamily="34" charset="0"/>
              </a:defRPr>
            </a:lvl3pPr>
            <a:lvl4pPr>
              <a:defRPr sz="3396">
                <a:solidFill>
                  <a:schemeClr val="bg1"/>
                </a:solidFill>
                <a:latin typeface="Arial" panose="020B0604020202020204" pitchFamily="34" charset="0"/>
                <a:cs typeface="Arial" panose="020B0604020202020204" pitchFamily="34" charset="0"/>
              </a:defRPr>
            </a:lvl4pPr>
            <a:lvl5pPr>
              <a:defRPr sz="3396">
                <a:solidFill>
                  <a:schemeClr val="bg1"/>
                </a:solidFill>
                <a:latin typeface="Arial" panose="020B0604020202020204" pitchFamily="34" charset="0"/>
                <a:cs typeface="Arial" panose="020B0604020202020204" pitchFamily="34" charset="0"/>
              </a:defRPr>
            </a:lvl5pPr>
          </a:lstStyle>
          <a:p>
            <a:pPr lvl="0"/>
            <a:r>
              <a:rPr lang="en-GB"/>
              <a:t>Presented by</a:t>
            </a:r>
            <a:br>
              <a:rPr lang="en-GB"/>
            </a:br>
            <a:r>
              <a:rPr lang="en-GB"/>
              <a:t>Name Surname</a:t>
            </a:r>
            <a:endParaRPr lang="en-US"/>
          </a:p>
        </p:txBody>
      </p:sp>
      <p:sp>
        <p:nvSpPr>
          <p:cNvPr id="4" name="Freeform: Shape 3">
            <a:extLst>
              <a:ext uri="{FF2B5EF4-FFF2-40B4-BE49-F238E27FC236}">
                <a16:creationId xmlns:a16="http://schemas.microsoft.com/office/drawing/2014/main" id="{25DCFB6D-EEB2-3482-B3C3-247739B1361F}"/>
              </a:ext>
            </a:extLst>
          </p:cNvPr>
          <p:cNvSpPr/>
          <p:nvPr userDrawn="1"/>
        </p:nvSpPr>
        <p:spPr>
          <a:xfrm>
            <a:off x="-6291988" y="-7836064"/>
            <a:ext cx="36966386" cy="29388128"/>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3" name="Graphic 72">
            <a:extLst>
              <a:ext uri="{FF2B5EF4-FFF2-40B4-BE49-F238E27FC236}">
                <a16:creationId xmlns:a16="http://schemas.microsoft.com/office/drawing/2014/main" id="{30BE0B4A-4B13-DD14-301E-6F92BD41F1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0383" y="812351"/>
            <a:ext cx="8845072" cy="964518"/>
          </a:xfrm>
          <a:prstGeom prst="rect">
            <a:avLst/>
          </a:prstGeom>
        </p:spPr>
      </p:pic>
      <p:sp>
        <p:nvSpPr>
          <p:cNvPr id="74" name="Date Placeholder 77">
            <a:extLst>
              <a:ext uri="{FF2B5EF4-FFF2-40B4-BE49-F238E27FC236}">
                <a16:creationId xmlns:a16="http://schemas.microsoft.com/office/drawing/2014/main" id="{748AD6E7-39D2-D2E2-A60B-D756CA081880}"/>
              </a:ext>
            </a:extLst>
          </p:cNvPr>
          <p:cNvSpPr>
            <a:spLocks noGrp="1"/>
          </p:cNvSpPr>
          <p:nvPr>
            <p:ph type="dt" sz="half" idx="13"/>
          </p:nvPr>
        </p:nvSpPr>
        <p:spPr>
          <a:xfrm>
            <a:off x="639211" y="12412592"/>
            <a:ext cx="2046665" cy="720000"/>
          </a:xfrm>
          <a:prstGeom prst="roundRect">
            <a:avLst>
              <a:gd name="adj" fmla="val 50000"/>
            </a:avLst>
          </a:prstGeom>
          <a:solidFill>
            <a:srgbClr val="C7E634"/>
          </a:solidFill>
          <a:ln>
            <a:noFill/>
          </a:ln>
        </p:spPr>
        <p:txBody>
          <a:bodyPr anchor="ctr" anchorCtr="0"/>
          <a:lstStyle>
            <a:lvl1pPr>
              <a:defRPr sz="2500" cap="all" baseline="0"/>
            </a:lvl1pPr>
          </a:lstStyle>
          <a:p>
            <a:pPr algn="ctr"/>
            <a:r>
              <a:rPr lang="en-GB"/>
              <a:t>May 2025</a:t>
            </a:r>
          </a:p>
        </p:txBody>
      </p:sp>
    </p:spTree>
    <p:extLst>
      <p:ext uri="{BB962C8B-B14F-4D97-AF65-F5344CB8AC3E}">
        <p14:creationId xmlns:p14="http://schemas.microsoft.com/office/powerpoint/2010/main" val="3065008951"/>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Title Slide Blue and Light Blue">
    <p:bg>
      <p:bgPr>
        <a:solidFill>
          <a:schemeClr val="accent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39F142-BF45-C464-ADCF-FAB928B1A7DC}"/>
              </a:ext>
            </a:extLst>
          </p:cNvPr>
          <p:cNvGrpSpPr/>
          <p:nvPr userDrawn="1"/>
        </p:nvGrpSpPr>
        <p:grpSpPr>
          <a:xfrm flipH="1" flipV="1">
            <a:off x="-3504972" y="-4529734"/>
            <a:ext cx="23351988" cy="22683216"/>
            <a:chOff x="3750647" y="-3589043"/>
            <a:chExt cx="19254481" cy="18703151"/>
          </a:xfrm>
        </p:grpSpPr>
        <p:sp>
          <p:nvSpPr>
            <p:cNvPr id="5" name="Freeform: Shape 4">
              <a:extLst>
                <a:ext uri="{FF2B5EF4-FFF2-40B4-BE49-F238E27FC236}">
                  <a16:creationId xmlns:a16="http://schemas.microsoft.com/office/drawing/2014/main" id="{05A4C88A-F42F-0ACD-6216-F8F17744AC03}"/>
                </a:ext>
              </a:extLst>
            </p:cNvPr>
            <p:cNvSpPr/>
            <p:nvPr/>
          </p:nvSpPr>
          <p:spPr>
            <a:xfrm>
              <a:off x="10249334" y="3990106"/>
              <a:ext cx="11124002" cy="11124002"/>
            </a:xfrm>
            <a:custGeom>
              <a:avLst/>
              <a:gdLst>
                <a:gd name="connsiteX0" fmla="*/ 11124002 w 11124002"/>
                <a:gd name="connsiteY0" fmla="*/ 5562001 h 11124002"/>
                <a:gd name="connsiteX1" fmla="*/ 5562001 w 11124002"/>
                <a:gd name="connsiteY1" fmla="*/ 11124002 h 11124002"/>
                <a:gd name="connsiteX2" fmla="*/ 0 w 11124002"/>
                <a:gd name="connsiteY2" fmla="*/ 5562001 h 11124002"/>
                <a:gd name="connsiteX3" fmla="*/ 5562001 w 11124002"/>
                <a:gd name="connsiteY3" fmla="*/ -1 h 11124002"/>
                <a:gd name="connsiteX4" fmla="*/ 11124002 w 11124002"/>
                <a:gd name="connsiteY4" fmla="*/ 5562001 h 11124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4002" h="11124002">
                  <a:moveTo>
                    <a:pt x="11124002" y="5562001"/>
                  </a:moveTo>
                  <a:cubicBezTo>
                    <a:pt x="11124002" y="8633809"/>
                    <a:pt x="8633810" y="11124002"/>
                    <a:pt x="5562001" y="11124002"/>
                  </a:cubicBezTo>
                  <a:cubicBezTo>
                    <a:pt x="2490192" y="11124002"/>
                    <a:pt x="0" y="8633809"/>
                    <a:pt x="0" y="5562001"/>
                  </a:cubicBezTo>
                  <a:cubicBezTo>
                    <a:pt x="0" y="2490192"/>
                    <a:pt x="2490192" y="-1"/>
                    <a:pt x="5562001" y="-1"/>
                  </a:cubicBezTo>
                  <a:cubicBezTo>
                    <a:pt x="8633810" y="-1"/>
                    <a:pt x="11124002" y="2490193"/>
                    <a:pt x="11124002" y="5562001"/>
                  </a:cubicBezTo>
                  <a:close/>
                </a:path>
              </a:pathLst>
            </a:custGeom>
            <a:solidFill>
              <a:schemeClr val="accent5"/>
            </a:solidFill>
            <a:ln w="10468" cap="flat">
              <a:noFill/>
              <a:prstDash val="solid"/>
              <a:miter/>
            </a:ln>
          </p:spPr>
          <p:txBody>
            <a:bodyPr rtlCol="0" anchor="ctr"/>
            <a:lstStyle/>
            <a:p>
              <a:endParaRPr lang="en-GB">
                <a:solidFill>
                  <a:schemeClr val="bg1"/>
                </a:solidFill>
              </a:endParaRPr>
            </a:p>
          </p:txBody>
        </p:sp>
        <p:sp>
          <p:nvSpPr>
            <p:cNvPr id="6" name="Oval 5">
              <a:extLst>
                <a:ext uri="{FF2B5EF4-FFF2-40B4-BE49-F238E27FC236}">
                  <a16:creationId xmlns:a16="http://schemas.microsoft.com/office/drawing/2014/main" id="{406C1C32-DE94-B853-CA4D-F30811BF0EB7}"/>
                </a:ext>
              </a:extLst>
            </p:cNvPr>
            <p:cNvSpPr/>
            <p:nvPr/>
          </p:nvSpPr>
          <p:spPr>
            <a:xfrm>
              <a:off x="3750647" y="-3589043"/>
              <a:ext cx="17266235" cy="17266235"/>
            </a:xfrm>
            <a:prstGeom prst="ellipse">
              <a:avLst/>
            </a:prstGeom>
            <a:gradFill flip="none" rotWithShape="1">
              <a:gsLst>
                <a:gs pos="10000">
                  <a:schemeClr val="accent5"/>
                </a:gs>
                <a:gs pos="70000">
                  <a:schemeClr val="accent5">
                    <a:alpha val="0"/>
                  </a:schemeClr>
                </a:gs>
              </a:gsLst>
              <a:path path="circle">
                <a:fillToRect l="50000" t="50000" r="50000" b="50000"/>
              </a:path>
              <a:tileRect/>
            </a:gradFill>
            <a:ln w="10468" cap="flat">
              <a:noFill/>
              <a:prstDash val="solid"/>
              <a:miter/>
            </a:ln>
          </p:spPr>
          <p:txBody>
            <a:bodyPr rtlCol="0" anchor="ctr"/>
            <a:lstStyle/>
            <a:p>
              <a:endParaRPr lang="en-GB">
                <a:solidFill>
                  <a:schemeClr val="bg1"/>
                </a:solidFill>
              </a:endParaRPr>
            </a:p>
          </p:txBody>
        </p:sp>
        <p:sp>
          <p:nvSpPr>
            <p:cNvPr id="7" name="Freeform: Shape 6">
              <a:extLst>
                <a:ext uri="{FF2B5EF4-FFF2-40B4-BE49-F238E27FC236}">
                  <a16:creationId xmlns:a16="http://schemas.microsoft.com/office/drawing/2014/main" id="{0A48BA1A-BB24-4134-639F-401BC91ACA22}"/>
                </a:ext>
              </a:extLst>
            </p:cNvPr>
            <p:cNvSpPr/>
            <p:nvPr/>
          </p:nvSpPr>
          <p:spPr>
            <a:xfrm>
              <a:off x="10265146" y="1522154"/>
              <a:ext cx="12739982" cy="12739982"/>
            </a:xfrm>
            <a:custGeom>
              <a:avLst/>
              <a:gdLst>
                <a:gd name="connsiteX0" fmla="*/ 12739982 w 12739982"/>
                <a:gd name="connsiteY0" fmla="*/ 6369991 h 12739982"/>
                <a:gd name="connsiteX1" fmla="*/ 6369991 w 12739982"/>
                <a:gd name="connsiteY1" fmla="*/ 12739983 h 12739982"/>
                <a:gd name="connsiteX2" fmla="*/ -1 w 12739982"/>
                <a:gd name="connsiteY2" fmla="*/ 6369991 h 12739982"/>
                <a:gd name="connsiteX3" fmla="*/ 6369991 w 12739982"/>
                <a:gd name="connsiteY3" fmla="*/ 0 h 12739982"/>
                <a:gd name="connsiteX4" fmla="*/ 12739982 w 12739982"/>
                <a:gd name="connsiteY4" fmla="*/ 6369991 h 1273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982" h="12739982">
                  <a:moveTo>
                    <a:pt x="12739982" y="6369991"/>
                  </a:moveTo>
                  <a:cubicBezTo>
                    <a:pt x="12739982" y="9888041"/>
                    <a:pt x="9888041" y="12739983"/>
                    <a:pt x="6369991" y="12739983"/>
                  </a:cubicBezTo>
                  <a:cubicBezTo>
                    <a:pt x="2851942" y="12739983"/>
                    <a:pt x="-1" y="9888041"/>
                    <a:pt x="-1" y="6369991"/>
                  </a:cubicBezTo>
                  <a:cubicBezTo>
                    <a:pt x="-1" y="2851942"/>
                    <a:pt x="2851942" y="0"/>
                    <a:pt x="6369991" y="0"/>
                  </a:cubicBezTo>
                  <a:cubicBezTo>
                    <a:pt x="9888039" y="0"/>
                    <a:pt x="12739982" y="2851942"/>
                    <a:pt x="12739982" y="6369991"/>
                  </a:cubicBezTo>
                  <a:close/>
                </a:path>
              </a:pathLst>
            </a:custGeom>
            <a:gradFill>
              <a:gsLst>
                <a:gs pos="10000">
                  <a:schemeClr val="accent5"/>
                </a:gs>
                <a:gs pos="70000">
                  <a:schemeClr val="accent5">
                    <a:alpha val="0"/>
                  </a:schemeClr>
                </a:gs>
              </a:gsLst>
              <a:path path="circle">
                <a:fillToRect l="50000" t="50000" r="50000" b="50000"/>
              </a:path>
            </a:gradFill>
            <a:ln w="10468" cap="flat">
              <a:noFill/>
              <a:prstDash val="solid"/>
              <a:miter/>
            </a:ln>
          </p:spPr>
          <p:txBody>
            <a:bodyPr rtlCol="0" anchor="ctr"/>
            <a:lstStyle/>
            <a:p>
              <a:endParaRPr lang="en-GB">
                <a:solidFill>
                  <a:schemeClr val="bg1"/>
                </a:solidFill>
              </a:endParaRPr>
            </a:p>
          </p:txBody>
        </p:sp>
      </p:grpSp>
      <p:sp>
        <p:nvSpPr>
          <p:cNvPr id="2" name="Holder 2"/>
          <p:cNvSpPr>
            <a:spLocks noGrp="1"/>
          </p:cNvSpPr>
          <p:nvPr userDrawn="1">
            <p:ph type="ctrTitle" hasCustomPrompt="1"/>
          </p:nvPr>
        </p:nvSpPr>
        <p:spPr>
          <a:xfrm>
            <a:off x="9788391" y="4618370"/>
            <a:ext cx="13400316" cy="4479264"/>
          </a:xfrm>
          <a:prstGeom prst="rect">
            <a:avLst/>
          </a:prstGeom>
        </p:spPr>
        <p:txBody>
          <a:bodyPr wrap="square" lIns="0" tIns="0" rIns="0" bIns="0">
            <a:spAutoFit/>
          </a:bodyPr>
          <a:lstStyle>
            <a:lvl1pPr>
              <a:lnSpc>
                <a:spcPct val="80000"/>
              </a:lnSpc>
              <a:defRPr sz="18191" b="0" i="0" spc="-182">
                <a:solidFill>
                  <a:schemeClr val="bg1"/>
                </a:solidFill>
                <a:latin typeface="+mj-lt"/>
                <a:cs typeface="Arial" panose="020B0604020202020204" pitchFamily="34" charset="0"/>
              </a:defRPr>
            </a:lvl1pPr>
          </a:lstStyle>
          <a:p>
            <a:r>
              <a:rPr lang="en-IE"/>
              <a:t>Title of Presentation</a:t>
            </a:r>
            <a:endParaRPr/>
          </a:p>
        </p:txBody>
      </p:sp>
      <p:sp>
        <p:nvSpPr>
          <p:cNvPr id="13" name="Text Placeholder 12">
            <a:extLst>
              <a:ext uri="{FF2B5EF4-FFF2-40B4-BE49-F238E27FC236}">
                <a16:creationId xmlns:a16="http://schemas.microsoft.com/office/drawing/2014/main" id="{FF21DE71-5293-392E-0B40-AC2F6BD0C9BC}"/>
              </a:ext>
            </a:extLst>
          </p:cNvPr>
          <p:cNvSpPr>
            <a:spLocks noGrp="1"/>
          </p:cNvSpPr>
          <p:nvPr userDrawn="1">
            <p:ph type="body" sz="quarter" idx="10" hasCustomPrompt="1"/>
          </p:nvPr>
        </p:nvSpPr>
        <p:spPr>
          <a:xfrm>
            <a:off x="9788393" y="11848438"/>
            <a:ext cx="6376701" cy="1293816"/>
          </a:xfrm>
          <a:prstGeom prst="rect">
            <a:avLst/>
          </a:prstGeom>
        </p:spPr>
        <p:txBody>
          <a:bodyPr/>
          <a:lstStyle>
            <a:lvl1pPr>
              <a:defRPr sz="3880" b="1">
                <a:solidFill>
                  <a:schemeClr val="bg1"/>
                </a:solidFill>
                <a:latin typeface="+mn-lt"/>
                <a:cs typeface="Arial" panose="020B0604020202020204" pitchFamily="34" charset="0"/>
              </a:defRPr>
            </a:lvl1pPr>
            <a:lvl2pPr>
              <a:defRPr sz="3396">
                <a:solidFill>
                  <a:schemeClr val="bg1"/>
                </a:solidFill>
                <a:latin typeface="Arial" panose="020B0604020202020204" pitchFamily="34" charset="0"/>
                <a:cs typeface="Arial" panose="020B0604020202020204" pitchFamily="34" charset="0"/>
              </a:defRPr>
            </a:lvl2pPr>
            <a:lvl3pPr>
              <a:defRPr sz="3396">
                <a:solidFill>
                  <a:schemeClr val="bg1"/>
                </a:solidFill>
                <a:latin typeface="Arial" panose="020B0604020202020204" pitchFamily="34" charset="0"/>
                <a:cs typeface="Arial" panose="020B0604020202020204" pitchFamily="34" charset="0"/>
              </a:defRPr>
            </a:lvl3pPr>
            <a:lvl4pPr>
              <a:defRPr sz="3396">
                <a:solidFill>
                  <a:schemeClr val="bg1"/>
                </a:solidFill>
                <a:latin typeface="Arial" panose="020B0604020202020204" pitchFamily="34" charset="0"/>
                <a:cs typeface="Arial" panose="020B0604020202020204" pitchFamily="34" charset="0"/>
              </a:defRPr>
            </a:lvl4pPr>
            <a:lvl5pPr>
              <a:defRPr sz="3396">
                <a:solidFill>
                  <a:schemeClr val="bg1"/>
                </a:solidFill>
                <a:latin typeface="Arial" panose="020B0604020202020204" pitchFamily="34" charset="0"/>
                <a:cs typeface="Arial" panose="020B0604020202020204" pitchFamily="34" charset="0"/>
              </a:defRPr>
            </a:lvl5pPr>
          </a:lstStyle>
          <a:p>
            <a:pPr lvl="0"/>
            <a:r>
              <a:rPr lang="en-GB"/>
              <a:t>Created by</a:t>
            </a:r>
            <a:br>
              <a:rPr lang="en-GB"/>
            </a:br>
            <a:r>
              <a:rPr lang="en-GB"/>
              <a:t>Name Surname</a:t>
            </a:r>
            <a:endParaRPr lang="en-US"/>
          </a:p>
        </p:txBody>
      </p:sp>
      <p:sp>
        <p:nvSpPr>
          <p:cNvPr id="14" name="Text Placeholder 12">
            <a:extLst>
              <a:ext uri="{FF2B5EF4-FFF2-40B4-BE49-F238E27FC236}">
                <a16:creationId xmlns:a16="http://schemas.microsoft.com/office/drawing/2014/main" id="{DDC2A54C-0140-4B5F-FA69-42885344F114}"/>
              </a:ext>
            </a:extLst>
          </p:cNvPr>
          <p:cNvSpPr>
            <a:spLocks noGrp="1"/>
          </p:cNvSpPr>
          <p:nvPr userDrawn="1">
            <p:ph type="body" sz="quarter" idx="11" hasCustomPrompt="1"/>
          </p:nvPr>
        </p:nvSpPr>
        <p:spPr>
          <a:xfrm>
            <a:off x="16812006" y="11848438"/>
            <a:ext cx="6376701" cy="1293816"/>
          </a:xfrm>
          <a:prstGeom prst="rect">
            <a:avLst/>
          </a:prstGeom>
        </p:spPr>
        <p:txBody>
          <a:bodyPr/>
          <a:lstStyle>
            <a:lvl1pPr>
              <a:defRPr sz="3880" b="1">
                <a:solidFill>
                  <a:schemeClr val="bg1"/>
                </a:solidFill>
                <a:latin typeface="+mn-lt"/>
                <a:cs typeface="Arial" panose="020B0604020202020204" pitchFamily="34" charset="0"/>
              </a:defRPr>
            </a:lvl1pPr>
            <a:lvl2pPr>
              <a:defRPr sz="3396">
                <a:solidFill>
                  <a:schemeClr val="bg1"/>
                </a:solidFill>
                <a:latin typeface="Arial" panose="020B0604020202020204" pitchFamily="34" charset="0"/>
                <a:cs typeface="Arial" panose="020B0604020202020204" pitchFamily="34" charset="0"/>
              </a:defRPr>
            </a:lvl2pPr>
            <a:lvl3pPr>
              <a:defRPr sz="3396">
                <a:solidFill>
                  <a:schemeClr val="bg1"/>
                </a:solidFill>
                <a:latin typeface="Arial" panose="020B0604020202020204" pitchFamily="34" charset="0"/>
                <a:cs typeface="Arial" panose="020B0604020202020204" pitchFamily="34" charset="0"/>
              </a:defRPr>
            </a:lvl3pPr>
            <a:lvl4pPr>
              <a:defRPr sz="3396">
                <a:solidFill>
                  <a:schemeClr val="bg1"/>
                </a:solidFill>
                <a:latin typeface="Arial" panose="020B0604020202020204" pitchFamily="34" charset="0"/>
                <a:cs typeface="Arial" panose="020B0604020202020204" pitchFamily="34" charset="0"/>
              </a:defRPr>
            </a:lvl4pPr>
            <a:lvl5pPr>
              <a:defRPr sz="3396">
                <a:solidFill>
                  <a:schemeClr val="bg1"/>
                </a:solidFill>
                <a:latin typeface="Arial" panose="020B0604020202020204" pitchFamily="34" charset="0"/>
                <a:cs typeface="Arial" panose="020B0604020202020204" pitchFamily="34" charset="0"/>
              </a:defRPr>
            </a:lvl5pPr>
          </a:lstStyle>
          <a:p>
            <a:pPr lvl="0"/>
            <a:r>
              <a:rPr lang="en-GB"/>
              <a:t>Presented by</a:t>
            </a:r>
            <a:br>
              <a:rPr lang="en-GB"/>
            </a:br>
            <a:r>
              <a:rPr lang="en-GB"/>
              <a:t>Name Surname</a:t>
            </a:r>
            <a:endParaRPr lang="en-US"/>
          </a:p>
        </p:txBody>
      </p:sp>
      <p:sp>
        <p:nvSpPr>
          <p:cNvPr id="4" name="Freeform: Shape 3">
            <a:extLst>
              <a:ext uri="{FF2B5EF4-FFF2-40B4-BE49-F238E27FC236}">
                <a16:creationId xmlns:a16="http://schemas.microsoft.com/office/drawing/2014/main" id="{25DCFB6D-EEB2-3482-B3C3-247739B1361F}"/>
              </a:ext>
            </a:extLst>
          </p:cNvPr>
          <p:cNvSpPr/>
          <p:nvPr userDrawn="1"/>
        </p:nvSpPr>
        <p:spPr>
          <a:xfrm>
            <a:off x="-6291988" y="-7836064"/>
            <a:ext cx="36966386" cy="29388128"/>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3" name="Graphic 72">
            <a:extLst>
              <a:ext uri="{FF2B5EF4-FFF2-40B4-BE49-F238E27FC236}">
                <a16:creationId xmlns:a16="http://schemas.microsoft.com/office/drawing/2014/main" id="{30BE0B4A-4B13-DD14-301E-6F92BD41F1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0383" y="812351"/>
            <a:ext cx="8845072" cy="964518"/>
          </a:xfrm>
          <a:prstGeom prst="rect">
            <a:avLst/>
          </a:prstGeom>
        </p:spPr>
      </p:pic>
      <p:sp>
        <p:nvSpPr>
          <p:cNvPr id="74" name="Date Placeholder 77">
            <a:extLst>
              <a:ext uri="{FF2B5EF4-FFF2-40B4-BE49-F238E27FC236}">
                <a16:creationId xmlns:a16="http://schemas.microsoft.com/office/drawing/2014/main" id="{748AD6E7-39D2-D2E2-A60B-D756CA081880}"/>
              </a:ext>
            </a:extLst>
          </p:cNvPr>
          <p:cNvSpPr>
            <a:spLocks noGrp="1"/>
          </p:cNvSpPr>
          <p:nvPr>
            <p:ph type="dt" sz="half" idx="13"/>
          </p:nvPr>
        </p:nvSpPr>
        <p:spPr>
          <a:xfrm>
            <a:off x="639211" y="12412592"/>
            <a:ext cx="2046665" cy="720000"/>
          </a:xfrm>
          <a:prstGeom prst="roundRect">
            <a:avLst>
              <a:gd name="adj" fmla="val 50000"/>
            </a:avLst>
          </a:prstGeom>
          <a:solidFill>
            <a:schemeClr val="bg1"/>
          </a:solidFill>
          <a:ln>
            <a:noFill/>
          </a:ln>
        </p:spPr>
        <p:txBody>
          <a:bodyPr anchor="ctr" anchorCtr="0"/>
          <a:lstStyle>
            <a:lvl1pPr>
              <a:defRPr sz="2500" cap="all" baseline="0"/>
            </a:lvl1pPr>
          </a:lstStyle>
          <a:p>
            <a:pPr algn="ctr"/>
            <a:r>
              <a:rPr lang="en-GB"/>
              <a:t>May 2025</a:t>
            </a:r>
          </a:p>
        </p:txBody>
      </p:sp>
    </p:spTree>
    <p:extLst>
      <p:ext uri="{BB962C8B-B14F-4D97-AF65-F5344CB8AC3E}">
        <p14:creationId xmlns:p14="http://schemas.microsoft.com/office/powerpoint/2010/main" val="3472341157"/>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accent1"/>
        </a:solidFill>
        <a:effectLst/>
      </p:bgPr>
    </p:bg>
    <p:spTree>
      <p:nvGrpSpPr>
        <p:cNvPr id="1" name=""/>
        <p:cNvGrpSpPr/>
        <p:nvPr/>
      </p:nvGrpSpPr>
      <p:grpSpPr>
        <a:xfrm>
          <a:off x="0" y="0"/>
          <a:ext cx="0" cy="0"/>
          <a:chOff x="0" y="0"/>
          <a:chExt cx="0" cy="0"/>
        </a:xfrm>
      </p:grpSpPr>
      <p:grpSp>
        <p:nvGrpSpPr>
          <p:cNvPr id="67" name="Graphic 205">
            <a:extLst>
              <a:ext uri="{FF2B5EF4-FFF2-40B4-BE49-F238E27FC236}">
                <a16:creationId xmlns:a16="http://schemas.microsoft.com/office/drawing/2014/main" id="{D7F5DE37-9CC3-5D94-F7F3-3FF22F8C942B}"/>
              </a:ext>
            </a:extLst>
          </p:cNvPr>
          <p:cNvGrpSpPr/>
          <p:nvPr/>
        </p:nvGrpSpPr>
        <p:grpSpPr>
          <a:xfrm>
            <a:off x="2268424" y="3411348"/>
            <a:ext cx="31657188" cy="25374392"/>
            <a:chOff x="1837768" y="2789997"/>
            <a:chExt cx="26102390" cy="20922126"/>
          </a:xfrm>
          <a:solidFill>
            <a:srgbClr val="231F20"/>
          </a:solidFill>
        </p:grpSpPr>
        <p:sp>
          <p:nvSpPr>
            <p:cNvPr id="68" name="Freeform: Shape 67">
              <a:extLst>
                <a:ext uri="{FF2B5EF4-FFF2-40B4-BE49-F238E27FC236}">
                  <a16:creationId xmlns:a16="http://schemas.microsoft.com/office/drawing/2014/main" id="{96886C0C-1D27-E033-FD87-9625D78D2966}"/>
                </a:ext>
              </a:extLst>
            </p:cNvPr>
            <p:cNvSpPr/>
            <p:nvPr/>
          </p:nvSpPr>
          <p:spPr>
            <a:xfrm>
              <a:off x="10552711" y="2789997"/>
              <a:ext cx="17387446" cy="17387448"/>
            </a:xfrm>
            <a:custGeom>
              <a:avLst/>
              <a:gdLst>
                <a:gd name="connsiteX0" fmla="*/ 17387448 w 17387446"/>
                <a:gd name="connsiteY0" fmla="*/ 8693724 h 17387448"/>
                <a:gd name="connsiteX1" fmla="*/ 8693725 w 17387446"/>
                <a:gd name="connsiteY1" fmla="*/ 17387448 h 17387448"/>
                <a:gd name="connsiteX2" fmla="*/ 1 w 17387446"/>
                <a:gd name="connsiteY2" fmla="*/ 8693724 h 17387448"/>
                <a:gd name="connsiteX3" fmla="*/ 8693725 w 17387446"/>
                <a:gd name="connsiteY3" fmla="*/ 0 h 17387448"/>
                <a:gd name="connsiteX4" fmla="*/ 17387448 w 17387446"/>
                <a:gd name="connsiteY4" fmla="*/ 8693724 h 17387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87446" h="17387448">
                  <a:moveTo>
                    <a:pt x="17387448" y="8693724"/>
                  </a:moveTo>
                  <a:cubicBezTo>
                    <a:pt x="17387448" y="13495135"/>
                    <a:pt x="13495135" y="17387448"/>
                    <a:pt x="8693725" y="17387448"/>
                  </a:cubicBezTo>
                  <a:cubicBezTo>
                    <a:pt x="3892314" y="17387448"/>
                    <a:pt x="1" y="13495135"/>
                    <a:pt x="1" y="8693724"/>
                  </a:cubicBezTo>
                  <a:cubicBezTo>
                    <a:pt x="1" y="3892313"/>
                    <a:pt x="3892314" y="0"/>
                    <a:pt x="8693725" y="0"/>
                  </a:cubicBezTo>
                  <a:cubicBezTo>
                    <a:pt x="13495135" y="0"/>
                    <a:pt x="17387448" y="3892313"/>
                    <a:pt x="17387448" y="8693724"/>
                  </a:cubicBezTo>
                  <a:close/>
                </a:path>
              </a:pathLst>
            </a:custGeom>
            <a:gradFill>
              <a:gsLst>
                <a:gs pos="10000">
                  <a:srgbClr val="8AD6F7"/>
                </a:gs>
                <a:gs pos="70000">
                  <a:srgbClr val="8AD6F7">
                    <a:alpha val="0"/>
                  </a:srgbClr>
                </a:gs>
              </a:gsLst>
              <a:path path="circle">
                <a:fillToRect l="50000" t="50000" r="50000" b="50000"/>
              </a:path>
            </a:gradFill>
            <a:ln w="10502"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9D961DA2-CD05-9D73-FB27-C2CFBA134F74}"/>
                </a:ext>
              </a:extLst>
            </p:cNvPr>
            <p:cNvSpPr/>
            <p:nvPr/>
          </p:nvSpPr>
          <p:spPr>
            <a:xfrm>
              <a:off x="1837768" y="3146742"/>
              <a:ext cx="20565379" cy="20565381"/>
            </a:xfrm>
            <a:custGeom>
              <a:avLst/>
              <a:gdLst>
                <a:gd name="connsiteX0" fmla="*/ 20565380 w 20565379"/>
                <a:gd name="connsiteY0" fmla="*/ 10282690 h 20565381"/>
                <a:gd name="connsiteX1" fmla="*/ 10282690 w 20565379"/>
                <a:gd name="connsiteY1" fmla="*/ 20565380 h 20565381"/>
                <a:gd name="connsiteX2" fmla="*/ 0 w 20565379"/>
                <a:gd name="connsiteY2" fmla="*/ 10282690 h 20565381"/>
                <a:gd name="connsiteX3" fmla="*/ 10282690 w 20565379"/>
                <a:gd name="connsiteY3" fmla="*/ 0 h 20565381"/>
                <a:gd name="connsiteX4" fmla="*/ 20565380 w 20565379"/>
                <a:gd name="connsiteY4" fmla="*/ 10282690 h 2056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5379" h="20565381">
                  <a:moveTo>
                    <a:pt x="20565380" y="10282690"/>
                  </a:moveTo>
                  <a:cubicBezTo>
                    <a:pt x="20565380" y="15961663"/>
                    <a:pt x="15961662" y="20565380"/>
                    <a:pt x="10282690" y="20565380"/>
                  </a:cubicBezTo>
                  <a:cubicBezTo>
                    <a:pt x="4603717" y="20565380"/>
                    <a:pt x="0" y="15961663"/>
                    <a:pt x="0" y="10282690"/>
                  </a:cubicBezTo>
                  <a:cubicBezTo>
                    <a:pt x="0" y="4603717"/>
                    <a:pt x="4603717" y="0"/>
                    <a:pt x="10282690" y="0"/>
                  </a:cubicBezTo>
                  <a:cubicBezTo>
                    <a:pt x="15961662" y="0"/>
                    <a:pt x="20565380" y="4603717"/>
                    <a:pt x="20565380" y="10282690"/>
                  </a:cubicBezTo>
                  <a:close/>
                </a:path>
              </a:pathLst>
            </a:custGeom>
            <a:gradFill>
              <a:gsLst>
                <a:gs pos="10000">
                  <a:schemeClr val="accent2"/>
                </a:gs>
                <a:gs pos="70000">
                  <a:schemeClr val="accent2">
                    <a:alpha val="0"/>
                  </a:schemeClr>
                </a:gs>
              </a:gsLst>
              <a:path path="circle">
                <a:fillToRect l="50000" t="50000" r="50000" b="50000"/>
              </a:path>
            </a:gradFill>
            <a:ln w="10502" cap="flat">
              <a:noFill/>
              <a:prstDash val="solid"/>
              <a:miter/>
            </a:ln>
          </p:spPr>
          <p:txBody>
            <a:bodyPr rtlCol="0" anchor="ctr"/>
            <a:lstStyle/>
            <a:p>
              <a:endParaRPr lang="en-GB"/>
            </a:p>
          </p:txBody>
        </p:sp>
      </p:grpSp>
      <p:sp>
        <p:nvSpPr>
          <p:cNvPr id="2" name="Holder 2"/>
          <p:cNvSpPr>
            <a:spLocks noGrp="1"/>
          </p:cNvSpPr>
          <p:nvPr>
            <p:ph type="ctrTitle" hasCustomPrompt="1"/>
          </p:nvPr>
        </p:nvSpPr>
        <p:spPr>
          <a:xfrm>
            <a:off x="731627" y="5245465"/>
            <a:ext cx="9518844" cy="3225070"/>
          </a:xfrm>
          <a:prstGeom prst="rect">
            <a:avLst/>
          </a:prstGeom>
        </p:spPr>
        <p:txBody>
          <a:bodyPr wrap="square" lIns="0" tIns="0" rIns="0" bIns="0" anchor="ctr">
            <a:spAutoFit/>
          </a:bodyPr>
          <a:lstStyle>
            <a:lvl1pPr>
              <a:lnSpc>
                <a:spcPct val="80000"/>
              </a:lnSpc>
              <a:defRPr sz="13097" b="0" i="0" spc="-182">
                <a:solidFill>
                  <a:schemeClr val="bg1"/>
                </a:solidFill>
                <a:latin typeface="+mj-lt"/>
                <a:cs typeface="Arial" panose="020B0604020202020204" pitchFamily="34" charset="0"/>
              </a:defRPr>
            </a:lvl1pPr>
          </a:lstStyle>
          <a:p>
            <a:r>
              <a:rPr lang="en-IE"/>
              <a:t>Title of Presentation</a:t>
            </a:r>
            <a:endParaRPr/>
          </a:p>
        </p:txBody>
      </p:sp>
      <p:sp>
        <p:nvSpPr>
          <p:cNvPr id="5" name="Freeform: Shape 4">
            <a:extLst>
              <a:ext uri="{FF2B5EF4-FFF2-40B4-BE49-F238E27FC236}">
                <a16:creationId xmlns:a16="http://schemas.microsoft.com/office/drawing/2014/main" id="{8A767D97-889C-2345-4D4F-B654C7CA3BAB}"/>
              </a:ext>
            </a:extLst>
          </p:cNvPr>
          <p:cNvSpPr/>
          <p:nvPr userDrawn="1"/>
        </p:nvSpPr>
        <p:spPr>
          <a:xfrm>
            <a:off x="-14934221" y="-14706603"/>
            <a:ext cx="54250859" cy="43129214"/>
          </a:xfrm>
          <a:custGeom>
            <a:avLst/>
            <a:gdLst>
              <a:gd name="connsiteX0" fmla="*/ 7466998 w 27127195"/>
              <a:gd name="connsiteY0" fmla="*/ 7353302 h 21564607"/>
              <a:gd name="connsiteX1" fmla="*/ 7466998 w 27127195"/>
              <a:gd name="connsiteY1" fmla="*/ 14211302 h 21564607"/>
              <a:gd name="connsiteX2" fmla="*/ 19660197 w 27127195"/>
              <a:gd name="connsiteY2" fmla="*/ 14211302 h 21564607"/>
              <a:gd name="connsiteX3" fmla="*/ 19660197 w 27127195"/>
              <a:gd name="connsiteY3" fmla="*/ 7353302 h 21564607"/>
              <a:gd name="connsiteX4" fmla="*/ 0 w 27127195"/>
              <a:gd name="connsiteY4" fmla="*/ 0 h 21564607"/>
              <a:gd name="connsiteX5" fmla="*/ 27127195 w 27127195"/>
              <a:gd name="connsiteY5" fmla="*/ 0 h 21564607"/>
              <a:gd name="connsiteX6" fmla="*/ 27127195 w 27127195"/>
              <a:gd name="connsiteY6" fmla="*/ 21564607 h 21564607"/>
              <a:gd name="connsiteX7" fmla="*/ 0 w 27127195"/>
              <a:gd name="connsiteY7" fmla="*/ 21564607 h 2156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7195" h="21564607">
                <a:moveTo>
                  <a:pt x="7466998" y="7353302"/>
                </a:moveTo>
                <a:lnTo>
                  <a:pt x="7466998" y="14211302"/>
                </a:lnTo>
                <a:lnTo>
                  <a:pt x="19660197" y="14211302"/>
                </a:lnTo>
                <a:lnTo>
                  <a:pt x="19660197" y="7353302"/>
                </a:lnTo>
                <a:close/>
                <a:moveTo>
                  <a:pt x="0" y="0"/>
                </a:moveTo>
                <a:lnTo>
                  <a:pt x="27127195" y="0"/>
                </a:lnTo>
                <a:lnTo>
                  <a:pt x="27127195" y="21564607"/>
                </a:lnTo>
                <a:lnTo>
                  <a:pt x="0" y="21564607"/>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3" name="Graphic 72">
            <a:extLst>
              <a:ext uri="{FF2B5EF4-FFF2-40B4-BE49-F238E27FC236}">
                <a16:creationId xmlns:a16="http://schemas.microsoft.com/office/drawing/2014/main" id="{04A275E1-BCD4-5F9A-9D95-6287391B40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0383" y="812351"/>
            <a:ext cx="8845072" cy="964518"/>
          </a:xfrm>
          <a:prstGeom prst="rect">
            <a:avLst/>
          </a:prstGeom>
        </p:spPr>
      </p:pic>
      <p:sp>
        <p:nvSpPr>
          <p:cNvPr id="74" name="Date Placeholder 77">
            <a:extLst>
              <a:ext uri="{FF2B5EF4-FFF2-40B4-BE49-F238E27FC236}">
                <a16:creationId xmlns:a16="http://schemas.microsoft.com/office/drawing/2014/main" id="{C24F0A38-F350-0B1D-FC8B-0A843A038D03}"/>
              </a:ext>
            </a:extLst>
          </p:cNvPr>
          <p:cNvSpPr>
            <a:spLocks noGrp="1"/>
          </p:cNvSpPr>
          <p:nvPr>
            <p:ph type="dt" sz="half" idx="14"/>
          </p:nvPr>
        </p:nvSpPr>
        <p:spPr>
          <a:xfrm>
            <a:off x="639211" y="12412592"/>
            <a:ext cx="2046665" cy="720000"/>
          </a:xfrm>
          <a:prstGeom prst="roundRect">
            <a:avLst>
              <a:gd name="adj" fmla="val 50000"/>
            </a:avLst>
          </a:prstGeom>
          <a:solidFill>
            <a:schemeClr val="accent2"/>
          </a:solidFill>
        </p:spPr>
        <p:txBody>
          <a:bodyPr anchor="ctr" anchorCtr="0"/>
          <a:lstStyle>
            <a:lvl1pPr>
              <a:defRPr sz="2500" cap="all" baseline="0"/>
            </a:lvl1pPr>
          </a:lstStyle>
          <a:p>
            <a:pPr algn="ctr"/>
            <a:r>
              <a:rPr lang="en-GB"/>
              <a:t>May 2025</a:t>
            </a:r>
          </a:p>
        </p:txBody>
      </p:sp>
      <p:sp>
        <p:nvSpPr>
          <p:cNvPr id="4" name="Picture Placeholder 3">
            <a:extLst>
              <a:ext uri="{FF2B5EF4-FFF2-40B4-BE49-F238E27FC236}">
                <a16:creationId xmlns:a16="http://schemas.microsoft.com/office/drawing/2014/main" id="{0D39F2F9-695E-673C-434E-D3F76500BD2E}"/>
              </a:ext>
            </a:extLst>
          </p:cNvPr>
          <p:cNvSpPr>
            <a:spLocks noGrp="1"/>
          </p:cNvSpPr>
          <p:nvPr>
            <p:ph type="pic" sz="quarter" idx="13" hasCustomPrompt="1"/>
          </p:nvPr>
        </p:nvSpPr>
        <p:spPr>
          <a:xfrm>
            <a:off x="11636711" y="671940"/>
            <a:ext cx="12106492" cy="12372124"/>
          </a:xfrm>
          <a:prstGeom prst="roundRect">
            <a:avLst>
              <a:gd name="adj" fmla="val 9954"/>
            </a:avLst>
          </a:prstGeom>
        </p:spPr>
        <p:txBody>
          <a:bodyPr anchor="t"/>
          <a:lstStyle>
            <a:lvl1pPr algn="ctr">
              <a:defRPr sz="2910" b="1">
                <a:solidFill>
                  <a:schemeClr val="bg1"/>
                </a:solidFill>
                <a:latin typeface="+mn-lt"/>
                <a:cs typeface="Arial" panose="020B0604020202020204" pitchFamily="34" charset="0"/>
              </a:defRPr>
            </a:lvl1pPr>
          </a:lstStyle>
          <a:p>
            <a:r>
              <a:rPr lang="en-US" sz="2910">
                <a:latin typeface="Arial" panose="020B0604020202020204" pitchFamily="34" charset="0"/>
                <a:cs typeface="Arial" panose="020B0604020202020204" pitchFamily="34" charset="0"/>
              </a:rPr>
              <a:t>Click the icon to add a picture</a:t>
            </a:r>
            <a:endParaRPr lang="en-US"/>
          </a:p>
        </p:txBody>
      </p:sp>
    </p:spTree>
    <p:extLst>
      <p:ext uri="{BB962C8B-B14F-4D97-AF65-F5344CB8AC3E}">
        <p14:creationId xmlns:p14="http://schemas.microsoft.com/office/powerpoint/2010/main" val="1520367579"/>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ection Divider Blue &amp; Orange">
    <p:bg>
      <p:bgPr>
        <a:solidFill>
          <a:schemeClr val="accent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49C1F08-80E3-AE64-EBD1-75DD96482E8A}"/>
              </a:ext>
            </a:extLst>
          </p:cNvPr>
          <p:cNvGrpSpPr/>
          <p:nvPr userDrawn="1"/>
        </p:nvGrpSpPr>
        <p:grpSpPr>
          <a:xfrm>
            <a:off x="4561609" y="-4330700"/>
            <a:ext cx="23351988" cy="22683216"/>
            <a:chOff x="3750647" y="-3589043"/>
            <a:chExt cx="19254481" cy="18703151"/>
          </a:xfrm>
        </p:grpSpPr>
        <p:sp>
          <p:nvSpPr>
            <p:cNvPr id="5" name="Oval 4">
              <a:extLst>
                <a:ext uri="{FF2B5EF4-FFF2-40B4-BE49-F238E27FC236}">
                  <a16:creationId xmlns:a16="http://schemas.microsoft.com/office/drawing/2014/main" id="{477A4BCC-A4FE-4541-7B87-7A303B529BA9}"/>
                </a:ext>
              </a:extLst>
            </p:cNvPr>
            <p:cNvSpPr/>
            <p:nvPr/>
          </p:nvSpPr>
          <p:spPr>
            <a:xfrm>
              <a:off x="3750647" y="-3589043"/>
              <a:ext cx="17266235" cy="17266235"/>
            </a:xfrm>
            <a:prstGeom prst="ellipse">
              <a:avLst/>
            </a:prstGeom>
            <a:gradFill flip="none" rotWithShape="1">
              <a:gsLst>
                <a:gs pos="10000">
                  <a:schemeClr val="accent2"/>
                </a:gs>
                <a:gs pos="70000">
                  <a:schemeClr val="accent2">
                    <a:alpha val="0"/>
                  </a:schemeClr>
                </a:gs>
              </a:gsLst>
              <a:path path="circle">
                <a:fillToRect l="50000" t="50000" r="50000" b="50000"/>
              </a:path>
              <a:tileRect/>
            </a:gradFill>
            <a:ln w="10468"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C99459E3-C0CA-C463-4734-7BFAADBE922A}"/>
                </a:ext>
              </a:extLst>
            </p:cNvPr>
            <p:cNvSpPr/>
            <p:nvPr/>
          </p:nvSpPr>
          <p:spPr>
            <a:xfrm>
              <a:off x="10249334" y="3990106"/>
              <a:ext cx="11124002" cy="11124002"/>
            </a:xfrm>
            <a:custGeom>
              <a:avLst/>
              <a:gdLst>
                <a:gd name="connsiteX0" fmla="*/ 11124002 w 11124002"/>
                <a:gd name="connsiteY0" fmla="*/ 5562001 h 11124002"/>
                <a:gd name="connsiteX1" fmla="*/ 5562001 w 11124002"/>
                <a:gd name="connsiteY1" fmla="*/ 11124002 h 11124002"/>
                <a:gd name="connsiteX2" fmla="*/ 0 w 11124002"/>
                <a:gd name="connsiteY2" fmla="*/ 5562001 h 11124002"/>
                <a:gd name="connsiteX3" fmla="*/ 5562001 w 11124002"/>
                <a:gd name="connsiteY3" fmla="*/ -1 h 11124002"/>
                <a:gd name="connsiteX4" fmla="*/ 11124002 w 11124002"/>
                <a:gd name="connsiteY4" fmla="*/ 5562001 h 11124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4002" h="11124002">
                  <a:moveTo>
                    <a:pt x="11124002" y="5562001"/>
                  </a:moveTo>
                  <a:cubicBezTo>
                    <a:pt x="11124002" y="8633809"/>
                    <a:pt x="8633810" y="11124002"/>
                    <a:pt x="5562001" y="11124002"/>
                  </a:cubicBezTo>
                  <a:cubicBezTo>
                    <a:pt x="2490192" y="11124002"/>
                    <a:pt x="0" y="8633809"/>
                    <a:pt x="0" y="5562001"/>
                  </a:cubicBezTo>
                  <a:cubicBezTo>
                    <a:pt x="0" y="2490192"/>
                    <a:pt x="2490192" y="-1"/>
                    <a:pt x="5562001" y="-1"/>
                  </a:cubicBezTo>
                  <a:cubicBezTo>
                    <a:pt x="8633810" y="-1"/>
                    <a:pt x="11124002" y="2490193"/>
                    <a:pt x="11124002" y="5562001"/>
                  </a:cubicBezTo>
                  <a:close/>
                </a:path>
              </a:pathLst>
            </a:custGeom>
            <a:solidFill>
              <a:schemeClr val="accent2"/>
            </a:solidFill>
            <a:ln w="10468"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8C9BF77-CC40-D956-6619-09F72B287008}"/>
                </a:ext>
              </a:extLst>
            </p:cNvPr>
            <p:cNvSpPr/>
            <p:nvPr/>
          </p:nvSpPr>
          <p:spPr>
            <a:xfrm>
              <a:off x="10265146" y="1522154"/>
              <a:ext cx="12739982" cy="12739982"/>
            </a:xfrm>
            <a:custGeom>
              <a:avLst/>
              <a:gdLst>
                <a:gd name="connsiteX0" fmla="*/ 12739982 w 12739982"/>
                <a:gd name="connsiteY0" fmla="*/ 6369991 h 12739982"/>
                <a:gd name="connsiteX1" fmla="*/ 6369991 w 12739982"/>
                <a:gd name="connsiteY1" fmla="*/ 12739983 h 12739982"/>
                <a:gd name="connsiteX2" fmla="*/ -1 w 12739982"/>
                <a:gd name="connsiteY2" fmla="*/ 6369991 h 12739982"/>
                <a:gd name="connsiteX3" fmla="*/ 6369991 w 12739982"/>
                <a:gd name="connsiteY3" fmla="*/ 0 h 12739982"/>
                <a:gd name="connsiteX4" fmla="*/ 12739982 w 12739982"/>
                <a:gd name="connsiteY4" fmla="*/ 6369991 h 1273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982" h="12739982">
                  <a:moveTo>
                    <a:pt x="12739982" y="6369991"/>
                  </a:moveTo>
                  <a:cubicBezTo>
                    <a:pt x="12739982" y="9888041"/>
                    <a:pt x="9888041" y="12739983"/>
                    <a:pt x="6369991" y="12739983"/>
                  </a:cubicBezTo>
                  <a:cubicBezTo>
                    <a:pt x="2851942" y="12739983"/>
                    <a:pt x="-1" y="9888041"/>
                    <a:pt x="-1" y="6369991"/>
                  </a:cubicBezTo>
                  <a:cubicBezTo>
                    <a:pt x="-1" y="2851942"/>
                    <a:pt x="2851942" y="0"/>
                    <a:pt x="6369991" y="0"/>
                  </a:cubicBezTo>
                  <a:cubicBezTo>
                    <a:pt x="9888039" y="0"/>
                    <a:pt x="12739982" y="2851942"/>
                    <a:pt x="12739982" y="6369991"/>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grpSp>
      <p:sp>
        <p:nvSpPr>
          <p:cNvPr id="2" name="Holder 2"/>
          <p:cNvSpPr>
            <a:spLocks noGrp="1"/>
          </p:cNvSpPr>
          <p:nvPr>
            <p:ph type="title" hasCustomPrompt="1"/>
          </p:nvPr>
        </p:nvSpPr>
        <p:spPr>
          <a:xfrm>
            <a:off x="1378538" y="1355368"/>
            <a:ext cx="13215484" cy="5502632"/>
          </a:xfrm>
          <a:prstGeom prst="rect">
            <a:avLst/>
          </a:prstGeom>
        </p:spPr>
        <p:txBody>
          <a:bodyPr lIns="0" tIns="0" rIns="0" bIns="0"/>
          <a:lstStyle>
            <a:lvl1pPr>
              <a:lnSpc>
                <a:spcPct val="90000"/>
              </a:lnSpc>
              <a:defRPr sz="11641" b="1" i="0" spc="-182">
                <a:solidFill>
                  <a:schemeClr val="bg1"/>
                </a:solidFill>
                <a:latin typeface="+mj-lt"/>
                <a:cs typeface="Arial" panose="020B0604020202020204" pitchFamily="34" charset="0"/>
              </a:defRPr>
            </a:lvl1pPr>
          </a:lstStyle>
          <a:p>
            <a:r>
              <a:rPr lang="en-IE"/>
              <a:t>Section Divider Title Goes Here</a:t>
            </a:r>
            <a:endParaRPr/>
          </a:p>
        </p:txBody>
      </p:sp>
      <p:sp>
        <p:nvSpPr>
          <p:cNvPr id="6" name="Holder 6"/>
          <p:cNvSpPr>
            <a:spLocks noGrp="1"/>
          </p:cNvSpPr>
          <p:nvPr>
            <p:ph type="sldNum" sz="quarter" idx="7"/>
          </p:nvPr>
        </p:nvSpPr>
        <p:spPr>
          <a:xfrm>
            <a:off x="17713371" y="12522750"/>
            <a:ext cx="5607955" cy="685800"/>
          </a:xfrm>
          <a:prstGeom prst="rect">
            <a:avLst/>
          </a:prstGeom>
        </p:spPr>
        <p:txBody>
          <a:bodyPr lIns="0" tIns="0" rIns="0" bIns="0" anchor="b"/>
          <a:lstStyle>
            <a:lvl1pPr algn="r">
              <a:defRPr sz="2546">
                <a:solidFill>
                  <a:schemeClr val="bg1"/>
                </a:solidFill>
                <a:latin typeface="+mn-lt"/>
                <a:cs typeface="Arial" panose="020B0604020202020204" pitchFamily="34" charset="0"/>
              </a:defRPr>
            </a:lvl1pPr>
          </a:lstStyle>
          <a:p>
            <a:fld id="{B6F15528-21DE-4FAA-801E-634DDDAF4B2B}" type="slidenum">
              <a:rPr lang="en-IE" smtClean="0"/>
              <a:pPr/>
              <a:t>‹#›</a:t>
            </a:fld>
            <a:endParaRPr lang="en-IE"/>
          </a:p>
        </p:txBody>
      </p:sp>
      <p:pic>
        <p:nvPicPr>
          <p:cNvPr id="9" name="Picture 8">
            <a:extLst>
              <a:ext uri="{FF2B5EF4-FFF2-40B4-BE49-F238E27FC236}">
                <a16:creationId xmlns:a16="http://schemas.microsoft.com/office/drawing/2014/main" id="{A7483929-D4E4-9C88-3141-736F4F799334}"/>
              </a:ext>
            </a:extLst>
          </p:cNvPr>
          <p:cNvPicPr>
            <a:picLocks noChangeAspect="1"/>
          </p:cNvPicPr>
          <p:nvPr userDrawn="1"/>
        </p:nvPicPr>
        <p:blipFill>
          <a:blip r:embed="rId2"/>
          <a:stretch>
            <a:fillRect/>
          </a:stretch>
        </p:blipFill>
        <p:spPr>
          <a:xfrm>
            <a:off x="1008874" y="12522751"/>
            <a:ext cx="1970868" cy="527090"/>
          </a:xfrm>
          <a:prstGeom prst="rect">
            <a:avLst/>
          </a:prstGeom>
        </p:spPr>
      </p:pic>
      <p:sp>
        <p:nvSpPr>
          <p:cNvPr id="11" name="Text Placeholder 10">
            <a:extLst>
              <a:ext uri="{FF2B5EF4-FFF2-40B4-BE49-F238E27FC236}">
                <a16:creationId xmlns:a16="http://schemas.microsoft.com/office/drawing/2014/main" id="{AA4C5D5E-D263-C503-228F-5C8EB8087541}"/>
              </a:ext>
            </a:extLst>
          </p:cNvPr>
          <p:cNvSpPr>
            <a:spLocks noGrp="1"/>
          </p:cNvSpPr>
          <p:nvPr>
            <p:ph type="body" sz="quarter" idx="10" hasCustomPrompt="1"/>
          </p:nvPr>
        </p:nvSpPr>
        <p:spPr>
          <a:xfrm>
            <a:off x="13852680" y="-904899"/>
            <a:ext cx="9771064" cy="11047502"/>
          </a:xfrm>
          <a:prstGeom prst="rect">
            <a:avLst/>
          </a:prstGeom>
        </p:spPr>
        <p:txBody>
          <a:bodyPr/>
          <a:lstStyle>
            <a:lvl1pPr algn="r">
              <a:defRPr sz="60637" b="0" spc="-364">
                <a:solidFill>
                  <a:schemeClr val="bg1"/>
                </a:solidFill>
                <a:latin typeface="+mn-lt"/>
                <a:cs typeface="Arial" panose="020B0604020202020204" pitchFamily="34" charset="0"/>
              </a:defRPr>
            </a:lvl1pPr>
            <a:lvl2pPr>
              <a:defRPr sz="24255" b="1">
                <a:solidFill>
                  <a:schemeClr val="bg1"/>
                </a:solidFill>
                <a:latin typeface="Arial" panose="020B0604020202020204" pitchFamily="34" charset="0"/>
                <a:cs typeface="Arial" panose="020B0604020202020204" pitchFamily="34" charset="0"/>
              </a:defRPr>
            </a:lvl2pPr>
            <a:lvl3pPr>
              <a:defRPr sz="24255" b="1">
                <a:solidFill>
                  <a:schemeClr val="bg1"/>
                </a:solidFill>
                <a:latin typeface="Arial" panose="020B0604020202020204" pitchFamily="34" charset="0"/>
                <a:cs typeface="Arial" panose="020B0604020202020204" pitchFamily="34" charset="0"/>
              </a:defRPr>
            </a:lvl3pPr>
            <a:lvl4pPr>
              <a:defRPr sz="24255" b="1">
                <a:solidFill>
                  <a:schemeClr val="bg1"/>
                </a:solidFill>
                <a:latin typeface="Arial" panose="020B0604020202020204" pitchFamily="34" charset="0"/>
                <a:cs typeface="Arial" panose="020B0604020202020204" pitchFamily="34" charset="0"/>
              </a:defRPr>
            </a:lvl4pPr>
            <a:lvl5pPr>
              <a:defRPr sz="24255" b="1">
                <a:solidFill>
                  <a:schemeClr val="bg1"/>
                </a:solidFill>
                <a:latin typeface="Arial" panose="020B0604020202020204" pitchFamily="34" charset="0"/>
                <a:cs typeface="Arial" panose="020B0604020202020204" pitchFamily="34" charset="0"/>
              </a:defRPr>
            </a:lvl5pPr>
          </a:lstStyle>
          <a:p>
            <a:pPr lvl="0"/>
            <a:r>
              <a:rPr lang="en-GB"/>
              <a:t>01</a:t>
            </a:r>
            <a:endParaRPr lang="en-US"/>
          </a:p>
        </p:txBody>
      </p:sp>
      <p:sp>
        <p:nvSpPr>
          <p:cNvPr id="13" name="Text Placeholder 12">
            <a:extLst>
              <a:ext uri="{FF2B5EF4-FFF2-40B4-BE49-F238E27FC236}">
                <a16:creationId xmlns:a16="http://schemas.microsoft.com/office/drawing/2014/main" id="{EDB40E8B-F851-8302-389F-8C1920C37A0B}"/>
              </a:ext>
            </a:extLst>
          </p:cNvPr>
          <p:cNvSpPr>
            <a:spLocks noGrp="1"/>
          </p:cNvSpPr>
          <p:nvPr>
            <p:ph type="body" sz="quarter" idx="11" hasCustomPrompt="1"/>
          </p:nvPr>
        </p:nvSpPr>
        <p:spPr>
          <a:xfrm>
            <a:off x="7753316" y="12522134"/>
            <a:ext cx="8875784" cy="687340"/>
          </a:xfrm>
          <a:prstGeom prst="rect">
            <a:avLst/>
          </a:prstGeom>
        </p:spPr>
        <p:txBody>
          <a:bodyPr anchor="b"/>
          <a:lstStyle>
            <a:lvl1pPr algn="ctr">
              <a:defRPr sz="3396">
                <a:solidFill>
                  <a:schemeClr val="bg1"/>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a:t>Title of Presentation</a:t>
            </a:r>
            <a:endParaRPr lang="en-US"/>
          </a:p>
        </p:txBody>
      </p:sp>
      <p:sp>
        <p:nvSpPr>
          <p:cNvPr id="12" name="Freeform: Shape 11">
            <a:extLst>
              <a:ext uri="{FF2B5EF4-FFF2-40B4-BE49-F238E27FC236}">
                <a16:creationId xmlns:a16="http://schemas.microsoft.com/office/drawing/2014/main" id="{9C67C992-11E7-E0EC-BF3D-DC37C902564F}"/>
              </a:ext>
            </a:extLst>
          </p:cNvPr>
          <p:cNvSpPr/>
          <p:nvPr userDrawn="1"/>
        </p:nvSpPr>
        <p:spPr>
          <a:xfrm>
            <a:off x="-6291988" y="-7836064"/>
            <a:ext cx="36966386" cy="29388128"/>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7184392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ection Divider Blue &amp; Light Blue">
    <p:bg>
      <p:bgPr>
        <a:solidFill>
          <a:schemeClr val="accent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3B4B51-43E4-6836-77BC-9C2E35378B61}"/>
              </a:ext>
            </a:extLst>
          </p:cNvPr>
          <p:cNvGrpSpPr/>
          <p:nvPr userDrawn="1"/>
        </p:nvGrpSpPr>
        <p:grpSpPr>
          <a:xfrm>
            <a:off x="4561609" y="-4330700"/>
            <a:ext cx="23351988" cy="22683216"/>
            <a:chOff x="3750647" y="-3589043"/>
            <a:chExt cx="19254481" cy="18703151"/>
          </a:xfrm>
        </p:grpSpPr>
        <p:sp>
          <p:nvSpPr>
            <p:cNvPr id="8" name="Freeform: Shape 7">
              <a:extLst>
                <a:ext uri="{FF2B5EF4-FFF2-40B4-BE49-F238E27FC236}">
                  <a16:creationId xmlns:a16="http://schemas.microsoft.com/office/drawing/2014/main" id="{8B6AF04B-BCAB-CC6E-7725-02DCE0AE7DE8}"/>
                </a:ext>
              </a:extLst>
            </p:cNvPr>
            <p:cNvSpPr/>
            <p:nvPr/>
          </p:nvSpPr>
          <p:spPr>
            <a:xfrm>
              <a:off x="10249334" y="3990106"/>
              <a:ext cx="11124002" cy="11124002"/>
            </a:xfrm>
            <a:custGeom>
              <a:avLst/>
              <a:gdLst>
                <a:gd name="connsiteX0" fmla="*/ 11124002 w 11124002"/>
                <a:gd name="connsiteY0" fmla="*/ 5562001 h 11124002"/>
                <a:gd name="connsiteX1" fmla="*/ 5562001 w 11124002"/>
                <a:gd name="connsiteY1" fmla="*/ 11124002 h 11124002"/>
                <a:gd name="connsiteX2" fmla="*/ 0 w 11124002"/>
                <a:gd name="connsiteY2" fmla="*/ 5562001 h 11124002"/>
                <a:gd name="connsiteX3" fmla="*/ 5562001 w 11124002"/>
                <a:gd name="connsiteY3" fmla="*/ -1 h 11124002"/>
                <a:gd name="connsiteX4" fmla="*/ 11124002 w 11124002"/>
                <a:gd name="connsiteY4" fmla="*/ 5562001 h 11124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4002" h="11124002">
                  <a:moveTo>
                    <a:pt x="11124002" y="5562001"/>
                  </a:moveTo>
                  <a:cubicBezTo>
                    <a:pt x="11124002" y="8633809"/>
                    <a:pt x="8633810" y="11124002"/>
                    <a:pt x="5562001" y="11124002"/>
                  </a:cubicBezTo>
                  <a:cubicBezTo>
                    <a:pt x="2490192" y="11124002"/>
                    <a:pt x="0" y="8633809"/>
                    <a:pt x="0" y="5562001"/>
                  </a:cubicBezTo>
                  <a:cubicBezTo>
                    <a:pt x="0" y="2490192"/>
                    <a:pt x="2490192" y="-1"/>
                    <a:pt x="5562001" y="-1"/>
                  </a:cubicBezTo>
                  <a:cubicBezTo>
                    <a:pt x="8633810" y="-1"/>
                    <a:pt x="11124002" y="2490193"/>
                    <a:pt x="11124002" y="5562001"/>
                  </a:cubicBezTo>
                  <a:close/>
                </a:path>
              </a:pathLst>
            </a:custGeom>
            <a:solidFill>
              <a:schemeClr val="accent5"/>
            </a:solidFill>
            <a:ln w="10468" cap="flat">
              <a:noFill/>
              <a:prstDash val="solid"/>
              <a:miter/>
            </a:ln>
          </p:spPr>
          <p:txBody>
            <a:bodyPr rtlCol="0" anchor="ctr"/>
            <a:lstStyle/>
            <a:p>
              <a:endParaRPr lang="en-GB"/>
            </a:p>
          </p:txBody>
        </p:sp>
        <p:sp>
          <p:nvSpPr>
            <p:cNvPr id="6" name="Oval 5">
              <a:extLst>
                <a:ext uri="{FF2B5EF4-FFF2-40B4-BE49-F238E27FC236}">
                  <a16:creationId xmlns:a16="http://schemas.microsoft.com/office/drawing/2014/main" id="{B619595A-D422-0475-7B4F-A7622FD6FEE2}"/>
                </a:ext>
              </a:extLst>
            </p:cNvPr>
            <p:cNvSpPr/>
            <p:nvPr/>
          </p:nvSpPr>
          <p:spPr>
            <a:xfrm>
              <a:off x="3750647" y="-3589043"/>
              <a:ext cx="17266235" cy="17266235"/>
            </a:xfrm>
            <a:prstGeom prst="ellipse">
              <a:avLst/>
            </a:prstGeom>
            <a:gradFill flip="none" rotWithShape="1">
              <a:gsLst>
                <a:gs pos="10000">
                  <a:schemeClr val="accent5"/>
                </a:gs>
                <a:gs pos="70000">
                  <a:schemeClr val="accent5">
                    <a:alpha val="0"/>
                  </a:schemeClr>
                </a:gs>
              </a:gsLst>
              <a:path path="circle">
                <a:fillToRect l="50000" t="50000" r="50000" b="50000"/>
              </a:path>
              <a:tileRect/>
            </a:gradFill>
            <a:ln w="10468"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5EFB5AB-7E95-DBD0-7310-556679B39DCC}"/>
                </a:ext>
              </a:extLst>
            </p:cNvPr>
            <p:cNvSpPr/>
            <p:nvPr/>
          </p:nvSpPr>
          <p:spPr>
            <a:xfrm>
              <a:off x="10265146" y="1522154"/>
              <a:ext cx="12739982" cy="12739982"/>
            </a:xfrm>
            <a:custGeom>
              <a:avLst/>
              <a:gdLst>
                <a:gd name="connsiteX0" fmla="*/ 12739982 w 12739982"/>
                <a:gd name="connsiteY0" fmla="*/ 6369991 h 12739982"/>
                <a:gd name="connsiteX1" fmla="*/ 6369991 w 12739982"/>
                <a:gd name="connsiteY1" fmla="*/ 12739983 h 12739982"/>
                <a:gd name="connsiteX2" fmla="*/ -1 w 12739982"/>
                <a:gd name="connsiteY2" fmla="*/ 6369991 h 12739982"/>
                <a:gd name="connsiteX3" fmla="*/ 6369991 w 12739982"/>
                <a:gd name="connsiteY3" fmla="*/ 0 h 12739982"/>
                <a:gd name="connsiteX4" fmla="*/ 12739982 w 12739982"/>
                <a:gd name="connsiteY4" fmla="*/ 6369991 h 1273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982" h="12739982">
                  <a:moveTo>
                    <a:pt x="12739982" y="6369991"/>
                  </a:moveTo>
                  <a:cubicBezTo>
                    <a:pt x="12739982" y="9888041"/>
                    <a:pt x="9888041" y="12739983"/>
                    <a:pt x="6369991" y="12739983"/>
                  </a:cubicBezTo>
                  <a:cubicBezTo>
                    <a:pt x="2851942" y="12739983"/>
                    <a:pt x="-1" y="9888041"/>
                    <a:pt x="-1" y="6369991"/>
                  </a:cubicBezTo>
                  <a:cubicBezTo>
                    <a:pt x="-1" y="2851942"/>
                    <a:pt x="2851942" y="0"/>
                    <a:pt x="6369991" y="0"/>
                  </a:cubicBezTo>
                  <a:cubicBezTo>
                    <a:pt x="9888039" y="0"/>
                    <a:pt x="12739982" y="2851942"/>
                    <a:pt x="12739982" y="6369991"/>
                  </a:cubicBezTo>
                  <a:close/>
                </a:path>
              </a:pathLst>
            </a:custGeom>
            <a:gradFill>
              <a:gsLst>
                <a:gs pos="10000">
                  <a:schemeClr val="accent5"/>
                </a:gs>
                <a:gs pos="70000">
                  <a:schemeClr val="accent5">
                    <a:alpha val="0"/>
                  </a:schemeClr>
                </a:gs>
              </a:gsLst>
              <a:path path="circle">
                <a:fillToRect l="50000" t="50000" r="50000" b="50000"/>
              </a:path>
            </a:gradFill>
            <a:ln w="10468" cap="flat">
              <a:noFill/>
              <a:prstDash val="solid"/>
              <a:miter/>
            </a:ln>
          </p:spPr>
          <p:txBody>
            <a:bodyPr rtlCol="0" anchor="ctr"/>
            <a:lstStyle/>
            <a:p>
              <a:endParaRPr lang="en-GB"/>
            </a:p>
          </p:txBody>
        </p:sp>
      </p:grpSp>
      <p:sp>
        <p:nvSpPr>
          <p:cNvPr id="13" name="Freeform: Shape 12">
            <a:extLst>
              <a:ext uri="{FF2B5EF4-FFF2-40B4-BE49-F238E27FC236}">
                <a16:creationId xmlns:a16="http://schemas.microsoft.com/office/drawing/2014/main" id="{E9323F44-3B9D-0D87-3F54-3CAA45D74BFB}"/>
              </a:ext>
            </a:extLst>
          </p:cNvPr>
          <p:cNvSpPr/>
          <p:nvPr userDrawn="1"/>
        </p:nvSpPr>
        <p:spPr>
          <a:xfrm>
            <a:off x="-6291988" y="-7836064"/>
            <a:ext cx="36966386" cy="29388128"/>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Text Placeholder 10">
            <a:extLst>
              <a:ext uri="{FF2B5EF4-FFF2-40B4-BE49-F238E27FC236}">
                <a16:creationId xmlns:a16="http://schemas.microsoft.com/office/drawing/2014/main" id="{AA4C5D5E-D263-C503-228F-5C8EB8087541}"/>
              </a:ext>
            </a:extLst>
          </p:cNvPr>
          <p:cNvSpPr>
            <a:spLocks noGrp="1"/>
          </p:cNvSpPr>
          <p:nvPr>
            <p:ph type="body" sz="quarter" idx="10" hasCustomPrompt="1"/>
          </p:nvPr>
        </p:nvSpPr>
        <p:spPr>
          <a:xfrm>
            <a:off x="13852680" y="-904899"/>
            <a:ext cx="9771064" cy="11047502"/>
          </a:xfrm>
          <a:prstGeom prst="rect">
            <a:avLst/>
          </a:prstGeom>
        </p:spPr>
        <p:txBody>
          <a:bodyPr/>
          <a:lstStyle>
            <a:lvl1pPr algn="r">
              <a:defRPr sz="60637" b="0" spc="-364">
                <a:solidFill>
                  <a:schemeClr val="bg1"/>
                </a:solidFill>
                <a:latin typeface="+mn-lt"/>
                <a:cs typeface="Arial" panose="020B0604020202020204" pitchFamily="34" charset="0"/>
              </a:defRPr>
            </a:lvl1pPr>
            <a:lvl2pPr>
              <a:defRPr sz="24255" b="1">
                <a:solidFill>
                  <a:schemeClr val="bg1"/>
                </a:solidFill>
                <a:latin typeface="Arial" panose="020B0604020202020204" pitchFamily="34" charset="0"/>
                <a:cs typeface="Arial" panose="020B0604020202020204" pitchFamily="34" charset="0"/>
              </a:defRPr>
            </a:lvl2pPr>
            <a:lvl3pPr>
              <a:defRPr sz="24255" b="1">
                <a:solidFill>
                  <a:schemeClr val="bg1"/>
                </a:solidFill>
                <a:latin typeface="Arial" panose="020B0604020202020204" pitchFamily="34" charset="0"/>
                <a:cs typeface="Arial" panose="020B0604020202020204" pitchFamily="34" charset="0"/>
              </a:defRPr>
            </a:lvl3pPr>
            <a:lvl4pPr>
              <a:defRPr sz="24255" b="1">
                <a:solidFill>
                  <a:schemeClr val="bg1"/>
                </a:solidFill>
                <a:latin typeface="Arial" panose="020B0604020202020204" pitchFamily="34" charset="0"/>
                <a:cs typeface="Arial" panose="020B0604020202020204" pitchFamily="34" charset="0"/>
              </a:defRPr>
            </a:lvl4pPr>
            <a:lvl5pPr>
              <a:defRPr sz="24255" b="1">
                <a:solidFill>
                  <a:schemeClr val="bg1"/>
                </a:solidFill>
                <a:latin typeface="Arial" panose="020B0604020202020204" pitchFamily="34" charset="0"/>
                <a:cs typeface="Arial" panose="020B0604020202020204" pitchFamily="34" charset="0"/>
              </a:defRPr>
            </a:lvl5pPr>
          </a:lstStyle>
          <a:p>
            <a:pPr lvl="0"/>
            <a:r>
              <a:rPr lang="en-GB"/>
              <a:t>01</a:t>
            </a:r>
            <a:endParaRPr lang="en-US"/>
          </a:p>
        </p:txBody>
      </p:sp>
      <p:sp>
        <p:nvSpPr>
          <p:cNvPr id="3" name="Text Placeholder 12">
            <a:extLst>
              <a:ext uri="{FF2B5EF4-FFF2-40B4-BE49-F238E27FC236}">
                <a16:creationId xmlns:a16="http://schemas.microsoft.com/office/drawing/2014/main" id="{DD5DD221-C84C-CDCA-3682-0B9971588C6C}"/>
              </a:ext>
            </a:extLst>
          </p:cNvPr>
          <p:cNvSpPr>
            <a:spLocks noGrp="1"/>
          </p:cNvSpPr>
          <p:nvPr>
            <p:ph type="body" sz="quarter" idx="11" hasCustomPrompt="1"/>
          </p:nvPr>
        </p:nvSpPr>
        <p:spPr>
          <a:xfrm>
            <a:off x="7753316" y="12522134"/>
            <a:ext cx="8875784" cy="687340"/>
          </a:xfrm>
          <a:prstGeom prst="rect">
            <a:avLst/>
          </a:prstGeom>
        </p:spPr>
        <p:txBody>
          <a:bodyPr anchor="b"/>
          <a:lstStyle>
            <a:lvl1pPr algn="ctr">
              <a:defRPr sz="3396">
                <a:solidFill>
                  <a:schemeClr val="bg1"/>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a:t>Title of Presentation</a:t>
            </a:r>
            <a:endParaRPr lang="en-US"/>
          </a:p>
        </p:txBody>
      </p:sp>
      <p:sp>
        <p:nvSpPr>
          <p:cNvPr id="4" name="Holder 6">
            <a:extLst>
              <a:ext uri="{FF2B5EF4-FFF2-40B4-BE49-F238E27FC236}">
                <a16:creationId xmlns:a16="http://schemas.microsoft.com/office/drawing/2014/main" id="{B47020B3-BFF4-4871-0BCD-6AA394021CCA}"/>
              </a:ext>
            </a:extLst>
          </p:cNvPr>
          <p:cNvSpPr>
            <a:spLocks noGrp="1"/>
          </p:cNvSpPr>
          <p:nvPr>
            <p:ph type="sldNum" sz="quarter" idx="7"/>
          </p:nvPr>
        </p:nvSpPr>
        <p:spPr>
          <a:xfrm>
            <a:off x="17765584" y="12522750"/>
            <a:ext cx="5607955" cy="685800"/>
          </a:xfrm>
          <a:prstGeom prst="rect">
            <a:avLst/>
          </a:prstGeom>
        </p:spPr>
        <p:txBody>
          <a:bodyPr lIns="0" tIns="0" rIns="0" bIns="0" anchor="b"/>
          <a:lstStyle>
            <a:lvl1pPr algn="r">
              <a:defRPr sz="2546">
                <a:solidFill>
                  <a:srgbClr val="363A92"/>
                </a:solidFill>
                <a:latin typeface="+mn-lt"/>
                <a:cs typeface="Arial" panose="020B0604020202020204" pitchFamily="34" charset="0"/>
              </a:defRPr>
            </a:lvl1pPr>
          </a:lstStyle>
          <a:p>
            <a:fld id="{B6F15528-21DE-4FAA-801E-634DDDAF4B2B}" type="slidenum">
              <a:rPr lang="en-IE" smtClean="0"/>
              <a:pPr/>
              <a:t>‹#›</a:t>
            </a:fld>
            <a:endParaRPr lang="en-IE"/>
          </a:p>
        </p:txBody>
      </p:sp>
      <p:sp>
        <p:nvSpPr>
          <p:cNvPr id="5" name="Holder 2">
            <a:extLst>
              <a:ext uri="{FF2B5EF4-FFF2-40B4-BE49-F238E27FC236}">
                <a16:creationId xmlns:a16="http://schemas.microsoft.com/office/drawing/2014/main" id="{92456CCE-692B-2393-BE13-10332DDA04AE}"/>
              </a:ext>
            </a:extLst>
          </p:cNvPr>
          <p:cNvSpPr>
            <a:spLocks noGrp="1"/>
          </p:cNvSpPr>
          <p:nvPr>
            <p:ph type="title" hasCustomPrompt="1"/>
          </p:nvPr>
        </p:nvSpPr>
        <p:spPr>
          <a:xfrm>
            <a:off x="1378538" y="1355368"/>
            <a:ext cx="13215484" cy="5502632"/>
          </a:xfrm>
          <a:prstGeom prst="rect">
            <a:avLst/>
          </a:prstGeom>
        </p:spPr>
        <p:txBody>
          <a:bodyPr lIns="0" tIns="0" rIns="0" bIns="0"/>
          <a:lstStyle>
            <a:lvl1pPr>
              <a:lnSpc>
                <a:spcPct val="90000"/>
              </a:lnSpc>
              <a:defRPr sz="11641" b="1" i="0" spc="-182">
                <a:solidFill>
                  <a:schemeClr val="bg1"/>
                </a:solidFill>
                <a:latin typeface="+mj-lt"/>
                <a:cs typeface="Arial" panose="020B0604020202020204" pitchFamily="34" charset="0"/>
              </a:defRPr>
            </a:lvl1pPr>
          </a:lstStyle>
          <a:p>
            <a:r>
              <a:rPr lang="en-IE"/>
              <a:t>Section Divider Title Goes Here</a:t>
            </a:r>
            <a:endParaRPr/>
          </a:p>
        </p:txBody>
      </p:sp>
      <p:pic>
        <p:nvPicPr>
          <p:cNvPr id="7" name="Picture 6">
            <a:extLst>
              <a:ext uri="{FF2B5EF4-FFF2-40B4-BE49-F238E27FC236}">
                <a16:creationId xmlns:a16="http://schemas.microsoft.com/office/drawing/2014/main" id="{E8109DF4-2779-F112-1FDB-16EBDB58F8A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08874" y="12524257"/>
            <a:ext cx="1970868" cy="524078"/>
          </a:xfrm>
          <a:prstGeom prst="rect">
            <a:avLst/>
          </a:prstGeom>
        </p:spPr>
      </p:pic>
    </p:spTree>
    <p:extLst>
      <p:ext uri="{BB962C8B-B14F-4D97-AF65-F5344CB8AC3E}">
        <p14:creationId xmlns:p14="http://schemas.microsoft.com/office/powerpoint/2010/main" val="33972854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ection Divider Light Blue &amp; Green">
    <p:bg>
      <p:bgPr>
        <a:solidFill>
          <a:schemeClr val="accent5"/>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DB7AFF-01D2-6118-484B-C039048C55B8}"/>
              </a:ext>
            </a:extLst>
          </p:cNvPr>
          <p:cNvGrpSpPr/>
          <p:nvPr userDrawn="1"/>
        </p:nvGrpSpPr>
        <p:grpSpPr>
          <a:xfrm>
            <a:off x="4548501" y="-4342599"/>
            <a:ext cx="23376492" cy="22707018"/>
            <a:chOff x="3744035" y="-3598743"/>
            <a:chExt cx="19274686" cy="18722777"/>
          </a:xfrm>
        </p:grpSpPr>
        <p:sp>
          <p:nvSpPr>
            <p:cNvPr id="6" name="Freeform: Shape 5">
              <a:extLst>
                <a:ext uri="{FF2B5EF4-FFF2-40B4-BE49-F238E27FC236}">
                  <a16:creationId xmlns:a16="http://schemas.microsoft.com/office/drawing/2014/main" id="{F4762376-BD92-415F-0811-D7D48A2D63DE}"/>
                </a:ext>
              </a:extLst>
            </p:cNvPr>
            <p:cNvSpPr/>
            <p:nvPr/>
          </p:nvSpPr>
          <p:spPr>
            <a:xfrm>
              <a:off x="3744035" y="-3598743"/>
              <a:ext cx="17284353" cy="17284355"/>
            </a:xfrm>
            <a:custGeom>
              <a:avLst/>
              <a:gdLst>
                <a:gd name="connsiteX0" fmla="*/ 17284354 w 17284353"/>
                <a:gd name="connsiteY0" fmla="*/ 8642178 h 17284355"/>
                <a:gd name="connsiteX1" fmla="*/ 8642176 w 17284353"/>
                <a:gd name="connsiteY1" fmla="*/ 17284356 h 17284355"/>
                <a:gd name="connsiteX2" fmla="*/ -1 w 17284353"/>
                <a:gd name="connsiteY2" fmla="*/ 8642178 h 17284355"/>
                <a:gd name="connsiteX3" fmla="*/ 8642176 w 17284353"/>
                <a:gd name="connsiteY3" fmla="*/ 0 h 17284355"/>
                <a:gd name="connsiteX4" fmla="*/ 17284354 w 17284353"/>
                <a:gd name="connsiteY4" fmla="*/ 8642178 h 1728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4353" h="17284355">
                  <a:moveTo>
                    <a:pt x="17284354" y="8642178"/>
                  </a:moveTo>
                  <a:cubicBezTo>
                    <a:pt x="17284354" y="13415121"/>
                    <a:pt x="13415119" y="17284356"/>
                    <a:pt x="8642176" y="17284356"/>
                  </a:cubicBezTo>
                  <a:cubicBezTo>
                    <a:pt x="3869234" y="17284356"/>
                    <a:pt x="-1" y="13415121"/>
                    <a:pt x="-1" y="8642178"/>
                  </a:cubicBezTo>
                  <a:cubicBezTo>
                    <a:pt x="-1" y="3869235"/>
                    <a:pt x="3869234" y="0"/>
                    <a:pt x="8642176" y="0"/>
                  </a:cubicBezTo>
                  <a:cubicBezTo>
                    <a:pt x="13415118" y="0"/>
                    <a:pt x="17284354" y="3869235"/>
                    <a:pt x="17284354" y="8642178"/>
                  </a:cubicBezTo>
                  <a:close/>
                </a:path>
              </a:pathLst>
            </a:custGeom>
            <a:gradFill>
              <a:gsLst>
                <a:gs pos="10000">
                  <a:schemeClr val="accent3"/>
                </a:gs>
                <a:gs pos="70000">
                  <a:schemeClr val="accent3">
                    <a:alpha val="0"/>
                  </a:schemeClr>
                </a:gs>
              </a:gsLst>
              <a:path path="circle">
                <a:fillToRect l="50000" t="50000" r="50000" b="50000"/>
              </a:path>
            </a:gradFill>
            <a:ln w="10482"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5D50729D-7816-EB05-7127-C00355CC3B30}"/>
                </a:ext>
              </a:extLst>
            </p:cNvPr>
            <p:cNvSpPr/>
            <p:nvPr/>
          </p:nvSpPr>
          <p:spPr>
            <a:xfrm>
              <a:off x="10265371" y="1517818"/>
              <a:ext cx="12753350" cy="12753352"/>
            </a:xfrm>
            <a:custGeom>
              <a:avLst/>
              <a:gdLst>
                <a:gd name="connsiteX0" fmla="*/ 12753351 w 12753350"/>
                <a:gd name="connsiteY0" fmla="*/ 6376676 h 12753352"/>
                <a:gd name="connsiteX1" fmla="*/ 6376675 w 12753350"/>
                <a:gd name="connsiteY1" fmla="*/ 12753352 h 12753352"/>
                <a:gd name="connsiteX2" fmla="*/ -1 w 12753350"/>
                <a:gd name="connsiteY2" fmla="*/ 6376676 h 12753352"/>
                <a:gd name="connsiteX3" fmla="*/ 6376675 w 12753350"/>
                <a:gd name="connsiteY3" fmla="*/ 0 h 12753352"/>
                <a:gd name="connsiteX4" fmla="*/ 12753351 w 12753350"/>
                <a:gd name="connsiteY4" fmla="*/ 6376676 h 12753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3350" h="12753352">
                  <a:moveTo>
                    <a:pt x="12753351" y="6376676"/>
                  </a:moveTo>
                  <a:cubicBezTo>
                    <a:pt x="12753351" y="9898417"/>
                    <a:pt x="9898416" y="12753352"/>
                    <a:pt x="6376675" y="12753352"/>
                  </a:cubicBezTo>
                  <a:cubicBezTo>
                    <a:pt x="2854934" y="12753352"/>
                    <a:pt x="-1" y="9898417"/>
                    <a:pt x="-1" y="6376676"/>
                  </a:cubicBezTo>
                  <a:cubicBezTo>
                    <a:pt x="-1" y="2854935"/>
                    <a:pt x="2854934" y="0"/>
                    <a:pt x="6376675" y="0"/>
                  </a:cubicBezTo>
                  <a:cubicBezTo>
                    <a:pt x="9898415" y="0"/>
                    <a:pt x="12753351" y="2854935"/>
                    <a:pt x="12753351" y="6376676"/>
                  </a:cubicBezTo>
                  <a:close/>
                </a:path>
              </a:pathLst>
            </a:custGeom>
            <a:gradFill>
              <a:gsLst>
                <a:gs pos="10000">
                  <a:schemeClr val="accent3"/>
                </a:gs>
                <a:gs pos="70000">
                  <a:schemeClr val="accent3">
                    <a:alpha val="0"/>
                  </a:schemeClr>
                </a:gs>
              </a:gsLst>
              <a:path path="circle">
                <a:fillToRect l="50000" t="50000" r="50000" b="50000"/>
              </a:path>
            </a:gradFill>
            <a:ln w="10482"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79BF91C-4C2D-9FFC-FDFC-60EC080613E8}"/>
                </a:ext>
              </a:extLst>
            </p:cNvPr>
            <p:cNvSpPr/>
            <p:nvPr/>
          </p:nvSpPr>
          <p:spPr>
            <a:xfrm>
              <a:off x="10249542" y="3988359"/>
              <a:ext cx="11135674" cy="11135675"/>
            </a:xfrm>
            <a:custGeom>
              <a:avLst/>
              <a:gdLst>
                <a:gd name="connsiteX0" fmla="*/ 11135675 w 11135674"/>
                <a:gd name="connsiteY0" fmla="*/ 5567838 h 11135675"/>
                <a:gd name="connsiteX1" fmla="*/ 5567838 w 11135674"/>
                <a:gd name="connsiteY1" fmla="*/ 11135675 h 11135675"/>
                <a:gd name="connsiteX2" fmla="*/ 0 w 11135674"/>
                <a:gd name="connsiteY2" fmla="*/ 5567838 h 11135675"/>
                <a:gd name="connsiteX3" fmla="*/ 5567838 w 11135674"/>
                <a:gd name="connsiteY3" fmla="*/ -1 h 11135675"/>
                <a:gd name="connsiteX4" fmla="*/ 11135675 w 11135674"/>
                <a:gd name="connsiteY4" fmla="*/ 5567838 h 1113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5674" h="11135675">
                  <a:moveTo>
                    <a:pt x="11135675" y="5567838"/>
                  </a:moveTo>
                  <a:cubicBezTo>
                    <a:pt x="11135675" y="8642870"/>
                    <a:pt x="8642869" y="11135675"/>
                    <a:pt x="5567838" y="11135675"/>
                  </a:cubicBezTo>
                  <a:cubicBezTo>
                    <a:pt x="2492805" y="11135675"/>
                    <a:pt x="0" y="8642870"/>
                    <a:pt x="0" y="5567838"/>
                  </a:cubicBezTo>
                  <a:cubicBezTo>
                    <a:pt x="0" y="2492805"/>
                    <a:pt x="2492805" y="-1"/>
                    <a:pt x="5567838" y="-1"/>
                  </a:cubicBezTo>
                  <a:cubicBezTo>
                    <a:pt x="8642869" y="-1"/>
                    <a:pt x="11135675" y="2492806"/>
                    <a:pt x="11135675" y="5567838"/>
                  </a:cubicBezTo>
                  <a:close/>
                </a:path>
              </a:pathLst>
            </a:custGeom>
            <a:solidFill>
              <a:srgbClr val="7AD750"/>
            </a:solidFill>
            <a:ln w="10482" cap="flat">
              <a:noFill/>
              <a:prstDash val="solid"/>
              <a:miter/>
            </a:ln>
          </p:spPr>
          <p:txBody>
            <a:bodyPr rtlCol="0" anchor="ctr"/>
            <a:lstStyle/>
            <a:p>
              <a:endParaRPr lang="en-GB"/>
            </a:p>
          </p:txBody>
        </p:sp>
      </p:grpSp>
      <p:sp>
        <p:nvSpPr>
          <p:cNvPr id="11" name="Text Placeholder 10">
            <a:extLst>
              <a:ext uri="{FF2B5EF4-FFF2-40B4-BE49-F238E27FC236}">
                <a16:creationId xmlns:a16="http://schemas.microsoft.com/office/drawing/2014/main" id="{AA4C5D5E-D263-C503-228F-5C8EB8087541}"/>
              </a:ext>
            </a:extLst>
          </p:cNvPr>
          <p:cNvSpPr>
            <a:spLocks noGrp="1"/>
          </p:cNvSpPr>
          <p:nvPr>
            <p:ph type="body" sz="quarter" idx="10" hasCustomPrompt="1"/>
          </p:nvPr>
        </p:nvSpPr>
        <p:spPr>
          <a:xfrm>
            <a:off x="13852680" y="-904899"/>
            <a:ext cx="9771064" cy="11047502"/>
          </a:xfrm>
          <a:prstGeom prst="rect">
            <a:avLst/>
          </a:prstGeom>
        </p:spPr>
        <p:txBody>
          <a:bodyPr/>
          <a:lstStyle>
            <a:lvl1pPr algn="r">
              <a:defRPr sz="60637" b="0" spc="-364">
                <a:solidFill>
                  <a:srgbClr val="363A92"/>
                </a:solidFill>
                <a:latin typeface="+mn-lt"/>
                <a:cs typeface="Arial" panose="020B0604020202020204" pitchFamily="34" charset="0"/>
              </a:defRPr>
            </a:lvl1pPr>
            <a:lvl2pPr>
              <a:defRPr sz="24255" b="1">
                <a:solidFill>
                  <a:schemeClr val="bg1"/>
                </a:solidFill>
                <a:latin typeface="Arial" panose="020B0604020202020204" pitchFamily="34" charset="0"/>
                <a:cs typeface="Arial" panose="020B0604020202020204" pitchFamily="34" charset="0"/>
              </a:defRPr>
            </a:lvl2pPr>
            <a:lvl3pPr>
              <a:defRPr sz="24255" b="1">
                <a:solidFill>
                  <a:schemeClr val="bg1"/>
                </a:solidFill>
                <a:latin typeface="Arial" panose="020B0604020202020204" pitchFamily="34" charset="0"/>
                <a:cs typeface="Arial" panose="020B0604020202020204" pitchFamily="34" charset="0"/>
              </a:defRPr>
            </a:lvl3pPr>
            <a:lvl4pPr>
              <a:defRPr sz="24255" b="1">
                <a:solidFill>
                  <a:schemeClr val="bg1"/>
                </a:solidFill>
                <a:latin typeface="Arial" panose="020B0604020202020204" pitchFamily="34" charset="0"/>
                <a:cs typeface="Arial" panose="020B0604020202020204" pitchFamily="34" charset="0"/>
              </a:defRPr>
            </a:lvl4pPr>
            <a:lvl5pPr>
              <a:defRPr sz="24255" b="1">
                <a:solidFill>
                  <a:schemeClr val="bg1"/>
                </a:solidFill>
                <a:latin typeface="Arial" panose="020B0604020202020204" pitchFamily="34" charset="0"/>
                <a:cs typeface="Arial" panose="020B0604020202020204" pitchFamily="34" charset="0"/>
              </a:defRPr>
            </a:lvl5pPr>
          </a:lstStyle>
          <a:p>
            <a:pPr lvl="0"/>
            <a:r>
              <a:rPr lang="en-GB"/>
              <a:t>01</a:t>
            </a:r>
            <a:endParaRPr lang="en-US"/>
          </a:p>
        </p:txBody>
      </p:sp>
      <p:sp>
        <p:nvSpPr>
          <p:cNvPr id="3" name="Text Placeholder 12">
            <a:extLst>
              <a:ext uri="{FF2B5EF4-FFF2-40B4-BE49-F238E27FC236}">
                <a16:creationId xmlns:a16="http://schemas.microsoft.com/office/drawing/2014/main" id="{DD5DD221-C84C-CDCA-3682-0B9971588C6C}"/>
              </a:ext>
            </a:extLst>
          </p:cNvPr>
          <p:cNvSpPr>
            <a:spLocks noGrp="1"/>
          </p:cNvSpPr>
          <p:nvPr>
            <p:ph type="body" sz="quarter" idx="11" hasCustomPrompt="1"/>
          </p:nvPr>
        </p:nvSpPr>
        <p:spPr>
          <a:xfrm>
            <a:off x="7753316" y="12522134"/>
            <a:ext cx="8875784" cy="687340"/>
          </a:xfrm>
          <a:prstGeom prst="rect">
            <a:avLst/>
          </a:prstGeom>
        </p:spPr>
        <p:txBody>
          <a:bodyPr anchor="b"/>
          <a:lstStyle>
            <a:lvl1pPr algn="ctr">
              <a:defRPr sz="3396">
                <a:solidFill>
                  <a:srgbClr val="363A92"/>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a:t>Title of Presentation</a:t>
            </a:r>
            <a:endParaRPr lang="en-US"/>
          </a:p>
        </p:txBody>
      </p:sp>
      <p:sp>
        <p:nvSpPr>
          <p:cNvPr id="4" name="Holder 6">
            <a:extLst>
              <a:ext uri="{FF2B5EF4-FFF2-40B4-BE49-F238E27FC236}">
                <a16:creationId xmlns:a16="http://schemas.microsoft.com/office/drawing/2014/main" id="{E9A10D50-2D74-BC33-7E02-EB1C77D63567}"/>
              </a:ext>
            </a:extLst>
          </p:cNvPr>
          <p:cNvSpPr>
            <a:spLocks noGrp="1"/>
          </p:cNvSpPr>
          <p:nvPr>
            <p:ph type="sldNum" sz="quarter" idx="7"/>
          </p:nvPr>
        </p:nvSpPr>
        <p:spPr>
          <a:xfrm>
            <a:off x="17748315" y="12522750"/>
            <a:ext cx="5607955" cy="685800"/>
          </a:xfrm>
          <a:prstGeom prst="rect">
            <a:avLst/>
          </a:prstGeom>
        </p:spPr>
        <p:txBody>
          <a:bodyPr lIns="0" tIns="0" rIns="0" bIns="0" anchor="b"/>
          <a:lstStyle>
            <a:lvl1pPr algn="r">
              <a:defRPr sz="2546">
                <a:solidFill>
                  <a:srgbClr val="363A92"/>
                </a:solidFill>
                <a:latin typeface="+mn-lt"/>
                <a:cs typeface="Arial" panose="020B0604020202020204" pitchFamily="34" charset="0"/>
              </a:defRPr>
            </a:lvl1pPr>
          </a:lstStyle>
          <a:p>
            <a:fld id="{B6F15528-21DE-4FAA-801E-634DDDAF4B2B}" type="slidenum">
              <a:rPr lang="en-IE" smtClean="0"/>
              <a:pPr/>
              <a:t>‹#›</a:t>
            </a:fld>
            <a:endParaRPr lang="en-IE"/>
          </a:p>
        </p:txBody>
      </p:sp>
      <p:pic>
        <p:nvPicPr>
          <p:cNvPr id="8" name="Picture 7">
            <a:extLst>
              <a:ext uri="{FF2B5EF4-FFF2-40B4-BE49-F238E27FC236}">
                <a16:creationId xmlns:a16="http://schemas.microsoft.com/office/drawing/2014/main" id="{2EE2D94B-28A4-D766-3E2A-469CB7FE38E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08874" y="12524257"/>
            <a:ext cx="1970868" cy="524078"/>
          </a:xfrm>
          <a:prstGeom prst="rect">
            <a:avLst/>
          </a:prstGeom>
        </p:spPr>
      </p:pic>
      <p:sp>
        <p:nvSpPr>
          <p:cNvPr id="16" name="Holder 2">
            <a:extLst>
              <a:ext uri="{FF2B5EF4-FFF2-40B4-BE49-F238E27FC236}">
                <a16:creationId xmlns:a16="http://schemas.microsoft.com/office/drawing/2014/main" id="{61402B10-AEA1-A31D-67A0-06E5987C874F}"/>
              </a:ext>
            </a:extLst>
          </p:cNvPr>
          <p:cNvSpPr>
            <a:spLocks noGrp="1"/>
          </p:cNvSpPr>
          <p:nvPr>
            <p:ph type="title" hasCustomPrompt="1"/>
          </p:nvPr>
        </p:nvSpPr>
        <p:spPr>
          <a:xfrm>
            <a:off x="1378538" y="1355368"/>
            <a:ext cx="13215484" cy="5502632"/>
          </a:xfrm>
          <a:prstGeom prst="rect">
            <a:avLst/>
          </a:prstGeom>
        </p:spPr>
        <p:txBody>
          <a:bodyPr lIns="0" tIns="0" rIns="0" bIns="0"/>
          <a:lstStyle>
            <a:lvl1pPr>
              <a:lnSpc>
                <a:spcPct val="90000"/>
              </a:lnSpc>
              <a:defRPr sz="11641" b="1" i="0" spc="-182">
                <a:solidFill>
                  <a:srgbClr val="363A92"/>
                </a:solidFill>
                <a:latin typeface="+mj-lt"/>
                <a:cs typeface="Arial" panose="020B0604020202020204" pitchFamily="34" charset="0"/>
              </a:defRPr>
            </a:lvl1pPr>
          </a:lstStyle>
          <a:p>
            <a:r>
              <a:rPr lang="en-IE"/>
              <a:t>Section Divider Title Goes Here</a:t>
            </a:r>
            <a:endParaRPr/>
          </a:p>
        </p:txBody>
      </p:sp>
      <p:sp>
        <p:nvSpPr>
          <p:cNvPr id="12" name="Freeform: Shape 11">
            <a:extLst>
              <a:ext uri="{FF2B5EF4-FFF2-40B4-BE49-F238E27FC236}">
                <a16:creationId xmlns:a16="http://schemas.microsoft.com/office/drawing/2014/main" id="{0117FB28-8996-1B43-57DB-BF9AE3632DAC}"/>
              </a:ext>
            </a:extLst>
          </p:cNvPr>
          <p:cNvSpPr/>
          <p:nvPr userDrawn="1"/>
        </p:nvSpPr>
        <p:spPr>
          <a:xfrm>
            <a:off x="-6291988" y="-7836064"/>
            <a:ext cx="36966386" cy="29388128"/>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3727674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ull quote Blue">
    <p:bg>
      <p:bgPr>
        <a:solidFill>
          <a:schemeClr val="accent1"/>
        </a:solidFill>
        <a:effectLst/>
      </p:bgPr>
    </p:bg>
    <p:spTree>
      <p:nvGrpSpPr>
        <p:cNvPr id="1" name=""/>
        <p:cNvGrpSpPr/>
        <p:nvPr/>
      </p:nvGrpSpPr>
      <p:grpSpPr>
        <a:xfrm>
          <a:off x="0" y="0"/>
          <a:ext cx="0" cy="0"/>
          <a:chOff x="0" y="0"/>
          <a:chExt cx="0" cy="0"/>
        </a:xfrm>
      </p:grpSpPr>
      <p:sp>
        <p:nvSpPr>
          <p:cNvPr id="286" name="Freeform: Shape 285">
            <a:extLst>
              <a:ext uri="{FF2B5EF4-FFF2-40B4-BE49-F238E27FC236}">
                <a16:creationId xmlns:a16="http://schemas.microsoft.com/office/drawing/2014/main" id="{78709986-16DE-CBBE-EB88-DE01F826BDAC}"/>
              </a:ext>
            </a:extLst>
          </p:cNvPr>
          <p:cNvSpPr/>
          <p:nvPr userDrawn="1"/>
        </p:nvSpPr>
        <p:spPr>
          <a:xfrm>
            <a:off x="-18873259" y="5943600"/>
            <a:ext cx="46850541" cy="26374552"/>
          </a:xfrm>
          <a:custGeom>
            <a:avLst/>
            <a:gdLst>
              <a:gd name="connsiteX0" fmla="*/ 14393799 w 14393798"/>
              <a:gd name="connsiteY0" fmla="*/ 4051237 h 8102473"/>
              <a:gd name="connsiteX1" fmla="*/ 7196900 w 14393798"/>
              <a:gd name="connsiteY1" fmla="*/ 8102473 h 8102473"/>
              <a:gd name="connsiteX2" fmla="*/ 0 w 14393798"/>
              <a:gd name="connsiteY2" fmla="*/ 4051237 h 8102473"/>
              <a:gd name="connsiteX3" fmla="*/ 7196900 w 14393798"/>
              <a:gd name="connsiteY3" fmla="*/ 0 h 8102473"/>
              <a:gd name="connsiteX4" fmla="*/ 14393799 w 14393798"/>
              <a:gd name="connsiteY4" fmla="*/ 4051237 h 810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93798" h="8102473">
                <a:moveTo>
                  <a:pt x="14393799" y="4051237"/>
                </a:moveTo>
                <a:cubicBezTo>
                  <a:pt x="14393799" y="6288673"/>
                  <a:pt x="11171637" y="8102473"/>
                  <a:pt x="7196900" y="8102473"/>
                </a:cubicBezTo>
                <a:cubicBezTo>
                  <a:pt x="3222162" y="8102473"/>
                  <a:pt x="0" y="6288673"/>
                  <a:pt x="0" y="4051237"/>
                </a:cubicBezTo>
                <a:cubicBezTo>
                  <a:pt x="0" y="1813801"/>
                  <a:pt x="3222162" y="0"/>
                  <a:pt x="7196900" y="0"/>
                </a:cubicBezTo>
                <a:cubicBezTo>
                  <a:pt x="11171638" y="0"/>
                  <a:pt x="14393799" y="1813801"/>
                  <a:pt x="14393799" y="4051237"/>
                </a:cubicBezTo>
                <a:close/>
              </a:path>
            </a:pathLst>
          </a:custGeom>
          <a:gradFill>
            <a:gsLst>
              <a:gs pos="19000">
                <a:schemeClr val="accent2"/>
              </a:gs>
              <a:gs pos="51000">
                <a:schemeClr val="accent2">
                  <a:alpha val="0"/>
                </a:schemeClr>
              </a:gs>
            </a:gsLst>
            <a:path path="circle">
              <a:fillToRect l="50000" t="50000" r="50000" b="50000"/>
            </a:path>
          </a:gradFill>
          <a:ln w="6350" cap="flat">
            <a:noFill/>
            <a:prstDash val="solid"/>
            <a:miter/>
          </a:ln>
        </p:spPr>
        <p:txBody>
          <a:bodyPr rtlCol="0" anchor="ctr"/>
          <a:lstStyle/>
          <a:p>
            <a:endParaRPr lang="en-GB"/>
          </a:p>
        </p:txBody>
      </p:sp>
      <p:sp>
        <p:nvSpPr>
          <p:cNvPr id="2" name="Holder 2"/>
          <p:cNvSpPr>
            <a:spLocks noGrp="1"/>
          </p:cNvSpPr>
          <p:nvPr>
            <p:ph type="title" hasCustomPrompt="1"/>
          </p:nvPr>
        </p:nvSpPr>
        <p:spPr>
          <a:xfrm>
            <a:off x="1008875" y="2876604"/>
            <a:ext cx="16176801" cy="5502632"/>
          </a:xfrm>
          <a:prstGeom prst="rect">
            <a:avLst/>
          </a:prstGeom>
        </p:spPr>
        <p:txBody>
          <a:bodyPr lIns="0" tIns="0" rIns="0" bIns="0" anchor="ctr"/>
          <a:lstStyle>
            <a:lvl1pPr>
              <a:lnSpc>
                <a:spcPct val="90000"/>
              </a:lnSpc>
              <a:defRPr sz="11641" b="1" i="0" spc="-182">
                <a:solidFill>
                  <a:schemeClr val="bg1"/>
                </a:solidFill>
                <a:latin typeface="+mj-lt"/>
                <a:cs typeface="Arial" panose="020B0604020202020204" pitchFamily="34" charset="0"/>
              </a:defRPr>
            </a:lvl1pPr>
          </a:lstStyle>
          <a:p>
            <a:r>
              <a:rPr lang="en-IE"/>
              <a:t>Insert quote, statistic or other point of interest here</a:t>
            </a:r>
            <a:endParaRPr/>
          </a:p>
        </p:txBody>
      </p:sp>
      <p:sp>
        <p:nvSpPr>
          <p:cNvPr id="6" name="Holder 6"/>
          <p:cNvSpPr>
            <a:spLocks noGrp="1"/>
          </p:cNvSpPr>
          <p:nvPr>
            <p:ph type="sldNum" sz="quarter" idx="7"/>
          </p:nvPr>
        </p:nvSpPr>
        <p:spPr>
          <a:xfrm>
            <a:off x="17726776" y="12522750"/>
            <a:ext cx="5607955" cy="685800"/>
          </a:xfrm>
          <a:prstGeom prst="rect">
            <a:avLst/>
          </a:prstGeom>
        </p:spPr>
        <p:txBody>
          <a:bodyPr lIns="0" tIns="0" rIns="0" bIns="0" anchor="b"/>
          <a:lstStyle>
            <a:lvl1pPr algn="r">
              <a:defRPr sz="2546">
                <a:solidFill>
                  <a:schemeClr val="bg1"/>
                </a:solidFill>
                <a:latin typeface="+mn-lt"/>
                <a:cs typeface="Arial" panose="020B0604020202020204" pitchFamily="34" charset="0"/>
              </a:defRPr>
            </a:lvl1pPr>
          </a:lstStyle>
          <a:p>
            <a:fld id="{B6F15528-21DE-4FAA-801E-634DDDAF4B2B}" type="slidenum">
              <a:rPr lang="en-IE" smtClean="0"/>
              <a:pPr/>
              <a:t>‹#›</a:t>
            </a:fld>
            <a:endParaRPr lang="en-IE"/>
          </a:p>
        </p:txBody>
      </p:sp>
      <p:pic>
        <p:nvPicPr>
          <p:cNvPr id="9" name="Picture 8">
            <a:extLst>
              <a:ext uri="{FF2B5EF4-FFF2-40B4-BE49-F238E27FC236}">
                <a16:creationId xmlns:a16="http://schemas.microsoft.com/office/drawing/2014/main" id="{A7483929-D4E4-9C88-3141-736F4F79933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08874" y="12524257"/>
            <a:ext cx="1970868" cy="524078"/>
          </a:xfrm>
          <a:prstGeom prst="rect">
            <a:avLst/>
          </a:prstGeom>
        </p:spPr>
      </p:pic>
      <p:sp>
        <p:nvSpPr>
          <p:cNvPr id="13" name="Text Placeholder 12">
            <a:extLst>
              <a:ext uri="{FF2B5EF4-FFF2-40B4-BE49-F238E27FC236}">
                <a16:creationId xmlns:a16="http://schemas.microsoft.com/office/drawing/2014/main" id="{EDB40E8B-F851-8302-389F-8C1920C37A0B}"/>
              </a:ext>
            </a:extLst>
          </p:cNvPr>
          <p:cNvSpPr>
            <a:spLocks noGrp="1"/>
          </p:cNvSpPr>
          <p:nvPr>
            <p:ph type="body" sz="quarter" idx="11" hasCustomPrompt="1"/>
          </p:nvPr>
        </p:nvSpPr>
        <p:spPr>
          <a:xfrm>
            <a:off x="7753316" y="12522134"/>
            <a:ext cx="8875784" cy="687340"/>
          </a:xfrm>
          <a:prstGeom prst="rect">
            <a:avLst/>
          </a:prstGeom>
        </p:spPr>
        <p:txBody>
          <a:bodyPr anchor="b"/>
          <a:lstStyle>
            <a:lvl1pPr algn="ctr">
              <a:defRPr sz="3396">
                <a:solidFill>
                  <a:schemeClr val="bg1"/>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a:t>Title of Presentation</a:t>
            </a:r>
            <a:endParaRPr lang="en-US"/>
          </a:p>
        </p:txBody>
      </p:sp>
      <p:sp>
        <p:nvSpPr>
          <p:cNvPr id="3" name="Text Placeholder 15">
            <a:extLst>
              <a:ext uri="{FF2B5EF4-FFF2-40B4-BE49-F238E27FC236}">
                <a16:creationId xmlns:a16="http://schemas.microsoft.com/office/drawing/2014/main" id="{BC3E7CF7-4FE7-3451-0855-41EC443EFAD8}"/>
              </a:ext>
            </a:extLst>
          </p:cNvPr>
          <p:cNvSpPr>
            <a:spLocks noGrp="1"/>
          </p:cNvSpPr>
          <p:nvPr>
            <p:ph type="body" sz="quarter" idx="12" hasCustomPrompt="1"/>
          </p:nvPr>
        </p:nvSpPr>
        <p:spPr>
          <a:xfrm>
            <a:off x="1008875" y="1219202"/>
            <a:ext cx="2025450" cy="704120"/>
          </a:xfrm>
          <a:prstGeom prst="roundRect">
            <a:avLst>
              <a:gd name="adj" fmla="val 50000"/>
            </a:avLst>
          </a:prstGeom>
          <a:solidFill>
            <a:schemeClr val="accent2"/>
          </a:solidFill>
        </p:spPr>
        <p:txBody>
          <a:bodyPr anchor="ctr"/>
          <a:lstStyle>
            <a:lvl1pPr algn="ctr">
              <a:defRPr sz="2546">
                <a:solidFill>
                  <a:srgbClr val="363A92"/>
                </a:solidFill>
                <a:latin typeface="+mn-lt"/>
                <a:cs typeface="Arial" panose="020B0604020202020204" pitchFamily="34" charset="0"/>
              </a:defRPr>
            </a:lvl1pPr>
            <a:lvl2pPr>
              <a:defRPr sz="2546">
                <a:solidFill>
                  <a:srgbClr val="363A92"/>
                </a:solidFill>
                <a:latin typeface="Arial" panose="020B0604020202020204" pitchFamily="34" charset="0"/>
                <a:cs typeface="Arial" panose="020B0604020202020204" pitchFamily="34" charset="0"/>
              </a:defRPr>
            </a:lvl2pPr>
            <a:lvl3pPr>
              <a:defRPr sz="2546">
                <a:solidFill>
                  <a:srgbClr val="363A92"/>
                </a:solidFill>
                <a:latin typeface="Arial" panose="020B0604020202020204" pitchFamily="34" charset="0"/>
                <a:cs typeface="Arial" panose="020B0604020202020204" pitchFamily="34" charset="0"/>
              </a:defRPr>
            </a:lvl3pPr>
            <a:lvl4pPr>
              <a:defRPr sz="2546">
                <a:solidFill>
                  <a:srgbClr val="363A92"/>
                </a:solidFill>
                <a:latin typeface="Arial" panose="020B0604020202020204" pitchFamily="34" charset="0"/>
                <a:cs typeface="Arial" panose="020B0604020202020204" pitchFamily="34" charset="0"/>
              </a:defRPr>
            </a:lvl4pPr>
            <a:lvl5pPr>
              <a:defRPr sz="2546">
                <a:solidFill>
                  <a:srgbClr val="363A92"/>
                </a:solidFill>
                <a:latin typeface="Arial" panose="020B0604020202020204" pitchFamily="34" charset="0"/>
                <a:cs typeface="Arial" panose="020B0604020202020204" pitchFamily="34" charset="0"/>
              </a:defRPr>
            </a:lvl5pPr>
          </a:lstStyle>
          <a:p>
            <a:pPr lvl="0"/>
            <a:r>
              <a:rPr lang="en-GB"/>
              <a:t>QUOTE</a:t>
            </a:r>
            <a:endParaRPr lang="en-US"/>
          </a:p>
        </p:txBody>
      </p:sp>
      <p:sp>
        <p:nvSpPr>
          <p:cNvPr id="7" name="Text Placeholder 12">
            <a:extLst>
              <a:ext uri="{FF2B5EF4-FFF2-40B4-BE49-F238E27FC236}">
                <a16:creationId xmlns:a16="http://schemas.microsoft.com/office/drawing/2014/main" id="{3C1665C8-0BDF-AE71-1871-C8B7FC89E35E}"/>
              </a:ext>
            </a:extLst>
          </p:cNvPr>
          <p:cNvSpPr>
            <a:spLocks noGrp="1"/>
          </p:cNvSpPr>
          <p:nvPr>
            <p:ph type="body" sz="quarter" idx="13" hasCustomPrompt="1"/>
          </p:nvPr>
        </p:nvSpPr>
        <p:spPr>
          <a:xfrm>
            <a:off x="1009771" y="9330718"/>
            <a:ext cx="8875784" cy="687340"/>
          </a:xfrm>
          <a:prstGeom prst="rect">
            <a:avLst/>
          </a:prstGeom>
        </p:spPr>
        <p:txBody>
          <a:bodyPr anchor="b"/>
          <a:lstStyle>
            <a:lvl1pPr algn="l">
              <a:defRPr sz="3396">
                <a:solidFill>
                  <a:schemeClr val="bg1"/>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a:t>Source</a:t>
            </a:r>
            <a:endParaRPr lang="en-US"/>
          </a:p>
        </p:txBody>
      </p:sp>
      <p:sp>
        <p:nvSpPr>
          <p:cNvPr id="287" name="Freeform: Shape 286">
            <a:extLst>
              <a:ext uri="{FF2B5EF4-FFF2-40B4-BE49-F238E27FC236}">
                <a16:creationId xmlns:a16="http://schemas.microsoft.com/office/drawing/2014/main" id="{4F1B1314-1146-6AAC-0B3E-19921E6AD93B}"/>
              </a:ext>
            </a:extLst>
          </p:cNvPr>
          <p:cNvSpPr/>
          <p:nvPr userDrawn="1"/>
        </p:nvSpPr>
        <p:spPr>
          <a:xfrm>
            <a:off x="5348340" y="8379237"/>
            <a:ext cx="38554691" cy="21704346"/>
          </a:xfrm>
          <a:custGeom>
            <a:avLst/>
            <a:gdLst>
              <a:gd name="connsiteX0" fmla="*/ 13648182 w 13648182"/>
              <a:gd name="connsiteY0" fmla="*/ 3841369 h 7682738"/>
              <a:gd name="connsiteX1" fmla="*/ 6824091 w 13648182"/>
              <a:gd name="connsiteY1" fmla="*/ 7682738 h 7682738"/>
              <a:gd name="connsiteX2" fmla="*/ 0 w 13648182"/>
              <a:gd name="connsiteY2" fmla="*/ 3841369 h 7682738"/>
              <a:gd name="connsiteX3" fmla="*/ 6824091 w 13648182"/>
              <a:gd name="connsiteY3" fmla="*/ 0 h 7682738"/>
              <a:gd name="connsiteX4" fmla="*/ 13648182 w 13648182"/>
              <a:gd name="connsiteY4" fmla="*/ 3841369 h 7682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8182" h="7682738">
                <a:moveTo>
                  <a:pt x="13648182" y="3841369"/>
                </a:moveTo>
                <a:cubicBezTo>
                  <a:pt x="13648182" y="5962898"/>
                  <a:pt x="10592932" y="7682738"/>
                  <a:pt x="6824091" y="7682738"/>
                </a:cubicBezTo>
                <a:cubicBezTo>
                  <a:pt x="3055249" y="7682738"/>
                  <a:pt x="0" y="5962898"/>
                  <a:pt x="0" y="3841369"/>
                </a:cubicBezTo>
                <a:cubicBezTo>
                  <a:pt x="0" y="1719839"/>
                  <a:pt x="3055249" y="0"/>
                  <a:pt x="6824091" y="0"/>
                </a:cubicBezTo>
                <a:cubicBezTo>
                  <a:pt x="10592932" y="0"/>
                  <a:pt x="13648182" y="1719839"/>
                  <a:pt x="13648182" y="3841369"/>
                </a:cubicBezTo>
                <a:close/>
              </a:path>
            </a:pathLst>
          </a:custGeom>
          <a:gradFill>
            <a:gsLst>
              <a:gs pos="10000">
                <a:srgbClr val="8AD6F7"/>
              </a:gs>
              <a:gs pos="49000">
                <a:srgbClr val="8AD6F7">
                  <a:alpha val="0"/>
                </a:srgbClr>
              </a:gs>
            </a:gsLst>
            <a:path path="circle">
              <a:fillToRect l="50000" t="50000" r="50000" b="50000"/>
            </a:path>
          </a:gradFill>
          <a:ln w="635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C0352751-1872-1CD1-5081-FF4012D3C9B5}"/>
              </a:ext>
            </a:extLst>
          </p:cNvPr>
          <p:cNvSpPr/>
          <p:nvPr userDrawn="1"/>
        </p:nvSpPr>
        <p:spPr>
          <a:xfrm>
            <a:off x="-19416032" y="-18288000"/>
            <a:ext cx="63260698" cy="50292000"/>
          </a:xfrm>
          <a:custGeom>
            <a:avLst/>
            <a:gdLst>
              <a:gd name="connsiteX0" fmla="*/ 9708048 w 31632408"/>
              <a:gd name="connsiteY0" fmla="*/ 9144000 h 25146000"/>
              <a:gd name="connsiteX1" fmla="*/ 9708048 w 31632408"/>
              <a:gd name="connsiteY1" fmla="*/ 16002000 h 25146000"/>
              <a:gd name="connsiteX2" fmla="*/ 21901248 w 31632408"/>
              <a:gd name="connsiteY2" fmla="*/ 16002000 h 25146000"/>
              <a:gd name="connsiteX3" fmla="*/ 21901248 w 31632408"/>
              <a:gd name="connsiteY3" fmla="*/ 9144000 h 25146000"/>
              <a:gd name="connsiteX4" fmla="*/ 0 w 31632408"/>
              <a:gd name="connsiteY4" fmla="*/ 0 h 25146000"/>
              <a:gd name="connsiteX5" fmla="*/ 31632408 w 31632408"/>
              <a:gd name="connsiteY5" fmla="*/ 0 h 25146000"/>
              <a:gd name="connsiteX6" fmla="*/ 31632408 w 31632408"/>
              <a:gd name="connsiteY6" fmla="*/ 25146000 h 25146000"/>
              <a:gd name="connsiteX7" fmla="*/ 0 w 31632408"/>
              <a:gd name="connsiteY7" fmla="*/ 25146000 h 2514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32408" h="25146000">
                <a:moveTo>
                  <a:pt x="9708048" y="9144000"/>
                </a:moveTo>
                <a:lnTo>
                  <a:pt x="9708048" y="16002000"/>
                </a:lnTo>
                <a:lnTo>
                  <a:pt x="21901248" y="16002000"/>
                </a:lnTo>
                <a:lnTo>
                  <a:pt x="21901248" y="9144000"/>
                </a:lnTo>
                <a:close/>
                <a:moveTo>
                  <a:pt x="0" y="0"/>
                </a:moveTo>
                <a:lnTo>
                  <a:pt x="31632408" y="0"/>
                </a:lnTo>
                <a:lnTo>
                  <a:pt x="31632408" y="25146000"/>
                </a:lnTo>
                <a:lnTo>
                  <a:pt x="0" y="25146000"/>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4007556588"/>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Pull Quote Light Blue &amp; Green">
    <p:bg>
      <p:bgPr>
        <a:solidFill>
          <a:schemeClr val="accent5"/>
        </a:solidFill>
        <a:effectLst/>
      </p:bgPr>
    </p:bg>
    <p:spTree>
      <p:nvGrpSpPr>
        <p:cNvPr id="1" name=""/>
        <p:cNvGrpSpPr/>
        <p:nvPr/>
      </p:nvGrpSpPr>
      <p:grpSpPr>
        <a:xfrm>
          <a:off x="0" y="0"/>
          <a:ext cx="0" cy="0"/>
          <a:chOff x="0" y="0"/>
          <a:chExt cx="0" cy="0"/>
        </a:xfrm>
      </p:grpSpPr>
      <p:grpSp>
        <p:nvGrpSpPr>
          <p:cNvPr id="8" name="Graphic 38">
            <a:extLst>
              <a:ext uri="{FF2B5EF4-FFF2-40B4-BE49-F238E27FC236}">
                <a16:creationId xmlns:a16="http://schemas.microsoft.com/office/drawing/2014/main" id="{1F104258-7732-4A9E-98DF-F0AE92DF029C}"/>
              </a:ext>
            </a:extLst>
          </p:cNvPr>
          <p:cNvGrpSpPr/>
          <p:nvPr userDrawn="1"/>
        </p:nvGrpSpPr>
        <p:grpSpPr>
          <a:xfrm>
            <a:off x="4727635" y="-9601200"/>
            <a:ext cx="23136540" cy="25511092"/>
            <a:chOff x="3898089" y="-7927802"/>
            <a:chExt cx="19076837" cy="21034840"/>
          </a:xfrm>
        </p:grpSpPr>
        <p:sp>
          <p:nvSpPr>
            <p:cNvPr id="10" name="Freeform: Shape 9">
              <a:extLst>
                <a:ext uri="{FF2B5EF4-FFF2-40B4-BE49-F238E27FC236}">
                  <a16:creationId xmlns:a16="http://schemas.microsoft.com/office/drawing/2014/main" id="{53013346-83B1-8747-4E9B-78A45E3F9B72}"/>
                </a:ext>
              </a:extLst>
            </p:cNvPr>
            <p:cNvSpPr/>
            <p:nvPr/>
          </p:nvSpPr>
          <p:spPr>
            <a:xfrm>
              <a:off x="3898089" y="-265867"/>
              <a:ext cx="13372905" cy="13372905"/>
            </a:xfrm>
            <a:custGeom>
              <a:avLst/>
              <a:gdLst>
                <a:gd name="connsiteX0" fmla="*/ 13372905 w 13372905"/>
                <a:gd name="connsiteY0" fmla="*/ 6686453 h 13372905"/>
                <a:gd name="connsiteX1" fmla="*/ 6686452 w 13372905"/>
                <a:gd name="connsiteY1" fmla="*/ 13372905 h 13372905"/>
                <a:gd name="connsiteX2" fmla="*/ -1 w 13372905"/>
                <a:gd name="connsiteY2" fmla="*/ 6686452 h 13372905"/>
                <a:gd name="connsiteX3" fmla="*/ 6686452 w 13372905"/>
                <a:gd name="connsiteY3" fmla="*/ -1 h 13372905"/>
                <a:gd name="connsiteX4" fmla="*/ 13372905 w 13372905"/>
                <a:gd name="connsiteY4" fmla="*/ 6686453 h 13372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2905" h="13372905">
                  <a:moveTo>
                    <a:pt x="13372905" y="6686453"/>
                  </a:moveTo>
                  <a:cubicBezTo>
                    <a:pt x="13372905" y="10379278"/>
                    <a:pt x="10379278" y="13372905"/>
                    <a:pt x="6686452" y="13372905"/>
                  </a:cubicBezTo>
                  <a:cubicBezTo>
                    <a:pt x="2993626" y="13372905"/>
                    <a:pt x="-1" y="10379278"/>
                    <a:pt x="-1" y="6686452"/>
                  </a:cubicBezTo>
                  <a:cubicBezTo>
                    <a:pt x="-1" y="2993626"/>
                    <a:pt x="2993626" y="-1"/>
                    <a:pt x="6686452" y="-1"/>
                  </a:cubicBezTo>
                  <a:cubicBezTo>
                    <a:pt x="10379278" y="-1"/>
                    <a:pt x="13372905" y="2993626"/>
                    <a:pt x="13372905" y="6686453"/>
                  </a:cubicBezTo>
                  <a:close/>
                </a:path>
              </a:pathLst>
            </a:custGeom>
            <a:gradFill flip="none" rotWithShape="1">
              <a:gsLst>
                <a:gs pos="22000">
                  <a:schemeClr val="accent3"/>
                </a:gs>
                <a:gs pos="88000">
                  <a:srgbClr val="C7E634"/>
                </a:gs>
              </a:gsLst>
              <a:lin ang="8400000" scaled="0"/>
              <a:tileRect/>
            </a:gradFill>
            <a:ln w="10502"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F5CD514-47A9-83AD-F9A5-E62C1B578B4B}"/>
                </a:ext>
              </a:extLst>
            </p:cNvPr>
            <p:cNvSpPr/>
            <p:nvPr/>
          </p:nvSpPr>
          <p:spPr>
            <a:xfrm>
              <a:off x="5117073" y="-7927802"/>
              <a:ext cx="17857853" cy="17857853"/>
            </a:xfrm>
            <a:custGeom>
              <a:avLst/>
              <a:gdLst>
                <a:gd name="connsiteX0" fmla="*/ 17857852 w 17857853"/>
                <a:gd name="connsiteY0" fmla="*/ 8928927 h 17857853"/>
                <a:gd name="connsiteX1" fmla="*/ 8928926 w 17857853"/>
                <a:gd name="connsiteY1" fmla="*/ 17857854 h 17857853"/>
                <a:gd name="connsiteX2" fmla="*/ -1 w 17857853"/>
                <a:gd name="connsiteY2" fmla="*/ 8928926 h 17857853"/>
                <a:gd name="connsiteX3" fmla="*/ 8928926 w 17857853"/>
                <a:gd name="connsiteY3" fmla="*/ 0 h 17857853"/>
                <a:gd name="connsiteX4" fmla="*/ 17857852 w 17857853"/>
                <a:gd name="connsiteY4" fmla="*/ 8928927 h 17857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7853" h="17857853">
                  <a:moveTo>
                    <a:pt x="17857852" y="8928927"/>
                  </a:moveTo>
                  <a:cubicBezTo>
                    <a:pt x="17857852" y="13860236"/>
                    <a:pt x="13860236" y="17857854"/>
                    <a:pt x="8928926" y="17857854"/>
                  </a:cubicBezTo>
                  <a:cubicBezTo>
                    <a:pt x="3997616" y="17857854"/>
                    <a:pt x="-1" y="13860236"/>
                    <a:pt x="-1" y="8928926"/>
                  </a:cubicBezTo>
                  <a:cubicBezTo>
                    <a:pt x="-1" y="3997617"/>
                    <a:pt x="3997616" y="0"/>
                    <a:pt x="8928926" y="0"/>
                  </a:cubicBezTo>
                  <a:cubicBezTo>
                    <a:pt x="13860236" y="0"/>
                    <a:pt x="17857852" y="3997616"/>
                    <a:pt x="17857852" y="8928927"/>
                  </a:cubicBezTo>
                  <a:close/>
                </a:path>
              </a:pathLst>
            </a:custGeom>
            <a:gradFill>
              <a:gsLst>
                <a:gs pos="10000">
                  <a:schemeClr val="accent3"/>
                </a:gs>
                <a:gs pos="72000">
                  <a:schemeClr val="accent3">
                    <a:alpha val="0"/>
                  </a:schemeClr>
                </a:gs>
              </a:gsLst>
              <a:path path="circle">
                <a:fillToRect l="50000" t="50000" r="50000" b="50000"/>
              </a:path>
            </a:gradFill>
            <a:ln w="10502"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67C9612-7BDD-0778-AF69-DCBD70396E61}"/>
                </a:ext>
              </a:extLst>
            </p:cNvPr>
            <p:cNvSpPr/>
            <p:nvPr/>
          </p:nvSpPr>
          <p:spPr>
            <a:xfrm>
              <a:off x="5864600" y="-4939903"/>
              <a:ext cx="11882054" cy="11882054"/>
            </a:xfrm>
            <a:custGeom>
              <a:avLst/>
              <a:gdLst>
                <a:gd name="connsiteX0" fmla="*/ 11882054 w 11882054"/>
                <a:gd name="connsiteY0" fmla="*/ 5941028 h 11882054"/>
                <a:gd name="connsiteX1" fmla="*/ 5941027 w 11882054"/>
                <a:gd name="connsiteY1" fmla="*/ 11882055 h 11882054"/>
                <a:gd name="connsiteX2" fmla="*/ -1 w 11882054"/>
                <a:gd name="connsiteY2" fmla="*/ 5941028 h 11882054"/>
                <a:gd name="connsiteX3" fmla="*/ 5941027 w 11882054"/>
                <a:gd name="connsiteY3" fmla="*/ 0 h 11882054"/>
                <a:gd name="connsiteX4" fmla="*/ 11882054 w 11882054"/>
                <a:gd name="connsiteY4" fmla="*/ 5941028 h 1188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2054" h="11882054">
                  <a:moveTo>
                    <a:pt x="11882054" y="5941028"/>
                  </a:moveTo>
                  <a:cubicBezTo>
                    <a:pt x="11882054" y="9222166"/>
                    <a:pt x="9222166" y="11882055"/>
                    <a:pt x="5941027" y="11882055"/>
                  </a:cubicBezTo>
                  <a:cubicBezTo>
                    <a:pt x="2659888" y="11882055"/>
                    <a:pt x="-1" y="9222166"/>
                    <a:pt x="-1" y="5941028"/>
                  </a:cubicBezTo>
                  <a:cubicBezTo>
                    <a:pt x="-1" y="2659889"/>
                    <a:pt x="2659888" y="0"/>
                    <a:pt x="5941027" y="0"/>
                  </a:cubicBezTo>
                  <a:cubicBezTo>
                    <a:pt x="9222165" y="0"/>
                    <a:pt x="11882054" y="2659889"/>
                    <a:pt x="11882054" y="5941028"/>
                  </a:cubicBezTo>
                  <a:close/>
                </a:path>
              </a:pathLst>
            </a:custGeom>
            <a:gradFill>
              <a:gsLst>
                <a:gs pos="10000">
                  <a:schemeClr val="accent3"/>
                </a:gs>
                <a:gs pos="67000">
                  <a:schemeClr val="accent3">
                    <a:alpha val="0"/>
                  </a:schemeClr>
                </a:gs>
              </a:gsLst>
              <a:path path="circle">
                <a:fillToRect l="50000" t="50000" r="50000" b="50000"/>
              </a:path>
            </a:gradFill>
            <a:ln w="10502" cap="flat">
              <a:noFill/>
              <a:prstDash val="solid"/>
              <a:miter/>
            </a:ln>
          </p:spPr>
          <p:txBody>
            <a:bodyPr rtlCol="0" anchor="ctr"/>
            <a:lstStyle/>
            <a:p>
              <a:endParaRPr lang="en-GB"/>
            </a:p>
          </p:txBody>
        </p:sp>
      </p:grpSp>
      <p:sp>
        <p:nvSpPr>
          <p:cNvPr id="9" name="Freeform: Shape 8">
            <a:extLst>
              <a:ext uri="{FF2B5EF4-FFF2-40B4-BE49-F238E27FC236}">
                <a16:creationId xmlns:a16="http://schemas.microsoft.com/office/drawing/2014/main" id="{B6571B33-5BE8-79B6-9FEC-38933B1A7C57}"/>
              </a:ext>
            </a:extLst>
          </p:cNvPr>
          <p:cNvSpPr/>
          <p:nvPr userDrawn="1"/>
        </p:nvSpPr>
        <p:spPr>
          <a:xfrm>
            <a:off x="-8512291" y="-9601200"/>
            <a:ext cx="41407003" cy="32918400"/>
          </a:xfrm>
          <a:custGeom>
            <a:avLst/>
            <a:gdLst>
              <a:gd name="connsiteX0" fmla="*/ 4255824 w 20704849"/>
              <a:gd name="connsiteY0" fmla="*/ 4800600 h 16459200"/>
              <a:gd name="connsiteX1" fmla="*/ 4255824 w 20704849"/>
              <a:gd name="connsiteY1" fmla="*/ 11658600 h 16459200"/>
              <a:gd name="connsiteX2" fmla="*/ 16449024 w 20704849"/>
              <a:gd name="connsiteY2" fmla="*/ 11658600 h 16459200"/>
              <a:gd name="connsiteX3" fmla="*/ 16449024 w 20704849"/>
              <a:gd name="connsiteY3" fmla="*/ 4800600 h 16459200"/>
              <a:gd name="connsiteX4" fmla="*/ 0 w 20704849"/>
              <a:gd name="connsiteY4" fmla="*/ 0 h 16459200"/>
              <a:gd name="connsiteX5" fmla="*/ 20704849 w 20704849"/>
              <a:gd name="connsiteY5" fmla="*/ 0 h 16459200"/>
              <a:gd name="connsiteX6" fmla="*/ 20704849 w 20704849"/>
              <a:gd name="connsiteY6" fmla="*/ 16459200 h 16459200"/>
              <a:gd name="connsiteX7" fmla="*/ 0 w 20704849"/>
              <a:gd name="connsiteY7" fmla="*/ 16459200 h 164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4849" h="16459200">
                <a:moveTo>
                  <a:pt x="4255824" y="4800600"/>
                </a:moveTo>
                <a:lnTo>
                  <a:pt x="4255824" y="11658600"/>
                </a:lnTo>
                <a:lnTo>
                  <a:pt x="16449024" y="11658600"/>
                </a:lnTo>
                <a:lnTo>
                  <a:pt x="16449024" y="4800600"/>
                </a:lnTo>
                <a:close/>
                <a:moveTo>
                  <a:pt x="0" y="0"/>
                </a:moveTo>
                <a:lnTo>
                  <a:pt x="20704849" y="0"/>
                </a:lnTo>
                <a:lnTo>
                  <a:pt x="20704849" y="16459200"/>
                </a:lnTo>
                <a:lnTo>
                  <a:pt x="0" y="16459200"/>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Holder 2"/>
          <p:cNvSpPr>
            <a:spLocks noGrp="1"/>
          </p:cNvSpPr>
          <p:nvPr userDrawn="1">
            <p:ph type="title" hasCustomPrompt="1"/>
          </p:nvPr>
        </p:nvSpPr>
        <p:spPr>
          <a:xfrm>
            <a:off x="1008875" y="2876604"/>
            <a:ext cx="16176801" cy="5502632"/>
          </a:xfrm>
          <a:prstGeom prst="rect">
            <a:avLst/>
          </a:prstGeom>
        </p:spPr>
        <p:txBody>
          <a:bodyPr lIns="0" tIns="0" rIns="0" bIns="0" anchor="ctr"/>
          <a:lstStyle>
            <a:lvl1pPr>
              <a:lnSpc>
                <a:spcPct val="90000"/>
              </a:lnSpc>
              <a:defRPr sz="11641" b="1" i="0" spc="-182">
                <a:solidFill>
                  <a:srgbClr val="363A92"/>
                </a:solidFill>
                <a:latin typeface="+mj-lt"/>
                <a:cs typeface="Arial" panose="020B0604020202020204" pitchFamily="34" charset="0"/>
              </a:defRPr>
            </a:lvl1pPr>
          </a:lstStyle>
          <a:p>
            <a:r>
              <a:rPr lang="en-IE"/>
              <a:t>Insert quote, statistic or other point of interest here</a:t>
            </a:r>
            <a:endParaRPr/>
          </a:p>
        </p:txBody>
      </p:sp>
      <p:sp>
        <p:nvSpPr>
          <p:cNvPr id="6" name="Holder 6"/>
          <p:cNvSpPr>
            <a:spLocks noGrp="1"/>
          </p:cNvSpPr>
          <p:nvPr userDrawn="1">
            <p:ph type="sldNum" sz="quarter" idx="7"/>
          </p:nvPr>
        </p:nvSpPr>
        <p:spPr>
          <a:xfrm>
            <a:off x="17727486" y="12522750"/>
            <a:ext cx="5607955" cy="685800"/>
          </a:xfrm>
          <a:prstGeom prst="rect">
            <a:avLst/>
          </a:prstGeom>
        </p:spPr>
        <p:txBody>
          <a:bodyPr lIns="0" tIns="0" rIns="0" bIns="0" anchor="b"/>
          <a:lstStyle>
            <a:lvl1pPr algn="r">
              <a:defRPr sz="2546">
                <a:solidFill>
                  <a:srgbClr val="363A92"/>
                </a:solidFill>
                <a:latin typeface="+mn-lt"/>
                <a:cs typeface="Arial" panose="020B0604020202020204" pitchFamily="34" charset="0"/>
              </a:defRPr>
            </a:lvl1pPr>
          </a:lstStyle>
          <a:p>
            <a:fld id="{B6F15528-21DE-4FAA-801E-634DDDAF4B2B}" type="slidenum">
              <a:rPr lang="en-IE" smtClean="0"/>
              <a:pPr/>
              <a:t>‹#›</a:t>
            </a:fld>
            <a:endParaRPr lang="en-IE"/>
          </a:p>
        </p:txBody>
      </p:sp>
      <p:sp>
        <p:nvSpPr>
          <p:cNvPr id="13" name="Text Placeholder 12">
            <a:extLst>
              <a:ext uri="{FF2B5EF4-FFF2-40B4-BE49-F238E27FC236}">
                <a16:creationId xmlns:a16="http://schemas.microsoft.com/office/drawing/2014/main" id="{EDB40E8B-F851-8302-389F-8C1920C37A0B}"/>
              </a:ext>
            </a:extLst>
          </p:cNvPr>
          <p:cNvSpPr>
            <a:spLocks noGrp="1"/>
          </p:cNvSpPr>
          <p:nvPr userDrawn="1">
            <p:ph type="body" sz="quarter" idx="11" hasCustomPrompt="1"/>
          </p:nvPr>
        </p:nvSpPr>
        <p:spPr>
          <a:xfrm>
            <a:off x="7753316" y="12522134"/>
            <a:ext cx="8875784" cy="687340"/>
          </a:xfrm>
          <a:prstGeom prst="rect">
            <a:avLst/>
          </a:prstGeom>
        </p:spPr>
        <p:txBody>
          <a:bodyPr anchor="b"/>
          <a:lstStyle>
            <a:lvl1pPr algn="ctr">
              <a:defRPr sz="3396">
                <a:solidFill>
                  <a:srgbClr val="363A92"/>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a:t>Title of Presentation</a:t>
            </a:r>
            <a:endParaRPr lang="en-US"/>
          </a:p>
        </p:txBody>
      </p:sp>
      <p:sp>
        <p:nvSpPr>
          <p:cNvPr id="3" name="Text Placeholder 15">
            <a:extLst>
              <a:ext uri="{FF2B5EF4-FFF2-40B4-BE49-F238E27FC236}">
                <a16:creationId xmlns:a16="http://schemas.microsoft.com/office/drawing/2014/main" id="{BC3E7CF7-4FE7-3451-0855-41EC443EFAD8}"/>
              </a:ext>
            </a:extLst>
          </p:cNvPr>
          <p:cNvSpPr>
            <a:spLocks noGrp="1"/>
          </p:cNvSpPr>
          <p:nvPr userDrawn="1">
            <p:ph type="body" sz="quarter" idx="12" hasCustomPrompt="1"/>
          </p:nvPr>
        </p:nvSpPr>
        <p:spPr>
          <a:xfrm>
            <a:off x="1008875" y="1219202"/>
            <a:ext cx="2025450" cy="704120"/>
          </a:xfrm>
          <a:prstGeom prst="roundRect">
            <a:avLst>
              <a:gd name="adj" fmla="val 50000"/>
            </a:avLst>
          </a:prstGeom>
          <a:solidFill>
            <a:schemeClr val="accent1"/>
          </a:solidFill>
        </p:spPr>
        <p:txBody>
          <a:bodyPr anchor="ctr"/>
          <a:lstStyle>
            <a:lvl1pPr algn="ctr">
              <a:defRPr sz="2546">
                <a:solidFill>
                  <a:schemeClr val="bg1"/>
                </a:solidFill>
                <a:latin typeface="+mn-lt"/>
                <a:cs typeface="Arial" panose="020B0604020202020204" pitchFamily="34" charset="0"/>
              </a:defRPr>
            </a:lvl1pPr>
            <a:lvl2pPr>
              <a:defRPr sz="2546">
                <a:solidFill>
                  <a:srgbClr val="363A92"/>
                </a:solidFill>
                <a:latin typeface="Arial" panose="020B0604020202020204" pitchFamily="34" charset="0"/>
                <a:cs typeface="Arial" panose="020B0604020202020204" pitchFamily="34" charset="0"/>
              </a:defRPr>
            </a:lvl2pPr>
            <a:lvl3pPr>
              <a:defRPr sz="2546">
                <a:solidFill>
                  <a:srgbClr val="363A92"/>
                </a:solidFill>
                <a:latin typeface="Arial" panose="020B0604020202020204" pitchFamily="34" charset="0"/>
                <a:cs typeface="Arial" panose="020B0604020202020204" pitchFamily="34" charset="0"/>
              </a:defRPr>
            </a:lvl3pPr>
            <a:lvl4pPr>
              <a:defRPr sz="2546">
                <a:solidFill>
                  <a:srgbClr val="363A92"/>
                </a:solidFill>
                <a:latin typeface="Arial" panose="020B0604020202020204" pitchFamily="34" charset="0"/>
                <a:cs typeface="Arial" panose="020B0604020202020204" pitchFamily="34" charset="0"/>
              </a:defRPr>
            </a:lvl4pPr>
            <a:lvl5pPr>
              <a:defRPr sz="2546">
                <a:solidFill>
                  <a:srgbClr val="363A92"/>
                </a:solidFill>
                <a:latin typeface="Arial" panose="020B0604020202020204" pitchFamily="34" charset="0"/>
                <a:cs typeface="Arial" panose="020B0604020202020204" pitchFamily="34" charset="0"/>
              </a:defRPr>
            </a:lvl5pPr>
          </a:lstStyle>
          <a:p>
            <a:pPr lvl="0"/>
            <a:r>
              <a:rPr lang="en-GB"/>
              <a:t>QUOTE</a:t>
            </a:r>
            <a:endParaRPr lang="en-US"/>
          </a:p>
        </p:txBody>
      </p:sp>
      <p:sp>
        <p:nvSpPr>
          <p:cNvPr id="7" name="Text Placeholder 12">
            <a:extLst>
              <a:ext uri="{FF2B5EF4-FFF2-40B4-BE49-F238E27FC236}">
                <a16:creationId xmlns:a16="http://schemas.microsoft.com/office/drawing/2014/main" id="{3C1665C8-0BDF-AE71-1871-C8B7FC89E35E}"/>
              </a:ext>
            </a:extLst>
          </p:cNvPr>
          <p:cNvSpPr>
            <a:spLocks noGrp="1"/>
          </p:cNvSpPr>
          <p:nvPr userDrawn="1">
            <p:ph type="body" sz="quarter" idx="13" hasCustomPrompt="1"/>
          </p:nvPr>
        </p:nvSpPr>
        <p:spPr>
          <a:xfrm>
            <a:off x="1009771" y="9330718"/>
            <a:ext cx="8875784" cy="687340"/>
          </a:xfrm>
          <a:prstGeom prst="rect">
            <a:avLst/>
          </a:prstGeom>
        </p:spPr>
        <p:txBody>
          <a:bodyPr anchor="b"/>
          <a:lstStyle>
            <a:lvl1pPr algn="l">
              <a:defRPr sz="3396">
                <a:solidFill>
                  <a:srgbClr val="363A92"/>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a:t>Source</a:t>
            </a:r>
            <a:endParaRPr lang="en-US"/>
          </a:p>
        </p:txBody>
      </p:sp>
      <p:pic>
        <p:nvPicPr>
          <p:cNvPr id="4" name="Picture 3">
            <a:extLst>
              <a:ext uri="{FF2B5EF4-FFF2-40B4-BE49-F238E27FC236}">
                <a16:creationId xmlns:a16="http://schemas.microsoft.com/office/drawing/2014/main" id="{17EF8FB9-E4B7-3102-A32E-22B30CCEE20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08874" y="12524257"/>
            <a:ext cx="1970868" cy="524078"/>
          </a:xfrm>
          <a:prstGeom prst="rect">
            <a:avLst/>
          </a:prstGeom>
        </p:spPr>
      </p:pic>
    </p:spTree>
    <p:extLst>
      <p:ext uri="{BB962C8B-B14F-4D97-AF65-F5344CB8AC3E}">
        <p14:creationId xmlns:p14="http://schemas.microsoft.com/office/powerpoint/2010/main" val="3248303454"/>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393086"/>
        </a:solidFill>
        <a:effectLst/>
      </p:bgPr>
    </p:bg>
    <p:spTree>
      <p:nvGrpSpPr>
        <p:cNvPr id="1" name=""/>
        <p:cNvGrpSpPr/>
        <p:nvPr/>
      </p:nvGrpSpPr>
      <p:grpSpPr>
        <a:xfrm>
          <a:off x="0" y="0"/>
          <a:ext cx="0" cy="0"/>
          <a:chOff x="0" y="0"/>
          <a:chExt cx="0" cy="0"/>
        </a:xfrm>
      </p:grpSpPr>
      <p:grpSp>
        <p:nvGrpSpPr>
          <p:cNvPr id="68" name="Graphic 64">
            <a:extLst>
              <a:ext uri="{FF2B5EF4-FFF2-40B4-BE49-F238E27FC236}">
                <a16:creationId xmlns:a16="http://schemas.microsoft.com/office/drawing/2014/main" id="{6CB9367A-B31D-9293-640C-BB260FCE1D86}"/>
              </a:ext>
            </a:extLst>
          </p:cNvPr>
          <p:cNvGrpSpPr/>
          <p:nvPr userDrawn="1"/>
        </p:nvGrpSpPr>
        <p:grpSpPr>
          <a:xfrm>
            <a:off x="-3535232" y="-4482875"/>
            <a:ext cx="23350352" cy="22681750"/>
            <a:chOff x="-2909963" y="-3833622"/>
            <a:chExt cx="19253131" cy="18701943"/>
          </a:xfrm>
        </p:grpSpPr>
        <p:sp>
          <p:nvSpPr>
            <p:cNvPr id="69" name="Freeform: Shape 68">
              <a:extLst>
                <a:ext uri="{FF2B5EF4-FFF2-40B4-BE49-F238E27FC236}">
                  <a16:creationId xmlns:a16="http://schemas.microsoft.com/office/drawing/2014/main" id="{EFADED14-0C3C-A3C3-04E1-65AD04C859C5}"/>
                </a:ext>
              </a:extLst>
            </p:cNvPr>
            <p:cNvSpPr/>
            <p:nvPr/>
          </p:nvSpPr>
          <p:spPr>
            <a:xfrm>
              <a:off x="-1278284" y="-3833622"/>
              <a:ext cx="11123221" cy="11123220"/>
            </a:xfrm>
            <a:custGeom>
              <a:avLst/>
              <a:gdLst>
                <a:gd name="connsiteX0" fmla="*/ 11123221 w 11123221"/>
                <a:gd name="connsiteY0" fmla="*/ 5561611 h 11123221"/>
                <a:gd name="connsiteX1" fmla="*/ 5561611 w 11123221"/>
                <a:gd name="connsiteY1" fmla="*/ 11123221 h 11123221"/>
                <a:gd name="connsiteX2" fmla="*/ 0 w 11123221"/>
                <a:gd name="connsiteY2" fmla="*/ 5561611 h 11123221"/>
                <a:gd name="connsiteX3" fmla="*/ 5561611 w 11123221"/>
                <a:gd name="connsiteY3" fmla="*/ 0 h 11123221"/>
                <a:gd name="connsiteX4" fmla="*/ 11123221 w 11123221"/>
                <a:gd name="connsiteY4" fmla="*/ 5561611 h 11123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221" h="11123221">
                  <a:moveTo>
                    <a:pt x="11123221" y="5561611"/>
                  </a:moveTo>
                  <a:cubicBezTo>
                    <a:pt x="11123221" y="8633204"/>
                    <a:pt x="8633203" y="11123221"/>
                    <a:pt x="5561611" y="11123221"/>
                  </a:cubicBezTo>
                  <a:cubicBezTo>
                    <a:pt x="2490018" y="11123221"/>
                    <a:pt x="0" y="8633204"/>
                    <a:pt x="0" y="5561611"/>
                  </a:cubicBezTo>
                  <a:cubicBezTo>
                    <a:pt x="0" y="2490018"/>
                    <a:pt x="2490018" y="0"/>
                    <a:pt x="5561611" y="0"/>
                  </a:cubicBezTo>
                  <a:cubicBezTo>
                    <a:pt x="8633203" y="0"/>
                    <a:pt x="11123221" y="2490018"/>
                    <a:pt x="11123221" y="5561611"/>
                  </a:cubicBezTo>
                  <a:close/>
                </a:path>
              </a:pathLst>
            </a:custGeom>
            <a:solidFill>
              <a:schemeClr val="accent2"/>
            </a:solidFill>
            <a:ln w="10468"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B9C28B06-F968-6FA0-9A06-96FB0822717B}"/>
                </a:ext>
              </a:extLst>
            </p:cNvPr>
            <p:cNvSpPr/>
            <p:nvPr/>
          </p:nvSpPr>
          <p:spPr>
            <a:xfrm>
              <a:off x="-921855" y="-2396701"/>
              <a:ext cx="17265023" cy="17265022"/>
            </a:xfrm>
            <a:custGeom>
              <a:avLst/>
              <a:gdLst>
                <a:gd name="connsiteX0" fmla="*/ 17265024 w 17265024"/>
                <a:gd name="connsiteY0" fmla="*/ 8632512 h 17265023"/>
                <a:gd name="connsiteX1" fmla="*/ 8632512 w 17265024"/>
                <a:gd name="connsiteY1" fmla="*/ 17265024 h 17265023"/>
                <a:gd name="connsiteX2" fmla="*/ 0 w 17265024"/>
                <a:gd name="connsiteY2" fmla="*/ 8632513 h 17265023"/>
                <a:gd name="connsiteX3" fmla="*/ 8632512 w 17265024"/>
                <a:gd name="connsiteY3" fmla="*/ 1 h 17265023"/>
                <a:gd name="connsiteX4" fmla="*/ 17265024 w 17265024"/>
                <a:gd name="connsiteY4" fmla="*/ 8632512 h 1726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5024" h="17265023">
                  <a:moveTo>
                    <a:pt x="17265024" y="8632512"/>
                  </a:moveTo>
                  <a:cubicBezTo>
                    <a:pt x="17265024" y="13400116"/>
                    <a:pt x="13400116" y="17265024"/>
                    <a:pt x="8632512" y="17265024"/>
                  </a:cubicBezTo>
                  <a:cubicBezTo>
                    <a:pt x="3864907" y="17265024"/>
                    <a:pt x="0" y="13400117"/>
                    <a:pt x="0" y="8632513"/>
                  </a:cubicBezTo>
                  <a:cubicBezTo>
                    <a:pt x="0" y="3864908"/>
                    <a:pt x="3864907" y="1"/>
                    <a:pt x="8632512" y="1"/>
                  </a:cubicBezTo>
                  <a:cubicBezTo>
                    <a:pt x="13400116" y="1"/>
                    <a:pt x="17265024" y="3864908"/>
                    <a:pt x="17265024" y="8632512"/>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D49741E-442A-B8B2-6ED0-E5A5A381D1D8}"/>
                </a:ext>
              </a:extLst>
            </p:cNvPr>
            <p:cNvSpPr/>
            <p:nvPr/>
          </p:nvSpPr>
          <p:spPr>
            <a:xfrm>
              <a:off x="-2909963" y="-2981710"/>
              <a:ext cx="12739088" cy="12739087"/>
            </a:xfrm>
            <a:custGeom>
              <a:avLst/>
              <a:gdLst>
                <a:gd name="connsiteX0" fmla="*/ 12739089 w 12739088"/>
                <a:gd name="connsiteY0" fmla="*/ 6369545 h 12739088"/>
                <a:gd name="connsiteX1" fmla="*/ 6369545 w 12739088"/>
                <a:gd name="connsiteY1" fmla="*/ 12739088 h 12739088"/>
                <a:gd name="connsiteX2" fmla="*/ 0 w 12739088"/>
                <a:gd name="connsiteY2" fmla="*/ 6369545 h 12739088"/>
                <a:gd name="connsiteX3" fmla="*/ 6369545 w 12739088"/>
                <a:gd name="connsiteY3" fmla="*/ 0 h 12739088"/>
                <a:gd name="connsiteX4" fmla="*/ 12739089 w 12739088"/>
                <a:gd name="connsiteY4" fmla="*/ 6369545 h 12739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088" h="12739088">
                  <a:moveTo>
                    <a:pt x="12739089" y="6369545"/>
                  </a:moveTo>
                  <a:cubicBezTo>
                    <a:pt x="12739089" y="9887346"/>
                    <a:pt x="9887347" y="12739088"/>
                    <a:pt x="6369545" y="12739088"/>
                  </a:cubicBezTo>
                  <a:cubicBezTo>
                    <a:pt x="2851743" y="12739088"/>
                    <a:pt x="0" y="9887346"/>
                    <a:pt x="0" y="6369545"/>
                  </a:cubicBezTo>
                  <a:cubicBezTo>
                    <a:pt x="0" y="2851742"/>
                    <a:pt x="2851743" y="0"/>
                    <a:pt x="6369545" y="0"/>
                  </a:cubicBezTo>
                  <a:cubicBezTo>
                    <a:pt x="9887347" y="0"/>
                    <a:pt x="12739089" y="2851742"/>
                    <a:pt x="12739089" y="6369545"/>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grpSp>
      <p:sp>
        <p:nvSpPr>
          <p:cNvPr id="2" name="Holder 2"/>
          <p:cNvSpPr>
            <a:spLocks noGrp="1"/>
          </p:cNvSpPr>
          <p:nvPr userDrawn="1">
            <p:ph type="ctrTitle" hasCustomPrompt="1"/>
          </p:nvPr>
        </p:nvSpPr>
        <p:spPr>
          <a:xfrm>
            <a:off x="12191207" y="4618417"/>
            <a:ext cx="10997500" cy="4479174"/>
          </a:xfrm>
          <a:prstGeom prst="rect">
            <a:avLst/>
          </a:prstGeom>
        </p:spPr>
        <p:txBody>
          <a:bodyPr wrap="square" lIns="0" tIns="0" rIns="0" bIns="0">
            <a:spAutoFit/>
          </a:bodyPr>
          <a:lstStyle>
            <a:lvl1pPr>
              <a:lnSpc>
                <a:spcPct val="80000"/>
              </a:lnSpc>
              <a:defRPr sz="18191" b="0" i="0" spc="-182">
                <a:solidFill>
                  <a:schemeClr val="bg1"/>
                </a:solidFill>
                <a:latin typeface="+mj-lt"/>
                <a:cs typeface="Arial" panose="020B0604020202020204" pitchFamily="34" charset="0"/>
              </a:defRPr>
            </a:lvl1pPr>
          </a:lstStyle>
          <a:p>
            <a:r>
              <a:rPr lang="en-IE"/>
              <a:t>Add Thank you</a:t>
            </a:r>
            <a:endParaRPr/>
          </a:p>
        </p:txBody>
      </p:sp>
      <p:sp>
        <p:nvSpPr>
          <p:cNvPr id="4" name="Freeform: Shape 3">
            <a:extLst>
              <a:ext uri="{FF2B5EF4-FFF2-40B4-BE49-F238E27FC236}">
                <a16:creationId xmlns:a16="http://schemas.microsoft.com/office/drawing/2014/main" id="{E1D18C04-5041-4FEA-59C4-023CD8DAE662}"/>
              </a:ext>
            </a:extLst>
          </p:cNvPr>
          <p:cNvSpPr/>
          <p:nvPr userDrawn="1"/>
        </p:nvSpPr>
        <p:spPr>
          <a:xfrm>
            <a:off x="-6291988" y="-7836064"/>
            <a:ext cx="36966386" cy="29388128"/>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7" name="Graphic 76">
            <a:extLst>
              <a:ext uri="{FF2B5EF4-FFF2-40B4-BE49-F238E27FC236}">
                <a16:creationId xmlns:a16="http://schemas.microsoft.com/office/drawing/2014/main" id="{C53C6786-3BD0-1B2A-7C3F-23ACE26D34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0383" y="812351"/>
            <a:ext cx="8845072" cy="964518"/>
          </a:xfrm>
          <a:prstGeom prst="rect">
            <a:avLst/>
          </a:prstGeom>
        </p:spPr>
      </p:pic>
      <p:cxnSp>
        <p:nvCxnSpPr>
          <p:cNvPr id="6" name="Straight Connector 5">
            <a:extLst>
              <a:ext uri="{FF2B5EF4-FFF2-40B4-BE49-F238E27FC236}">
                <a16:creationId xmlns:a16="http://schemas.microsoft.com/office/drawing/2014/main" id="{4A7440D5-3706-5929-23B4-CE4A8D125E7B}"/>
              </a:ext>
            </a:extLst>
          </p:cNvPr>
          <p:cNvCxnSpPr>
            <a:cxnSpLocks/>
          </p:cNvCxnSpPr>
          <p:nvPr userDrawn="1"/>
        </p:nvCxnSpPr>
        <p:spPr>
          <a:xfrm>
            <a:off x="707954" y="11290304"/>
            <a:ext cx="22966505"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95178EF9-D910-FA63-3C55-FAD978D4781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11862767"/>
            <a:ext cx="24382413" cy="1853234"/>
          </a:xfrm>
          <a:prstGeom prst="rect">
            <a:avLst/>
          </a:prstGeom>
        </p:spPr>
      </p:pic>
    </p:spTree>
    <p:extLst>
      <p:ext uri="{BB962C8B-B14F-4D97-AF65-F5344CB8AC3E}">
        <p14:creationId xmlns:p14="http://schemas.microsoft.com/office/powerpoint/2010/main" val="2488053778"/>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Thank You -editable contact">
    <p:bg>
      <p:bgPr>
        <a:solidFill>
          <a:srgbClr val="393086"/>
        </a:solidFill>
        <a:effectLst/>
      </p:bgPr>
    </p:bg>
    <p:spTree>
      <p:nvGrpSpPr>
        <p:cNvPr id="1" name=""/>
        <p:cNvGrpSpPr/>
        <p:nvPr/>
      </p:nvGrpSpPr>
      <p:grpSpPr>
        <a:xfrm>
          <a:off x="0" y="0"/>
          <a:ext cx="0" cy="0"/>
          <a:chOff x="0" y="0"/>
          <a:chExt cx="0" cy="0"/>
        </a:xfrm>
      </p:grpSpPr>
      <p:grpSp>
        <p:nvGrpSpPr>
          <p:cNvPr id="68" name="Graphic 64">
            <a:extLst>
              <a:ext uri="{FF2B5EF4-FFF2-40B4-BE49-F238E27FC236}">
                <a16:creationId xmlns:a16="http://schemas.microsoft.com/office/drawing/2014/main" id="{6CB9367A-B31D-9293-640C-BB260FCE1D86}"/>
              </a:ext>
            </a:extLst>
          </p:cNvPr>
          <p:cNvGrpSpPr/>
          <p:nvPr userDrawn="1"/>
        </p:nvGrpSpPr>
        <p:grpSpPr>
          <a:xfrm>
            <a:off x="-3535232" y="-4482875"/>
            <a:ext cx="23350352" cy="22681750"/>
            <a:chOff x="-2909963" y="-3833622"/>
            <a:chExt cx="19253131" cy="18701943"/>
          </a:xfrm>
        </p:grpSpPr>
        <p:sp>
          <p:nvSpPr>
            <p:cNvPr id="69" name="Freeform: Shape 68">
              <a:extLst>
                <a:ext uri="{FF2B5EF4-FFF2-40B4-BE49-F238E27FC236}">
                  <a16:creationId xmlns:a16="http://schemas.microsoft.com/office/drawing/2014/main" id="{EFADED14-0C3C-A3C3-04E1-65AD04C859C5}"/>
                </a:ext>
              </a:extLst>
            </p:cNvPr>
            <p:cNvSpPr/>
            <p:nvPr/>
          </p:nvSpPr>
          <p:spPr>
            <a:xfrm>
              <a:off x="-1278284" y="-3833622"/>
              <a:ext cx="11123221" cy="11123220"/>
            </a:xfrm>
            <a:custGeom>
              <a:avLst/>
              <a:gdLst>
                <a:gd name="connsiteX0" fmla="*/ 11123221 w 11123221"/>
                <a:gd name="connsiteY0" fmla="*/ 5561611 h 11123221"/>
                <a:gd name="connsiteX1" fmla="*/ 5561611 w 11123221"/>
                <a:gd name="connsiteY1" fmla="*/ 11123221 h 11123221"/>
                <a:gd name="connsiteX2" fmla="*/ 0 w 11123221"/>
                <a:gd name="connsiteY2" fmla="*/ 5561611 h 11123221"/>
                <a:gd name="connsiteX3" fmla="*/ 5561611 w 11123221"/>
                <a:gd name="connsiteY3" fmla="*/ 0 h 11123221"/>
                <a:gd name="connsiteX4" fmla="*/ 11123221 w 11123221"/>
                <a:gd name="connsiteY4" fmla="*/ 5561611 h 11123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221" h="11123221">
                  <a:moveTo>
                    <a:pt x="11123221" y="5561611"/>
                  </a:moveTo>
                  <a:cubicBezTo>
                    <a:pt x="11123221" y="8633204"/>
                    <a:pt x="8633203" y="11123221"/>
                    <a:pt x="5561611" y="11123221"/>
                  </a:cubicBezTo>
                  <a:cubicBezTo>
                    <a:pt x="2490018" y="11123221"/>
                    <a:pt x="0" y="8633204"/>
                    <a:pt x="0" y="5561611"/>
                  </a:cubicBezTo>
                  <a:cubicBezTo>
                    <a:pt x="0" y="2490018"/>
                    <a:pt x="2490018" y="0"/>
                    <a:pt x="5561611" y="0"/>
                  </a:cubicBezTo>
                  <a:cubicBezTo>
                    <a:pt x="8633203" y="0"/>
                    <a:pt x="11123221" y="2490018"/>
                    <a:pt x="11123221" y="5561611"/>
                  </a:cubicBezTo>
                  <a:close/>
                </a:path>
              </a:pathLst>
            </a:custGeom>
            <a:solidFill>
              <a:schemeClr val="accent2"/>
            </a:solidFill>
            <a:ln w="10468"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B9C28B06-F968-6FA0-9A06-96FB0822717B}"/>
                </a:ext>
              </a:extLst>
            </p:cNvPr>
            <p:cNvSpPr/>
            <p:nvPr/>
          </p:nvSpPr>
          <p:spPr>
            <a:xfrm>
              <a:off x="-921855" y="-2396701"/>
              <a:ext cx="17265023" cy="17265022"/>
            </a:xfrm>
            <a:custGeom>
              <a:avLst/>
              <a:gdLst>
                <a:gd name="connsiteX0" fmla="*/ 17265024 w 17265024"/>
                <a:gd name="connsiteY0" fmla="*/ 8632512 h 17265023"/>
                <a:gd name="connsiteX1" fmla="*/ 8632512 w 17265024"/>
                <a:gd name="connsiteY1" fmla="*/ 17265024 h 17265023"/>
                <a:gd name="connsiteX2" fmla="*/ 0 w 17265024"/>
                <a:gd name="connsiteY2" fmla="*/ 8632513 h 17265023"/>
                <a:gd name="connsiteX3" fmla="*/ 8632512 w 17265024"/>
                <a:gd name="connsiteY3" fmla="*/ 1 h 17265023"/>
                <a:gd name="connsiteX4" fmla="*/ 17265024 w 17265024"/>
                <a:gd name="connsiteY4" fmla="*/ 8632512 h 1726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5024" h="17265023">
                  <a:moveTo>
                    <a:pt x="17265024" y="8632512"/>
                  </a:moveTo>
                  <a:cubicBezTo>
                    <a:pt x="17265024" y="13400116"/>
                    <a:pt x="13400116" y="17265024"/>
                    <a:pt x="8632512" y="17265024"/>
                  </a:cubicBezTo>
                  <a:cubicBezTo>
                    <a:pt x="3864907" y="17265024"/>
                    <a:pt x="0" y="13400117"/>
                    <a:pt x="0" y="8632513"/>
                  </a:cubicBezTo>
                  <a:cubicBezTo>
                    <a:pt x="0" y="3864908"/>
                    <a:pt x="3864907" y="1"/>
                    <a:pt x="8632512" y="1"/>
                  </a:cubicBezTo>
                  <a:cubicBezTo>
                    <a:pt x="13400116" y="1"/>
                    <a:pt x="17265024" y="3864908"/>
                    <a:pt x="17265024" y="8632512"/>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D49741E-442A-B8B2-6ED0-E5A5A381D1D8}"/>
                </a:ext>
              </a:extLst>
            </p:cNvPr>
            <p:cNvSpPr/>
            <p:nvPr/>
          </p:nvSpPr>
          <p:spPr>
            <a:xfrm>
              <a:off x="-2909963" y="-2981710"/>
              <a:ext cx="12739088" cy="12739087"/>
            </a:xfrm>
            <a:custGeom>
              <a:avLst/>
              <a:gdLst>
                <a:gd name="connsiteX0" fmla="*/ 12739089 w 12739088"/>
                <a:gd name="connsiteY0" fmla="*/ 6369545 h 12739088"/>
                <a:gd name="connsiteX1" fmla="*/ 6369545 w 12739088"/>
                <a:gd name="connsiteY1" fmla="*/ 12739088 h 12739088"/>
                <a:gd name="connsiteX2" fmla="*/ 0 w 12739088"/>
                <a:gd name="connsiteY2" fmla="*/ 6369545 h 12739088"/>
                <a:gd name="connsiteX3" fmla="*/ 6369545 w 12739088"/>
                <a:gd name="connsiteY3" fmla="*/ 0 h 12739088"/>
                <a:gd name="connsiteX4" fmla="*/ 12739089 w 12739088"/>
                <a:gd name="connsiteY4" fmla="*/ 6369545 h 12739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088" h="12739088">
                  <a:moveTo>
                    <a:pt x="12739089" y="6369545"/>
                  </a:moveTo>
                  <a:cubicBezTo>
                    <a:pt x="12739089" y="9887346"/>
                    <a:pt x="9887347" y="12739088"/>
                    <a:pt x="6369545" y="12739088"/>
                  </a:cubicBezTo>
                  <a:cubicBezTo>
                    <a:pt x="2851743" y="12739088"/>
                    <a:pt x="0" y="9887346"/>
                    <a:pt x="0" y="6369545"/>
                  </a:cubicBezTo>
                  <a:cubicBezTo>
                    <a:pt x="0" y="2851742"/>
                    <a:pt x="2851743" y="0"/>
                    <a:pt x="6369545" y="0"/>
                  </a:cubicBezTo>
                  <a:cubicBezTo>
                    <a:pt x="9887347" y="0"/>
                    <a:pt x="12739089" y="2851742"/>
                    <a:pt x="12739089" y="6369545"/>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grpSp>
      <p:sp>
        <p:nvSpPr>
          <p:cNvPr id="2" name="Holder 2"/>
          <p:cNvSpPr>
            <a:spLocks noGrp="1"/>
          </p:cNvSpPr>
          <p:nvPr userDrawn="1">
            <p:ph type="ctrTitle" hasCustomPrompt="1"/>
          </p:nvPr>
        </p:nvSpPr>
        <p:spPr>
          <a:xfrm>
            <a:off x="12191207" y="4618417"/>
            <a:ext cx="10997500" cy="4479174"/>
          </a:xfrm>
          <a:prstGeom prst="rect">
            <a:avLst/>
          </a:prstGeom>
        </p:spPr>
        <p:txBody>
          <a:bodyPr wrap="square" lIns="0" tIns="0" rIns="0" bIns="0">
            <a:spAutoFit/>
          </a:bodyPr>
          <a:lstStyle>
            <a:lvl1pPr>
              <a:lnSpc>
                <a:spcPct val="80000"/>
              </a:lnSpc>
              <a:defRPr sz="18191" b="0" i="0" spc="-182">
                <a:solidFill>
                  <a:schemeClr val="bg1"/>
                </a:solidFill>
                <a:latin typeface="+mj-lt"/>
                <a:cs typeface="Arial" panose="020B0604020202020204" pitchFamily="34" charset="0"/>
              </a:defRPr>
            </a:lvl1pPr>
          </a:lstStyle>
          <a:p>
            <a:r>
              <a:rPr lang="en-IE"/>
              <a:t>Add Thank you</a:t>
            </a:r>
            <a:endParaRPr/>
          </a:p>
        </p:txBody>
      </p:sp>
      <p:sp>
        <p:nvSpPr>
          <p:cNvPr id="4" name="Freeform: Shape 3">
            <a:extLst>
              <a:ext uri="{FF2B5EF4-FFF2-40B4-BE49-F238E27FC236}">
                <a16:creationId xmlns:a16="http://schemas.microsoft.com/office/drawing/2014/main" id="{E1D18C04-5041-4FEA-59C4-023CD8DAE662}"/>
              </a:ext>
            </a:extLst>
          </p:cNvPr>
          <p:cNvSpPr/>
          <p:nvPr userDrawn="1"/>
        </p:nvSpPr>
        <p:spPr>
          <a:xfrm>
            <a:off x="-6291988" y="-7836064"/>
            <a:ext cx="36966386" cy="29388128"/>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7" name="Graphic 76">
            <a:extLst>
              <a:ext uri="{FF2B5EF4-FFF2-40B4-BE49-F238E27FC236}">
                <a16:creationId xmlns:a16="http://schemas.microsoft.com/office/drawing/2014/main" id="{C53C6786-3BD0-1B2A-7C3F-23ACE26D34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0383" y="812351"/>
            <a:ext cx="8845072" cy="964518"/>
          </a:xfrm>
          <a:prstGeom prst="rect">
            <a:avLst/>
          </a:prstGeom>
        </p:spPr>
      </p:pic>
      <p:cxnSp>
        <p:nvCxnSpPr>
          <p:cNvPr id="6" name="Straight Connector 5">
            <a:extLst>
              <a:ext uri="{FF2B5EF4-FFF2-40B4-BE49-F238E27FC236}">
                <a16:creationId xmlns:a16="http://schemas.microsoft.com/office/drawing/2014/main" id="{4A7440D5-3706-5929-23B4-CE4A8D125E7B}"/>
              </a:ext>
            </a:extLst>
          </p:cNvPr>
          <p:cNvCxnSpPr>
            <a:cxnSpLocks/>
          </p:cNvCxnSpPr>
          <p:nvPr userDrawn="1"/>
        </p:nvCxnSpPr>
        <p:spPr>
          <a:xfrm>
            <a:off x="707954" y="11290304"/>
            <a:ext cx="22966505"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12">
            <a:extLst>
              <a:ext uri="{FF2B5EF4-FFF2-40B4-BE49-F238E27FC236}">
                <a16:creationId xmlns:a16="http://schemas.microsoft.com/office/drawing/2014/main" id="{4263637F-3076-0E97-C826-8AC7A025D28E}"/>
              </a:ext>
            </a:extLst>
          </p:cNvPr>
          <p:cNvSpPr>
            <a:spLocks noGrp="1"/>
          </p:cNvSpPr>
          <p:nvPr>
            <p:ph type="body" sz="quarter" idx="11" hasCustomPrompt="1"/>
          </p:nvPr>
        </p:nvSpPr>
        <p:spPr>
          <a:xfrm>
            <a:off x="16812006" y="11848438"/>
            <a:ext cx="6376701" cy="1293816"/>
          </a:xfrm>
          <a:prstGeom prst="rect">
            <a:avLst/>
          </a:prstGeom>
        </p:spPr>
        <p:txBody>
          <a:bodyPr>
            <a:normAutofit/>
          </a:bodyPr>
          <a:lstStyle>
            <a:lvl1pPr>
              <a:defRPr sz="3200" b="0">
                <a:solidFill>
                  <a:schemeClr val="bg1"/>
                </a:solidFill>
                <a:latin typeface="+mn-lt"/>
                <a:cs typeface="Arial" panose="020B0604020202020204" pitchFamily="34" charset="0"/>
              </a:defRPr>
            </a:lvl1pPr>
            <a:lvl2pPr>
              <a:defRPr sz="3396">
                <a:solidFill>
                  <a:schemeClr val="bg1"/>
                </a:solidFill>
                <a:latin typeface="Arial" panose="020B0604020202020204" pitchFamily="34" charset="0"/>
                <a:cs typeface="Arial" panose="020B0604020202020204" pitchFamily="34" charset="0"/>
              </a:defRPr>
            </a:lvl2pPr>
            <a:lvl3pPr>
              <a:defRPr sz="3396">
                <a:solidFill>
                  <a:schemeClr val="bg1"/>
                </a:solidFill>
                <a:latin typeface="Arial" panose="020B0604020202020204" pitchFamily="34" charset="0"/>
                <a:cs typeface="Arial" panose="020B0604020202020204" pitchFamily="34" charset="0"/>
              </a:defRPr>
            </a:lvl3pPr>
            <a:lvl4pPr>
              <a:defRPr sz="3396">
                <a:solidFill>
                  <a:schemeClr val="bg1"/>
                </a:solidFill>
                <a:latin typeface="Arial" panose="020B0604020202020204" pitchFamily="34" charset="0"/>
                <a:cs typeface="Arial" panose="020B0604020202020204" pitchFamily="34" charset="0"/>
              </a:defRPr>
            </a:lvl4pPr>
            <a:lvl5pPr>
              <a:defRPr sz="3396">
                <a:solidFill>
                  <a:schemeClr val="bg1"/>
                </a:solidFill>
                <a:latin typeface="Arial" panose="020B0604020202020204" pitchFamily="34" charset="0"/>
                <a:cs typeface="Arial" panose="020B0604020202020204" pitchFamily="34" charset="0"/>
              </a:defRPr>
            </a:lvl5pPr>
          </a:lstStyle>
          <a:p>
            <a:pPr lvl="0"/>
            <a:r>
              <a:rPr lang="en-GB"/>
              <a:t>E: info@sdublincoco.ie</a:t>
            </a:r>
            <a:br>
              <a:rPr lang="en-GB"/>
            </a:br>
            <a:r>
              <a:rPr lang="en-GB"/>
              <a:t>T: 01 4149000</a:t>
            </a:r>
            <a:endParaRPr lang="en-US"/>
          </a:p>
        </p:txBody>
      </p:sp>
    </p:spTree>
    <p:extLst>
      <p:ext uri="{BB962C8B-B14F-4D97-AF65-F5344CB8AC3E}">
        <p14:creationId xmlns:p14="http://schemas.microsoft.com/office/powerpoint/2010/main" val="284910878"/>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green">
    <p:bg>
      <p:bgPr>
        <a:solidFill>
          <a:srgbClr val="84C1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4004A-27A2-8131-D9AC-1D1FF6551F24}"/>
              </a:ext>
            </a:extLst>
          </p:cNvPr>
          <p:cNvSpPr>
            <a:spLocks noGrp="1"/>
          </p:cNvSpPr>
          <p:nvPr>
            <p:ph type="title" hasCustomPrompt="1"/>
          </p:nvPr>
        </p:nvSpPr>
        <p:spPr>
          <a:xfrm>
            <a:off x="1282700" y="4698000"/>
            <a:ext cx="16188098" cy="4667945"/>
          </a:xfrm>
        </p:spPr>
        <p:txBody>
          <a:bodyPr wrap="square" lIns="0" tIns="0" rIns="0" bIns="0" anchor="t">
            <a:spAutoFit/>
          </a:bodyPr>
          <a:lstStyle>
            <a:lvl1pPr>
              <a:lnSpc>
                <a:spcPts val="18200"/>
              </a:lnSpc>
              <a:defRPr sz="15200" b="1">
                <a:solidFill>
                  <a:schemeClr val="tx2"/>
                </a:solidFill>
              </a:defRPr>
            </a:lvl1pPr>
          </a:lstStyle>
          <a:p>
            <a:r>
              <a:rPr lang="en-GB"/>
              <a:t>Section breaks look like this </a:t>
            </a:r>
            <a:endParaRPr lang="en-US"/>
          </a:p>
        </p:txBody>
      </p:sp>
      <p:sp>
        <p:nvSpPr>
          <p:cNvPr id="11" name="Text Placeholder 10">
            <a:extLst>
              <a:ext uri="{FF2B5EF4-FFF2-40B4-BE49-F238E27FC236}">
                <a16:creationId xmlns:a16="http://schemas.microsoft.com/office/drawing/2014/main" id="{5E4C0115-80F6-36FF-7472-714C697EC3E0}"/>
              </a:ext>
            </a:extLst>
          </p:cNvPr>
          <p:cNvSpPr>
            <a:spLocks noGrp="1"/>
          </p:cNvSpPr>
          <p:nvPr>
            <p:ph type="body" sz="quarter" idx="11" hasCustomPrompt="1"/>
          </p:nvPr>
        </p:nvSpPr>
        <p:spPr>
          <a:xfrm>
            <a:off x="18132425" y="11252200"/>
            <a:ext cx="4967288" cy="1449388"/>
          </a:xfrm>
        </p:spPr>
        <p:txBody>
          <a:bodyPr lIns="0" tIns="0" rIns="0" bIns="0" anchor="b" anchorCtr="0">
            <a:noAutofit/>
          </a:bodyPr>
          <a:lstStyle>
            <a:lvl1pPr marL="0" indent="0">
              <a:lnSpc>
                <a:spcPts val="2880"/>
              </a:lnSpc>
              <a:spcBef>
                <a:spcPts val="0"/>
              </a:spcBef>
              <a:buNone/>
              <a:defRPr sz="2400">
                <a:solidFill>
                  <a:schemeClr val="tx2"/>
                </a:solidFill>
              </a:defRPr>
            </a:lvl1pPr>
            <a:lvl2pPr marL="914354" indent="0">
              <a:buNone/>
              <a:defRPr sz="2400"/>
            </a:lvl2pPr>
            <a:lvl3pPr marL="1828709" indent="0">
              <a:buNone/>
              <a:defRPr sz="2400"/>
            </a:lvl3pPr>
            <a:lvl4pPr marL="2743063" indent="0">
              <a:buNone/>
              <a:defRPr sz="2400"/>
            </a:lvl4pPr>
            <a:lvl5pPr marL="3657417" indent="0">
              <a:buNone/>
              <a:defRPr sz="2400"/>
            </a:lvl5pPr>
          </a:lstStyle>
          <a:p>
            <a:pPr lvl="0"/>
            <a:r>
              <a:rPr lang="en-GB"/>
              <a:t>Subtitle, version, date and/or more information text goes here. Delete if not needed.</a:t>
            </a:r>
          </a:p>
        </p:txBody>
      </p:sp>
      <p:pic>
        <p:nvPicPr>
          <p:cNvPr id="5" name="Picture 4">
            <a:extLst>
              <a:ext uri="{FF2B5EF4-FFF2-40B4-BE49-F238E27FC236}">
                <a16:creationId xmlns:a16="http://schemas.microsoft.com/office/drawing/2014/main" id="{5B6D3F45-CB35-922A-AF51-8329FE3E9BF3}"/>
              </a:ext>
            </a:extLst>
          </p:cNvPr>
          <p:cNvPicPr>
            <a:picLocks noChangeAspect="1"/>
          </p:cNvPicPr>
          <p:nvPr userDrawn="1"/>
        </p:nvPicPr>
        <p:blipFill>
          <a:blip r:embed="rId2"/>
          <a:stretch>
            <a:fillRect/>
          </a:stretch>
        </p:blipFill>
        <p:spPr>
          <a:xfrm>
            <a:off x="21232013" y="12798000"/>
            <a:ext cx="1879600" cy="558800"/>
          </a:xfrm>
          <a:prstGeom prst="rect">
            <a:avLst/>
          </a:prstGeom>
        </p:spPr>
      </p:pic>
      <p:sp>
        <p:nvSpPr>
          <p:cNvPr id="3" name="Text Placeholder 3">
            <a:extLst>
              <a:ext uri="{FF2B5EF4-FFF2-40B4-BE49-F238E27FC236}">
                <a16:creationId xmlns:a16="http://schemas.microsoft.com/office/drawing/2014/main" id="{9528F930-FE86-DA76-C95F-B457E8C39DDC}"/>
              </a:ext>
            </a:extLst>
          </p:cNvPr>
          <p:cNvSpPr>
            <a:spLocks noGrp="1"/>
          </p:cNvSpPr>
          <p:nvPr>
            <p:ph type="body" sz="quarter" idx="12" hasCustomPrompt="1"/>
          </p:nvPr>
        </p:nvSpPr>
        <p:spPr>
          <a:xfrm>
            <a:off x="1282700" y="1600200"/>
            <a:ext cx="4967288" cy="2319338"/>
          </a:xfrm>
        </p:spPr>
        <p:txBody>
          <a:bodyPr>
            <a:noAutofit/>
          </a:bodyPr>
          <a:lstStyle>
            <a:lvl1pPr marL="0" indent="0">
              <a:lnSpc>
                <a:spcPts val="18200"/>
              </a:lnSpc>
              <a:spcBef>
                <a:spcPts val="0"/>
              </a:spcBef>
              <a:buNone/>
              <a:defRPr sz="15200">
                <a:solidFill>
                  <a:schemeClr val="tx2"/>
                </a:solidFill>
              </a:defRPr>
            </a:lvl1pPr>
            <a:lvl2pPr marL="914354" indent="0">
              <a:buNone/>
              <a:defRPr/>
            </a:lvl2pPr>
            <a:lvl3pPr marL="1828709" indent="0">
              <a:buNone/>
              <a:defRPr/>
            </a:lvl3pPr>
            <a:lvl4pPr marL="2743063" indent="0">
              <a:buNone/>
              <a:defRPr/>
            </a:lvl4pPr>
            <a:lvl5pPr marL="3657417" indent="0">
              <a:buNone/>
              <a:defRPr/>
            </a:lvl5pPr>
          </a:lstStyle>
          <a:p>
            <a:pPr lvl="0"/>
            <a:r>
              <a:rPr lang="en-GB"/>
              <a:t>01</a:t>
            </a:r>
            <a:endParaRPr lang="en-US"/>
          </a:p>
        </p:txBody>
      </p:sp>
    </p:spTree>
    <p:extLst>
      <p:ext uri="{BB962C8B-B14F-4D97-AF65-F5344CB8AC3E}">
        <p14:creationId xmlns:p14="http://schemas.microsoft.com/office/powerpoint/2010/main" val="29546979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hank you - Light Blue &amp; Green">
    <p:bg>
      <p:bgPr>
        <a:solidFill>
          <a:schemeClr val="accent5"/>
        </a:solidFill>
        <a:effectLst/>
      </p:bgPr>
    </p:bg>
    <p:spTree>
      <p:nvGrpSpPr>
        <p:cNvPr id="1" name=""/>
        <p:cNvGrpSpPr/>
        <p:nvPr/>
      </p:nvGrpSpPr>
      <p:grpSpPr>
        <a:xfrm>
          <a:off x="0" y="0"/>
          <a:ext cx="0" cy="0"/>
          <a:chOff x="0" y="0"/>
          <a:chExt cx="0" cy="0"/>
        </a:xfrm>
      </p:grpSpPr>
      <p:grpSp>
        <p:nvGrpSpPr>
          <p:cNvPr id="68" name="Graphic 137">
            <a:extLst>
              <a:ext uri="{FF2B5EF4-FFF2-40B4-BE49-F238E27FC236}">
                <a16:creationId xmlns:a16="http://schemas.microsoft.com/office/drawing/2014/main" id="{476DD7FB-8F70-B10A-2421-9F7E04D5C772}"/>
              </a:ext>
            </a:extLst>
          </p:cNvPr>
          <p:cNvGrpSpPr/>
          <p:nvPr/>
        </p:nvGrpSpPr>
        <p:grpSpPr>
          <a:xfrm>
            <a:off x="-3504972" y="-4571999"/>
            <a:ext cx="21868981" cy="21200974"/>
            <a:chOff x="-2952030" y="-3864416"/>
            <a:chExt cx="18105979" cy="17553005"/>
          </a:xfrm>
        </p:grpSpPr>
        <p:sp>
          <p:nvSpPr>
            <p:cNvPr id="69" name="Freeform: Shape 68">
              <a:extLst>
                <a:ext uri="{FF2B5EF4-FFF2-40B4-BE49-F238E27FC236}">
                  <a16:creationId xmlns:a16="http://schemas.microsoft.com/office/drawing/2014/main" id="{C0B9BFEB-FBF0-5B9F-29AC-D7D94052A32C}"/>
                </a:ext>
              </a:extLst>
            </p:cNvPr>
            <p:cNvSpPr/>
            <p:nvPr/>
          </p:nvSpPr>
          <p:spPr>
            <a:xfrm>
              <a:off x="-1315057" y="-3864416"/>
              <a:ext cx="11159320" cy="11159321"/>
            </a:xfrm>
            <a:custGeom>
              <a:avLst/>
              <a:gdLst>
                <a:gd name="connsiteX0" fmla="*/ 11159321 w 11159320"/>
                <a:gd name="connsiteY0" fmla="*/ 5579661 h 11159321"/>
                <a:gd name="connsiteX1" fmla="*/ 5579660 w 11159320"/>
                <a:gd name="connsiteY1" fmla="*/ 11159322 h 11159321"/>
                <a:gd name="connsiteX2" fmla="*/ 0 w 11159320"/>
                <a:gd name="connsiteY2" fmla="*/ 5579661 h 11159321"/>
                <a:gd name="connsiteX3" fmla="*/ 5579660 w 11159320"/>
                <a:gd name="connsiteY3" fmla="*/ 0 h 11159321"/>
                <a:gd name="connsiteX4" fmla="*/ 11159321 w 11159320"/>
                <a:gd name="connsiteY4" fmla="*/ 5579661 h 11159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9320" h="11159321">
                  <a:moveTo>
                    <a:pt x="11159321" y="5579661"/>
                  </a:moveTo>
                  <a:cubicBezTo>
                    <a:pt x="11159321" y="8661223"/>
                    <a:pt x="8661222" y="11159322"/>
                    <a:pt x="5579660" y="11159322"/>
                  </a:cubicBezTo>
                  <a:cubicBezTo>
                    <a:pt x="2498099" y="11159322"/>
                    <a:pt x="0" y="8661223"/>
                    <a:pt x="0" y="5579661"/>
                  </a:cubicBezTo>
                  <a:cubicBezTo>
                    <a:pt x="0" y="2498100"/>
                    <a:pt x="2498099" y="0"/>
                    <a:pt x="5579660" y="0"/>
                  </a:cubicBezTo>
                  <a:cubicBezTo>
                    <a:pt x="8661222" y="0"/>
                    <a:pt x="11159321" y="2498100"/>
                    <a:pt x="11159321" y="5579661"/>
                  </a:cubicBezTo>
                  <a:close/>
                </a:path>
              </a:pathLst>
            </a:custGeom>
            <a:gradFill flip="none" rotWithShape="1">
              <a:gsLst>
                <a:gs pos="10000">
                  <a:schemeClr val="accent3"/>
                </a:gs>
                <a:gs pos="100000">
                  <a:srgbClr val="C7E634"/>
                </a:gs>
              </a:gsLst>
              <a:lin ang="13800000" scaled="0"/>
              <a:tileRect/>
            </a:gradFill>
            <a:ln w="10502"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65C7921D-1791-AAB4-C7A8-9339CEFF6813}"/>
                </a:ext>
              </a:extLst>
            </p:cNvPr>
            <p:cNvSpPr/>
            <p:nvPr/>
          </p:nvSpPr>
          <p:spPr>
            <a:xfrm>
              <a:off x="252163" y="-1213197"/>
              <a:ext cx="14901785" cy="14901786"/>
            </a:xfrm>
            <a:custGeom>
              <a:avLst/>
              <a:gdLst>
                <a:gd name="connsiteX0" fmla="*/ 14901786 w 14901785"/>
                <a:gd name="connsiteY0" fmla="*/ 7450893 h 14901786"/>
                <a:gd name="connsiteX1" fmla="*/ 7450893 w 14901785"/>
                <a:gd name="connsiteY1" fmla="*/ 14901787 h 14901786"/>
                <a:gd name="connsiteX2" fmla="*/ 0 w 14901785"/>
                <a:gd name="connsiteY2" fmla="*/ 7450893 h 14901786"/>
                <a:gd name="connsiteX3" fmla="*/ 7450893 w 14901785"/>
                <a:gd name="connsiteY3" fmla="*/ 0 h 14901786"/>
                <a:gd name="connsiteX4" fmla="*/ 14901786 w 14901785"/>
                <a:gd name="connsiteY4" fmla="*/ 7450893 h 14901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1785" h="14901786">
                  <a:moveTo>
                    <a:pt x="14901786" y="7450893"/>
                  </a:moveTo>
                  <a:cubicBezTo>
                    <a:pt x="14901786" y="11565908"/>
                    <a:pt x="11565908" y="14901787"/>
                    <a:pt x="7450893" y="14901787"/>
                  </a:cubicBezTo>
                  <a:cubicBezTo>
                    <a:pt x="3335879" y="14901787"/>
                    <a:pt x="0" y="11565908"/>
                    <a:pt x="0" y="7450893"/>
                  </a:cubicBezTo>
                  <a:cubicBezTo>
                    <a:pt x="0" y="3335879"/>
                    <a:pt x="3335879" y="0"/>
                    <a:pt x="7450893" y="0"/>
                  </a:cubicBezTo>
                  <a:cubicBezTo>
                    <a:pt x="11565907" y="0"/>
                    <a:pt x="14901786" y="3335879"/>
                    <a:pt x="14901786" y="7450893"/>
                  </a:cubicBezTo>
                  <a:close/>
                </a:path>
              </a:pathLst>
            </a:custGeom>
            <a:gradFill>
              <a:gsLst>
                <a:gs pos="10000">
                  <a:schemeClr val="accent3"/>
                </a:gs>
                <a:gs pos="70000">
                  <a:schemeClr val="accent3">
                    <a:alpha val="0"/>
                  </a:schemeClr>
                </a:gs>
              </a:gsLst>
              <a:path path="circle">
                <a:fillToRect l="50000" t="50000" r="50000" b="50000"/>
              </a:path>
            </a:gradFill>
            <a:ln w="10502"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AFB4422B-CC74-C157-7ECF-970E5170A8B1}"/>
                </a:ext>
              </a:extLst>
            </p:cNvPr>
            <p:cNvSpPr/>
            <p:nvPr/>
          </p:nvSpPr>
          <p:spPr>
            <a:xfrm>
              <a:off x="-2952030" y="-3009740"/>
              <a:ext cx="12780432" cy="12780433"/>
            </a:xfrm>
            <a:custGeom>
              <a:avLst/>
              <a:gdLst>
                <a:gd name="connsiteX0" fmla="*/ 12780432 w 12780432"/>
                <a:gd name="connsiteY0" fmla="*/ 6390217 h 12780433"/>
                <a:gd name="connsiteX1" fmla="*/ 6390217 w 12780432"/>
                <a:gd name="connsiteY1" fmla="*/ 12780433 h 12780433"/>
                <a:gd name="connsiteX2" fmla="*/ 0 w 12780432"/>
                <a:gd name="connsiteY2" fmla="*/ 6390217 h 12780433"/>
                <a:gd name="connsiteX3" fmla="*/ 6390217 w 12780432"/>
                <a:gd name="connsiteY3" fmla="*/ 0 h 12780433"/>
                <a:gd name="connsiteX4" fmla="*/ 12780432 w 12780432"/>
                <a:gd name="connsiteY4" fmla="*/ 6390217 h 12780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0432" h="12780433">
                  <a:moveTo>
                    <a:pt x="12780432" y="6390217"/>
                  </a:moveTo>
                  <a:cubicBezTo>
                    <a:pt x="12780432" y="9919436"/>
                    <a:pt x="9919435" y="12780433"/>
                    <a:pt x="6390217" y="12780433"/>
                  </a:cubicBezTo>
                  <a:cubicBezTo>
                    <a:pt x="2860998" y="12780433"/>
                    <a:pt x="0" y="9919436"/>
                    <a:pt x="0" y="6390217"/>
                  </a:cubicBezTo>
                  <a:cubicBezTo>
                    <a:pt x="0" y="2860998"/>
                    <a:pt x="2860998" y="0"/>
                    <a:pt x="6390217" y="0"/>
                  </a:cubicBezTo>
                  <a:cubicBezTo>
                    <a:pt x="9919435" y="0"/>
                    <a:pt x="12780432" y="2860998"/>
                    <a:pt x="12780432" y="6390217"/>
                  </a:cubicBezTo>
                  <a:close/>
                </a:path>
              </a:pathLst>
            </a:custGeom>
            <a:gradFill>
              <a:gsLst>
                <a:gs pos="10000">
                  <a:schemeClr val="accent3"/>
                </a:gs>
                <a:gs pos="70000">
                  <a:schemeClr val="accent3">
                    <a:alpha val="0"/>
                  </a:schemeClr>
                </a:gs>
              </a:gsLst>
              <a:path path="circle">
                <a:fillToRect l="50000" t="50000" r="50000" b="50000"/>
              </a:path>
            </a:gradFill>
            <a:ln w="10502" cap="flat">
              <a:noFill/>
              <a:prstDash val="solid"/>
              <a:miter/>
            </a:ln>
          </p:spPr>
          <p:txBody>
            <a:bodyPr rtlCol="0" anchor="ctr"/>
            <a:lstStyle/>
            <a:p>
              <a:endParaRPr lang="en-GB"/>
            </a:p>
          </p:txBody>
        </p:sp>
      </p:grpSp>
      <p:sp>
        <p:nvSpPr>
          <p:cNvPr id="2" name="Holder 2"/>
          <p:cNvSpPr>
            <a:spLocks noGrp="1"/>
          </p:cNvSpPr>
          <p:nvPr userDrawn="1">
            <p:ph type="ctrTitle" hasCustomPrompt="1"/>
          </p:nvPr>
        </p:nvSpPr>
        <p:spPr>
          <a:xfrm>
            <a:off x="9788391" y="4618417"/>
            <a:ext cx="13400316" cy="4479174"/>
          </a:xfrm>
          <a:prstGeom prst="rect">
            <a:avLst/>
          </a:prstGeom>
        </p:spPr>
        <p:txBody>
          <a:bodyPr wrap="square" lIns="0" tIns="0" rIns="0" bIns="0">
            <a:spAutoFit/>
          </a:bodyPr>
          <a:lstStyle>
            <a:lvl1pPr algn="r">
              <a:lnSpc>
                <a:spcPct val="80000"/>
              </a:lnSpc>
              <a:defRPr sz="18191" b="0" i="0" spc="-182">
                <a:solidFill>
                  <a:srgbClr val="363A92"/>
                </a:solidFill>
                <a:latin typeface="+mj-lt"/>
                <a:cs typeface="Arial" panose="020B0604020202020204" pitchFamily="34" charset="0"/>
              </a:defRPr>
            </a:lvl1pPr>
          </a:lstStyle>
          <a:p>
            <a:r>
              <a:rPr lang="en-IE"/>
              <a:t>Add Thank you</a:t>
            </a:r>
            <a:endParaRPr/>
          </a:p>
        </p:txBody>
      </p:sp>
      <p:sp>
        <p:nvSpPr>
          <p:cNvPr id="13" name="Text Placeholder 12">
            <a:extLst>
              <a:ext uri="{FF2B5EF4-FFF2-40B4-BE49-F238E27FC236}">
                <a16:creationId xmlns:a16="http://schemas.microsoft.com/office/drawing/2014/main" id="{FF21DE71-5293-392E-0B40-AC2F6BD0C9BC}"/>
              </a:ext>
            </a:extLst>
          </p:cNvPr>
          <p:cNvSpPr>
            <a:spLocks noGrp="1"/>
          </p:cNvSpPr>
          <p:nvPr>
            <p:ph type="body" sz="quarter" idx="10" hasCustomPrompt="1"/>
          </p:nvPr>
        </p:nvSpPr>
        <p:spPr>
          <a:xfrm>
            <a:off x="9788393" y="11848438"/>
            <a:ext cx="6376701" cy="1293816"/>
          </a:xfrm>
          <a:prstGeom prst="rect">
            <a:avLst/>
          </a:prstGeom>
        </p:spPr>
        <p:txBody>
          <a:bodyPr>
            <a:normAutofit/>
          </a:bodyPr>
          <a:lstStyle>
            <a:lvl1pPr>
              <a:defRPr sz="3200" b="1">
                <a:solidFill>
                  <a:srgbClr val="363A92"/>
                </a:solidFill>
                <a:latin typeface="+mn-lt"/>
                <a:cs typeface="Arial" panose="020B0604020202020204" pitchFamily="34" charset="0"/>
              </a:defRPr>
            </a:lvl1pPr>
            <a:lvl2pPr algn="r">
              <a:defRPr sz="3396" b="1">
                <a:solidFill>
                  <a:schemeClr val="accent1"/>
                </a:solidFill>
                <a:latin typeface="Arial" panose="020B0604020202020204" pitchFamily="34" charset="0"/>
                <a:cs typeface="Arial" panose="020B0604020202020204" pitchFamily="34" charset="0"/>
              </a:defRPr>
            </a:lvl2pPr>
            <a:lvl3pPr>
              <a:defRPr sz="3396">
                <a:solidFill>
                  <a:schemeClr val="bg1"/>
                </a:solidFill>
                <a:latin typeface="Arial" panose="020B0604020202020204" pitchFamily="34" charset="0"/>
                <a:cs typeface="Arial" panose="020B0604020202020204" pitchFamily="34" charset="0"/>
              </a:defRPr>
            </a:lvl3pPr>
            <a:lvl4pPr>
              <a:defRPr sz="3396">
                <a:solidFill>
                  <a:schemeClr val="bg1"/>
                </a:solidFill>
                <a:latin typeface="Arial" panose="020B0604020202020204" pitchFamily="34" charset="0"/>
                <a:cs typeface="Arial" panose="020B0604020202020204" pitchFamily="34" charset="0"/>
              </a:defRPr>
            </a:lvl4pPr>
            <a:lvl5pPr>
              <a:defRPr sz="3396">
                <a:solidFill>
                  <a:schemeClr val="bg1"/>
                </a:solidFill>
                <a:latin typeface="Arial" panose="020B0604020202020204" pitchFamily="34" charset="0"/>
                <a:cs typeface="Arial" panose="020B0604020202020204" pitchFamily="34" charset="0"/>
              </a:defRPr>
            </a:lvl5pPr>
          </a:lstStyle>
          <a:p>
            <a:pPr lvl="1"/>
            <a:r>
              <a:rPr lang="en-GB"/>
              <a:t>Contact:</a:t>
            </a:r>
            <a:endParaRPr lang="en-US"/>
          </a:p>
        </p:txBody>
      </p:sp>
      <p:sp>
        <p:nvSpPr>
          <p:cNvPr id="14" name="Text Placeholder 12">
            <a:extLst>
              <a:ext uri="{FF2B5EF4-FFF2-40B4-BE49-F238E27FC236}">
                <a16:creationId xmlns:a16="http://schemas.microsoft.com/office/drawing/2014/main" id="{DDC2A54C-0140-4B5F-FA69-42885344F114}"/>
              </a:ext>
            </a:extLst>
          </p:cNvPr>
          <p:cNvSpPr>
            <a:spLocks noGrp="1"/>
          </p:cNvSpPr>
          <p:nvPr userDrawn="1">
            <p:ph type="body" sz="quarter" idx="11" hasCustomPrompt="1"/>
          </p:nvPr>
        </p:nvSpPr>
        <p:spPr>
          <a:xfrm>
            <a:off x="16812006" y="11848438"/>
            <a:ext cx="6376701" cy="1293816"/>
          </a:xfrm>
          <a:prstGeom prst="rect">
            <a:avLst/>
          </a:prstGeom>
        </p:spPr>
        <p:txBody>
          <a:bodyPr>
            <a:normAutofit/>
          </a:bodyPr>
          <a:lstStyle>
            <a:lvl1pPr>
              <a:defRPr sz="3200" b="0">
                <a:solidFill>
                  <a:srgbClr val="363A92"/>
                </a:solidFill>
                <a:latin typeface="+mn-lt"/>
                <a:cs typeface="Arial" panose="020B0604020202020204" pitchFamily="34" charset="0"/>
              </a:defRPr>
            </a:lvl1pPr>
            <a:lvl2pPr>
              <a:defRPr sz="3396">
                <a:solidFill>
                  <a:schemeClr val="bg1"/>
                </a:solidFill>
                <a:latin typeface="Arial" panose="020B0604020202020204" pitchFamily="34" charset="0"/>
                <a:cs typeface="Arial" panose="020B0604020202020204" pitchFamily="34" charset="0"/>
              </a:defRPr>
            </a:lvl2pPr>
            <a:lvl3pPr>
              <a:defRPr sz="3396">
                <a:solidFill>
                  <a:schemeClr val="bg1"/>
                </a:solidFill>
                <a:latin typeface="Arial" panose="020B0604020202020204" pitchFamily="34" charset="0"/>
                <a:cs typeface="Arial" panose="020B0604020202020204" pitchFamily="34" charset="0"/>
              </a:defRPr>
            </a:lvl3pPr>
            <a:lvl4pPr>
              <a:defRPr sz="3396">
                <a:solidFill>
                  <a:schemeClr val="bg1"/>
                </a:solidFill>
                <a:latin typeface="Arial" panose="020B0604020202020204" pitchFamily="34" charset="0"/>
                <a:cs typeface="Arial" panose="020B0604020202020204" pitchFamily="34" charset="0"/>
              </a:defRPr>
            </a:lvl4pPr>
            <a:lvl5pPr>
              <a:defRPr sz="3396">
                <a:solidFill>
                  <a:schemeClr val="bg1"/>
                </a:solidFill>
                <a:latin typeface="Arial" panose="020B0604020202020204" pitchFamily="34" charset="0"/>
                <a:cs typeface="Arial" panose="020B0604020202020204" pitchFamily="34" charset="0"/>
              </a:defRPr>
            </a:lvl5pPr>
          </a:lstStyle>
          <a:p>
            <a:pPr lvl="0"/>
            <a:r>
              <a:rPr lang="en-GB"/>
              <a:t>E: info@sdublincoco.ie</a:t>
            </a:r>
            <a:br>
              <a:rPr lang="en-GB"/>
            </a:br>
            <a:r>
              <a:rPr lang="en-GB"/>
              <a:t>T: 01 4149000</a:t>
            </a:r>
            <a:endParaRPr lang="en-US"/>
          </a:p>
        </p:txBody>
      </p:sp>
      <p:sp>
        <p:nvSpPr>
          <p:cNvPr id="4" name="Freeform: Shape 3">
            <a:extLst>
              <a:ext uri="{FF2B5EF4-FFF2-40B4-BE49-F238E27FC236}">
                <a16:creationId xmlns:a16="http://schemas.microsoft.com/office/drawing/2014/main" id="{25DCFB6D-EEB2-3482-B3C3-247739B1361F}"/>
              </a:ext>
            </a:extLst>
          </p:cNvPr>
          <p:cNvSpPr/>
          <p:nvPr userDrawn="1"/>
        </p:nvSpPr>
        <p:spPr>
          <a:xfrm>
            <a:off x="-6291988" y="-7836064"/>
            <a:ext cx="36966386" cy="29388128"/>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3" name="Graphic 72">
            <a:extLst>
              <a:ext uri="{FF2B5EF4-FFF2-40B4-BE49-F238E27FC236}">
                <a16:creationId xmlns:a16="http://schemas.microsoft.com/office/drawing/2014/main" id="{30BE0B4A-4B13-DD14-301E-6F92BD41F1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0383" y="812351"/>
            <a:ext cx="8845072" cy="964518"/>
          </a:xfrm>
          <a:prstGeom prst="rect">
            <a:avLst/>
          </a:prstGeom>
        </p:spPr>
      </p:pic>
      <p:cxnSp>
        <p:nvCxnSpPr>
          <p:cNvPr id="3" name="Straight Connector 2">
            <a:extLst>
              <a:ext uri="{FF2B5EF4-FFF2-40B4-BE49-F238E27FC236}">
                <a16:creationId xmlns:a16="http://schemas.microsoft.com/office/drawing/2014/main" id="{D421483C-EE89-1843-5326-8390D4EAF8D2}"/>
              </a:ext>
            </a:extLst>
          </p:cNvPr>
          <p:cNvCxnSpPr>
            <a:cxnSpLocks/>
          </p:cNvCxnSpPr>
          <p:nvPr userDrawn="1"/>
        </p:nvCxnSpPr>
        <p:spPr>
          <a:xfrm>
            <a:off x="707954" y="11290304"/>
            <a:ext cx="22966505"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621190"/>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hank you Blue and Light Blue">
    <p:bg>
      <p:bgPr>
        <a:solidFill>
          <a:schemeClr val="accent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39F142-BF45-C464-ADCF-FAB928B1A7DC}"/>
              </a:ext>
            </a:extLst>
          </p:cNvPr>
          <p:cNvGrpSpPr/>
          <p:nvPr userDrawn="1"/>
        </p:nvGrpSpPr>
        <p:grpSpPr>
          <a:xfrm flipH="1" flipV="1">
            <a:off x="-3504972" y="-4529734"/>
            <a:ext cx="23351988" cy="22683216"/>
            <a:chOff x="3750647" y="-3589043"/>
            <a:chExt cx="19254481" cy="18703151"/>
          </a:xfrm>
        </p:grpSpPr>
        <p:sp>
          <p:nvSpPr>
            <p:cNvPr id="5" name="Freeform: Shape 4">
              <a:extLst>
                <a:ext uri="{FF2B5EF4-FFF2-40B4-BE49-F238E27FC236}">
                  <a16:creationId xmlns:a16="http://schemas.microsoft.com/office/drawing/2014/main" id="{05A4C88A-F42F-0ACD-6216-F8F17744AC03}"/>
                </a:ext>
              </a:extLst>
            </p:cNvPr>
            <p:cNvSpPr/>
            <p:nvPr/>
          </p:nvSpPr>
          <p:spPr>
            <a:xfrm>
              <a:off x="10249334" y="3990106"/>
              <a:ext cx="11124002" cy="11124002"/>
            </a:xfrm>
            <a:custGeom>
              <a:avLst/>
              <a:gdLst>
                <a:gd name="connsiteX0" fmla="*/ 11124002 w 11124002"/>
                <a:gd name="connsiteY0" fmla="*/ 5562001 h 11124002"/>
                <a:gd name="connsiteX1" fmla="*/ 5562001 w 11124002"/>
                <a:gd name="connsiteY1" fmla="*/ 11124002 h 11124002"/>
                <a:gd name="connsiteX2" fmla="*/ 0 w 11124002"/>
                <a:gd name="connsiteY2" fmla="*/ 5562001 h 11124002"/>
                <a:gd name="connsiteX3" fmla="*/ 5562001 w 11124002"/>
                <a:gd name="connsiteY3" fmla="*/ -1 h 11124002"/>
                <a:gd name="connsiteX4" fmla="*/ 11124002 w 11124002"/>
                <a:gd name="connsiteY4" fmla="*/ 5562001 h 11124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4002" h="11124002">
                  <a:moveTo>
                    <a:pt x="11124002" y="5562001"/>
                  </a:moveTo>
                  <a:cubicBezTo>
                    <a:pt x="11124002" y="8633809"/>
                    <a:pt x="8633810" y="11124002"/>
                    <a:pt x="5562001" y="11124002"/>
                  </a:cubicBezTo>
                  <a:cubicBezTo>
                    <a:pt x="2490192" y="11124002"/>
                    <a:pt x="0" y="8633809"/>
                    <a:pt x="0" y="5562001"/>
                  </a:cubicBezTo>
                  <a:cubicBezTo>
                    <a:pt x="0" y="2490192"/>
                    <a:pt x="2490192" y="-1"/>
                    <a:pt x="5562001" y="-1"/>
                  </a:cubicBezTo>
                  <a:cubicBezTo>
                    <a:pt x="8633810" y="-1"/>
                    <a:pt x="11124002" y="2490193"/>
                    <a:pt x="11124002" y="5562001"/>
                  </a:cubicBezTo>
                  <a:close/>
                </a:path>
              </a:pathLst>
            </a:custGeom>
            <a:solidFill>
              <a:schemeClr val="accent5"/>
            </a:solidFill>
            <a:ln w="10468" cap="flat">
              <a:noFill/>
              <a:prstDash val="solid"/>
              <a:miter/>
            </a:ln>
          </p:spPr>
          <p:txBody>
            <a:bodyPr rtlCol="0" anchor="ctr"/>
            <a:lstStyle/>
            <a:p>
              <a:endParaRPr lang="en-GB">
                <a:solidFill>
                  <a:schemeClr val="bg1"/>
                </a:solidFill>
              </a:endParaRPr>
            </a:p>
          </p:txBody>
        </p:sp>
        <p:sp>
          <p:nvSpPr>
            <p:cNvPr id="6" name="Oval 5">
              <a:extLst>
                <a:ext uri="{FF2B5EF4-FFF2-40B4-BE49-F238E27FC236}">
                  <a16:creationId xmlns:a16="http://schemas.microsoft.com/office/drawing/2014/main" id="{406C1C32-DE94-B853-CA4D-F30811BF0EB7}"/>
                </a:ext>
              </a:extLst>
            </p:cNvPr>
            <p:cNvSpPr/>
            <p:nvPr/>
          </p:nvSpPr>
          <p:spPr>
            <a:xfrm>
              <a:off x="3750647" y="-3589043"/>
              <a:ext cx="17266235" cy="17266235"/>
            </a:xfrm>
            <a:prstGeom prst="ellipse">
              <a:avLst/>
            </a:prstGeom>
            <a:gradFill flip="none" rotWithShape="1">
              <a:gsLst>
                <a:gs pos="10000">
                  <a:schemeClr val="accent5"/>
                </a:gs>
                <a:gs pos="70000">
                  <a:schemeClr val="accent5">
                    <a:alpha val="0"/>
                  </a:schemeClr>
                </a:gs>
              </a:gsLst>
              <a:path path="circle">
                <a:fillToRect l="50000" t="50000" r="50000" b="50000"/>
              </a:path>
              <a:tileRect/>
            </a:gradFill>
            <a:ln w="10468" cap="flat">
              <a:noFill/>
              <a:prstDash val="solid"/>
              <a:miter/>
            </a:ln>
          </p:spPr>
          <p:txBody>
            <a:bodyPr rtlCol="0" anchor="ctr"/>
            <a:lstStyle/>
            <a:p>
              <a:endParaRPr lang="en-GB">
                <a:solidFill>
                  <a:schemeClr val="bg1"/>
                </a:solidFill>
              </a:endParaRPr>
            </a:p>
          </p:txBody>
        </p:sp>
        <p:sp>
          <p:nvSpPr>
            <p:cNvPr id="7" name="Freeform: Shape 6">
              <a:extLst>
                <a:ext uri="{FF2B5EF4-FFF2-40B4-BE49-F238E27FC236}">
                  <a16:creationId xmlns:a16="http://schemas.microsoft.com/office/drawing/2014/main" id="{0A48BA1A-BB24-4134-639F-401BC91ACA22}"/>
                </a:ext>
              </a:extLst>
            </p:cNvPr>
            <p:cNvSpPr/>
            <p:nvPr/>
          </p:nvSpPr>
          <p:spPr>
            <a:xfrm>
              <a:off x="10265146" y="1522154"/>
              <a:ext cx="12739982" cy="12739982"/>
            </a:xfrm>
            <a:custGeom>
              <a:avLst/>
              <a:gdLst>
                <a:gd name="connsiteX0" fmla="*/ 12739982 w 12739982"/>
                <a:gd name="connsiteY0" fmla="*/ 6369991 h 12739982"/>
                <a:gd name="connsiteX1" fmla="*/ 6369991 w 12739982"/>
                <a:gd name="connsiteY1" fmla="*/ 12739983 h 12739982"/>
                <a:gd name="connsiteX2" fmla="*/ -1 w 12739982"/>
                <a:gd name="connsiteY2" fmla="*/ 6369991 h 12739982"/>
                <a:gd name="connsiteX3" fmla="*/ 6369991 w 12739982"/>
                <a:gd name="connsiteY3" fmla="*/ 0 h 12739982"/>
                <a:gd name="connsiteX4" fmla="*/ 12739982 w 12739982"/>
                <a:gd name="connsiteY4" fmla="*/ 6369991 h 1273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982" h="12739982">
                  <a:moveTo>
                    <a:pt x="12739982" y="6369991"/>
                  </a:moveTo>
                  <a:cubicBezTo>
                    <a:pt x="12739982" y="9888041"/>
                    <a:pt x="9888041" y="12739983"/>
                    <a:pt x="6369991" y="12739983"/>
                  </a:cubicBezTo>
                  <a:cubicBezTo>
                    <a:pt x="2851942" y="12739983"/>
                    <a:pt x="-1" y="9888041"/>
                    <a:pt x="-1" y="6369991"/>
                  </a:cubicBezTo>
                  <a:cubicBezTo>
                    <a:pt x="-1" y="2851942"/>
                    <a:pt x="2851942" y="0"/>
                    <a:pt x="6369991" y="0"/>
                  </a:cubicBezTo>
                  <a:cubicBezTo>
                    <a:pt x="9888039" y="0"/>
                    <a:pt x="12739982" y="2851942"/>
                    <a:pt x="12739982" y="6369991"/>
                  </a:cubicBezTo>
                  <a:close/>
                </a:path>
              </a:pathLst>
            </a:custGeom>
            <a:gradFill>
              <a:gsLst>
                <a:gs pos="10000">
                  <a:schemeClr val="accent5"/>
                </a:gs>
                <a:gs pos="70000">
                  <a:schemeClr val="accent5">
                    <a:alpha val="0"/>
                  </a:schemeClr>
                </a:gs>
              </a:gsLst>
              <a:path path="circle">
                <a:fillToRect l="50000" t="50000" r="50000" b="50000"/>
              </a:path>
            </a:gradFill>
            <a:ln w="10468" cap="flat">
              <a:noFill/>
              <a:prstDash val="solid"/>
              <a:miter/>
            </a:ln>
          </p:spPr>
          <p:txBody>
            <a:bodyPr rtlCol="0" anchor="ctr"/>
            <a:lstStyle/>
            <a:p>
              <a:endParaRPr lang="en-GB">
                <a:solidFill>
                  <a:schemeClr val="bg1"/>
                </a:solidFill>
              </a:endParaRPr>
            </a:p>
          </p:txBody>
        </p:sp>
      </p:grpSp>
      <p:sp>
        <p:nvSpPr>
          <p:cNvPr id="4" name="Freeform: Shape 3">
            <a:extLst>
              <a:ext uri="{FF2B5EF4-FFF2-40B4-BE49-F238E27FC236}">
                <a16:creationId xmlns:a16="http://schemas.microsoft.com/office/drawing/2014/main" id="{25DCFB6D-EEB2-3482-B3C3-247739B1361F}"/>
              </a:ext>
            </a:extLst>
          </p:cNvPr>
          <p:cNvSpPr/>
          <p:nvPr userDrawn="1"/>
        </p:nvSpPr>
        <p:spPr>
          <a:xfrm>
            <a:off x="-6291988" y="-7836064"/>
            <a:ext cx="36966386" cy="29388128"/>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3" name="Graphic 72">
            <a:extLst>
              <a:ext uri="{FF2B5EF4-FFF2-40B4-BE49-F238E27FC236}">
                <a16:creationId xmlns:a16="http://schemas.microsoft.com/office/drawing/2014/main" id="{30BE0B4A-4B13-DD14-301E-6F92BD41F1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0383" y="812351"/>
            <a:ext cx="8845072" cy="964518"/>
          </a:xfrm>
          <a:prstGeom prst="rect">
            <a:avLst/>
          </a:prstGeom>
        </p:spPr>
      </p:pic>
      <p:sp>
        <p:nvSpPr>
          <p:cNvPr id="8" name="Holder 2">
            <a:extLst>
              <a:ext uri="{FF2B5EF4-FFF2-40B4-BE49-F238E27FC236}">
                <a16:creationId xmlns:a16="http://schemas.microsoft.com/office/drawing/2014/main" id="{068E738F-966F-43B9-728F-5EC0F6B0D637}"/>
              </a:ext>
            </a:extLst>
          </p:cNvPr>
          <p:cNvSpPr>
            <a:spLocks noGrp="1"/>
          </p:cNvSpPr>
          <p:nvPr>
            <p:ph type="ctrTitle" hasCustomPrompt="1"/>
          </p:nvPr>
        </p:nvSpPr>
        <p:spPr>
          <a:xfrm>
            <a:off x="9788391" y="4618417"/>
            <a:ext cx="13400316" cy="4479174"/>
          </a:xfrm>
          <a:prstGeom prst="rect">
            <a:avLst/>
          </a:prstGeom>
        </p:spPr>
        <p:txBody>
          <a:bodyPr wrap="square" lIns="0" tIns="0" rIns="0" bIns="0">
            <a:spAutoFit/>
          </a:bodyPr>
          <a:lstStyle>
            <a:lvl1pPr algn="r">
              <a:lnSpc>
                <a:spcPct val="80000"/>
              </a:lnSpc>
              <a:defRPr sz="18191" b="0" i="0" spc="-182">
                <a:solidFill>
                  <a:schemeClr val="bg1"/>
                </a:solidFill>
                <a:latin typeface="+mj-lt"/>
                <a:cs typeface="Arial" panose="020B0604020202020204" pitchFamily="34" charset="0"/>
              </a:defRPr>
            </a:lvl1pPr>
          </a:lstStyle>
          <a:p>
            <a:r>
              <a:rPr lang="en-IE"/>
              <a:t>Add Thank you</a:t>
            </a:r>
            <a:endParaRPr/>
          </a:p>
        </p:txBody>
      </p:sp>
      <p:sp>
        <p:nvSpPr>
          <p:cNvPr id="10" name="Text Placeholder 12">
            <a:extLst>
              <a:ext uri="{FF2B5EF4-FFF2-40B4-BE49-F238E27FC236}">
                <a16:creationId xmlns:a16="http://schemas.microsoft.com/office/drawing/2014/main" id="{AD909019-4856-C466-9E20-562D2B97E4C1}"/>
              </a:ext>
            </a:extLst>
          </p:cNvPr>
          <p:cNvSpPr>
            <a:spLocks noGrp="1"/>
          </p:cNvSpPr>
          <p:nvPr>
            <p:ph type="body" sz="quarter" idx="11" hasCustomPrompt="1"/>
          </p:nvPr>
        </p:nvSpPr>
        <p:spPr>
          <a:xfrm>
            <a:off x="16812006" y="11848438"/>
            <a:ext cx="6376701" cy="1293816"/>
          </a:xfrm>
          <a:prstGeom prst="rect">
            <a:avLst/>
          </a:prstGeom>
        </p:spPr>
        <p:txBody>
          <a:bodyPr>
            <a:normAutofit/>
          </a:bodyPr>
          <a:lstStyle>
            <a:lvl1pPr>
              <a:defRPr sz="3200" b="0">
                <a:solidFill>
                  <a:schemeClr val="bg1"/>
                </a:solidFill>
                <a:latin typeface="+mn-lt"/>
                <a:cs typeface="Arial" panose="020B0604020202020204" pitchFamily="34" charset="0"/>
              </a:defRPr>
            </a:lvl1pPr>
            <a:lvl2pPr>
              <a:defRPr sz="3396">
                <a:solidFill>
                  <a:schemeClr val="bg1"/>
                </a:solidFill>
                <a:latin typeface="Arial" panose="020B0604020202020204" pitchFamily="34" charset="0"/>
                <a:cs typeface="Arial" panose="020B0604020202020204" pitchFamily="34" charset="0"/>
              </a:defRPr>
            </a:lvl2pPr>
            <a:lvl3pPr>
              <a:defRPr sz="3396">
                <a:solidFill>
                  <a:schemeClr val="bg1"/>
                </a:solidFill>
                <a:latin typeface="Arial" panose="020B0604020202020204" pitchFamily="34" charset="0"/>
                <a:cs typeface="Arial" panose="020B0604020202020204" pitchFamily="34" charset="0"/>
              </a:defRPr>
            </a:lvl3pPr>
            <a:lvl4pPr>
              <a:defRPr sz="3396">
                <a:solidFill>
                  <a:schemeClr val="bg1"/>
                </a:solidFill>
                <a:latin typeface="Arial" panose="020B0604020202020204" pitchFamily="34" charset="0"/>
                <a:cs typeface="Arial" panose="020B0604020202020204" pitchFamily="34" charset="0"/>
              </a:defRPr>
            </a:lvl4pPr>
            <a:lvl5pPr>
              <a:defRPr sz="3396">
                <a:solidFill>
                  <a:schemeClr val="bg1"/>
                </a:solidFill>
                <a:latin typeface="Arial" panose="020B0604020202020204" pitchFamily="34" charset="0"/>
                <a:cs typeface="Arial" panose="020B0604020202020204" pitchFamily="34" charset="0"/>
              </a:defRPr>
            </a:lvl5pPr>
          </a:lstStyle>
          <a:p>
            <a:pPr lvl="0"/>
            <a:r>
              <a:rPr lang="en-GB"/>
              <a:t>E: info@sdublincoco.ie</a:t>
            </a:r>
            <a:br>
              <a:rPr lang="en-GB"/>
            </a:br>
            <a:r>
              <a:rPr lang="en-GB"/>
              <a:t>T: 01 4149000</a:t>
            </a:r>
            <a:endParaRPr lang="en-US"/>
          </a:p>
        </p:txBody>
      </p:sp>
      <p:cxnSp>
        <p:nvCxnSpPr>
          <p:cNvPr id="11" name="Straight Connector 10">
            <a:extLst>
              <a:ext uri="{FF2B5EF4-FFF2-40B4-BE49-F238E27FC236}">
                <a16:creationId xmlns:a16="http://schemas.microsoft.com/office/drawing/2014/main" id="{A598353F-8262-4727-F52E-A93073D03E18}"/>
              </a:ext>
            </a:extLst>
          </p:cNvPr>
          <p:cNvCxnSpPr>
            <a:cxnSpLocks/>
          </p:cNvCxnSpPr>
          <p:nvPr userDrawn="1"/>
        </p:nvCxnSpPr>
        <p:spPr>
          <a:xfrm>
            <a:off x="707954" y="11290304"/>
            <a:ext cx="2296650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770865"/>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1 image)">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1008877" y="943408"/>
            <a:ext cx="17806635" cy="1713596"/>
          </a:xfrm>
          <a:prstGeom prst="rect">
            <a:avLst/>
          </a:prstGeom>
        </p:spPr>
        <p:txBody>
          <a:bodyPr lIns="0" tIns="0" rIns="0" bIns="0"/>
          <a:lstStyle>
            <a:lvl1pPr>
              <a:defRPr sz="6550" b="0" i="0">
                <a:solidFill>
                  <a:srgbClr val="363A92"/>
                </a:solidFill>
                <a:latin typeface="+mn-lt"/>
                <a:cs typeface="Arial" panose="020B0604020202020204" pitchFamily="34" charset="0"/>
              </a:defRPr>
            </a:lvl1pPr>
          </a:lstStyle>
          <a:p>
            <a:r>
              <a:rPr lang="en-IE" sz="6550"/>
              <a:t>Page title goes here</a:t>
            </a:r>
            <a:endParaRPr/>
          </a:p>
        </p:txBody>
      </p:sp>
      <p:sp>
        <p:nvSpPr>
          <p:cNvPr id="3" name="Holder 3"/>
          <p:cNvSpPr>
            <a:spLocks noGrp="1"/>
          </p:cNvSpPr>
          <p:nvPr>
            <p:ph type="body" idx="1" hasCustomPrompt="1"/>
          </p:nvPr>
        </p:nvSpPr>
        <p:spPr>
          <a:xfrm>
            <a:off x="1008875" y="3154681"/>
            <a:ext cx="7350668" cy="8416510"/>
          </a:xfrm>
          <a:prstGeom prst="rect">
            <a:avLst/>
          </a:prstGeom>
        </p:spPr>
        <p:txBody>
          <a:bodyPr lIns="0" tIns="0" rIns="0" bIns="0"/>
          <a:lstStyle>
            <a:lvl1pPr>
              <a:spcAft>
                <a:spcPts val="2184"/>
              </a:spcAft>
              <a:defRPr sz="2910">
                <a:solidFill>
                  <a:srgbClr val="363A92"/>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9199883" y="3155604"/>
            <a:ext cx="14172946" cy="8692832"/>
          </a:xfrm>
          <a:prstGeom prst="roundRect">
            <a:avLst>
              <a:gd name="adj" fmla="val 10141"/>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12" name="Date Placeholder 11">
            <a:extLst>
              <a:ext uri="{FF2B5EF4-FFF2-40B4-BE49-F238E27FC236}">
                <a16:creationId xmlns:a16="http://schemas.microsoft.com/office/drawing/2014/main" id="{CC0A3E64-5C95-66AE-022D-A5FA48E2B33F}"/>
              </a:ext>
            </a:extLst>
          </p:cNvPr>
          <p:cNvSpPr>
            <a:spLocks noGrp="1"/>
          </p:cNvSpPr>
          <p:nvPr>
            <p:ph type="dt" sz="half" idx="11"/>
          </p:nvPr>
        </p:nvSpPr>
        <p:spPr/>
        <p:txBody>
          <a:bodyPr/>
          <a:lstStyle/>
          <a:p>
            <a:pPr algn="ctr"/>
            <a:r>
              <a:rPr lang="en-GB"/>
              <a:t>May 2025</a:t>
            </a:r>
          </a:p>
        </p:txBody>
      </p:sp>
      <p:sp>
        <p:nvSpPr>
          <p:cNvPr id="13" name="Footer Placeholder 12">
            <a:extLst>
              <a:ext uri="{FF2B5EF4-FFF2-40B4-BE49-F238E27FC236}">
                <a16:creationId xmlns:a16="http://schemas.microsoft.com/office/drawing/2014/main" id="{78259817-71D9-9CE9-F2A0-72EF482770A9}"/>
              </a:ext>
            </a:extLst>
          </p:cNvPr>
          <p:cNvSpPr>
            <a:spLocks noGrp="1"/>
          </p:cNvSpPr>
          <p:nvPr>
            <p:ph type="ftr" sz="quarter" idx="12"/>
          </p:nvPr>
        </p:nvSpPr>
        <p:spPr/>
        <p:txBody>
          <a:bodyPr/>
          <a:lstStyle/>
          <a:p>
            <a:endParaRPr lang="en-GB"/>
          </a:p>
        </p:txBody>
      </p:sp>
      <p:sp>
        <p:nvSpPr>
          <p:cNvPr id="14" name="Slide Number Placeholder 13">
            <a:extLst>
              <a:ext uri="{FF2B5EF4-FFF2-40B4-BE49-F238E27FC236}">
                <a16:creationId xmlns:a16="http://schemas.microsoft.com/office/drawing/2014/main" id="{01AA525E-FC9A-5345-2D4F-6E3E58B1F20E}"/>
              </a:ext>
            </a:extLst>
          </p:cNvPr>
          <p:cNvSpPr>
            <a:spLocks noGrp="1"/>
          </p:cNvSpPr>
          <p:nvPr>
            <p:ph type="sldNum" sz="quarter" idx="13"/>
          </p:nvPr>
        </p:nvSpPr>
        <p:spPr/>
        <p:txBody>
          <a:bodyPr/>
          <a:lstStyle/>
          <a:p>
            <a:fld id="{F4FB2FA0-B311-4FD1-A6C3-B0014DBF514B}" type="slidenum">
              <a:rPr lang="en-GB" smtClean="0"/>
              <a:pPr/>
              <a:t>‹#›</a:t>
            </a:fld>
            <a:endParaRPr lang="en-GB"/>
          </a:p>
        </p:txBody>
      </p:sp>
    </p:spTree>
    <p:extLst>
      <p:ext uri="{BB962C8B-B14F-4D97-AF65-F5344CB8AC3E}">
        <p14:creationId xmlns:p14="http://schemas.microsoft.com/office/powerpoint/2010/main" val="29054676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2 images)">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1008877" y="943408"/>
            <a:ext cx="18039884" cy="1713596"/>
          </a:xfrm>
          <a:prstGeom prst="rect">
            <a:avLst/>
          </a:prstGeom>
        </p:spPr>
        <p:txBody>
          <a:bodyPr lIns="0" tIns="0" rIns="0" bIns="0"/>
          <a:lstStyle>
            <a:lvl1pPr>
              <a:defRPr sz="6550" b="0" i="0">
                <a:solidFill>
                  <a:srgbClr val="363A92"/>
                </a:solidFill>
                <a:latin typeface="+mj-lt"/>
                <a:cs typeface="Arial" panose="020B0604020202020204" pitchFamily="34" charset="0"/>
              </a:defRPr>
            </a:lvl1pPr>
          </a:lstStyle>
          <a:p>
            <a:r>
              <a:rPr lang="en-IE" sz="6550"/>
              <a:t>Page title goes here</a:t>
            </a:r>
            <a:endParaRPr/>
          </a:p>
        </p:txBody>
      </p:sp>
      <p:sp>
        <p:nvSpPr>
          <p:cNvPr id="3" name="Holder 3"/>
          <p:cNvSpPr>
            <a:spLocks noGrp="1"/>
          </p:cNvSpPr>
          <p:nvPr>
            <p:ph type="body" idx="1" hasCustomPrompt="1"/>
          </p:nvPr>
        </p:nvSpPr>
        <p:spPr>
          <a:xfrm>
            <a:off x="1008875" y="3154681"/>
            <a:ext cx="7350668" cy="8416510"/>
          </a:xfrm>
          <a:prstGeom prst="rect">
            <a:avLst/>
          </a:prstGeom>
        </p:spPr>
        <p:txBody>
          <a:bodyPr lIns="0" tIns="0" rIns="0" bIns="0"/>
          <a:lstStyle>
            <a:lvl1pPr>
              <a:spcAft>
                <a:spcPts val="2184"/>
              </a:spcAft>
              <a:defRPr sz="2910">
                <a:solidFill>
                  <a:srgbClr val="363A92"/>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9305008" y="3155604"/>
            <a:ext cx="6561533" cy="869283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10" name="Picture Placeholder 7">
            <a:extLst>
              <a:ext uri="{FF2B5EF4-FFF2-40B4-BE49-F238E27FC236}">
                <a16:creationId xmlns:a16="http://schemas.microsoft.com/office/drawing/2014/main" id="{99F917B1-F51A-D7C7-DD44-893E8A36E13E}"/>
              </a:ext>
            </a:extLst>
          </p:cNvPr>
          <p:cNvSpPr>
            <a:spLocks noGrp="1"/>
          </p:cNvSpPr>
          <p:nvPr>
            <p:ph type="pic" sz="quarter" idx="11" hasCustomPrompt="1"/>
          </p:nvPr>
        </p:nvSpPr>
        <p:spPr>
          <a:xfrm>
            <a:off x="16812006" y="3155604"/>
            <a:ext cx="6561533" cy="869283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7" name="Date Placeholder 6">
            <a:extLst>
              <a:ext uri="{FF2B5EF4-FFF2-40B4-BE49-F238E27FC236}">
                <a16:creationId xmlns:a16="http://schemas.microsoft.com/office/drawing/2014/main" id="{008F3562-9AEA-B578-4787-6401104CAB14}"/>
              </a:ext>
            </a:extLst>
          </p:cNvPr>
          <p:cNvSpPr>
            <a:spLocks noGrp="1"/>
          </p:cNvSpPr>
          <p:nvPr>
            <p:ph type="dt" sz="half" idx="12"/>
          </p:nvPr>
        </p:nvSpPr>
        <p:spPr/>
        <p:txBody>
          <a:bodyPr/>
          <a:lstStyle/>
          <a:p>
            <a:pPr algn="ctr"/>
            <a:r>
              <a:rPr lang="en-GB"/>
              <a:t>May 2025</a:t>
            </a:r>
          </a:p>
        </p:txBody>
      </p:sp>
      <p:sp>
        <p:nvSpPr>
          <p:cNvPr id="9" name="Footer Placeholder 8">
            <a:extLst>
              <a:ext uri="{FF2B5EF4-FFF2-40B4-BE49-F238E27FC236}">
                <a16:creationId xmlns:a16="http://schemas.microsoft.com/office/drawing/2014/main" id="{298D448D-A3B2-E80E-5A11-229DB672BC07}"/>
              </a:ext>
            </a:extLst>
          </p:cNvPr>
          <p:cNvSpPr>
            <a:spLocks noGrp="1"/>
          </p:cNvSpPr>
          <p:nvPr>
            <p:ph type="ftr" sz="quarter" idx="13"/>
          </p:nvPr>
        </p:nvSpPr>
        <p:spPr/>
        <p:txBody>
          <a:bodyPr/>
          <a:lstStyle/>
          <a:p>
            <a:endParaRPr lang="en-GB"/>
          </a:p>
        </p:txBody>
      </p:sp>
      <p:sp>
        <p:nvSpPr>
          <p:cNvPr id="11" name="Slide Number Placeholder 10">
            <a:extLst>
              <a:ext uri="{FF2B5EF4-FFF2-40B4-BE49-F238E27FC236}">
                <a16:creationId xmlns:a16="http://schemas.microsoft.com/office/drawing/2014/main" id="{367DB460-21E1-D17E-9108-1011B7AA2CDE}"/>
              </a:ext>
            </a:extLst>
          </p:cNvPr>
          <p:cNvSpPr>
            <a:spLocks noGrp="1"/>
          </p:cNvSpPr>
          <p:nvPr>
            <p:ph type="sldNum" sz="quarter" idx="14"/>
          </p:nvPr>
        </p:nvSpPr>
        <p:spPr>
          <a:xfrm>
            <a:off x="22096562" y="12412592"/>
            <a:ext cx="1276977" cy="720000"/>
          </a:xfrm>
        </p:spPr>
        <p:txBody>
          <a:bodyPr/>
          <a:lstStyle/>
          <a:p>
            <a:fld id="{F4FB2FA0-B311-4FD1-A6C3-B0014DBF514B}" type="slidenum">
              <a:rPr lang="en-GB" smtClean="0"/>
              <a:pPr/>
              <a:t>‹#›</a:t>
            </a:fld>
            <a:endParaRPr lang="en-GB"/>
          </a:p>
        </p:txBody>
      </p:sp>
    </p:spTree>
    <p:extLst>
      <p:ext uri="{BB962C8B-B14F-4D97-AF65-F5344CB8AC3E}">
        <p14:creationId xmlns:p14="http://schemas.microsoft.com/office/powerpoint/2010/main" val="19039318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4 images)">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1008877" y="943408"/>
            <a:ext cx="18094648" cy="1713596"/>
          </a:xfrm>
          <a:prstGeom prst="rect">
            <a:avLst/>
          </a:prstGeom>
        </p:spPr>
        <p:txBody>
          <a:bodyPr lIns="0" tIns="0" rIns="0" bIns="0"/>
          <a:lstStyle>
            <a:lvl1pPr>
              <a:defRPr sz="6550" b="0" i="0">
                <a:solidFill>
                  <a:srgbClr val="363A92"/>
                </a:solidFill>
                <a:latin typeface="+mj-lt"/>
                <a:cs typeface="Arial" panose="020B0604020202020204" pitchFamily="34" charset="0"/>
              </a:defRPr>
            </a:lvl1pPr>
          </a:lstStyle>
          <a:p>
            <a:r>
              <a:rPr lang="en-IE" sz="6550"/>
              <a:t>Page title goes here</a:t>
            </a:r>
            <a:endParaRPr/>
          </a:p>
        </p:txBody>
      </p:sp>
      <p:sp>
        <p:nvSpPr>
          <p:cNvPr id="3" name="Holder 3"/>
          <p:cNvSpPr>
            <a:spLocks noGrp="1"/>
          </p:cNvSpPr>
          <p:nvPr>
            <p:ph type="body" idx="1" hasCustomPrompt="1"/>
          </p:nvPr>
        </p:nvSpPr>
        <p:spPr>
          <a:xfrm>
            <a:off x="1008875" y="3154681"/>
            <a:ext cx="7350668" cy="8416510"/>
          </a:xfrm>
          <a:prstGeom prst="rect">
            <a:avLst/>
          </a:prstGeom>
        </p:spPr>
        <p:txBody>
          <a:bodyPr lIns="0" tIns="0" rIns="0" bIns="0"/>
          <a:lstStyle>
            <a:lvl1pPr>
              <a:spcAft>
                <a:spcPts val="2184"/>
              </a:spcAft>
              <a:defRPr sz="2910">
                <a:solidFill>
                  <a:srgbClr val="363A92"/>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17756408" y="12522750"/>
            <a:ext cx="5607955" cy="685800"/>
          </a:xfrm>
          <a:prstGeom prst="rect">
            <a:avLst/>
          </a:prstGeom>
        </p:spPr>
        <p:txBody>
          <a:bodyPr lIns="0" tIns="0" rIns="0" bIns="0" anchor="b"/>
          <a:lstStyle>
            <a:lvl1pPr algn="r">
              <a:defRPr sz="2546">
                <a:solidFill>
                  <a:srgbClr val="363A92"/>
                </a:solidFill>
                <a:latin typeface="+mn-lt"/>
                <a:cs typeface="Arial" panose="020B0604020202020204" pitchFamily="34" charset="0"/>
              </a:defRPr>
            </a:lvl1pPr>
          </a:lstStyle>
          <a:p>
            <a:fld id="{B6F15528-21DE-4FAA-801E-634DDDAF4B2B}" type="slidenum">
              <a:rPr lang="en-IE" smtClean="0"/>
              <a:pPr/>
              <a:t>‹#›</a:t>
            </a:fld>
            <a:endParaRPr lang="en-IE"/>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9217972" y="3155604"/>
            <a:ext cx="6804901" cy="4349304"/>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6" name="Picture Placeholder 7">
            <a:extLst>
              <a:ext uri="{FF2B5EF4-FFF2-40B4-BE49-F238E27FC236}">
                <a16:creationId xmlns:a16="http://schemas.microsoft.com/office/drawing/2014/main" id="{98314EC4-E5A0-C649-F5EF-1E9236225E8C}"/>
              </a:ext>
            </a:extLst>
          </p:cNvPr>
          <p:cNvSpPr>
            <a:spLocks noGrp="1"/>
          </p:cNvSpPr>
          <p:nvPr>
            <p:ph type="pic" sz="quarter" idx="12" hasCustomPrompt="1"/>
          </p:nvPr>
        </p:nvSpPr>
        <p:spPr>
          <a:xfrm>
            <a:off x="9217972" y="7875244"/>
            <a:ext cx="6804901" cy="4349304"/>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7" name="Picture Placeholder 7">
            <a:extLst>
              <a:ext uri="{FF2B5EF4-FFF2-40B4-BE49-F238E27FC236}">
                <a16:creationId xmlns:a16="http://schemas.microsoft.com/office/drawing/2014/main" id="{6C4BB63F-0230-2356-3543-54C339E253E3}"/>
              </a:ext>
            </a:extLst>
          </p:cNvPr>
          <p:cNvSpPr>
            <a:spLocks noGrp="1"/>
          </p:cNvSpPr>
          <p:nvPr>
            <p:ph type="pic" sz="quarter" idx="13" hasCustomPrompt="1"/>
          </p:nvPr>
        </p:nvSpPr>
        <p:spPr>
          <a:xfrm>
            <a:off x="16559462" y="3155604"/>
            <a:ext cx="6804901" cy="4349304"/>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9" name="Picture Placeholder 7">
            <a:extLst>
              <a:ext uri="{FF2B5EF4-FFF2-40B4-BE49-F238E27FC236}">
                <a16:creationId xmlns:a16="http://schemas.microsoft.com/office/drawing/2014/main" id="{35C5486B-1B0C-E055-35CB-53BB39E04F56}"/>
              </a:ext>
            </a:extLst>
          </p:cNvPr>
          <p:cNvSpPr>
            <a:spLocks noGrp="1"/>
          </p:cNvSpPr>
          <p:nvPr>
            <p:ph type="pic" sz="quarter" idx="14" hasCustomPrompt="1"/>
          </p:nvPr>
        </p:nvSpPr>
        <p:spPr>
          <a:xfrm>
            <a:off x="16559462" y="7875244"/>
            <a:ext cx="6804901" cy="4349304"/>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Tree>
    <p:extLst>
      <p:ext uri="{BB962C8B-B14F-4D97-AF65-F5344CB8AC3E}">
        <p14:creationId xmlns:p14="http://schemas.microsoft.com/office/powerpoint/2010/main" val="24206419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2 columns)">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1008877" y="2201334"/>
            <a:ext cx="7947773" cy="4287004"/>
          </a:xfrm>
          <a:prstGeom prst="rect">
            <a:avLst/>
          </a:prstGeom>
        </p:spPr>
        <p:txBody>
          <a:bodyPr lIns="0" tIns="0" rIns="0" bIns="0" anchor="t" anchorCtr="0"/>
          <a:lstStyle>
            <a:lvl1pPr>
              <a:defRPr sz="9218" b="0" i="0">
                <a:solidFill>
                  <a:srgbClr val="363A92"/>
                </a:solidFill>
                <a:latin typeface="+mj-lt"/>
                <a:cs typeface="Arial" panose="020B0604020202020204" pitchFamily="34" charset="0"/>
              </a:defRPr>
            </a:lvl1pPr>
          </a:lstStyle>
          <a:p>
            <a:r>
              <a:rPr lang="en-IE"/>
              <a:t>Page title goes here</a:t>
            </a:r>
            <a:endParaRPr/>
          </a:p>
        </p:txBody>
      </p:sp>
      <p:sp>
        <p:nvSpPr>
          <p:cNvPr id="3" name="Holder 3"/>
          <p:cNvSpPr>
            <a:spLocks noGrp="1"/>
          </p:cNvSpPr>
          <p:nvPr>
            <p:ph type="body" idx="1" hasCustomPrompt="1"/>
          </p:nvPr>
        </p:nvSpPr>
        <p:spPr>
          <a:xfrm>
            <a:off x="10527722" y="2523067"/>
            <a:ext cx="6009187" cy="9048126"/>
          </a:xfrm>
          <a:prstGeom prst="rect">
            <a:avLst/>
          </a:prstGeom>
        </p:spPr>
        <p:txBody>
          <a:bodyPr lIns="0" tIns="0" rIns="0" bIns="0"/>
          <a:lstStyle>
            <a:lvl1pPr>
              <a:spcAft>
                <a:spcPts val="2184"/>
              </a:spcAft>
              <a:defRPr sz="2910">
                <a:solidFill>
                  <a:srgbClr val="363A92"/>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17737312" y="12522750"/>
            <a:ext cx="5607955" cy="685800"/>
          </a:xfrm>
          <a:prstGeom prst="rect">
            <a:avLst/>
          </a:prstGeom>
        </p:spPr>
        <p:txBody>
          <a:bodyPr lIns="0" tIns="0" rIns="0" bIns="0" anchor="b"/>
          <a:lstStyle>
            <a:lvl1pPr algn="r">
              <a:defRPr sz="2546">
                <a:solidFill>
                  <a:srgbClr val="363A92"/>
                </a:solidFill>
                <a:latin typeface="Arial" panose="020B0604020202020204" pitchFamily="34" charset="0"/>
                <a:cs typeface="Arial" panose="020B0604020202020204" pitchFamily="34" charset="0"/>
              </a:defRPr>
            </a:lvl1pPr>
          </a:lstStyle>
          <a:p>
            <a:fld id="{B6F15528-21DE-4FAA-801E-634DDDAF4B2B}" type="slidenum">
              <a:rPr lang="en-IE" smtClean="0"/>
              <a:pPr/>
              <a:t>‹#›</a:t>
            </a:fld>
            <a:endParaRPr lang="en-IE"/>
          </a:p>
        </p:txBody>
      </p:sp>
      <p:sp>
        <p:nvSpPr>
          <p:cNvPr id="5" name="Holder 3">
            <a:extLst>
              <a:ext uri="{FF2B5EF4-FFF2-40B4-BE49-F238E27FC236}">
                <a16:creationId xmlns:a16="http://schemas.microsoft.com/office/drawing/2014/main" id="{E7BBCB07-8D0F-D588-4F43-B1E11CCDE79A}"/>
              </a:ext>
            </a:extLst>
          </p:cNvPr>
          <p:cNvSpPr>
            <a:spLocks noGrp="1"/>
          </p:cNvSpPr>
          <p:nvPr>
            <p:ph type="body" idx="10" hasCustomPrompt="1"/>
          </p:nvPr>
        </p:nvSpPr>
        <p:spPr>
          <a:xfrm>
            <a:off x="17363643" y="2523067"/>
            <a:ext cx="6009187" cy="9048126"/>
          </a:xfrm>
          <a:prstGeom prst="rect">
            <a:avLst/>
          </a:prstGeom>
        </p:spPr>
        <p:txBody>
          <a:bodyPr lIns="0" tIns="0" rIns="0" bIns="0"/>
          <a:lstStyle>
            <a:lvl1pPr>
              <a:spcAft>
                <a:spcPts val="2184"/>
              </a:spcAft>
              <a:defRPr sz="2910">
                <a:solidFill>
                  <a:srgbClr val="363A92"/>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Tree>
    <p:extLst>
      <p:ext uri="{BB962C8B-B14F-4D97-AF65-F5344CB8AC3E}">
        <p14:creationId xmlns:p14="http://schemas.microsoft.com/office/powerpoint/2010/main" val="7923880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am page">
    <p:bg>
      <p:bgPr>
        <a:solidFill>
          <a:srgbClr val="E6F5FD"/>
        </a:solidFill>
        <a:effectLst/>
      </p:bgPr>
    </p:bg>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1008873" y="7213353"/>
            <a:ext cx="4066303" cy="1030882"/>
          </a:xfrm>
          <a:prstGeom prst="rect">
            <a:avLst/>
          </a:prstGeom>
        </p:spPr>
        <p:txBody>
          <a:bodyPr lIns="0" tIns="0" rIns="0" bIns="0"/>
          <a:lstStyle>
            <a:lvl1pPr>
              <a:spcAft>
                <a:spcPts val="2184"/>
              </a:spcAft>
              <a:defRPr sz="2910" b="1">
                <a:solidFill>
                  <a:srgbClr val="363A92"/>
                </a:solidFill>
                <a:latin typeface="+mn-lt"/>
                <a:cs typeface="Arial" panose="020B0604020202020204" pitchFamily="34" charset="0"/>
              </a:defRPr>
            </a:lvl1pPr>
          </a:lstStyle>
          <a:p>
            <a:r>
              <a:rPr lang="en-IE"/>
              <a:t>Name Surname</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17747689" y="12522750"/>
            <a:ext cx="5607955" cy="685800"/>
          </a:xfrm>
          <a:prstGeom prst="rect">
            <a:avLst/>
          </a:prstGeom>
        </p:spPr>
        <p:txBody>
          <a:bodyPr lIns="0" tIns="0" rIns="0" bIns="0" anchor="b"/>
          <a:lstStyle>
            <a:lvl1pPr algn="r">
              <a:defRPr sz="2546">
                <a:solidFill>
                  <a:srgbClr val="363A92"/>
                </a:solidFill>
                <a:latin typeface="+mn-lt"/>
                <a:cs typeface="Arial" panose="020B0604020202020204" pitchFamily="34" charset="0"/>
              </a:defRPr>
            </a:lvl1pPr>
          </a:lstStyle>
          <a:p>
            <a:fld id="{B6F15528-21DE-4FAA-801E-634DDDAF4B2B}" type="slidenum">
              <a:rPr lang="en-IE" smtClean="0"/>
              <a:pPr/>
              <a:t>‹#›</a:t>
            </a:fld>
            <a:endParaRPr lang="en-IE"/>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1008873" y="2872599"/>
            <a:ext cx="4066303" cy="398540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5" name="Holder 3">
            <a:extLst>
              <a:ext uri="{FF2B5EF4-FFF2-40B4-BE49-F238E27FC236}">
                <a16:creationId xmlns:a16="http://schemas.microsoft.com/office/drawing/2014/main" id="{55E2D3B9-7856-B057-4A35-68DD923A4ED7}"/>
              </a:ext>
            </a:extLst>
          </p:cNvPr>
          <p:cNvSpPr>
            <a:spLocks noGrp="1"/>
          </p:cNvSpPr>
          <p:nvPr>
            <p:ph type="body" idx="11" hasCustomPrompt="1"/>
          </p:nvPr>
        </p:nvSpPr>
        <p:spPr>
          <a:xfrm>
            <a:off x="5578989" y="7213353"/>
            <a:ext cx="4066303" cy="1030882"/>
          </a:xfrm>
          <a:prstGeom prst="rect">
            <a:avLst/>
          </a:prstGeom>
        </p:spPr>
        <p:txBody>
          <a:bodyPr lIns="0" tIns="0" rIns="0" bIns="0"/>
          <a:lstStyle>
            <a:lvl1pPr>
              <a:spcAft>
                <a:spcPts val="2184"/>
              </a:spcAft>
              <a:defRPr sz="2910" b="1">
                <a:solidFill>
                  <a:srgbClr val="363A92"/>
                </a:solidFill>
                <a:latin typeface="+mn-lt"/>
                <a:cs typeface="Arial" panose="020B0604020202020204" pitchFamily="34" charset="0"/>
              </a:defRPr>
            </a:lvl1pPr>
          </a:lstStyle>
          <a:p>
            <a:r>
              <a:rPr lang="en-IE"/>
              <a:t>Name Surname</a:t>
            </a:r>
          </a:p>
        </p:txBody>
      </p:sp>
      <p:sp>
        <p:nvSpPr>
          <p:cNvPr id="10" name="Picture Placeholder 7">
            <a:extLst>
              <a:ext uri="{FF2B5EF4-FFF2-40B4-BE49-F238E27FC236}">
                <a16:creationId xmlns:a16="http://schemas.microsoft.com/office/drawing/2014/main" id="{444D3303-4802-9510-E574-6FA21A4C09C7}"/>
              </a:ext>
            </a:extLst>
          </p:cNvPr>
          <p:cNvSpPr>
            <a:spLocks noGrp="1"/>
          </p:cNvSpPr>
          <p:nvPr>
            <p:ph type="pic" sz="quarter" idx="12" hasCustomPrompt="1"/>
          </p:nvPr>
        </p:nvSpPr>
        <p:spPr>
          <a:xfrm>
            <a:off x="5578989" y="2872599"/>
            <a:ext cx="4066303" cy="398540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11" name="Holder 3">
            <a:extLst>
              <a:ext uri="{FF2B5EF4-FFF2-40B4-BE49-F238E27FC236}">
                <a16:creationId xmlns:a16="http://schemas.microsoft.com/office/drawing/2014/main" id="{E0BF5907-B5C6-DBEE-C90D-D874E1880DF4}"/>
              </a:ext>
            </a:extLst>
          </p:cNvPr>
          <p:cNvSpPr>
            <a:spLocks noGrp="1"/>
          </p:cNvSpPr>
          <p:nvPr>
            <p:ph type="body" idx="13" hasCustomPrompt="1"/>
          </p:nvPr>
        </p:nvSpPr>
        <p:spPr>
          <a:xfrm>
            <a:off x="10149106" y="7213353"/>
            <a:ext cx="4066303" cy="1030882"/>
          </a:xfrm>
          <a:prstGeom prst="rect">
            <a:avLst/>
          </a:prstGeom>
        </p:spPr>
        <p:txBody>
          <a:bodyPr lIns="0" tIns="0" rIns="0" bIns="0"/>
          <a:lstStyle>
            <a:lvl1pPr>
              <a:spcAft>
                <a:spcPts val="2184"/>
              </a:spcAft>
              <a:defRPr sz="2910" b="1">
                <a:solidFill>
                  <a:srgbClr val="363A92"/>
                </a:solidFill>
                <a:latin typeface="+mn-lt"/>
                <a:cs typeface="Arial" panose="020B0604020202020204" pitchFamily="34" charset="0"/>
              </a:defRPr>
            </a:lvl1pPr>
          </a:lstStyle>
          <a:p>
            <a:r>
              <a:rPr lang="en-IE"/>
              <a:t>Name Surname</a:t>
            </a:r>
          </a:p>
        </p:txBody>
      </p:sp>
      <p:sp>
        <p:nvSpPr>
          <p:cNvPr id="12" name="Picture Placeholder 7">
            <a:extLst>
              <a:ext uri="{FF2B5EF4-FFF2-40B4-BE49-F238E27FC236}">
                <a16:creationId xmlns:a16="http://schemas.microsoft.com/office/drawing/2014/main" id="{43F72B72-69AC-62EE-C6C0-A475A32A16CA}"/>
              </a:ext>
            </a:extLst>
          </p:cNvPr>
          <p:cNvSpPr>
            <a:spLocks noGrp="1"/>
          </p:cNvSpPr>
          <p:nvPr>
            <p:ph type="pic" sz="quarter" idx="14" hasCustomPrompt="1"/>
          </p:nvPr>
        </p:nvSpPr>
        <p:spPr>
          <a:xfrm>
            <a:off x="10149106" y="2872599"/>
            <a:ext cx="4066303" cy="398540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13" name="Holder 3">
            <a:extLst>
              <a:ext uri="{FF2B5EF4-FFF2-40B4-BE49-F238E27FC236}">
                <a16:creationId xmlns:a16="http://schemas.microsoft.com/office/drawing/2014/main" id="{FE9B0D82-8E22-0837-8C7B-F25827ED477A}"/>
              </a:ext>
            </a:extLst>
          </p:cNvPr>
          <p:cNvSpPr>
            <a:spLocks noGrp="1"/>
          </p:cNvSpPr>
          <p:nvPr>
            <p:ph type="body" idx="15" hasCustomPrompt="1"/>
          </p:nvPr>
        </p:nvSpPr>
        <p:spPr>
          <a:xfrm>
            <a:off x="14719222" y="7213353"/>
            <a:ext cx="4066303" cy="1030882"/>
          </a:xfrm>
          <a:prstGeom prst="rect">
            <a:avLst/>
          </a:prstGeom>
        </p:spPr>
        <p:txBody>
          <a:bodyPr lIns="0" tIns="0" rIns="0" bIns="0"/>
          <a:lstStyle>
            <a:lvl1pPr>
              <a:spcAft>
                <a:spcPts val="2184"/>
              </a:spcAft>
              <a:defRPr sz="2910" b="1">
                <a:solidFill>
                  <a:srgbClr val="363A92"/>
                </a:solidFill>
                <a:latin typeface="+mn-lt"/>
                <a:cs typeface="Arial" panose="020B0604020202020204" pitchFamily="34" charset="0"/>
              </a:defRPr>
            </a:lvl1pPr>
          </a:lstStyle>
          <a:p>
            <a:r>
              <a:rPr lang="en-IE"/>
              <a:t>Name Surname</a:t>
            </a:r>
          </a:p>
        </p:txBody>
      </p:sp>
      <p:sp>
        <p:nvSpPr>
          <p:cNvPr id="14" name="Picture Placeholder 7">
            <a:extLst>
              <a:ext uri="{FF2B5EF4-FFF2-40B4-BE49-F238E27FC236}">
                <a16:creationId xmlns:a16="http://schemas.microsoft.com/office/drawing/2014/main" id="{BAF6A549-D8DB-E3D0-4BD6-7F00791D3EF3}"/>
              </a:ext>
            </a:extLst>
          </p:cNvPr>
          <p:cNvSpPr>
            <a:spLocks noGrp="1"/>
          </p:cNvSpPr>
          <p:nvPr>
            <p:ph type="pic" sz="quarter" idx="16" hasCustomPrompt="1"/>
          </p:nvPr>
        </p:nvSpPr>
        <p:spPr>
          <a:xfrm>
            <a:off x="14719222" y="2872599"/>
            <a:ext cx="4066303" cy="398540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15" name="Holder 3">
            <a:extLst>
              <a:ext uri="{FF2B5EF4-FFF2-40B4-BE49-F238E27FC236}">
                <a16:creationId xmlns:a16="http://schemas.microsoft.com/office/drawing/2014/main" id="{825A93AF-C4C4-5449-AA29-E6ED3229DD87}"/>
              </a:ext>
            </a:extLst>
          </p:cNvPr>
          <p:cNvSpPr>
            <a:spLocks noGrp="1"/>
          </p:cNvSpPr>
          <p:nvPr>
            <p:ph type="body" idx="17" hasCustomPrompt="1"/>
          </p:nvPr>
        </p:nvSpPr>
        <p:spPr>
          <a:xfrm>
            <a:off x="19289341" y="7213353"/>
            <a:ext cx="4066303" cy="1030882"/>
          </a:xfrm>
          <a:prstGeom prst="rect">
            <a:avLst/>
          </a:prstGeom>
        </p:spPr>
        <p:txBody>
          <a:bodyPr lIns="0" tIns="0" rIns="0" bIns="0"/>
          <a:lstStyle>
            <a:lvl1pPr>
              <a:spcAft>
                <a:spcPts val="2184"/>
              </a:spcAft>
              <a:defRPr sz="2910" b="1">
                <a:solidFill>
                  <a:srgbClr val="363A92"/>
                </a:solidFill>
                <a:latin typeface="+mn-lt"/>
                <a:cs typeface="Arial" panose="020B0604020202020204" pitchFamily="34" charset="0"/>
              </a:defRPr>
            </a:lvl1pPr>
          </a:lstStyle>
          <a:p>
            <a:r>
              <a:rPr lang="en-IE"/>
              <a:t>Name Surname</a:t>
            </a:r>
          </a:p>
        </p:txBody>
      </p:sp>
      <p:sp>
        <p:nvSpPr>
          <p:cNvPr id="16" name="Picture Placeholder 7">
            <a:extLst>
              <a:ext uri="{FF2B5EF4-FFF2-40B4-BE49-F238E27FC236}">
                <a16:creationId xmlns:a16="http://schemas.microsoft.com/office/drawing/2014/main" id="{933B3666-69E3-1457-2AC1-C75F47822A4E}"/>
              </a:ext>
            </a:extLst>
          </p:cNvPr>
          <p:cNvSpPr>
            <a:spLocks noGrp="1"/>
          </p:cNvSpPr>
          <p:nvPr>
            <p:ph type="pic" sz="quarter" idx="18" hasCustomPrompt="1"/>
          </p:nvPr>
        </p:nvSpPr>
        <p:spPr>
          <a:xfrm>
            <a:off x="19289341" y="2872599"/>
            <a:ext cx="4066303" cy="398540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17" name="Holder 3">
            <a:extLst>
              <a:ext uri="{FF2B5EF4-FFF2-40B4-BE49-F238E27FC236}">
                <a16:creationId xmlns:a16="http://schemas.microsoft.com/office/drawing/2014/main" id="{234B8308-1440-371C-11FC-67AB98B132B0}"/>
              </a:ext>
            </a:extLst>
          </p:cNvPr>
          <p:cNvSpPr>
            <a:spLocks noGrp="1"/>
          </p:cNvSpPr>
          <p:nvPr>
            <p:ph type="body" idx="19" hasCustomPrompt="1"/>
          </p:nvPr>
        </p:nvSpPr>
        <p:spPr>
          <a:xfrm>
            <a:off x="1008873" y="8317369"/>
            <a:ext cx="4066303" cy="2638374"/>
          </a:xfrm>
          <a:prstGeom prst="rect">
            <a:avLst/>
          </a:prstGeom>
        </p:spPr>
        <p:txBody>
          <a:bodyPr lIns="0" tIns="0" rIns="0" bIns="0"/>
          <a:lstStyle>
            <a:lvl1pPr>
              <a:spcAft>
                <a:spcPts val="2184"/>
              </a:spcAft>
              <a:defRPr sz="2184" b="0">
                <a:solidFill>
                  <a:srgbClr val="363A92"/>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18" name="Holder 3">
            <a:extLst>
              <a:ext uri="{FF2B5EF4-FFF2-40B4-BE49-F238E27FC236}">
                <a16:creationId xmlns:a16="http://schemas.microsoft.com/office/drawing/2014/main" id="{0BC212D3-0906-F1A4-3D63-A2EB6C334DA6}"/>
              </a:ext>
            </a:extLst>
          </p:cNvPr>
          <p:cNvSpPr>
            <a:spLocks noGrp="1"/>
          </p:cNvSpPr>
          <p:nvPr>
            <p:ph type="body" idx="20" hasCustomPrompt="1"/>
          </p:nvPr>
        </p:nvSpPr>
        <p:spPr>
          <a:xfrm>
            <a:off x="5578989" y="8317369"/>
            <a:ext cx="4066303" cy="2638374"/>
          </a:xfrm>
          <a:prstGeom prst="rect">
            <a:avLst/>
          </a:prstGeom>
        </p:spPr>
        <p:txBody>
          <a:bodyPr lIns="0" tIns="0" rIns="0" bIns="0"/>
          <a:lstStyle>
            <a:lvl1pPr>
              <a:spcAft>
                <a:spcPts val="2184"/>
              </a:spcAft>
              <a:defRPr sz="2184" b="0">
                <a:solidFill>
                  <a:srgbClr val="363A92"/>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19" name="Holder 3">
            <a:extLst>
              <a:ext uri="{FF2B5EF4-FFF2-40B4-BE49-F238E27FC236}">
                <a16:creationId xmlns:a16="http://schemas.microsoft.com/office/drawing/2014/main" id="{64532547-9C06-91B8-804D-679930FF513D}"/>
              </a:ext>
            </a:extLst>
          </p:cNvPr>
          <p:cNvSpPr>
            <a:spLocks noGrp="1"/>
          </p:cNvSpPr>
          <p:nvPr>
            <p:ph type="body" idx="21" hasCustomPrompt="1"/>
          </p:nvPr>
        </p:nvSpPr>
        <p:spPr>
          <a:xfrm>
            <a:off x="10149106" y="8317369"/>
            <a:ext cx="4066303" cy="2638374"/>
          </a:xfrm>
          <a:prstGeom prst="rect">
            <a:avLst/>
          </a:prstGeom>
        </p:spPr>
        <p:txBody>
          <a:bodyPr lIns="0" tIns="0" rIns="0" bIns="0"/>
          <a:lstStyle>
            <a:lvl1pPr>
              <a:spcAft>
                <a:spcPts val="2184"/>
              </a:spcAft>
              <a:defRPr sz="2184" b="0">
                <a:solidFill>
                  <a:srgbClr val="363A92"/>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20" name="Holder 3">
            <a:extLst>
              <a:ext uri="{FF2B5EF4-FFF2-40B4-BE49-F238E27FC236}">
                <a16:creationId xmlns:a16="http://schemas.microsoft.com/office/drawing/2014/main" id="{9AE4E55B-EFD8-B5A3-D117-56B793269F0C}"/>
              </a:ext>
            </a:extLst>
          </p:cNvPr>
          <p:cNvSpPr>
            <a:spLocks noGrp="1"/>
          </p:cNvSpPr>
          <p:nvPr>
            <p:ph type="body" idx="22" hasCustomPrompt="1"/>
          </p:nvPr>
        </p:nvSpPr>
        <p:spPr>
          <a:xfrm>
            <a:off x="14719222" y="8317369"/>
            <a:ext cx="4066303" cy="2638374"/>
          </a:xfrm>
          <a:prstGeom prst="rect">
            <a:avLst/>
          </a:prstGeom>
        </p:spPr>
        <p:txBody>
          <a:bodyPr lIns="0" tIns="0" rIns="0" bIns="0"/>
          <a:lstStyle>
            <a:lvl1pPr>
              <a:spcAft>
                <a:spcPts val="2184"/>
              </a:spcAft>
              <a:defRPr sz="2184" b="0">
                <a:solidFill>
                  <a:srgbClr val="363A92"/>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21" name="Holder 3">
            <a:extLst>
              <a:ext uri="{FF2B5EF4-FFF2-40B4-BE49-F238E27FC236}">
                <a16:creationId xmlns:a16="http://schemas.microsoft.com/office/drawing/2014/main" id="{2DF06BE7-520C-2951-5360-69F56DBA25CB}"/>
              </a:ext>
            </a:extLst>
          </p:cNvPr>
          <p:cNvSpPr>
            <a:spLocks noGrp="1"/>
          </p:cNvSpPr>
          <p:nvPr>
            <p:ph type="body" idx="23" hasCustomPrompt="1"/>
          </p:nvPr>
        </p:nvSpPr>
        <p:spPr>
          <a:xfrm>
            <a:off x="19289341" y="8317369"/>
            <a:ext cx="4066303" cy="2638374"/>
          </a:xfrm>
          <a:prstGeom prst="rect">
            <a:avLst/>
          </a:prstGeom>
        </p:spPr>
        <p:txBody>
          <a:bodyPr lIns="0" tIns="0" rIns="0" bIns="0"/>
          <a:lstStyle>
            <a:lvl1pPr>
              <a:spcAft>
                <a:spcPts val="2184"/>
              </a:spcAft>
              <a:defRPr sz="2184" b="0">
                <a:solidFill>
                  <a:srgbClr val="363A92"/>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29" name="Freeform 28">
            <a:extLst>
              <a:ext uri="{FF2B5EF4-FFF2-40B4-BE49-F238E27FC236}">
                <a16:creationId xmlns:a16="http://schemas.microsoft.com/office/drawing/2014/main" id="{2C46E54E-4838-C48C-0C8D-ED934AE7760C}"/>
              </a:ext>
            </a:extLst>
          </p:cNvPr>
          <p:cNvSpPr/>
          <p:nvPr userDrawn="1"/>
        </p:nvSpPr>
        <p:spPr>
          <a:xfrm>
            <a:off x="5640928" y="10955741"/>
            <a:ext cx="3942429" cy="615450"/>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latin typeface="+mn-lt"/>
            </a:endParaRPr>
          </a:p>
        </p:txBody>
      </p:sp>
      <p:pic>
        <p:nvPicPr>
          <p:cNvPr id="34" name="Picture 33">
            <a:extLst>
              <a:ext uri="{FF2B5EF4-FFF2-40B4-BE49-F238E27FC236}">
                <a16:creationId xmlns:a16="http://schemas.microsoft.com/office/drawing/2014/main" id="{2FE1E9DD-7CBC-D1D6-FD23-7137E2626909}"/>
              </a:ext>
            </a:extLst>
          </p:cNvPr>
          <p:cNvPicPr>
            <a:picLocks noChangeAspect="1"/>
          </p:cNvPicPr>
          <p:nvPr userDrawn="1"/>
        </p:nvPicPr>
        <p:blipFill>
          <a:blip r:embed="rId2"/>
          <a:stretch>
            <a:fillRect/>
          </a:stretch>
        </p:blipFill>
        <p:spPr>
          <a:xfrm>
            <a:off x="8764302" y="11045067"/>
            <a:ext cx="423900" cy="423898"/>
          </a:xfrm>
          <a:prstGeom prst="rect">
            <a:avLst/>
          </a:prstGeom>
        </p:spPr>
      </p:pic>
      <p:sp>
        <p:nvSpPr>
          <p:cNvPr id="35" name="Holder 3">
            <a:extLst>
              <a:ext uri="{FF2B5EF4-FFF2-40B4-BE49-F238E27FC236}">
                <a16:creationId xmlns:a16="http://schemas.microsoft.com/office/drawing/2014/main" id="{AD1AED54-014C-C78F-BFB2-3BFD2FB622A1}"/>
              </a:ext>
            </a:extLst>
          </p:cNvPr>
          <p:cNvSpPr>
            <a:spLocks noGrp="1"/>
          </p:cNvSpPr>
          <p:nvPr>
            <p:ph type="body" idx="24" hasCustomPrompt="1"/>
          </p:nvPr>
        </p:nvSpPr>
        <p:spPr>
          <a:xfrm>
            <a:off x="5953643" y="10955741"/>
            <a:ext cx="2441321" cy="632338"/>
          </a:xfrm>
          <a:prstGeom prst="rect">
            <a:avLst/>
          </a:prstGeom>
        </p:spPr>
        <p:txBody>
          <a:bodyPr lIns="0" tIns="0" rIns="0" bIns="0" anchor="ctr"/>
          <a:lstStyle>
            <a:lvl1pPr>
              <a:spcAft>
                <a:spcPts val="2184"/>
              </a:spcAft>
              <a:defRPr sz="2910" b="1">
                <a:solidFill>
                  <a:srgbClr val="363A92"/>
                </a:solidFill>
                <a:latin typeface="+mn-lt"/>
                <a:cs typeface="Arial" panose="020B0604020202020204" pitchFamily="34" charset="0"/>
              </a:defRPr>
            </a:lvl1pPr>
          </a:lstStyle>
          <a:p>
            <a:r>
              <a:rPr lang="en-IE"/>
              <a:t>Connect</a:t>
            </a:r>
          </a:p>
        </p:txBody>
      </p:sp>
      <p:sp>
        <p:nvSpPr>
          <p:cNvPr id="39" name="Freeform 38">
            <a:extLst>
              <a:ext uri="{FF2B5EF4-FFF2-40B4-BE49-F238E27FC236}">
                <a16:creationId xmlns:a16="http://schemas.microsoft.com/office/drawing/2014/main" id="{000604CD-A6F7-D12B-E28E-A8399BE0D752}"/>
              </a:ext>
            </a:extLst>
          </p:cNvPr>
          <p:cNvSpPr/>
          <p:nvPr userDrawn="1"/>
        </p:nvSpPr>
        <p:spPr>
          <a:xfrm>
            <a:off x="1070812" y="10955741"/>
            <a:ext cx="3942429" cy="615450"/>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latin typeface="+mn-lt"/>
            </a:endParaRPr>
          </a:p>
        </p:txBody>
      </p:sp>
      <p:pic>
        <p:nvPicPr>
          <p:cNvPr id="40" name="Picture 39">
            <a:extLst>
              <a:ext uri="{FF2B5EF4-FFF2-40B4-BE49-F238E27FC236}">
                <a16:creationId xmlns:a16="http://schemas.microsoft.com/office/drawing/2014/main" id="{90FA48BD-5BA3-036F-65FB-A22A81D21286}"/>
              </a:ext>
            </a:extLst>
          </p:cNvPr>
          <p:cNvPicPr>
            <a:picLocks noChangeAspect="1"/>
          </p:cNvPicPr>
          <p:nvPr userDrawn="1"/>
        </p:nvPicPr>
        <p:blipFill>
          <a:blip r:embed="rId2"/>
          <a:stretch>
            <a:fillRect/>
          </a:stretch>
        </p:blipFill>
        <p:spPr>
          <a:xfrm>
            <a:off x="4192895" y="11045067"/>
            <a:ext cx="423900" cy="423898"/>
          </a:xfrm>
          <a:prstGeom prst="rect">
            <a:avLst/>
          </a:prstGeom>
        </p:spPr>
      </p:pic>
      <p:sp>
        <p:nvSpPr>
          <p:cNvPr id="41" name="Holder 3">
            <a:extLst>
              <a:ext uri="{FF2B5EF4-FFF2-40B4-BE49-F238E27FC236}">
                <a16:creationId xmlns:a16="http://schemas.microsoft.com/office/drawing/2014/main" id="{98BBF9B4-AB21-A92F-201C-611A9421FA67}"/>
              </a:ext>
            </a:extLst>
          </p:cNvPr>
          <p:cNvSpPr>
            <a:spLocks noGrp="1"/>
          </p:cNvSpPr>
          <p:nvPr>
            <p:ph type="body" idx="25" hasCustomPrompt="1"/>
          </p:nvPr>
        </p:nvSpPr>
        <p:spPr>
          <a:xfrm>
            <a:off x="1382236" y="10955741"/>
            <a:ext cx="2441321" cy="632338"/>
          </a:xfrm>
          <a:prstGeom prst="rect">
            <a:avLst/>
          </a:prstGeom>
        </p:spPr>
        <p:txBody>
          <a:bodyPr lIns="0" tIns="0" rIns="0" bIns="0" anchor="ctr"/>
          <a:lstStyle>
            <a:lvl1pPr>
              <a:spcAft>
                <a:spcPts val="2184"/>
              </a:spcAft>
              <a:defRPr sz="2910" b="1">
                <a:solidFill>
                  <a:srgbClr val="363A92"/>
                </a:solidFill>
                <a:latin typeface="+mn-lt"/>
                <a:cs typeface="Arial" panose="020B0604020202020204" pitchFamily="34" charset="0"/>
              </a:defRPr>
            </a:lvl1pPr>
          </a:lstStyle>
          <a:p>
            <a:r>
              <a:rPr lang="en-IE"/>
              <a:t>Connect</a:t>
            </a:r>
          </a:p>
        </p:txBody>
      </p:sp>
      <p:sp>
        <p:nvSpPr>
          <p:cNvPr id="45" name="Freeform 44">
            <a:extLst>
              <a:ext uri="{FF2B5EF4-FFF2-40B4-BE49-F238E27FC236}">
                <a16:creationId xmlns:a16="http://schemas.microsoft.com/office/drawing/2014/main" id="{FAA81770-2EE8-06B9-2863-B10E4EEE91DD}"/>
              </a:ext>
            </a:extLst>
          </p:cNvPr>
          <p:cNvSpPr/>
          <p:nvPr userDrawn="1"/>
        </p:nvSpPr>
        <p:spPr>
          <a:xfrm>
            <a:off x="10211045" y="10955741"/>
            <a:ext cx="3942429" cy="615450"/>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latin typeface="+mn-lt"/>
            </a:endParaRPr>
          </a:p>
        </p:txBody>
      </p:sp>
      <p:pic>
        <p:nvPicPr>
          <p:cNvPr id="46" name="Picture 45">
            <a:extLst>
              <a:ext uri="{FF2B5EF4-FFF2-40B4-BE49-F238E27FC236}">
                <a16:creationId xmlns:a16="http://schemas.microsoft.com/office/drawing/2014/main" id="{F41F9D0B-75BE-7E01-D31E-774925A816CB}"/>
              </a:ext>
            </a:extLst>
          </p:cNvPr>
          <p:cNvPicPr>
            <a:picLocks noChangeAspect="1"/>
          </p:cNvPicPr>
          <p:nvPr userDrawn="1"/>
        </p:nvPicPr>
        <p:blipFill>
          <a:blip r:embed="rId2"/>
          <a:stretch>
            <a:fillRect/>
          </a:stretch>
        </p:blipFill>
        <p:spPr>
          <a:xfrm>
            <a:off x="13335708" y="11045067"/>
            <a:ext cx="423900" cy="423898"/>
          </a:xfrm>
          <a:prstGeom prst="rect">
            <a:avLst/>
          </a:prstGeom>
        </p:spPr>
      </p:pic>
      <p:sp>
        <p:nvSpPr>
          <p:cNvPr id="47" name="Holder 3">
            <a:extLst>
              <a:ext uri="{FF2B5EF4-FFF2-40B4-BE49-F238E27FC236}">
                <a16:creationId xmlns:a16="http://schemas.microsoft.com/office/drawing/2014/main" id="{F21CC18B-389C-55AA-D469-FB02BBD593FC}"/>
              </a:ext>
            </a:extLst>
          </p:cNvPr>
          <p:cNvSpPr>
            <a:spLocks noGrp="1"/>
          </p:cNvSpPr>
          <p:nvPr>
            <p:ph type="body" idx="26" hasCustomPrompt="1"/>
          </p:nvPr>
        </p:nvSpPr>
        <p:spPr>
          <a:xfrm>
            <a:off x="10525049" y="10955741"/>
            <a:ext cx="2441321" cy="632338"/>
          </a:xfrm>
          <a:prstGeom prst="rect">
            <a:avLst/>
          </a:prstGeom>
        </p:spPr>
        <p:txBody>
          <a:bodyPr lIns="0" tIns="0" rIns="0" bIns="0" anchor="ctr"/>
          <a:lstStyle>
            <a:lvl1pPr>
              <a:spcAft>
                <a:spcPts val="2184"/>
              </a:spcAft>
              <a:defRPr sz="2910" b="1">
                <a:solidFill>
                  <a:srgbClr val="363A92"/>
                </a:solidFill>
                <a:latin typeface="+mn-lt"/>
                <a:cs typeface="Arial" panose="020B0604020202020204" pitchFamily="34" charset="0"/>
              </a:defRPr>
            </a:lvl1pPr>
          </a:lstStyle>
          <a:p>
            <a:r>
              <a:rPr lang="en-IE"/>
              <a:t>Connect</a:t>
            </a:r>
          </a:p>
        </p:txBody>
      </p:sp>
      <p:sp>
        <p:nvSpPr>
          <p:cNvPr id="51" name="Freeform 50">
            <a:extLst>
              <a:ext uri="{FF2B5EF4-FFF2-40B4-BE49-F238E27FC236}">
                <a16:creationId xmlns:a16="http://schemas.microsoft.com/office/drawing/2014/main" id="{2A001A47-862E-E7C3-D64F-264EC9C5CEA2}"/>
              </a:ext>
            </a:extLst>
          </p:cNvPr>
          <p:cNvSpPr/>
          <p:nvPr userDrawn="1"/>
        </p:nvSpPr>
        <p:spPr>
          <a:xfrm>
            <a:off x="14781161" y="10955741"/>
            <a:ext cx="3942429" cy="615450"/>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latin typeface="+mn-lt"/>
            </a:endParaRPr>
          </a:p>
        </p:txBody>
      </p:sp>
      <p:pic>
        <p:nvPicPr>
          <p:cNvPr id="52" name="Picture 51">
            <a:extLst>
              <a:ext uri="{FF2B5EF4-FFF2-40B4-BE49-F238E27FC236}">
                <a16:creationId xmlns:a16="http://schemas.microsoft.com/office/drawing/2014/main" id="{AB719AE4-B8F2-942D-9ABC-4179CF808A1D}"/>
              </a:ext>
            </a:extLst>
          </p:cNvPr>
          <p:cNvPicPr>
            <a:picLocks noChangeAspect="1"/>
          </p:cNvPicPr>
          <p:nvPr userDrawn="1"/>
        </p:nvPicPr>
        <p:blipFill>
          <a:blip r:embed="rId2"/>
          <a:stretch>
            <a:fillRect/>
          </a:stretch>
        </p:blipFill>
        <p:spPr>
          <a:xfrm>
            <a:off x="17907115" y="11045067"/>
            <a:ext cx="423900" cy="423898"/>
          </a:xfrm>
          <a:prstGeom prst="rect">
            <a:avLst/>
          </a:prstGeom>
        </p:spPr>
      </p:pic>
      <p:sp>
        <p:nvSpPr>
          <p:cNvPr id="53" name="Holder 3">
            <a:extLst>
              <a:ext uri="{FF2B5EF4-FFF2-40B4-BE49-F238E27FC236}">
                <a16:creationId xmlns:a16="http://schemas.microsoft.com/office/drawing/2014/main" id="{830B3661-512F-802F-13FD-2DBC363D9A27}"/>
              </a:ext>
            </a:extLst>
          </p:cNvPr>
          <p:cNvSpPr>
            <a:spLocks noGrp="1"/>
          </p:cNvSpPr>
          <p:nvPr>
            <p:ph type="body" idx="27" hasCustomPrompt="1"/>
          </p:nvPr>
        </p:nvSpPr>
        <p:spPr>
          <a:xfrm>
            <a:off x="15096455" y="10955741"/>
            <a:ext cx="2441321" cy="632338"/>
          </a:xfrm>
          <a:prstGeom prst="rect">
            <a:avLst/>
          </a:prstGeom>
        </p:spPr>
        <p:txBody>
          <a:bodyPr lIns="0" tIns="0" rIns="0" bIns="0" anchor="ctr"/>
          <a:lstStyle>
            <a:lvl1pPr>
              <a:spcAft>
                <a:spcPts val="2184"/>
              </a:spcAft>
              <a:defRPr sz="2910" b="1">
                <a:solidFill>
                  <a:srgbClr val="363A92"/>
                </a:solidFill>
                <a:latin typeface="+mn-lt"/>
                <a:cs typeface="Arial" panose="020B0604020202020204" pitchFamily="34" charset="0"/>
              </a:defRPr>
            </a:lvl1pPr>
          </a:lstStyle>
          <a:p>
            <a:r>
              <a:rPr lang="en-IE"/>
              <a:t>Connect</a:t>
            </a:r>
          </a:p>
        </p:txBody>
      </p:sp>
      <p:sp>
        <p:nvSpPr>
          <p:cNvPr id="57" name="Freeform 56">
            <a:extLst>
              <a:ext uri="{FF2B5EF4-FFF2-40B4-BE49-F238E27FC236}">
                <a16:creationId xmlns:a16="http://schemas.microsoft.com/office/drawing/2014/main" id="{BF240FFE-D754-4451-76FB-1D0CCF3D6DEA}"/>
              </a:ext>
            </a:extLst>
          </p:cNvPr>
          <p:cNvSpPr/>
          <p:nvPr userDrawn="1"/>
        </p:nvSpPr>
        <p:spPr>
          <a:xfrm>
            <a:off x="19351280" y="10955741"/>
            <a:ext cx="3942429" cy="615450"/>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latin typeface="+mn-lt"/>
            </a:endParaRPr>
          </a:p>
        </p:txBody>
      </p:sp>
      <p:pic>
        <p:nvPicPr>
          <p:cNvPr id="58" name="Picture 57">
            <a:extLst>
              <a:ext uri="{FF2B5EF4-FFF2-40B4-BE49-F238E27FC236}">
                <a16:creationId xmlns:a16="http://schemas.microsoft.com/office/drawing/2014/main" id="{FC9F2370-4E40-6B90-A4A2-E21E605F5DF5}"/>
              </a:ext>
            </a:extLst>
          </p:cNvPr>
          <p:cNvPicPr>
            <a:picLocks noChangeAspect="1"/>
          </p:cNvPicPr>
          <p:nvPr userDrawn="1"/>
        </p:nvPicPr>
        <p:blipFill>
          <a:blip r:embed="rId2"/>
          <a:stretch>
            <a:fillRect/>
          </a:stretch>
        </p:blipFill>
        <p:spPr>
          <a:xfrm>
            <a:off x="22478517" y="11045067"/>
            <a:ext cx="423900" cy="423898"/>
          </a:xfrm>
          <a:prstGeom prst="rect">
            <a:avLst/>
          </a:prstGeom>
        </p:spPr>
      </p:pic>
      <p:sp>
        <p:nvSpPr>
          <p:cNvPr id="59" name="Holder 3">
            <a:extLst>
              <a:ext uri="{FF2B5EF4-FFF2-40B4-BE49-F238E27FC236}">
                <a16:creationId xmlns:a16="http://schemas.microsoft.com/office/drawing/2014/main" id="{92C22959-2902-2B41-EC7D-B4455E20A72F}"/>
              </a:ext>
            </a:extLst>
          </p:cNvPr>
          <p:cNvSpPr>
            <a:spLocks noGrp="1"/>
          </p:cNvSpPr>
          <p:nvPr>
            <p:ph type="body" idx="28" hasCustomPrompt="1"/>
          </p:nvPr>
        </p:nvSpPr>
        <p:spPr>
          <a:xfrm>
            <a:off x="19667858" y="10955741"/>
            <a:ext cx="2441321" cy="632338"/>
          </a:xfrm>
          <a:prstGeom prst="rect">
            <a:avLst/>
          </a:prstGeom>
        </p:spPr>
        <p:txBody>
          <a:bodyPr lIns="0" tIns="0" rIns="0" bIns="0" anchor="ctr"/>
          <a:lstStyle>
            <a:lvl1pPr>
              <a:spcAft>
                <a:spcPts val="2184"/>
              </a:spcAft>
              <a:defRPr sz="2910" b="1">
                <a:solidFill>
                  <a:srgbClr val="363A92"/>
                </a:solidFill>
                <a:latin typeface="+mn-lt"/>
                <a:cs typeface="Arial" panose="020B0604020202020204" pitchFamily="34" charset="0"/>
              </a:defRPr>
            </a:lvl1pPr>
          </a:lstStyle>
          <a:p>
            <a:r>
              <a:rPr lang="en-IE"/>
              <a:t>Connect</a:t>
            </a:r>
          </a:p>
        </p:txBody>
      </p:sp>
      <p:sp>
        <p:nvSpPr>
          <p:cNvPr id="6" name="Title 5">
            <a:extLst>
              <a:ext uri="{FF2B5EF4-FFF2-40B4-BE49-F238E27FC236}">
                <a16:creationId xmlns:a16="http://schemas.microsoft.com/office/drawing/2014/main" id="{D0655779-85B2-F022-7D52-1EF2DE7477B2}"/>
              </a:ext>
            </a:extLst>
          </p:cNvPr>
          <p:cNvSpPr>
            <a:spLocks noGrp="1"/>
          </p:cNvSpPr>
          <p:nvPr>
            <p:ph type="title" hasCustomPrompt="1"/>
          </p:nvPr>
        </p:nvSpPr>
        <p:spPr>
          <a:xfrm>
            <a:off x="1008873" y="943408"/>
            <a:ext cx="17518626" cy="1713596"/>
          </a:xfrm>
        </p:spPr>
        <p:txBody>
          <a:bodyPr/>
          <a:lstStyle>
            <a:lvl1pPr>
              <a:defRPr/>
            </a:lvl1pPr>
          </a:lstStyle>
          <a:p>
            <a:r>
              <a:rPr lang="en-US"/>
              <a:t>Meet the team</a:t>
            </a:r>
            <a:endParaRPr lang="en-GB"/>
          </a:p>
        </p:txBody>
      </p:sp>
    </p:spTree>
    <p:extLst>
      <p:ext uri="{BB962C8B-B14F-4D97-AF65-F5344CB8AC3E}">
        <p14:creationId xmlns:p14="http://schemas.microsoft.com/office/powerpoint/2010/main" val="24148368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Team page (no LinkedIn)">
    <p:bg>
      <p:bgPr>
        <a:solidFill>
          <a:srgbClr val="E6F5FD"/>
        </a:solidFill>
        <a:effectLst/>
      </p:bgPr>
    </p:bg>
    <p:spTree>
      <p:nvGrpSpPr>
        <p:cNvPr id="1" name=""/>
        <p:cNvGrpSpPr/>
        <p:nvPr/>
      </p:nvGrpSpPr>
      <p:grpSpPr>
        <a:xfrm>
          <a:off x="0" y="0"/>
          <a:ext cx="0" cy="0"/>
          <a:chOff x="0" y="0"/>
          <a:chExt cx="0" cy="0"/>
        </a:xfrm>
      </p:grpSpPr>
      <p:sp>
        <p:nvSpPr>
          <p:cNvPr id="17" name="Holder 3">
            <a:extLst>
              <a:ext uri="{FF2B5EF4-FFF2-40B4-BE49-F238E27FC236}">
                <a16:creationId xmlns:a16="http://schemas.microsoft.com/office/drawing/2014/main" id="{234B8308-1440-371C-11FC-67AB98B132B0}"/>
              </a:ext>
            </a:extLst>
          </p:cNvPr>
          <p:cNvSpPr>
            <a:spLocks noGrp="1"/>
          </p:cNvSpPr>
          <p:nvPr>
            <p:ph type="body" idx="19" hasCustomPrompt="1"/>
          </p:nvPr>
        </p:nvSpPr>
        <p:spPr>
          <a:xfrm>
            <a:off x="1008873" y="8317369"/>
            <a:ext cx="4066303" cy="2638374"/>
          </a:xfrm>
          <a:prstGeom prst="rect">
            <a:avLst/>
          </a:prstGeom>
        </p:spPr>
        <p:txBody>
          <a:bodyPr lIns="0" tIns="0" rIns="0" bIns="0"/>
          <a:lstStyle>
            <a:lvl1pPr>
              <a:spcAft>
                <a:spcPts val="2184"/>
              </a:spcAft>
              <a:defRPr sz="2184" b="0">
                <a:solidFill>
                  <a:srgbClr val="363A92"/>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18" name="Holder 3">
            <a:extLst>
              <a:ext uri="{FF2B5EF4-FFF2-40B4-BE49-F238E27FC236}">
                <a16:creationId xmlns:a16="http://schemas.microsoft.com/office/drawing/2014/main" id="{0BC212D3-0906-F1A4-3D63-A2EB6C334DA6}"/>
              </a:ext>
            </a:extLst>
          </p:cNvPr>
          <p:cNvSpPr>
            <a:spLocks noGrp="1"/>
          </p:cNvSpPr>
          <p:nvPr>
            <p:ph type="body" idx="20" hasCustomPrompt="1"/>
          </p:nvPr>
        </p:nvSpPr>
        <p:spPr>
          <a:xfrm>
            <a:off x="5578989" y="8317369"/>
            <a:ext cx="4066303" cy="2638374"/>
          </a:xfrm>
          <a:prstGeom prst="rect">
            <a:avLst/>
          </a:prstGeom>
        </p:spPr>
        <p:txBody>
          <a:bodyPr lIns="0" tIns="0" rIns="0" bIns="0"/>
          <a:lstStyle>
            <a:lvl1pPr>
              <a:spcAft>
                <a:spcPts val="2184"/>
              </a:spcAft>
              <a:defRPr sz="2184" b="0">
                <a:solidFill>
                  <a:srgbClr val="363A92"/>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19" name="Holder 3">
            <a:extLst>
              <a:ext uri="{FF2B5EF4-FFF2-40B4-BE49-F238E27FC236}">
                <a16:creationId xmlns:a16="http://schemas.microsoft.com/office/drawing/2014/main" id="{64532547-9C06-91B8-804D-679930FF513D}"/>
              </a:ext>
            </a:extLst>
          </p:cNvPr>
          <p:cNvSpPr>
            <a:spLocks noGrp="1"/>
          </p:cNvSpPr>
          <p:nvPr>
            <p:ph type="body" idx="21" hasCustomPrompt="1"/>
          </p:nvPr>
        </p:nvSpPr>
        <p:spPr>
          <a:xfrm>
            <a:off x="10149106" y="8317369"/>
            <a:ext cx="4066303" cy="2638374"/>
          </a:xfrm>
          <a:prstGeom prst="rect">
            <a:avLst/>
          </a:prstGeom>
        </p:spPr>
        <p:txBody>
          <a:bodyPr lIns="0" tIns="0" rIns="0" bIns="0"/>
          <a:lstStyle>
            <a:lvl1pPr>
              <a:spcAft>
                <a:spcPts val="2184"/>
              </a:spcAft>
              <a:defRPr sz="2184" b="0">
                <a:solidFill>
                  <a:srgbClr val="363A92"/>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20" name="Holder 3">
            <a:extLst>
              <a:ext uri="{FF2B5EF4-FFF2-40B4-BE49-F238E27FC236}">
                <a16:creationId xmlns:a16="http://schemas.microsoft.com/office/drawing/2014/main" id="{9AE4E55B-EFD8-B5A3-D117-56B793269F0C}"/>
              </a:ext>
            </a:extLst>
          </p:cNvPr>
          <p:cNvSpPr>
            <a:spLocks noGrp="1"/>
          </p:cNvSpPr>
          <p:nvPr>
            <p:ph type="body" idx="22" hasCustomPrompt="1"/>
          </p:nvPr>
        </p:nvSpPr>
        <p:spPr>
          <a:xfrm>
            <a:off x="14719222" y="8317369"/>
            <a:ext cx="4066303" cy="2638374"/>
          </a:xfrm>
          <a:prstGeom prst="rect">
            <a:avLst/>
          </a:prstGeom>
        </p:spPr>
        <p:txBody>
          <a:bodyPr lIns="0" tIns="0" rIns="0" bIns="0"/>
          <a:lstStyle>
            <a:lvl1pPr>
              <a:spcAft>
                <a:spcPts val="2184"/>
              </a:spcAft>
              <a:defRPr sz="2184" b="0">
                <a:solidFill>
                  <a:srgbClr val="363A92"/>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21" name="Holder 3">
            <a:extLst>
              <a:ext uri="{FF2B5EF4-FFF2-40B4-BE49-F238E27FC236}">
                <a16:creationId xmlns:a16="http://schemas.microsoft.com/office/drawing/2014/main" id="{2DF06BE7-520C-2951-5360-69F56DBA25CB}"/>
              </a:ext>
            </a:extLst>
          </p:cNvPr>
          <p:cNvSpPr>
            <a:spLocks noGrp="1"/>
          </p:cNvSpPr>
          <p:nvPr>
            <p:ph type="body" idx="23" hasCustomPrompt="1"/>
          </p:nvPr>
        </p:nvSpPr>
        <p:spPr>
          <a:xfrm>
            <a:off x="19289341" y="8317369"/>
            <a:ext cx="4066303" cy="2638374"/>
          </a:xfrm>
          <a:prstGeom prst="rect">
            <a:avLst/>
          </a:prstGeom>
        </p:spPr>
        <p:txBody>
          <a:bodyPr lIns="0" tIns="0" rIns="0" bIns="0"/>
          <a:lstStyle>
            <a:lvl1pPr>
              <a:spcAft>
                <a:spcPts val="2184"/>
              </a:spcAft>
              <a:defRPr sz="2184" b="0">
                <a:solidFill>
                  <a:srgbClr val="363A92"/>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3" name="Holder 3"/>
          <p:cNvSpPr>
            <a:spLocks noGrp="1"/>
          </p:cNvSpPr>
          <p:nvPr>
            <p:ph type="body" idx="1" hasCustomPrompt="1"/>
          </p:nvPr>
        </p:nvSpPr>
        <p:spPr>
          <a:xfrm>
            <a:off x="1008873" y="7213353"/>
            <a:ext cx="4066303" cy="1030882"/>
          </a:xfrm>
          <a:prstGeom prst="rect">
            <a:avLst/>
          </a:prstGeom>
        </p:spPr>
        <p:txBody>
          <a:bodyPr lIns="0" tIns="0" rIns="0" bIns="0"/>
          <a:lstStyle>
            <a:lvl1pPr>
              <a:spcAft>
                <a:spcPts val="2184"/>
              </a:spcAft>
              <a:defRPr sz="2910" b="1">
                <a:solidFill>
                  <a:srgbClr val="363A92"/>
                </a:solidFill>
                <a:latin typeface="+mn-lt"/>
                <a:cs typeface="Arial" panose="020B0604020202020204" pitchFamily="34" charset="0"/>
              </a:defRPr>
            </a:lvl1pPr>
          </a:lstStyle>
          <a:p>
            <a:r>
              <a:rPr lang="en-IE"/>
              <a:t>Name Surname</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17747689" y="12522750"/>
            <a:ext cx="5607955" cy="685800"/>
          </a:xfrm>
          <a:prstGeom prst="rect">
            <a:avLst/>
          </a:prstGeom>
        </p:spPr>
        <p:txBody>
          <a:bodyPr lIns="0" tIns="0" rIns="0" bIns="0" anchor="b"/>
          <a:lstStyle>
            <a:lvl1pPr algn="r">
              <a:defRPr sz="2546">
                <a:solidFill>
                  <a:srgbClr val="363A92"/>
                </a:solidFill>
                <a:latin typeface="+mn-lt"/>
                <a:cs typeface="Arial" panose="020B0604020202020204" pitchFamily="34" charset="0"/>
              </a:defRPr>
            </a:lvl1pPr>
          </a:lstStyle>
          <a:p>
            <a:fld id="{B6F15528-21DE-4FAA-801E-634DDDAF4B2B}" type="slidenum">
              <a:rPr lang="en-IE" smtClean="0"/>
              <a:pPr/>
              <a:t>‹#›</a:t>
            </a:fld>
            <a:endParaRPr lang="en-IE"/>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1008873" y="2872599"/>
            <a:ext cx="4066303" cy="398540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5" name="Holder 3">
            <a:extLst>
              <a:ext uri="{FF2B5EF4-FFF2-40B4-BE49-F238E27FC236}">
                <a16:creationId xmlns:a16="http://schemas.microsoft.com/office/drawing/2014/main" id="{55E2D3B9-7856-B057-4A35-68DD923A4ED7}"/>
              </a:ext>
            </a:extLst>
          </p:cNvPr>
          <p:cNvSpPr>
            <a:spLocks noGrp="1"/>
          </p:cNvSpPr>
          <p:nvPr>
            <p:ph type="body" idx="11" hasCustomPrompt="1"/>
          </p:nvPr>
        </p:nvSpPr>
        <p:spPr>
          <a:xfrm>
            <a:off x="5578989" y="7213353"/>
            <a:ext cx="4066303" cy="1030882"/>
          </a:xfrm>
          <a:prstGeom prst="rect">
            <a:avLst/>
          </a:prstGeom>
        </p:spPr>
        <p:txBody>
          <a:bodyPr lIns="0" tIns="0" rIns="0" bIns="0"/>
          <a:lstStyle>
            <a:lvl1pPr>
              <a:spcAft>
                <a:spcPts val="2184"/>
              </a:spcAft>
              <a:defRPr sz="2910" b="1">
                <a:solidFill>
                  <a:srgbClr val="363A92"/>
                </a:solidFill>
                <a:latin typeface="+mn-lt"/>
                <a:cs typeface="Arial" panose="020B0604020202020204" pitchFamily="34" charset="0"/>
              </a:defRPr>
            </a:lvl1pPr>
          </a:lstStyle>
          <a:p>
            <a:r>
              <a:rPr lang="en-IE"/>
              <a:t>Name Surname</a:t>
            </a:r>
          </a:p>
        </p:txBody>
      </p:sp>
      <p:sp>
        <p:nvSpPr>
          <p:cNvPr id="10" name="Picture Placeholder 7">
            <a:extLst>
              <a:ext uri="{FF2B5EF4-FFF2-40B4-BE49-F238E27FC236}">
                <a16:creationId xmlns:a16="http://schemas.microsoft.com/office/drawing/2014/main" id="{444D3303-4802-9510-E574-6FA21A4C09C7}"/>
              </a:ext>
            </a:extLst>
          </p:cNvPr>
          <p:cNvSpPr>
            <a:spLocks noGrp="1"/>
          </p:cNvSpPr>
          <p:nvPr>
            <p:ph type="pic" sz="quarter" idx="12" hasCustomPrompt="1"/>
          </p:nvPr>
        </p:nvSpPr>
        <p:spPr>
          <a:xfrm>
            <a:off x="5578989" y="2872599"/>
            <a:ext cx="4066303" cy="398540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11" name="Holder 3">
            <a:extLst>
              <a:ext uri="{FF2B5EF4-FFF2-40B4-BE49-F238E27FC236}">
                <a16:creationId xmlns:a16="http://schemas.microsoft.com/office/drawing/2014/main" id="{E0BF5907-B5C6-DBEE-C90D-D874E1880DF4}"/>
              </a:ext>
            </a:extLst>
          </p:cNvPr>
          <p:cNvSpPr>
            <a:spLocks noGrp="1"/>
          </p:cNvSpPr>
          <p:nvPr>
            <p:ph type="body" idx="13" hasCustomPrompt="1"/>
          </p:nvPr>
        </p:nvSpPr>
        <p:spPr>
          <a:xfrm>
            <a:off x="10149106" y="7213353"/>
            <a:ext cx="4066303" cy="1030882"/>
          </a:xfrm>
          <a:prstGeom prst="rect">
            <a:avLst/>
          </a:prstGeom>
        </p:spPr>
        <p:txBody>
          <a:bodyPr lIns="0" tIns="0" rIns="0" bIns="0"/>
          <a:lstStyle>
            <a:lvl1pPr>
              <a:spcAft>
                <a:spcPts val="2184"/>
              </a:spcAft>
              <a:defRPr sz="2910" b="1">
                <a:solidFill>
                  <a:srgbClr val="363A92"/>
                </a:solidFill>
                <a:latin typeface="+mn-lt"/>
                <a:cs typeface="Arial" panose="020B0604020202020204" pitchFamily="34" charset="0"/>
              </a:defRPr>
            </a:lvl1pPr>
          </a:lstStyle>
          <a:p>
            <a:r>
              <a:rPr lang="en-IE"/>
              <a:t>Name Surname</a:t>
            </a:r>
          </a:p>
        </p:txBody>
      </p:sp>
      <p:sp>
        <p:nvSpPr>
          <p:cNvPr id="12" name="Picture Placeholder 7">
            <a:extLst>
              <a:ext uri="{FF2B5EF4-FFF2-40B4-BE49-F238E27FC236}">
                <a16:creationId xmlns:a16="http://schemas.microsoft.com/office/drawing/2014/main" id="{43F72B72-69AC-62EE-C6C0-A475A32A16CA}"/>
              </a:ext>
            </a:extLst>
          </p:cNvPr>
          <p:cNvSpPr>
            <a:spLocks noGrp="1"/>
          </p:cNvSpPr>
          <p:nvPr>
            <p:ph type="pic" sz="quarter" idx="14" hasCustomPrompt="1"/>
          </p:nvPr>
        </p:nvSpPr>
        <p:spPr>
          <a:xfrm>
            <a:off x="10149106" y="2872599"/>
            <a:ext cx="4066303" cy="398540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13" name="Holder 3">
            <a:extLst>
              <a:ext uri="{FF2B5EF4-FFF2-40B4-BE49-F238E27FC236}">
                <a16:creationId xmlns:a16="http://schemas.microsoft.com/office/drawing/2014/main" id="{FE9B0D82-8E22-0837-8C7B-F25827ED477A}"/>
              </a:ext>
            </a:extLst>
          </p:cNvPr>
          <p:cNvSpPr>
            <a:spLocks noGrp="1"/>
          </p:cNvSpPr>
          <p:nvPr>
            <p:ph type="body" idx="15" hasCustomPrompt="1"/>
          </p:nvPr>
        </p:nvSpPr>
        <p:spPr>
          <a:xfrm>
            <a:off x="14719222" y="7213353"/>
            <a:ext cx="4066303" cy="1030882"/>
          </a:xfrm>
          <a:prstGeom prst="rect">
            <a:avLst/>
          </a:prstGeom>
        </p:spPr>
        <p:txBody>
          <a:bodyPr lIns="0" tIns="0" rIns="0" bIns="0"/>
          <a:lstStyle>
            <a:lvl1pPr>
              <a:spcAft>
                <a:spcPts val="2184"/>
              </a:spcAft>
              <a:defRPr sz="2910" b="1">
                <a:solidFill>
                  <a:srgbClr val="363A92"/>
                </a:solidFill>
                <a:latin typeface="+mn-lt"/>
                <a:cs typeface="Arial" panose="020B0604020202020204" pitchFamily="34" charset="0"/>
              </a:defRPr>
            </a:lvl1pPr>
          </a:lstStyle>
          <a:p>
            <a:r>
              <a:rPr lang="en-IE"/>
              <a:t>Name Surname</a:t>
            </a:r>
          </a:p>
        </p:txBody>
      </p:sp>
      <p:sp>
        <p:nvSpPr>
          <p:cNvPr id="14" name="Picture Placeholder 7">
            <a:extLst>
              <a:ext uri="{FF2B5EF4-FFF2-40B4-BE49-F238E27FC236}">
                <a16:creationId xmlns:a16="http://schemas.microsoft.com/office/drawing/2014/main" id="{BAF6A549-D8DB-E3D0-4BD6-7F00791D3EF3}"/>
              </a:ext>
            </a:extLst>
          </p:cNvPr>
          <p:cNvSpPr>
            <a:spLocks noGrp="1"/>
          </p:cNvSpPr>
          <p:nvPr>
            <p:ph type="pic" sz="quarter" idx="16" hasCustomPrompt="1"/>
          </p:nvPr>
        </p:nvSpPr>
        <p:spPr>
          <a:xfrm>
            <a:off x="14719222" y="2872599"/>
            <a:ext cx="4066303" cy="398540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15" name="Holder 3">
            <a:extLst>
              <a:ext uri="{FF2B5EF4-FFF2-40B4-BE49-F238E27FC236}">
                <a16:creationId xmlns:a16="http://schemas.microsoft.com/office/drawing/2014/main" id="{825A93AF-C4C4-5449-AA29-E6ED3229DD87}"/>
              </a:ext>
            </a:extLst>
          </p:cNvPr>
          <p:cNvSpPr>
            <a:spLocks noGrp="1"/>
          </p:cNvSpPr>
          <p:nvPr>
            <p:ph type="body" idx="17" hasCustomPrompt="1"/>
          </p:nvPr>
        </p:nvSpPr>
        <p:spPr>
          <a:xfrm>
            <a:off x="19289341" y="7213353"/>
            <a:ext cx="4066303" cy="1030882"/>
          </a:xfrm>
          <a:prstGeom prst="rect">
            <a:avLst/>
          </a:prstGeom>
        </p:spPr>
        <p:txBody>
          <a:bodyPr lIns="0" tIns="0" rIns="0" bIns="0"/>
          <a:lstStyle>
            <a:lvl1pPr>
              <a:spcAft>
                <a:spcPts val="2184"/>
              </a:spcAft>
              <a:defRPr sz="2910" b="1">
                <a:solidFill>
                  <a:srgbClr val="363A92"/>
                </a:solidFill>
                <a:latin typeface="+mn-lt"/>
                <a:cs typeface="Arial" panose="020B0604020202020204" pitchFamily="34" charset="0"/>
              </a:defRPr>
            </a:lvl1pPr>
          </a:lstStyle>
          <a:p>
            <a:r>
              <a:rPr lang="en-IE"/>
              <a:t>Name Surname</a:t>
            </a:r>
          </a:p>
        </p:txBody>
      </p:sp>
      <p:sp>
        <p:nvSpPr>
          <p:cNvPr id="16" name="Picture Placeholder 7">
            <a:extLst>
              <a:ext uri="{FF2B5EF4-FFF2-40B4-BE49-F238E27FC236}">
                <a16:creationId xmlns:a16="http://schemas.microsoft.com/office/drawing/2014/main" id="{933B3666-69E3-1457-2AC1-C75F47822A4E}"/>
              </a:ext>
            </a:extLst>
          </p:cNvPr>
          <p:cNvSpPr>
            <a:spLocks noGrp="1"/>
          </p:cNvSpPr>
          <p:nvPr>
            <p:ph type="pic" sz="quarter" idx="18" hasCustomPrompt="1"/>
          </p:nvPr>
        </p:nvSpPr>
        <p:spPr>
          <a:xfrm>
            <a:off x="19289341" y="2872599"/>
            <a:ext cx="4066303" cy="398540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6" name="Title 5">
            <a:extLst>
              <a:ext uri="{FF2B5EF4-FFF2-40B4-BE49-F238E27FC236}">
                <a16:creationId xmlns:a16="http://schemas.microsoft.com/office/drawing/2014/main" id="{D0655779-85B2-F022-7D52-1EF2DE7477B2}"/>
              </a:ext>
            </a:extLst>
          </p:cNvPr>
          <p:cNvSpPr>
            <a:spLocks noGrp="1"/>
          </p:cNvSpPr>
          <p:nvPr>
            <p:ph type="title" hasCustomPrompt="1"/>
          </p:nvPr>
        </p:nvSpPr>
        <p:spPr>
          <a:xfrm>
            <a:off x="1008873" y="943408"/>
            <a:ext cx="16738817" cy="1713596"/>
          </a:xfrm>
        </p:spPr>
        <p:txBody>
          <a:bodyPr/>
          <a:lstStyle>
            <a:lvl1pPr>
              <a:defRPr/>
            </a:lvl1pPr>
          </a:lstStyle>
          <a:p>
            <a:r>
              <a:rPr lang="en-US"/>
              <a:t>Meet the team</a:t>
            </a:r>
            <a:endParaRPr lang="en-GB"/>
          </a:p>
        </p:txBody>
      </p:sp>
    </p:spTree>
    <p:extLst>
      <p:ext uri="{BB962C8B-B14F-4D97-AF65-F5344CB8AC3E}">
        <p14:creationId xmlns:p14="http://schemas.microsoft.com/office/powerpoint/2010/main" val="31193578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chart/graph)">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1008875" y="3154681"/>
            <a:ext cx="7350668" cy="8416510"/>
          </a:xfrm>
          <a:prstGeom prst="rect">
            <a:avLst/>
          </a:prstGeom>
        </p:spPr>
        <p:txBody>
          <a:bodyPr lIns="0" tIns="0" rIns="0" bIns="0"/>
          <a:lstStyle>
            <a:lvl1pPr>
              <a:spcAft>
                <a:spcPts val="2184"/>
              </a:spcAft>
              <a:defRPr sz="2910">
                <a:solidFill>
                  <a:srgbClr val="363A92"/>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17764874" y="12522750"/>
            <a:ext cx="5607955" cy="685800"/>
          </a:xfrm>
          <a:prstGeom prst="rect">
            <a:avLst/>
          </a:prstGeom>
        </p:spPr>
        <p:txBody>
          <a:bodyPr lIns="0" tIns="0" rIns="0" bIns="0" anchor="b"/>
          <a:lstStyle>
            <a:lvl1pPr algn="r">
              <a:defRPr sz="2546">
                <a:solidFill>
                  <a:srgbClr val="363A92"/>
                </a:solidFill>
                <a:latin typeface="+mn-lt"/>
                <a:cs typeface="Arial" panose="020B0604020202020204" pitchFamily="34" charset="0"/>
              </a:defRPr>
            </a:lvl1pPr>
          </a:lstStyle>
          <a:p>
            <a:fld id="{B6F15528-21DE-4FAA-801E-634DDDAF4B2B}" type="slidenum">
              <a:rPr lang="en-IE" smtClean="0"/>
              <a:pPr/>
              <a:t>‹#›</a:t>
            </a:fld>
            <a:endParaRPr lang="en-IE"/>
          </a:p>
        </p:txBody>
      </p:sp>
      <p:sp>
        <p:nvSpPr>
          <p:cNvPr id="7" name="Chart Placeholder 5">
            <a:extLst>
              <a:ext uri="{FF2B5EF4-FFF2-40B4-BE49-F238E27FC236}">
                <a16:creationId xmlns:a16="http://schemas.microsoft.com/office/drawing/2014/main" id="{06102A41-F616-0E5A-7134-7369B06C0BCE}"/>
              </a:ext>
            </a:extLst>
          </p:cNvPr>
          <p:cNvSpPr>
            <a:spLocks noGrp="1"/>
          </p:cNvSpPr>
          <p:nvPr>
            <p:ph type="chart" sz="quarter" idx="11" hasCustomPrompt="1"/>
          </p:nvPr>
        </p:nvSpPr>
        <p:spPr>
          <a:xfrm>
            <a:off x="9199886" y="3155604"/>
            <a:ext cx="14172944" cy="8692832"/>
          </a:xfrm>
          <a:prstGeom prst="rect">
            <a:avLst/>
          </a:prstGeom>
        </p:spPr>
        <p:txBody>
          <a:bodyPr/>
          <a:lstStyle>
            <a:lvl1pPr algn="ctr">
              <a:defRPr sz="2184">
                <a:solidFill>
                  <a:srgbClr val="363A92"/>
                </a:solidFill>
                <a:latin typeface="+mn-lt"/>
                <a:cs typeface="Arial" panose="020B0604020202020204" pitchFamily="34" charset="0"/>
              </a:defRPr>
            </a:lvl1pPr>
          </a:lstStyle>
          <a:p>
            <a:r>
              <a:rPr lang="en-US"/>
              <a:t>Click the icon to add a graph or chart</a:t>
            </a:r>
          </a:p>
        </p:txBody>
      </p:sp>
      <p:sp>
        <p:nvSpPr>
          <p:cNvPr id="5" name="Title 4">
            <a:extLst>
              <a:ext uri="{FF2B5EF4-FFF2-40B4-BE49-F238E27FC236}">
                <a16:creationId xmlns:a16="http://schemas.microsoft.com/office/drawing/2014/main" id="{C10B5128-28E5-D682-EF28-E13BC661E49D}"/>
              </a:ext>
            </a:extLst>
          </p:cNvPr>
          <p:cNvSpPr>
            <a:spLocks noGrp="1"/>
          </p:cNvSpPr>
          <p:nvPr>
            <p:ph type="title" hasCustomPrompt="1"/>
          </p:nvPr>
        </p:nvSpPr>
        <p:spPr>
          <a:xfrm>
            <a:off x="1008873" y="943408"/>
            <a:ext cx="18238659" cy="1713596"/>
          </a:xfrm>
        </p:spPr>
        <p:txBody>
          <a:bodyPr/>
          <a:lstStyle>
            <a:lvl1pPr>
              <a:defRPr/>
            </a:lvl1pPr>
          </a:lstStyle>
          <a:p>
            <a:r>
              <a:rPr lang="en-US"/>
              <a:t>Page title goes here</a:t>
            </a:r>
            <a:endParaRPr lang="en-GB"/>
          </a:p>
        </p:txBody>
      </p:sp>
    </p:spTree>
    <p:extLst>
      <p:ext uri="{BB962C8B-B14F-4D97-AF65-F5344CB8AC3E}">
        <p14:creationId xmlns:p14="http://schemas.microsoft.com/office/powerpoint/2010/main" val="8697449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logo and title only">
    <p:bg>
      <p:bgPr>
        <a:solidFill>
          <a:schemeClr val="bg1"/>
        </a:solidFill>
        <a:effectLst/>
      </p:bgPr>
    </p:bg>
    <p:spTree>
      <p:nvGrpSpPr>
        <p:cNvPr id="1" name=""/>
        <p:cNvGrpSpPr/>
        <p:nvPr/>
      </p:nvGrpSpPr>
      <p:grpSpPr>
        <a:xfrm>
          <a:off x="0" y="0"/>
          <a:ext cx="0" cy="0"/>
          <a:chOff x="0" y="0"/>
          <a:chExt cx="0" cy="0"/>
        </a:xfrm>
      </p:grpSpPr>
      <p:sp>
        <p:nvSpPr>
          <p:cNvPr id="6" name="Holder 2">
            <a:extLst>
              <a:ext uri="{FF2B5EF4-FFF2-40B4-BE49-F238E27FC236}">
                <a16:creationId xmlns:a16="http://schemas.microsoft.com/office/drawing/2014/main" id="{53A96A89-88E7-336C-E549-9D337CBC6017}"/>
              </a:ext>
            </a:extLst>
          </p:cNvPr>
          <p:cNvSpPr>
            <a:spLocks noGrp="1"/>
          </p:cNvSpPr>
          <p:nvPr>
            <p:ph type="title" hasCustomPrompt="1"/>
          </p:nvPr>
        </p:nvSpPr>
        <p:spPr>
          <a:xfrm>
            <a:off x="1008877" y="943408"/>
            <a:ext cx="18382662" cy="1713596"/>
          </a:xfrm>
          <a:prstGeom prst="rect">
            <a:avLst/>
          </a:prstGeom>
        </p:spPr>
        <p:txBody>
          <a:bodyPr lIns="0" tIns="0" rIns="0" bIns="0"/>
          <a:lstStyle>
            <a:lvl1pPr>
              <a:defRPr sz="6550" b="0" i="0">
                <a:solidFill>
                  <a:srgbClr val="363A92"/>
                </a:solidFill>
                <a:latin typeface="+mj-lt"/>
                <a:cs typeface="Arial" panose="020B0604020202020204" pitchFamily="34" charset="0"/>
              </a:defRPr>
            </a:lvl1pPr>
          </a:lstStyle>
          <a:p>
            <a:r>
              <a:rPr lang="en-IE" sz="6550"/>
              <a:t>Page title goes here</a:t>
            </a:r>
            <a:endParaRPr/>
          </a:p>
        </p:txBody>
      </p:sp>
      <p:pic>
        <p:nvPicPr>
          <p:cNvPr id="10" name="Picture 287">
            <a:extLst>
              <a:ext uri="{FF2B5EF4-FFF2-40B4-BE49-F238E27FC236}">
                <a16:creationId xmlns:a16="http://schemas.microsoft.com/office/drawing/2014/main" id="{177899CC-70D7-C7F1-E56D-52625DF0E9C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1402671" y="666161"/>
            <a:ext cx="1970868" cy="524078"/>
          </a:xfrm>
          <a:prstGeom prst="rect">
            <a:avLst/>
          </a:prstGeom>
        </p:spPr>
      </p:pic>
    </p:spTree>
    <p:extLst>
      <p:ext uri="{BB962C8B-B14F-4D97-AF65-F5344CB8AC3E}">
        <p14:creationId xmlns:p14="http://schemas.microsoft.com/office/powerpoint/2010/main" val="2823323175"/>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peach">
    <p:bg>
      <p:bgPr>
        <a:solidFill>
          <a:srgbClr val="E5BFA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4004A-27A2-8131-D9AC-1D1FF6551F24}"/>
              </a:ext>
            </a:extLst>
          </p:cNvPr>
          <p:cNvSpPr>
            <a:spLocks noGrp="1"/>
          </p:cNvSpPr>
          <p:nvPr>
            <p:ph type="title" hasCustomPrompt="1"/>
          </p:nvPr>
        </p:nvSpPr>
        <p:spPr>
          <a:xfrm>
            <a:off x="1282700" y="4698000"/>
            <a:ext cx="16188098" cy="4667945"/>
          </a:xfrm>
        </p:spPr>
        <p:txBody>
          <a:bodyPr wrap="square" lIns="0" tIns="0" rIns="0" bIns="0" anchor="t">
            <a:spAutoFit/>
          </a:bodyPr>
          <a:lstStyle>
            <a:lvl1pPr>
              <a:lnSpc>
                <a:spcPts val="18200"/>
              </a:lnSpc>
              <a:defRPr sz="15200" b="1">
                <a:solidFill>
                  <a:schemeClr val="tx2"/>
                </a:solidFill>
              </a:defRPr>
            </a:lvl1pPr>
          </a:lstStyle>
          <a:p>
            <a:r>
              <a:rPr lang="en-GB"/>
              <a:t>Section breaks look like this </a:t>
            </a:r>
            <a:endParaRPr lang="en-US"/>
          </a:p>
        </p:txBody>
      </p:sp>
      <p:sp>
        <p:nvSpPr>
          <p:cNvPr id="11" name="Text Placeholder 10">
            <a:extLst>
              <a:ext uri="{FF2B5EF4-FFF2-40B4-BE49-F238E27FC236}">
                <a16:creationId xmlns:a16="http://schemas.microsoft.com/office/drawing/2014/main" id="{5E4C0115-80F6-36FF-7472-714C697EC3E0}"/>
              </a:ext>
            </a:extLst>
          </p:cNvPr>
          <p:cNvSpPr>
            <a:spLocks noGrp="1"/>
          </p:cNvSpPr>
          <p:nvPr>
            <p:ph type="body" sz="quarter" idx="11" hasCustomPrompt="1"/>
          </p:nvPr>
        </p:nvSpPr>
        <p:spPr>
          <a:xfrm>
            <a:off x="18132425" y="11252200"/>
            <a:ext cx="4967288" cy="1449388"/>
          </a:xfrm>
        </p:spPr>
        <p:txBody>
          <a:bodyPr lIns="0" tIns="0" rIns="0" bIns="0" anchor="b" anchorCtr="0">
            <a:noAutofit/>
          </a:bodyPr>
          <a:lstStyle>
            <a:lvl1pPr marL="0" indent="0">
              <a:lnSpc>
                <a:spcPts val="2880"/>
              </a:lnSpc>
              <a:spcBef>
                <a:spcPts val="0"/>
              </a:spcBef>
              <a:buNone/>
              <a:defRPr sz="2400">
                <a:solidFill>
                  <a:schemeClr val="tx2"/>
                </a:solidFill>
              </a:defRPr>
            </a:lvl1pPr>
            <a:lvl2pPr marL="914354" indent="0">
              <a:buNone/>
              <a:defRPr sz="2400"/>
            </a:lvl2pPr>
            <a:lvl3pPr marL="1828709" indent="0">
              <a:buNone/>
              <a:defRPr sz="2400"/>
            </a:lvl3pPr>
            <a:lvl4pPr marL="2743063" indent="0">
              <a:buNone/>
              <a:defRPr sz="2400"/>
            </a:lvl4pPr>
            <a:lvl5pPr marL="3657417" indent="0">
              <a:buNone/>
              <a:defRPr sz="2400"/>
            </a:lvl5pPr>
          </a:lstStyle>
          <a:p>
            <a:pPr lvl="0"/>
            <a:r>
              <a:rPr lang="en-GB"/>
              <a:t>Subtitle, version, date and/or more information text goes here. Delete if not needed.</a:t>
            </a:r>
          </a:p>
        </p:txBody>
      </p:sp>
      <p:pic>
        <p:nvPicPr>
          <p:cNvPr id="5" name="Picture 4">
            <a:extLst>
              <a:ext uri="{FF2B5EF4-FFF2-40B4-BE49-F238E27FC236}">
                <a16:creationId xmlns:a16="http://schemas.microsoft.com/office/drawing/2014/main" id="{5B6D3F45-CB35-922A-AF51-8329FE3E9BF3}"/>
              </a:ext>
            </a:extLst>
          </p:cNvPr>
          <p:cNvPicPr>
            <a:picLocks noChangeAspect="1"/>
          </p:cNvPicPr>
          <p:nvPr userDrawn="1"/>
        </p:nvPicPr>
        <p:blipFill>
          <a:blip r:embed="rId2"/>
          <a:stretch>
            <a:fillRect/>
          </a:stretch>
        </p:blipFill>
        <p:spPr>
          <a:xfrm>
            <a:off x="21232013" y="12798000"/>
            <a:ext cx="1879600" cy="558800"/>
          </a:xfrm>
          <a:prstGeom prst="rect">
            <a:avLst/>
          </a:prstGeom>
        </p:spPr>
      </p:pic>
      <p:sp>
        <p:nvSpPr>
          <p:cNvPr id="3" name="Text Placeholder 3">
            <a:extLst>
              <a:ext uri="{FF2B5EF4-FFF2-40B4-BE49-F238E27FC236}">
                <a16:creationId xmlns:a16="http://schemas.microsoft.com/office/drawing/2014/main" id="{3E035CA7-3686-18F1-1902-D3633868E336}"/>
              </a:ext>
            </a:extLst>
          </p:cNvPr>
          <p:cNvSpPr>
            <a:spLocks noGrp="1"/>
          </p:cNvSpPr>
          <p:nvPr>
            <p:ph type="body" sz="quarter" idx="12" hasCustomPrompt="1"/>
          </p:nvPr>
        </p:nvSpPr>
        <p:spPr>
          <a:xfrm>
            <a:off x="1282700" y="1600200"/>
            <a:ext cx="4967288" cy="2319338"/>
          </a:xfrm>
        </p:spPr>
        <p:txBody>
          <a:bodyPr>
            <a:noAutofit/>
          </a:bodyPr>
          <a:lstStyle>
            <a:lvl1pPr marL="0" indent="0">
              <a:lnSpc>
                <a:spcPts val="18200"/>
              </a:lnSpc>
              <a:spcBef>
                <a:spcPts val="0"/>
              </a:spcBef>
              <a:buNone/>
              <a:defRPr sz="15200">
                <a:solidFill>
                  <a:schemeClr val="tx2"/>
                </a:solidFill>
              </a:defRPr>
            </a:lvl1pPr>
            <a:lvl2pPr marL="914354" indent="0">
              <a:buNone/>
              <a:defRPr/>
            </a:lvl2pPr>
            <a:lvl3pPr marL="1828709" indent="0">
              <a:buNone/>
              <a:defRPr/>
            </a:lvl3pPr>
            <a:lvl4pPr marL="2743063" indent="0">
              <a:buNone/>
              <a:defRPr/>
            </a:lvl4pPr>
            <a:lvl5pPr marL="3657417" indent="0">
              <a:buNone/>
              <a:defRPr/>
            </a:lvl5pPr>
          </a:lstStyle>
          <a:p>
            <a:pPr lvl="0"/>
            <a:r>
              <a:rPr lang="en-GB"/>
              <a:t>01</a:t>
            </a:r>
            <a:endParaRPr lang="en-US"/>
          </a:p>
        </p:txBody>
      </p:sp>
    </p:spTree>
    <p:extLst>
      <p:ext uri="{BB962C8B-B14F-4D97-AF65-F5344CB8AC3E}">
        <p14:creationId xmlns:p14="http://schemas.microsoft.com/office/powerpoint/2010/main" val="26205562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1 image)">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1008877" y="943408"/>
            <a:ext cx="18238655" cy="1713596"/>
          </a:xfrm>
          <a:prstGeom prst="rect">
            <a:avLst/>
          </a:prstGeom>
        </p:spPr>
        <p:txBody>
          <a:bodyPr lIns="0" tIns="0" rIns="0" bIns="0"/>
          <a:lstStyle>
            <a:lvl1pPr>
              <a:defRPr sz="6550" b="0" i="0">
                <a:solidFill>
                  <a:schemeClr val="bg1"/>
                </a:solidFill>
                <a:latin typeface="+mn-lt"/>
                <a:cs typeface="Arial" panose="020B0604020202020204" pitchFamily="34" charset="0"/>
              </a:defRPr>
            </a:lvl1pPr>
          </a:lstStyle>
          <a:p>
            <a:r>
              <a:rPr lang="en-IE" sz="6550"/>
              <a:t>Page title goes here</a:t>
            </a:r>
            <a:endParaRPr/>
          </a:p>
        </p:txBody>
      </p:sp>
      <p:sp>
        <p:nvSpPr>
          <p:cNvPr id="3" name="Holder 3"/>
          <p:cNvSpPr>
            <a:spLocks noGrp="1"/>
          </p:cNvSpPr>
          <p:nvPr>
            <p:ph type="body" idx="1" hasCustomPrompt="1"/>
          </p:nvPr>
        </p:nvSpPr>
        <p:spPr>
          <a:xfrm>
            <a:off x="1008875" y="3154681"/>
            <a:ext cx="7350668" cy="8416510"/>
          </a:xfrm>
          <a:prstGeom prst="rect">
            <a:avLst/>
          </a:prstGeom>
        </p:spPr>
        <p:txBody>
          <a:bodyPr lIns="0" tIns="0" rIns="0" bIns="0"/>
          <a:lstStyle>
            <a:lvl1pPr>
              <a:spcAft>
                <a:spcPts val="2184"/>
              </a:spcAft>
              <a:defRPr sz="2910">
                <a:solidFill>
                  <a:schemeClr val="bg1"/>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9199883" y="3155604"/>
            <a:ext cx="14172946" cy="8692832"/>
          </a:xfrm>
          <a:prstGeom prst="roundRect">
            <a:avLst>
              <a:gd name="adj" fmla="val 10628"/>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12" name="Date Placeholder 11">
            <a:extLst>
              <a:ext uri="{FF2B5EF4-FFF2-40B4-BE49-F238E27FC236}">
                <a16:creationId xmlns:a16="http://schemas.microsoft.com/office/drawing/2014/main" id="{CC0A3E64-5C95-66AE-022D-A5FA48E2B33F}"/>
              </a:ext>
            </a:extLst>
          </p:cNvPr>
          <p:cNvSpPr>
            <a:spLocks noGrp="1"/>
          </p:cNvSpPr>
          <p:nvPr>
            <p:ph type="dt" sz="half" idx="11"/>
          </p:nvPr>
        </p:nvSpPr>
        <p:spPr/>
        <p:txBody>
          <a:bodyPr/>
          <a:lstStyle>
            <a:lvl1pPr>
              <a:defRPr>
                <a:solidFill>
                  <a:schemeClr val="bg1"/>
                </a:solidFill>
              </a:defRPr>
            </a:lvl1pPr>
          </a:lstStyle>
          <a:p>
            <a:pPr algn="ctr"/>
            <a:r>
              <a:rPr lang="en-GB"/>
              <a:t>May 2025</a:t>
            </a:r>
          </a:p>
        </p:txBody>
      </p:sp>
      <p:sp>
        <p:nvSpPr>
          <p:cNvPr id="13" name="Footer Placeholder 12">
            <a:extLst>
              <a:ext uri="{FF2B5EF4-FFF2-40B4-BE49-F238E27FC236}">
                <a16:creationId xmlns:a16="http://schemas.microsoft.com/office/drawing/2014/main" id="{78259817-71D9-9CE9-F2A0-72EF482770A9}"/>
              </a:ext>
            </a:extLst>
          </p:cNvPr>
          <p:cNvSpPr>
            <a:spLocks noGrp="1"/>
          </p:cNvSpPr>
          <p:nvPr>
            <p:ph type="ftr" sz="quarter" idx="12"/>
          </p:nvPr>
        </p:nvSpPr>
        <p:spPr/>
        <p:txBody>
          <a:bodyPr/>
          <a:lstStyle>
            <a:lvl1pPr>
              <a:defRPr>
                <a:solidFill>
                  <a:schemeClr val="bg1"/>
                </a:solidFill>
              </a:defRPr>
            </a:lvl1pPr>
          </a:lstStyle>
          <a:p>
            <a:endParaRPr lang="en-GB"/>
          </a:p>
        </p:txBody>
      </p:sp>
      <p:sp>
        <p:nvSpPr>
          <p:cNvPr id="14" name="Slide Number Placeholder 13">
            <a:extLst>
              <a:ext uri="{FF2B5EF4-FFF2-40B4-BE49-F238E27FC236}">
                <a16:creationId xmlns:a16="http://schemas.microsoft.com/office/drawing/2014/main" id="{01AA525E-FC9A-5345-2D4F-6E3E58B1F20E}"/>
              </a:ext>
            </a:extLst>
          </p:cNvPr>
          <p:cNvSpPr>
            <a:spLocks noGrp="1"/>
          </p:cNvSpPr>
          <p:nvPr>
            <p:ph type="sldNum" sz="quarter" idx="13"/>
          </p:nvPr>
        </p:nvSpPr>
        <p:spPr/>
        <p:txBody>
          <a:bodyPr/>
          <a:lstStyle>
            <a:lvl1pPr>
              <a:defRPr>
                <a:solidFill>
                  <a:schemeClr val="bg1"/>
                </a:solidFill>
              </a:defRPr>
            </a:lvl1pPr>
          </a:lstStyle>
          <a:p>
            <a:fld id="{F4FB2FA0-B311-4FD1-A6C3-B0014DBF514B}" type="slidenum">
              <a:rPr lang="en-GB" smtClean="0"/>
              <a:pPr/>
              <a:t>‹#›</a:t>
            </a:fld>
            <a:endParaRPr lang="en-GB"/>
          </a:p>
        </p:txBody>
      </p:sp>
      <p:pic>
        <p:nvPicPr>
          <p:cNvPr id="4" name="Picture 287">
            <a:extLst>
              <a:ext uri="{FF2B5EF4-FFF2-40B4-BE49-F238E27FC236}">
                <a16:creationId xmlns:a16="http://schemas.microsoft.com/office/drawing/2014/main" id="{6C76B594-542C-67F1-F354-78EAA3BC3B7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1402671" y="666161"/>
            <a:ext cx="1970868" cy="524078"/>
          </a:xfrm>
          <a:prstGeom prst="rect">
            <a:avLst/>
          </a:prstGeom>
        </p:spPr>
      </p:pic>
    </p:spTree>
    <p:extLst>
      <p:ext uri="{BB962C8B-B14F-4D97-AF65-F5344CB8AC3E}">
        <p14:creationId xmlns:p14="http://schemas.microsoft.com/office/powerpoint/2010/main" val="30839554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2 images)">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1008877" y="943408"/>
            <a:ext cx="17806635" cy="1713596"/>
          </a:xfrm>
          <a:prstGeom prst="rect">
            <a:avLst/>
          </a:prstGeom>
        </p:spPr>
        <p:txBody>
          <a:bodyPr lIns="0" tIns="0" rIns="0" bIns="0"/>
          <a:lstStyle>
            <a:lvl1pPr>
              <a:defRPr sz="6550" b="0" i="0">
                <a:solidFill>
                  <a:schemeClr val="bg1"/>
                </a:solidFill>
                <a:latin typeface="+mj-lt"/>
                <a:cs typeface="Arial" panose="020B0604020202020204" pitchFamily="34" charset="0"/>
              </a:defRPr>
            </a:lvl1pPr>
          </a:lstStyle>
          <a:p>
            <a:r>
              <a:rPr lang="en-IE" sz="6550"/>
              <a:t>Page title goes here</a:t>
            </a:r>
            <a:endParaRPr/>
          </a:p>
        </p:txBody>
      </p:sp>
      <p:sp>
        <p:nvSpPr>
          <p:cNvPr id="3" name="Holder 3"/>
          <p:cNvSpPr>
            <a:spLocks noGrp="1"/>
          </p:cNvSpPr>
          <p:nvPr>
            <p:ph type="body" idx="1" hasCustomPrompt="1"/>
          </p:nvPr>
        </p:nvSpPr>
        <p:spPr>
          <a:xfrm>
            <a:off x="1008875" y="3154681"/>
            <a:ext cx="7350668" cy="8416510"/>
          </a:xfrm>
          <a:prstGeom prst="rect">
            <a:avLst/>
          </a:prstGeom>
        </p:spPr>
        <p:txBody>
          <a:bodyPr lIns="0" tIns="0" rIns="0" bIns="0"/>
          <a:lstStyle>
            <a:lvl1pPr>
              <a:spcAft>
                <a:spcPts val="2184"/>
              </a:spcAft>
              <a:defRPr sz="2910">
                <a:solidFill>
                  <a:schemeClr val="bg1"/>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9305008" y="3155604"/>
            <a:ext cx="6561533" cy="869283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10" name="Picture Placeholder 7">
            <a:extLst>
              <a:ext uri="{FF2B5EF4-FFF2-40B4-BE49-F238E27FC236}">
                <a16:creationId xmlns:a16="http://schemas.microsoft.com/office/drawing/2014/main" id="{99F917B1-F51A-D7C7-DD44-893E8A36E13E}"/>
              </a:ext>
            </a:extLst>
          </p:cNvPr>
          <p:cNvSpPr>
            <a:spLocks noGrp="1"/>
          </p:cNvSpPr>
          <p:nvPr>
            <p:ph type="pic" sz="quarter" idx="11" hasCustomPrompt="1"/>
          </p:nvPr>
        </p:nvSpPr>
        <p:spPr>
          <a:xfrm>
            <a:off x="16812006" y="3155604"/>
            <a:ext cx="6561533" cy="869283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7" name="Date Placeholder 6">
            <a:extLst>
              <a:ext uri="{FF2B5EF4-FFF2-40B4-BE49-F238E27FC236}">
                <a16:creationId xmlns:a16="http://schemas.microsoft.com/office/drawing/2014/main" id="{008F3562-9AEA-B578-4787-6401104CAB14}"/>
              </a:ext>
            </a:extLst>
          </p:cNvPr>
          <p:cNvSpPr>
            <a:spLocks noGrp="1"/>
          </p:cNvSpPr>
          <p:nvPr>
            <p:ph type="dt" sz="half" idx="12"/>
          </p:nvPr>
        </p:nvSpPr>
        <p:spPr/>
        <p:txBody>
          <a:bodyPr/>
          <a:lstStyle>
            <a:lvl1pPr>
              <a:defRPr>
                <a:solidFill>
                  <a:schemeClr val="bg1"/>
                </a:solidFill>
              </a:defRPr>
            </a:lvl1pPr>
          </a:lstStyle>
          <a:p>
            <a:pPr algn="ctr"/>
            <a:r>
              <a:rPr lang="en-GB"/>
              <a:t>May 2025</a:t>
            </a:r>
          </a:p>
        </p:txBody>
      </p:sp>
      <p:sp>
        <p:nvSpPr>
          <p:cNvPr id="9" name="Footer Placeholder 8">
            <a:extLst>
              <a:ext uri="{FF2B5EF4-FFF2-40B4-BE49-F238E27FC236}">
                <a16:creationId xmlns:a16="http://schemas.microsoft.com/office/drawing/2014/main" id="{298D448D-A3B2-E80E-5A11-229DB672BC07}"/>
              </a:ext>
            </a:extLst>
          </p:cNvPr>
          <p:cNvSpPr>
            <a:spLocks noGrp="1"/>
          </p:cNvSpPr>
          <p:nvPr>
            <p:ph type="ftr" sz="quarter" idx="13"/>
          </p:nvPr>
        </p:nvSpPr>
        <p:spPr/>
        <p:txBody>
          <a:bodyPr/>
          <a:lstStyle>
            <a:lvl1pPr>
              <a:defRPr>
                <a:solidFill>
                  <a:schemeClr val="bg1"/>
                </a:solidFill>
              </a:defRPr>
            </a:lvl1pPr>
          </a:lstStyle>
          <a:p>
            <a:endParaRPr lang="en-GB"/>
          </a:p>
        </p:txBody>
      </p:sp>
      <p:sp>
        <p:nvSpPr>
          <p:cNvPr id="11" name="Slide Number Placeholder 10">
            <a:extLst>
              <a:ext uri="{FF2B5EF4-FFF2-40B4-BE49-F238E27FC236}">
                <a16:creationId xmlns:a16="http://schemas.microsoft.com/office/drawing/2014/main" id="{367DB460-21E1-D17E-9108-1011B7AA2CDE}"/>
              </a:ext>
            </a:extLst>
          </p:cNvPr>
          <p:cNvSpPr>
            <a:spLocks noGrp="1"/>
          </p:cNvSpPr>
          <p:nvPr>
            <p:ph type="sldNum" sz="quarter" idx="14"/>
          </p:nvPr>
        </p:nvSpPr>
        <p:spPr>
          <a:xfrm>
            <a:off x="22096562" y="12412592"/>
            <a:ext cx="1276977" cy="720000"/>
          </a:xfrm>
        </p:spPr>
        <p:txBody>
          <a:bodyPr/>
          <a:lstStyle>
            <a:lvl1pPr>
              <a:defRPr>
                <a:solidFill>
                  <a:schemeClr val="bg1"/>
                </a:solidFill>
              </a:defRPr>
            </a:lvl1pPr>
          </a:lstStyle>
          <a:p>
            <a:fld id="{F4FB2FA0-B311-4FD1-A6C3-B0014DBF514B}" type="slidenum">
              <a:rPr lang="en-GB" smtClean="0"/>
              <a:pPr/>
              <a:t>‹#›</a:t>
            </a:fld>
            <a:endParaRPr lang="en-GB"/>
          </a:p>
        </p:txBody>
      </p:sp>
      <p:pic>
        <p:nvPicPr>
          <p:cNvPr id="4" name="Picture 287">
            <a:extLst>
              <a:ext uri="{FF2B5EF4-FFF2-40B4-BE49-F238E27FC236}">
                <a16:creationId xmlns:a16="http://schemas.microsoft.com/office/drawing/2014/main" id="{F9338E08-1F94-61DB-4B9B-CAE9DFE4227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1402671" y="666161"/>
            <a:ext cx="1970868" cy="524078"/>
          </a:xfrm>
          <a:prstGeom prst="rect">
            <a:avLst/>
          </a:prstGeom>
        </p:spPr>
      </p:pic>
    </p:spTree>
    <p:extLst>
      <p:ext uri="{BB962C8B-B14F-4D97-AF65-F5344CB8AC3E}">
        <p14:creationId xmlns:p14="http://schemas.microsoft.com/office/powerpoint/2010/main" val="1784089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4 images)">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1008878" y="943408"/>
            <a:ext cx="17230608" cy="1713596"/>
          </a:xfrm>
          <a:prstGeom prst="rect">
            <a:avLst/>
          </a:prstGeom>
        </p:spPr>
        <p:txBody>
          <a:bodyPr lIns="0" tIns="0" rIns="0" bIns="0"/>
          <a:lstStyle>
            <a:lvl1pPr>
              <a:defRPr sz="6550" b="0" i="0">
                <a:solidFill>
                  <a:schemeClr val="bg1"/>
                </a:solidFill>
                <a:latin typeface="+mj-lt"/>
                <a:cs typeface="Arial" panose="020B0604020202020204" pitchFamily="34" charset="0"/>
              </a:defRPr>
            </a:lvl1pPr>
          </a:lstStyle>
          <a:p>
            <a:r>
              <a:rPr lang="en-IE" sz="6550"/>
              <a:t>Page title goes here</a:t>
            </a:r>
            <a:endParaRPr/>
          </a:p>
        </p:txBody>
      </p:sp>
      <p:sp>
        <p:nvSpPr>
          <p:cNvPr id="3" name="Holder 3"/>
          <p:cNvSpPr>
            <a:spLocks noGrp="1"/>
          </p:cNvSpPr>
          <p:nvPr>
            <p:ph type="body" idx="1" hasCustomPrompt="1"/>
          </p:nvPr>
        </p:nvSpPr>
        <p:spPr>
          <a:xfrm>
            <a:off x="1008875" y="3154681"/>
            <a:ext cx="7350668" cy="8416510"/>
          </a:xfrm>
          <a:prstGeom prst="rect">
            <a:avLst/>
          </a:prstGeom>
        </p:spPr>
        <p:txBody>
          <a:bodyPr lIns="0" tIns="0" rIns="0" bIns="0"/>
          <a:lstStyle>
            <a:lvl1pPr>
              <a:spcAft>
                <a:spcPts val="2184"/>
              </a:spcAft>
              <a:defRPr sz="2910">
                <a:solidFill>
                  <a:schemeClr val="bg1"/>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17765584" y="12522750"/>
            <a:ext cx="5607955" cy="685800"/>
          </a:xfrm>
          <a:prstGeom prst="rect">
            <a:avLst/>
          </a:prstGeom>
        </p:spPr>
        <p:txBody>
          <a:bodyPr lIns="0" tIns="0" rIns="0" bIns="0" anchor="b"/>
          <a:lstStyle>
            <a:lvl1pPr algn="r">
              <a:defRPr sz="2546">
                <a:solidFill>
                  <a:schemeClr val="bg1"/>
                </a:solidFill>
                <a:latin typeface="+mn-lt"/>
                <a:cs typeface="Arial" panose="020B0604020202020204" pitchFamily="34" charset="0"/>
              </a:defRPr>
            </a:lvl1pPr>
          </a:lstStyle>
          <a:p>
            <a:fld id="{B6F15528-21DE-4FAA-801E-634DDDAF4B2B}" type="slidenum">
              <a:rPr lang="en-IE" smtClean="0"/>
              <a:pPr/>
              <a:t>‹#›</a:t>
            </a:fld>
            <a:endParaRPr lang="en-IE"/>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9217972" y="3155604"/>
            <a:ext cx="6804901" cy="4349304"/>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6" name="Picture Placeholder 7">
            <a:extLst>
              <a:ext uri="{FF2B5EF4-FFF2-40B4-BE49-F238E27FC236}">
                <a16:creationId xmlns:a16="http://schemas.microsoft.com/office/drawing/2014/main" id="{98314EC4-E5A0-C649-F5EF-1E9236225E8C}"/>
              </a:ext>
            </a:extLst>
          </p:cNvPr>
          <p:cNvSpPr>
            <a:spLocks noGrp="1"/>
          </p:cNvSpPr>
          <p:nvPr>
            <p:ph type="pic" sz="quarter" idx="12" hasCustomPrompt="1"/>
          </p:nvPr>
        </p:nvSpPr>
        <p:spPr>
          <a:xfrm>
            <a:off x="9217972" y="7875244"/>
            <a:ext cx="6804901" cy="4349304"/>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7" name="Picture Placeholder 7">
            <a:extLst>
              <a:ext uri="{FF2B5EF4-FFF2-40B4-BE49-F238E27FC236}">
                <a16:creationId xmlns:a16="http://schemas.microsoft.com/office/drawing/2014/main" id="{6C4BB63F-0230-2356-3543-54C339E253E3}"/>
              </a:ext>
            </a:extLst>
          </p:cNvPr>
          <p:cNvSpPr>
            <a:spLocks noGrp="1"/>
          </p:cNvSpPr>
          <p:nvPr>
            <p:ph type="pic" sz="quarter" idx="13" hasCustomPrompt="1"/>
          </p:nvPr>
        </p:nvSpPr>
        <p:spPr>
          <a:xfrm>
            <a:off x="16568638" y="3155604"/>
            <a:ext cx="6804901" cy="4349304"/>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9" name="Picture Placeholder 7">
            <a:extLst>
              <a:ext uri="{FF2B5EF4-FFF2-40B4-BE49-F238E27FC236}">
                <a16:creationId xmlns:a16="http://schemas.microsoft.com/office/drawing/2014/main" id="{35C5486B-1B0C-E055-35CB-53BB39E04F56}"/>
              </a:ext>
            </a:extLst>
          </p:cNvPr>
          <p:cNvSpPr>
            <a:spLocks noGrp="1"/>
          </p:cNvSpPr>
          <p:nvPr>
            <p:ph type="pic" sz="quarter" idx="14" hasCustomPrompt="1"/>
          </p:nvPr>
        </p:nvSpPr>
        <p:spPr>
          <a:xfrm>
            <a:off x="16568638" y="7875244"/>
            <a:ext cx="6804901" cy="4349304"/>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pic>
        <p:nvPicPr>
          <p:cNvPr id="5" name="Picture 287">
            <a:extLst>
              <a:ext uri="{FF2B5EF4-FFF2-40B4-BE49-F238E27FC236}">
                <a16:creationId xmlns:a16="http://schemas.microsoft.com/office/drawing/2014/main" id="{01D2843D-9561-7F5C-2BDC-AE788D5EAE9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1402671" y="666161"/>
            <a:ext cx="1970868" cy="524078"/>
          </a:xfrm>
          <a:prstGeom prst="rect">
            <a:avLst/>
          </a:prstGeom>
        </p:spPr>
      </p:pic>
    </p:spTree>
    <p:extLst>
      <p:ext uri="{BB962C8B-B14F-4D97-AF65-F5344CB8AC3E}">
        <p14:creationId xmlns:p14="http://schemas.microsoft.com/office/powerpoint/2010/main" val="24526401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2 columns)">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1008877" y="2209801"/>
            <a:ext cx="7947773" cy="4278538"/>
          </a:xfrm>
          <a:prstGeom prst="rect">
            <a:avLst/>
          </a:prstGeom>
        </p:spPr>
        <p:txBody>
          <a:bodyPr lIns="0" tIns="0" rIns="0" bIns="0" anchor="t" anchorCtr="0"/>
          <a:lstStyle>
            <a:lvl1pPr>
              <a:defRPr sz="9218" b="0" i="0">
                <a:solidFill>
                  <a:schemeClr val="bg1"/>
                </a:solidFill>
                <a:latin typeface="+mj-lt"/>
                <a:cs typeface="Arial" panose="020B0604020202020204" pitchFamily="34" charset="0"/>
              </a:defRPr>
            </a:lvl1pPr>
          </a:lstStyle>
          <a:p>
            <a:r>
              <a:rPr lang="en-IE"/>
              <a:t>Page title goes here</a:t>
            </a:r>
            <a:endParaRPr/>
          </a:p>
        </p:txBody>
      </p:sp>
      <p:sp>
        <p:nvSpPr>
          <p:cNvPr id="3" name="Holder 3"/>
          <p:cNvSpPr>
            <a:spLocks noGrp="1"/>
          </p:cNvSpPr>
          <p:nvPr>
            <p:ph type="body" idx="1" hasCustomPrompt="1"/>
          </p:nvPr>
        </p:nvSpPr>
        <p:spPr>
          <a:xfrm>
            <a:off x="10527722" y="2497667"/>
            <a:ext cx="6009187" cy="9073526"/>
          </a:xfrm>
          <a:prstGeom prst="rect">
            <a:avLst/>
          </a:prstGeom>
        </p:spPr>
        <p:txBody>
          <a:bodyPr lIns="0" tIns="0" rIns="0" bIns="0"/>
          <a:lstStyle>
            <a:lvl1pPr>
              <a:spcAft>
                <a:spcPts val="2184"/>
              </a:spcAft>
              <a:defRPr sz="2910">
                <a:solidFill>
                  <a:schemeClr val="bg1"/>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17737312" y="12522750"/>
            <a:ext cx="5607955" cy="685800"/>
          </a:xfrm>
          <a:prstGeom prst="rect">
            <a:avLst/>
          </a:prstGeom>
        </p:spPr>
        <p:txBody>
          <a:bodyPr lIns="0" tIns="0" rIns="0" bIns="0" anchor="b"/>
          <a:lstStyle>
            <a:lvl1pPr algn="r">
              <a:defRPr sz="2546">
                <a:solidFill>
                  <a:schemeClr val="bg1"/>
                </a:solidFill>
                <a:latin typeface="Arial" panose="020B0604020202020204" pitchFamily="34" charset="0"/>
                <a:cs typeface="Arial" panose="020B0604020202020204" pitchFamily="34" charset="0"/>
              </a:defRPr>
            </a:lvl1pPr>
          </a:lstStyle>
          <a:p>
            <a:fld id="{B6F15528-21DE-4FAA-801E-634DDDAF4B2B}" type="slidenum">
              <a:rPr lang="en-IE" smtClean="0"/>
              <a:pPr/>
              <a:t>‹#›</a:t>
            </a:fld>
            <a:endParaRPr lang="en-IE"/>
          </a:p>
        </p:txBody>
      </p:sp>
      <p:sp>
        <p:nvSpPr>
          <p:cNvPr id="5" name="Holder 3">
            <a:extLst>
              <a:ext uri="{FF2B5EF4-FFF2-40B4-BE49-F238E27FC236}">
                <a16:creationId xmlns:a16="http://schemas.microsoft.com/office/drawing/2014/main" id="{E7BBCB07-8D0F-D588-4F43-B1E11CCDE79A}"/>
              </a:ext>
            </a:extLst>
          </p:cNvPr>
          <p:cNvSpPr>
            <a:spLocks noGrp="1"/>
          </p:cNvSpPr>
          <p:nvPr>
            <p:ph type="body" idx="10" hasCustomPrompt="1"/>
          </p:nvPr>
        </p:nvSpPr>
        <p:spPr>
          <a:xfrm>
            <a:off x="17363643" y="2497667"/>
            <a:ext cx="6009187" cy="9073526"/>
          </a:xfrm>
          <a:prstGeom prst="rect">
            <a:avLst/>
          </a:prstGeom>
        </p:spPr>
        <p:txBody>
          <a:bodyPr lIns="0" tIns="0" rIns="0" bIns="0"/>
          <a:lstStyle>
            <a:lvl1pPr>
              <a:spcAft>
                <a:spcPts val="2184"/>
              </a:spcAft>
              <a:defRPr sz="2910">
                <a:solidFill>
                  <a:schemeClr val="bg1"/>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pic>
        <p:nvPicPr>
          <p:cNvPr id="6" name="Picture 287">
            <a:extLst>
              <a:ext uri="{FF2B5EF4-FFF2-40B4-BE49-F238E27FC236}">
                <a16:creationId xmlns:a16="http://schemas.microsoft.com/office/drawing/2014/main" id="{2434586A-F002-EA2E-B9B4-907E950234D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1402671" y="666161"/>
            <a:ext cx="1970868" cy="524078"/>
          </a:xfrm>
          <a:prstGeom prst="rect">
            <a:avLst/>
          </a:prstGeom>
        </p:spPr>
      </p:pic>
    </p:spTree>
    <p:extLst>
      <p:ext uri="{BB962C8B-B14F-4D97-AF65-F5344CB8AC3E}">
        <p14:creationId xmlns:p14="http://schemas.microsoft.com/office/powerpoint/2010/main" val="38230048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Team page">
    <p:bg>
      <p:bgPr>
        <a:solidFill>
          <a:schemeClr val="accent1"/>
        </a:solidFill>
        <a:effectLst/>
      </p:bgPr>
    </p:bg>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1008873" y="7213353"/>
            <a:ext cx="4066303" cy="1030882"/>
          </a:xfrm>
          <a:prstGeom prst="rect">
            <a:avLst/>
          </a:prstGeom>
        </p:spPr>
        <p:txBody>
          <a:bodyPr lIns="0" tIns="0" rIns="0" bIns="0"/>
          <a:lstStyle>
            <a:lvl1pPr>
              <a:spcAft>
                <a:spcPts val="2184"/>
              </a:spcAft>
              <a:defRPr sz="2910" b="1">
                <a:solidFill>
                  <a:schemeClr val="bg1"/>
                </a:solidFill>
                <a:latin typeface="+mn-lt"/>
                <a:cs typeface="Arial" panose="020B0604020202020204" pitchFamily="34" charset="0"/>
              </a:defRPr>
            </a:lvl1pPr>
          </a:lstStyle>
          <a:p>
            <a:r>
              <a:rPr lang="en-IE"/>
              <a:t>Name Surname</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17731788" y="12522750"/>
            <a:ext cx="5607955" cy="685800"/>
          </a:xfrm>
          <a:prstGeom prst="rect">
            <a:avLst/>
          </a:prstGeom>
        </p:spPr>
        <p:txBody>
          <a:bodyPr lIns="0" tIns="0" rIns="0" bIns="0" anchor="b"/>
          <a:lstStyle>
            <a:lvl1pPr algn="r">
              <a:defRPr sz="2546">
                <a:solidFill>
                  <a:schemeClr val="bg1"/>
                </a:solidFill>
                <a:latin typeface="+mn-lt"/>
                <a:cs typeface="Arial" panose="020B0604020202020204" pitchFamily="34" charset="0"/>
              </a:defRPr>
            </a:lvl1pPr>
          </a:lstStyle>
          <a:p>
            <a:fld id="{B6F15528-21DE-4FAA-801E-634DDDAF4B2B}" type="slidenum">
              <a:rPr lang="en-IE" smtClean="0"/>
              <a:pPr/>
              <a:t>‹#›</a:t>
            </a:fld>
            <a:endParaRPr lang="en-IE"/>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1008873" y="2872599"/>
            <a:ext cx="4066303" cy="398540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5" name="Holder 3">
            <a:extLst>
              <a:ext uri="{FF2B5EF4-FFF2-40B4-BE49-F238E27FC236}">
                <a16:creationId xmlns:a16="http://schemas.microsoft.com/office/drawing/2014/main" id="{55E2D3B9-7856-B057-4A35-68DD923A4ED7}"/>
              </a:ext>
            </a:extLst>
          </p:cNvPr>
          <p:cNvSpPr>
            <a:spLocks noGrp="1"/>
          </p:cNvSpPr>
          <p:nvPr>
            <p:ph type="body" idx="11" hasCustomPrompt="1"/>
          </p:nvPr>
        </p:nvSpPr>
        <p:spPr>
          <a:xfrm>
            <a:off x="5577131" y="7213353"/>
            <a:ext cx="4066303" cy="1030882"/>
          </a:xfrm>
          <a:prstGeom prst="rect">
            <a:avLst/>
          </a:prstGeom>
        </p:spPr>
        <p:txBody>
          <a:bodyPr lIns="0" tIns="0" rIns="0" bIns="0"/>
          <a:lstStyle>
            <a:lvl1pPr>
              <a:spcAft>
                <a:spcPts val="2184"/>
              </a:spcAft>
              <a:defRPr sz="2910" b="1">
                <a:solidFill>
                  <a:schemeClr val="bg1"/>
                </a:solidFill>
                <a:latin typeface="+mn-lt"/>
                <a:cs typeface="Arial" panose="020B0604020202020204" pitchFamily="34" charset="0"/>
              </a:defRPr>
            </a:lvl1pPr>
          </a:lstStyle>
          <a:p>
            <a:r>
              <a:rPr lang="en-IE"/>
              <a:t>Name Surname</a:t>
            </a:r>
          </a:p>
        </p:txBody>
      </p:sp>
      <p:sp>
        <p:nvSpPr>
          <p:cNvPr id="10" name="Picture Placeholder 7">
            <a:extLst>
              <a:ext uri="{FF2B5EF4-FFF2-40B4-BE49-F238E27FC236}">
                <a16:creationId xmlns:a16="http://schemas.microsoft.com/office/drawing/2014/main" id="{444D3303-4802-9510-E574-6FA21A4C09C7}"/>
              </a:ext>
            </a:extLst>
          </p:cNvPr>
          <p:cNvSpPr>
            <a:spLocks noGrp="1"/>
          </p:cNvSpPr>
          <p:nvPr>
            <p:ph type="pic" sz="quarter" idx="12" hasCustomPrompt="1"/>
          </p:nvPr>
        </p:nvSpPr>
        <p:spPr>
          <a:xfrm>
            <a:off x="5577131" y="2872599"/>
            <a:ext cx="4066303" cy="398540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11" name="Holder 3">
            <a:extLst>
              <a:ext uri="{FF2B5EF4-FFF2-40B4-BE49-F238E27FC236}">
                <a16:creationId xmlns:a16="http://schemas.microsoft.com/office/drawing/2014/main" id="{E0BF5907-B5C6-DBEE-C90D-D874E1880DF4}"/>
              </a:ext>
            </a:extLst>
          </p:cNvPr>
          <p:cNvSpPr>
            <a:spLocks noGrp="1"/>
          </p:cNvSpPr>
          <p:nvPr>
            <p:ph type="body" idx="13" hasCustomPrompt="1"/>
          </p:nvPr>
        </p:nvSpPr>
        <p:spPr>
          <a:xfrm>
            <a:off x="10145390" y="7213353"/>
            <a:ext cx="4066303" cy="1030882"/>
          </a:xfrm>
          <a:prstGeom prst="rect">
            <a:avLst/>
          </a:prstGeom>
        </p:spPr>
        <p:txBody>
          <a:bodyPr lIns="0" tIns="0" rIns="0" bIns="0"/>
          <a:lstStyle>
            <a:lvl1pPr>
              <a:spcAft>
                <a:spcPts val="2184"/>
              </a:spcAft>
              <a:defRPr sz="2910" b="1">
                <a:solidFill>
                  <a:schemeClr val="bg1"/>
                </a:solidFill>
                <a:latin typeface="+mn-lt"/>
                <a:cs typeface="Arial" panose="020B0604020202020204" pitchFamily="34" charset="0"/>
              </a:defRPr>
            </a:lvl1pPr>
          </a:lstStyle>
          <a:p>
            <a:r>
              <a:rPr lang="en-IE"/>
              <a:t>Name Surname</a:t>
            </a:r>
          </a:p>
        </p:txBody>
      </p:sp>
      <p:sp>
        <p:nvSpPr>
          <p:cNvPr id="12" name="Picture Placeholder 7">
            <a:extLst>
              <a:ext uri="{FF2B5EF4-FFF2-40B4-BE49-F238E27FC236}">
                <a16:creationId xmlns:a16="http://schemas.microsoft.com/office/drawing/2014/main" id="{43F72B72-69AC-62EE-C6C0-A475A32A16CA}"/>
              </a:ext>
            </a:extLst>
          </p:cNvPr>
          <p:cNvSpPr>
            <a:spLocks noGrp="1"/>
          </p:cNvSpPr>
          <p:nvPr>
            <p:ph type="pic" sz="quarter" idx="14" hasCustomPrompt="1"/>
          </p:nvPr>
        </p:nvSpPr>
        <p:spPr>
          <a:xfrm>
            <a:off x="10145390" y="2872599"/>
            <a:ext cx="4066303" cy="398540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13" name="Holder 3">
            <a:extLst>
              <a:ext uri="{FF2B5EF4-FFF2-40B4-BE49-F238E27FC236}">
                <a16:creationId xmlns:a16="http://schemas.microsoft.com/office/drawing/2014/main" id="{FE9B0D82-8E22-0837-8C7B-F25827ED477A}"/>
              </a:ext>
            </a:extLst>
          </p:cNvPr>
          <p:cNvSpPr>
            <a:spLocks noGrp="1"/>
          </p:cNvSpPr>
          <p:nvPr>
            <p:ph type="body" idx="15" hasCustomPrompt="1"/>
          </p:nvPr>
        </p:nvSpPr>
        <p:spPr>
          <a:xfrm>
            <a:off x="14713648" y="7213353"/>
            <a:ext cx="4066303" cy="1030882"/>
          </a:xfrm>
          <a:prstGeom prst="rect">
            <a:avLst/>
          </a:prstGeom>
        </p:spPr>
        <p:txBody>
          <a:bodyPr lIns="0" tIns="0" rIns="0" bIns="0"/>
          <a:lstStyle>
            <a:lvl1pPr>
              <a:spcAft>
                <a:spcPts val="2184"/>
              </a:spcAft>
              <a:defRPr sz="2910" b="1">
                <a:solidFill>
                  <a:schemeClr val="bg1"/>
                </a:solidFill>
                <a:latin typeface="+mn-lt"/>
                <a:cs typeface="Arial" panose="020B0604020202020204" pitchFamily="34" charset="0"/>
              </a:defRPr>
            </a:lvl1pPr>
          </a:lstStyle>
          <a:p>
            <a:r>
              <a:rPr lang="en-IE"/>
              <a:t>Name Surname</a:t>
            </a:r>
          </a:p>
        </p:txBody>
      </p:sp>
      <p:sp>
        <p:nvSpPr>
          <p:cNvPr id="14" name="Picture Placeholder 7">
            <a:extLst>
              <a:ext uri="{FF2B5EF4-FFF2-40B4-BE49-F238E27FC236}">
                <a16:creationId xmlns:a16="http://schemas.microsoft.com/office/drawing/2014/main" id="{BAF6A549-D8DB-E3D0-4BD6-7F00791D3EF3}"/>
              </a:ext>
            </a:extLst>
          </p:cNvPr>
          <p:cNvSpPr>
            <a:spLocks noGrp="1"/>
          </p:cNvSpPr>
          <p:nvPr>
            <p:ph type="pic" sz="quarter" idx="16" hasCustomPrompt="1"/>
          </p:nvPr>
        </p:nvSpPr>
        <p:spPr>
          <a:xfrm>
            <a:off x="14713648" y="2872599"/>
            <a:ext cx="4066303" cy="398540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15" name="Holder 3">
            <a:extLst>
              <a:ext uri="{FF2B5EF4-FFF2-40B4-BE49-F238E27FC236}">
                <a16:creationId xmlns:a16="http://schemas.microsoft.com/office/drawing/2014/main" id="{825A93AF-C4C4-5449-AA29-E6ED3229DD87}"/>
              </a:ext>
            </a:extLst>
          </p:cNvPr>
          <p:cNvSpPr>
            <a:spLocks noGrp="1"/>
          </p:cNvSpPr>
          <p:nvPr>
            <p:ph type="body" idx="17" hasCustomPrompt="1"/>
          </p:nvPr>
        </p:nvSpPr>
        <p:spPr>
          <a:xfrm>
            <a:off x="19281905" y="7213353"/>
            <a:ext cx="4066303" cy="1030882"/>
          </a:xfrm>
          <a:prstGeom prst="rect">
            <a:avLst/>
          </a:prstGeom>
        </p:spPr>
        <p:txBody>
          <a:bodyPr lIns="0" tIns="0" rIns="0" bIns="0"/>
          <a:lstStyle>
            <a:lvl1pPr>
              <a:spcAft>
                <a:spcPts val="2184"/>
              </a:spcAft>
              <a:defRPr sz="2910" b="1">
                <a:solidFill>
                  <a:schemeClr val="bg1"/>
                </a:solidFill>
                <a:latin typeface="+mn-lt"/>
                <a:cs typeface="Arial" panose="020B0604020202020204" pitchFamily="34" charset="0"/>
              </a:defRPr>
            </a:lvl1pPr>
          </a:lstStyle>
          <a:p>
            <a:r>
              <a:rPr lang="en-IE"/>
              <a:t>Name Surname</a:t>
            </a:r>
          </a:p>
        </p:txBody>
      </p:sp>
      <p:sp>
        <p:nvSpPr>
          <p:cNvPr id="16" name="Picture Placeholder 7">
            <a:extLst>
              <a:ext uri="{FF2B5EF4-FFF2-40B4-BE49-F238E27FC236}">
                <a16:creationId xmlns:a16="http://schemas.microsoft.com/office/drawing/2014/main" id="{933B3666-69E3-1457-2AC1-C75F47822A4E}"/>
              </a:ext>
            </a:extLst>
          </p:cNvPr>
          <p:cNvSpPr>
            <a:spLocks noGrp="1"/>
          </p:cNvSpPr>
          <p:nvPr>
            <p:ph type="pic" sz="quarter" idx="18" hasCustomPrompt="1"/>
          </p:nvPr>
        </p:nvSpPr>
        <p:spPr>
          <a:xfrm>
            <a:off x="19281905" y="2872599"/>
            <a:ext cx="4066303" cy="398540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17" name="Holder 3">
            <a:extLst>
              <a:ext uri="{FF2B5EF4-FFF2-40B4-BE49-F238E27FC236}">
                <a16:creationId xmlns:a16="http://schemas.microsoft.com/office/drawing/2014/main" id="{234B8308-1440-371C-11FC-67AB98B132B0}"/>
              </a:ext>
            </a:extLst>
          </p:cNvPr>
          <p:cNvSpPr>
            <a:spLocks noGrp="1"/>
          </p:cNvSpPr>
          <p:nvPr>
            <p:ph type="body" idx="19" hasCustomPrompt="1"/>
          </p:nvPr>
        </p:nvSpPr>
        <p:spPr>
          <a:xfrm>
            <a:off x="1008873" y="8317369"/>
            <a:ext cx="4066303" cy="2638374"/>
          </a:xfrm>
          <a:prstGeom prst="rect">
            <a:avLst/>
          </a:prstGeom>
        </p:spPr>
        <p:txBody>
          <a:bodyPr lIns="0" tIns="0" rIns="0" bIns="0"/>
          <a:lstStyle>
            <a:lvl1pPr>
              <a:spcAft>
                <a:spcPts val="2184"/>
              </a:spcAft>
              <a:defRPr sz="2184" b="0">
                <a:solidFill>
                  <a:schemeClr val="bg1"/>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18" name="Holder 3">
            <a:extLst>
              <a:ext uri="{FF2B5EF4-FFF2-40B4-BE49-F238E27FC236}">
                <a16:creationId xmlns:a16="http://schemas.microsoft.com/office/drawing/2014/main" id="{0BC212D3-0906-F1A4-3D63-A2EB6C334DA6}"/>
              </a:ext>
            </a:extLst>
          </p:cNvPr>
          <p:cNvSpPr>
            <a:spLocks noGrp="1"/>
          </p:cNvSpPr>
          <p:nvPr>
            <p:ph type="body" idx="20" hasCustomPrompt="1"/>
          </p:nvPr>
        </p:nvSpPr>
        <p:spPr>
          <a:xfrm>
            <a:off x="5577131" y="8317369"/>
            <a:ext cx="4066303" cy="2638374"/>
          </a:xfrm>
          <a:prstGeom prst="rect">
            <a:avLst/>
          </a:prstGeom>
        </p:spPr>
        <p:txBody>
          <a:bodyPr lIns="0" tIns="0" rIns="0" bIns="0"/>
          <a:lstStyle>
            <a:lvl1pPr>
              <a:spcAft>
                <a:spcPts val="2184"/>
              </a:spcAft>
              <a:defRPr sz="2184" b="0">
                <a:solidFill>
                  <a:schemeClr val="bg1"/>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19" name="Holder 3">
            <a:extLst>
              <a:ext uri="{FF2B5EF4-FFF2-40B4-BE49-F238E27FC236}">
                <a16:creationId xmlns:a16="http://schemas.microsoft.com/office/drawing/2014/main" id="{64532547-9C06-91B8-804D-679930FF513D}"/>
              </a:ext>
            </a:extLst>
          </p:cNvPr>
          <p:cNvSpPr>
            <a:spLocks noGrp="1"/>
          </p:cNvSpPr>
          <p:nvPr>
            <p:ph type="body" idx="21" hasCustomPrompt="1"/>
          </p:nvPr>
        </p:nvSpPr>
        <p:spPr>
          <a:xfrm>
            <a:off x="10145390" y="8317369"/>
            <a:ext cx="4066303" cy="2638374"/>
          </a:xfrm>
          <a:prstGeom prst="rect">
            <a:avLst/>
          </a:prstGeom>
        </p:spPr>
        <p:txBody>
          <a:bodyPr lIns="0" tIns="0" rIns="0" bIns="0"/>
          <a:lstStyle>
            <a:lvl1pPr>
              <a:spcAft>
                <a:spcPts val="2184"/>
              </a:spcAft>
              <a:defRPr sz="2184" b="0">
                <a:solidFill>
                  <a:schemeClr val="bg1"/>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20" name="Holder 3">
            <a:extLst>
              <a:ext uri="{FF2B5EF4-FFF2-40B4-BE49-F238E27FC236}">
                <a16:creationId xmlns:a16="http://schemas.microsoft.com/office/drawing/2014/main" id="{9AE4E55B-EFD8-B5A3-D117-56B793269F0C}"/>
              </a:ext>
            </a:extLst>
          </p:cNvPr>
          <p:cNvSpPr>
            <a:spLocks noGrp="1"/>
          </p:cNvSpPr>
          <p:nvPr>
            <p:ph type="body" idx="22" hasCustomPrompt="1"/>
          </p:nvPr>
        </p:nvSpPr>
        <p:spPr>
          <a:xfrm>
            <a:off x="14713648" y="8317369"/>
            <a:ext cx="4066303" cy="2638374"/>
          </a:xfrm>
          <a:prstGeom prst="rect">
            <a:avLst/>
          </a:prstGeom>
        </p:spPr>
        <p:txBody>
          <a:bodyPr lIns="0" tIns="0" rIns="0" bIns="0"/>
          <a:lstStyle>
            <a:lvl1pPr>
              <a:spcAft>
                <a:spcPts val="2184"/>
              </a:spcAft>
              <a:defRPr sz="2184" b="0">
                <a:solidFill>
                  <a:schemeClr val="bg1"/>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21" name="Holder 3">
            <a:extLst>
              <a:ext uri="{FF2B5EF4-FFF2-40B4-BE49-F238E27FC236}">
                <a16:creationId xmlns:a16="http://schemas.microsoft.com/office/drawing/2014/main" id="{2DF06BE7-520C-2951-5360-69F56DBA25CB}"/>
              </a:ext>
            </a:extLst>
          </p:cNvPr>
          <p:cNvSpPr>
            <a:spLocks noGrp="1"/>
          </p:cNvSpPr>
          <p:nvPr>
            <p:ph type="body" idx="23" hasCustomPrompt="1"/>
          </p:nvPr>
        </p:nvSpPr>
        <p:spPr>
          <a:xfrm>
            <a:off x="19281905" y="8317369"/>
            <a:ext cx="4066303" cy="2638374"/>
          </a:xfrm>
          <a:prstGeom prst="rect">
            <a:avLst/>
          </a:prstGeom>
        </p:spPr>
        <p:txBody>
          <a:bodyPr lIns="0" tIns="0" rIns="0" bIns="0"/>
          <a:lstStyle>
            <a:lvl1pPr>
              <a:spcAft>
                <a:spcPts val="2184"/>
              </a:spcAft>
              <a:defRPr sz="2184" b="0">
                <a:solidFill>
                  <a:schemeClr val="bg1"/>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29" name="Freeform 28">
            <a:extLst>
              <a:ext uri="{FF2B5EF4-FFF2-40B4-BE49-F238E27FC236}">
                <a16:creationId xmlns:a16="http://schemas.microsoft.com/office/drawing/2014/main" id="{2C46E54E-4838-C48C-0C8D-ED934AE7760C}"/>
              </a:ext>
            </a:extLst>
          </p:cNvPr>
          <p:cNvSpPr/>
          <p:nvPr userDrawn="1"/>
        </p:nvSpPr>
        <p:spPr>
          <a:xfrm>
            <a:off x="5639070" y="10955741"/>
            <a:ext cx="3942429" cy="615450"/>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solidFill>
                <a:schemeClr val="bg1"/>
              </a:solidFill>
              <a:latin typeface="+mn-lt"/>
            </a:endParaRPr>
          </a:p>
        </p:txBody>
      </p:sp>
      <p:pic>
        <p:nvPicPr>
          <p:cNvPr id="34" name="Picture 33">
            <a:extLst>
              <a:ext uri="{FF2B5EF4-FFF2-40B4-BE49-F238E27FC236}">
                <a16:creationId xmlns:a16="http://schemas.microsoft.com/office/drawing/2014/main" id="{2FE1E9DD-7CBC-D1D6-FD23-7137E2626909}"/>
              </a:ext>
            </a:extLst>
          </p:cNvPr>
          <p:cNvPicPr>
            <a:picLocks noChangeAspect="1"/>
          </p:cNvPicPr>
          <p:nvPr userDrawn="1"/>
        </p:nvPicPr>
        <p:blipFill>
          <a:blip r:embed="rId2"/>
          <a:stretch>
            <a:fillRect/>
          </a:stretch>
        </p:blipFill>
        <p:spPr>
          <a:xfrm>
            <a:off x="8739761" y="11045067"/>
            <a:ext cx="423900" cy="423898"/>
          </a:xfrm>
          <a:prstGeom prst="rect">
            <a:avLst/>
          </a:prstGeom>
        </p:spPr>
      </p:pic>
      <p:sp>
        <p:nvSpPr>
          <p:cNvPr id="35" name="Holder 3">
            <a:extLst>
              <a:ext uri="{FF2B5EF4-FFF2-40B4-BE49-F238E27FC236}">
                <a16:creationId xmlns:a16="http://schemas.microsoft.com/office/drawing/2014/main" id="{AD1AED54-014C-C78F-BFB2-3BFD2FB622A1}"/>
              </a:ext>
            </a:extLst>
          </p:cNvPr>
          <p:cNvSpPr>
            <a:spLocks noGrp="1"/>
          </p:cNvSpPr>
          <p:nvPr>
            <p:ph type="body" idx="24" hasCustomPrompt="1"/>
          </p:nvPr>
        </p:nvSpPr>
        <p:spPr>
          <a:xfrm>
            <a:off x="5951783" y="10955741"/>
            <a:ext cx="2441321" cy="632338"/>
          </a:xfrm>
          <a:prstGeom prst="rect">
            <a:avLst/>
          </a:prstGeom>
        </p:spPr>
        <p:txBody>
          <a:bodyPr lIns="0" tIns="0" rIns="0" bIns="0" anchor="ctr"/>
          <a:lstStyle>
            <a:lvl1pPr>
              <a:spcAft>
                <a:spcPts val="2184"/>
              </a:spcAft>
              <a:defRPr sz="2910" b="1">
                <a:solidFill>
                  <a:schemeClr val="bg1"/>
                </a:solidFill>
                <a:latin typeface="+mn-lt"/>
                <a:cs typeface="Arial" panose="020B0604020202020204" pitchFamily="34" charset="0"/>
              </a:defRPr>
            </a:lvl1pPr>
          </a:lstStyle>
          <a:p>
            <a:r>
              <a:rPr lang="en-IE"/>
              <a:t>Connect</a:t>
            </a:r>
          </a:p>
        </p:txBody>
      </p:sp>
      <p:sp>
        <p:nvSpPr>
          <p:cNvPr id="39" name="Freeform 38">
            <a:extLst>
              <a:ext uri="{FF2B5EF4-FFF2-40B4-BE49-F238E27FC236}">
                <a16:creationId xmlns:a16="http://schemas.microsoft.com/office/drawing/2014/main" id="{000604CD-A6F7-D12B-E28E-A8399BE0D752}"/>
              </a:ext>
            </a:extLst>
          </p:cNvPr>
          <p:cNvSpPr/>
          <p:nvPr userDrawn="1"/>
        </p:nvSpPr>
        <p:spPr>
          <a:xfrm>
            <a:off x="1070812" y="10955741"/>
            <a:ext cx="3942429" cy="615450"/>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solidFill>
                <a:schemeClr val="bg1"/>
              </a:solidFill>
              <a:latin typeface="+mn-lt"/>
            </a:endParaRPr>
          </a:p>
        </p:txBody>
      </p:sp>
      <p:pic>
        <p:nvPicPr>
          <p:cNvPr id="40" name="Picture 39">
            <a:extLst>
              <a:ext uri="{FF2B5EF4-FFF2-40B4-BE49-F238E27FC236}">
                <a16:creationId xmlns:a16="http://schemas.microsoft.com/office/drawing/2014/main" id="{90FA48BD-5BA3-036F-65FB-A22A81D21286}"/>
              </a:ext>
            </a:extLst>
          </p:cNvPr>
          <p:cNvPicPr>
            <a:picLocks noChangeAspect="1"/>
          </p:cNvPicPr>
          <p:nvPr userDrawn="1"/>
        </p:nvPicPr>
        <p:blipFill>
          <a:blip r:embed="rId2"/>
          <a:stretch>
            <a:fillRect/>
          </a:stretch>
        </p:blipFill>
        <p:spPr>
          <a:xfrm>
            <a:off x="4192895" y="11045067"/>
            <a:ext cx="423900" cy="423898"/>
          </a:xfrm>
          <a:prstGeom prst="rect">
            <a:avLst/>
          </a:prstGeom>
        </p:spPr>
      </p:pic>
      <p:sp>
        <p:nvSpPr>
          <p:cNvPr id="41" name="Holder 3">
            <a:extLst>
              <a:ext uri="{FF2B5EF4-FFF2-40B4-BE49-F238E27FC236}">
                <a16:creationId xmlns:a16="http://schemas.microsoft.com/office/drawing/2014/main" id="{98BBF9B4-AB21-A92F-201C-611A9421FA67}"/>
              </a:ext>
            </a:extLst>
          </p:cNvPr>
          <p:cNvSpPr>
            <a:spLocks noGrp="1"/>
          </p:cNvSpPr>
          <p:nvPr>
            <p:ph type="body" idx="25" hasCustomPrompt="1"/>
          </p:nvPr>
        </p:nvSpPr>
        <p:spPr>
          <a:xfrm>
            <a:off x="1382236" y="10955741"/>
            <a:ext cx="2441321" cy="632338"/>
          </a:xfrm>
          <a:prstGeom prst="rect">
            <a:avLst/>
          </a:prstGeom>
        </p:spPr>
        <p:txBody>
          <a:bodyPr lIns="0" tIns="0" rIns="0" bIns="0" anchor="ctr"/>
          <a:lstStyle>
            <a:lvl1pPr>
              <a:spcAft>
                <a:spcPts val="2184"/>
              </a:spcAft>
              <a:defRPr sz="2910" b="1">
                <a:solidFill>
                  <a:schemeClr val="bg1"/>
                </a:solidFill>
                <a:latin typeface="+mn-lt"/>
                <a:cs typeface="Arial" panose="020B0604020202020204" pitchFamily="34" charset="0"/>
              </a:defRPr>
            </a:lvl1pPr>
          </a:lstStyle>
          <a:p>
            <a:r>
              <a:rPr lang="en-IE"/>
              <a:t>Connect</a:t>
            </a:r>
          </a:p>
        </p:txBody>
      </p:sp>
      <p:sp>
        <p:nvSpPr>
          <p:cNvPr id="45" name="Freeform 44">
            <a:extLst>
              <a:ext uri="{FF2B5EF4-FFF2-40B4-BE49-F238E27FC236}">
                <a16:creationId xmlns:a16="http://schemas.microsoft.com/office/drawing/2014/main" id="{FAA81770-2EE8-06B9-2863-B10E4EEE91DD}"/>
              </a:ext>
            </a:extLst>
          </p:cNvPr>
          <p:cNvSpPr/>
          <p:nvPr userDrawn="1"/>
        </p:nvSpPr>
        <p:spPr>
          <a:xfrm>
            <a:off x="10207329" y="10955741"/>
            <a:ext cx="3942429" cy="615450"/>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solidFill>
                <a:schemeClr val="bg1"/>
              </a:solidFill>
              <a:latin typeface="+mn-lt"/>
            </a:endParaRPr>
          </a:p>
        </p:txBody>
      </p:sp>
      <p:pic>
        <p:nvPicPr>
          <p:cNvPr id="46" name="Picture 45">
            <a:extLst>
              <a:ext uri="{FF2B5EF4-FFF2-40B4-BE49-F238E27FC236}">
                <a16:creationId xmlns:a16="http://schemas.microsoft.com/office/drawing/2014/main" id="{F41F9D0B-75BE-7E01-D31E-774925A816CB}"/>
              </a:ext>
            </a:extLst>
          </p:cNvPr>
          <p:cNvPicPr>
            <a:picLocks noChangeAspect="1"/>
          </p:cNvPicPr>
          <p:nvPr userDrawn="1"/>
        </p:nvPicPr>
        <p:blipFill>
          <a:blip r:embed="rId2"/>
          <a:stretch>
            <a:fillRect/>
          </a:stretch>
        </p:blipFill>
        <p:spPr>
          <a:xfrm>
            <a:off x="13286627" y="11045067"/>
            <a:ext cx="423900" cy="423898"/>
          </a:xfrm>
          <a:prstGeom prst="rect">
            <a:avLst/>
          </a:prstGeom>
        </p:spPr>
      </p:pic>
      <p:sp>
        <p:nvSpPr>
          <p:cNvPr id="47" name="Holder 3">
            <a:extLst>
              <a:ext uri="{FF2B5EF4-FFF2-40B4-BE49-F238E27FC236}">
                <a16:creationId xmlns:a16="http://schemas.microsoft.com/office/drawing/2014/main" id="{F21CC18B-389C-55AA-D469-FB02BBD593FC}"/>
              </a:ext>
            </a:extLst>
          </p:cNvPr>
          <p:cNvSpPr>
            <a:spLocks noGrp="1"/>
          </p:cNvSpPr>
          <p:nvPr>
            <p:ph type="body" idx="26" hasCustomPrompt="1"/>
          </p:nvPr>
        </p:nvSpPr>
        <p:spPr>
          <a:xfrm>
            <a:off x="10521329" y="10955741"/>
            <a:ext cx="2441321" cy="632338"/>
          </a:xfrm>
          <a:prstGeom prst="rect">
            <a:avLst/>
          </a:prstGeom>
        </p:spPr>
        <p:txBody>
          <a:bodyPr lIns="0" tIns="0" rIns="0" bIns="0" anchor="ctr"/>
          <a:lstStyle>
            <a:lvl1pPr>
              <a:spcAft>
                <a:spcPts val="2184"/>
              </a:spcAft>
              <a:defRPr sz="2910" b="1">
                <a:solidFill>
                  <a:schemeClr val="bg1"/>
                </a:solidFill>
                <a:latin typeface="+mn-lt"/>
                <a:cs typeface="Arial" panose="020B0604020202020204" pitchFamily="34" charset="0"/>
              </a:defRPr>
            </a:lvl1pPr>
          </a:lstStyle>
          <a:p>
            <a:r>
              <a:rPr lang="en-IE"/>
              <a:t>Connect</a:t>
            </a:r>
          </a:p>
        </p:txBody>
      </p:sp>
      <p:sp>
        <p:nvSpPr>
          <p:cNvPr id="51" name="Freeform 50">
            <a:extLst>
              <a:ext uri="{FF2B5EF4-FFF2-40B4-BE49-F238E27FC236}">
                <a16:creationId xmlns:a16="http://schemas.microsoft.com/office/drawing/2014/main" id="{2A001A47-862E-E7C3-D64F-264EC9C5CEA2}"/>
              </a:ext>
            </a:extLst>
          </p:cNvPr>
          <p:cNvSpPr/>
          <p:nvPr userDrawn="1"/>
        </p:nvSpPr>
        <p:spPr>
          <a:xfrm>
            <a:off x="14775587" y="10955741"/>
            <a:ext cx="3942429" cy="615450"/>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solidFill>
                <a:schemeClr val="bg1"/>
              </a:solidFill>
              <a:latin typeface="+mn-lt"/>
            </a:endParaRPr>
          </a:p>
        </p:txBody>
      </p:sp>
      <p:pic>
        <p:nvPicPr>
          <p:cNvPr id="52" name="Picture 51">
            <a:extLst>
              <a:ext uri="{FF2B5EF4-FFF2-40B4-BE49-F238E27FC236}">
                <a16:creationId xmlns:a16="http://schemas.microsoft.com/office/drawing/2014/main" id="{AB719AE4-B8F2-942D-9ABC-4179CF808A1D}"/>
              </a:ext>
            </a:extLst>
          </p:cNvPr>
          <p:cNvPicPr>
            <a:picLocks noChangeAspect="1"/>
          </p:cNvPicPr>
          <p:nvPr userDrawn="1"/>
        </p:nvPicPr>
        <p:blipFill>
          <a:blip r:embed="rId2"/>
          <a:stretch>
            <a:fillRect/>
          </a:stretch>
        </p:blipFill>
        <p:spPr>
          <a:xfrm>
            <a:off x="17833493" y="11045067"/>
            <a:ext cx="423900" cy="423898"/>
          </a:xfrm>
          <a:prstGeom prst="rect">
            <a:avLst/>
          </a:prstGeom>
        </p:spPr>
      </p:pic>
      <p:sp>
        <p:nvSpPr>
          <p:cNvPr id="53" name="Holder 3">
            <a:extLst>
              <a:ext uri="{FF2B5EF4-FFF2-40B4-BE49-F238E27FC236}">
                <a16:creationId xmlns:a16="http://schemas.microsoft.com/office/drawing/2014/main" id="{830B3661-512F-802F-13FD-2DBC363D9A27}"/>
              </a:ext>
            </a:extLst>
          </p:cNvPr>
          <p:cNvSpPr>
            <a:spLocks noGrp="1"/>
          </p:cNvSpPr>
          <p:nvPr>
            <p:ph type="body" idx="27" hasCustomPrompt="1"/>
          </p:nvPr>
        </p:nvSpPr>
        <p:spPr>
          <a:xfrm>
            <a:off x="15090876" y="10955741"/>
            <a:ext cx="2441321" cy="632338"/>
          </a:xfrm>
          <a:prstGeom prst="rect">
            <a:avLst/>
          </a:prstGeom>
        </p:spPr>
        <p:txBody>
          <a:bodyPr lIns="0" tIns="0" rIns="0" bIns="0" anchor="ctr"/>
          <a:lstStyle>
            <a:lvl1pPr>
              <a:spcAft>
                <a:spcPts val="2184"/>
              </a:spcAft>
              <a:defRPr sz="2910" b="1">
                <a:solidFill>
                  <a:schemeClr val="bg1"/>
                </a:solidFill>
                <a:latin typeface="+mn-lt"/>
                <a:cs typeface="Arial" panose="020B0604020202020204" pitchFamily="34" charset="0"/>
              </a:defRPr>
            </a:lvl1pPr>
          </a:lstStyle>
          <a:p>
            <a:r>
              <a:rPr lang="en-IE"/>
              <a:t>Connect</a:t>
            </a:r>
          </a:p>
        </p:txBody>
      </p:sp>
      <p:sp>
        <p:nvSpPr>
          <p:cNvPr id="57" name="Freeform 56">
            <a:extLst>
              <a:ext uri="{FF2B5EF4-FFF2-40B4-BE49-F238E27FC236}">
                <a16:creationId xmlns:a16="http://schemas.microsoft.com/office/drawing/2014/main" id="{BF240FFE-D754-4451-76FB-1D0CCF3D6DEA}"/>
              </a:ext>
            </a:extLst>
          </p:cNvPr>
          <p:cNvSpPr/>
          <p:nvPr userDrawn="1"/>
        </p:nvSpPr>
        <p:spPr>
          <a:xfrm>
            <a:off x="19343844" y="10955741"/>
            <a:ext cx="3942429" cy="615450"/>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solidFill>
                <a:schemeClr val="bg1"/>
              </a:solidFill>
              <a:latin typeface="+mn-lt"/>
            </a:endParaRPr>
          </a:p>
        </p:txBody>
      </p:sp>
      <p:pic>
        <p:nvPicPr>
          <p:cNvPr id="58" name="Picture 57">
            <a:extLst>
              <a:ext uri="{FF2B5EF4-FFF2-40B4-BE49-F238E27FC236}">
                <a16:creationId xmlns:a16="http://schemas.microsoft.com/office/drawing/2014/main" id="{FC9F2370-4E40-6B90-A4A2-E21E605F5DF5}"/>
              </a:ext>
            </a:extLst>
          </p:cNvPr>
          <p:cNvPicPr>
            <a:picLocks noChangeAspect="1"/>
          </p:cNvPicPr>
          <p:nvPr userDrawn="1"/>
        </p:nvPicPr>
        <p:blipFill>
          <a:blip r:embed="rId2"/>
          <a:stretch>
            <a:fillRect/>
          </a:stretch>
        </p:blipFill>
        <p:spPr>
          <a:xfrm>
            <a:off x="22380358" y="11045067"/>
            <a:ext cx="423900" cy="423898"/>
          </a:xfrm>
          <a:prstGeom prst="rect">
            <a:avLst/>
          </a:prstGeom>
        </p:spPr>
      </p:pic>
      <p:sp>
        <p:nvSpPr>
          <p:cNvPr id="59" name="Holder 3">
            <a:extLst>
              <a:ext uri="{FF2B5EF4-FFF2-40B4-BE49-F238E27FC236}">
                <a16:creationId xmlns:a16="http://schemas.microsoft.com/office/drawing/2014/main" id="{92C22959-2902-2B41-EC7D-B4455E20A72F}"/>
              </a:ext>
            </a:extLst>
          </p:cNvPr>
          <p:cNvSpPr>
            <a:spLocks noGrp="1"/>
          </p:cNvSpPr>
          <p:nvPr>
            <p:ph type="body" idx="28" hasCustomPrompt="1"/>
          </p:nvPr>
        </p:nvSpPr>
        <p:spPr>
          <a:xfrm>
            <a:off x="19660422" y="10955741"/>
            <a:ext cx="2441321" cy="632338"/>
          </a:xfrm>
          <a:prstGeom prst="rect">
            <a:avLst/>
          </a:prstGeom>
        </p:spPr>
        <p:txBody>
          <a:bodyPr lIns="0" tIns="0" rIns="0" bIns="0" anchor="ctr"/>
          <a:lstStyle>
            <a:lvl1pPr>
              <a:spcAft>
                <a:spcPts val="2184"/>
              </a:spcAft>
              <a:defRPr sz="2910" b="1">
                <a:solidFill>
                  <a:schemeClr val="bg1"/>
                </a:solidFill>
                <a:latin typeface="+mn-lt"/>
                <a:cs typeface="Arial" panose="020B0604020202020204" pitchFamily="34" charset="0"/>
              </a:defRPr>
            </a:lvl1pPr>
          </a:lstStyle>
          <a:p>
            <a:r>
              <a:rPr lang="en-IE"/>
              <a:t>Connect</a:t>
            </a:r>
          </a:p>
        </p:txBody>
      </p:sp>
      <p:sp>
        <p:nvSpPr>
          <p:cNvPr id="6" name="Title 5">
            <a:extLst>
              <a:ext uri="{FF2B5EF4-FFF2-40B4-BE49-F238E27FC236}">
                <a16:creationId xmlns:a16="http://schemas.microsoft.com/office/drawing/2014/main" id="{D0655779-85B2-F022-7D52-1EF2DE7477B2}"/>
              </a:ext>
            </a:extLst>
          </p:cNvPr>
          <p:cNvSpPr>
            <a:spLocks noGrp="1"/>
          </p:cNvSpPr>
          <p:nvPr>
            <p:ph type="title" hasCustomPrompt="1"/>
          </p:nvPr>
        </p:nvSpPr>
        <p:spPr>
          <a:xfrm>
            <a:off x="1008872" y="943408"/>
            <a:ext cx="18334971" cy="1713596"/>
          </a:xfrm>
        </p:spPr>
        <p:txBody>
          <a:bodyPr/>
          <a:lstStyle>
            <a:lvl1pPr>
              <a:defRPr>
                <a:solidFill>
                  <a:schemeClr val="bg1"/>
                </a:solidFill>
              </a:defRPr>
            </a:lvl1pPr>
          </a:lstStyle>
          <a:p>
            <a:r>
              <a:rPr lang="en-US"/>
              <a:t>Meet the team</a:t>
            </a:r>
            <a:endParaRPr lang="en-GB"/>
          </a:p>
        </p:txBody>
      </p:sp>
      <p:pic>
        <p:nvPicPr>
          <p:cNvPr id="2" name="Picture 287">
            <a:extLst>
              <a:ext uri="{FF2B5EF4-FFF2-40B4-BE49-F238E27FC236}">
                <a16:creationId xmlns:a16="http://schemas.microsoft.com/office/drawing/2014/main" id="{95FB4A01-4184-0AA4-23AB-92F3A76DABF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21402671" y="666161"/>
            <a:ext cx="1970868" cy="524078"/>
          </a:xfrm>
          <a:prstGeom prst="rect">
            <a:avLst/>
          </a:prstGeom>
        </p:spPr>
      </p:pic>
    </p:spTree>
    <p:extLst>
      <p:ext uri="{BB962C8B-B14F-4D97-AF65-F5344CB8AC3E}">
        <p14:creationId xmlns:p14="http://schemas.microsoft.com/office/powerpoint/2010/main" val="7377485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chart/graph)">
    <p:bg>
      <p:bgPr>
        <a:solidFill>
          <a:schemeClr val="accent1"/>
        </a:solidFill>
        <a:effectLst/>
      </p:bgPr>
    </p:bg>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1008875" y="3154681"/>
            <a:ext cx="7350668" cy="8416510"/>
          </a:xfrm>
          <a:prstGeom prst="rect">
            <a:avLst/>
          </a:prstGeom>
        </p:spPr>
        <p:txBody>
          <a:bodyPr lIns="0" tIns="0" rIns="0" bIns="0"/>
          <a:lstStyle>
            <a:lvl1pPr>
              <a:spcAft>
                <a:spcPts val="2184"/>
              </a:spcAft>
              <a:defRPr sz="2910">
                <a:solidFill>
                  <a:schemeClr val="bg1"/>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17764874" y="12522750"/>
            <a:ext cx="5607955" cy="685800"/>
          </a:xfrm>
          <a:prstGeom prst="rect">
            <a:avLst/>
          </a:prstGeom>
        </p:spPr>
        <p:txBody>
          <a:bodyPr lIns="0" tIns="0" rIns="0" bIns="0" anchor="b"/>
          <a:lstStyle>
            <a:lvl1pPr algn="r">
              <a:defRPr sz="2546">
                <a:solidFill>
                  <a:schemeClr val="bg1"/>
                </a:solidFill>
                <a:latin typeface="+mn-lt"/>
                <a:cs typeface="Arial" panose="020B0604020202020204" pitchFamily="34" charset="0"/>
              </a:defRPr>
            </a:lvl1pPr>
          </a:lstStyle>
          <a:p>
            <a:fld id="{B6F15528-21DE-4FAA-801E-634DDDAF4B2B}" type="slidenum">
              <a:rPr lang="en-IE" smtClean="0"/>
              <a:pPr/>
              <a:t>‹#›</a:t>
            </a:fld>
            <a:endParaRPr lang="en-IE"/>
          </a:p>
        </p:txBody>
      </p:sp>
      <p:sp>
        <p:nvSpPr>
          <p:cNvPr id="7" name="Chart Placeholder 5">
            <a:extLst>
              <a:ext uri="{FF2B5EF4-FFF2-40B4-BE49-F238E27FC236}">
                <a16:creationId xmlns:a16="http://schemas.microsoft.com/office/drawing/2014/main" id="{06102A41-F616-0E5A-7134-7369B06C0BCE}"/>
              </a:ext>
            </a:extLst>
          </p:cNvPr>
          <p:cNvSpPr>
            <a:spLocks noGrp="1"/>
          </p:cNvSpPr>
          <p:nvPr>
            <p:ph type="chart" sz="quarter" idx="11" hasCustomPrompt="1"/>
          </p:nvPr>
        </p:nvSpPr>
        <p:spPr>
          <a:xfrm>
            <a:off x="9199886" y="3155604"/>
            <a:ext cx="14172944" cy="8692832"/>
          </a:xfrm>
          <a:prstGeom prst="rect">
            <a:avLst/>
          </a:prstGeom>
        </p:spPr>
        <p:txBody>
          <a:bodyPr/>
          <a:lstStyle>
            <a:lvl1pPr algn="ctr">
              <a:defRPr sz="2184">
                <a:solidFill>
                  <a:srgbClr val="363A92"/>
                </a:solidFill>
                <a:latin typeface="+mn-lt"/>
                <a:cs typeface="Arial" panose="020B0604020202020204" pitchFamily="34" charset="0"/>
              </a:defRPr>
            </a:lvl1pPr>
          </a:lstStyle>
          <a:p>
            <a:r>
              <a:rPr lang="en-US"/>
              <a:t>Click the icon to add a graph or chart</a:t>
            </a:r>
          </a:p>
        </p:txBody>
      </p:sp>
      <p:sp>
        <p:nvSpPr>
          <p:cNvPr id="5" name="Title 4">
            <a:extLst>
              <a:ext uri="{FF2B5EF4-FFF2-40B4-BE49-F238E27FC236}">
                <a16:creationId xmlns:a16="http://schemas.microsoft.com/office/drawing/2014/main" id="{C10B5128-28E5-D682-EF28-E13BC661E49D}"/>
              </a:ext>
            </a:extLst>
          </p:cNvPr>
          <p:cNvSpPr>
            <a:spLocks noGrp="1"/>
          </p:cNvSpPr>
          <p:nvPr>
            <p:ph type="title" hasCustomPrompt="1"/>
          </p:nvPr>
        </p:nvSpPr>
        <p:spPr>
          <a:xfrm>
            <a:off x="1008873" y="943408"/>
            <a:ext cx="18238659" cy="1713596"/>
          </a:xfrm>
        </p:spPr>
        <p:txBody>
          <a:bodyPr/>
          <a:lstStyle>
            <a:lvl1pPr>
              <a:defRPr>
                <a:solidFill>
                  <a:schemeClr val="bg1"/>
                </a:solidFill>
              </a:defRPr>
            </a:lvl1pPr>
          </a:lstStyle>
          <a:p>
            <a:r>
              <a:rPr lang="en-US"/>
              <a:t>Page title goes here</a:t>
            </a:r>
            <a:endParaRPr lang="en-GB"/>
          </a:p>
        </p:txBody>
      </p:sp>
      <p:pic>
        <p:nvPicPr>
          <p:cNvPr id="2" name="Picture 287">
            <a:extLst>
              <a:ext uri="{FF2B5EF4-FFF2-40B4-BE49-F238E27FC236}">
                <a16:creationId xmlns:a16="http://schemas.microsoft.com/office/drawing/2014/main" id="{82A2B3FA-EEE2-F7C1-379F-66EF350C4B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1402671" y="666161"/>
            <a:ext cx="1970868" cy="524078"/>
          </a:xfrm>
          <a:prstGeom prst="rect">
            <a:avLst/>
          </a:prstGeom>
        </p:spPr>
      </p:pic>
    </p:spTree>
    <p:extLst>
      <p:ext uri="{BB962C8B-B14F-4D97-AF65-F5344CB8AC3E}">
        <p14:creationId xmlns:p14="http://schemas.microsoft.com/office/powerpoint/2010/main" val="7740893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chart/graph)">
    <p:bg>
      <p:bgPr>
        <a:solidFill>
          <a:schemeClr val="accent1"/>
        </a:solidFill>
        <a:effectLst/>
      </p:bgPr>
    </p:bg>
    <p:spTree>
      <p:nvGrpSpPr>
        <p:cNvPr id="1" name=""/>
        <p:cNvGrpSpPr/>
        <p:nvPr/>
      </p:nvGrpSpPr>
      <p:grpSpPr>
        <a:xfrm>
          <a:off x="0" y="0"/>
          <a:ext cx="0" cy="0"/>
          <a:chOff x="0" y="0"/>
          <a:chExt cx="0" cy="0"/>
        </a:xfrm>
      </p:grpSpPr>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17764874" y="12522750"/>
            <a:ext cx="5607955" cy="685800"/>
          </a:xfrm>
          <a:prstGeom prst="rect">
            <a:avLst/>
          </a:prstGeom>
        </p:spPr>
        <p:txBody>
          <a:bodyPr lIns="0" tIns="0" rIns="0" bIns="0" anchor="b"/>
          <a:lstStyle>
            <a:lvl1pPr algn="r">
              <a:defRPr sz="2546">
                <a:solidFill>
                  <a:schemeClr val="bg1"/>
                </a:solidFill>
                <a:latin typeface="+mn-lt"/>
                <a:cs typeface="Arial" panose="020B0604020202020204" pitchFamily="34" charset="0"/>
              </a:defRPr>
            </a:lvl1pPr>
          </a:lstStyle>
          <a:p>
            <a:fld id="{B6F15528-21DE-4FAA-801E-634DDDAF4B2B}" type="slidenum">
              <a:rPr lang="en-IE" smtClean="0"/>
              <a:pPr/>
              <a:t>‹#›</a:t>
            </a:fld>
            <a:endParaRPr lang="en-IE"/>
          </a:p>
        </p:txBody>
      </p:sp>
      <p:sp>
        <p:nvSpPr>
          <p:cNvPr id="5" name="Title 4">
            <a:extLst>
              <a:ext uri="{FF2B5EF4-FFF2-40B4-BE49-F238E27FC236}">
                <a16:creationId xmlns:a16="http://schemas.microsoft.com/office/drawing/2014/main" id="{C10B5128-28E5-D682-EF28-E13BC661E49D}"/>
              </a:ext>
            </a:extLst>
          </p:cNvPr>
          <p:cNvSpPr>
            <a:spLocks noGrp="1"/>
          </p:cNvSpPr>
          <p:nvPr>
            <p:ph type="title" hasCustomPrompt="1"/>
          </p:nvPr>
        </p:nvSpPr>
        <p:spPr>
          <a:xfrm>
            <a:off x="1008873" y="943408"/>
            <a:ext cx="19102699" cy="1713596"/>
          </a:xfrm>
        </p:spPr>
        <p:txBody>
          <a:bodyPr/>
          <a:lstStyle>
            <a:lvl1pPr>
              <a:defRPr>
                <a:solidFill>
                  <a:schemeClr val="bg1"/>
                </a:solidFill>
              </a:defRPr>
            </a:lvl1pPr>
          </a:lstStyle>
          <a:p>
            <a:r>
              <a:rPr lang="en-US"/>
              <a:t>Page title goes here</a:t>
            </a:r>
            <a:endParaRPr lang="en-GB"/>
          </a:p>
        </p:txBody>
      </p:sp>
      <p:pic>
        <p:nvPicPr>
          <p:cNvPr id="2" name="Picture 287">
            <a:extLst>
              <a:ext uri="{FF2B5EF4-FFF2-40B4-BE49-F238E27FC236}">
                <a16:creationId xmlns:a16="http://schemas.microsoft.com/office/drawing/2014/main" id="{82A2B3FA-EEE2-F7C1-379F-66EF350C4B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1402671" y="666161"/>
            <a:ext cx="1970868" cy="524078"/>
          </a:xfrm>
          <a:prstGeom prst="rect">
            <a:avLst/>
          </a:prstGeom>
        </p:spPr>
      </p:pic>
    </p:spTree>
    <p:extLst>
      <p:ext uri="{BB962C8B-B14F-4D97-AF65-F5344CB8AC3E}">
        <p14:creationId xmlns:p14="http://schemas.microsoft.com/office/powerpoint/2010/main" val="17718080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93086"/>
        </a:solidFill>
        <a:effectLst/>
      </p:bgPr>
    </p:bg>
    <p:spTree>
      <p:nvGrpSpPr>
        <p:cNvPr id="1" name=""/>
        <p:cNvGrpSpPr/>
        <p:nvPr/>
      </p:nvGrpSpPr>
      <p:grpSpPr>
        <a:xfrm>
          <a:off x="0" y="0"/>
          <a:ext cx="0" cy="0"/>
          <a:chOff x="0" y="0"/>
          <a:chExt cx="0" cy="0"/>
        </a:xfrm>
      </p:grpSpPr>
      <p:grpSp>
        <p:nvGrpSpPr>
          <p:cNvPr id="68" name="Graphic 64">
            <a:extLst>
              <a:ext uri="{FF2B5EF4-FFF2-40B4-BE49-F238E27FC236}">
                <a16:creationId xmlns:a16="http://schemas.microsoft.com/office/drawing/2014/main" id="{6CB9367A-B31D-9293-640C-BB260FCE1D86}"/>
              </a:ext>
            </a:extLst>
          </p:cNvPr>
          <p:cNvGrpSpPr/>
          <p:nvPr userDrawn="1"/>
        </p:nvGrpSpPr>
        <p:grpSpPr>
          <a:xfrm>
            <a:off x="-3535232" y="-4482875"/>
            <a:ext cx="23350352" cy="22681750"/>
            <a:chOff x="-2909963" y="-3833622"/>
            <a:chExt cx="19253131" cy="18701943"/>
          </a:xfrm>
        </p:grpSpPr>
        <p:sp>
          <p:nvSpPr>
            <p:cNvPr id="69" name="Freeform: Shape 68">
              <a:extLst>
                <a:ext uri="{FF2B5EF4-FFF2-40B4-BE49-F238E27FC236}">
                  <a16:creationId xmlns:a16="http://schemas.microsoft.com/office/drawing/2014/main" id="{EFADED14-0C3C-A3C3-04E1-65AD04C859C5}"/>
                </a:ext>
              </a:extLst>
            </p:cNvPr>
            <p:cNvSpPr/>
            <p:nvPr/>
          </p:nvSpPr>
          <p:spPr>
            <a:xfrm>
              <a:off x="-1278284" y="-3833622"/>
              <a:ext cx="11123221" cy="11123220"/>
            </a:xfrm>
            <a:custGeom>
              <a:avLst/>
              <a:gdLst>
                <a:gd name="connsiteX0" fmla="*/ 11123221 w 11123221"/>
                <a:gd name="connsiteY0" fmla="*/ 5561611 h 11123221"/>
                <a:gd name="connsiteX1" fmla="*/ 5561611 w 11123221"/>
                <a:gd name="connsiteY1" fmla="*/ 11123221 h 11123221"/>
                <a:gd name="connsiteX2" fmla="*/ 0 w 11123221"/>
                <a:gd name="connsiteY2" fmla="*/ 5561611 h 11123221"/>
                <a:gd name="connsiteX3" fmla="*/ 5561611 w 11123221"/>
                <a:gd name="connsiteY3" fmla="*/ 0 h 11123221"/>
                <a:gd name="connsiteX4" fmla="*/ 11123221 w 11123221"/>
                <a:gd name="connsiteY4" fmla="*/ 5561611 h 11123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221" h="11123221">
                  <a:moveTo>
                    <a:pt x="11123221" y="5561611"/>
                  </a:moveTo>
                  <a:cubicBezTo>
                    <a:pt x="11123221" y="8633204"/>
                    <a:pt x="8633203" y="11123221"/>
                    <a:pt x="5561611" y="11123221"/>
                  </a:cubicBezTo>
                  <a:cubicBezTo>
                    <a:pt x="2490018" y="11123221"/>
                    <a:pt x="0" y="8633204"/>
                    <a:pt x="0" y="5561611"/>
                  </a:cubicBezTo>
                  <a:cubicBezTo>
                    <a:pt x="0" y="2490018"/>
                    <a:pt x="2490018" y="0"/>
                    <a:pt x="5561611" y="0"/>
                  </a:cubicBezTo>
                  <a:cubicBezTo>
                    <a:pt x="8633203" y="0"/>
                    <a:pt x="11123221" y="2490018"/>
                    <a:pt x="11123221" y="5561611"/>
                  </a:cubicBezTo>
                  <a:close/>
                </a:path>
              </a:pathLst>
            </a:custGeom>
            <a:solidFill>
              <a:schemeClr val="accent2"/>
            </a:solidFill>
            <a:ln w="10468"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B9C28B06-F968-6FA0-9A06-96FB0822717B}"/>
                </a:ext>
              </a:extLst>
            </p:cNvPr>
            <p:cNvSpPr/>
            <p:nvPr/>
          </p:nvSpPr>
          <p:spPr>
            <a:xfrm>
              <a:off x="-921855" y="-2396701"/>
              <a:ext cx="17265023" cy="17265022"/>
            </a:xfrm>
            <a:custGeom>
              <a:avLst/>
              <a:gdLst>
                <a:gd name="connsiteX0" fmla="*/ 17265024 w 17265024"/>
                <a:gd name="connsiteY0" fmla="*/ 8632512 h 17265023"/>
                <a:gd name="connsiteX1" fmla="*/ 8632512 w 17265024"/>
                <a:gd name="connsiteY1" fmla="*/ 17265024 h 17265023"/>
                <a:gd name="connsiteX2" fmla="*/ 0 w 17265024"/>
                <a:gd name="connsiteY2" fmla="*/ 8632513 h 17265023"/>
                <a:gd name="connsiteX3" fmla="*/ 8632512 w 17265024"/>
                <a:gd name="connsiteY3" fmla="*/ 1 h 17265023"/>
                <a:gd name="connsiteX4" fmla="*/ 17265024 w 17265024"/>
                <a:gd name="connsiteY4" fmla="*/ 8632512 h 1726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5024" h="17265023">
                  <a:moveTo>
                    <a:pt x="17265024" y="8632512"/>
                  </a:moveTo>
                  <a:cubicBezTo>
                    <a:pt x="17265024" y="13400116"/>
                    <a:pt x="13400116" y="17265024"/>
                    <a:pt x="8632512" y="17265024"/>
                  </a:cubicBezTo>
                  <a:cubicBezTo>
                    <a:pt x="3864907" y="17265024"/>
                    <a:pt x="0" y="13400117"/>
                    <a:pt x="0" y="8632513"/>
                  </a:cubicBezTo>
                  <a:cubicBezTo>
                    <a:pt x="0" y="3864908"/>
                    <a:pt x="3864907" y="1"/>
                    <a:pt x="8632512" y="1"/>
                  </a:cubicBezTo>
                  <a:cubicBezTo>
                    <a:pt x="13400116" y="1"/>
                    <a:pt x="17265024" y="3864908"/>
                    <a:pt x="17265024" y="8632512"/>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D49741E-442A-B8B2-6ED0-E5A5A381D1D8}"/>
                </a:ext>
              </a:extLst>
            </p:cNvPr>
            <p:cNvSpPr/>
            <p:nvPr/>
          </p:nvSpPr>
          <p:spPr>
            <a:xfrm>
              <a:off x="-2909963" y="-2981710"/>
              <a:ext cx="12739088" cy="12739087"/>
            </a:xfrm>
            <a:custGeom>
              <a:avLst/>
              <a:gdLst>
                <a:gd name="connsiteX0" fmla="*/ 12739089 w 12739088"/>
                <a:gd name="connsiteY0" fmla="*/ 6369545 h 12739088"/>
                <a:gd name="connsiteX1" fmla="*/ 6369545 w 12739088"/>
                <a:gd name="connsiteY1" fmla="*/ 12739088 h 12739088"/>
                <a:gd name="connsiteX2" fmla="*/ 0 w 12739088"/>
                <a:gd name="connsiteY2" fmla="*/ 6369545 h 12739088"/>
                <a:gd name="connsiteX3" fmla="*/ 6369545 w 12739088"/>
                <a:gd name="connsiteY3" fmla="*/ 0 h 12739088"/>
                <a:gd name="connsiteX4" fmla="*/ 12739089 w 12739088"/>
                <a:gd name="connsiteY4" fmla="*/ 6369545 h 12739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088" h="12739088">
                  <a:moveTo>
                    <a:pt x="12739089" y="6369545"/>
                  </a:moveTo>
                  <a:cubicBezTo>
                    <a:pt x="12739089" y="9887346"/>
                    <a:pt x="9887347" y="12739088"/>
                    <a:pt x="6369545" y="12739088"/>
                  </a:cubicBezTo>
                  <a:cubicBezTo>
                    <a:pt x="2851743" y="12739088"/>
                    <a:pt x="0" y="9887346"/>
                    <a:pt x="0" y="6369545"/>
                  </a:cubicBezTo>
                  <a:cubicBezTo>
                    <a:pt x="0" y="2851742"/>
                    <a:pt x="2851743" y="0"/>
                    <a:pt x="6369545" y="0"/>
                  </a:cubicBezTo>
                  <a:cubicBezTo>
                    <a:pt x="9887347" y="0"/>
                    <a:pt x="12739089" y="2851742"/>
                    <a:pt x="12739089" y="6369545"/>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grpSp>
      <p:sp>
        <p:nvSpPr>
          <p:cNvPr id="2" name="Holder 2"/>
          <p:cNvSpPr>
            <a:spLocks noGrp="1"/>
          </p:cNvSpPr>
          <p:nvPr userDrawn="1">
            <p:ph type="ctrTitle" hasCustomPrompt="1"/>
          </p:nvPr>
        </p:nvSpPr>
        <p:spPr>
          <a:xfrm>
            <a:off x="9788391" y="4618370"/>
            <a:ext cx="13400316" cy="4479264"/>
          </a:xfrm>
          <a:prstGeom prst="rect">
            <a:avLst/>
          </a:prstGeom>
        </p:spPr>
        <p:txBody>
          <a:bodyPr wrap="square" lIns="0" tIns="0" rIns="0" bIns="0">
            <a:spAutoFit/>
          </a:bodyPr>
          <a:lstStyle>
            <a:lvl1pPr>
              <a:lnSpc>
                <a:spcPct val="80000"/>
              </a:lnSpc>
              <a:defRPr sz="18191" b="0" i="0" spc="-182">
                <a:solidFill>
                  <a:schemeClr val="bg1"/>
                </a:solidFill>
                <a:latin typeface="+mj-lt"/>
                <a:cs typeface="Arial" panose="020B0604020202020204" pitchFamily="34" charset="0"/>
              </a:defRPr>
            </a:lvl1pPr>
          </a:lstStyle>
          <a:p>
            <a:r>
              <a:rPr lang="en-IE"/>
              <a:t>Title of Presentation</a:t>
            </a:r>
            <a:endParaRPr/>
          </a:p>
        </p:txBody>
      </p:sp>
      <p:sp>
        <p:nvSpPr>
          <p:cNvPr id="13" name="Text Placeholder 12">
            <a:extLst>
              <a:ext uri="{FF2B5EF4-FFF2-40B4-BE49-F238E27FC236}">
                <a16:creationId xmlns:a16="http://schemas.microsoft.com/office/drawing/2014/main" id="{FF21DE71-5293-392E-0B40-AC2F6BD0C9BC}"/>
              </a:ext>
            </a:extLst>
          </p:cNvPr>
          <p:cNvSpPr>
            <a:spLocks noGrp="1"/>
          </p:cNvSpPr>
          <p:nvPr userDrawn="1">
            <p:ph type="body" sz="quarter" idx="10" hasCustomPrompt="1"/>
          </p:nvPr>
        </p:nvSpPr>
        <p:spPr>
          <a:xfrm>
            <a:off x="9788393" y="11848438"/>
            <a:ext cx="6376701" cy="1293816"/>
          </a:xfrm>
          <a:prstGeom prst="rect">
            <a:avLst/>
          </a:prstGeom>
        </p:spPr>
        <p:txBody>
          <a:bodyPr/>
          <a:lstStyle>
            <a:lvl1pPr>
              <a:defRPr sz="3880" b="1">
                <a:solidFill>
                  <a:schemeClr val="bg1"/>
                </a:solidFill>
                <a:latin typeface="+mn-lt"/>
                <a:cs typeface="Arial" panose="020B0604020202020204" pitchFamily="34" charset="0"/>
              </a:defRPr>
            </a:lvl1pPr>
            <a:lvl2pPr>
              <a:defRPr sz="3396">
                <a:solidFill>
                  <a:schemeClr val="bg1"/>
                </a:solidFill>
                <a:latin typeface="Arial" panose="020B0604020202020204" pitchFamily="34" charset="0"/>
                <a:cs typeface="Arial" panose="020B0604020202020204" pitchFamily="34" charset="0"/>
              </a:defRPr>
            </a:lvl2pPr>
            <a:lvl3pPr>
              <a:defRPr sz="3396">
                <a:solidFill>
                  <a:schemeClr val="bg1"/>
                </a:solidFill>
                <a:latin typeface="Arial" panose="020B0604020202020204" pitchFamily="34" charset="0"/>
                <a:cs typeface="Arial" panose="020B0604020202020204" pitchFamily="34" charset="0"/>
              </a:defRPr>
            </a:lvl3pPr>
            <a:lvl4pPr>
              <a:defRPr sz="3396">
                <a:solidFill>
                  <a:schemeClr val="bg1"/>
                </a:solidFill>
                <a:latin typeface="Arial" panose="020B0604020202020204" pitchFamily="34" charset="0"/>
                <a:cs typeface="Arial" panose="020B0604020202020204" pitchFamily="34" charset="0"/>
              </a:defRPr>
            </a:lvl4pPr>
            <a:lvl5pPr>
              <a:defRPr sz="3396">
                <a:solidFill>
                  <a:schemeClr val="bg1"/>
                </a:solidFill>
                <a:latin typeface="Arial" panose="020B0604020202020204" pitchFamily="34" charset="0"/>
                <a:cs typeface="Arial" panose="020B0604020202020204" pitchFamily="34" charset="0"/>
              </a:defRPr>
            </a:lvl5pPr>
          </a:lstStyle>
          <a:p>
            <a:pPr lvl="0"/>
            <a:r>
              <a:rPr lang="en-GB"/>
              <a:t>Created by</a:t>
            </a:r>
            <a:br>
              <a:rPr lang="en-GB"/>
            </a:br>
            <a:r>
              <a:rPr lang="en-GB"/>
              <a:t>Name Surname</a:t>
            </a:r>
            <a:endParaRPr lang="en-US"/>
          </a:p>
        </p:txBody>
      </p:sp>
      <p:sp>
        <p:nvSpPr>
          <p:cNvPr id="14" name="Text Placeholder 12">
            <a:extLst>
              <a:ext uri="{FF2B5EF4-FFF2-40B4-BE49-F238E27FC236}">
                <a16:creationId xmlns:a16="http://schemas.microsoft.com/office/drawing/2014/main" id="{DDC2A54C-0140-4B5F-FA69-42885344F114}"/>
              </a:ext>
            </a:extLst>
          </p:cNvPr>
          <p:cNvSpPr>
            <a:spLocks noGrp="1"/>
          </p:cNvSpPr>
          <p:nvPr userDrawn="1">
            <p:ph type="body" sz="quarter" idx="11" hasCustomPrompt="1"/>
          </p:nvPr>
        </p:nvSpPr>
        <p:spPr>
          <a:xfrm>
            <a:off x="16812006" y="11848438"/>
            <a:ext cx="6376701" cy="1293816"/>
          </a:xfrm>
          <a:prstGeom prst="rect">
            <a:avLst/>
          </a:prstGeom>
        </p:spPr>
        <p:txBody>
          <a:bodyPr/>
          <a:lstStyle>
            <a:lvl1pPr>
              <a:defRPr sz="3880" b="1">
                <a:solidFill>
                  <a:schemeClr val="bg1"/>
                </a:solidFill>
                <a:latin typeface="+mn-lt"/>
                <a:cs typeface="Arial" panose="020B0604020202020204" pitchFamily="34" charset="0"/>
              </a:defRPr>
            </a:lvl1pPr>
            <a:lvl2pPr>
              <a:defRPr sz="3396">
                <a:solidFill>
                  <a:schemeClr val="bg1"/>
                </a:solidFill>
                <a:latin typeface="Arial" panose="020B0604020202020204" pitchFamily="34" charset="0"/>
                <a:cs typeface="Arial" panose="020B0604020202020204" pitchFamily="34" charset="0"/>
              </a:defRPr>
            </a:lvl2pPr>
            <a:lvl3pPr>
              <a:defRPr sz="3396">
                <a:solidFill>
                  <a:schemeClr val="bg1"/>
                </a:solidFill>
                <a:latin typeface="Arial" panose="020B0604020202020204" pitchFamily="34" charset="0"/>
                <a:cs typeface="Arial" panose="020B0604020202020204" pitchFamily="34" charset="0"/>
              </a:defRPr>
            </a:lvl3pPr>
            <a:lvl4pPr>
              <a:defRPr sz="3396">
                <a:solidFill>
                  <a:schemeClr val="bg1"/>
                </a:solidFill>
                <a:latin typeface="Arial" panose="020B0604020202020204" pitchFamily="34" charset="0"/>
                <a:cs typeface="Arial" panose="020B0604020202020204" pitchFamily="34" charset="0"/>
              </a:defRPr>
            </a:lvl4pPr>
            <a:lvl5pPr>
              <a:defRPr sz="3396">
                <a:solidFill>
                  <a:schemeClr val="bg1"/>
                </a:solidFill>
                <a:latin typeface="Arial" panose="020B0604020202020204" pitchFamily="34" charset="0"/>
                <a:cs typeface="Arial" panose="020B0604020202020204" pitchFamily="34" charset="0"/>
              </a:defRPr>
            </a:lvl5pPr>
          </a:lstStyle>
          <a:p>
            <a:pPr lvl="0"/>
            <a:r>
              <a:rPr lang="en-GB"/>
              <a:t>Presented by</a:t>
            </a:r>
            <a:br>
              <a:rPr lang="en-GB"/>
            </a:br>
            <a:r>
              <a:rPr lang="en-GB"/>
              <a:t>Name Surname</a:t>
            </a:r>
            <a:endParaRPr lang="en-US"/>
          </a:p>
        </p:txBody>
      </p:sp>
      <p:sp>
        <p:nvSpPr>
          <p:cNvPr id="4" name="Freeform: Shape 3">
            <a:extLst>
              <a:ext uri="{FF2B5EF4-FFF2-40B4-BE49-F238E27FC236}">
                <a16:creationId xmlns:a16="http://schemas.microsoft.com/office/drawing/2014/main" id="{1D95CDCD-42B4-F2ED-08FF-8F67E72B46F6}"/>
              </a:ext>
            </a:extLst>
          </p:cNvPr>
          <p:cNvSpPr/>
          <p:nvPr userDrawn="1"/>
        </p:nvSpPr>
        <p:spPr>
          <a:xfrm>
            <a:off x="-6291988" y="-7836064"/>
            <a:ext cx="36966386" cy="29388128"/>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7" name="Graphic 76">
            <a:extLst>
              <a:ext uri="{FF2B5EF4-FFF2-40B4-BE49-F238E27FC236}">
                <a16:creationId xmlns:a16="http://schemas.microsoft.com/office/drawing/2014/main" id="{C53C6786-3BD0-1B2A-7C3F-23ACE26D34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0383" y="812351"/>
            <a:ext cx="8845072" cy="964518"/>
          </a:xfrm>
          <a:prstGeom prst="rect">
            <a:avLst/>
          </a:prstGeom>
        </p:spPr>
      </p:pic>
      <p:sp>
        <p:nvSpPr>
          <p:cNvPr id="78" name="Date Placeholder 77">
            <a:extLst>
              <a:ext uri="{FF2B5EF4-FFF2-40B4-BE49-F238E27FC236}">
                <a16:creationId xmlns:a16="http://schemas.microsoft.com/office/drawing/2014/main" id="{262636F5-0CB7-769F-E345-661FECC807EB}"/>
              </a:ext>
            </a:extLst>
          </p:cNvPr>
          <p:cNvSpPr>
            <a:spLocks noGrp="1"/>
          </p:cNvSpPr>
          <p:nvPr>
            <p:ph type="dt" sz="half" idx="13"/>
          </p:nvPr>
        </p:nvSpPr>
        <p:spPr>
          <a:xfrm>
            <a:off x="639211" y="12412592"/>
            <a:ext cx="2046665" cy="720000"/>
          </a:xfrm>
          <a:prstGeom prst="roundRect">
            <a:avLst>
              <a:gd name="adj" fmla="val 50000"/>
            </a:avLst>
          </a:prstGeom>
          <a:solidFill>
            <a:schemeClr val="accent2"/>
          </a:solidFill>
        </p:spPr>
        <p:txBody>
          <a:bodyPr anchor="ctr" anchorCtr="0"/>
          <a:lstStyle>
            <a:lvl1pPr>
              <a:defRPr sz="2500" cap="all" baseline="0"/>
            </a:lvl1pPr>
          </a:lstStyle>
          <a:p>
            <a:pPr algn="ctr"/>
            <a:r>
              <a:rPr lang="en-GB"/>
              <a:t>May 2025</a:t>
            </a:r>
          </a:p>
        </p:txBody>
      </p:sp>
    </p:spTree>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Light Blue &amp; Green">
    <p:bg>
      <p:bgPr>
        <a:solidFill>
          <a:schemeClr val="accent5"/>
        </a:solidFill>
        <a:effectLst/>
      </p:bgPr>
    </p:bg>
    <p:spTree>
      <p:nvGrpSpPr>
        <p:cNvPr id="1" name=""/>
        <p:cNvGrpSpPr/>
        <p:nvPr/>
      </p:nvGrpSpPr>
      <p:grpSpPr>
        <a:xfrm>
          <a:off x="0" y="0"/>
          <a:ext cx="0" cy="0"/>
          <a:chOff x="0" y="0"/>
          <a:chExt cx="0" cy="0"/>
        </a:xfrm>
      </p:grpSpPr>
      <p:grpSp>
        <p:nvGrpSpPr>
          <p:cNvPr id="68" name="Graphic 137">
            <a:extLst>
              <a:ext uri="{FF2B5EF4-FFF2-40B4-BE49-F238E27FC236}">
                <a16:creationId xmlns:a16="http://schemas.microsoft.com/office/drawing/2014/main" id="{476DD7FB-8F70-B10A-2421-9F7E04D5C772}"/>
              </a:ext>
            </a:extLst>
          </p:cNvPr>
          <p:cNvGrpSpPr/>
          <p:nvPr/>
        </p:nvGrpSpPr>
        <p:grpSpPr>
          <a:xfrm>
            <a:off x="-3504972" y="-4571999"/>
            <a:ext cx="21868981" cy="21200974"/>
            <a:chOff x="-2952030" y="-3864416"/>
            <a:chExt cx="18105979" cy="17553005"/>
          </a:xfrm>
        </p:grpSpPr>
        <p:sp>
          <p:nvSpPr>
            <p:cNvPr id="69" name="Freeform: Shape 68">
              <a:extLst>
                <a:ext uri="{FF2B5EF4-FFF2-40B4-BE49-F238E27FC236}">
                  <a16:creationId xmlns:a16="http://schemas.microsoft.com/office/drawing/2014/main" id="{C0B9BFEB-FBF0-5B9F-29AC-D7D94052A32C}"/>
                </a:ext>
              </a:extLst>
            </p:cNvPr>
            <p:cNvSpPr/>
            <p:nvPr/>
          </p:nvSpPr>
          <p:spPr>
            <a:xfrm>
              <a:off x="-1315057" y="-3864416"/>
              <a:ext cx="11159320" cy="11159321"/>
            </a:xfrm>
            <a:custGeom>
              <a:avLst/>
              <a:gdLst>
                <a:gd name="connsiteX0" fmla="*/ 11159321 w 11159320"/>
                <a:gd name="connsiteY0" fmla="*/ 5579661 h 11159321"/>
                <a:gd name="connsiteX1" fmla="*/ 5579660 w 11159320"/>
                <a:gd name="connsiteY1" fmla="*/ 11159322 h 11159321"/>
                <a:gd name="connsiteX2" fmla="*/ 0 w 11159320"/>
                <a:gd name="connsiteY2" fmla="*/ 5579661 h 11159321"/>
                <a:gd name="connsiteX3" fmla="*/ 5579660 w 11159320"/>
                <a:gd name="connsiteY3" fmla="*/ 0 h 11159321"/>
                <a:gd name="connsiteX4" fmla="*/ 11159321 w 11159320"/>
                <a:gd name="connsiteY4" fmla="*/ 5579661 h 11159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9320" h="11159321">
                  <a:moveTo>
                    <a:pt x="11159321" y="5579661"/>
                  </a:moveTo>
                  <a:cubicBezTo>
                    <a:pt x="11159321" y="8661223"/>
                    <a:pt x="8661222" y="11159322"/>
                    <a:pt x="5579660" y="11159322"/>
                  </a:cubicBezTo>
                  <a:cubicBezTo>
                    <a:pt x="2498099" y="11159322"/>
                    <a:pt x="0" y="8661223"/>
                    <a:pt x="0" y="5579661"/>
                  </a:cubicBezTo>
                  <a:cubicBezTo>
                    <a:pt x="0" y="2498100"/>
                    <a:pt x="2498099" y="0"/>
                    <a:pt x="5579660" y="0"/>
                  </a:cubicBezTo>
                  <a:cubicBezTo>
                    <a:pt x="8661222" y="0"/>
                    <a:pt x="11159321" y="2498100"/>
                    <a:pt x="11159321" y="5579661"/>
                  </a:cubicBezTo>
                  <a:close/>
                </a:path>
              </a:pathLst>
            </a:custGeom>
            <a:gradFill flip="none" rotWithShape="1">
              <a:gsLst>
                <a:gs pos="10000">
                  <a:schemeClr val="accent3"/>
                </a:gs>
                <a:gs pos="100000">
                  <a:srgbClr val="C7E634"/>
                </a:gs>
              </a:gsLst>
              <a:lin ang="13800000" scaled="0"/>
              <a:tileRect/>
            </a:gradFill>
            <a:ln w="10502"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65C7921D-1791-AAB4-C7A8-9339CEFF6813}"/>
                </a:ext>
              </a:extLst>
            </p:cNvPr>
            <p:cNvSpPr/>
            <p:nvPr/>
          </p:nvSpPr>
          <p:spPr>
            <a:xfrm>
              <a:off x="252163" y="-1213197"/>
              <a:ext cx="14901785" cy="14901786"/>
            </a:xfrm>
            <a:custGeom>
              <a:avLst/>
              <a:gdLst>
                <a:gd name="connsiteX0" fmla="*/ 14901786 w 14901785"/>
                <a:gd name="connsiteY0" fmla="*/ 7450893 h 14901786"/>
                <a:gd name="connsiteX1" fmla="*/ 7450893 w 14901785"/>
                <a:gd name="connsiteY1" fmla="*/ 14901787 h 14901786"/>
                <a:gd name="connsiteX2" fmla="*/ 0 w 14901785"/>
                <a:gd name="connsiteY2" fmla="*/ 7450893 h 14901786"/>
                <a:gd name="connsiteX3" fmla="*/ 7450893 w 14901785"/>
                <a:gd name="connsiteY3" fmla="*/ 0 h 14901786"/>
                <a:gd name="connsiteX4" fmla="*/ 14901786 w 14901785"/>
                <a:gd name="connsiteY4" fmla="*/ 7450893 h 14901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1785" h="14901786">
                  <a:moveTo>
                    <a:pt x="14901786" y="7450893"/>
                  </a:moveTo>
                  <a:cubicBezTo>
                    <a:pt x="14901786" y="11565908"/>
                    <a:pt x="11565908" y="14901787"/>
                    <a:pt x="7450893" y="14901787"/>
                  </a:cubicBezTo>
                  <a:cubicBezTo>
                    <a:pt x="3335879" y="14901787"/>
                    <a:pt x="0" y="11565908"/>
                    <a:pt x="0" y="7450893"/>
                  </a:cubicBezTo>
                  <a:cubicBezTo>
                    <a:pt x="0" y="3335879"/>
                    <a:pt x="3335879" y="0"/>
                    <a:pt x="7450893" y="0"/>
                  </a:cubicBezTo>
                  <a:cubicBezTo>
                    <a:pt x="11565907" y="0"/>
                    <a:pt x="14901786" y="3335879"/>
                    <a:pt x="14901786" y="7450893"/>
                  </a:cubicBezTo>
                  <a:close/>
                </a:path>
              </a:pathLst>
            </a:custGeom>
            <a:gradFill>
              <a:gsLst>
                <a:gs pos="10000">
                  <a:schemeClr val="accent3"/>
                </a:gs>
                <a:gs pos="70000">
                  <a:schemeClr val="accent3">
                    <a:alpha val="0"/>
                  </a:schemeClr>
                </a:gs>
              </a:gsLst>
              <a:path path="circle">
                <a:fillToRect l="50000" t="50000" r="50000" b="50000"/>
              </a:path>
            </a:gradFill>
            <a:ln w="10502"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AFB4422B-CC74-C157-7ECF-970E5170A8B1}"/>
                </a:ext>
              </a:extLst>
            </p:cNvPr>
            <p:cNvSpPr/>
            <p:nvPr/>
          </p:nvSpPr>
          <p:spPr>
            <a:xfrm>
              <a:off x="-2952030" y="-3009740"/>
              <a:ext cx="12780432" cy="12780433"/>
            </a:xfrm>
            <a:custGeom>
              <a:avLst/>
              <a:gdLst>
                <a:gd name="connsiteX0" fmla="*/ 12780432 w 12780432"/>
                <a:gd name="connsiteY0" fmla="*/ 6390217 h 12780433"/>
                <a:gd name="connsiteX1" fmla="*/ 6390217 w 12780432"/>
                <a:gd name="connsiteY1" fmla="*/ 12780433 h 12780433"/>
                <a:gd name="connsiteX2" fmla="*/ 0 w 12780432"/>
                <a:gd name="connsiteY2" fmla="*/ 6390217 h 12780433"/>
                <a:gd name="connsiteX3" fmla="*/ 6390217 w 12780432"/>
                <a:gd name="connsiteY3" fmla="*/ 0 h 12780433"/>
                <a:gd name="connsiteX4" fmla="*/ 12780432 w 12780432"/>
                <a:gd name="connsiteY4" fmla="*/ 6390217 h 12780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0432" h="12780433">
                  <a:moveTo>
                    <a:pt x="12780432" y="6390217"/>
                  </a:moveTo>
                  <a:cubicBezTo>
                    <a:pt x="12780432" y="9919436"/>
                    <a:pt x="9919435" y="12780433"/>
                    <a:pt x="6390217" y="12780433"/>
                  </a:cubicBezTo>
                  <a:cubicBezTo>
                    <a:pt x="2860998" y="12780433"/>
                    <a:pt x="0" y="9919436"/>
                    <a:pt x="0" y="6390217"/>
                  </a:cubicBezTo>
                  <a:cubicBezTo>
                    <a:pt x="0" y="2860998"/>
                    <a:pt x="2860998" y="0"/>
                    <a:pt x="6390217" y="0"/>
                  </a:cubicBezTo>
                  <a:cubicBezTo>
                    <a:pt x="9919435" y="0"/>
                    <a:pt x="12780432" y="2860998"/>
                    <a:pt x="12780432" y="6390217"/>
                  </a:cubicBezTo>
                  <a:close/>
                </a:path>
              </a:pathLst>
            </a:custGeom>
            <a:gradFill>
              <a:gsLst>
                <a:gs pos="10000">
                  <a:schemeClr val="accent3"/>
                </a:gs>
                <a:gs pos="70000">
                  <a:schemeClr val="accent3">
                    <a:alpha val="0"/>
                  </a:schemeClr>
                </a:gs>
              </a:gsLst>
              <a:path path="circle">
                <a:fillToRect l="50000" t="50000" r="50000" b="50000"/>
              </a:path>
            </a:gradFill>
            <a:ln w="10502" cap="flat">
              <a:noFill/>
              <a:prstDash val="solid"/>
              <a:miter/>
            </a:ln>
          </p:spPr>
          <p:txBody>
            <a:bodyPr rtlCol="0" anchor="ctr"/>
            <a:lstStyle/>
            <a:p>
              <a:endParaRPr lang="en-GB"/>
            </a:p>
          </p:txBody>
        </p:sp>
      </p:grpSp>
      <p:sp>
        <p:nvSpPr>
          <p:cNvPr id="2" name="Holder 2"/>
          <p:cNvSpPr>
            <a:spLocks noGrp="1"/>
          </p:cNvSpPr>
          <p:nvPr userDrawn="1">
            <p:ph type="ctrTitle" hasCustomPrompt="1"/>
          </p:nvPr>
        </p:nvSpPr>
        <p:spPr>
          <a:xfrm>
            <a:off x="9788391" y="4618370"/>
            <a:ext cx="13400316" cy="4479264"/>
          </a:xfrm>
          <a:prstGeom prst="rect">
            <a:avLst/>
          </a:prstGeom>
        </p:spPr>
        <p:txBody>
          <a:bodyPr wrap="square" lIns="0" tIns="0" rIns="0" bIns="0">
            <a:spAutoFit/>
          </a:bodyPr>
          <a:lstStyle>
            <a:lvl1pPr>
              <a:lnSpc>
                <a:spcPct val="80000"/>
              </a:lnSpc>
              <a:defRPr sz="18191" b="0" i="0" spc="-182">
                <a:solidFill>
                  <a:srgbClr val="363A92"/>
                </a:solidFill>
                <a:latin typeface="+mj-lt"/>
                <a:cs typeface="Arial" panose="020B0604020202020204" pitchFamily="34" charset="0"/>
              </a:defRPr>
            </a:lvl1pPr>
          </a:lstStyle>
          <a:p>
            <a:r>
              <a:rPr lang="en-IE"/>
              <a:t>Title of Presentation</a:t>
            </a:r>
            <a:endParaRPr/>
          </a:p>
        </p:txBody>
      </p:sp>
      <p:sp>
        <p:nvSpPr>
          <p:cNvPr id="13" name="Text Placeholder 12">
            <a:extLst>
              <a:ext uri="{FF2B5EF4-FFF2-40B4-BE49-F238E27FC236}">
                <a16:creationId xmlns:a16="http://schemas.microsoft.com/office/drawing/2014/main" id="{FF21DE71-5293-392E-0B40-AC2F6BD0C9BC}"/>
              </a:ext>
            </a:extLst>
          </p:cNvPr>
          <p:cNvSpPr>
            <a:spLocks noGrp="1"/>
          </p:cNvSpPr>
          <p:nvPr userDrawn="1">
            <p:ph type="body" sz="quarter" idx="10" hasCustomPrompt="1"/>
          </p:nvPr>
        </p:nvSpPr>
        <p:spPr>
          <a:xfrm>
            <a:off x="9788393" y="11848438"/>
            <a:ext cx="6376701" cy="1293816"/>
          </a:xfrm>
          <a:prstGeom prst="rect">
            <a:avLst/>
          </a:prstGeom>
        </p:spPr>
        <p:txBody>
          <a:bodyPr/>
          <a:lstStyle>
            <a:lvl1pPr>
              <a:defRPr sz="3880" b="1">
                <a:solidFill>
                  <a:srgbClr val="363A92"/>
                </a:solidFill>
                <a:latin typeface="+mn-lt"/>
                <a:cs typeface="Arial" panose="020B0604020202020204" pitchFamily="34" charset="0"/>
              </a:defRPr>
            </a:lvl1pPr>
            <a:lvl2pPr>
              <a:defRPr sz="3396">
                <a:solidFill>
                  <a:schemeClr val="bg1"/>
                </a:solidFill>
                <a:latin typeface="Arial" panose="020B0604020202020204" pitchFamily="34" charset="0"/>
                <a:cs typeface="Arial" panose="020B0604020202020204" pitchFamily="34" charset="0"/>
              </a:defRPr>
            </a:lvl2pPr>
            <a:lvl3pPr>
              <a:defRPr sz="3396">
                <a:solidFill>
                  <a:schemeClr val="bg1"/>
                </a:solidFill>
                <a:latin typeface="Arial" panose="020B0604020202020204" pitchFamily="34" charset="0"/>
                <a:cs typeface="Arial" panose="020B0604020202020204" pitchFamily="34" charset="0"/>
              </a:defRPr>
            </a:lvl3pPr>
            <a:lvl4pPr>
              <a:defRPr sz="3396">
                <a:solidFill>
                  <a:schemeClr val="bg1"/>
                </a:solidFill>
                <a:latin typeface="Arial" panose="020B0604020202020204" pitchFamily="34" charset="0"/>
                <a:cs typeface="Arial" panose="020B0604020202020204" pitchFamily="34" charset="0"/>
              </a:defRPr>
            </a:lvl4pPr>
            <a:lvl5pPr>
              <a:defRPr sz="3396">
                <a:solidFill>
                  <a:schemeClr val="bg1"/>
                </a:solidFill>
                <a:latin typeface="Arial" panose="020B0604020202020204" pitchFamily="34" charset="0"/>
                <a:cs typeface="Arial" panose="020B0604020202020204" pitchFamily="34" charset="0"/>
              </a:defRPr>
            </a:lvl5pPr>
          </a:lstStyle>
          <a:p>
            <a:pPr lvl="0"/>
            <a:r>
              <a:rPr lang="en-GB"/>
              <a:t>Created by</a:t>
            </a:r>
            <a:br>
              <a:rPr lang="en-GB"/>
            </a:br>
            <a:r>
              <a:rPr lang="en-GB"/>
              <a:t>Name Surname</a:t>
            </a:r>
            <a:endParaRPr lang="en-US"/>
          </a:p>
        </p:txBody>
      </p:sp>
      <p:sp>
        <p:nvSpPr>
          <p:cNvPr id="14" name="Text Placeholder 12">
            <a:extLst>
              <a:ext uri="{FF2B5EF4-FFF2-40B4-BE49-F238E27FC236}">
                <a16:creationId xmlns:a16="http://schemas.microsoft.com/office/drawing/2014/main" id="{DDC2A54C-0140-4B5F-FA69-42885344F114}"/>
              </a:ext>
            </a:extLst>
          </p:cNvPr>
          <p:cNvSpPr>
            <a:spLocks noGrp="1"/>
          </p:cNvSpPr>
          <p:nvPr userDrawn="1">
            <p:ph type="body" sz="quarter" idx="11" hasCustomPrompt="1"/>
          </p:nvPr>
        </p:nvSpPr>
        <p:spPr>
          <a:xfrm>
            <a:off x="16812006" y="11848438"/>
            <a:ext cx="6376701" cy="1293816"/>
          </a:xfrm>
          <a:prstGeom prst="rect">
            <a:avLst/>
          </a:prstGeom>
        </p:spPr>
        <p:txBody>
          <a:bodyPr/>
          <a:lstStyle>
            <a:lvl1pPr>
              <a:defRPr sz="3880" b="1">
                <a:solidFill>
                  <a:srgbClr val="363A92"/>
                </a:solidFill>
                <a:latin typeface="+mn-lt"/>
                <a:cs typeface="Arial" panose="020B0604020202020204" pitchFamily="34" charset="0"/>
              </a:defRPr>
            </a:lvl1pPr>
            <a:lvl2pPr>
              <a:defRPr sz="3396">
                <a:solidFill>
                  <a:schemeClr val="bg1"/>
                </a:solidFill>
                <a:latin typeface="Arial" panose="020B0604020202020204" pitchFamily="34" charset="0"/>
                <a:cs typeface="Arial" panose="020B0604020202020204" pitchFamily="34" charset="0"/>
              </a:defRPr>
            </a:lvl2pPr>
            <a:lvl3pPr>
              <a:defRPr sz="3396">
                <a:solidFill>
                  <a:schemeClr val="bg1"/>
                </a:solidFill>
                <a:latin typeface="Arial" panose="020B0604020202020204" pitchFamily="34" charset="0"/>
                <a:cs typeface="Arial" panose="020B0604020202020204" pitchFamily="34" charset="0"/>
              </a:defRPr>
            </a:lvl3pPr>
            <a:lvl4pPr>
              <a:defRPr sz="3396">
                <a:solidFill>
                  <a:schemeClr val="bg1"/>
                </a:solidFill>
                <a:latin typeface="Arial" panose="020B0604020202020204" pitchFamily="34" charset="0"/>
                <a:cs typeface="Arial" panose="020B0604020202020204" pitchFamily="34" charset="0"/>
              </a:defRPr>
            </a:lvl4pPr>
            <a:lvl5pPr>
              <a:defRPr sz="3396">
                <a:solidFill>
                  <a:schemeClr val="bg1"/>
                </a:solidFill>
                <a:latin typeface="Arial" panose="020B0604020202020204" pitchFamily="34" charset="0"/>
                <a:cs typeface="Arial" panose="020B0604020202020204" pitchFamily="34" charset="0"/>
              </a:defRPr>
            </a:lvl5pPr>
          </a:lstStyle>
          <a:p>
            <a:pPr lvl="0"/>
            <a:r>
              <a:rPr lang="en-GB"/>
              <a:t>Presented by</a:t>
            </a:r>
            <a:br>
              <a:rPr lang="en-GB"/>
            </a:br>
            <a:r>
              <a:rPr lang="en-GB"/>
              <a:t>Name Surname</a:t>
            </a:r>
            <a:endParaRPr lang="en-US"/>
          </a:p>
        </p:txBody>
      </p:sp>
      <p:sp>
        <p:nvSpPr>
          <p:cNvPr id="4" name="Freeform: Shape 3">
            <a:extLst>
              <a:ext uri="{FF2B5EF4-FFF2-40B4-BE49-F238E27FC236}">
                <a16:creationId xmlns:a16="http://schemas.microsoft.com/office/drawing/2014/main" id="{25DCFB6D-EEB2-3482-B3C3-247739B1361F}"/>
              </a:ext>
            </a:extLst>
          </p:cNvPr>
          <p:cNvSpPr/>
          <p:nvPr userDrawn="1"/>
        </p:nvSpPr>
        <p:spPr>
          <a:xfrm>
            <a:off x="-6291988" y="-7836064"/>
            <a:ext cx="36966386" cy="29388128"/>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3" name="Graphic 72">
            <a:extLst>
              <a:ext uri="{FF2B5EF4-FFF2-40B4-BE49-F238E27FC236}">
                <a16:creationId xmlns:a16="http://schemas.microsoft.com/office/drawing/2014/main" id="{30BE0B4A-4B13-DD14-301E-6F92BD41F1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0383" y="812351"/>
            <a:ext cx="8845072" cy="964518"/>
          </a:xfrm>
          <a:prstGeom prst="rect">
            <a:avLst/>
          </a:prstGeom>
        </p:spPr>
      </p:pic>
      <p:sp>
        <p:nvSpPr>
          <p:cNvPr id="74" name="Date Placeholder 77">
            <a:extLst>
              <a:ext uri="{FF2B5EF4-FFF2-40B4-BE49-F238E27FC236}">
                <a16:creationId xmlns:a16="http://schemas.microsoft.com/office/drawing/2014/main" id="{748AD6E7-39D2-D2E2-A60B-D756CA081880}"/>
              </a:ext>
            </a:extLst>
          </p:cNvPr>
          <p:cNvSpPr>
            <a:spLocks noGrp="1"/>
          </p:cNvSpPr>
          <p:nvPr>
            <p:ph type="dt" sz="half" idx="13"/>
          </p:nvPr>
        </p:nvSpPr>
        <p:spPr>
          <a:xfrm>
            <a:off x="639211" y="12412592"/>
            <a:ext cx="2046665" cy="720000"/>
          </a:xfrm>
          <a:prstGeom prst="roundRect">
            <a:avLst>
              <a:gd name="adj" fmla="val 50000"/>
            </a:avLst>
          </a:prstGeom>
          <a:solidFill>
            <a:srgbClr val="C7E634"/>
          </a:solidFill>
          <a:ln>
            <a:noFill/>
          </a:ln>
        </p:spPr>
        <p:txBody>
          <a:bodyPr anchor="ctr" anchorCtr="0"/>
          <a:lstStyle>
            <a:lvl1pPr>
              <a:defRPr sz="2500" cap="all" baseline="0"/>
            </a:lvl1pPr>
          </a:lstStyle>
          <a:p>
            <a:pPr algn="ctr"/>
            <a:r>
              <a:rPr lang="en-GB"/>
              <a:t>May 2025</a:t>
            </a:r>
          </a:p>
        </p:txBody>
      </p:sp>
    </p:spTree>
    <p:extLst>
      <p:ext uri="{BB962C8B-B14F-4D97-AF65-F5344CB8AC3E}">
        <p14:creationId xmlns:p14="http://schemas.microsoft.com/office/powerpoint/2010/main" val="3065008951"/>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Title Slide Blue and Light Blue">
    <p:bg>
      <p:bgPr>
        <a:solidFill>
          <a:schemeClr val="accent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39F142-BF45-C464-ADCF-FAB928B1A7DC}"/>
              </a:ext>
            </a:extLst>
          </p:cNvPr>
          <p:cNvGrpSpPr/>
          <p:nvPr userDrawn="1"/>
        </p:nvGrpSpPr>
        <p:grpSpPr>
          <a:xfrm flipH="1" flipV="1">
            <a:off x="-3504972" y="-4529734"/>
            <a:ext cx="23351988" cy="22683216"/>
            <a:chOff x="3750647" y="-3589043"/>
            <a:chExt cx="19254481" cy="18703151"/>
          </a:xfrm>
        </p:grpSpPr>
        <p:sp>
          <p:nvSpPr>
            <p:cNvPr id="5" name="Freeform: Shape 4">
              <a:extLst>
                <a:ext uri="{FF2B5EF4-FFF2-40B4-BE49-F238E27FC236}">
                  <a16:creationId xmlns:a16="http://schemas.microsoft.com/office/drawing/2014/main" id="{05A4C88A-F42F-0ACD-6216-F8F17744AC03}"/>
                </a:ext>
              </a:extLst>
            </p:cNvPr>
            <p:cNvSpPr/>
            <p:nvPr/>
          </p:nvSpPr>
          <p:spPr>
            <a:xfrm>
              <a:off x="10249334" y="3990106"/>
              <a:ext cx="11124002" cy="11124002"/>
            </a:xfrm>
            <a:custGeom>
              <a:avLst/>
              <a:gdLst>
                <a:gd name="connsiteX0" fmla="*/ 11124002 w 11124002"/>
                <a:gd name="connsiteY0" fmla="*/ 5562001 h 11124002"/>
                <a:gd name="connsiteX1" fmla="*/ 5562001 w 11124002"/>
                <a:gd name="connsiteY1" fmla="*/ 11124002 h 11124002"/>
                <a:gd name="connsiteX2" fmla="*/ 0 w 11124002"/>
                <a:gd name="connsiteY2" fmla="*/ 5562001 h 11124002"/>
                <a:gd name="connsiteX3" fmla="*/ 5562001 w 11124002"/>
                <a:gd name="connsiteY3" fmla="*/ -1 h 11124002"/>
                <a:gd name="connsiteX4" fmla="*/ 11124002 w 11124002"/>
                <a:gd name="connsiteY4" fmla="*/ 5562001 h 11124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4002" h="11124002">
                  <a:moveTo>
                    <a:pt x="11124002" y="5562001"/>
                  </a:moveTo>
                  <a:cubicBezTo>
                    <a:pt x="11124002" y="8633809"/>
                    <a:pt x="8633810" y="11124002"/>
                    <a:pt x="5562001" y="11124002"/>
                  </a:cubicBezTo>
                  <a:cubicBezTo>
                    <a:pt x="2490192" y="11124002"/>
                    <a:pt x="0" y="8633809"/>
                    <a:pt x="0" y="5562001"/>
                  </a:cubicBezTo>
                  <a:cubicBezTo>
                    <a:pt x="0" y="2490192"/>
                    <a:pt x="2490192" y="-1"/>
                    <a:pt x="5562001" y="-1"/>
                  </a:cubicBezTo>
                  <a:cubicBezTo>
                    <a:pt x="8633810" y="-1"/>
                    <a:pt x="11124002" y="2490193"/>
                    <a:pt x="11124002" y="5562001"/>
                  </a:cubicBezTo>
                  <a:close/>
                </a:path>
              </a:pathLst>
            </a:custGeom>
            <a:solidFill>
              <a:schemeClr val="accent5"/>
            </a:solidFill>
            <a:ln w="10468" cap="flat">
              <a:noFill/>
              <a:prstDash val="solid"/>
              <a:miter/>
            </a:ln>
          </p:spPr>
          <p:txBody>
            <a:bodyPr rtlCol="0" anchor="ctr"/>
            <a:lstStyle/>
            <a:p>
              <a:endParaRPr lang="en-GB">
                <a:solidFill>
                  <a:schemeClr val="bg1"/>
                </a:solidFill>
              </a:endParaRPr>
            </a:p>
          </p:txBody>
        </p:sp>
        <p:sp>
          <p:nvSpPr>
            <p:cNvPr id="6" name="Oval 5">
              <a:extLst>
                <a:ext uri="{FF2B5EF4-FFF2-40B4-BE49-F238E27FC236}">
                  <a16:creationId xmlns:a16="http://schemas.microsoft.com/office/drawing/2014/main" id="{406C1C32-DE94-B853-CA4D-F30811BF0EB7}"/>
                </a:ext>
              </a:extLst>
            </p:cNvPr>
            <p:cNvSpPr/>
            <p:nvPr/>
          </p:nvSpPr>
          <p:spPr>
            <a:xfrm>
              <a:off x="3750647" y="-3589043"/>
              <a:ext cx="17266235" cy="17266235"/>
            </a:xfrm>
            <a:prstGeom prst="ellipse">
              <a:avLst/>
            </a:prstGeom>
            <a:gradFill flip="none" rotWithShape="1">
              <a:gsLst>
                <a:gs pos="10000">
                  <a:schemeClr val="accent5"/>
                </a:gs>
                <a:gs pos="70000">
                  <a:schemeClr val="accent5">
                    <a:alpha val="0"/>
                  </a:schemeClr>
                </a:gs>
              </a:gsLst>
              <a:path path="circle">
                <a:fillToRect l="50000" t="50000" r="50000" b="50000"/>
              </a:path>
              <a:tileRect/>
            </a:gradFill>
            <a:ln w="10468" cap="flat">
              <a:noFill/>
              <a:prstDash val="solid"/>
              <a:miter/>
            </a:ln>
          </p:spPr>
          <p:txBody>
            <a:bodyPr rtlCol="0" anchor="ctr"/>
            <a:lstStyle/>
            <a:p>
              <a:endParaRPr lang="en-GB">
                <a:solidFill>
                  <a:schemeClr val="bg1"/>
                </a:solidFill>
              </a:endParaRPr>
            </a:p>
          </p:txBody>
        </p:sp>
        <p:sp>
          <p:nvSpPr>
            <p:cNvPr id="7" name="Freeform: Shape 6">
              <a:extLst>
                <a:ext uri="{FF2B5EF4-FFF2-40B4-BE49-F238E27FC236}">
                  <a16:creationId xmlns:a16="http://schemas.microsoft.com/office/drawing/2014/main" id="{0A48BA1A-BB24-4134-639F-401BC91ACA22}"/>
                </a:ext>
              </a:extLst>
            </p:cNvPr>
            <p:cNvSpPr/>
            <p:nvPr/>
          </p:nvSpPr>
          <p:spPr>
            <a:xfrm>
              <a:off x="10265146" y="1522154"/>
              <a:ext cx="12739982" cy="12739982"/>
            </a:xfrm>
            <a:custGeom>
              <a:avLst/>
              <a:gdLst>
                <a:gd name="connsiteX0" fmla="*/ 12739982 w 12739982"/>
                <a:gd name="connsiteY0" fmla="*/ 6369991 h 12739982"/>
                <a:gd name="connsiteX1" fmla="*/ 6369991 w 12739982"/>
                <a:gd name="connsiteY1" fmla="*/ 12739983 h 12739982"/>
                <a:gd name="connsiteX2" fmla="*/ -1 w 12739982"/>
                <a:gd name="connsiteY2" fmla="*/ 6369991 h 12739982"/>
                <a:gd name="connsiteX3" fmla="*/ 6369991 w 12739982"/>
                <a:gd name="connsiteY3" fmla="*/ 0 h 12739982"/>
                <a:gd name="connsiteX4" fmla="*/ 12739982 w 12739982"/>
                <a:gd name="connsiteY4" fmla="*/ 6369991 h 1273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982" h="12739982">
                  <a:moveTo>
                    <a:pt x="12739982" y="6369991"/>
                  </a:moveTo>
                  <a:cubicBezTo>
                    <a:pt x="12739982" y="9888041"/>
                    <a:pt x="9888041" y="12739983"/>
                    <a:pt x="6369991" y="12739983"/>
                  </a:cubicBezTo>
                  <a:cubicBezTo>
                    <a:pt x="2851942" y="12739983"/>
                    <a:pt x="-1" y="9888041"/>
                    <a:pt x="-1" y="6369991"/>
                  </a:cubicBezTo>
                  <a:cubicBezTo>
                    <a:pt x="-1" y="2851942"/>
                    <a:pt x="2851942" y="0"/>
                    <a:pt x="6369991" y="0"/>
                  </a:cubicBezTo>
                  <a:cubicBezTo>
                    <a:pt x="9888039" y="0"/>
                    <a:pt x="12739982" y="2851942"/>
                    <a:pt x="12739982" y="6369991"/>
                  </a:cubicBezTo>
                  <a:close/>
                </a:path>
              </a:pathLst>
            </a:custGeom>
            <a:gradFill>
              <a:gsLst>
                <a:gs pos="10000">
                  <a:schemeClr val="accent5"/>
                </a:gs>
                <a:gs pos="70000">
                  <a:schemeClr val="accent5">
                    <a:alpha val="0"/>
                  </a:schemeClr>
                </a:gs>
              </a:gsLst>
              <a:path path="circle">
                <a:fillToRect l="50000" t="50000" r="50000" b="50000"/>
              </a:path>
            </a:gradFill>
            <a:ln w="10468" cap="flat">
              <a:noFill/>
              <a:prstDash val="solid"/>
              <a:miter/>
            </a:ln>
          </p:spPr>
          <p:txBody>
            <a:bodyPr rtlCol="0" anchor="ctr"/>
            <a:lstStyle/>
            <a:p>
              <a:endParaRPr lang="en-GB">
                <a:solidFill>
                  <a:schemeClr val="bg1"/>
                </a:solidFill>
              </a:endParaRPr>
            </a:p>
          </p:txBody>
        </p:sp>
      </p:grpSp>
      <p:sp>
        <p:nvSpPr>
          <p:cNvPr id="2" name="Holder 2"/>
          <p:cNvSpPr>
            <a:spLocks noGrp="1"/>
          </p:cNvSpPr>
          <p:nvPr userDrawn="1">
            <p:ph type="ctrTitle" hasCustomPrompt="1"/>
          </p:nvPr>
        </p:nvSpPr>
        <p:spPr>
          <a:xfrm>
            <a:off x="9788391" y="4618370"/>
            <a:ext cx="13400316" cy="4479264"/>
          </a:xfrm>
          <a:prstGeom prst="rect">
            <a:avLst/>
          </a:prstGeom>
        </p:spPr>
        <p:txBody>
          <a:bodyPr wrap="square" lIns="0" tIns="0" rIns="0" bIns="0">
            <a:spAutoFit/>
          </a:bodyPr>
          <a:lstStyle>
            <a:lvl1pPr>
              <a:lnSpc>
                <a:spcPct val="80000"/>
              </a:lnSpc>
              <a:defRPr sz="18191" b="0" i="0" spc="-182">
                <a:solidFill>
                  <a:schemeClr val="bg1"/>
                </a:solidFill>
                <a:latin typeface="+mj-lt"/>
                <a:cs typeface="Arial" panose="020B0604020202020204" pitchFamily="34" charset="0"/>
              </a:defRPr>
            </a:lvl1pPr>
          </a:lstStyle>
          <a:p>
            <a:r>
              <a:rPr lang="en-IE"/>
              <a:t>Title of Presentation</a:t>
            </a:r>
            <a:endParaRPr/>
          </a:p>
        </p:txBody>
      </p:sp>
      <p:sp>
        <p:nvSpPr>
          <p:cNvPr id="13" name="Text Placeholder 12">
            <a:extLst>
              <a:ext uri="{FF2B5EF4-FFF2-40B4-BE49-F238E27FC236}">
                <a16:creationId xmlns:a16="http://schemas.microsoft.com/office/drawing/2014/main" id="{FF21DE71-5293-392E-0B40-AC2F6BD0C9BC}"/>
              </a:ext>
            </a:extLst>
          </p:cNvPr>
          <p:cNvSpPr>
            <a:spLocks noGrp="1"/>
          </p:cNvSpPr>
          <p:nvPr userDrawn="1">
            <p:ph type="body" sz="quarter" idx="10" hasCustomPrompt="1"/>
          </p:nvPr>
        </p:nvSpPr>
        <p:spPr>
          <a:xfrm>
            <a:off x="9788393" y="11848438"/>
            <a:ext cx="6376701" cy="1293816"/>
          </a:xfrm>
          <a:prstGeom prst="rect">
            <a:avLst/>
          </a:prstGeom>
        </p:spPr>
        <p:txBody>
          <a:bodyPr/>
          <a:lstStyle>
            <a:lvl1pPr>
              <a:defRPr sz="3880" b="1">
                <a:solidFill>
                  <a:schemeClr val="bg1"/>
                </a:solidFill>
                <a:latin typeface="+mn-lt"/>
                <a:cs typeface="Arial" panose="020B0604020202020204" pitchFamily="34" charset="0"/>
              </a:defRPr>
            </a:lvl1pPr>
            <a:lvl2pPr>
              <a:defRPr sz="3396">
                <a:solidFill>
                  <a:schemeClr val="bg1"/>
                </a:solidFill>
                <a:latin typeface="Arial" panose="020B0604020202020204" pitchFamily="34" charset="0"/>
                <a:cs typeface="Arial" panose="020B0604020202020204" pitchFamily="34" charset="0"/>
              </a:defRPr>
            </a:lvl2pPr>
            <a:lvl3pPr>
              <a:defRPr sz="3396">
                <a:solidFill>
                  <a:schemeClr val="bg1"/>
                </a:solidFill>
                <a:latin typeface="Arial" panose="020B0604020202020204" pitchFamily="34" charset="0"/>
                <a:cs typeface="Arial" panose="020B0604020202020204" pitchFamily="34" charset="0"/>
              </a:defRPr>
            </a:lvl3pPr>
            <a:lvl4pPr>
              <a:defRPr sz="3396">
                <a:solidFill>
                  <a:schemeClr val="bg1"/>
                </a:solidFill>
                <a:latin typeface="Arial" panose="020B0604020202020204" pitchFamily="34" charset="0"/>
                <a:cs typeface="Arial" panose="020B0604020202020204" pitchFamily="34" charset="0"/>
              </a:defRPr>
            </a:lvl4pPr>
            <a:lvl5pPr>
              <a:defRPr sz="3396">
                <a:solidFill>
                  <a:schemeClr val="bg1"/>
                </a:solidFill>
                <a:latin typeface="Arial" panose="020B0604020202020204" pitchFamily="34" charset="0"/>
                <a:cs typeface="Arial" panose="020B0604020202020204" pitchFamily="34" charset="0"/>
              </a:defRPr>
            </a:lvl5pPr>
          </a:lstStyle>
          <a:p>
            <a:pPr lvl="0"/>
            <a:r>
              <a:rPr lang="en-GB"/>
              <a:t>Created by</a:t>
            </a:r>
            <a:br>
              <a:rPr lang="en-GB"/>
            </a:br>
            <a:r>
              <a:rPr lang="en-GB"/>
              <a:t>Name Surname</a:t>
            </a:r>
            <a:endParaRPr lang="en-US"/>
          </a:p>
        </p:txBody>
      </p:sp>
      <p:sp>
        <p:nvSpPr>
          <p:cNvPr id="14" name="Text Placeholder 12">
            <a:extLst>
              <a:ext uri="{FF2B5EF4-FFF2-40B4-BE49-F238E27FC236}">
                <a16:creationId xmlns:a16="http://schemas.microsoft.com/office/drawing/2014/main" id="{DDC2A54C-0140-4B5F-FA69-42885344F114}"/>
              </a:ext>
            </a:extLst>
          </p:cNvPr>
          <p:cNvSpPr>
            <a:spLocks noGrp="1"/>
          </p:cNvSpPr>
          <p:nvPr userDrawn="1">
            <p:ph type="body" sz="quarter" idx="11" hasCustomPrompt="1"/>
          </p:nvPr>
        </p:nvSpPr>
        <p:spPr>
          <a:xfrm>
            <a:off x="16812006" y="11848438"/>
            <a:ext cx="6376701" cy="1293816"/>
          </a:xfrm>
          <a:prstGeom prst="rect">
            <a:avLst/>
          </a:prstGeom>
        </p:spPr>
        <p:txBody>
          <a:bodyPr/>
          <a:lstStyle>
            <a:lvl1pPr>
              <a:defRPr sz="3880" b="1">
                <a:solidFill>
                  <a:schemeClr val="bg1"/>
                </a:solidFill>
                <a:latin typeface="+mn-lt"/>
                <a:cs typeface="Arial" panose="020B0604020202020204" pitchFamily="34" charset="0"/>
              </a:defRPr>
            </a:lvl1pPr>
            <a:lvl2pPr>
              <a:defRPr sz="3396">
                <a:solidFill>
                  <a:schemeClr val="bg1"/>
                </a:solidFill>
                <a:latin typeface="Arial" panose="020B0604020202020204" pitchFamily="34" charset="0"/>
                <a:cs typeface="Arial" panose="020B0604020202020204" pitchFamily="34" charset="0"/>
              </a:defRPr>
            </a:lvl2pPr>
            <a:lvl3pPr>
              <a:defRPr sz="3396">
                <a:solidFill>
                  <a:schemeClr val="bg1"/>
                </a:solidFill>
                <a:latin typeface="Arial" panose="020B0604020202020204" pitchFamily="34" charset="0"/>
                <a:cs typeface="Arial" panose="020B0604020202020204" pitchFamily="34" charset="0"/>
              </a:defRPr>
            </a:lvl3pPr>
            <a:lvl4pPr>
              <a:defRPr sz="3396">
                <a:solidFill>
                  <a:schemeClr val="bg1"/>
                </a:solidFill>
                <a:latin typeface="Arial" panose="020B0604020202020204" pitchFamily="34" charset="0"/>
                <a:cs typeface="Arial" panose="020B0604020202020204" pitchFamily="34" charset="0"/>
              </a:defRPr>
            </a:lvl4pPr>
            <a:lvl5pPr>
              <a:defRPr sz="3396">
                <a:solidFill>
                  <a:schemeClr val="bg1"/>
                </a:solidFill>
                <a:latin typeface="Arial" panose="020B0604020202020204" pitchFamily="34" charset="0"/>
                <a:cs typeface="Arial" panose="020B0604020202020204" pitchFamily="34" charset="0"/>
              </a:defRPr>
            </a:lvl5pPr>
          </a:lstStyle>
          <a:p>
            <a:pPr lvl="0"/>
            <a:r>
              <a:rPr lang="en-GB"/>
              <a:t>Presented by</a:t>
            </a:r>
            <a:br>
              <a:rPr lang="en-GB"/>
            </a:br>
            <a:r>
              <a:rPr lang="en-GB"/>
              <a:t>Name Surname</a:t>
            </a:r>
            <a:endParaRPr lang="en-US"/>
          </a:p>
        </p:txBody>
      </p:sp>
      <p:sp>
        <p:nvSpPr>
          <p:cNvPr id="4" name="Freeform: Shape 3">
            <a:extLst>
              <a:ext uri="{FF2B5EF4-FFF2-40B4-BE49-F238E27FC236}">
                <a16:creationId xmlns:a16="http://schemas.microsoft.com/office/drawing/2014/main" id="{25DCFB6D-EEB2-3482-B3C3-247739B1361F}"/>
              </a:ext>
            </a:extLst>
          </p:cNvPr>
          <p:cNvSpPr/>
          <p:nvPr userDrawn="1"/>
        </p:nvSpPr>
        <p:spPr>
          <a:xfrm>
            <a:off x="-6291988" y="-7836064"/>
            <a:ext cx="36966386" cy="29388128"/>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3" name="Graphic 72">
            <a:extLst>
              <a:ext uri="{FF2B5EF4-FFF2-40B4-BE49-F238E27FC236}">
                <a16:creationId xmlns:a16="http://schemas.microsoft.com/office/drawing/2014/main" id="{30BE0B4A-4B13-DD14-301E-6F92BD41F1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0383" y="812351"/>
            <a:ext cx="8845072" cy="964518"/>
          </a:xfrm>
          <a:prstGeom prst="rect">
            <a:avLst/>
          </a:prstGeom>
        </p:spPr>
      </p:pic>
      <p:sp>
        <p:nvSpPr>
          <p:cNvPr id="74" name="Date Placeholder 77">
            <a:extLst>
              <a:ext uri="{FF2B5EF4-FFF2-40B4-BE49-F238E27FC236}">
                <a16:creationId xmlns:a16="http://schemas.microsoft.com/office/drawing/2014/main" id="{748AD6E7-39D2-D2E2-A60B-D756CA081880}"/>
              </a:ext>
            </a:extLst>
          </p:cNvPr>
          <p:cNvSpPr>
            <a:spLocks noGrp="1"/>
          </p:cNvSpPr>
          <p:nvPr>
            <p:ph type="dt" sz="half" idx="13"/>
          </p:nvPr>
        </p:nvSpPr>
        <p:spPr>
          <a:xfrm>
            <a:off x="639211" y="12412592"/>
            <a:ext cx="2046665" cy="720000"/>
          </a:xfrm>
          <a:prstGeom prst="roundRect">
            <a:avLst>
              <a:gd name="adj" fmla="val 50000"/>
            </a:avLst>
          </a:prstGeom>
          <a:solidFill>
            <a:schemeClr val="bg1"/>
          </a:solidFill>
          <a:ln>
            <a:noFill/>
          </a:ln>
        </p:spPr>
        <p:txBody>
          <a:bodyPr anchor="ctr" anchorCtr="0"/>
          <a:lstStyle>
            <a:lvl1pPr>
              <a:defRPr sz="2500" cap="all" baseline="0"/>
            </a:lvl1pPr>
          </a:lstStyle>
          <a:p>
            <a:pPr algn="ctr"/>
            <a:r>
              <a:rPr lang="en-GB"/>
              <a:t>May 2025</a:t>
            </a:r>
          </a:p>
        </p:txBody>
      </p:sp>
    </p:spTree>
    <p:extLst>
      <p:ext uri="{BB962C8B-B14F-4D97-AF65-F5344CB8AC3E}">
        <p14:creationId xmlns:p14="http://schemas.microsoft.com/office/powerpoint/2010/main" val="3472341157"/>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break teal">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4004A-27A2-8131-D9AC-1D1FF6551F24}"/>
              </a:ext>
            </a:extLst>
          </p:cNvPr>
          <p:cNvSpPr>
            <a:spLocks noGrp="1"/>
          </p:cNvSpPr>
          <p:nvPr>
            <p:ph type="title" hasCustomPrompt="1"/>
          </p:nvPr>
        </p:nvSpPr>
        <p:spPr>
          <a:xfrm>
            <a:off x="1282700" y="4698000"/>
            <a:ext cx="16188098" cy="4667945"/>
          </a:xfrm>
        </p:spPr>
        <p:txBody>
          <a:bodyPr wrap="square" lIns="0" tIns="0" rIns="0" bIns="0" anchor="t">
            <a:spAutoFit/>
          </a:bodyPr>
          <a:lstStyle>
            <a:lvl1pPr>
              <a:lnSpc>
                <a:spcPts val="18200"/>
              </a:lnSpc>
              <a:defRPr sz="15200" b="1">
                <a:solidFill>
                  <a:schemeClr val="tx2"/>
                </a:solidFill>
              </a:defRPr>
            </a:lvl1pPr>
          </a:lstStyle>
          <a:p>
            <a:r>
              <a:rPr lang="en-GB"/>
              <a:t>Section breaks look like this </a:t>
            </a:r>
            <a:endParaRPr lang="en-US"/>
          </a:p>
        </p:txBody>
      </p:sp>
      <p:sp>
        <p:nvSpPr>
          <p:cNvPr id="11" name="Text Placeholder 10">
            <a:extLst>
              <a:ext uri="{FF2B5EF4-FFF2-40B4-BE49-F238E27FC236}">
                <a16:creationId xmlns:a16="http://schemas.microsoft.com/office/drawing/2014/main" id="{5E4C0115-80F6-36FF-7472-714C697EC3E0}"/>
              </a:ext>
            </a:extLst>
          </p:cNvPr>
          <p:cNvSpPr>
            <a:spLocks noGrp="1"/>
          </p:cNvSpPr>
          <p:nvPr>
            <p:ph type="body" sz="quarter" idx="11" hasCustomPrompt="1"/>
          </p:nvPr>
        </p:nvSpPr>
        <p:spPr>
          <a:xfrm>
            <a:off x="18132425" y="11252200"/>
            <a:ext cx="4967288" cy="1449388"/>
          </a:xfrm>
        </p:spPr>
        <p:txBody>
          <a:bodyPr lIns="0" tIns="0" rIns="0" bIns="0" anchor="b" anchorCtr="0">
            <a:noAutofit/>
          </a:bodyPr>
          <a:lstStyle>
            <a:lvl1pPr marL="0" indent="0">
              <a:lnSpc>
                <a:spcPts val="2880"/>
              </a:lnSpc>
              <a:spcBef>
                <a:spcPts val="0"/>
              </a:spcBef>
              <a:buNone/>
              <a:defRPr sz="2400">
                <a:solidFill>
                  <a:schemeClr val="tx2"/>
                </a:solidFill>
              </a:defRPr>
            </a:lvl1pPr>
            <a:lvl2pPr marL="914354" indent="0">
              <a:buNone/>
              <a:defRPr sz="2400"/>
            </a:lvl2pPr>
            <a:lvl3pPr marL="1828709" indent="0">
              <a:buNone/>
              <a:defRPr sz="2400"/>
            </a:lvl3pPr>
            <a:lvl4pPr marL="2743063" indent="0">
              <a:buNone/>
              <a:defRPr sz="2400"/>
            </a:lvl4pPr>
            <a:lvl5pPr marL="3657417" indent="0">
              <a:buNone/>
              <a:defRPr sz="2400"/>
            </a:lvl5pPr>
          </a:lstStyle>
          <a:p>
            <a:pPr lvl="0"/>
            <a:r>
              <a:rPr lang="en-GB"/>
              <a:t>Subtitle, version, date and/or more information text goes here. Delete if not needed.</a:t>
            </a:r>
          </a:p>
        </p:txBody>
      </p:sp>
      <p:pic>
        <p:nvPicPr>
          <p:cNvPr id="5" name="Picture 4">
            <a:extLst>
              <a:ext uri="{FF2B5EF4-FFF2-40B4-BE49-F238E27FC236}">
                <a16:creationId xmlns:a16="http://schemas.microsoft.com/office/drawing/2014/main" id="{5B6D3F45-CB35-922A-AF51-8329FE3E9BF3}"/>
              </a:ext>
            </a:extLst>
          </p:cNvPr>
          <p:cNvPicPr>
            <a:picLocks noChangeAspect="1"/>
          </p:cNvPicPr>
          <p:nvPr userDrawn="1"/>
        </p:nvPicPr>
        <p:blipFill>
          <a:blip r:embed="rId2"/>
          <a:stretch>
            <a:fillRect/>
          </a:stretch>
        </p:blipFill>
        <p:spPr>
          <a:xfrm>
            <a:off x="21232013" y="12798000"/>
            <a:ext cx="1879600" cy="558800"/>
          </a:xfrm>
          <a:prstGeom prst="rect">
            <a:avLst/>
          </a:prstGeom>
        </p:spPr>
      </p:pic>
      <p:sp>
        <p:nvSpPr>
          <p:cNvPr id="4" name="Text Placeholder 3">
            <a:extLst>
              <a:ext uri="{FF2B5EF4-FFF2-40B4-BE49-F238E27FC236}">
                <a16:creationId xmlns:a16="http://schemas.microsoft.com/office/drawing/2014/main" id="{B4078A0C-D313-84A2-37F2-3FAC8A30569B}"/>
              </a:ext>
            </a:extLst>
          </p:cNvPr>
          <p:cNvSpPr>
            <a:spLocks noGrp="1"/>
          </p:cNvSpPr>
          <p:nvPr>
            <p:ph type="body" sz="quarter" idx="12" hasCustomPrompt="1"/>
          </p:nvPr>
        </p:nvSpPr>
        <p:spPr>
          <a:xfrm>
            <a:off x="1282700" y="1600200"/>
            <a:ext cx="4967288" cy="2319338"/>
          </a:xfrm>
        </p:spPr>
        <p:txBody>
          <a:bodyPr>
            <a:noAutofit/>
          </a:bodyPr>
          <a:lstStyle>
            <a:lvl1pPr marL="0" indent="0">
              <a:lnSpc>
                <a:spcPts val="18200"/>
              </a:lnSpc>
              <a:spcBef>
                <a:spcPts val="0"/>
              </a:spcBef>
              <a:buNone/>
              <a:defRPr sz="15200">
                <a:solidFill>
                  <a:schemeClr val="tx2"/>
                </a:solidFill>
              </a:defRPr>
            </a:lvl1pPr>
            <a:lvl2pPr marL="914354" indent="0">
              <a:buNone/>
              <a:defRPr/>
            </a:lvl2pPr>
            <a:lvl3pPr marL="1828709" indent="0">
              <a:buNone/>
              <a:defRPr/>
            </a:lvl3pPr>
            <a:lvl4pPr marL="2743063" indent="0">
              <a:buNone/>
              <a:defRPr/>
            </a:lvl4pPr>
            <a:lvl5pPr marL="3657417" indent="0">
              <a:buNone/>
              <a:defRPr/>
            </a:lvl5pPr>
          </a:lstStyle>
          <a:p>
            <a:pPr lvl="0"/>
            <a:r>
              <a:rPr lang="en-GB"/>
              <a:t>01</a:t>
            </a:r>
            <a:endParaRPr lang="en-US"/>
          </a:p>
        </p:txBody>
      </p:sp>
    </p:spTree>
    <p:extLst>
      <p:ext uri="{BB962C8B-B14F-4D97-AF65-F5344CB8AC3E}">
        <p14:creationId xmlns:p14="http://schemas.microsoft.com/office/powerpoint/2010/main" val="20190589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accent1"/>
        </a:solidFill>
        <a:effectLst/>
      </p:bgPr>
    </p:bg>
    <p:spTree>
      <p:nvGrpSpPr>
        <p:cNvPr id="1" name=""/>
        <p:cNvGrpSpPr/>
        <p:nvPr/>
      </p:nvGrpSpPr>
      <p:grpSpPr>
        <a:xfrm>
          <a:off x="0" y="0"/>
          <a:ext cx="0" cy="0"/>
          <a:chOff x="0" y="0"/>
          <a:chExt cx="0" cy="0"/>
        </a:xfrm>
      </p:grpSpPr>
      <p:grpSp>
        <p:nvGrpSpPr>
          <p:cNvPr id="67" name="Graphic 205">
            <a:extLst>
              <a:ext uri="{FF2B5EF4-FFF2-40B4-BE49-F238E27FC236}">
                <a16:creationId xmlns:a16="http://schemas.microsoft.com/office/drawing/2014/main" id="{D7F5DE37-9CC3-5D94-F7F3-3FF22F8C942B}"/>
              </a:ext>
            </a:extLst>
          </p:cNvPr>
          <p:cNvGrpSpPr/>
          <p:nvPr/>
        </p:nvGrpSpPr>
        <p:grpSpPr>
          <a:xfrm>
            <a:off x="2268424" y="3411348"/>
            <a:ext cx="31657188" cy="25374392"/>
            <a:chOff x="1837768" y="2789997"/>
            <a:chExt cx="26102390" cy="20922126"/>
          </a:xfrm>
          <a:solidFill>
            <a:srgbClr val="231F20"/>
          </a:solidFill>
        </p:grpSpPr>
        <p:sp>
          <p:nvSpPr>
            <p:cNvPr id="68" name="Freeform: Shape 67">
              <a:extLst>
                <a:ext uri="{FF2B5EF4-FFF2-40B4-BE49-F238E27FC236}">
                  <a16:creationId xmlns:a16="http://schemas.microsoft.com/office/drawing/2014/main" id="{96886C0C-1D27-E033-FD87-9625D78D2966}"/>
                </a:ext>
              </a:extLst>
            </p:cNvPr>
            <p:cNvSpPr/>
            <p:nvPr/>
          </p:nvSpPr>
          <p:spPr>
            <a:xfrm>
              <a:off x="10552711" y="2789997"/>
              <a:ext cx="17387446" cy="17387448"/>
            </a:xfrm>
            <a:custGeom>
              <a:avLst/>
              <a:gdLst>
                <a:gd name="connsiteX0" fmla="*/ 17387448 w 17387446"/>
                <a:gd name="connsiteY0" fmla="*/ 8693724 h 17387448"/>
                <a:gd name="connsiteX1" fmla="*/ 8693725 w 17387446"/>
                <a:gd name="connsiteY1" fmla="*/ 17387448 h 17387448"/>
                <a:gd name="connsiteX2" fmla="*/ 1 w 17387446"/>
                <a:gd name="connsiteY2" fmla="*/ 8693724 h 17387448"/>
                <a:gd name="connsiteX3" fmla="*/ 8693725 w 17387446"/>
                <a:gd name="connsiteY3" fmla="*/ 0 h 17387448"/>
                <a:gd name="connsiteX4" fmla="*/ 17387448 w 17387446"/>
                <a:gd name="connsiteY4" fmla="*/ 8693724 h 17387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87446" h="17387448">
                  <a:moveTo>
                    <a:pt x="17387448" y="8693724"/>
                  </a:moveTo>
                  <a:cubicBezTo>
                    <a:pt x="17387448" y="13495135"/>
                    <a:pt x="13495135" y="17387448"/>
                    <a:pt x="8693725" y="17387448"/>
                  </a:cubicBezTo>
                  <a:cubicBezTo>
                    <a:pt x="3892314" y="17387448"/>
                    <a:pt x="1" y="13495135"/>
                    <a:pt x="1" y="8693724"/>
                  </a:cubicBezTo>
                  <a:cubicBezTo>
                    <a:pt x="1" y="3892313"/>
                    <a:pt x="3892314" y="0"/>
                    <a:pt x="8693725" y="0"/>
                  </a:cubicBezTo>
                  <a:cubicBezTo>
                    <a:pt x="13495135" y="0"/>
                    <a:pt x="17387448" y="3892313"/>
                    <a:pt x="17387448" y="8693724"/>
                  </a:cubicBezTo>
                  <a:close/>
                </a:path>
              </a:pathLst>
            </a:custGeom>
            <a:gradFill>
              <a:gsLst>
                <a:gs pos="10000">
                  <a:srgbClr val="8AD6F7"/>
                </a:gs>
                <a:gs pos="70000">
                  <a:srgbClr val="8AD6F7">
                    <a:alpha val="0"/>
                  </a:srgbClr>
                </a:gs>
              </a:gsLst>
              <a:path path="circle">
                <a:fillToRect l="50000" t="50000" r="50000" b="50000"/>
              </a:path>
            </a:gradFill>
            <a:ln w="10502"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9D961DA2-CD05-9D73-FB27-C2CFBA134F74}"/>
                </a:ext>
              </a:extLst>
            </p:cNvPr>
            <p:cNvSpPr/>
            <p:nvPr/>
          </p:nvSpPr>
          <p:spPr>
            <a:xfrm>
              <a:off x="1837768" y="3146742"/>
              <a:ext cx="20565379" cy="20565381"/>
            </a:xfrm>
            <a:custGeom>
              <a:avLst/>
              <a:gdLst>
                <a:gd name="connsiteX0" fmla="*/ 20565380 w 20565379"/>
                <a:gd name="connsiteY0" fmla="*/ 10282690 h 20565381"/>
                <a:gd name="connsiteX1" fmla="*/ 10282690 w 20565379"/>
                <a:gd name="connsiteY1" fmla="*/ 20565380 h 20565381"/>
                <a:gd name="connsiteX2" fmla="*/ 0 w 20565379"/>
                <a:gd name="connsiteY2" fmla="*/ 10282690 h 20565381"/>
                <a:gd name="connsiteX3" fmla="*/ 10282690 w 20565379"/>
                <a:gd name="connsiteY3" fmla="*/ 0 h 20565381"/>
                <a:gd name="connsiteX4" fmla="*/ 20565380 w 20565379"/>
                <a:gd name="connsiteY4" fmla="*/ 10282690 h 2056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5379" h="20565381">
                  <a:moveTo>
                    <a:pt x="20565380" y="10282690"/>
                  </a:moveTo>
                  <a:cubicBezTo>
                    <a:pt x="20565380" y="15961663"/>
                    <a:pt x="15961662" y="20565380"/>
                    <a:pt x="10282690" y="20565380"/>
                  </a:cubicBezTo>
                  <a:cubicBezTo>
                    <a:pt x="4603717" y="20565380"/>
                    <a:pt x="0" y="15961663"/>
                    <a:pt x="0" y="10282690"/>
                  </a:cubicBezTo>
                  <a:cubicBezTo>
                    <a:pt x="0" y="4603717"/>
                    <a:pt x="4603717" y="0"/>
                    <a:pt x="10282690" y="0"/>
                  </a:cubicBezTo>
                  <a:cubicBezTo>
                    <a:pt x="15961662" y="0"/>
                    <a:pt x="20565380" y="4603717"/>
                    <a:pt x="20565380" y="10282690"/>
                  </a:cubicBezTo>
                  <a:close/>
                </a:path>
              </a:pathLst>
            </a:custGeom>
            <a:gradFill>
              <a:gsLst>
                <a:gs pos="10000">
                  <a:schemeClr val="accent2"/>
                </a:gs>
                <a:gs pos="70000">
                  <a:schemeClr val="accent2">
                    <a:alpha val="0"/>
                  </a:schemeClr>
                </a:gs>
              </a:gsLst>
              <a:path path="circle">
                <a:fillToRect l="50000" t="50000" r="50000" b="50000"/>
              </a:path>
            </a:gradFill>
            <a:ln w="10502" cap="flat">
              <a:noFill/>
              <a:prstDash val="solid"/>
              <a:miter/>
            </a:ln>
          </p:spPr>
          <p:txBody>
            <a:bodyPr rtlCol="0" anchor="ctr"/>
            <a:lstStyle/>
            <a:p>
              <a:endParaRPr lang="en-GB"/>
            </a:p>
          </p:txBody>
        </p:sp>
      </p:grpSp>
      <p:sp>
        <p:nvSpPr>
          <p:cNvPr id="2" name="Holder 2"/>
          <p:cNvSpPr>
            <a:spLocks noGrp="1"/>
          </p:cNvSpPr>
          <p:nvPr>
            <p:ph type="ctrTitle" hasCustomPrompt="1"/>
          </p:nvPr>
        </p:nvSpPr>
        <p:spPr>
          <a:xfrm>
            <a:off x="731627" y="5245465"/>
            <a:ext cx="9518844" cy="3225070"/>
          </a:xfrm>
          <a:prstGeom prst="rect">
            <a:avLst/>
          </a:prstGeom>
        </p:spPr>
        <p:txBody>
          <a:bodyPr wrap="square" lIns="0" tIns="0" rIns="0" bIns="0" anchor="ctr">
            <a:spAutoFit/>
          </a:bodyPr>
          <a:lstStyle>
            <a:lvl1pPr>
              <a:lnSpc>
                <a:spcPct val="80000"/>
              </a:lnSpc>
              <a:defRPr sz="13097" b="0" i="0" spc="-182">
                <a:solidFill>
                  <a:schemeClr val="bg1"/>
                </a:solidFill>
                <a:latin typeface="+mj-lt"/>
                <a:cs typeface="Arial" panose="020B0604020202020204" pitchFamily="34" charset="0"/>
              </a:defRPr>
            </a:lvl1pPr>
          </a:lstStyle>
          <a:p>
            <a:r>
              <a:rPr lang="en-IE"/>
              <a:t>Title of Presentation</a:t>
            </a:r>
            <a:endParaRPr/>
          </a:p>
        </p:txBody>
      </p:sp>
      <p:sp>
        <p:nvSpPr>
          <p:cNvPr id="5" name="Freeform: Shape 4">
            <a:extLst>
              <a:ext uri="{FF2B5EF4-FFF2-40B4-BE49-F238E27FC236}">
                <a16:creationId xmlns:a16="http://schemas.microsoft.com/office/drawing/2014/main" id="{8A767D97-889C-2345-4D4F-B654C7CA3BAB}"/>
              </a:ext>
            </a:extLst>
          </p:cNvPr>
          <p:cNvSpPr/>
          <p:nvPr userDrawn="1"/>
        </p:nvSpPr>
        <p:spPr>
          <a:xfrm>
            <a:off x="-14934221" y="-14706603"/>
            <a:ext cx="54250859" cy="43129214"/>
          </a:xfrm>
          <a:custGeom>
            <a:avLst/>
            <a:gdLst>
              <a:gd name="connsiteX0" fmla="*/ 7466998 w 27127195"/>
              <a:gd name="connsiteY0" fmla="*/ 7353302 h 21564607"/>
              <a:gd name="connsiteX1" fmla="*/ 7466998 w 27127195"/>
              <a:gd name="connsiteY1" fmla="*/ 14211302 h 21564607"/>
              <a:gd name="connsiteX2" fmla="*/ 19660197 w 27127195"/>
              <a:gd name="connsiteY2" fmla="*/ 14211302 h 21564607"/>
              <a:gd name="connsiteX3" fmla="*/ 19660197 w 27127195"/>
              <a:gd name="connsiteY3" fmla="*/ 7353302 h 21564607"/>
              <a:gd name="connsiteX4" fmla="*/ 0 w 27127195"/>
              <a:gd name="connsiteY4" fmla="*/ 0 h 21564607"/>
              <a:gd name="connsiteX5" fmla="*/ 27127195 w 27127195"/>
              <a:gd name="connsiteY5" fmla="*/ 0 h 21564607"/>
              <a:gd name="connsiteX6" fmla="*/ 27127195 w 27127195"/>
              <a:gd name="connsiteY6" fmla="*/ 21564607 h 21564607"/>
              <a:gd name="connsiteX7" fmla="*/ 0 w 27127195"/>
              <a:gd name="connsiteY7" fmla="*/ 21564607 h 2156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7195" h="21564607">
                <a:moveTo>
                  <a:pt x="7466998" y="7353302"/>
                </a:moveTo>
                <a:lnTo>
                  <a:pt x="7466998" y="14211302"/>
                </a:lnTo>
                <a:lnTo>
                  <a:pt x="19660197" y="14211302"/>
                </a:lnTo>
                <a:lnTo>
                  <a:pt x="19660197" y="7353302"/>
                </a:lnTo>
                <a:close/>
                <a:moveTo>
                  <a:pt x="0" y="0"/>
                </a:moveTo>
                <a:lnTo>
                  <a:pt x="27127195" y="0"/>
                </a:lnTo>
                <a:lnTo>
                  <a:pt x="27127195" y="21564607"/>
                </a:lnTo>
                <a:lnTo>
                  <a:pt x="0" y="21564607"/>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3" name="Graphic 72">
            <a:extLst>
              <a:ext uri="{FF2B5EF4-FFF2-40B4-BE49-F238E27FC236}">
                <a16:creationId xmlns:a16="http://schemas.microsoft.com/office/drawing/2014/main" id="{04A275E1-BCD4-5F9A-9D95-6287391B40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0383" y="812351"/>
            <a:ext cx="8845072" cy="964518"/>
          </a:xfrm>
          <a:prstGeom prst="rect">
            <a:avLst/>
          </a:prstGeom>
        </p:spPr>
      </p:pic>
      <p:sp>
        <p:nvSpPr>
          <p:cNvPr id="74" name="Date Placeholder 77">
            <a:extLst>
              <a:ext uri="{FF2B5EF4-FFF2-40B4-BE49-F238E27FC236}">
                <a16:creationId xmlns:a16="http://schemas.microsoft.com/office/drawing/2014/main" id="{C24F0A38-F350-0B1D-FC8B-0A843A038D03}"/>
              </a:ext>
            </a:extLst>
          </p:cNvPr>
          <p:cNvSpPr>
            <a:spLocks noGrp="1"/>
          </p:cNvSpPr>
          <p:nvPr>
            <p:ph type="dt" sz="half" idx="14"/>
          </p:nvPr>
        </p:nvSpPr>
        <p:spPr>
          <a:xfrm>
            <a:off x="639211" y="12412592"/>
            <a:ext cx="2046665" cy="720000"/>
          </a:xfrm>
          <a:prstGeom prst="roundRect">
            <a:avLst>
              <a:gd name="adj" fmla="val 50000"/>
            </a:avLst>
          </a:prstGeom>
          <a:solidFill>
            <a:schemeClr val="accent2"/>
          </a:solidFill>
        </p:spPr>
        <p:txBody>
          <a:bodyPr anchor="ctr" anchorCtr="0"/>
          <a:lstStyle>
            <a:lvl1pPr>
              <a:defRPr sz="2500" cap="all" baseline="0"/>
            </a:lvl1pPr>
          </a:lstStyle>
          <a:p>
            <a:pPr algn="ctr"/>
            <a:r>
              <a:rPr lang="en-GB"/>
              <a:t>May 2025</a:t>
            </a:r>
          </a:p>
        </p:txBody>
      </p:sp>
      <p:sp>
        <p:nvSpPr>
          <p:cNvPr id="4" name="Picture Placeholder 3">
            <a:extLst>
              <a:ext uri="{FF2B5EF4-FFF2-40B4-BE49-F238E27FC236}">
                <a16:creationId xmlns:a16="http://schemas.microsoft.com/office/drawing/2014/main" id="{0D39F2F9-695E-673C-434E-D3F76500BD2E}"/>
              </a:ext>
            </a:extLst>
          </p:cNvPr>
          <p:cNvSpPr>
            <a:spLocks noGrp="1"/>
          </p:cNvSpPr>
          <p:nvPr>
            <p:ph type="pic" sz="quarter" idx="13" hasCustomPrompt="1"/>
          </p:nvPr>
        </p:nvSpPr>
        <p:spPr>
          <a:xfrm>
            <a:off x="11636711" y="671940"/>
            <a:ext cx="12106492" cy="12372124"/>
          </a:xfrm>
          <a:prstGeom prst="roundRect">
            <a:avLst>
              <a:gd name="adj" fmla="val 9954"/>
            </a:avLst>
          </a:prstGeom>
        </p:spPr>
        <p:txBody>
          <a:bodyPr anchor="t"/>
          <a:lstStyle>
            <a:lvl1pPr algn="ctr">
              <a:defRPr sz="2910" b="1">
                <a:solidFill>
                  <a:schemeClr val="bg1"/>
                </a:solidFill>
                <a:latin typeface="+mn-lt"/>
                <a:cs typeface="Arial" panose="020B0604020202020204" pitchFamily="34" charset="0"/>
              </a:defRPr>
            </a:lvl1pPr>
          </a:lstStyle>
          <a:p>
            <a:r>
              <a:rPr lang="en-US" sz="2910">
                <a:latin typeface="Arial" panose="020B0604020202020204" pitchFamily="34" charset="0"/>
                <a:cs typeface="Arial" panose="020B0604020202020204" pitchFamily="34" charset="0"/>
              </a:rPr>
              <a:t>Click the icon to add a picture</a:t>
            </a:r>
            <a:endParaRPr lang="en-US"/>
          </a:p>
        </p:txBody>
      </p:sp>
    </p:spTree>
    <p:extLst>
      <p:ext uri="{BB962C8B-B14F-4D97-AF65-F5344CB8AC3E}">
        <p14:creationId xmlns:p14="http://schemas.microsoft.com/office/powerpoint/2010/main" val="1520367579"/>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ection Divider Blue &amp; Orange">
    <p:bg>
      <p:bgPr>
        <a:solidFill>
          <a:schemeClr val="accent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49C1F08-80E3-AE64-EBD1-75DD96482E8A}"/>
              </a:ext>
            </a:extLst>
          </p:cNvPr>
          <p:cNvGrpSpPr/>
          <p:nvPr userDrawn="1"/>
        </p:nvGrpSpPr>
        <p:grpSpPr>
          <a:xfrm>
            <a:off x="4561609" y="-4330700"/>
            <a:ext cx="23351988" cy="22683216"/>
            <a:chOff x="3750647" y="-3589043"/>
            <a:chExt cx="19254481" cy="18703151"/>
          </a:xfrm>
        </p:grpSpPr>
        <p:sp>
          <p:nvSpPr>
            <p:cNvPr id="5" name="Oval 4">
              <a:extLst>
                <a:ext uri="{FF2B5EF4-FFF2-40B4-BE49-F238E27FC236}">
                  <a16:creationId xmlns:a16="http://schemas.microsoft.com/office/drawing/2014/main" id="{477A4BCC-A4FE-4541-7B87-7A303B529BA9}"/>
                </a:ext>
              </a:extLst>
            </p:cNvPr>
            <p:cNvSpPr/>
            <p:nvPr/>
          </p:nvSpPr>
          <p:spPr>
            <a:xfrm>
              <a:off x="3750647" y="-3589043"/>
              <a:ext cx="17266235" cy="17266235"/>
            </a:xfrm>
            <a:prstGeom prst="ellipse">
              <a:avLst/>
            </a:prstGeom>
            <a:gradFill flip="none" rotWithShape="1">
              <a:gsLst>
                <a:gs pos="10000">
                  <a:schemeClr val="accent2"/>
                </a:gs>
                <a:gs pos="70000">
                  <a:schemeClr val="accent2">
                    <a:alpha val="0"/>
                  </a:schemeClr>
                </a:gs>
              </a:gsLst>
              <a:path path="circle">
                <a:fillToRect l="50000" t="50000" r="50000" b="50000"/>
              </a:path>
              <a:tileRect/>
            </a:gradFill>
            <a:ln w="10468"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C99459E3-C0CA-C463-4734-7BFAADBE922A}"/>
                </a:ext>
              </a:extLst>
            </p:cNvPr>
            <p:cNvSpPr/>
            <p:nvPr/>
          </p:nvSpPr>
          <p:spPr>
            <a:xfrm>
              <a:off x="10249334" y="3990106"/>
              <a:ext cx="11124002" cy="11124002"/>
            </a:xfrm>
            <a:custGeom>
              <a:avLst/>
              <a:gdLst>
                <a:gd name="connsiteX0" fmla="*/ 11124002 w 11124002"/>
                <a:gd name="connsiteY0" fmla="*/ 5562001 h 11124002"/>
                <a:gd name="connsiteX1" fmla="*/ 5562001 w 11124002"/>
                <a:gd name="connsiteY1" fmla="*/ 11124002 h 11124002"/>
                <a:gd name="connsiteX2" fmla="*/ 0 w 11124002"/>
                <a:gd name="connsiteY2" fmla="*/ 5562001 h 11124002"/>
                <a:gd name="connsiteX3" fmla="*/ 5562001 w 11124002"/>
                <a:gd name="connsiteY3" fmla="*/ -1 h 11124002"/>
                <a:gd name="connsiteX4" fmla="*/ 11124002 w 11124002"/>
                <a:gd name="connsiteY4" fmla="*/ 5562001 h 11124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4002" h="11124002">
                  <a:moveTo>
                    <a:pt x="11124002" y="5562001"/>
                  </a:moveTo>
                  <a:cubicBezTo>
                    <a:pt x="11124002" y="8633809"/>
                    <a:pt x="8633810" y="11124002"/>
                    <a:pt x="5562001" y="11124002"/>
                  </a:cubicBezTo>
                  <a:cubicBezTo>
                    <a:pt x="2490192" y="11124002"/>
                    <a:pt x="0" y="8633809"/>
                    <a:pt x="0" y="5562001"/>
                  </a:cubicBezTo>
                  <a:cubicBezTo>
                    <a:pt x="0" y="2490192"/>
                    <a:pt x="2490192" y="-1"/>
                    <a:pt x="5562001" y="-1"/>
                  </a:cubicBezTo>
                  <a:cubicBezTo>
                    <a:pt x="8633810" y="-1"/>
                    <a:pt x="11124002" y="2490193"/>
                    <a:pt x="11124002" y="5562001"/>
                  </a:cubicBezTo>
                  <a:close/>
                </a:path>
              </a:pathLst>
            </a:custGeom>
            <a:solidFill>
              <a:schemeClr val="accent2"/>
            </a:solidFill>
            <a:ln w="10468"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8C9BF77-CC40-D956-6619-09F72B287008}"/>
                </a:ext>
              </a:extLst>
            </p:cNvPr>
            <p:cNvSpPr/>
            <p:nvPr/>
          </p:nvSpPr>
          <p:spPr>
            <a:xfrm>
              <a:off x="10265146" y="1522154"/>
              <a:ext cx="12739982" cy="12739982"/>
            </a:xfrm>
            <a:custGeom>
              <a:avLst/>
              <a:gdLst>
                <a:gd name="connsiteX0" fmla="*/ 12739982 w 12739982"/>
                <a:gd name="connsiteY0" fmla="*/ 6369991 h 12739982"/>
                <a:gd name="connsiteX1" fmla="*/ 6369991 w 12739982"/>
                <a:gd name="connsiteY1" fmla="*/ 12739983 h 12739982"/>
                <a:gd name="connsiteX2" fmla="*/ -1 w 12739982"/>
                <a:gd name="connsiteY2" fmla="*/ 6369991 h 12739982"/>
                <a:gd name="connsiteX3" fmla="*/ 6369991 w 12739982"/>
                <a:gd name="connsiteY3" fmla="*/ 0 h 12739982"/>
                <a:gd name="connsiteX4" fmla="*/ 12739982 w 12739982"/>
                <a:gd name="connsiteY4" fmla="*/ 6369991 h 1273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982" h="12739982">
                  <a:moveTo>
                    <a:pt x="12739982" y="6369991"/>
                  </a:moveTo>
                  <a:cubicBezTo>
                    <a:pt x="12739982" y="9888041"/>
                    <a:pt x="9888041" y="12739983"/>
                    <a:pt x="6369991" y="12739983"/>
                  </a:cubicBezTo>
                  <a:cubicBezTo>
                    <a:pt x="2851942" y="12739983"/>
                    <a:pt x="-1" y="9888041"/>
                    <a:pt x="-1" y="6369991"/>
                  </a:cubicBezTo>
                  <a:cubicBezTo>
                    <a:pt x="-1" y="2851942"/>
                    <a:pt x="2851942" y="0"/>
                    <a:pt x="6369991" y="0"/>
                  </a:cubicBezTo>
                  <a:cubicBezTo>
                    <a:pt x="9888039" y="0"/>
                    <a:pt x="12739982" y="2851942"/>
                    <a:pt x="12739982" y="6369991"/>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grpSp>
      <p:sp>
        <p:nvSpPr>
          <p:cNvPr id="2" name="Holder 2"/>
          <p:cNvSpPr>
            <a:spLocks noGrp="1"/>
          </p:cNvSpPr>
          <p:nvPr>
            <p:ph type="title" hasCustomPrompt="1"/>
          </p:nvPr>
        </p:nvSpPr>
        <p:spPr>
          <a:xfrm>
            <a:off x="1378538" y="1355368"/>
            <a:ext cx="13215484" cy="5502632"/>
          </a:xfrm>
          <a:prstGeom prst="rect">
            <a:avLst/>
          </a:prstGeom>
        </p:spPr>
        <p:txBody>
          <a:bodyPr lIns="0" tIns="0" rIns="0" bIns="0"/>
          <a:lstStyle>
            <a:lvl1pPr>
              <a:lnSpc>
                <a:spcPct val="90000"/>
              </a:lnSpc>
              <a:defRPr sz="11641" b="1" i="0" spc="-182">
                <a:solidFill>
                  <a:schemeClr val="bg1"/>
                </a:solidFill>
                <a:latin typeface="+mj-lt"/>
                <a:cs typeface="Arial" panose="020B0604020202020204" pitchFamily="34" charset="0"/>
              </a:defRPr>
            </a:lvl1pPr>
          </a:lstStyle>
          <a:p>
            <a:r>
              <a:rPr lang="en-IE"/>
              <a:t>Section Divider Title Goes Here</a:t>
            </a:r>
            <a:endParaRPr/>
          </a:p>
        </p:txBody>
      </p:sp>
      <p:sp>
        <p:nvSpPr>
          <p:cNvPr id="6" name="Holder 6"/>
          <p:cNvSpPr>
            <a:spLocks noGrp="1"/>
          </p:cNvSpPr>
          <p:nvPr>
            <p:ph type="sldNum" sz="quarter" idx="7"/>
          </p:nvPr>
        </p:nvSpPr>
        <p:spPr>
          <a:xfrm>
            <a:off x="17713371" y="12522750"/>
            <a:ext cx="5607955" cy="685800"/>
          </a:xfrm>
          <a:prstGeom prst="rect">
            <a:avLst/>
          </a:prstGeom>
        </p:spPr>
        <p:txBody>
          <a:bodyPr lIns="0" tIns="0" rIns="0" bIns="0" anchor="b"/>
          <a:lstStyle>
            <a:lvl1pPr algn="r">
              <a:defRPr sz="2546">
                <a:solidFill>
                  <a:schemeClr val="bg1"/>
                </a:solidFill>
                <a:latin typeface="+mn-lt"/>
                <a:cs typeface="Arial" panose="020B0604020202020204" pitchFamily="34" charset="0"/>
              </a:defRPr>
            </a:lvl1pPr>
          </a:lstStyle>
          <a:p>
            <a:fld id="{B6F15528-21DE-4FAA-801E-634DDDAF4B2B}" type="slidenum">
              <a:rPr lang="en-IE" smtClean="0"/>
              <a:pPr/>
              <a:t>‹#›</a:t>
            </a:fld>
            <a:endParaRPr lang="en-IE"/>
          </a:p>
        </p:txBody>
      </p:sp>
      <p:pic>
        <p:nvPicPr>
          <p:cNvPr id="9" name="Picture 8">
            <a:extLst>
              <a:ext uri="{FF2B5EF4-FFF2-40B4-BE49-F238E27FC236}">
                <a16:creationId xmlns:a16="http://schemas.microsoft.com/office/drawing/2014/main" id="{A7483929-D4E4-9C88-3141-736F4F799334}"/>
              </a:ext>
            </a:extLst>
          </p:cNvPr>
          <p:cNvPicPr>
            <a:picLocks noChangeAspect="1"/>
          </p:cNvPicPr>
          <p:nvPr userDrawn="1"/>
        </p:nvPicPr>
        <p:blipFill>
          <a:blip r:embed="rId2"/>
          <a:stretch>
            <a:fillRect/>
          </a:stretch>
        </p:blipFill>
        <p:spPr>
          <a:xfrm>
            <a:off x="1008874" y="12522751"/>
            <a:ext cx="1970868" cy="527090"/>
          </a:xfrm>
          <a:prstGeom prst="rect">
            <a:avLst/>
          </a:prstGeom>
        </p:spPr>
      </p:pic>
      <p:sp>
        <p:nvSpPr>
          <p:cNvPr id="11" name="Text Placeholder 10">
            <a:extLst>
              <a:ext uri="{FF2B5EF4-FFF2-40B4-BE49-F238E27FC236}">
                <a16:creationId xmlns:a16="http://schemas.microsoft.com/office/drawing/2014/main" id="{AA4C5D5E-D263-C503-228F-5C8EB8087541}"/>
              </a:ext>
            </a:extLst>
          </p:cNvPr>
          <p:cNvSpPr>
            <a:spLocks noGrp="1"/>
          </p:cNvSpPr>
          <p:nvPr>
            <p:ph type="body" sz="quarter" idx="10" hasCustomPrompt="1"/>
          </p:nvPr>
        </p:nvSpPr>
        <p:spPr>
          <a:xfrm>
            <a:off x="13852680" y="-904899"/>
            <a:ext cx="9771064" cy="11047502"/>
          </a:xfrm>
          <a:prstGeom prst="rect">
            <a:avLst/>
          </a:prstGeom>
        </p:spPr>
        <p:txBody>
          <a:bodyPr/>
          <a:lstStyle>
            <a:lvl1pPr algn="r">
              <a:defRPr sz="60637" b="0" spc="-364">
                <a:solidFill>
                  <a:schemeClr val="bg1"/>
                </a:solidFill>
                <a:latin typeface="+mn-lt"/>
                <a:cs typeface="Arial" panose="020B0604020202020204" pitchFamily="34" charset="0"/>
              </a:defRPr>
            </a:lvl1pPr>
            <a:lvl2pPr>
              <a:defRPr sz="24255" b="1">
                <a:solidFill>
                  <a:schemeClr val="bg1"/>
                </a:solidFill>
                <a:latin typeface="Arial" panose="020B0604020202020204" pitchFamily="34" charset="0"/>
                <a:cs typeface="Arial" panose="020B0604020202020204" pitchFamily="34" charset="0"/>
              </a:defRPr>
            </a:lvl2pPr>
            <a:lvl3pPr>
              <a:defRPr sz="24255" b="1">
                <a:solidFill>
                  <a:schemeClr val="bg1"/>
                </a:solidFill>
                <a:latin typeface="Arial" panose="020B0604020202020204" pitchFamily="34" charset="0"/>
                <a:cs typeface="Arial" panose="020B0604020202020204" pitchFamily="34" charset="0"/>
              </a:defRPr>
            </a:lvl3pPr>
            <a:lvl4pPr>
              <a:defRPr sz="24255" b="1">
                <a:solidFill>
                  <a:schemeClr val="bg1"/>
                </a:solidFill>
                <a:latin typeface="Arial" panose="020B0604020202020204" pitchFamily="34" charset="0"/>
                <a:cs typeface="Arial" panose="020B0604020202020204" pitchFamily="34" charset="0"/>
              </a:defRPr>
            </a:lvl4pPr>
            <a:lvl5pPr>
              <a:defRPr sz="24255" b="1">
                <a:solidFill>
                  <a:schemeClr val="bg1"/>
                </a:solidFill>
                <a:latin typeface="Arial" panose="020B0604020202020204" pitchFamily="34" charset="0"/>
                <a:cs typeface="Arial" panose="020B0604020202020204" pitchFamily="34" charset="0"/>
              </a:defRPr>
            </a:lvl5pPr>
          </a:lstStyle>
          <a:p>
            <a:pPr lvl="0"/>
            <a:r>
              <a:rPr lang="en-GB"/>
              <a:t>01</a:t>
            </a:r>
            <a:endParaRPr lang="en-US"/>
          </a:p>
        </p:txBody>
      </p:sp>
      <p:sp>
        <p:nvSpPr>
          <p:cNvPr id="13" name="Text Placeholder 12">
            <a:extLst>
              <a:ext uri="{FF2B5EF4-FFF2-40B4-BE49-F238E27FC236}">
                <a16:creationId xmlns:a16="http://schemas.microsoft.com/office/drawing/2014/main" id="{EDB40E8B-F851-8302-389F-8C1920C37A0B}"/>
              </a:ext>
            </a:extLst>
          </p:cNvPr>
          <p:cNvSpPr>
            <a:spLocks noGrp="1"/>
          </p:cNvSpPr>
          <p:nvPr>
            <p:ph type="body" sz="quarter" idx="11" hasCustomPrompt="1"/>
          </p:nvPr>
        </p:nvSpPr>
        <p:spPr>
          <a:xfrm>
            <a:off x="7753316" y="12522134"/>
            <a:ext cx="8875784" cy="687340"/>
          </a:xfrm>
          <a:prstGeom prst="rect">
            <a:avLst/>
          </a:prstGeom>
        </p:spPr>
        <p:txBody>
          <a:bodyPr anchor="b"/>
          <a:lstStyle>
            <a:lvl1pPr algn="ctr">
              <a:defRPr sz="3396">
                <a:solidFill>
                  <a:schemeClr val="bg1"/>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a:t>Title of Presentation</a:t>
            </a:r>
            <a:endParaRPr lang="en-US"/>
          </a:p>
        </p:txBody>
      </p:sp>
      <p:sp>
        <p:nvSpPr>
          <p:cNvPr id="12" name="Freeform: Shape 11">
            <a:extLst>
              <a:ext uri="{FF2B5EF4-FFF2-40B4-BE49-F238E27FC236}">
                <a16:creationId xmlns:a16="http://schemas.microsoft.com/office/drawing/2014/main" id="{9C67C992-11E7-E0EC-BF3D-DC37C902564F}"/>
              </a:ext>
            </a:extLst>
          </p:cNvPr>
          <p:cNvSpPr/>
          <p:nvPr userDrawn="1"/>
        </p:nvSpPr>
        <p:spPr>
          <a:xfrm>
            <a:off x="-6291988" y="-7836064"/>
            <a:ext cx="36966386" cy="29388128"/>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7184392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ection Divider Blue &amp; Light Blue">
    <p:bg>
      <p:bgPr>
        <a:solidFill>
          <a:schemeClr val="accent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3B4B51-43E4-6836-77BC-9C2E35378B61}"/>
              </a:ext>
            </a:extLst>
          </p:cNvPr>
          <p:cNvGrpSpPr/>
          <p:nvPr userDrawn="1"/>
        </p:nvGrpSpPr>
        <p:grpSpPr>
          <a:xfrm>
            <a:off x="4561609" y="-4330700"/>
            <a:ext cx="23351988" cy="22683216"/>
            <a:chOff x="3750647" y="-3589043"/>
            <a:chExt cx="19254481" cy="18703151"/>
          </a:xfrm>
        </p:grpSpPr>
        <p:sp>
          <p:nvSpPr>
            <p:cNvPr id="8" name="Freeform: Shape 7">
              <a:extLst>
                <a:ext uri="{FF2B5EF4-FFF2-40B4-BE49-F238E27FC236}">
                  <a16:creationId xmlns:a16="http://schemas.microsoft.com/office/drawing/2014/main" id="{8B6AF04B-BCAB-CC6E-7725-02DCE0AE7DE8}"/>
                </a:ext>
              </a:extLst>
            </p:cNvPr>
            <p:cNvSpPr/>
            <p:nvPr/>
          </p:nvSpPr>
          <p:spPr>
            <a:xfrm>
              <a:off x="10249334" y="3990106"/>
              <a:ext cx="11124002" cy="11124002"/>
            </a:xfrm>
            <a:custGeom>
              <a:avLst/>
              <a:gdLst>
                <a:gd name="connsiteX0" fmla="*/ 11124002 w 11124002"/>
                <a:gd name="connsiteY0" fmla="*/ 5562001 h 11124002"/>
                <a:gd name="connsiteX1" fmla="*/ 5562001 w 11124002"/>
                <a:gd name="connsiteY1" fmla="*/ 11124002 h 11124002"/>
                <a:gd name="connsiteX2" fmla="*/ 0 w 11124002"/>
                <a:gd name="connsiteY2" fmla="*/ 5562001 h 11124002"/>
                <a:gd name="connsiteX3" fmla="*/ 5562001 w 11124002"/>
                <a:gd name="connsiteY3" fmla="*/ -1 h 11124002"/>
                <a:gd name="connsiteX4" fmla="*/ 11124002 w 11124002"/>
                <a:gd name="connsiteY4" fmla="*/ 5562001 h 11124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4002" h="11124002">
                  <a:moveTo>
                    <a:pt x="11124002" y="5562001"/>
                  </a:moveTo>
                  <a:cubicBezTo>
                    <a:pt x="11124002" y="8633809"/>
                    <a:pt x="8633810" y="11124002"/>
                    <a:pt x="5562001" y="11124002"/>
                  </a:cubicBezTo>
                  <a:cubicBezTo>
                    <a:pt x="2490192" y="11124002"/>
                    <a:pt x="0" y="8633809"/>
                    <a:pt x="0" y="5562001"/>
                  </a:cubicBezTo>
                  <a:cubicBezTo>
                    <a:pt x="0" y="2490192"/>
                    <a:pt x="2490192" y="-1"/>
                    <a:pt x="5562001" y="-1"/>
                  </a:cubicBezTo>
                  <a:cubicBezTo>
                    <a:pt x="8633810" y="-1"/>
                    <a:pt x="11124002" y="2490193"/>
                    <a:pt x="11124002" y="5562001"/>
                  </a:cubicBezTo>
                  <a:close/>
                </a:path>
              </a:pathLst>
            </a:custGeom>
            <a:solidFill>
              <a:schemeClr val="accent5"/>
            </a:solidFill>
            <a:ln w="10468" cap="flat">
              <a:noFill/>
              <a:prstDash val="solid"/>
              <a:miter/>
            </a:ln>
          </p:spPr>
          <p:txBody>
            <a:bodyPr rtlCol="0" anchor="ctr"/>
            <a:lstStyle/>
            <a:p>
              <a:endParaRPr lang="en-GB"/>
            </a:p>
          </p:txBody>
        </p:sp>
        <p:sp>
          <p:nvSpPr>
            <p:cNvPr id="6" name="Oval 5">
              <a:extLst>
                <a:ext uri="{FF2B5EF4-FFF2-40B4-BE49-F238E27FC236}">
                  <a16:creationId xmlns:a16="http://schemas.microsoft.com/office/drawing/2014/main" id="{B619595A-D422-0475-7B4F-A7622FD6FEE2}"/>
                </a:ext>
              </a:extLst>
            </p:cNvPr>
            <p:cNvSpPr/>
            <p:nvPr/>
          </p:nvSpPr>
          <p:spPr>
            <a:xfrm>
              <a:off x="3750647" y="-3589043"/>
              <a:ext cx="17266235" cy="17266235"/>
            </a:xfrm>
            <a:prstGeom prst="ellipse">
              <a:avLst/>
            </a:prstGeom>
            <a:gradFill flip="none" rotWithShape="1">
              <a:gsLst>
                <a:gs pos="10000">
                  <a:schemeClr val="accent5"/>
                </a:gs>
                <a:gs pos="70000">
                  <a:schemeClr val="accent5">
                    <a:alpha val="0"/>
                  </a:schemeClr>
                </a:gs>
              </a:gsLst>
              <a:path path="circle">
                <a:fillToRect l="50000" t="50000" r="50000" b="50000"/>
              </a:path>
              <a:tileRect/>
            </a:gradFill>
            <a:ln w="10468"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5EFB5AB-7E95-DBD0-7310-556679B39DCC}"/>
                </a:ext>
              </a:extLst>
            </p:cNvPr>
            <p:cNvSpPr/>
            <p:nvPr/>
          </p:nvSpPr>
          <p:spPr>
            <a:xfrm>
              <a:off x="10265146" y="1522154"/>
              <a:ext cx="12739982" cy="12739982"/>
            </a:xfrm>
            <a:custGeom>
              <a:avLst/>
              <a:gdLst>
                <a:gd name="connsiteX0" fmla="*/ 12739982 w 12739982"/>
                <a:gd name="connsiteY0" fmla="*/ 6369991 h 12739982"/>
                <a:gd name="connsiteX1" fmla="*/ 6369991 w 12739982"/>
                <a:gd name="connsiteY1" fmla="*/ 12739983 h 12739982"/>
                <a:gd name="connsiteX2" fmla="*/ -1 w 12739982"/>
                <a:gd name="connsiteY2" fmla="*/ 6369991 h 12739982"/>
                <a:gd name="connsiteX3" fmla="*/ 6369991 w 12739982"/>
                <a:gd name="connsiteY3" fmla="*/ 0 h 12739982"/>
                <a:gd name="connsiteX4" fmla="*/ 12739982 w 12739982"/>
                <a:gd name="connsiteY4" fmla="*/ 6369991 h 1273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982" h="12739982">
                  <a:moveTo>
                    <a:pt x="12739982" y="6369991"/>
                  </a:moveTo>
                  <a:cubicBezTo>
                    <a:pt x="12739982" y="9888041"/>
                    <a:pt x="9888041" y="12739983"/>
                    <a:pt x="6369991" y="12739983"/>
                  </a:cubicBezTo>
                  <a:cubicBezTo>
                    <a:pt x="2851942" y="12739983"/>
                    <a:pt x="-1" y="9888041"/>
                    <a:pt x="-1" y="6369991"/>
                  </a:cubicBezTo>
                  <a:cubicBezTo>
                    <a:pt x="-1" y="2851942"/>
                    <a:pt x="2851942" y="0"/>
                    <a:pt x="6369991" y="0"/>
                  </a:cubicBezTo>
                  <a:cubicBezTo>
                    <a:pt x="9888039" y="0"/>
                    <a:pt x="12739982" y="2851942"/>
                    <a:pt x="12739982" y="6369991"/>
                  </a:cubicBezTo>
                  <a:close/>
                </a:path>
              </a:pathLst>
            </a:custGeom>
            <a:gradFill>
              <a:gsLst>
                <a:gs pos="10000">
                  <a:schemeClr val="accent5"/>
                </a:gs>
                <a:gs pos="70000">
                  <a:schemeClr val="accent5">
                    <a:alpha val="0"/>
                  </a:schemeClr>
                </a:gs>
              </a:gsLst>
              <a:path path="circle">
                <a:fillToRect l="50000" t="50000" r="50000" b="50000"/>
              </a:path>
            </a:gradFill>
            <a:ln w="10468" cap="flat">
              <a:noFill/>
              <a:prstDash val="solid"/>
              <a:miter/>
            </a:ln>
          </p:spPr>
          <p:txBody>
            <a:bodyPr rtlCol="0" anchor="ctr"/>
            <a:lstStyle/>
            <a:p>
              <a:endParaRPr lang="en-GB"/>
            </a:p>
          </p:txBody>
        </p:sp>
      </p:grpSp>
      <p:sp>
        <p:nvSpPr>
          <p:cNvPr id="13" name="Freeform: Shape 12">
            <a:extLst>
              <a:ext uri="{FF2B5EF4-FFF2-40B4-BE49-F238E27FC236}">
                <a16:creationId xmlns:a16="http://schemas.microsoft.com/office/drawing/2014/main" id="{E9323F44-3B9D-0D87-3F54-3CAA45D74BFB}"/>
              </a:ext>
            </a:extLst>
          </p:cNvPr>
          <p:cNvSpPr/>
          <p:nvPr userDrawn="1"/>
        </p:nvSpPr>
        <p:spPr>
          <a:xfrm>
            <a:off x="-6291988" y="-7836064"/>
            <a:ext cx="36966386" cy="29388128"/>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Text Placeholder 10">
            <a:extLst>
              <a:ext uri="{FF2B5EF4-FFF2-40B4-BE49-F238E27FC236}">
                <a16:creationId xmlns:a16="http://schemas.microsoft.com/office/drawing/2014/main" id="{AA4C5D5E-D263-C503-228F-5C8EB8087541}"/>
              </a:ext>
            </a:extLst>
          </p:cNvPr>
          <p:cNvSpPr>
            <a:spLocks noGrp="1"/>
          </p:cNvSpPr>
          <p:nvPr>
            <p:ph type="body" sz="quarter" idx="10" hasCustomPrompt="1"/>
          </p:nvPr>
        </p:nvSpPr>
        <p:spPr>
          <a:xfrm>
            <a:off x="13852680" y="-904899"/>
            <a:ext cx="9771064" cy="11047502"/>
          </a:xfrm>
          <a:prstGeom prst="rect">
            <a:avLst/>
          </a:prstGeom>
        </p:spPr>
        <p:txBody>
          <a:bodyPr/>
          <a:lstStyle>
            <a:lvl1pPr algn="r">
              <a:defRPr sz="60637" b="0" spc="-364">
                <a:solidFill>
                  <a:schemeClr val="bg1"/>
                </a:solidFill>
                <a:latin typeface="+mn-lt"/>
                <a:cs typeface="Arial" panose="020B0604020202020204" pitchFamily="34" charset="0"/>
              </a:defRPr>
            </a:lvl1pPr>
            <a:lvl2pPr>
              <a:defRPr sz="24255" b="1">
                <a:solidFill>
                  <a:schemeClr val="bg1"/>
                </a:solidFill>
                <a:latin typeface="Arial" panose="020B0604020202020204" pitchFamily="34" charset="0"/>
                <a:cs typeface="Arial" panose="020B0604020202020204" pitchFamily="34" charset="0"/>
              </a:defRPr>
            </a:lvl2pPr>
            <a:lvl3pPr>
              <a:defRPr sz="24255" b="1">
                <a:solidFill>
                  <a:schemeClr val="bg1"/>
                </a:solidFill>
                <a:latin typeface="Arial" panose="020B0604020202020204" pitchFamily="34" charset="0"/>
                <a:cs typeface="Arial" panose="020B0604020202020204" pitchFamily="34" charset="0"/>
              </a:defRPr>
            </a:lvl3pPr>
            <a:lvl4pPr>
              <a:defRPr sz="24255" b="1">
                <a:solidFill>
                  <a:schemeClr val="bg1"/>
                </a:solidFill>
                <a:latin typeface="Arial" panose="020B0604020202020204" pitchFamily="34" charset="0"/>
                <a:cs typeface="Arial" panose="020B0604020202020204" pitchFamily="34" charset="0"/>
              </a:defRPr>
            </a:lvl4pPr>
            <a:lvl5pPr>
              <a:defRPr sz="24255" b="1">
                <a:solidFill>
                  <a:schemeClr val="bg1"/>
                </a:solidFill>
                <a:latin typeface="Arial" panose="020B0604020202020204" pitchFamily="34" charset="0"/>
                <a:cs typeface="Arial" panose="020B0604020202020204" pitchFamily="34" charset="0"/>
              </a:defRPr>
            </a:lvl5pPr>
          </a:lstStyle>
          <a:p>
            <a:pPr lvl="0"/>
            <a:r>
              <a:rPr lang="en-GB"/>
              <a:t>01</a:t>
            </a:r>
            <a:endParaRPr lang="en-US"/>
          </a:p>
        </p:txBody>
      </p:sp>
      <p:sp>
        <p:nvSpPr>
          <p:cNvPr id="3" name="Text Placeholder 12">
            <a:extLst>
              <a:ext uri="{FF2B5EF4-FFF2-40B4-BE49-F238E27FC236}">
                <a16:creationId xmlns:a16="http://schemas.microsoft.com/office/drawing/2014/main" id="{DD5DD221-C84C-CDCA-3682-0B9971588C6C}"/>
              </a:ext>
            </a:extLst>
          </p:cNvPr>
          <p:cNvSpPr>
            <a:spLocks noGrp="1"/>
          </p:cNvSpPr>
          <p:nvPr>
            <p:ph type="body" sz="quarter" idx="11" hasCustomPrompt="1"/>
          </p:nvPr>
        </p:nvSpPr>
        <p:spPr>
          <a:xfrm>
            <a:off x="7753316" y="12522134"/>
            <a:ext cx="8875784" cy="687340"/>
          </a:xfrm>
          <a:prstGeom prst="rect">
            <a:avLst/>
          </a:prstGeom>
        </p:spPr>
        <p:txBody>
          <a:bodyPr anchor="b"/>
          <a:lstStyle>
            <a:lvl1pPr algn="ctr">
              <a:defRPr sz="3396">
                <a:solidFill>
                  <a:schemeClr val="bg1"/>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a:t>Title of Presentation</a:t>
            </a:r>
            <a:endParaRPr lang="en-US"/>
          </a:p>
        </p:txBody>
      </p:sp>
      <p:sp>
        <p:nvSpPr>
          <p:cNvPr id="4" name="Holder 6">
            <a:extLst>
              <a:ext uri="{FF2B5EF4-FFF2-40B4-BE49-F238E27FC236}">
                <a16:creationId xmlns:a16="http://schemas.microsoft.com/office/drawing/2014/main" id="{B47020B3-BFF4-4871-0BCD-6AA394021CCA}"/>
              </a:ext>
            </a:extLst>
          </p:cNvPr>
          <p:cNvSpPr>
            <a:spLocks noGrp="1"/>
          </p:cNvSpPr>
          <p:nvPr>
            <p:ph type="sldNum" sz="quarter" idx="7"/>
          </p:nvPr>
        </p:nvSpPr>
        <p:spPr>
          <a:xfrm>
            <a:off x="17765584" y="12522750"/>
            <a:ext cx="5607955" cy="685800"/>
          </a:xfrm>
          <a:prstGeom prst="rect">
            <a:avLst/>
          </a:prstGeom>
        </p:spPr>
        <p:txBody>
          <a:bodyPr lIns="0" tIns="0" rIns="0" bIns="0" anchor="b"/>
          <a:lstStyle>
            <a:lvl1pPr algn="r">
              <a:defRPr sz="2546">
                <a:solidFill>
                  <a:srgbClr val="363A92"/>
                </a:solidFill>
                <a:latin typeface="+mn-lt"/>
                <a:cs typeface="Arial" panose="020B0604020202020204" pitchFamily="34" charset="0"/>
              </a:defRPr>
            </a:lvl1pPr>
          </a:lstStyle>
          <a:p>
            <a:fld id="{B6F15528-21DE-4FAA-801E-634DDDAF4B2B}" type="slidenum">
              <a:rPr lang="en-IE" smtClean="0"/>
              <a:pPr/>
              <a:t>‹#›</a:t>
            </a:fld>
            <a:endParaRPr lang="en-IE"/>
          </a:p>
        </p:txBody>
      </p:sp>
      <p:sp>
        <p:nvSpPr>
          <p:cNvPr id="5" name="Holder 2">
            <a:extLst>
              <a:ext uri="{FF2B5EF4-FFF2-40B4-BE49-F238E27FC236}">
                <a16:creationId xmlns:a16="http://schemas.microsoft.com/office/drawing/2014/main" id="{92456CCE-692B-2393-BE13-10332DDA04AE}"/>
              </a:ext>
            </a:extLst>
          </p:cNvPr>
          <p:cNvSpPr>
            <a:spLocks noGrp="1"/>
          </p:cNvSpPr>
          <p:nvPr>
            <p:ph type="title" hasCustomPrompt="1"/>
          </p:nvPr>
        </p:nvSpPr>
        <p:spPr>
          <a:xfrm>
            <a:off x="1378538" y="1355368"/>
            <a:ext cx="13215484" cy="5502632"/>
          </a:xfrm>
          <a:prstGeom prst="rect">
            <a:avLst/>
          </a:prstGeom>
        </p:spPr>
        <p:txBody>
          <a:bodyPr lIns="0" tIns="0" rIns="0" bIns="0"/>
          <a:lstStyle>
            <a:lvl1pPr>
              <a:lnSpc>
                <a:spcPct val="90000"/>
              </a:lnSpc>
              <a:defRPr sz="11641" b="1" i="0" spc="-182">
                <a:solidFill>
                  <a:schemeClr val="bg1"/>
                </a:solidFill>
                <a:latin typeface="+mj-lt"/>
                <a:cs typeface="Arial" panose="020B0604020202020204" pitchFamily="34" charset="0"/>
              </a:defRPr>
            </a:lvl1pPr>
          </a:lstStyle>
          <a:p>
            <a:r>
              <a:rPr lang="en-IE"/>
              <a:t>Section Divider Title Goes Here</a:t>
            </a:r>
            <a:endParaRPr/>
          </a:p>
        </p:txBody>
      </p:sp>
      <p:pic>
        <p:nvPicPr>
          <p:cNvPr id="7" name="Picture 6">
            <a:extLst>
              <a:ext uri="{FF2B5EF4-FFF2-40B4-BE49-F238E27FC236}">
                <a16:creationId xmlns:a16="http://schemas.microsoft.com/office/drawing/2014/main" id="{E8109DF4-2779-F112-1FDB-16EBDB58F8A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08874" y="12524257"/>
            <a:ext cx="1970868" cy="524078"/>
          </a:xfrm>
          <a:prstGeom prst="rect">
            <a:avLst/>
          </a:prstGeom>
        </p:spPr>
      </p:pic>
    </p:spTree>
    <p:extLst>
      <p:ext uri="{BB962C8B-B14F-4D97-AF65-F5344CB8AC3E}">
        <p14:creationId xmlns:p14="http://schemas.microsoft.com/office/powerpoint/2010/main" val="33972854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ection Divider Light Blue &amp; Green">
    <p:bg>
      <p:bgPr>
        <a:solidFill>
          <a:schemeClr val="accent5"/>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DB7AFF-01D2-6118-484B-C039048C55B8}"/>
              </a:ext>
            </a:extLst>
          </p:cNvPr>
          <p:cNvGrpSpPr/>
          <p:nvPr userDrawn="1"/>
        </p:nvGrpSpPr>
        <p:grpSpPr>
          <a:xfrm>
            <a:off x="4548501" y="-4342599"/>
            <a:ext cx="23376492" cy="22707018"/>
            <a:chOff x="3744035" y="-3598743"/>
            <a:chExt cx="19274686" cy="18722777"/>
          </a:xfrm>
        </p:grpSpPr>
        <p:sp>
          <p:nvSpPr>
            <p:cNvPr id="6" name="Freeform: Shape 5">
              <a:extLst>
                <a:ext uri="{FF2B5EF4-FFF2-40B4-BE49-F238E27FC236}">
                  <a16:creationId xmlns:a16="http://schemas.microsoft.com/office/drawing/2014/main" id="{F4762376-BD92-415F-0811-D7D48A2D63DE}"/>
                </a:ext>
              </a:extLst>
            </p:cNvPr>
            <p:cNvSpPr/>
            <p:nvPr/>
          </p:nvSpPr>
          <p:spPr>
            <a:xfrm>
              <a:off x="3744035" y="-3598743"/>
              <a:ext cx="17284353" cy="17284355"/>
            </a:xfrm>
            <a:custGeom>
              <a:avLst/>
              <a:gdLst>
                <a:gd name="connsiteX0" fmla="*/ 17284354 w 17284353"/>
                <a:gd name="connsiteY0" fmla="*/ 8642178 h 17284355"/>
                <a:gd name="connsiteX1" fmla="*/ 8642176 w 17284353"/>
                <a:gd name="connsiteY1" fmla="*/ 17284356 h 17284355"/>
                <a:gd name="connsiteX2" fmla="*/ -1 w 17284353"/>
                <a:gd name="connsiteY2" fmla="*/ 8642178 h 17284355"/>
                <a:gd name="connsiteX3" fmla="*/ 8642176 w 17284353"/>
                <a:gd name="connsiteY3" fmla="*/ 0 h 17284355"/>
                <a:gd name="connsiteX4" fmla="*/ 17284354 w 17284353"/>
                <a:gd name="connsiteY4" fmla="*/ 8642178 h 1728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4353" h="17284355">
                  <a:moveTo>
                    <a:pt x="17284354" y="8642178"/>
                  </a:moveTo>
                  <a:cubicBezTo>
                    <a:pt x="17284354" y="13415121"/>
                    <a:pt x="13415119" y="17284356"/>
                    <a:pt x="8642176" y="17284356"/>
                  </a:cubicBezTo>
                  <a:cubicBezTo>
                    <a:pt x="3869234" y="17284356"/>
                    <a:pt x="-1" y="13415121"/>
                    <a:pt x="-1" y="8642178"/>
                  </a:cubicBezTo>
                  <a:cubicBezTo>
                    <a:pt x="-1" y="3869235"/>
                    <a:pt x="3869234" y="0"/>
                    <a:pt x="8642176" y="0"/>
                  </a:cubicBezTo>
                  <a:cubicBezTo>
                    <a:pt x="13415118" y="0"/>
                    <a:pt x="17284354" y="3869235"/>
                    <a:pt x="17284354" y="8642178"/>
                  </a:cubicBezTo>
                  <a:close/>
                </a:path>
              </a:pathLst>
            </a:custGeom>
            <a:gradFill>
              <a:gsLst>
                <a:gs pos="10000">
                  <a:schemeClr val="accent3"/>
                </a:gs>
                <a:gs pos="70000">
                  <a:schemeClr val="accent3">
                    <a:alpha val="0"/>
                  </a:schemeClr>
                </a:gs>
              </a:gsLst>
              <a:path path="circle">
                <a:fillToRect l="50000" t="50000" r="50000" b="50000"/>
              </a:path>
            </a:gradFill>
            <a:ln w="10482"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5D50729D-7816-EB05-7127-C00355CC3B30}"/>
                </a:ext>
              </a:extLst>
            </p:cNvPr>
            <p:cNvSpPr/>
            <p:nvPr/>
          </p:nvSpPr>
          <p:spPr>
            <a:xfrm>
              <a:off x="10265371" y="1517818"/>
              <a:ext cx="12753350" cy="12753352"/>
            </a:xfrm>
            <a:custGeom>
              <a:avLst/>
              <a:gdLst>
                <a:gd name="connsiteX0" fmla="*/ 12753351 w 12753350"/>
                <a:gd name="connsiteY0" fmla="*/ 6376676 h 12753352"/>
                <a:gd name="connsiteX1" fmla="*/ 6376675 w 12753350"/>
                <a:gd name="connsiteY1" fmla="*/ 12753352 h 12753352"/>
                <a:gd name="connsiteX2" fmla="*/ -1 w 12753350"/>
                <a:gd name="connsiteY2" fmla="*/ 6376676 h 12753352"/>
                <a:gd name="connsiteX3" fmla="*/ 6376675 w 12753350"/>
                <a:gd name="connsiteY3" fmla="*/ 0 h 12753352"/>
                <a:gd name="connsiteX4" fmla="*/ 12753351 w 12753350"/>
                <a:gd name="connsiteY4" fmla="*/ 6376676 h 12753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3350" h="12753352">
                  <a:moveTo>
                    <a:pt x="12753351" y="6376676"/>
                  </a:moveTo>
                  <a:cubicBezTo>
                    <a:pt x="12753351" y="9898417"/>
                    <a:pt x="9898416" y="12753352"/>
                    <a:pt x="6376675" y="12753352"/>
                  </a:cubicBezTo>
                  <a:cubicBezTo>
                    <a:pt x="2854934" y="12753352"/>
                    <a:pt x="-1" y="9898417"/>
                    <a:pt x="-1" y="6376676"/>
                  </a:cubicBezTo>
                  <a:cubicBezTo>
                    <a:pt x="-1" y="2854935"/>
                    <a:pt x="2854934" y="0"/>
                    <a:pt x="6376675" y="0"/>
                  </a:cubicBezTo>
                  <a:cubicBezTo>
                    <a:pt x="9898415" y="0"/>
                    <a:pt x="12753351" y="2854935"/>
                    <a:pt x="12753351" y="6376676"/>
                  </a:cubicBezTo>
                  <a:close/>
                </a:path>
              </a:pathLst>
            </a:custGeom>
            <a:gradFill>
              <a:gsLst>
                <a:gs pos="10000">
                  <a:schemeClr val="accent3"/>
                </a:gs>
                <a:gs pos="70000">
                  <a:schemeClr val="accent3">
                    <a:alpha val="0"/>
                  </a:schemeClr>
                </a:gs>
              </a:gsLst>
              <a:path path="circle">
                <a:fillToRect l="50000" t="50000" r="50000" b="50000"/>
              </a:path>
            </a:gradFill>
            <a:ln w="10482"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79BF91C-4C2D-9FFC-FDFC-60EC080613E8}"/>
                </a:ext>
              </a:extLst>
            </p:cNvPr>
            <p:cNvSpPr/>
            <p:nvPr/>
          </p:nvSpPr>
          <p:spPr>
            <a:xfrm>
              <a:off x="10249542" y="3988359"/>
              <a:ext cx="11135674" cy="11135675"/>
            </a:xfrm>
            <a:custGeom>
              <a:avLst/>
              <a:gdLst>
                <a:gd name="connsiteX0" fmla="*/ 11135675 w 11135674"/>
                <a:gd name="connsiteY0" fmla="*/ 5567838 h 11135675"/>
                <a:gd name="connsiteX1" fmla="*/ 5567838 w 11135674"/>
                <a:gd name="connsiteY1" fmla="*/ 11135675 h 11135675"/>
                <a:gd name="connsiteX2" fmla="*/ 0 w 11135674"/>
                <a:gd name="connsiteY2" fmla="*/ 5567838 h 11135675"/>
                <a:gd name="connsiteX3" fmla="*/ 5567838 w 11135674"/>
                <a:gd name="connsiteY3" fmla="*/ -1 h 11135675"/>
                <a:gd name="connsiteX4" fmla="*/ 11135675 w 11135674"/>
                <a:gd name="connsiteY4" fmla="*/ 5567838 h 1113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5674" h="11135675">
                  <a:moveTo>
                    <a:pt x="11135675" y="5567838"/>
                  </a:moveTo>
                  <a:cubicBezTo>
                    <a:pt x="11135675" y="8642870"/>
                    <a:pt x="8642869" y="11135675"/>
                    <a:pt x="5567838" y="11135675"/>
                  </a:cubicBezTo>
                  <a:cubicBezTo>
                    <a:pt x="2492805" y="11135675"/>
                    <a:pt x="0" y="8642870"/>
                    <a:pt x="0" y="5567838"/>
                  </a:cubicBezTo>
                  <a:cubicBezTo>
                    <a:pt x="0" y="2492805"/>
                    <a:pt x="2492805" y="-1"/>
                    <a:pt x="5567838" y="-1"/>
                  </a:cubicBezTo>
                  <a:cubicBezTo>
                    <a:pt x="8642869" y="-1"/>
                    <a:pt x="11135675" y="2492806"/>
                    <a:pt x="11135675" y="5567838"/>
                  </a:cubicBezTo>
                  <a:close/>
                </a:path>
              </a:pathLst>
            </a:custGeom>
            <a:solidFill>
              <a:srgbClr val="7AD750"/>
            </a:solidFill>
            <a:ln w="10482" cap="flat">
              <a:noFill/>
              <a:prstDash val="solid"/>
              <a:miter/>
            </a:ln>
          </p:spPr>
          <p:txBody>
            <a:bodyPr rtlCol="0" anchor="ctr"/>
            <a:lstStyle/>
            <a:p>
              <a:endParaRPr lang="en-GB"/>
            </a:p>
          </p:txBody>
        </p:sp>
      </p:grpSp>
      <p:sp>
        <p:nvSpPr>
          <p:cNvPr id="11" name="Text Placeholder 10">
            <a:extLst>
              <a:ext uri="{FF2B5EF4-FFF2-40B4-BE49-F238E27FC236}">
                <a16:creationId xmlns:a16="http://schemas.microsoft.com/office/drawing/2014/main" id="{AA4C5D5E-D263-C503-228F-5C8EB8087541}"/>
              </a:ext>
            </a:extLst>
          </p:cNvPr>
          <p:cNvSpPr>
            <a:spLocks noGrp="1"/>
          </p:cNvSpPr>
          <p:nvPr>
            <p:ph type="body" sz="quarter" idx="10" hasCustomPrompt="1"/>
          </p:nvPr>
        </p:nvSpPr>
        <p:spPr>
          <a:xfrm>
            <a:off x="13852680" y="-904899"/>
            <a:ext cx="9771064" cy="11047502"/>
          </a:xfrm>
          <a:prstGeom prst="rect">
            <a:avLst/>
          </a:prstGeom>
        </p:spPr>
        <p:txBody>
          <a:bodyPr/>
          <a:lstStyle>
            <a:lvl1pPr algn="r">
              <a:defRPr sz="60637" b="0" spc="-364">
                <a:solidFill>
                  <a:srgbClr val="363A92"/>
                </a:solidFill>
                <a:latin typeface="+mn-lt"/>
                <a:cs typeface="Arial" panose="020B0604020202020204" pitchFamily="34" charset="0"/>
              </a:defRPr>
            </a:lvl1pPr>
            <a:lvl2pPr>
              <a:defRPr sz="24255" b="1">
                <a:solidFill>
                  <a:schemeClr val="bg1"/>
                </a:solidFill>
                <a:latin typeface="Arial" panose="020B0604020202020204" pitchFamily="34" charset="0"/>
                <a:cs typeface="Arial" panose="020B0604020202020204" pitchFamily="34" charset="0"/>
              </a:defRPr>
            </a:lvl2pPr>
            <a:lvl3pPr>
              <a:defRPr sz="24255" b="1">
                <a:solidFill>
                  <a:schemeClr val="bg1"/>
                </a:solidFill>
                <a:latin typeface="Arial" panose="020B0604020202020204" pitchFamily="34" charset="0"/>
                <a:cs typeface="Arial" panose="020B0604020202020204" pitchFamily="34" charset="0"/>
              </a:defRPr>
            </a:lvl3pPr>
            <a:lvl4pPr>
              <a:defRPr sz="24255" b="1">
                <a:solidFill>
                  <a:schemeClr val="bg1"/>
                </a:solidFill>
                <a:latin typeface="Arial" panose="020B0604020202020204" pitchFamily="34" charset="0"/>
                <a:cs typeface="Arial" panose="020B0604020202020204" pitchFamily="34" charset="0"/>
              </a:defRPr>
            </a:lvl4pPr>
            <a:lvl5pPr>
              <a:defRPr sz="24255" b="1">
                <a:solidFill>
                  <a:schemeClr val="bg1"/>
                </a:solidFill>
                <a:latin typeface="Arial" panose="020B0604020202020204" pitchFamily="34" charset="0"/>
                <a:cs typeface="Arial" panose="020B0604020202020204" pitchFamily="34" charset="0"/>
              </a:defRPr>
            </a:lvl5pPr>
          </a:lstStyle>
          <a:p>
            <a:pPr lvl="0"/>
            <a:r>
              <a:rPr lang="en-GB"/>
              <a:t>01</a:t>
            </a:r>
            <a:endParaRPr lang="en-US"/>
          </a:p>
        </p:txBody>
      </p:sp>
      <p:sp>
        <p:nvSpPr>
          <p:cNvPr id="3" name="Text Placeholder 12">
            <a:extLst>
              <a:ext uri="{FF2B5EF4-FFF2-40B4-BE49-F238E27FC236}">
                <a16:creationId xmlns:a16="http://schemas.microsoft.com/office/drawing/2014/main" id="{DD5DD221-C84C-CDCA-3682-0B9971588C6C}"/>
              </a:ext>
            </a:extLst>
          </p:cNvPr>
          <p:cNvSpPr>
            <a:spLocks noGrp="1"/>
          </p:cNvSpPr>
          <p:nvPr>
            <p:ph type="body" sz="quarter" idx="11" hasCustomPrompt="1"/>
          </p:nvPr>
        </p:nvSpPr>
        <p:spPr>
          <a:xfrm>
            <a:off x="7753316" y="12522134"/>
            <a:ext cx="8875784" cy="687340"/>
          </a:xfrm>
          <a:prstGeom prst="rect">
            <a:avLst/>
          </a:prstGeom>
        </p:spPr>
        <p:txBody>
          <a:bodyPr anchor="b"/>
          <a:lstStyle>
            <a:lvl1pPr algn="ctr">
              <a:defRPr sz="3396">
                <a:solidFill>
                  <a:srgbClr val="363A92"/>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a:t>Title of Presentation</a:t>
            </a:r>
            <a:endParaRPr lang="en-US"/>
          </a:p>
        </p:txBody>
      </p:sp>
      <p:sp>
        <p:nvSpPr>
          <p:cNvPr id="4" name="Holder 6">
            <a:extLst>
              <a:ext uri="{FF2B5EF4-FFF2-40B4-BE49-F238E27FC236}">
                <a16:creationId xmlns:a16="http://schemas.microsoft.com/office/drawing/2014/main" id="{E9A10D50-2D74-BC33-7E02-EB1C77D63567}"/>
              </a:ext>
            </a:extLst>
          </p:cNvPr>
          <p:cNvSpPr>
            <a:spLocks noGrp="1"/>
          </p:cNvSpPr>
          <p:nvPr>
            <p:ph type="sldNum" sz="quarter" idx="7"/>
          </p:nvPr>
        </p:nvSpPr>
        <p:spPr>
          <a:xfrm>
            <a:off x="17748315" y="12522750"/>
            <a:ext cx="5607955" cy="685800"/>
          </a:xfrm>
          <a:prstGeom prst="rect">
            <a:avLst/>
          </a:prstGeom>
        </p:spPr>
        <p:txBody>
          <a:bodyPr lIns="0" tIns="0" rIns="0" bIns="0" anchor="b"/>
          <a:lstStyle>
            <a:lvl1pPr algn="r">
              <a:defRPr sz="2546">
                <a:solidFill>
                  <a:srgbClr val="363A92"/>
                </a:solidFill>
                <a:latin typeface="+mn-lt"/>
                <a:cs typeface="Arial" panose="020B0604020202020204" pitchFamily="34" charset="0"/>
              </a:defRPr>
            </a:lvl1pPr>
          </a:lstStyle>
          <a:p>
            <a:fld id="{B6F15528-21DE-4FAA-801E-634DDDAF4B2B}" type="slidenum">
              <a:rPr lang="en-IE" smtClean="0"/>
              <a:pPr/>
              <a:t>‹#›</a:t>
            </a:fld>
            <a:endParaRPr lang="en-IE"/>
          </a:p>
        </p:txBody>
      </p:sp>
      <p:pic>
        <p:nvPicPr>
          <p:cNvPr id="8" name="Picture 7">
            <a:extLst>
              <a:ext uri="{FF2B5EF4-FFF2-40B4-BE49-F238E27FC236}">
                <a16:creationId xmlns:a16="http://schemas.microsoft.com/office/drawing/2014/main" id="{2EE2D94B-28A4-D766-3E2A-469CB7FE38E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08874" y="12524257"/>
            <a:ext cx="1970868" cy="524078"/>
          </a:xfrm>
          <a:prstGeom prst="rect">
            <a:avLst/>
          </a:prstGeom>
        </p:spPr>
      </p:pic>
      <p:sp>
        <p:nvSpPr>
          <p:cNvPr id="16" name="Holder 2">
            <a:extLst>
              <a:ext uri="{FF2B5EF4-FFF2-40B4-BE49-F238E27FC236}">
                <a16:creationId xmlns:a16="http://schemas.microsoft.com/office/drawing/2014/main" id="{61402B10-AEA1-A31D-67A0-06E5987C874F}"/>
              </a:ext>
            </a:extLst>
          </p:cNvPr>
          <p:cNvSpPr>
            <a:spLocks noGrp="1"/>
          </p:cNvSpPr>
          <p:nvPr>
            <p:ph type="title" hasCustomPrompt="1"/>
          </p:nvPr>
        </p:nvSpPr>
        <p:spPr>
          <a:xfrm>
            <a:off x="1378538" y="1355368"/>
            <a:ext cx="13215484" cy="5502632"/>
          </a:xfrm>
          <a:prstGeom prst="rect">
            <a:avLst/>
          </a:prstGeom>
        </p:spPr>
        <p:txBody>
          <a:bodyPr lIns="0" tIns="0" rIns="0" bIns="0"/>
          <a:lstStyle>
            <a:lvl1pPr>
              <a:lnSpc>
                <a:spcPct val="90000"/>
              </a:lnSpc>
              <a:defRPr sz="11641" b="1" i="0" spc="-182">
                <a:solidFill>
                  <a:srgbClr val="363A92"/>
                </a:solidFill>
                <a:latin typeface="+mj-lt"/>
                <a:cs typeface="Arial" panose="020B0604020202020204" pitchFamily="34" charset="0"/>
              </a:defRPr>
            </a:lvl1pPr>
          </a:lstStyle>
          <a:p>
            <a:r>
              <a:rPr lang="en-IE"/>
              <a:t>Section Divider Title Goes Here</a:t>
            </a:r>
            <a:endParaRPr/>
          </a:p>
        </p:txBody>
      </p:sp>
      <p:sp>
        <p:nvSpPr>
          <p:cNvPr id="12" name="Freeform: Shape 11">
            <a:extLst>
              <a:ext uri="{FF2B5EF4-FFF2-40B4-BE49-F238E27FC236}">
                <a16:creationId xmlns:a16="http://schemas.microsoft.com/office/drawing/2014/main" id="{0117FB28-8996-1B43-57DB-BF9AE3632DAC}"/>
              </a:ext>
            </a:extLst>
          </p:cNvPr>
          <p:cNvSpPr/>
          <p:nvPr userDrawn="1"/>
        </p:nvSpPr>
        <p:spPr>
          <a:xfrm>
            <a:off x="-6291988" y="-7836064"/>
            <a:ext cx="36966386" cy="29388128"/>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3727674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Pull quote Blue">
    <p:bg>
      <p:bgPr>
        <a:solidFill>
          <a:schemeClr val="accent1"/>
        </a:solidFill>
        <a:effectLst/>
      </p:bgPr>
    </p:bg>
    <p:spTree>
      <p:nvGrpSpPr>
        <p:cNvPr id="1" name=""/>
        <p:cNvGrpSpPr/>
        <p:nvPr/>
      </p:nvGrpSpPr>
      <p:grpSpPr>
        <a:xfrm>
          <a:off x="0" y="0"/>
          <a:ext cx="0" cy="0"/>
          <a:chOff x="0" y="0"/>
          <a:chExt cx="0" cy="0"/>
        </a:xfrm>
      </p:grpSpPr>
      <p:sp>
        <p:nvSpPr>
          <p:cNvPr id="286" name="Freeform: Shape 285">
            <a:extLst>
              <a:ext uri="{FF2B5EF4-FFF2-40B4-BE49-F238E27FC236}">
                <a16:creationId xmlns:a16="http://schemas.microsoft.com/office/drawing/2014/main" id="{78709986-16DE-CBBE-EB88-DE01F826BDAC}"/>
              </a:ext>
            </a:extLst>
          </p:cNvPr>
          <p:cNvSpPr/>
          <p:nvPr userDrawn="1"/>
        </p:nvSpPr>
        <p:spPr>
          <a:xfrm>
            <a:off x="-18873259" y="5943600"/>
            <a:ext cx="46850541" cy="26374552"/>
          </a:xfrm>
          <a:custGeom>
            <a:avLst/>
            <a:gdLst>
              <a:gd name="connsiteX0" fmla="*/ 14393799 w 14393798"/>
              <a:gd name="connsiteY0" fmla="*/ 4051237 h 8102473"/>
              <a:gd name="connsiteX1" fmla="*/ 7196900 w 14393798"/>
              <a:gd name="connsiteY1" fmla="*/ 8102473 h 8102473"/>
              <a:gd name="connsiteX2" fmla="*/ 0 w 14393798"/>
              <a:gd name="connsiteY2" fmla="*/ 4051237 h 8102473"/>
              <a:gd name="connsiteX3" fmla="*/ 7196900 w 14393798"/>
              <a:gd name="connsiteY3" fmla="*/ 0 h 8102473"/>
              <a:gd name="connsiteX4" fmla="*/ 14393799 w 14393798"/>
              <a:gd name="connsiteY4" fmla="*/ 4051237 h 810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93798" h="8102473">
                <a:moveTo>
                  <a:pt x="14393799" y="4051237"/>
                </a:moveTo>
                <a:cubicBezTo>
                  <a:pt x="14393799" y="6288673"/>
                  <a:pt x="11171637" y="8102473"/>
                  <a:pt x="7196900" y="8102473"/>
                </a:cubicBezTo>
                <a:cubicBezTo>
                  <a:pt x="3222162" y="8102473"/>
                  <a:pt x="0" y="6288673"/>
                  <a:pt x="0" y="4051237"/>
                </a:cubicBezTo>
                <a:cubicBezTo>
                  <a:pt x="0" y="1813801"/>
                  <a:pt x="3222162" y="0"/>
                  <a:pt x="7196900" y="0"/>
                </a:cubicBezTo>
                <a:cubicBezTo>
                  <a:pt x="11171638" y="0"/>
                  <a:pt x="14393799" y="1813801"/>
                  <a:pt x="14393799" y="4051237"/>
                </a:cubicBezTo>
                <a:close/>
              </a:path>
            </a:pathLst>
          </a:custGeom>
          <a:gradFill>
            <a:gsLst>
              <a:gs pos="19000">
                <a:schemeClr val="accent2"/>
              </a:gs>
              <a:gs pos="51000">
                <a:schemeClr val="accent2">
                  <a:alpha val="0"/>
                </a:schemeClr>
              </a:gs>
            </a:gsLst>
            <a:path path="circle">
              <a:fillToRect l="50000" t="50000" r="50000" b="50000"/>
            </a:path>
          </a:gradFill>
          <a:ln w="6350" cap="flat">
            <a:noFill/>
            <a:prstDash val="solid"/>
            <a:miter/>
          </a:ln>
        </p:spPr>
        <p:txBody>
          <a:bodyPr rtlCol="0" anchor="ctr"/>
          <a:lstStyle/>
          <a:p>
            <a:endParaRPr lang="en-GB"/>
          </a:p>
        </p:txBody>
      </p:sp>
      <p:sp>
        <p:nvSpPr>
          <p:cNvPr id="2" name="Holder 2"/>
          <p:cNvSpPr>
            <a:spLocks noGrp="1"/>
          </p:cNvSpPr>
          <p:nvPr>
            <p:ph type="title" hasCustomPrompt="1"/>
          </p:nvPr>
        </p:nvSpPr>
        <p:spPr>
          <a:xfrm>
            <a:off x="1008875" y="2876604"/>
            <a:ext cx="16176801" cy="5502632"/>
          </a:xfrm>
          <a:prstGeom prst="rect">
            <a:avLst/>
          </a:prstGeom>
        </p:spPr>
        <p:txBody>
          <a:bodyPr lIns="0" tIns="0" rIns="0" bIns="0" anchor="ctr"/>
          <a:lstStyle>
            <a:lvl1pPr>
              <a:lnSpc>
                <a:spcPct val="90000"/>
              </a:lnSpc>
              <a:defRPr sz="11641" b="1" i="0" spc="-182">
                <a:solidFill>
                  <a:schemeClr val="bg1"/>
                </a:solidFill>
                <a:latin typeface="+mj-lt"/>
                <a:cs typeface="Arial" panose="020B0604020202020204" pitchFamily="34" charset="0"/>
              </a:defRPr>
            </a:lvl1pPr>
          </a:lstStyle>
          <a:p>
            <a:r>
              <a:rPr lang="en-IE"/>
              <a:t>Insert quote, statistic or other point of interest here</a:t>
            </a:r>
            <a:endParaRPr/>
          </a:p>
        </p:txBody>
      </p:sp>
      <p:sp>
        <p:nvSpPr>
          <p:cNvPr id="6" name="Holder 6"/>
          <p:cNvSpPr>
            <a:spLocks noGrp="1"/>
          </p:cNvSpPr>
          <p:nvPr>
            <p:ph type="sldNum" sz="quarter" idx="7"/>
          </p:nvPr>
        </p:nvSpPr>
        <p:spPr>
          <a:xfrm>
            <a:off x="17726776" y="12522750"/>
            <a:ext cx="5607955" cy="685800"/>
          </a:xfrm>
          <a:prstGeom prst="rect">
            <a:avLst/>
          </a:prstGeom>
        </p:spPr>
        <p:txBody>
          <a:bodyPr lIns="0" tIns="0" rIns="0" bIns="0" anchor="b"/>
          <a:lstStyle>
            <a:lvl1pPr algn="r">
              <a:defRPr sz="2546">
                <a:solidFill>
                  <a:schemeClr val="bg1"/>
                </a:solidFill>
                <a:latin typeface="+mn-lt"/>
                <a:cs typeface="Arial" panose="020B0604020202020204" pitchFamily="34" charset="0"/>
              </a:defRPr>
            </a:lvl1pPr>
          </a:lstStyle>
          <a:p>
            <a:fld id="{B6F15528-21DE-4FAA-801E-634DDDAF4B2B}" type="slidenum">
              <a:rPr lang="en-IE" smtClean="0"/>
              <a:pPr/>
              <a:t>‹#›</a:t>
            </a:fld>
            <a:endParaRPr lang="en-IE"/>
          </a:p>
        </p:txBody>
      </p:sp>
      <p:pic>
        <p:nvPicPr>
          <p:cNvPr id="9" name="Picture 8">
            <a:extLst>
              <a:ext uri="{FF2B5EF4-FFF2-40B4-BE49-F238E27FC236}">
                <a16:creationId xmlns:a16="http://schemas.microsoft.com/office/drawing/2014/main" id="{A7483929-D4E4-9C88-3141-736F4F79933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08874" y="12524257"/>
            <a:ext cx="1970868" cy="524078"/>
          </a:xfrm>
          <a:prstGeom prst="rect">
            <a:avLst/>
          </a:prstGeom>
        </p:spPr>
      </p:pic>
      <p:sp>
        <p:nvSpPr>
          <p:cNvPr id="13" name="Text Placeholder 12">
            <a:extLst>
              <a:ext uri="{FF2B5EF4-FFF2-40B4-BE49-F238E27FC236}">
                <a16:creationId xmlns:a16="http://schemas.microsoft.com/office/drawing/2014/main" id="{EDB40E8B-F851-8302-389F-8C1920C37A0B}"/>
              </a:ext>
            </a:extLst>
          </p:cNvPr>
          <p:cNvSpPr>
            <a:spLocks noGrp="1"/>
          </p:cNvSpPr>
          <p:nvPr>
            <p:ph type="body" sz="quarter" idx="11" hasCustomPrompt="1"/>
          </p:nvPr>
        </p:nvSpPr>
        <p:spPr>
          <a:xfrm>
            <a:off x="7753316" y="12522134"/>
            <a:ext cx="8875784" cy="687340"/>
          </a:xfrm>
          <a:prstGeom prst="rect">
            <a:avLst/>
          </a:prstGeom>
        </p:spPr>
        <p:txBody>
          <a:bodyPr anchor="b"/>
          <a:lstStyle>
            <a:lvl1pPr algn="ctr">
              <a:defRPr sz="3396">
                <a:solidFill>
                  <a:schemeClr val="bg1"/>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a:t>Title of Presentation</a:t>
            </a:r>
            <a:endParaRPr lang="en-US"/>
          </a:p>
        </p:txBody>
      </p:sp>
      <p:sp>
        <p:nvSpPr>
          <p:cNvPr id="3" name="Text Placeholder 15">
            <a:extLst>
              <a:ext uri="{FF2B5EF4-FFF2-40B4-BE49-F238E27FC236}">
                <a16:creationId xmlns:a16="http://schemas.microsoft.com/office/drawing/2014/main" id="{BC3E7CF7-4FE7-3451-0855-41EC443EFAD8}"/>
              </a:ext>
            </a:extLst>
          </p:cNvPr>
          <p:cNvSpPr>
            <a:spLocks noGrp="1"/>
          </p:cNvSpPr>
          <p:nvPr>
            <p:ph type="body" sz="quarter" idx="12" hasCustomPrompt="1"/>
          </p:nvPr>
        </p:nvSpPr>
        <p:spPr>
          <a:xfrm>
            <a:off x="1008875" y="1219202"/>
            <a:ext cx="2025450" cy="704120"/>
          </a:xfrm>
          <a:prstGeom prst="roundRect">
            <a:avLst>
              <a:gd name="adj" fmla="val 50000"/>
            </a:avLst>
          </a:prstGeom>
          <a:solidFill>
            <a:schemeClr val="accent2"/>
          </a:solidFill>
        </p:spPr>
        <p:txBody>
          <a:bodyPr anchor="ctr"/>
          <a:lstStyle>
            <a:lvl1pPr algn="ctr">
              <a:defRPr sz="2546">
                <a:solidFill>
                  <a:srgbClr val="363A92"/>
                </a:solidFill>
                <a:latin typeface="+mn-lt"/>
                <a:cs typeface="Arial" panose="020B0604020202020204" pitchFamily="34" charset="0"/>
              </a:defRPr>
            </a:lvl1pPr>
            <a:lvl2pPr>
              <a:defRPr sz="2546">
                <a:solidFill>
                  <a:srgbClr val="363A92"/>
                </a:solidFill>
                <a:latin typeface="Arial" panose="020B0604020202020204" pitchFamily="34" charset="0"/>
                <a:cs typeface="Arial" panose="020B0604020202020204" pitchFamily="34" charset="0"/>
              </a:defRPr>
            </a:lvl2pPr>
            <a:lvl3pPr>
              <a:defRPr sz="2546">
                <a:solidFill>
                  <a:srgbClr val="363A92"/>
                </a:solidFill>
                <a:latin typeface="Arial" panose="020B0604020202020204" pitchFamily="34" charset="0"/>
                <a:cs typeface="Arial" panose="020B0604020202020204" pitchFamily="34" charset="0"/>
              </a:defRPr>
            </a:lvl3pPr>
            <a:lvl4pPr>
              <a:defRPr sz="2546">
                <a:solidFill>
                  <a:srgbClr val="363A92"/>
                </a:solidFill>
                <a:latin typeface="Arial" panose="020B0604020202020204" pitchFamily="34" charset="0"/>
                <a:cs typeface="Arial" panose="020B0604020202020204" pitchFamily="34" charset="0"/>
              </a:defRPr>
            </a:lvl4pPr>
            <a:lvl5pPr>
              <a:defRPr sz="2546">
                <a:solidFill>
                  <a:srgbClr val="363A92"/>
                </a:solidFill>
                <a:latin typeface="Arial" panose="020B0604020202020204" pitchFamily="34" charset="0"/>
                <a:cs typeface="Arial" panose="020B0604020202020204" pitchFamily="34" charset="0"/>
              </a:defRPr>
            </a:lvl5pPr>
          </a:lstStyle>
          <a:p>
            <a:pPr lvl="0"/>
            <a:r>
              <a:rPr lang="en-GB"/>
              <a:t>QUOTE</a:t>
            </a:r>
            <a:endParaRPr lang="en-US"/>
          </a:p>
        </p:txBody>
      </p:sp>
      <p:sp>
        <p:nvSpPr>
          <p:cNvPr id="7" name="Text Placeholder 12">
            <a:extLst>
              <a:ext uri="{FF2B5EF4-FFF2-40B4-BE49-F238E27FC236}">
                <a16:creationId xmlns:a16="http://schemas.microsoft.com/office/drawing/2014/main" id="{3C1665C8-0BDF-AE71-1871-C8B7FC89E35E}"/>
              </a:ext>
            </a:extLst>
          </p:cNvPr>
          <p:cNvSpPr>
            <a:spLocks noGrp="1"/>
          </p:cNvSpPr>
          <p:nvPr>
            <p:ph type="body" sz="quarter" idx="13" hasCustomPrompt="1"/>
          </p:nvPr>
        </p:nvSpPr>
        <p:spPr>
          <a:xfrm>
            <a:off x="1009771" y="9330718"/>
            <a:ext cx="8875784" cy="687340"/>
          </a:xfrm>
          <a:prstGeom prst="rect">
            <a:avLst/>
          </a:prstGeom>
        </p:spPr>
        <p:txBody>
          <a:bodyPr anchor="b"/>
          <a:lstStyle>
            <a:lvl1pPr algn="l">
              <a:defRPr sz="3396">
                <a:solidFill>
                  <a:schemeClr val="bg1"/>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a:t>Source</a:t>
            </a:r>
            <a:endParaRPr lang="en-US"/>
          </a:p>
        </p:txBody>
      </p:sp>
      <p:sp>
        <p:nvSpPr>
          <p:cNvPr id="287" name="Freeform: Shape 286">
            <a:extLst>
              <a:ext uri="{FF2B5EF4-FFF2-40B4-BE49-F238E27FC236}">
                <a16:creationId xmlns:a16="http://schemas.microsoft.com/office/drawing/2014/main" id="{4F1B1314-1146-6AAC-0B3E-19921E6AD93B}"/>
              </a:ext>
            </a:extLst>
          </p:cNvPr>
          <p:cNvSpPr/>
          <p:nvPr userDrawn="1"/>
        </p:nvSpPr>
        <p:spPr>
          <a:xfrm>
            <a:off x="5348340" y="8379237"/>
            <a:ext cx="38554691" cy="21704346"/>
          </a:xfrm>
          <a:custGeom>
            <a:avLst/>
            <a:gdLst>
              <a:gd name="connsiteX0" fmla="*/ 13648182 w 13648182"/>
              <a:gd name="connsiteY0" fmla="*/ 3841369 h 7682738"/>
              <a:gd name="connsiteX1" fmla="*/ 6824091 w 13648182"/>
              <a:gd name="connsiteY1" fmla="*/ 7682738 h 7682738"/>
              <a:gd name="connsiteX2" fmla="*/ 0 w 13648182"/>
              <a:gd name="connsiteY2" fmla="*/ 3841369 h 7682738"/>
              <a:gd name="connsiteX3" fmla="*/ 6824091 w 13648182"/>
              <a:gd name="connsiteY3" fmla="*/ 0 h 7682738"/>
              <a:gd name="connsiteX4" fmla="*/ 13648182 w 13648182"/>
              <a:gd name="connsiteY4" fmla="*/ 3841369 h 7682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8182" h="7682738">
                <a:moveTo>
                  <a:pt x="13648182" y="3841369"/>
                </a:moveTo>
                <a:cubicBezTo>
                  <a:pt x="13648182" y="5962898"/>
                  <a:pt x="10592932" y="7682738"/>
                  <a:pt x="6824091" y="7682738"/>
                </a:cubicBezTo>
                <a:cubicBezTo>
                  <a:pt x="3055249" y="7682738"/>
                  <a:pt x="0" y="5962898"/>
                  <a:pt x="0" y="3841369"/>
                </a:cubicBezTo>
                <a:cubicBezTo>
                  <a:pt x="0" y="1719839"/>
                  <a:pt x="3055249" y="0"/>
                  <a:pt x="6824091" y="0"/>
                </a:cubicBezTo>
                <a:cubicBezTo>
                  <a:pt x="10592932" y="0"/>
                  <a:pt x="13648182" y="1719839"/>
                  <a:pt x="13648182" y="3841369"/>
                </a:cubicBezTo>
                <a:close/>
              </a:path>
            </a:pathLst>
          </a:custGeom>
          <a:gradFill>
            <a:gsLst>
              <a:gs pos="10000">
                <a:srgbClr val="8AD6F7"/>
              </a:gs>
              <a:gs pos="49000">
                <a:srgbClr val="8AD6F7">
                  <a:alpha val="0"/>
                </a:srgbClr>
              </a:gs>
            </a:gsLst>
            <a:path path="circle">
              <a:fillToRect l="50000" t="50000" r="50000" b="50000"/>
            </a:path>
          </a:gradFill>
          <a:ln w="635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C0352751-1872-1CD1-5081-FF4012D3C9B5}"/>
              </a:ext>
            </a:extLst>
          </p:cNvPr>
          <p:cNvSpPr/>
          <p:nvPr userDrawn="1"/>
        </p:nvSpPr>
        <p:spPr>
          <a:xfrm>
            <a:off x="-19416032" y="-18288000"/>
            <a:ext cx="63260698" cy="50292000"/>
          </a:xfrm>
          <a:custGeom>
            <a:avLst/>
            <a:gdLst>
              <a:gd name="connsiteX0" fmla="*/ 9708048 w 31632408"/>
              <a:gd name="connsiteY0" fmla="*/ 9144000 h 25146000"/>
              <a:gd name="connsiteX1" fmla="*/ 9708048 w 31632408"/>
              <a:gd name="connsiteY1" fmla="*/ 16002000 h 25146000"/>
              <a:gd name="connsiteX2" fmla="*/ 21901248 w 31632408"/>
              <a:gd name="connsiteY2" fmla="*/ 16002000 h 25146000"/>
              <a:gd name="connsiteX3" fmla="*/ 21901248 w 31632408"/>
              <a:gd name="connsiteY3" fmla="*/ 9144000 h 25146000"/>
              <a:gd name="connsiteX4" fmla="*/ 0 w 31632408"/>
              <a:gd name="connsiteY4" fmla="*/ 0 h 25146000"/>
              <a:gd name="connsiteX5" fmla="*/ 31632408 w 31632408"/>
              <a:gd name="connsiteY5" fmla="*/ 0 h 25146000"/>
              <a:gd name="connsiteX6" fmla="*/ 31632408 w 31632408"/>
              <a:gd name="connsiteY6" fmla="*/ 25146000 h 25146000"/>
              <a:gd name="connsiteX7" fmla="*/ 0 w 31632408"/>
              <a:gd name="connsiteY7" fmla="*/ 25146000 h 2514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32408" h="25146000">
                <a:moveTo>
                  <a:pt x="9708048" y="9144000"/>
                </a:moveTo>
                <a:lnTo>
                  <a:pt x="9708048" y="16002000"/>
                </a:lnTo>
                <a:lnTo>
                  <a:pt x="21901248" y="16002000"/>
                </a:lnTo>
                <a:lnTo>
                  <a:pt x="21901248" y="9144000"/>
                </a:lnTo>
                <a:close/>
                <a:moveTo>
                  <a:pt x="0" y="0"/>
                </a:moveTo>
                <a:lnTo>
                  <a:pt x="31632408" y="0"/>
                </a:lnTo>
                <a:lnTo>
                  <a:pt x="31632408" y="25146000"/>
                </a:lnTo>
                <a:lnTo>
                  <a:pt x="0" y="25146000"/>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4007556588"/>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Pull Quote Light Blue &amp; Green">
    <p:bg>
      <p:bgPr>
        <a:solidFill>
          <a:schemeClr val="accent5"/>
        </a:solidFill>
        <a:effectLst/>
      </p:bgPr>
    </p:bg>
    <p:spTree>
      <p:nvGrpSpPr>
        <p:cNvPr id="1" name=""/>
        <p:cNvGrpSpPr/>
        <p:nvPr/>
      </p:nvGrpSpPr>
      <p:grpSpPr>
        <a:xfrm>
          <a:off x="0" y="0"/>
          <a:ext cx="0" cy="0"/>
          <a:chOff x="0" y="0"/>
          <a:chExt cx="0" cy="0"/>
        </a:xfrm>
      </p:grpSpPr>
      <p:grpSp>
        <p:nvGrpSpPr>
          <p:cNvPr id="8" name="Graphic 38">
            <a:extLst>
              <a:ext uri="{FF2B5EF4-FFF2-40B4-BE49-F238E27FC236}">
                <a16:creationId xmlns:a16="http://schemas.microsoft.com/office/drawing/2014/main" id="{1F104258-7732-4A9E-98DF-F0AE92DF029C}"/>
              </a:ext>
            </a:extLst>
          </p:cNvPr>
          <p:cNvGrpSpPr/>
          <p:nvPr userDrawn="1"/>
        </p:nvGrpSpPr>
        <p:grpSpPr>
          <a:xfrm>
            <a:off x="4727635" y="-9601200"/>
            <a:ext cx="23136540" cy="25511092"/>
            <a:chOff x="3898089" y="-7927802"/>
            <a:chExt cx="19076837" cy="21034840"/>
          </a:xfrm>
        </p:grpSpPr>
        <p:sp>
          <p:nvSpPr>
            <p:cNvPr id="10" name="Freeform: Shape 9">
              <a:extLst>
                <a:ext uri="{FF2B5EF4-FFF2-40B4-BE49-F238E27FC236}">
                  <a16:creationId xmlns:a16="http://schemas.microsoft.com/office/drawing/2014/main" id="{53013346-83B1-8747-4E9B-78A45E3F9B72}"/>
                </a:ext>
              </a:extLst>
            </p:cNvPr>
            <p:cNvSpPr/>
            <p:nvPr/>
          </p:nvSpPr>
          <p:spPr>
            <a:xfrm>
              <a:off x="3898089" y="-265867"/>
              <a:ext cx="13372905" cy="13372905"/>
            </a:xfrm>
            <a:custGeom>
              <a:avLst/>
              <a:gdLst>
                <a:gd name="connsiteX0" fmla="*/ 13372905 w 13372905"/>
                <a:gd name="connsiteY0" fmla="*/ 6686453 h 13372905"/>
                <a:gd name="connsiteX1" fmla="*/ 6686452 w 13372905"/>
                <a:gd name="connsiteY1" fmla="*/ 13372905 h 13372905"/>
                <a:gd name="connsiteX2" fmla="*/ -1 w 13372905"/>
                <a:gd name="connsiteY2" fmla="*/ 6686452 h 13372905"/>
                <a:gd name="connsiteX3" fmla="*/ 6686452 w 13372905"/>
                <a:gd name="connsiteY3" fmla="*/ -1 h 13372905"/>
                <a:gd name="connsiteX4" fmla="*/ 13372905 w 13372905"/>
                <a:gd name="connsiteY4" fmla="*/ 6686453 h 13372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2905" h="13372905">
                  <a:moveTo>
                    <a:pt x="13372905" y="6686453"/>
                  </a:moveTo>
                  <a:cubicBezTo>
                    <a:pt x="13372905" y="10379278"/>
                    <a:pt x="10379278" y="13372905"/>
                    <a:pt x="6686452" y="13372905"/>
                  </a:cubicBezTo>
                  <a:cubicBezTo>
                    <a:pt x="2993626" y="13372905"/>
                    <a:pt x="-1" y="10379278"/>
                    <a:pt x="-1" y="6686452"/>
                  </a:cubicBezTo>
                  <a:cubicBezTo>
                    <a:pt x="-1" y="2993626"/>
                    <a:pt x="2993626" y="-1"/>
                    <a:pt x="6686452" y="-1"/>
                  </a:cubicBezTo>
                  <a:cubicBezTo>
                    <a:pt x="10379278" y="-1"/>
                    <a:pt x="13372905" y="2993626"/>
                    <a:pt x="13372905" y="6686453"/>
                  </a:cubicBezTo>
                  <a:close/>
                </a:path>
              </a:pathLst>
            </a:custGeom>
            <a:gradFill flip="none" rotWithShape="1">
              <a:gsLst>
                <a:gs pos="22000">
                  <a:schemeClr val="accent3"/>
                </a:gs>
                <a:gs pos="88000">
                  <a:srgbClr val="C7E634"/>
                </a:gs>
              </a:gsLst>
              <a:lin ang="8400000" scaled="0"/>
              <a:tileRect/>
            </a:gradFill>
            <a:ln w="10502"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F5CD514-47A9-83AD-F9A5-E62C1B578B4B}"/>
                </a:ext>
              </a:extLst>
            </p:cNvPr>
            <p:cNvSpPr/>
            <p:nvPr/>
          </p:nvSpPr>
          <p:spPr>
            <a:xfrm>
              <a:off x="5117073" y="-7927802"/>
              <a:ext cx="17857853" cy="17857853"/>
            </a:xfrm>
            <a:custGeom>
              <a:avLst/>
              <a:gdLst>
                <a:gd name="connsiteX0" fmla="*/ 17857852 w 17857853"/>
                <a:gd name="connsiteY0" fmla="*/ 8928927 h 17857853"/>
                <a:gd name="connsiteX1" fmla="*/ 8928926 w 17857853"/>
                <a:gd name="connsiteY1" fmla="*/ 17857854 h 17857853"/>
                <a:gd name="connsiteX2" fmla="*/ -1 w 17857853"/>
                <a:gd name="connsiteY2" fmla="*/ 8928926 h 17857853"/>
                <a:gd name="connsiteX3" fmla="*/ 8928926 w 17857853"/>
                <a:gd name="connsiteY3" fmla="*/ 0 h 17857853"/>
                <a:gd name="connsiteX4" fmla="*/ 17857852 w 17857853"/>
                <a:gd name="connsiteY4" fmla="*/ 8928927 h 17857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7853" h="17857853">
                  <a:moveTo>
                    <a:pt x="17857852" y="8928927"/>
                  </a:moveTo>
                  <a:cubicBezTo>
                    <a:pt x="17857852" y="13860236"/>
                    <a:pt x="13860236" y="17857854"/>
                    <a:pt x="8928926" y="17857854"/>
                  </a:cubicBezTo>
                  <a:cubicBezTo>
                    <a:pt x="3997616" y="17857854"/>
                    <a:pt x="-1" y="13860236"/>
                    <a:pt x="-1" y="8928926"/>
                  </a:cubicBezTo>
                  <a:cubicBezTo>
                    <a:pt x="-1" y="3997617"/>
                    <a:pt x="3997616" y="0"/>
                    <a:pt x="8928926" y="0"/>
                  </a:cubicBezTo>
                  <a:cubicBezTo>
                    <a:pt x="13860236" y="0"/>
                    <a:pt x="17857852" y="3997616"/>
                    <a:pt x="17857852" y="8928927"/>
                  </a:cubicBezTo>
                  <a:close/>
                </a:path>
              </a:pathLst>
            </a:custGeom>
            <a:gradFill>
              <a:gsLst>
                <a:gs pos="10000">
                  <a:schemeClr val="accent3"/>
                </a:gs>
                <a:gs pos="72000">
                  <a:schemeClr val="accent3">
                    <a:alpha val="0"/>
                  </a:schemeClr>
                </a:gs>
              </a:gsLst>
              <a:path path="circle">
                <a:fillToRect l="50000" t="50000" r="50000" b="50000"/>
              </a:path>
            </a:gradFill>
            <a:ln w="10502"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67C9612-7BDD-0778-AF69-DCBD70396E61}"/>
                </a:ext>
              </a:extLst>
            </p:cNvPr>
            <p:cNvSpPr/>
            <p:nvPr/>
          </p:nvSpPr>
          <p:spPr>
            <a:xfrm>
              <a:off x="5864600" y="-4939903"/>
              <a:ext cx="11882054" cy="11882054"/>
            </a:xfrm>
            <a:custGeom>
              <a:avLst/>
              <a:gdLst>
                <a:gd name="connsiteX0" fmla="*/ 11882054 w 11882054"/>
                <a:gd name="connsiteY0" fmla="*/ 5941028 h 11882054"/>
                <a:gd name="connsiteX1" fmla="*/ 5941027 w 11882054"/>
                <a:gd name="connsiteY1" fmla="*/ 11882055 h 11882054"/>
                <a:gd name="connsiteX2" fmla="*/ -1 w 11882054"/>
                <a:gd name="connsiteY2" fmla="*/ 5941028 h 11882054"/>
                <a:gd name="connsiteX3" fmla="*/ 5941027 w 11882054"/>
                <a:gd name="connsiteY3" fmla="*/ 0 h 11882054"/>
                <a:gd name="connsiteX4" fmla="*/ 11882054 w 11882054"/>
                <a:gd name="connsiteY4" fmla="*/ 5941028 h 1188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2054" h="11882054">
                  <a:moveTo>
                    <a:pt x="11882054" y="5941028"/>
                  </a:moveTo>
                  <a:cubicBezTo>
                    <a:pt x="11882054" y="9222166"/>
                    <a:pt x="9222166" y="11882055"/>
                    <a:pt x="5941027" y="11882055"/>
                  </a:cubicBezTo>
                  <a:cubicBezTo>
                    <a:pt x="2659888" y="11882055"/>
                    <a:pt x="-1" y="9222166"/>
                    <a:pt x="-1" y="5941028"/>
                  </a:cubicBezTo>
                  <a:cubicBezTo>
                    <a:pt x="-1" y="2659889"/>
                    <a:pt x="2659888" y="0"/>
                    <a:pt x="5941027" y="0"/>
                  </a:cubicBezTo>
                  <a:cubicBezTo>
                    <a:pt x="9222165" y="0"/>
                    <a:pt x="11882054" y="2659889"/>
                    <a:pt x="11882054" y="5941028"/>
                  </a:cubicBezTo>
                  <a:close/>
                </a:path>
              </a:pathLst>
            </a:custGeom>
            <a:gradFill>
              <a:gsLst>
                <a:gs pos="10000">
                  <a:schemeClr val="accent3"/>
                </a:gs>
                <a:gs pos="67000">
                  <a:schemeClr val="accent3">
                    <a:alpha val="0"/>
                  </a:schemeClr>
                </a:gs>
              </a:gsLst>
              <a:path path="circle">
                <a:fillToRect l="50000" t="50000" r="50000" b="50000"/>
              </a:path>
            </a:gradFill>
            <a:ln w="10502" cap="flat">
              <a:noFill/>
              <a:prstDash val="solid"/>
              <a:miter/>
            </a:ln>
          </p:spPr>
          <p:txBody>
            <a:bodyPr rtlCol="0" anchor="ctr"/>
            <a:lstStyle/>
            <a:p>
              <a:endParaRPr lang="en-GB"/>
            </a:p>
          </p:txBody>
        </p:sp>
      </p:grpSp>
      <p:sp>
        <p:nvSpPr>
          <p:cNvPr id="9" name="Freeform: Shape 8">
            <a:extLst>
              <a:ext uri="{FF2B5EF4-FFF2-40B4-BE49-F238E27FC236}">
                <a16:creationId xmlns:a16="http://schemas.microsoft.com/office/drawing/2014/main" id="{B6571B33-5BE8-79B6-9FEC-38933B1A7C57}"/>
              </a:ext>
            </a:extLst>
          </p:cNvPr>
          <p:cNvSpPr/>
          <p:nvPr userDrawn="1"/>
        </p:nvSpPr>
        <p:spPr>
          <a:xfrm>
            <a:off x="-8512291" y="-9601200"/>
            <a:ext cx="41407003" cy="32918400"/>
          </a:xfrm>
          <a:custGeom>
            <a:avLst/>
            <a:gdLst>
              <a:gd name="connsiteX0" fmla="*/ 4255824 w 20704849"/>
              <a:gd name="connsiteY0" fmla="*/ 4800600 h 16459200"/>
              <a:gd name="connsiteX1" fmla="*/ 4255824 w 20704849"/>
              <a:gd name="connsiteY1" fmla="*/ 11658600 h 16459200"/>
              <a:gd name="connsiteX2" fmla="*/ 16449024 w 20704849"/>
              <a:gd name="connsiteY2" fmla="*/ 11658600 h 16459200"/>
              <a:gd name="connsiteX3" fmla="*/ 16449024 w 20704849"/>
              <a:gd name="connsiteY3" fmla="*/ 4800600 h 16459200"/>
              <a:gd name="connsiteX4" fmla="*/ 0 w 20704849"/>
              <a:gd name="connsiteY4" fmla="*/ 0 h 16459200"/>
              <a:gd name="connsiteX5" fmla="*/ 20704849 w 20704849"/>
              <a:gd name="connsiteY5" fmla="*/ 0 h 16459200"/>
              <a:gd name="connsiteX6" fmla="*/ 20704849 w 20704849"/>
              <a:gd name="connsiteY6" fmla="*/ 16459200 h 16459200"/>
              <a:gd name="connsiteX7" fmla="*/ 0 w 20704849"/>
              <a:gd name="connsiteY7" fmla="*/ 16459200 h 164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4849" h="16459200">
                <a:moveTo>
                  <a:pt x="4255824" y="4800600"/>
                </a:moveTo>
                <a:lnTo>
                  <a:pt x="4255824" y="11658600"/>
                </a:lnTo>
                <a:lnTo>
                  <a:pt x="16449024" y="11658600"/>
                </a:lnTo>
                <a:lnTo>
                  <a:pt x="16449024" y="4800600"/>
                </a:lnTo>
                <a:close/>
                <a:moveTo>
                  <a:pt x="0" y="0"/>
                </a:moveTo>
                <a:lnTo>
                  <a:pt x="20704849" y="0"/>
                </a:lnTo>
                <a:lnTo>
                  <a:pt x="20704849" y="16459200"/>
                </a:lnTo>
                <a:lnTo>
                  <a:pt x="0" y="16459200"/>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Holder 2"/>
          <p:cNvSpPr>
            <a:spLocks noGrp="1"/>
          </p:cNvSpPr>
          <p:nvPr userDrawn="1">
            <p:ph type="title" hasCustomPrompt="1"/>
          </p:nvPr>
        </p:nvSpPr>
        <p:spPr>
          <a:xfrm>
            <a:off x="1008875" y="2876604"/>
            <a:ext cx="16176801" cy="5502632"/>
          </a:xfrm>
          <a:prstGeom prst="rect">
            <a:avLst/>
          </a:prstGeom>
        </p:spPr>
        <p:txBody>
          <a:bodyPr lIns="0" tIns="0" rIns="0" bIns="0" anchor="ctr"/>
          <a:lstStyle>
            <a:lvl1pPr>
              <a:lnSpc>
                <a:spcPct val="90000"/>
              </a:lnSpc>
              <a:defRPr sz="11641" b="1" i="0" spc="-182">
                <a:solidFill>
                  <a:srgbClr val="363A92"/>
                </a:solidFill>
                <a:latin typeface="+mj-lt"/>
                <a:cs typeface="Arial" panose="020B0604020202020204" pitchFamily="34" charset="0"/>
              </a:defRPr>
            </a:lvl1pPr>
          </a:lstStyle>
          <a:p>
            <a:r>
              <a:rPr lang="en-IE"/>
              <a:t>Insert quote, statistic or other point of interest here</a:t>
            </a:r>
            <a:endParaRPr/>
          </a:p>
        </p:txBody>
      </p:sp>
      <p:sp>
        <p:nvSpPr>
          <p:cNvPr id="6" name="Holder 6"/>
          <p:cNvSpPr>
            <a:spLocks noGrp="1"/>
          </p:cNvSpPr>
          <p:nvPr userDrawn="1">
            <p:ph type="sldNum" sz="quarter" idx="7"/>
          </p:nvPr>
        </p:nvSpPr>
        <p:spPr>
          <a:xfrm>
            <a:off x="17727486" y="12522750"/>
            <a:ext cx="5607955" cy="685800"/>
          </a:xfrm>
          <a:prstGeom prst="rect">
            <a:avLst/>
          </a:prstGeom>
        </p:spPr>
        <p:txBody>
          <a:bodyPr lIns="0" tIns="0" rIns="0" bIns="0" anchor="b"/>
          <a:lstStyle>
            <a:lvl1pPr algn="r">
              <a:defRPr sz="2546">
                <a:solidFill>
                  <a:srgbClr val="363A92"/>
                </a:solidFill>
                <a:latin typeface="+mn-lt"/>
                <a:cs typeface="Arial" panose="020B0604020202020204" pitchFamily="34" charset="0"/>
              </a:defRPr>
            </a:lvl1pPr>
          </a:lstStyle>
          <a:p>
            <a:fld id="{B6F15528-21DE-4FAA-801E-634DDDAF4B2B}" type="slidenum">
              <a:rPr lang="en-IE" smtClean="0"/>
              <a:pPr/>
              <a:t>‹#›</a:t>
            </a:fld>
            <a:endParaRPr lang="en-IE"/>
          </a:p>
        </p:txBody>
      </p:sp>
      <p:sp>
        <p:nvSpPr>
          <p:cNvPr id="13" name="Text Placeholder 12">
            <a:extLst>
              <a:ext uri="{FF2B5EF4-FFF2-40B4-BE49-F238E27FC236}">
                <a16:creationId xmlns:a16="http://schemas.microsoft.com/office/drawing/2014/main" id="{EDB40E8B-F851-8302-389F-8C1920C37A0B}"/>
              </a:ext>
            </a:extLst>
          </p:cNvPr>
          <p:cNvSpPr>
            <a:spLocks noGrp="1"/>
          </p:cNvSpPr>
          <p:nvPr userDrawn="1">
            <p:ph type="body" sz="quarter" idx="11" hasCustomPrompt="1"/>
          </p:nvPr>
        </p:nvSpPr>
        <p:spPr>
          <a:xfrm>
            <a:off x="7753316" y="12522134"/>
            <a:ext cx="8875784" cy="687340"/>
          </a:xfrm>
          <a:prstGeom prst="rect">
            <a:avLst/>
          </a:prstGeom>
        </p:spPr>
        <p:txBody>
          <a:bodyPr anchor="b"/>
          <a:lstStyle>
            <a:lvl1pPr algn="ctr">
              <a:defRPr sz="3396">
                <a:solidFill>
                  <a:srgbClr val="363A92"/>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a:t>Title of Presentation</a:t>
            </a:r>
            <a:endParaRPr lang="en-US"/>
          </a:p>
        </p:txBody>
      </p:sp>
      <p:sp>
        <p:nvSpPr>
          <p:cNvPr id="3" name="Text Placeholder 15">
            <a:extLst>
              <a:ext uri="{FF2B5EF4-FFF2-40B4-BE49-F238E27FC236}">
                <a16:creationId xmlns:a16="http://schemas.microsoft.com/office/drawing/2014/main" id="{BC3E7CF7-4FE7-3451-0855-41EC443EFAD8}"/>
              </a:ext>
            </a:extLst>
          </p:cNvPr>
          <p:cNvSpPr>
            <a:spLocks noGrp="1"/>
          </p:cNvSpPr>
          <p:nvPr userDrawn="1">
            <p:ph type="body" sz="quarter" idx="12" hasCustomPrompt="1"/>
          </p:nvPr>
        </p:nvSpPr>
        <p:spPr>
          <a:xfrm>
            <a:off x="1008875" y="1219202"/>
            <a:ext cx="2025450" cy="704120"/>
          </a:xfrm>
          <a:prstGeom prst="roundRect">
            <a:avLst>
              <a:gd name="adj" fmla="val 50000"/>
            </a:avLst>
          </a:prstGeom>
          <a:solidFill>
            <a:schemeClr val="accent1"/>
          </a:solidFill>
        </p:spPr>
        <p:txBody>
          <a:bodyPr anchor="ctr"/>
          <a:lstStyle>
            <a:lvl1pPr algn="ctr">
              <a:defRPr sz="2546">
                <a:solidFill>
                  <a:schemeClr val="bg1"/>
                </a:solidFill>
                <a:latin typeface="+mn-lt"/>
                <a:cs typeface="Arial" panose="020B0604020202020204" pitchFamily="34" charset="0"/>
              </a:defRPr>
            </a:lvl1pPr>
            <a:lvl2pPr>
              <a:defRPr sz="2546">
                <a:solidFill>
                  <a:srgbClr val="363A92"/>
                </a:solidFill>
                <a:latin typeface="Arial" panose="020B0604020202020204" pitchFamily="34" charset="0"/>
                <a:cs typeface="Arial" panose="020B0604020202020204" pitchFamily="34" charset="0"/>
              </a:defRPr>
            </a:lvl2pPr>
            <a:lvl3pPr>
              <a:defRPr sz="2546">
                <a:solidFill>
                  <a:srgbClr val="363A92"/>
                </a:solidFill>
                <a:latin typeface="Arial" panose="020B0604020202020204" pitchFamily="34" charset="0"/>
                <a:cs typeface="Arial" panose="020B0604020202020204" pitchFamily="34" charset="0"/>
              </a:defRPr>
            </a:lvl3pPr>
            <a:lvl4pPr>
              <a:defRPr sz="2546">
                <a:solidFill>
                  <a:srgbClr val="363A92"/>
                </a:solidFill>
                <a:latin typeface="Arial" panose="020B0604020202020204" pitchFamily="34" charset="0"/>
                <a:cs typeface="Arial" panose="020B0604020202020204" pitchFamily="34" charset="0"/>
              </a:defRPr>
            </a:lvl4pPr>
            <a:lvl5pPr>
              <a:defRPr sz="2546">
                <a:solidFill>
                  <a:srgbClr val="363A92"/>
                </a:solidFill>
                <a:latin typeface="Arial" panose="020B0604020202020204" pitchFamily="34" charset="0"/>
                <a:cs typeface="Arial" panose="020B0604020202020204" pitchFamily="34" charset="0"/>
              </a:defRPr>
            </a:lvl5pPr>
          </a:lstStyle>
          <a:p>
            <a:pPr lvl="0"/>
            <a:r>
              <a:rPr lang="en-GB"/>
              <a:t>QUOTE</a:t>
            </a:r>
            <a:endParaRPr lang="en-US"/>
          </a:p>
        </p:txBody>
      </p:sp>
      <p:sp>
        <p:nvSpPr>
          <p:cNvPr id="7" name="Text Placeholder 12">
            <a:extLst>
              <a:ext uri="{FF2B5EF4-FFF2-40B4-BE49-F238E27FC236}">
                <a16:creationId xmlns:a16="http://schemas.microsoft.com/office/drawing/2014/main" id="{3C1665C8-0BDF-AE71-1871-C8B7FC89E35E}"/>
              </a:ext>
            </a:extLst>
          </p:cNvPr>
          <p:cNvSpPr>
            <a:spLocks noGrp="1"/>
          </p:cNvSpPr>
          <p:nvPr userDrawn="1">
            <p:ph type="body" sz="quarter" idx="13" hasCustomPrompt="1"/>
          </p:nvPr>
        </p:nvSpPr>
        <p:spPr>
          <a:xfrm>
            <a:off x="1009771" y="9330718"/>
            <a:ext cx="8875784" cy="687340"/>
          </a:xfrm>
          <a:prstGeom prst="rect">
            <a:avLst/>
          </a:prstGeom>
        </p:spPr>
        <p:txBody>
          <a:bodyPr anchor="b"/>
          <a:lstStyle>
            <a:lvl1pPr algn="l">
              <a:defRPr sz="3396">
                <a:solidFill>
                  <a:srgbClr val="363A92"/>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a:t>Source</a:t>
            </a:r>
            <a:endParaRPr lang="en-US"/>
          </a:p>
        </p:txBody>
      </p:sp>
      <p:pic>
        <p:nvPicPr>
          <p:cNvPr id="4" name="Picture 3">
            <a:extLst>
              <a:ext uri="{FF2B5EF4-FFF2-40B4-BE49-F238E27FC236}">
                <a16:creationId xmlns:a16="http://schemas.microsoft.com/office/drawing/2014/main" id="{17EF8FB9-E4B7-3102-A32E-22B30CCEE20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08874" y="12524257"/>
            <a:ext cx="1970868" cy="524078"/>
          </a:xfrm>
          <a:prstGeom prst="rect">
            <a:avLst/>
          </a:prstGeom>
        </p:spPr>
      </p:pic>
    </p:spTree>
    <p:extLst>
      <p:ext uri="{BB962C8B-B14F-4D97-AF65-F5344CB8AC3E}">
        <p14:creationId xmlns:p14="http://schemas.microsoft.com/office/powerpoint/2010/main" val="3248303454"/>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393086"/>
        </a:solidFill>
        <a:effectLst/>
      </p:bgPr>
    </p:bg>
    <p:spTree>
      <p:nvGrpSpPr>
        <p:cNvPr id="1" name=""/>
        <p:cNvGrpSpPr/>
        <p:nvPr/>
      </p:nvGrpSpPr>
      <p:grpSpPr>
        <a:xfrm>
          <a:off x="0" y="0"/>
          <a:ext cx="0" cy="0"/>
          <a:chOff x="0" y="0"/>
          <a:chExt cx="0" cy="0"/>
        </a:xfrm>
      </p:grpSpPr>
      <p:grpSp>
        <p:nvGrpSpPr>
          <p:cNvPr id="68" name="Graphic 64">
            <a:extLst>
              <a:ext uri="{FF2B5EF4-FFF2-40B4-BE49-F238E27FC236}">
                <a16:creationId xmlns:a16="http://schemas.microsoft.com/office/drawing/2014/main" id="{6CB9367A-B31D-9293-640C-BB260FCE1D86}"/>
              </a:ext>
            </a:extLst>
          </p:cNvPr>
          <p:cNvGrpSpPr/>
          <p:nvPr userDrawn="1"/>
        </p:nvGrpSpPr>
        <p:grpSpPr>
          <a:xfrm>
            <a:off x="-3535232" y="-4482875"/>
            <a:ext cx="23350352" cy="22681750"/>
            <a:chOff x="-2909963" y="-3833622"/>
            <a:chExt cx="19253131" cy="18701943"/>
          </a:xfrm>
        </p:grpSpPr>
        <p:sp>
          <p:nvSpPr>
            <p:cNvPr id="69" name="Freeform: Shape 68">
              <a:extLst>
                <a:ext uri="{FF2B5EF4-FFF2-40B4-BE49-F238E27FC236}">
                  <a16:creationId xmlns:a16="http://schemas.microsoft.com/office/drawing/2014/main" id="{EFADED14-0C3C-A3C3-04E1-65AD04C859C5}"/>
                </a:ext>
              </a:extLst>
            </p:cNvPr>
            <p:cNvSpPr/>
            <p:nvPr/>
          </p:nvSpPr>
          <p:spPr>
            <a:xfrm>
              <a:off x="-1278284" y="-3833622"/>
              <a:ext cx="11123221" cy="11123220"/>
            </a:xfrm>
            <a:custGeom>
              <a:avLst/>
              <a:gdLst>
                <a:gd name="connsiteX0" fmla="*/ 11123221 w 11123221"/>
                <a:gd name="connsiteY0" fmla="*/ 5561611 h 11123221"/>
                <a:gd name="connsiteX1" fmla="*/ 5561611 w 11123221"/>
                <a:gd name="connsiteY1" fmla="*/ 11123221 h 11123221"/>
                <a:gd name="connsiteX2" fmla="*/ 0 w 11123221"/>
                <a:gd name="connsiteY2" fmla="*/ 5561611 h 11123221"/>
                <a:gd name="connsiteX3" fmla="*/ 5561611 w 11123221"/>
                <a:gd name="connsiteY3" fmla="*/ 0 h 11123221"/>
                <a:gd name="connsiteX4" fmla="*/ 11123221 w 11123221"/>
                <a:gd name="connsiteY4" fmla="*/ 5561611 h 11123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221" h="11123221">
                  <a:moveTo>
                    <a:pt x="11123221" y="5561611"/>
                  </a:moveTo>
                  <a:cubicBezTo>
                    <a:pt x="11123221" y="8633204"/>
                    <a:pt x="8633203" y="11123221"/>
                    <a:pt x="5561611" y="11123221"/>
                  </a:cubicBezTo>
                  <a:cubicBezTo>
                    <a:pt x="2490018" y="11123221"/>
                    <a:pt x="0" y="8633204"/>
                    <a:pt x="0" y="5561611"/>
                  </a:cubicBezTo>
                  <a:cubicBezTo>
                    <a:pt x="0" y="2490018"/>
                    <a:pt x="2490018" y="0"/>
                    <a:pt x="5561611" y="0"/>
                  </a:cubicBezTo>
                  <a:cubicBezTo>
                    <a:pt x="8633203" y="0"/>
                    <a:pt x="11123221" y="2490018"/>
                    <a:pt x="11123221" y="5561611"/>
                  </a:cubicBezTo>
                  <a:close/>
                </a:path>
              </a:pathLst>
            </a:custGeom>
            <a:solidFill>
              <a:schemeClr val="accent2"/>
            </a:solidFill>
            <a:ln w="10468"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B9C28B06-F968-6FA0-9A06-96FB0822717B}"/>
                </a:ext>
              </a:extLst>
            </p:cNvPr>
            <p:cNvSpPr/>
            <p:nvPr/>
          </p:nvSpPr>
          <p:spPr>
            <a:xfrm>
              <a:off x="-921855" y="-2396701"/>
              <a:ext cx="17265023" cy="17265022"/>
            </a:xfrm>
            <a:custGeom>
              <a:avLst/>
              <a:gdLst>
                <a:gd name="connsiteX0" fmla="*/ 17265024 w 17265024"/>
                <a:gd name="connsiteY0" fmla="*/ 8632512 h 17265023"/>
                <a:gd name="connsiteX1" fmla="*/ 8632512 w 17265024"/>
                <a:gd name="connsiteY1" fmla="*/ 17265024 h 17265023"/>
                <a:gd name="connsiteX2" fmla="*/ 0 w 17265024"/>
                <a:gd name="connsiteY2" fmla="*/ 8632513 h 17265023"/>
                <a:gd name="connsiteX3" fmla="*/ 8632512 w 17265024"/>
                <a:gd name="connsiteY3" fmla="*/ 1 h 17265023"/>
                <a:gd name="connsiteX4" fmla="*/ 17265024 w 17265024"/>
                <a:gd name="connsiteY4" fmla="*/ 8632512 h 1726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5024" h="17265023">
                  <a:moveTo>
                    <a:pt x="17265024" y="8632512"/>
                  </a:moveTo>
                  <a:cubicBezTo>
                    <a:pt x="17265024" y="13400116"/>
                    <a:pt x="13400116" y="17265024"/>
                    <a:pt x="8632512" y="17265024"/>
                  </a:cubicBezTo>
                  <a:cubicBezTo>
                    <a:pt x="3864907" y="17265024"/>
                    <a:pt x="0" y="13400117"/>
                    <a:pt x="0" y="8632513"/>
                  </a:cubicBezTo>
                  <a:cubicBezTo>
                    <a:pt x="0" y="3864908"/>
                    <a:pt x="3864907" y="1"/>
                    <a:pt x="8632512" y="1"/>
                  </a:cubicBezTo>
                  <a:cubicBezTo>
                    <a:pt x="13400116" y="1"/>
                    <a:pt x="17265024" y="3864908"/>
                    <a:pt x="17265024" y="8632512"/>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D49741E-442A-B8B2-6ED0-E5A5A381D1D8}"/>
                </a:ext>
              </a:extLst>
            </p:cNvPr>
            <p:cNvSpPr/>
            <p:nvPr/>
          </p:nvSpPr>
          <p:spPr>
            <a:xfrm>
              <a:off x="-2909963" y="-2981710"/>
              <a:ext cx="12739088" cy="12739087"/>
            </a:xfrm>
            <a:custGeom>
              <a:avLst/>
              <a:gdLst>
                <a:gd name="connsiteX0" fmla="*/ 12739089 w 12739088"/>
                <a:gd name="connsiteY0" fmla="*/ 6369545 h 12739088"/>
                <a:gd name="connsiteX1" fmla="*/ 6369545 w 12739088"/>
                <a:gd name="connsiteY1" fmla="*/ 12739088 h 12739088"/>
                <a:gd name="connsiteX2" fmla="*/ 0 w 12739088"/>
                <a:gd name="connsiteY2" fmla="*/ 6369545 h 12739088"/>
                <a:gd name="connsiteX3" fmla="*/ 6369545 w 12739088"/>
                <a:gd name="connsiteY3" fmla="*/ 0 h 12739088"/>
                <a:gd name="connsiteX4" fmla="*/ 12739089 w 12739088"/>
                <a:gd name="connsiteY4" fmla="*/ 6369545 h 12739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088" h="12739088">
                  <a:moveTo>
                    <a:pt x="12739089" y="6369545"/>
                  </a:moveTo>
                  <a:cubicBezTo>
                    <a:pt x="12739089" y="9887346"/>
                    <a:pt x="9887347" y="12739088"/>
                    <a:pt x="6369545" y="12739088"/>
                  </a:cubicBezTo>
                  <a:cubicBezTo>
                    <a:pt x="2851743" y="12739088"/>
                    <a:pt x="0" y="9887346"/>
                    <a:pt x="0" y="6369545"/>
                  </a:cubicBezTo>
                  <a:cubicBezTo>
                    <a:pt x="0" y="2851742"/>
                    <a:pt x="2851743" y="0"/>
                    <a:pt x="6369545" y="0"/>
                  </a:cubicBezTo>
                  <a:cubicBezTo>
                    <a:pt x="9887347" y="0"/>
                    <a:pt x="12739089" y="2851742"/>
                    <a:pt x="12739089" y="6369545"/>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grpSp>
      <p:sp>
        <p:nvSpPr>
          <p:cNvPr id="2" name="Holder 2"/>
          <p:cNvSpPr>
            <a:spLocks noGrp="1"/>
          </p:cNvSpPr>
          <p:nvPr userDrawn="1">
            <p:ph type="ctrTitle" hasCustomPrompt="1"/>
          </p:nvPr>
        </p:nvSpPr>
        <p:spPr>
          <a:xfrm>
            <a:off x="12191207" y="4618417"/>
            <a:ext cx="10997500" cy="4479174"/>
          </a:xfrm>
          <a:prstGeom prst="rect">
            <a:avLst/>
          </a:prstGeom>
        </p:spPr>
        <p:txBody>
          <a:bodyPr wrap="square" lIns="0" tIns="0" rIns="0" bIns="0">
            <a:spAutoFit/>
          </a:bodyPr>
          <a:lstStyle>
            <a:lvl1pPr>
              <a:lnSpc>
                <a:spcPct val="80000"/>
              </a:lnSpc>
              <a:defRPr sz="18191" b="0" i="0" spc="-182">
                <a:solidFill>
                  <a:schemeClr val="bg1"/>
                </a:solidFill>
                <a:latin typeface="+mj-lt"/>
                <a:cs typeface="Arial" panose="020B0604020202020204" pitchFamily="34" charset="0"/>
              </a:defRPr>
            </a:lvl1pPr>
          </a:lstStyle>
          <a:p>
            <a:r>
              <a:rPr lang="en-IE"/>
              <a:t>Add Thank you</a:t>
            </a:r>
            <a:endParaRPr/>
          </a:p>
        </p:txBody>
      </p:sp>
      <p:sp>
        <p:nvSpPr>
          <p:cNvPr id="4" name="Freeform: Shape 3">
            <a:extLst>
              <a:ext uri="{FF2B5EF4-FFF2-40B4-BE49-F238E27FC236}">
                <a16:creationId xmlns:a16="http://schemas.microsoft.com/office/drawing/2014/main" id="{E1D18C04-5041-4FEA-59C4-023CD8DAE662}"/>
              </a:ext>
            </a:extLst>
          </p:cNvPr>
          <p:cNvSpPr/>
          <p:nvPr userDrawn="1"/>
        </p:nvSpPr>
        <p:spPr>
          <a:xfrm>
            <a:off x="-6291988" y="-7836064"/>
            <a:ext cx="36966386" cy="29388128"/>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7" name="Graphic 76">
            <a:extLst>
              <a:ext uri="{FF2B5EF4-FFF2-40B4-BE49-F238E27FC236}">
                <a16:creationId xmlns:a16="http://schemas.microsoft.com/office/drawing/2014/main" id="{C53C6786-3BD0-1B2A-7C3F-23ACE26D34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0383" y="812351"/>
            <a:ext cx="8845072" cy="964518"/>
          </a:xfrm>
          <a:prstGeom prst="rect">
            <a:avLst/>
          </a:prstGeom>
        </p:spPr>
      </p:pic>
      <p:cxnSp>
        <p:nvCxnSpPr>
          <p:cNvPr id="6" name="Straight Connector 5">
            <a:extLst>
              <a:ext uri="{FF2B5EF4-FFF2-40B4-BE49-F238E27FC236}">
                <a16:creationId xmlns:a16="http://schemas.microsoft.com/office/drawing/2014/main" id="{4A7440D5-3706-5929-23B4-CE4A8D125E7B}"/>
              </a:ext>
            </a:extLst>
          </p:cNvPr>
          <p:cNvCxnSpPr>
            <a:cxnSpLocks/>
          </p:cNvCxnSpPr>
          <p:nvPr userDrawn="1"/>
        </p:nvCxnSpPr>
        <p:spPr>
          <a:xfrm>
            <a:off x="707954" y="11290304"/>
            <a:ext cx="22966505"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95178EF9-D910-FA63-3C55-FAD978D4781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11862767"/>
            <a:ext cx="24382413" cy="1853234"/>
          </a:xfrm>
          <a:prstGeom prst="rect">
            <a:avLst/>
          </a:prstGeom>
        </p:spPr>
      </p:pic>
    </p:spTree>
    <p:extLst>
      <p:ext uri="{BB962C8B-B14F-4D97-AF65-F5344CB8AC3E}">
        <p14:creationId xmlns:p14="http://schemas.microsoft.com/office/powerpoint/2010/main" val="2488053778"/>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_Thank You -editable contact">
    <p:bg>
      <p:bgPr>
        <a:solidFill>
          <a:srgbClr val="393086"/>
        </a:solidFill>
        <a:effectLst/>
      </p:bgPr>
    </p:bg>
    <p:spTree>
      <p:nvGrpSpPr>
        <p:cNvPr id="1" name=""/>
        <p:cNvGrpSpPr/>
        <p:nvPr/>
      </p:nvGrpSpPr>
      <p:grpSpPr>
        <a:xfrm>
          <a:off x="0" y="0"/>
          <a:ext cx="0" cy="0"/>
          <a:chOff x="0" y="0"/>
          <a:chExt cx="0" cy="0"/>
        </a:xfrm>
      </p:grpSpPr>
      <p:grpSp>
        <p:nvGrpSpPr>
          <p:cNvPr id="68" name="Graphic 64">
            <a:extLst>
              <a:ext uri="{FF2B5EF4-FFF2-40B4-BE49-F238E27FC236}">
                <a16:creationId xmlns:a16="http://schemas.microsoft.com/office/drawing/2014/main" id="{6CB9367A-B31D-9293-640C-BB260FCE1D86}"/>
              </a:ext>
            </a:extLst>
          </p:cNvPr>
          <p:cNvGrpSpPr/>
          <p:nvPr userDrawn="1"/>
        </p:nvGrpSpPr>
        <p:grpSpPr>
          <a:xfrm>
            <a:off x="-3535232" y="-4482875"/>
            <a:ext cx="23350352" cy="22681750"/>
            <a:chOff x="-2909963" y="-3833622"/>
            <a:chExt cx="19253131" cy="18701943"/>
          </a:xfrm>
        </p:grpSpPr>
        <p:sp>
          <p:nvSpPr>
            <p:cNvPr id="69" name="Freeform: Shape 68">
              <a:extLst>
                <a:ext uri="{FF2B5EF4-FFF2-40B4-BE49-F238E27FC236}">
                  <a16:creationId xmlns:a16="http://schemas.microsoft.com/office/drawing/2014/main" id="{EFADED14-0C3C-A3C3-04E1-65AD04C859C5}"/>
                </a:ext>
              </a:extLst>
            </p:cNvPr>
            <p:cNvSpPr/>
            <p:nvPr/>
          </p:nvSpPr>
          <p:spPr>
            <a:xfrm>
              <a:off x="-1278284" y="-3833622"/>
              <a:ext cx="11123221" cy="11123220"/>
            </a:xfrm>
            <a:custGeom>
              <a:avLst/>
              <a:gdLst>
                <a:gd name="connsiteX0" fmla="*/ 11123221 w 11123221"/>
                <a:gd name="connsiteY0" fmla="*/ 5561611 h 11123221"/>
                <a:gd name="connsiteX1" fmla="*/ 5561611 w 11123221"/>
                <a:gd name="connsiteY1" fmla="*/ 11123221 h 11123221"/>
                <a:gd name="connsiteX2" fmla="*/ 0 w 11123221"/>
                <a:gd name="connsiteY2" fmla="*/ 5561611 h 11123221"/>
                <a:gd name="connsiteX3" fmla="*/ 5561611 w 11123221"/>
                <a:gd name="connsiteY3" fmla="*/ 0 h 11123221"/>
                <a:gd name="connsiteX4" fmla="*/ 11123221 w 11123221"/>
                <a:gd name="connsiteY4" fmla="*/ 5561611 h 11123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221" h="11123221">
                  <a:moveTo>
                    <a:pt x="11123221" y="5561611"/>
                  </a:moveTo>
                  <a:cubicBezTo>
                    <a:pt x="11123221" y="8633204"/>
                    <a:pt x="8633203" y="11123221"/>
                    <a:pt x="5561611" y="11123221"/>
                  </a:cubicBezTo>
                  <a:cubicBezTo>
                    <a:pt x="2490018" y="11123221"/>
                    <a:pt x="0" y="8633204"/>
                    <a:pt x="0" y="5561611"/>
                  </a:cubicBezTo>
                  <a:cubicBezTo>
                    <a:pt x="0" y="2490018"/>
                    <a:pt x="2490018" y="0"/>
                    <a:pt x="5561611" y="0"/>
                  </a:cubicBezTo>
                  <a:cubicBezTo>
                    <a:pt x="8633203" y="0"/>
                    <a:pt x="11123221" y="2490018"/>
                    <a:pt x="11123221" y="5561611"/>
                  </a:cubicBezTo>
                  <a:close/>
                </a:path>
              </a:pathLst>
            </a:custGeom>
            <a:solidFill>
              <a:schemeClr val="accent2"/>
            </a:solidFill>
            <a:ln w="10468"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B9C28B06-F968-6FA0-9A06-96FB0822717B}"/>
                </a:ext>
              </a:extLst>
            </p:cNvPr>
            <p:cNvSpPr/>
            <p:nvPr/>
          </p:nvSpPr>
          <p:spPr>
            <a:xfrm>
              <a:off x="-921855" y="-2396701"/>
              <a:ext cx="17265023" cy="17265022"/>
            </a:xfrm>
            <a:custGeom>
              <a:avLst/>
              <a:gdLst>
                <a:gd name="connsiteX0" fmla="*/ 17265024 w 17265024"/>
                <a:gd name="connsiteY0" fmla="*/ 8632512 h 17265023"/>
                <a:gd name="connsiteX1" fmla="*/ 8632512 w 17265024"/>
                <a:gd name="connsiteY1" fmla="*/ 17265024 h 17265023"/>
                <a:gd name="connsiteX2" fmla="*/ 0 w 17265024"/>
                <a:gd name="connsiteY2" fmla="*/ 8632513 h 17265023"/>
                <a:gd name="connsiteX3" fmla="*/ 8632512 w 17265024"/>
                <a:gd name="connsiteY3" fmla="*/ 1 h 17265023"/>
                <a:gd name="connsiteX4" fmla="*/ 17265024 w 17265024"/>
                <a:gd name="connsiteY4" fmla="*/ 8632512 h 1726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5024" h="17265023">
                  <a:moveTo>
                    <a:pt x="17265024" y="8632512"/>
                  </a:moveTo>
                  <a:cubicBezTo>
                    <a:pt x="17265024" y="13400116"/>
                    <a:pt x="13400116" y="17265024"/>
                    <a:pt x="8632512" y="17265024"/>
                  </a:cubicBezTo>
                  <a:cubicBezTo>
                    <a:pt x="3864907" y="17265024"/>
                    <a:pt x="0" y="13400117"/>
                    <a:pt x="0" y="8632513"/>
                  </a:cubicBezTo>
                  <a:cubicBezTo>
                    <a:pt x="0" y="3864908"/>
                    <a:pt x="3864907" y="1"/>
                    <a:pt x="8632512" y="1"/>
                  </a:cubicBezTo>
                  <a:cubicBezTo>
                    <a:pt x="13400116" y="1"/>
                    <a:pt x="17265024" y="3864908"/>
                    <a:pt x="17265024" y="8632512"/>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D49741E-442A-B8B2-6ED0-E5A5A381D1D8}"/>
                </a:ext>
              </a:extLst>
            </p:cNvPr>
            <p:cNvSpPr/>
            <p:nvPr/>
          </p:nvSpPr>
          <p:spPr>
            <a:xfrm>
              <a:off x="-2909963" y="-2981710"/>
              <a:ext cx="12739088" cy="12739087"/>
            </a:xfrm>
            <a:custGeom>
              <a:avLst/>
              <a:gdLst>
                <a:gd name="connsiteX0" fmla="*/ 12739089 w 12739088"/>
                <a:gd name="connsiteY0" fmla="*/ 6369545 h 12739088"/>
                <a:gd name="connsiteX1" fmla="*/ 6369545 w 12739088"/>
                <a:gd name="connsiteY1" fmla="*/ 12739088 h 12739088"/>
                <a:gd name="connsiteX2" fmla="*/ 0 w 12739088"/>
                <a:gd name="connsiteY2" fmla="*/ 6369545 h 12739088"/>
                <a:gd name="connsiteX3" fmla="*/ 6369545 w 12739088"/>
                <a:gd name="connsiteY3" fmla="*/ 0 h 12739088"/>
                <a:gd name="connsiteX4" fmla="*/ 12739089 w 12739088"/>
                <a:gd name="connsiteY4" fmla="*/ 6369545 h 12739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088" h="12739088">
                  <a:moveTo>
                    <a:pt x="12739089" y="6369545"/>
                  </a:moveTo>
                  <a:cubicBezTo>
                    <a:pt x="12739089" y="9887346"/>
                    <a:pt x="9887347" y="12739088"/>
                    <a:pt x="6369545" y="12739088"/>
                  </a:cubicBezTo>
                  <a:cubicBezTo>
                    <a:pt x="2851743" y="12739088"/>
                    <a:pt x="0" y="9887346"/>
                    <a:pt x="0" y="6369545"/>
                  </a:cubicBezTo>
                  <a:cubicBezTo>
                    <a:pt x="0" y="2851742"/>
                    <a:pt x="2851743" y="0"/>
                    <a:pt x="6369545" y="0"/>
                  </a:cubicBezTo>
                  <a:cubicBezTo>
                    <a:pt x="9887347" y="0"/>
                    <a:pt x="12739089" y="2851742"/>
                    <a:pt x="12739089" y="6369545"/>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grpSp>
      <p:sp>
        <p:nvSpPr>
          <p:cNvPr id="2" name="Holder 2"/>
          <p:cNvSpPr>
            <a:spLocks noGrp="1"/>
          </p:cNvSpPr>
          <p:nvPr userDrawn="1">
            <p:ph type="ctrTitle" hasCustomPrompt="1"/>
          </p:nvPr>
        </p:nvSpPr>
        <p:spPr>
          <a:xfrm>
            <a:off x="12191207" y="4618417"/>
            <a:ext cx="10997500" cy="4479174"/>
          </a:xfrm>
          <a:prstGeom prst="rect">
            <a:avLst/>
          </a:prstGeom>
        </p:spPr>
        <p:txBody>
          <a:bodyPr wrap="square" lIns="0" tIns="0" rIns="0" bIns="0">
            <a:spAutoFit/>
          </a:bodyPr>
          <a:lstStyle>
            <a:lvl1pPr>
              <a:lnSpc>
                <a:spcPct val="80000"/>
              </a:lnSpc>
              <a:defRPr sz="18191" b="0" i="0" spc="-182">
                <a:solidFill>
                  <a:schemeClr val="bg1"/>
                </a:solidFill>
                <a:latin typeface="+mj-lt"/>
                <a:cs typeface="Arial" panose="020B0604020202020204" pitchFamily="34" charset="0"/>
              </a:defRPr>
            </a:lvl1pPr>
          </a:lstStyle>
          <a:p>
            <a:r>
              <a:rPr lang="en-IE"/>
              <a:t>Add Thank you</a:t>
            </a:r>
            <a:endParaRPr/>
          </a:p>
        </p:txBody>
      </p:sp>
      <p:sp>
        <p:nvSpPr>
          <p:cNvPr id="4" name="Freeform: Shape 3">
            <a:extLst>
              <a:ext uri="{FF2B5EF4-FFF2-40B4-BE49-F238E27FC236}">
                <a16:creationId xmlns:a16="http://schemas.microsoft.com/office/drawing/2014/main" id="{E1D18C04-5041-4FEA-59C4-023CD8DAE662}"/>
              </a:ext>
            </a:extLst>
          </p:cNvPr>
          <p:cNvSpPr/>
          <p:nvPr userDrawn="1"/>
        </p:nvSpPr>
        <p:spPr>
          <a:xfrm>
            <a:off x="-6291988" y="-7836064"/>
            <a:ext cx="36966386" cy="29388128"/>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7" name="Graphic 76">
            <a:extLst>
              <a:ext uri="{FF2B5EF4-FFF2-40B4-BE49-F238E27FC236}">
                <a16:creationId xmlns:a16="http://schemas.microsoft.com/office/drawing/2014/main" id="{C53C6786-3BD0-1B2A-7C3F-23ACE26D34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0383" y="812351"/>
            <a:ext cx="8845072" cy="964518"/>
          </a:xfrm>
          <a:prstGeom prst="rect">
            <a:avLst/>
          </a:prstGeom>
        </p:spPr>
      </p:pic>
      <p:cxnSp>
        <p:nvCxnSpPr>
          <p:cNvPr id="6" name="Straight Connector 5">
            <a:extLst>
              <a:ext uri="{FF2B5EF4-FFF2-40B4-BE49-F238E27FC236}">
                <a16:creationId xmlns:a16="http://schemas.microsoft.com/office/drawing/2014/main" id="{4A7440D5-3706-5929-23B4-CE4A8D125E7B}"/>
              </a:ext>
            </a:extLst>
          </p:cNvPr>
          <p:cNvCxnSpPr>
            <a:cxnSpLocks/>
          </p:cNvCxnSpPr>
          <p:nvPr userDrawn="1"/>
        </p:nvCxnSpPr>
        <p:spPr>
          <a:xfrm>
            <a:off x="707954" y="11290304"/>
            <a:ext cx="22966505"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12">
            <a:extLst>
              <a:ext uri="{FF2B5EF4-FFF2-40B4-BE49-F238E27FC236}">
                <a16:creationId xmlns:a16="http://schemas.microsoft.com/office/drawing/2014/main" id="{4263637F-3076-0E97-C826-8AC7A025D28E}"/>
              </a:ext>
            </a:extLst>
          </p:cNvPr>
          <p:cNvSpPr>
            <a:spLocks noGrp="1"/>
          </p:cNvSpPr>
          <p:nvPr>
            <p:ph type="body" sz="quarter" idx="11" hasCustomPrompt="1"/>
          </p:nvPr>
        </p:nvSpPr>
        <p:spPr>
          <a:xfrm>
            <a:off x="16812006" y="11848438"/>
            <a:ext cx="6376701" cy="1293816"/>
          </a:xfrm>
          <a:prstGeom prst="rect">
            <a:avLst/>
          </a:prstGeom>
        </p:spPr>
        <p:txBody>
          <a:bodyPr>
            <a:normAutofit/>
          </a:bodyPr>
          <a:lstStyle>
            <a:lvl1pPr>
              <a:defRPr sz="3200" b="0">
                <a:solidFill>
                  <a:schemeClr val="bg1"/>
                </a:solidFill>
                <a:latin typeface="+mn-lt"/>
                <a:cs typeface="Arial" panose="020B0604020202020204" pitchFamily="34" charset="0"/>
              </a:defRPr>
            </a:lvl1pPr>
            <a:lvl2pPr>
              <a:defRPr sz="3396">
                <a:solidFill>
                  <a:schemeClr val="bg1"/>
                </a:solidFill>
                <a:latin typeface="Arial" panose="020B0604020202020204" pitchFamily="34" charset="0"/>
                <a:cs typeface="Arial" panose="020B0604020202020204" pitchFamily="34" charset="0"/>
              </a:defRPr>
            </a:lvl2pPr>
            <a:lvl3pPr>
              <a:defRPr sz="3396">
                <a:solidFill>
                  <a:schemeClr val="bg1"/>
                </a:solidFill>
                <a:latin typeface="Arial" panose="020B0604020202020204" pitchFamily="34" charset="0"/>
                <a:cs typeface="Arial" panose="020B0604020202020204" pitchFamily="34" charset="0"/>
              </a:defRPr>
            </a:lvl3pPr>
            <a:lvl4pPr>
              <a:defRPr sz="3396">
                <a:solidFill>
                  <a:schemeClr val="bg1"/>
                </a:solidFill>
                <a:latin typeface="Arial" panose="020B0604020202020204" pitchFamily="34" charset="0"/>
                <a:cs typeface="Arial" panose="020B0604020202020204" pitchFamily="34" charset="0"/>
              </a:defRPr>
            </a:lvl4pPr>
            <a:lvl5pPr>
              <a:defRPr sz="3396">
                <a:solidFill>
                  <a:schemeClr val="bg1"/>
                </a:solidFill>
                <a:latin typeface="Arial" panose="020B0604020202020204" pitchFamily="34" charset="0"/>
                <a:cs typeface="Arial" panose="020B0604020202020204" pitchFamily="34" charset="0"/>
              </a:defRPr>
            </a:lvl5pPr>
          </a:lstStyle>
          <a:p>
            <a:pPr lvl="0"/>
            <a:r>
              <a:rPr lang="en-GB"/>
              <a:t>E: info@sdublincoco.ie</a:t>
            </a:r>
            <a:br>
              <a:rPr lang="en-GB"/>
            </a:br>
            <a:r>
              <a:rPr lang="en-GB"/>
              <a:t>T: 01 4149000</a:t>
            </a:r>
            <a:endParaRPr lang="en-US"/>
          </a:p>
        </p:txBody>
      </p:sp>
    </p:spTree>
    <p:extLst>
      <p:ext uri="{BB962C8B-B14F-4D97-AF65-F5344CB8AC3E}">
        <p14:creationId xmlns:p14="http://schemas.microsoft.com/office/powerpoint/2010/main" val="284910878"/>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hank you - Light Blue &amp; Green">
    <p:bg>
      <p:bgPr>
        <a:solidFill>
          <a:schemeClr val="accent5"/>
        </a:solidFill>
        <a:effectLst/>
      </p:bgPr>
    </p:bg>
    <p:spTree>
      <p:nvGrpSpPr>
        <p:cNvPr id="1" name=""/>
        <p:cNvGrpSpPr/>
        <p:nvPr/>
      </p:nvGrpSpPr>
      <p:grpSpPr>
        <a:xfrm>
          <a:off x="0" y="0"/>
          <a:ext cx="0" cy="0"/>
          <a:chOff x="0" y="0"/>
          <a:chExt cx="0" cy="0"/>
        </a:xfrm>
      </p:grpSpPr>
      <p:grpSp>
        <p:nvGrpSpPr>
          <p:cNvPr id="68" name="Graphic 137">
            <a:extLst>
              <a:ext uri="{FF2B5EF4-FFF2-40B4-BE49-F238E27FC236}">
                <a16:creationId xmlns:a16="http://schemas.microsoft.com/office/drawing/2014/main" id="{476DD7FB-8F70-B10A-2421-9F7E04D5C772}"/>
              </a:ext>
            </a:extLst>
          </p:cNvPr>
          <p:cNvGrpSpPr/>
          <p:nvPr/>
        </p:nvGrpSpPr>
        <p:grpSpPr>
          <a:xfrm>
            <a:off x="-3504972" y="-4571999"/>
            <a:ext cx="21868981" cy="21200974"/>
            <a:chOff x="-2952030" y="-3864416"/>
            <a:chExt cx="18105979" cy="17553005"/>
          </a:xfrm>
        </p:grpSpPr>
        <p:sp>
          <p:nvSpPr>
            <p:cNvPr id="69" name="Freeform: Shape 68">
              <a:extLst>
                <a:ext uri="{FF2B5EF4-FFF2-40B4-BE49-F238E27FC236}">
                  <a16:creationId xmlns:a16="http://schemas.microsoft.com/office/drawing/2014/main" id="{C0B9BFEB-FBF0-5B9F-29AC-D7D94052A32C}"/>
                </a:ext>
              </a:extLst>
            </p:cNvPr>
            <p:cNvSpPr/>
            <p:nvPr/>
          </p:nvSpPr>
          <p:spPr>
            <a:xfrm>
              <a:off x="-1315057" y="-3864416"/>
              <a:ext cx="11159320" cy="11159321"/>
            </a:xfrm>
            <a:custGeom>
              <a:avLst/>
              <a:gdLst>
                <a:gd name="connsiteX0" fmla="*/ 11159321 w 11159320"/>
                <a:gd name="connsiteY0" fmla="*/ 5579661 h 11159321"/>
                <a:gd name="connsiteX1" fmla="*/ 5579660 w 11159320"/>
                <a:gd name="connsiteY1" fmla="*/ 11159322 h 11159321"/>
                <a:gd name="connsiteX2" fmla="*/ 0 w 11159320"/>
                <a:gd name="connsiteY2" fmla="*/ 5579661 h 11159321"/>
                <a:gd name="connsiteX3" fmla="*/ 5579660 w 11159320"/>
                <a:gd name="connsiteY3" fmla="*/ 0 h 11159321"/>
                <a:gd name="connsiteX4" fmla="*/ 11159321 w 11159320"/>
                <a:gd name="connsiteY4" fmla="*/ 5579661 h 11159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9320" h="11159321">
                  <a:moveTo>
                    <a:pt x="11159321" y="5579661"/>
                  </a:moveTo>
                  <a:cubicBezTo>
                    <a:pt x="11159321" y="8661223"/>
                    <a:pt x="8661222" y="11159322"/>
                    <a:pt x="5579660" y="11159322"/>
                  </a:cubicBezTo>
                  <a:cubicBezTo>
                    <a:pt x="2498099" y="11159322"/>
                    <a:pt x="0" y="8661223"/>
                    <a:pt x="0" y="5579661"/>
                  </a:cubicBezTo>
                  <a:cubicBezTo>
                    <a:pt x="0" y="2498100"/>
                    <a:pt x="2498099" y="0"/>
                    <a:pt x="5579660" y="0"/>
                  </a:cubicBezTo>
                  <a:cubicBezTo>
                    <a:pt x="8661222" y="0"/>
                    <a:pt x="11159321" y="2498100"/>
                    <a:pt x="11159321" y="5579661"/>
                  </a:cubicBezTo>
                  <a:close/>
                </a:path>
              </a:pathLst>
            </a:custGeom>
            <a:gradFill flip="none" rotWithShape="1">
              <a:gsLst>
                <a:gs pos="10000">
                  <a:schemeClr val="accent3"/>
                </a:gs>
                <a:gs pos="100000">
                  <a:srgbClr val="C7E634"/>
                </a:gs>
              </a:gsLst>
              <a:lin ang="13800000" scaled="0"/>
              <a:tileRect/>
            </a:gradFill>
            <a:ln w="10502"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65C7921D-1791-AAB4-C7A8-9339CEFF6813}"/>
                </a:ext>
              </a:extLst>
            </p:cNvPr>
            <p:cNvSpPr/>
            <p:nvPr/>
          </p:nvSpPr>
          <p:spPr>
            <a:xfrm>
              <a:off x="252163" y="-1213197"/>
              <a:ext cx="14901785" cy="14901786"/>
            </a:xfrm>
            <a:custGeom>
              <a:avLst/>
              <a:gdLst>
                <a:gd name="connsiteX0" fmla="*/ 14901786 w 14901785"/>
                <a:gd name="connsiteY0" fmla="*/ 7450893 h 14901786"/>
                <a:gd name="connsiteX1" fmla="*/ 7450893 w 14901785"/>
                <a:gd name="connsiteY1" fmla="*/ 14901787 h 14901786"/>
                <a:gd name="connsiteX2" fmla="*/ 0 w 14901785"/>
                <a:gd name="connsiteY2" fmla="*/ 7450893 h 14901786"/>
                <a:gd name="connsiteX3" fmla="*/ 7450893 w 14901785"/>
                <a:gd name="connsiteY3" fmla="*/ 0 h 14901786"/>
                <a:gd name="connsiteX4" fmla="*/ 14901786 w 14901785"/>
                <a:gd name="connsiteY4" fmla="*/ 7450893 h 14901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1785" h="14901786">
                  <a:moveTo>
                    <a:pt x="14901786" y="7450893"/>
                  </a:moveTo>
                  <a:cubicBezTo>
                    <a:pt x="14901786" y="11565908"/>
                    <a:pt x="11565908" y="14901787"/>
                    <a:pt x="7450893" y="14901787"/>
                  </a:cubicBezTo>
                  <a:cubicBezTo>
                    <a:pt x="3335879" y="14901787"/>
                    <a:pt x="0" y="11565908"/>
                    <a:pt x="0" y="7450893"/>
                  </a:cubicBezTo>
                  <a:cubicBezTo>
                    <a:pt x="0" y="3335879"/>
                    <a:pt x="3335879" y="0"/>
                    <a:pt x="7450893" y="0"/>
                  </a:cubicBezTo>
                  <a:cubicBezTo>
                    <a:pt x="11565907" y="0"/>
                    <a:pt x="14901786" y="3335879"/>
                    <a:pt x="14901786" y="7450893"/>
                  </a:cubicBezTo>
                  <a:close/>
                </a:path>
              </a:pathLst>
            </a:custGeom>
            <a:gradFill>
              <a:gsLst>
                <a:gs pos="10000">
                  <a:schemeClr val="accent3"/>
                </a:gs>
                <a:gs pos="70000">
                  <a:schemeClr val="accent3">
                    <a:alpha val="0"/>
                  </a:schemeClr>
                </a:gs>
              </a:gsLst>
              <a:path path="circle">
                <a:fillToRect l="50000" t="50000" r="50000" b="50000"/>
              </a:path>
            </a:gradFill>
            <a:ln w="10502"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AFB4422B-CC74-C157-7ECF-970E5170A8B1}"/>
                </a:ext>
              </a:extLst>
            </p:cNvPr>
            <p:cNvSpPr/>
            <p:nvPr/>
          </p:nvSpPr>
          <p:spPr>
            <a:xfrm>
              <a:off x="-2952030" y="-3009740"/>
              <a:ext cx="12780432" cy="12780433"/>
            </a:xfrm>
            <a:custGeom>
              <a:avLst/>
              <a:gdLst>
                <a:gd name="connsiteX0" fmla="*/ 12780432 w 12780432"/>
                <a:gd name="connsiteY0" fmla="*/ 6390217 h 12780433"/>
                <a:gd name="connsiteX1" fmla="*/ 6390217 w 12780432"/>
                <a:gd name="connsiteY1" fmla="*/ 12780433 h 12780433"/>
                <a:gd name="connsiteX2" fmla="*/ 0 w 12780432"/>
                <a:gd name="connsiteY2" fmla="*/ 6390217 h 12780433"/>
                <a:gd name="connsiteX3" fmla="*/ 6390217 w 12780432"/>
                <a:gd name="connsiteY3" fmla="*/ 0 h 12780433"/>
                <a:gd name="connsiteX4" fmla="*/ 12780432 w 12780432"/>
                <a:gd name="connsiteY4" fmla="*/ 6390217 h 12780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0432" h="12780433">
                  <a:moveTo>
                    <a:pt x="12780432" y="6390217"/>
                  </a:moveTo>
                  <a:cubicBezTo>
                    <a:pt x="12780432" y="9919436"/>
                    <a:pt x="9919435" y="12780433"/>
                    <a:pt x="6390217" y="12780433"/>
                  </a:cubicBezTo>
                  <a:cubicBezTo>
                    <a:pt x="2860998" y="12780433"/>
                    <a:pt x="0" y="9919436"/>
                    <a:pt x="0" y="6390217"/>
                  </a:cubicBezTo>
                  <a:cubicBezTo>
                    <a:pt x="0" y="2860998"/>
                    <a:pt x="2860998" y="0"/>
                    <a:pt x="6390217" y="0"/>
                  </a:cubicBezTo>
                  <a:cubicBezTo>
                    <a:pt x="9919435" y="0"/>
                    <a:pt x="12780432" y="2860998"/>
                    <a:pt x="12780432" y="6390217"/>
                  </a:cubicBezTo>
                  <a:close/>
                </a:path>
              </a:pathLst>
            </a:custGeom>
            <a:gradFill>
              <a:gsLst>
                <a:gs pos="10000">
                  <a:schemeClr val="accent3"/>
                </a:gs>
                <a:gs pos="70000">
                  <a:schemeClr val="accent3">
                    <a:alpha val="0"/>
                  </a:schemeClr>
                </a:gs>
              </a:gsLst>
              <a:path path="circle">
                <a:fillToRect l="50000" t="50000" r="50000" b="50000"/>
              </a:path>
            </a:gradFill>
            <a:ln w="10502" cap="flat">
              <a:noFill/>
              <a:prstDash val="solid"/>
              <a:miter/>
            </a:ln>
          </p:spPr>
          <p:txBody>
            <a:bodyPr rtlCol="0" anchor="ctr"/>
            <a:lstStyle/>
            <a:p>
              <a:endParaRPr lang="en-GB"/>
            </a:p>
          </p:txBody>
        </p:sp>
      </p:grpSp>
      <p:sp>
        <p:nvSpPr>
          <p:cNvPr id="2" name="Holder 2"/>
          <p:cNvSpPr>
            <a:spLocks noGrp="1"/>
          </p:cNvSpPr>
          <p:nvPr userDrawn="1">
            <p:ph type="ctrTitle" hasCustomPrompt="1"/>
          </p:nvPr>
        </p:nvSpPr>
        <p:spPr>
          <a:xfrm>
            <a:off x="9788391" y="4618417"/>
            <a:ext cx="13400316" cy="4479174"/>
          </a:xfrm>
          <a:prstGeom prst="rect">
            <a:avLst/>
          </a:prstGeom>
        </p:spPr>
        <p:txBody>
          <a:bodyPr wrap="square" lIns="0" tIns="0" rIns="0" bIns="0">
            <a:spAutoFit/>
          </a:bodyPr>
          <a:lstStyle>
            <a:lvl1pPr algn="r">
              <a:lnSpc>
                <a:spcPct val="80000"/>
              </a:lnSpc>
              <a:defRPr sz="18191" b="0" i="0" spc="-182">
                <a:solidFill>
                  <a:srgbClr val="363A92"/>
                </a:solidFill>
                <a:latin typeface="+mj-lt"/>
                <a:cs typeface="Arial" panose="020B0604020202020204" pitchFamily="34" charset="0"/>
              </a:defRPr>
            </a:lvl1pPr>
          </a:lstStyle>
          <a:p>
            <a:r>
              <a:rPr lang="en-IE"/>
              <a:t>Add Thank you</a:t>
            </a:r>
            <a:endParaRPr/>
          </a:p>
        </p:txBody>
      </p:sp>
      <p:sp>
        <p:nvSpPr>
          <p:cNvPr id="13" name="Text Placeholder 12">
            <a:extLst>
              <a:ext uri="{FF2B5EF4-FFF2-40B4-BE49-F238E27FC236}">
                <a16:creationId xmlns:a16="http://schemas.microsoft.com/office/drawing/2014/main" id="{FF21DE71-5293-392E-0B40-AC2F6BD0C9BC}"/>
              </a:ext>
            </a:extLst>
          </p:cNvPr>
          <p:cNvSpPr>
            <a:spLocks noGrp="1"/>
          </p:cNvSpPr>
          <p:nvPr>
            <p:ph type="body" sz="quarter" idx="10" hasCustomPrompt="1"/>
          </p:nvPr>
        </p:nvSpPr>
        <p:spPr>
          <a:xfrm>
            <a:off x="9788393" y="11848438"/>
            <a:ext cx="6376701" cy="1293816"/>
          </a:xfrm>
          <a:prstGeom prst="rect">
            <a:avLst/>
          </a:prstGeom>
        </p:spPr>
        <p:txBody>
          <a:bodyPr>
            <a:normAutofit/>
          </a:bodyPr>
          <a:lstStyle>
            <a:lvl1pPr>
              <a:defRPr sz="3200" b="1">
                <a:solidFill>
                  <a:srgbClr val="363A92"/>
                </a:solidFill>
                <a:latin typeface="+mn-lt"/>
                <a:cs typeface="Arial" panose="020B0604020202020204" pitchFamily="34" charset="0"/>
              </a:defRPr>
            </a:lvl1pPr>
            <a:lvl2pPr algn="r">
              <a:defRPr sz="3396" b="1">
                <a:solidFill>
                  <a:schemeClr val="accent1"/>
                </a:solidFill>
                <a:latin typeface="Arial" panose="020B0604020202020204" pitchFamily="34" charset="0"/>
                <a:cs typeface="Arial" panose="020B0604020202020204" pitchFamily="34" charset="0"/>
              </a:defRPr>
            </a:lvl2pPr>
            <a:lvl3pPr>
              <a:defRPr sz="3396">
                <a:solidFill>
                  <a:schemeClr val="bg1"/>
                </a:solidFill>
                <a:latin typeface="Arial" panose="020B0604020202020204" pitchFamily="34" charset="0"/>
                <a:cs typeface="Arial" panose="020B0604020202020204" pitchFamily="34" charset="0"/>
              </a:defRPr>
            </a:lvl3pPr>
            <a:lvl4pPr>
              <a:defRPr sz="3396">
                <a:solidFill>
                  <a:schemeClr val="bg1"/>
                </a:solidFill>
                <a:latin typeface="Arial" panose="020B0604020202020204" pitchFamily="34" charset="0"/>
                <a:cs typeface="Arial" panose="020B0604020202020204" pitchFamily="34" charset="0"/>
              </a:defRPr>
            </a:lvl4pPr>
            <a:lvl5pPr>
              <a:defRPr sz="3396">
                <a:solidFill>
                  <a:schemeClr val="bg1"/>
                </a:solidFill>
                <a:latin typeface="Arial" panose="020B0604020202020204" pitchFamily="34" charset="0"/>
                <a:cs typeface="Arial" panose="020B0604020202020204" pitchFamily="34" charset="0"/>
              </a:defRPr>
            </a:lvl5pPr>
          </a:lstStyle>
          <a:p>
            <a:pPr lvl="1"/>
            <a:r>
              <a:rPr lang="en-GB"/>
              <a:t>Contact:</a:t>
            </a:r>
            <a:endParaRPr lang="en-US"/>
          </a:p>
        </p:txBody>
      </p:sp>
      <p:sp>
        <p:nvSpPr>
          <p:cNvPr id="14" name="Text Placeholder 12">
            <a:extLst>
              <a:ext uri="{FF2B5EF4-FFF2-40B4-BE49-F238E27FC236}">
                <a16:creationId xmlns:a16="http://schemas.microsoft.com/office/drawing/2014/main" id="{DDC2A54C-0140-4B5F-FA69-42885344F114}"/>
              </a:ext>
            </a:extLst>
          </p:cNvPr>
          <p:cNvSpPr>
            <a:spLocks noGrp="1"/>
          </p:cNvSpPr>
          <p:nvPr userDrawn="1">
            <p:ph type="body" sz="quarter" idx="11" hasCustomPrompt="1"/>
          </p:nvPr>
        </p:nvSpPr>
        <p:spPr>
          <a:xfrm>
            <a:off x="16812006" y="11848438"/>
            <a:ext cx="6376701" cy="1293816"/>
          </a:xfrm>
          <a:prstGeom prst="rect">
            <a:avLst/>
          </a:prstGeom>
        </p:spPr>
        <p:txBody>
          <a:bodyPr>
            <a:normAutofit/>
          </a:bodyPr>
          <a:lstStyle>
            <a:lvl1pPr>
              <a:defRPr sz="3200" b="0">
                <a:solidFill>
                  <a:srgbClr val="363A92"/>
                </a:solidFill>
                <a:latin typeface="+mn-lt"/>
                <a:cs typeface="Arial" panose="020B0604020202020204" pitchFamily="34" charset="0"/>
              </a:defRPr>
            </a:lvl1pPr>
            <a:lvl2pPr>
              <a:defRPr sz="3396">
                <a:solidFill>
                  <a:schemeClr val="bg1"/>
                </a:solidFill>
                <a:latin typeface="Arial" panose="020B0604020202020204" pitchFamily="34" charset="0"/>
                <a:cs typeface="Arial" panose="020B0604020202020204" pitchFamily="34" charset="0"/>
              </a:defRPr>
            </a:lvl2pPr>
            <a:lvl3pPr>
              <a:defRPr sz="3396">
                <a:solidFill>
                  <a:schemeClr val="bg1"/>
                </a:solidFill>
                <a:latin typeface="Arial" panose="020B0604020202020204" pitchFamily="34" charset="0"/>
                <a:cs typeface="Arial" panose="020B0604020202020204" pitchFamily="34" charset="0"/>
              </a:defRPr>
            </a:lvl3pPr>
            <a:lvl4pPr>
              <a:defRPr sz="3396">
                <a:solidFill>
                  <a:schemeClr val="bg1"/>
                </a:solidFill>
                <a:latin typeface="Arial" panose="020B0604020202020204" pitchFamily="34" charset="0"/>
                <a:cs typeface="Arial" panose="020B0604020202020204" pitchFamily="34" charset="0"/>
              </a:defRPr>
            </a:lvl4pPr>
            <a:lvl5pPr>
              <a:defRPr sz="3396">
                <a:solidFill>
                  <a:schemeClr val="bg1"/>
                </a:solidFill>
                <a:latin typeface="Arial" panose="020B0604020202020204" pitchFamily="34" charset="0"/>
                <a:cs typeface="Arial" panose="020B0604020202020204" pitchFamily="34" charset="0"/>
              </a:defRPr>
            </a:lvl5pPr>
          </a:lstStyle>
          <a:p>
            <a:pPr lvl="0"/>
            <a:r>
              <a:rPr lang="en-GB"/>
              <a:t>E: info@sdublincoco.ie</a:t>
            </a:r>
            <a:br>
              <a:rPr lang="en-GB"/>
            </a:br>
            <a:r>
              <a:rPr lang="en-GB"/>
              <a:t>T: 01 4149000</a:t>
            </a:r>
            <a:endParaRPr lang="en-US"/>
          </a:p>
        </p:txBody>
      </p:sp>
      <p:sp>
        <p:nvSpPr>
          <p:cNvPr id="4" name="Freeform: Shape 3">
            <a:extLst>
              <a:ext uri="{FF2B5EF4-FFF2-40B4-BE49-F238E27FC236}">
                <a16:creationId xmlns:a16="http://schemas.microsoft.com/office/drawing/2014/main" id="{25DCFB6D-EEB2-3482-B3C3-247739B1361F}"/>
              </a:ext>
            </a:extLst>
          </p:cNvPr>
          <p:cNvSpPr/>
          <p:nvPr userDrawn="1"/>
        </p:nvSpPr>
        <p:spPr>
          <a:xfrm>
            <a:off x="-6291988" y="-7836064"/>
            <a:ext cx="36966386" cy="29388128"/>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3" name="Graphic 72">
            <a:extLst>
              <a:ext uri="{FF2B5EF4-FFF2-40B4-BE49-F238E27FC236}">
                <a16:creationId xmlns:a16="http://schemas.microsoft.com/office/drawing/2014/main" id="{30BE0B4A-4B13-DD14-301E-6F92BD41F1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0383" y="812351"/>
            <a:ext cx="8845072" cy="964518"/>
          </a:xfrm>
          <a:prstGeom prst="rect">
            <a:avLst/>
          </a:prstGeom>
        </p:spPr>
      </p:pic>
      <p:cxnSp>
        <p:nvCxnSpPr>
          <p:cNvPr id="3" name="Straight Connector 2">
            <a:extLst>
              <a:ext uri="{FF2B5EF4-FFF2-40B4-BE49-F238E27FC236}">
                <a16:creationId xmlns:a16="http://schemas.microsoft.com/office/drawing/2014/main" id="{D421483C-EE89-1843-5326-8390D4EAF8D2}"/>
              </a:ext>
            </a:extLst>
          </p:cNvPr>
          <p:cNvCxnSpPr>
            <a:cxnSpLocks/>
          </p:cNvCxnSpPr>
          <p:nvPr userDrawn="1"/>
        </p:nvCxnSpPr>
        <p:spPr>
          <a:xfrm>
            <a:off x="707954" y="11290304"/>
            <a:ext cx="22966505"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621190"/>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hank you Blue and Light Blue">
    <p:bg>
      <p:bgPr>
        <a:solidFill>
          <a:schemeClr val="accent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39F142-BF45-C464-ADCF-FAB928B1A7DC}"/>
              </a:ext>
            </a:extLst>
          </p:cNvPr>
          <p:cNvGrpSpPr/>
          <p:nvPr userDrawn="1"/>
        </p:nvGrpSpPr>
        <p:grpSpPr>
          <a:xfrm flipH="1" flipV="1">
            <a:off x="-3504972" y="-4529734"/>
            <a:ext cx="23351988" cy="22683216"/>
            <a:chOff x="3750647" y="-3589043"/>
            <a:chExt cx="19254481" cy="18703151"/>
          </a:xfrm>
        </p:grpSpPr>
        <p:sp>
          <p:nvSpPr>
            <p:cNvPr id="5" name="Freeform: Shape 4">
              <a:extLst>
                <a:ext uri="{FF2B5EF4-FFF2-40B4-BE49-F238E27FC236}">
                  <a16:creationId xmlns:a16="http://schemas.microsoft.com/office/drawing/2014/main" id="{05A4C88A-F42F-0ACD-6216-F8F17744AC03}"/>
                </a:ext>
              </a:extLst>
            </p:cNvPr>
            <p:cNvSpPr/>
            <p:nvPr/>
          </p:nvSpPr>
          <p:spPr>
            <a:xfrm>
              <a:off x="10249334" y="3990106"/>
              <a:ext cx="11124002" cy="11124002"/>
            </a:xfrm>
            <a:custGeom>
              <a:avLst/>
              <a:gdLst>
                <a:gd name="connsiteX0" fmla="*/ 11124002 w 11124002"/>
                <a:gd name="connsiteY0" fmla="*/ 5562001 h 11124002"/>
                <a:gd name="connsiteX1" fmla="*/ 5562001 w 11124002"/>
                <a:gd name="connsiteY1" fmla="*/ 11124002 h 11124002"/>
                <a:gd name="connsiteX2" fmla="*/ 0 w 11124002"/>
                <a:gd name="connsiteY2" fmla="*/ 5562001 h 11124002"/>
                <a:gd name="connsiteX3" fmla="*/ 5562001 w 11124002"/>
                <a:gd name="connsiteY3" fmla="*/ -1 h 11124002"/>
                <a:gd name="connsiteX4" fmla="*/ 11124002 w 11124002"/>
                <a:gd name="connsiteY4" fmla="*/ 5562001 h 11124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4002" h="11124002">
                  <a:moveTo>
                    <a:pt x="11124002" y="5562001"/>
                  </a:moveTo>
                  <a:cubicBezTo>
                    <a:pt x="11124002" y="8633809"/>
                    <a:pt x="8633810" y="11124002"/>
                    <a:pt x="5562001" y="11124002"/>
                  </a:cubicBezTo>
                  <a:cubicBezTo>
                    <a:pt x="2490192" y="11124002"/>
                    <a:pt x="0" y="8633809"/>
                    <a:pt x="0" y="5562001"/>
                  </a:cubicBezTo>
                  <a:cubicBezTo>
                    <a:pt x="0" y="2490192"/>
                    <a:pt x="2490192" y="-1"/>
                    <a:pt x="5562001" y="-1"/>
                  </a:cubicBezTo>
                  <a:cubicBezTo>
                    <a:pt x="8633810" y="-1"/>
                    <a:pt x="11124002" y="2490193"/>
                    <a:pt x="11124002" y="5562001"/>
                  </a:cubicBezTo>
                  <a:close/>
                </a:path>
              </a:pathLst>
            </a:custGeom>
            <a:solidFill>
              <a:schemeClr val="accent5"/>
            </a:solidFill>
            <a:ln w="10468" cap="flat">
              <a:noFill/>
              <a:prstDash val="solid"/>
              <a:miter/>
            </a:ln>
          </p:spPr>
          <p:txBody>
            <a:bodyPr rtlCol="0" anchor="ctr"/>
            <a:lstStyle/>
            <a:p>
              <a:endParaRPr lang="en-GB">
                <a:solidFill>
                  <a:schemeClr val="bg1"/>
                </a:solidFill>
              </a:endParaRPr>
            </a:p>
          </p:txBody>
        </p:sp>
        <p:sp>
          <p:nvSpPr>
            <p:cNvPr id="6" name="Oval 5">
              <a:extLst>
                <a:ext uri="{FF2B5EF4-FFF2-40B4-BE49-F238E27FC236}">
                  <a16:creationId xmlns:a16="http://schemas.microsoft.com/office/drawing/2014/main" id="{406C1C32-DE94-B853-CA4D-F30811BF0EB7}"/>
                </a:ext>
              </a:extLst>
            </p:cNvPr>
            <p:cNvSpPr/>
            <p:nvPr/>
          </p:nvSpPr>
          <p:spPr>
            <a:xfrm>
              <a:off x="3750647" y="-3589043"/>
              <a:ext cx="17266235" cy="17266235"/>
            </a:xfrm>
            <a:prstGeom prst="ellipse">
              <a:avLst/>
            </a:prstGeom>
            <a:gradFill flip="none" rotWithShape="1">
              <a:gsLst>
                <a:gs pos="10000">
                  <a:schemeClr val="accent5"/>
                </a:gs>
                <a:gs pos="70000">
                  <a:schemeClr val="accent5">
                    <a:alpha val="0"/>
                  </a:schemeClr>
                </a:gs>
              </a:gsLst>
              <a:path path="circle">
                <a:fillToRect l="50000" t="50000" r="50000" b="50000"/>
              </a:path>
              <a:tileRect/>
            </a:gradFill>
            <a:ln w="10468" cap="flat">
              <a:noFill/>
              <a:prstDash val="solid"/>
              <a:miter/>
            </a:ln>
          </p:spPr>
          <p:txBody>
            <a:bodyPr rtlCol="0" anchor="ctr"/>
            <a:lstStyle/>
            <a:p>
              <a:endParaRPr lang="en-GB">
                <a:solidFill>
                  <a:schemeClr val="bg1"/>
                </a:solidFill>
              </a:endParaRPr>
            </a:p>
          </p:txBody>
        </p:sp>
        <p:sp>
          <p:nvSpPr>
            <p:cNvPr id="7" name="Freeform: Shape 6">
              <a:extLst>
                <a:ext uri="{FF2B5EF4-FFF2-40B4-BE49-F238E27FC236}">
                  <a16:creationId xmlns:a16="http://schemas.microsoft.com/office/drawing/2014/main" id="{0A48BA1A-BB24-4134-639F-401BC91ACA22}"/>
                </a:ext>
              </a:extLst>
            </p:cNvPr>
            <p:cNvSpPr/>
            <p:nvPr/>
          </p:nvSpPr>
          <p:spPr>
            <a:xfrm>
              <a:off x="10265146" y="1522154"/>
              <a:ext cx="12739982" cy="12739982"/>
            </a:xfrm>
            <a:custGeom>
              <a:avLst/>
              <a:gdLst>
                <a:gd name="connsiteX0" fmla="*/ 12739982 w 12739982"/>
                <a:gd name="connsiteY0" fmla="*/ 6369991 h 12739982"/>
                <a:gd name="connsiteX1" fmla="*/ 6369991 w 12739982"/>
                <a:gd name="connsiteY1" fmla="*/ 12739983 h 12739982"/>
                <a:gd name="connsiteX2" fmla="*/ -1 w 12739982"/>
                <a:gd name="connsiteY2" fmla="*/ 6369991 h 12739982"/>
                <a:gd name="connsiteX3" fmla="*/ 6369991 w 12739982"/>
                <a:gd name="connsiteY3" fmla="*/ 0 h 12739982"/>
                <a:gd name="connsiteX4" fmla="*/ 12739982 w 12739982"/>
                <a:gd name="connsiteY4" fmla="*/ 6369991 h 1273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982" h="12739982">
                  <a:moveTo>
                    <a:pt x="12739982" y="6369991"/>
                  </a:moveTo>
                  <a:cubicBezTo>
                    <a:pt x="12739982" y="9888041"/>
                    <a:pt x="9888041" y="12739983"/>
                    <a:pt x="6369991" y="12739983"/>
                  </a:cubicBezTo>
                  <a:cubicBezTo>
                    <a:pt x="2851942" y="12739983"/>
                    <a:pt x="-1" y="9888041"/>
                    <a:pt x="-1" y="6369991"/>
                  </a:cubicBezTo>
                  <a:cubicBezTo>
                    <a:pt x="-1" y="2851942"/>
                    <a:pt x="2851942" y="0"/>
                    <a:pt x="6369991" y="0"/>
                  </a:cubicBezTo>
                  <a:cubicBezTo>
                    <a:pt x="9888039" y="0"/>
                    <a:pt x="12739982" y="2851942"/>
                    <a:pt x="12739982" y="6369991"/>
                  </a:cubicBezTo>
                  <a:close/>
                </a:path>
              </a:pathLst>
            </a:custGeom>
            <a:gradFill>
              <a:gsLst>
                <a:gs pos="10000">
                  <a:schemeClr val="accent5"/>
                </a:gs>
                <a:gs pos="70000">
                  <a:schemeClr val="accent5">
                    <a:alpha val="0"/>
                  </a:schemeClr>
                </a:gs>
              </a:gsLst>
              <a:path path="circle">
                <a:fillToRect l="50000" t="50000" r="50000" b="50000"/>
              </a:path>
            </a:gradFill>
            <a:ln w="10468" cap="flat">
              <a:noFill/>
              <a:prstDash val="solid"/>
              <a:miter/>
            </a:ln>
          </p:spPr>
          <p:txBody>
            <a:bodyPr rtlCol="0" anchor="ctr"/>
            <a:lstStyle/>
            <a:p>
              <a:endParaRPr lang="en-GB">
                <a:solidFill>
                  <a:schemeClr val="bg1"/>
                </a:solidFill>
              </a:endParaRPr>
            </a:p>
          </p:txBody>
        </p:sp>
      </p:grpSp>
      <p:sp>
        <p:nvSpPr>
          <p:cNvPr id="4" name="Freeform: Shape 3">
            <a:extLst>
              <a:ext uri="{FF2B5EF4-FFF2-40B4-BE49-F238E27FC236}">
                <a16:creationId xmlns:a16="http://schemas.microsoft.com/office/drawing/2014/main" id="{25DCFB6D-EEB2-3482-B3C3-247739B1361F}"/>
              </a:ext>
            </a:extLst>
          </p:cNvPr>
          <p:cNvSpPr/>
          <p:nvPr userDrawn="1"/>
        </p:nvSpPr>
        <p:spPr>
          <a:xfrm>
            <a:off x="-6291988" y="-7836064"/>
            <a:ext cx="36966386" cy="29388128"/>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3" name="Graphic 72">
            <a:extLst>
              <a:ext uri="{FF2B5EF4-FFF2-40B4-BE49-F238E27FC236}">
                <a16:creationId xmlns:a16="http://schemas.microsoft.com/office/drawing/2014/main" id="{30BE0B4A-4B13-DD14-301E-6F92BD41F1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0383" y="812351"/>
            <a:ext cx="8845072" cy="964518"/>
          </a:xfrm>
          <a:prstGeom prst="rect">
            <a:avLst/>
          </a:prstGeom>
        </p:spPr>
      </p:pic>
      <p:sp>
        <p:nvSpPr>
          <p:cNvPr id="8" name="Holder 2">
            <a:extLst>
              <a:ext uri="{FF2B5EF4-FFF2-40B4-BE49-F238E27FC236}">
                <a16:creationId xmlns:a16="http://schemas.microsoft.com/office/drawing/2014/main" id="{068E738F-966F-43B9-728F-5EC0F6B0D637}"/>
              </a:ext>
            </a:extLst>
          </p:cNvPr>
          <p:cNvSpPr>
            <a:spLocks noGrp="1"/>
          </p:cNvSpPr>
          <p:nvPr>
            <p:ph type="ctrTitle" hasCustomPrompt="1"/>
          </p:nvPr>
        </p:nvSpPr>
        <p:spPr>
          <a:xfrm>
            <a:off x="9788391" y="4618417"/>
            <a:ext cx="13400316" cy="4479174"/>
          </a:xfrm>
          <a:prstGeom prst="rect">
            <a:avLst/>
          </a:prstGeom>
        </p:spPr>
        <p:txBody>
          <a:bodyPr wrap="square" lIns="0" tIns="0" rIns="0" bIns="0">
            <a:spAutoFit/>
          </a:bodyPr>
          <a:lstStyle>
            <a:lvl1pPr algn="r">
              <a:lnSpc>
                <a:spcPct val="80000"/>
              </a:lnSpc>
              <a:defRPr sz="18191" b="0" i="0" spc="-182">
                <a:solidFill>
                  <a:schemeClr val="bg1"/>
                </a:solidFill>
                <a:latin typeface="+mj-lt"/>
                <a:cs typeface="Arial" panose="020B0604020202020204" pitchFamily="34" charset="0"/>
              </a:defRPr>
            </a:lvl1pPr>
          </a:lstStyle>
          <a:p>
            <a:r>
              <a:rPr lang="en-IE"/>
              <a:t>Add Thank you</a:t>
            </a:r>
            <a:endParaRPr/>
          </a:p>
        </p:txBody>
      </p:sp>
      <p:sp>
        <p:nvSpPr>
          <p:cNvPr id="10" name="Text Placeholder 12">
            <a:extLst>
              <a:ext uri="{FF2B5EF4-FFF2-40B4-BE49-F238E27FC236}">
                <a16:creationId xmlns:a16="http://schemas.microsoft.com/office/drawing/2014/main" id="{AD909019-4856-C466-9E20-562D2B97E4C1}"/>
              </a:ext>
            </a:extLst>
          </p:cNvPr>
          <p:cNvSpPr>
            <a:spLocks noGrp="1"/>
          </p:cNvSpPr>
          <p:nvPr>
            <p:ph type="body" sz="quarter" idx="11" hasCustomPrompt="1"/>
          </p:nvPr>
        </p:nvSpPr>
        <p:spPr>
          <a:xfrm>
            <a:off x="16812006" y="11848438"/>
            <a:ext cx="6376701" cy="1293816"/>
          </a:xfrm>
          <a:prstGeom prst="rect">
            <a:avLst/>
          </a:prstGeom>
        </p:spPr>
        <p:txBody>
          <a:bodyPr>
            <a:normAutofit/>
          </a:bodyPr>
          <a:lstStyle>
            <a:lvl1pPr>
              <a:defRPr sz="3200" b="0">
                <a:solidFill>
                  <a:schemeClr val="bg1"/>
                </a:solidFill>
                <a:latin typeface="+mn-lt"/>
                <a:cs typeface="Arial" panose="020B0604020202020204" pitchFamily="34" charset="0"/>
              </a:defRPr>
            </a:lvl1pPr>
            <a:lvl2pPr>
              <a:defRPr sz="3396">
                <a:solidFill>
                  <a:schemeClr val="bg1"/>
                </a:solidFill>
                <a:latin typeface="Arial" panose="020B0604020202020204" pitchFamily="34" charset="0"/>
                <a:cs typeface="Arial" panose="020B0604020202020204" pitchFamily="34" charset="0"/>
              </a:defRPr>
            </a:lvl2pPr>
            <a:lvl3pPr>
              <a:defRPr sz="3396">
                <a:solidFill>
                  <a:schemeClr val="bg1"/>
                </a:solidFill>
                <a:latin typeface="Arial" panose="020B0604020202020204" pitchFamily="34" charset="0"/>
                <a:cs typeface="Arial" panose="020B0604020202020204" pitchFamily="34" charset="0"/>
              </a:defRPr>
            </a:lvl3pPr>
            <a:lvl4pPr>
              <a:defRPr sz="3396">
                <a:solidFill>
                  <a:schemeClr val="bg1"/>
                </a:solidFill>
                <a:latin typeface="Arial" panose="020B0604020202020204" pitchFamily="34" charset="0"/>
                <a:cs typeface="Arial" panose="020B0604020202020204" pitchFamily="34" charset="0"/>
              </a:defRPr>
            </a:lvl4pPr>
            <a:lvl5pPr>
              <a:defRPr sz="3396">
                <a:solidFill>
                  <a:schemeClr val="bg1"/>
                </a:solidFill>
                <a:latin typeface="Arial" panose="020B0604020202020204" pitchFamily="34" charset="0"/>
                <a:cs typeface="Arial" panose="020B0604020202020204" pitchFamily="34" charset="0"/>
              </a:defRPr>
            </a:lvl5pPr>
          </a:lstStyle>
          <a:p>
            <a:pPr lvl="0"/>
            <a:r>
              <a:rPr lang="en-GB"/>
              <a:t>E: info@sdublincoco.ie</a:t>
            </a:r>
            <a:br>
              <a:rPr lang="en-GB"/>
            </a:br>
            <a:r>
              <a:rPr lang="en-GB"/>
              <a:t>T: 01 4149000</a:t>
            </a:r>
            <a:endParaRPr lang="en-US"/>
          </a:p>
        </p:txBody>
      </p:sp>
      <p:cxnSp>
        <p:nvCxnSpPr>
          <p:cNvPr id="11" name="Straight Connector 10">
            <a:extLst>
              <a:ext uri="{FF2B5EF4-FFF2-40B4-BE49-F238E27FC236}">
                <a16:creationId xmlns:a16="http://schemas.microsoft.com/office/drawing/2014/main" id="{A598353F-8262-4727-F52E-A93073D03E18}"/>
              </a:ext>
            </a:extLst>
          </p:cNvPr>
          <p:cNvCxnSpPr>
            <a:cxnSpLocks/>
          </p:cNvCxnSpPr>
          <p:nvPr userDrawn="1"/>
        </p:nvCxnSpPr>
        <p:spPr>
          <a:xfrm>
            <a:off x="707954" y="11290304"/>
            <a:ext cx="2296650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770865"/>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break yellow">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4004A-27A2-8131-D9AC-1D1FF6551F24}"/>
              </a:ext>
            </a:extLst>
          </p:cNvPr>
          <p:cNvSpPr>
            <a:spLocks noGrp="1"/>
          </p:cNvSpPr>
          <p:nvPr>
            <p:ph type="title" hasCustomPrompt="1"/>
          </p:nvPr>
        </p:nvSpPr>
        <p:spPr>
          <a:xfrm>
            <a:off x="1282700" y="4698000"/>
            <a:ext cx="16188098" cy="4667945"/>
          </a:xfrm>
        </p:spPr>
        <p:txBody>
          <a:bodyPr wrap="square" lIns="0" tIns="0" rIns="0" bIns="0" anchor="t">
            <a:spAutoFit/>
          </a:bodyPr>
          <a:lstStyle>
            <a:lvl1pPr>
              <a:lnSpc>
                <a:spcPts val="18200"/>
              </a:lnSpc>
              <a:defRPr sz="15200" b="1">
                <a:solidFill>
                  <a:srgbClr val="224D23"/>
                </a:solidFill>
              </a:defRPr>
            </a:lvl1pPr>
          </a:lstStyle>
          <a:p>
            <a:r>
              <a:rPr lang="en-GB"/>
              <a:t>Section breaks look like this </a:t>
            </a:r>
            <a:endParaRPr lang="en-US"/>
          </a:p>
        </p:txBody>
      </p:sp>
      <p:sp>
        <p:nvSpPr>
          <p:cNvPr id="11" name="Text Placeholder 10">
            <a:extLst>
              <a:ext uri="{FF2B5EF4-FFF2-40B4-BE49-F238E27FC236}">
                <a16:creationId xmlns:a16="http://schemas.microsoft.com/office/drawing/2014/main" id="{5E4C0115-80F6-36FF-7472-714C697EC3E0}"/>
              </a:ext>
            </a:extLst>
          </p:cNvPr>
          <p:cNvSpPr>
            <a:spLocks noGrp="1"/>
          </p:cNvSpPr>
          <p:nvPr>
            <p:ph type="body" sz="quarter" idx="11" hasCustomPrompt="1"/>
          </p:nvPr>
        </p:nvSpPr>
        <p:spPr>
          <a:xfrm>
            <a:off x="18132425" y="11252200"/>
            <a:ext cx="4967288" cy="1449388"/>
          </a:xfrm>
        </p:spPr>
        <p:txBody>
          <a:bodyPr lIns="0" tIns="0" rIns="0" bIns="0" anchor="b" anchorCtr="0">
            <a:noAutofit/>
          </a:bodyPr>
          <a:lstStyle>
            <a:lvl1pPr marL="0" indent="0">
              <a:lnSpc>
                <a:spcPts val="2880"/>
              </a:lnSpc>
              <a:spcBef>
                <a:spcPts val="0"/>
              </a:spcBef>
              <a:buNone/>
              <a:defRPr sz="2400">
                <a:solidFill>
                  <a:schemeClr val="tx2"/>
                </a:solidFill>
              </a:defRPr>
            </a:lvl1pPr>
            <a:lvl2pPr marL="914354" indent="0">
              <a:buNone/>
              <a:defRPr sz="2400"/>
            </a:lvl2pPr>
            <a:lvl3pPr marL="1828709" indent="0">
              <a:buNone/>
              <a:defRPr sz="2400"/>
            </a:lvl3pPr>
            <a:lvl4pPr marL="2743063" indent="0">
              <a:buNone/>
              <a:defRPr sz="2400"/>
            </a:lvl4pPr>
            <a:lvl5pPr marL="3657417" indent="0">
              <a:buNone/>
              <a:defRPr sz="2400"/>
            </a:lvl5pPr>
          </a:lstStyle>
          <a:p>
            <a:pPr lvl="0"/>
            <a:r>
              <a:rPr lang="en-GB"/>
              <a:t>Subtitle, version, date and/or more information text goes here. Delete if not needed.</a:t>
            </a:r>
          </a:p>
        </p:txBody>
      </p:sp>
      <p:pic>
        <p:nvPicPr>
          <p:cNvPr id="5" name="Picture 4">
            <a:extLst>
              <a:ext uri="{FF2B5EF4-FFF2-40B4-BE49-F238E27FC236}">
                <a16:creationId xmlns:a16="http://schemas.microsoft.com/office/drawing/2014/main" id="{5B6D3F45-CB35-922A-AF51-8329FE3E9BF3}"/>
              </a:ext>
            </a:extLst>
          </p:cNvPr>
          <p:cNvPicPr>
            <a:picLocks noChangeAspect="1"/>
          </p:cNvPicPr>
          <p:nvPr userDrawn="1"/>
        </p:nvPicPr>
        <p:blipFill>
          <a:blip r:embed="rId2"/>
          <a:stretch>
            <a:fillRect/>
          </a:stretch>
        </p:blipFill>
        <p:spPr>
          <a:xfrm>
            <a:off x="21232013" y="12798000"/>
            <a:ext cx="1879600" cy="558800"/>
          </a:xfrm>
          <a:prstGeom prst="rect">
            <a:avLst/>
          </a:prstGeom>
        </p:spPr>
      </p:pic>
      <p:sp>
        <p:nvSpPr>
          <p:cNvPr id="3" name="Text Placeholder 3">
            <a:extLst>
              <a:ext uri="{FF2B5EF4-FFF2-40B4-BE49-F238E27FC236}">
                <a16:creationId xmlns:a16="http://schemas.microsoft.com/office/drawing/2014/main" id="{13B4AAD5-BDD4-9A63-60EF-BA77E5562A6D}"/>
              </a:ext>
            </a:extLst>
          </p:cNvPr>
          <p:cNvSpPr>
            <a:spLocks noGrp="1"/>
          </p:cNvSpPr>
          <p:nvPr>
            <p:ph type="body" sz="quarter" idx="12" hasCustomPrompt="1"/>
          </p:nvPr>
        </p:nvSpPr>
        <p:spPr>
          <a:xfrm>
            <a:off x="1282700" y="1600200"/>
            <a:ext cx="4967288" cy="2319338"/>
          </a:xfrm>
        </p:spPr>
        <p:txBody>
          <a:bodyPr>
            <a:noAutofit/>
          </a:bodyPr>
          <a:lstStyle>
            <a:lvl1pPr marL="0" indent="0">
              <a:lnSpc>
                <a:spcPts val="18200"/>
              </a:lnSpc>
              <a:spcBef>
                <a:spcPts val="0"/>
              </a:spcBef>
              <a:buNone/>
              <a:defRPr sz="15200">
                <a:solidFill>
                  <a:srgbClr val="224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en-GB"/>
              <a:t>01</a:t>
            </a:r>
            <a:endParaRPr lang="en-US"/>
          </a:p>
        </p:txBody>
      </p:sp>
    </p:spTree>
    <p:extLst>
      <p:ext uri="{BB962C8B-B14F-4D97-AF65-F5344CB8AC3E}">
        <p14:creationId xmlns:p14="http://schemas.microsoft.com/office/powerpoint/2010/main" val="30379654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1 image)">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1008877" y="943408"/>
            <a:ext cx="17806635" cy="1713596"/>
          </a:xfrm>
          <a:prstGeom prst="rect">
            <a:avLst/>
          </a:prstGeom>
        </p:spPr>
        <p:txBody>
          <a:bodyPr lIns="0" tIns="0" rIns="0" bIns="0"/>
          <a:lstStyle>
            <a:lvl1pPr>
              <a:defRPr sz="6550" b="0" i="0">
                <a:solidFill>
                  <a:srgbClr val="363A92"/>
                </a:solidFill>
                <a:latin typeface="+mn-lt"/>
                <a:cs typeface="Arial" panose="020B0604020202020204" pitchFamily="34" charset="0"/>
              </a:defRPr>
            </a:lvl1pPr>
          </a:lstStyle>
          <a:p>
            <a:r>
              <a:rPr lang="en-IE" sz="6550"/>
              <a:t>Page title goes here</a:t>
            </a:r>
            <a:endParaRPr/>
          </a:p>
        </p:txBody>
      </p:sp>
      <p:sp>
        <p:nvSpPr>
          <p:cNvPr id="3" name="Holder 3"/>
          <p:cNvSpPr>
            <a:spLocks noGrp="1"/>
          </p:cNvSpPr>
          <p:nvPr>
            <p:ph type="body" idx="1" hasCustomPrompt="1"/>
          </p:nvPr>
        </p:nvSpPr>
        <p:spPr>
          <a:xfrm>
            <a:off x="1008875" y="3154681"/>
            <a:ext cx="7350668" cy="8416510"/>
          </a:xfrm>
          <a:prstGeom prst="rect">
            <a:avLst/>
          </a:prstGeom>
        </p:spPr>
        <p:txBody>
          <a:bodyPr lIns="0" tIns="0" rIns="0" bIns="0"/>
          <a:lstStyle>
            <a:lvl1pPr>
              <a:spcAft>
                <a:spcPts val="2184"/>
              </a:spcAft>
              <a:defRPr sz="2910">
                <a:solidFill>
                  <a:srgbClr val="363A92"/>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9199883" y="3155604"/>
            <a:ext cx="14172946" cy="8692832"/>
          </a:xfrm>
          <a:prstGeom prst="roundRect">
            <a:avLst>
              <a:gd name="adj" fmla="val 10141"/>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12" name="Date Placeholder 11">
            <a:extLst>
              <a:ext uri="{FF2B5EF4-FFF2-40B4-BE49-F238E27FC236}">
                <a16:creationId xmlns:a16="http://schemas.microsoft.com/office/drawing/2014/main" id="{CC0A3E64-5C95-66AE-022D-A5FA48E2B33F}"/>
              </a:ext>
            </a:extLst>
          </p:cNvPr>
          <p:cNvSpPr>
            <a:spLocks noGrp="1"/>
          </p:cNvSpPr>
          <p:nvPr>
            <p:ph type="dt" sz="half" idx="11"/>
          </p:nvPr>
        </p:nvSpPr>
        <p:spPr/>
        <p:txBody>
          <a:bodyPr/>
          <a:lstStyle/>
          <a:p>
            <a:pPr algn="ctr"/>
            <a:r>
              <a:rPr lang="en-GB"/>
              <a:t>May 2025</a:t>
            </a:r>
          </a:p>
        </p:txBody>
      </p:sp>
      <p:sp>
        <p:nvSpPr>
          <p:cNvPr id="13" name="Footer Placeholder 12">
            <a:extLst>
              <a:ext uri="{FF2B5EF4-FFF2-40B4-BE49-F238E27FC236}">
                <a16:creationId xmlns:a16="http://schemas.microsoft.com/office/drawing/2014/main" id="{78259817-71D9-9CE9-F2A0-72EF482770A9}"/>
              </a:ext>
            </a:extLst>
          </p:cNvPr>
          <p:cNvSpPr>
            <a:spLocks noGrp="1"/>
          </p:cNvSpPr>
          <p:nvPr>
            <p:ph type="ftr" sz="quarter" idx="12"/>
          </p:nvPr>
        </p:nvSpPr>
        <p:spPr/>
        <p:txBody>
          <a:bodyPr/>
          <a:lstStyle/>
          <a:p>
            <a:endParaRPr lang="en-GB"/>
          </a:p>
        </p:txBody>
      </p:sp>
      <p:sp>
        <p:nvSpPr>
          <p:cNvPr id="14" name="Slide Number Placeholder 13">
            <a:extLst>
              <a:ext uri="{FF2B5EF4-FFF2-40B4-BE49-F238E27FC236}">
                <a16:creationId xmlns:a16="http://schemas.microsoft.com/office/drawing/2014/main" id="{01AA525E-FC9A-5345-2D4F-6E3E58B1F20E}"/>
              </a:ext>
            </a:extLst>
          </p:cNvPr>
          <p:cNvSpPr>
            <a:spLocks noGrp="1"/>
          </p:cNvSpPr>
          <p:nvPr>
            <p:ph type="sldNum" sz="quarter" idx="13"/>
          </p:nvPr>
        </p:nvSpPr>
        <p:spPr/>
        <p:txBody>
          <a:bodyPr/>
          <a:lstStyle/>
          <a:p>
            <a:fld id="{F4FB2FA0-B311-4FD1-A6C3-B0014DBF514B}" type="slidenum">
              <a:rPr lang="en-GB" smtClean="0"/>
              <a:pPr/>
              <a:t>‹#›</a:t>
            </a:fld>
            <a:endParaRPr lang="en-GB"/>
          </a:p>
        </p:txBody>
      </p:sp>
    </p:spTree>
    <p:extLst>
      <p:ext uri="{BB962C8B-B14F-4D97-AF65-F5344CB8AC3E}">
        <p14:creationId xmlns:p14="http://schemas.microsoft.com/office/powerpoint/2010/main" val="29054676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2 images)">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1008877" y="943408"/>
            <a:ext cx="18039884" cy="1713596"/>
          </a:xfrm>
          <a:prstGeom prst="rect">
            <a:avLst/>
          </a:prstGeom>
        </p:spPr>
        <p:txBody>
          <a:bodyPr lIns="0" tIns="0" rIns="0" bIns="0"/>
          <a:lstStyle>
            <a:lvl1pPr>
              <a:defRPr sz="6550" b="0" i="0">
                <a:solidFill>
                  <a:srgbClr val="363A92"/>
                </a:solidFill>
                <a:latin typeface="+mj-lt"/>
                <a:cs typeface="Arial" panose="020B0604020202020204" pitchFamily="34" charset="0"/>
              </a:defRPr>
            </a:lvl1pPr>
          </a:lstStyle>
          <a:p>
            <a:r>
              <a:rPr lang="en-IE" sz="6550"/>
              <a:t>Page title goes here</a:t>
            </a:r>
            <a:endParaRPr/>
          </a:p>
        </p:txBody>
      </p:sp>
      <p:sp>
        <p:nvSpPr>
          <p:cNvPr id="3" name="Holder 3"/>
          <p:cNvSpPr>
            <a:spLocks noGrp="1"/>
          </p:cNvSpPr>
          <p:nvPr>
            <p:ph type="body" idx="1" hasCustomPrompt="1"/>
          </p:nvPr>
        </p:nvSpPr>
        <p:spPr>
          <a:xfrm>
            <a:off x="1008875" y="3154681"/>
            <a:ext cx="7350668" cy="8416510"/>
          </a:xfrm>
          <a:prstGeom prst="rect">
            <a:avLst/>
          </a:prstGeom>
        </p:spPr>
        <p:txBody>
          <a:bodyPr lIns="0" tIns="0" rIns="0" bIns="0"/>
          <a:lstStyle>
            <a:lvl1pPr>
              <a:spcAft>
                <a:spcPts val="2184"/>
              </a:spcAft>
              <a:defRPr sz="2910">
                <a:solidFill>
                  <a:srgbClr val="363A92"/>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9305008" y="3155604"/>
            <a:ext cx="6561533" cy="869283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10" name="Picture Placeholder 7">
            <a:extLst>
              <a:ext uri="{FF2B5EF4-FFF2-40B4-BE49-F238E27FC236}">
                <a16:creationId xmlns:a16="http://schemas.microsoft.com/office/drawing/2014/main" id="{99F917B1-F51A-D7C7-DD44-893E8A36E13E}"/>
              </a:ext>
            </a:extLst>
          </p:cNvPr>
          <p:cNvSpPr>
            <a:spLocks noGrp="1"/>
          </p:cNvSpPr>
          <p:nvPr>
            <p:ph type="pic" sz="quarter" idx="11" hasCustomPrompt="1"/>
          </p:nvPr>
        </p:nvSpPr>
        <p:spPr>
          <a:xfrm>
            <a:off x="16812006" y="3155604"/>
            <a:ext cx="6561533" cy="869283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7" name="Date Placeholder 6">
            <a:extLst>
              <a:ext uri="{FF2B5EF4-FFF2-40B4-BE49-F238E27FC236}">
                <a16:creationId xmlns:a16="http://schemas.microsoft.com/office/drawing/2014/main" id="{008F3562-9AEA-B578-4787-6401104CAB14}"/>
              </a:ext>
            </a:extLst>
          </p:cNvPr>
          <p:cNvSpPr>
            <a:spLocks noGrp="1"/>
          </p:cNvSpPr>
          <p:nvPr>
            <p:ph type="dt" sz="half" idx="12"/>
          </p:nvPr>
        </p:nvSpPr>
        <p:spPr/>
        <p:txBody>
          <a:bodyPr/>
          <a:lstStyle/>
          <a:p>
            <a:pPr algn="ctr"/>
            <a:r>
              <a:rPr lang="en-GB"/>
              <a:t>May 2025</a:t>
            </a:r>
          </a:p>
        </p:txBody>
      </p:sp>
      <p:sp>
        <p:nvSpPr>
          <p:cNvPr id="9" name="Footer Placeholder 8">
            <a:extLst>
              <a:ext uri="{FF2B5EF4-FFF2-40B4-BE49-F238E27FC236}">
                <a16:creationId xmlns:a16="http://schemas.microsoft.com/office/drawing/2014/main" id="{298D448D-A3B2-E80E-5A11-229DB672BC07}"/>
              </a:ext>
            </a:extLst>
          </p:cNvPr>
          <p:cNvSpPr>
            <a:spLocks noGrp="1"/>
          </p:cNvSpPr>
          <p:nvPr>
            <p:ph type="ftr" sz="quarter" idx="13"/>
          </p:nvPr>
        </p:nvSpPr>
        <p:spPr/>
        <p:txBody>
          <a:bodyPr/>
          <a:lstStyle/>
          <a:p>
            <a:endParaRPr lang="en-GB"/>
          </a:p>
        </p:txBody>
      </p:sp>
      <p:sp>
        <p:nvSpPr>
          <p:cNvPr id="11" name="Slide Number Placeholder 10">
            <a:extLst>
              <a:ext uri="{FF2B5EF4-FFF2-40B4-BE49-F238E27FC236}">
                <a16:creationId xmlns:a16="http://schemas.microsoft.com/office/drawing/2014/main" id="{367DB460-21E1-D17E-9108-1011B7AA2CDE}"/>
              </a:ext>
            </a:extLst>
          </p:cNvPr>
          <p:cNvSpPr>
            <a:spLocks noGrp="1"/>
          </p:cNvSpPr>
          <p:nvPr>
            <p:ph type="sldNum" sz="quarter" idx="14"/>
          </p:nvPr>
        </p:nvSpPr>
        <p:spPr>
          <a:xfrm>
            <a:off x="22096562" y="12412592"/>
            <a:ext cx="1276977" cy="720000"/>
          </a:xfrm>
        </p:spPr>
        <p:txBody>
          <a:bodyPr/>
          <a:lstStyle/>
          <a:p>
            <a:fld id="{F4FB2FA0-B311-4FD1-A6C3-B0014DBF514B}" type="slidenum">
              <a:rPr lang="en-GB" smtClean="0"/>
              <a:pPr/>
              <a:t>‹#›</a:t>
            </a:fld>
            <a:endParaRPr lang="en-GB"/>
          </a:p>
        </p:txBody>
      </p:sp>
    </p:spTree>
    <p:extLst>
      <p:ext uri="{BB962C8B-B14F-4D97-AF65-F5344CB8AC3E}">
        <p14:creationId xmlns:p14="http://schemas.microsoft.com/office/powerpoint/2010/main" val="19039318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4 images)">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1008877" y="943408"/>
            <a:ext cx="18094648" cy="1713596"/>
          </a:xfrm>
          <a:prstGeom prst="rect">
            <a:avLst/>
          </a:prstGeom>
        </p:spPr>
        <p:txBody>
          <a:bodyPr lIns="0" tIns="0" rIns="0" bIns="0"/>
          <a:lstStyle>
            <a:lvl1pPr>
              <a:defRPr sz="6550" b="0" i="0">
                <a:solidFill>
                  <a:srgbClr val="363A92"/>
                </a:solidFill>
                <a:latin typeface="+mj-lt"/>
                <a:cs typeface="Arial" panose="020B0604020202020204" pitchFamily="34" charset="0"/>
              </a:defRPr>
            </a:lvl1pPr>
          </a:lstStyle>
          <a:p>
            <a:r>
              <a:rPr lang="en-IE" sz="6550"/>
              <a:t>Page title goes here</a:t>
            </a:r>
            <a:endParaRPr/>
          </a:p>
        </p:txBody>
      </p:sp>
      <p:sp>
        <p:nvSpPr>
          <p:cNvPr id="3" name="Holder 3"/>
          <p:cNvSpPr>
            <a:spLocks noGrp="1"/>
          </p:cNvSpPr>
          <p:nvPr>
            <p:ph type="body" idx="1" hasCustomPrompt="1"/>
          </p:nvPr>
        </p:nvSpPr>
        <p:spPr>
          <a:xfrm>
            <a:off x="1008875" y="3154681"/>
            <a:ext cx="7350668" cy="8416510"/>
          </a:xfrm>
          <a:prstGeom prst="rect">
            <a:avLst/>
          </a:prstGeom>
        </p:spPr>
        <p:txBody>
          <a:bodyPr lIns="0" tIns="0" rIns="0" bIns="0"/>
          <a:lstStyle>
            <a:lvl1pPr>
              <a:spcAft>
                <a:spcPts val="2184"/>
              </a:spcAft>
              <a:defRPr sz="2910">
                <a:solidFill>
                  <a:srgbClr val="363A92"/>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17756408" y="12522750"/>
            <a:ext cx="5607955" cy="685800"/>
          </a:xfrm>
          <a:prstGeom prst="rect">
            <a:avLst/>
          </a:prstGeom>
        </p:spPr>
        <p:txBody>
          <a:bodyPr lIns="0" tIns="0" rIns="0" bIns="0" anchor="b"/>
          <a:lstStyle>
            <a:lvl1pPr algn="r">
              <a:defRPr sz="2546">
                <a:solidFill>
                  <a:srgbClr val="363A92"/>
                </a:solidFill>
                <a:latin typeface="+mn-lt"/>
                <a:cs typeface="Arial" panose="020B0604020202020204" pitchFamily="34" charset="0"/>
              </a:defRPr>
            </a:lvl1pPr>
          </a:lstStyle>
          <a:p>
            <a:fld id="{B6F15528-21DE-4FAA-801E-634DDDAF4B2B}" type="slidenum">
              <a:rPr lang="en-IE" smtClean="0"/>
              <a:pPr/>
              <a:t>‹#›</a:t>
            </a:fld>
            <a:endParaRPr lang="en-IE"/>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9217972" y="3155604"/>
            <a:ext cx="6804901" cy="4349304"/>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6" name="Picture Placeholder 7">
            <a:extLst>
              <a:ext uri="{FF2B5EF4-FFF2-40B4-BE49-F238E27FC236}">
                <a16:creationId xmlns:a16="http://schemas.microsoft.com/office/drawing/2014/main" id="{98314EC4-E5A0-C649-F5EF-1E9236225E8C}"/>
              </a:ext>
            </a:extLst>
          </p:cNvPr>
          <p:cNvSpPr>
            <a:spLocks noGrp="1"/>
          </p:cNvSpPr>
          <p:nvPr>
            <p:ph type="pic" sz="quarter" idx="12" hasCustomPrompt="1"/>
          </p:nvPr>
        </p:nvSpPr>
        <p:spPr>
          <a:xfrm>
            <a:off x="9217972" y="7875244"/>
            <a:ext cx="6804901" cy="4349304"/>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7" name="Picture Placeholder 7">
            <a:extLst>
              <a:ext uri="{FF2B5EF4-FFF2-40B4-BE49-F238E27FC236}">
                <a16:creationId xmlns:a16="http://schemas.microsoft.com/office/drawing/2014/main" id="{6C4BB63F-0230-2356-3543-54C339E253E3}"/>
              </a:ext>
            </a:extLst>
          </p:cNvPr>
          <p:cNvSpPr>
            <a:spLocks noGrp="1"/>
          </p:cNvSpPr>
          <p:nvPr>
            <p:ph type="pic" sz="quarter" idx="13" hasCustomPrompt="1"/>
          </p:nvPr>
        </p:nvSpPr>
        <p:spPr>
          <a:xfrm>
            <a:off x="16559462" y="3155604"/>
            <a:ext cx="6804901" cy="4349304"/>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9" name="Picture Placeholder 7">
            <a:extLst>
              <a:ext uri="{FF2B5EF4-FFF2-40B4-BE49-F238E27FC236}">
                <a16:creationId xmlns:a16="http://schemas.microsoft.com/office/drawing/2014/main" id="{35C5486B-1B0C-E055-35CB-53BB39E04F56}"/>
              </a:ext>
            </a:extLst>
          </p:cNvPr>
          <p:cNvSpPr>
            <a:spLocks noGrp="1"/>
          </p:cNvSpPr>
          <p:nvPr>
            <p:ph type="pic" sz="quarter" idx="14" hasCustomPrompt="1"/>
          </p:nvPr>
        </p:nvSpPr>
        <p:spPr>
          <a:xfrm>
            <a:off x="16559462" y="7875244"/>
            <a:ext cx="6804901" cy="4349304"/>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Tree>
    <p:extLst>
      <p:ext uri="{BB962C8B-B14F-4D97-AF65-F5344CB8AC3E}">
        <p14:creationId xmlns:p14="http://schemas.microsoft.com/office/powerpoint/2010/main" val="24206419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2 columns)">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1008877" y="2201334"/>
            <a:ext cx="7947773" cy="4287004"/>
          </a:xfrm>
          <a:prstGeom prst="rect">
            <a:avLst/>
          </a:prstGeom>
        </p:spPr>
        <p:txBody>
          <a:bodyPr lIns="0" tIns="0" rIns="0" bIns="0" anchor="t" anchorCtr="0"/>
          <a:lstStyle>
            <a:lvl1pPr>
              <a:defRPr sz="9218" b="0" i="0">
                <a:solidFill>
                  <a:srgbClr val="363A92"/>
                </a:solidFill>
                <a:latin typeface="+mj-lt"/>
                <a:cs typeface="Arial" panose="020B0604020202020204" pitchFamily="34" charset="0"/>
              </a:defRPr>
            </a:lvl1pPr>
          </a:lstStyle>
          <a:p>
            <a:r>
              <a:rPr lang="en-IE"/>
              <a:t>Page title goes here</a:t>
            </a:r>
            <a:endParaRPr/>
          </a:p>
        </p:txBody>
      </p:sp>
      <p:sp>
        <p:nvSpPr>
          <p:cNvPr id="3" name="Holder 3"/>
          <p:cNvSpPr>
            <a:spLocks noGrp="1"/>
          </p:cNvSpPr>
          <p:nvPr>
            <p:ph type="body" idx="1" hasCustomPrompt="1"/>
          </p:nvPr>
        </p:nvSpPr>
        <p:spPr>
          <a:xfrm>
            <a:off x="10527722" y="2523067"/>
            <a:ext cx="6009187" cy="9048126"/>
          </a:xfrm>
          <a:prstGeom prst="rect">
            <a:avLst/>
          </a:prstGeom>
        </p:spPr>
        <p:txBody>
          <a:bodyPr lIns="0" tIns="0" rIns="0" bIns="0"/>
          <a:lstStyle>
            <a:lvl1pPr>
              <a:spcAft>
                <a:spcPts val="2184"/>
              </a:spcAft>
              <a:defRPr sz="2910">
                <a:solidFill>
                  <a:srgbClr val="363A92"/>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17737312" y="12522750"/>
            <a:ext cx="5607955" cy="685800"/>
          </a:xfrm>
          <a:prstGeom prst="rect">
            <a:avLst/>
          </a:prstGeom>
        </p:spPr>
        <p:txBody>
          <a:bodyPr lIns="0" tIns="0" rIns="0" bIns="0" anchor="b"/>
          <a:lstStyle>
            <a:lvl1pPr algn="r">
              <a:defRPr sz="2546">
                <a:solidFill>
                  <a:srgbClr val="363A92"/>
                </a:solidFill>
                <a:latin typeface="Arial" panose="020B0604020202020204" pitchFamily="34" charset="0"/>
                <a:cs typeface="Arial" panose="020B0604020202020204" pitchFamily="34" charset="0"/>
              </a:defRPr>
            </a:lvl1pPr>
          </a:lstStyle>
          <a:p>
            <a:fld id="{B6F15528-21DE-4FAA-801E-634DDDAF4B2B}" type="slidenum">
              <a:rPr lang="en-IE" smtClean="0"/>
              <a:pPr/>
              <a:t>‹#›</a:t>
            </a:fld>
            <a:endParaRPr lang="en-IE"/>
          </a:p>
        </p:txBody>
      </p:sp>
      <p:sp>
        <p:nvSpPr>
          <p:cNvPr id="5" name="Holder 3">
            <a:extLst>
              <a:ext uri="{FF2B5EF4-FFF2-40B4-BE49-F238E27FC236}">
                <a16:creationId xmlns:a16="http://schemas.microsoft.com/office/drawing/2014/main" id="{E7BBCB07-8D0F-D588-4F43-B1E11CCDE79A}"/>
              </a:ext>
            </a:extLst>
          </p:cNvPr>
          <p:cNvSpPr>
            <a:spLocks noGrp="1"/>
          </p:cNvSpPr>
          <p:nvPr>
            <p:ph type="body" idx="10" hasCustomPrompt="1"/>
          </p:nvPr>
        </p:nvSpPr>
        <p:spPr>
          <a:xfrm>
            <a:off x="17363643" y="2523067"/>
            <a:ext cx="6009187" cy="9048126"/>
          </a:xfrm>
          <a:prstGeom prst="rect">
            <a:avLst/>
          </a:prstGeom>
        </p:spPr>
        <p:txBody>
          <a:bodyPr lIns="0" tIns="0" rIns="0" bIns="0"/>
          <a:lstStyle>
            <a:lvl1pPr>
              <a:spcAft>
                <a:spcPts val="2184"/>
              </a:spcAft>
              <a:defRPr sz="2910">
                <a:solidFill>
                  <a:srgbClr val="363A92"/>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Tree>
    <p:extLst>
      <p:ext uri="{BB962C8B-B14F-4D97-AF65-F5344CB8AC3E}">
        <p14:creationId xmlns:p14="http://schemas.microsoft.com/office/powerpoint/2010/main" val="7923880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am page">
    <p:bg>
      <p:bgPr>
        <a:solidFill>
          <a:srgbClr val="E6F5FD"/>
        </a:solidFill>
        <a:effectLst/>
      </p:bgPr>
    </p:bg>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1008873" y="7213353"/>
            <a:ext cx="4066303" cy="1030882"/>
          </a:xfrm>
          <a:prstGeom prst="rect">
            <a:avLst/>
          </a:prstGeom>
        </p:spPr>
        <p:txBody>
          <a:bodyPr lIns="0" tIns="0" rIns="0" bIns="0"/>
          <a:lstStyle>
            <a:lvl1pPr>
              <a:spcAft>
                <a:spcPts val="2184"/>
              </a:spcAft>
              <a:defRPr sz="2910" b="1">
                <a:solidFill>
                  <a:srgbClr val="363A92"/>
                </a:solidFill>
                <a:latin typeface="+mn-lt"/>
                <a:cs typeface="Arial" panose="020B0604020202020204" pitchFamily="34" charset="0"/>
              </a:defRPr>
            </a:lvl1pPr>
          </a:lstStyle>
          <a:p>
            <a:r>
              <a:rPr lang="en-IE"/>
              <a:t>Name Surname</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17747689" y="12522750"/>
            <a:ext cx="5607955" cy="685800"/>
          </a:xfrm>
          <a:prstGeom prst="rect">
            <a:avLst/>
          </a:prstGeom>
        </p:spPr>
        <p:txBody>
          <a:bodyPr lIns="0" tIns="0" rIns="0" bIns="0" anchor="b"/>
          <a:lstStyle>
            <a:lvl1pPr algn="r">
              <a:defRPr sz="2546">
                <a:solidFill>
                  <a:srgbClr val="363A92"/>
                </a:solidFill>
                <a:latin typeface="+mn-lt"/>
                <a:cs typeface="Arial" panose="020B0604020202020204" pitchFamily="34" charset="0"/>
              </a:defRPr>
            </a:lvl1pPr>
          </a:lstStyle>
          <a:p>
            <a:fld id="{B6F15528-21DE-4FAA-801E-634DDDAF4B2B}" type="slidenum">
              <a:rPr lang="en-IE" smtClean="0"/>
              <a:pPr/>
              <a:t>‹#›</a:t>
            </a:fld>
            <a:endParaRPr lang="en-IE"/>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1008873" y="2872599"/>
            <a:ext cx="4066303" cy="398540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5" name="Holder 3">
            <a:extLst>
              <a:ext uri="{FF2B5EF4-FFF2-40B4-BE49-F238E27FC236}">
                <a16:creationId xmlns:a16="http://schemas.microsoft.com/office/drawing/2014/main" id="{55E2D3B9-7856-B057-4A35-68DD923A4ED7}"/>
              </a:ext>
            </a:extLst>
          </p:cNvPr>
          <p:cNvSpPr>
            <a:spLocks noGrp="1"/>
          </p:cNvSpPr>
          <p:nvPr>
            <p:ph type="body" idx="11" hasCustomPrompt="1"/>
          </p:nvPr>
        </p:nvSpPr>
        <p:spPr>
          <a:xfrm>
            <a:off x="5578989" y="7213353"/>
            <a:ext cx="4066303" cy="1030882"/>
          </a:xfrm>
          <a:prstGeom prst="rect">
            <a:avLst/>
          </a:prstGeom>
        </p:spPr>
        <p:txBody>
          <a:bodyPr lIns="0" tIns="0" rIns="0" bIns="0"/>
          <a:lstStyle>
            <a:lvl1pPr>
              <a:spcAft>
                <a:spcPts val="2184"/>
              </a:spcAft>
              <a:defRPr sz="2910" b="1">
                <a:solidFill>
                  <a:srgbClr val="363A92"/>
                </a:solidFill>
                <a:latin typeface="+mn-lt"/>
                <a:cs typeface="Arial" panose="020B0604020202020204" pitchFamily="34" charset="0"/>
              </a:defRPr>
            </a:lvl1pPr>
          </a:lstStyle>
          <a:p>
            <a:r>
              <a:rPr lang="en-IE"/>
              <a:t>Name Surname</a:t>
            </a:r>
          </a:p>
        </p:txBody>
      </p:sp>
      <p:sp>
        <p:nvSpPr>
          <p:cNvPr id="10" name="Picture Placeholder 7">
            <a:extLst>
              <a:ext uri="{FF2B5EF4-FFF2-40B4-BE49-F238E27FC236}">
                <a16:creationId xmlns:a16="http://schemas.microsoft.com/office/drawing/2014/main" id="{444D3303-4802-9510-E574-6FA21A4C09C7}"/>
              </a:ext>
            </a:extLst>
          </p:cNvPr>
          <p:cNvSpPr>
            <a:spLocks noGrp="1"/>
          </p:cNvSpPr>
          <p:nvPr>
            <p:ph type="pic" sz="quarter" idx="12" hasCustomPrompt="1"/>
          </p:nvPr>
        </p:nvSpPr>
        <p:spPr>
          <a:xfrm>
            <a:off x="5578989" y="2872599"/>
            <a:ext cx="4066303" cy="398540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11" name="Holder 3">
            <a:extLst>
              <a:ext uri="{FF2B5EF4-FFF2-40B4-BE49-F238E27FC236}">
                <a16:creationId xmlns:a16="http://schemas.microsoft.com/office/drawing/2014/main" id="{E0BF5907-B5C6-DBEE-C90D-D874E1880DF4}"/>
              </a:ext>
            </a:extLst>
          </p:cNvPr>
          <p:cNvSpPr>
            <a:spLocks noGrp="1"/>
          </p:cNvSpPr>
          <p:nvPr>
            <p:ph type="body" idx="13" hasCustomPrompt="1"/>
          </p:nvPr>
        </p:nvSpPr>
        <p:spPr>
          <a:xfrm>
            <a:off x="10149106" y="7213353"/>
            <a:ext cx="4066303" cy="1030882"/>
          </a:xfrm>
          <a:prstGeom prst="rect">
            <a:avLst/>
          </a:prstGeom>
        </p:spPr>
        <p:txBody>
          <a:bodyPr lIns="0" tIns="0" rIns="0" bIns="0"/>
          <a:lstStyle>
            <a:lvl1pPr>
              <a:spcAft>
                <a:spcPts val="2184"/>
              </a:spcAft>
              <a:defRPr sz="2910" b="1">
                <a:solidFill>
                  <a:srgbClr val="363A92"/>
                </a:solidFill>
                <a:latin typeface="+mn-lt"/>
                <a:cs typeface="Arial" panose="020B0604020202020204" pitchFamily="34" charset="0"/>
              </a:defRPr>
            </a:lvl1pPr>
          </a:lstStyle>
          <a:p>
            <a:r>
              <a:rPr lang="en-IE"/>
              <a:t>Name Surname</a:t>
            </a:r>
          </a:p>
        </p:txBody>
      </p:sp>
      <p:sp>
        <p:nvSpPr>
          <p:cNvPr id="12" name="Picture Placeholder 7">
            <a:extLst>
              <a:ext uri="{FF2B5EF4-FFF2-40B4-BE49-F238E27FC236}">
                <a16:creationId xmlns:a16="http://schemas.microsoft.com/office/drawing/2014/main" id="{43F72B72-69AC-62EE-C6C0-A475A32A16CA}"/>
              </a:ext>
            </a:extLst>
          </p:cNvPr>
          <p:cNvSpPr>
            <a:spLocks noGrp="1"/>
          </p:cNvSpPr>
          <p:nvPr>
            <p:ph type="pic" sz="quarter" idx="14" hasCustomPrompt="1"/>
          </p:nvPr>
        </p:nvSpPr>
        <p:spPr>
          <a:xfrm>
            <a:off x="10149106" y="2872599"/>
            <a:ext cx="4066303" cy="398540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13" name="Holder 3">
            <a:extLst>
              <a:ext uri="{FF2B5EF4-FFF2-40B4-BE49-F238E27FC236}">
                <a16:creationId xmlns:a16="http://schemas.microsoft.com/office/drawing/2014/main" id="{FE9B0D82-8E22-0837-8C7B-F25827ED477A}"/>
              </a:ext>
            </a:extLst>
          </p:cNvPr>
          <p:cNvSpPr>
            <a:spLocks noGrp="1"/>
          </p:cNvSpPr>
          <p:nvPr>
            <p:ph type="body" idx="15" hasCustomPrompt="1"/>
          </p:nvPr>
        </p:nvSpPr>
        <p:spPr>
          <a:xfrm>
            <a:off x="14719222" y="7213353"/>
            <a:ext cx="4066303" cy="1030882"/>
          </a:xfrm>
          <a:prstGeom prst="rect">
            <a:avLst/>
          </a:prstGeom>
        </p:spPr>
        <p:txBody>
          <a:bodyPr lIns="0" tIns="0" rIns="0" bIns="0"/>
          <a:lstStyle>
            <a:lvl1pPr>
              <a:spcAft>
                <a:spcPts val="2184"/>
              </a:spcAft>
              <a:defRPr sz="2910" b="1">
                <a:solidFill>
                  <a:srgbClr val="363A92"/>
                </a:solidFill>
                <a:latin typeface="+mn-lt"/>
                <a:cs typeface="Arial" panose="020B0604020202020204" pitchFamily="34" charset="0"/>
              </a:defRPr>
            </a:lvl1pPr>
          </a:lstStyle>
          <a:p>
            <a:r>
              <a:rPr lang="en-IE"/>
              <a:t>Name Surname</a:t>
            </a:r>
          </a:p>
        </p:txBody>
      </p:sp>
      <p:sp>
        <p:nvSpPr>
          <p:cNvPr id="14" name="Picture Placeholder 7">
            <a:extLst>
              <a:ext uri="{FF2B5EF4-FFF2-40B4-BE49-F238E27FC236}">
                <a16:creationId xmlns:a16="http://schemas.microsoft.com/office/drawing/2014/main" id="{BAF6A549-D8DB-E3D0-4BD6-7F00791D3EF3}"/>
              </a:ext>
            </a:extLst>
          </p:cNvPr>
          <p:cNvSpPr>
            <a:spLocks noGrp="1"/>
          </p:cNvSpPr>
          <p:nvPr>
            <p:ph type="pic" sz="quarter" idx="16" hasCustomPrompt="1"/>
          </p:nvPr>
        </p:nvSpPr>
        <p:spPr>
          <a:xfrm>
            <a:off x="14719222" y="2872599"/>
            <a:ext cx="4066303" cy="398540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15" name="Holder 3">
            <a:extLst>
              <a:ext uri="{FF2B5EF4-FFF2-40B4-BE49-F238E27FC236}">
                <a16:creationId xmlns:a16="http://schemas.microsoft.com/office/drawing/2014/main" id="{825A93AF-C4C4-5449-AA29-E6ED3229DD87}"/>
              </a:ext>
            </a:extLst>
          </p:cNvPr>
          <p:cNvSpPr>
            <a:spLocks noGrp="1"/>
          </p:cNvSpPr>
          <p:nvPr>
            <p:ph type="body" idx="17" hasCustomPrompt="1"/>
          </p:nvPr>
        </p:nvSpPr>
        <p:spPr>
          <a:xfrm>
            <a:off x="19289341" y="7213353"/>
            <a:ext cx="4066303" cy="1030882"/>
          </a:xfrm>
          <a:prstGeom prst="rect">
            <a:avLst/>
          </a:prstGeom>
        </p:spPr>
        <p:txBody>
          <a:bodyPr lIns="0" tIns="0" rIns="0" bIns="0"/>
          <a:lstStyle>
            <a:lvl1pPr>
              <a:spcAft>
                <a:spcPts val="2184"/>
              </a:spcAft>
              <a:defRPr sz="2910" b="1">
                <a:solidFill>
                  <a:srgbClr val="363A92"/>
                </a:solidFill>
                <a:latin typeface="+mn-lt"/>
                <a:cs typeface="Arial" panose="020B0604020202020204" pitchFamily="34" charset="0"/>
              </a:defRPr>
            </a:lvl1pPr>
          </a:lstStyle>
          <a:p>
            <a:r>
              <a:rPr lang="en-IE"/>
              <a:t>Name Surname</a:t>
            </a:r>
          </a:p>
        </p:txBody>
      </p:sp>
      <p:sp>
        <p:nvSpPr>
          <p:cNvPr id="16" name="Picture Placeholder 7">
            <a:extLst>
              <a:ext uri="{FF2B5EF4-FFF2-40B4-BE49-F238E27FC236}">
                <a16:creationId xmlns:a16="http://schemas.microsoft.com/office/drawing/2014/main" id="{933B3666-69E3-1457-2AC1-C75F47822A4E}"/>
              </a:ext>
            </a:extLst>
          </p:cNvPr>
          <p:cNvSpPr>
            <a:spLocks noGrp="1"/>
          </p:cNvSpPr>
          <p:nvPr>
            <p:ph type="pic" sz="quarter" idx="18" hasCustomPrompt="1"/>
          </p:nvPr>
        </p:nvSpPr>
        <p:spPr>
          <a:xfrm>
            <a:off x="19289341" y="2872599"/>
            <a:ext cx="4066303" cy="398540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17" name="Holder 3">
            <a:extLst>
              <a:ext uri="{FF2B5EF4-FFF2-40B4-BE49-F238E27FC236}">
                <a16:creationId xmlns:a16="http://schemas.microsoft.com/office/drawing/2014/main" id="{234B8308-1440-371C-11FC-67AB98B132B0}"/>
              </a:ext>
            </a:extLst>
          </p:cNvPr>
          <p:cNvSpPr>
            <a:spLocks noGrp="1"/>
          </p:cNvSpPr>
          <p:nvPr>
            <p:ph type="body" idx="19" hasCustomPrompt="1"/>
          </p:nvPr>
        </p:nvSpPr>
        <p:spPr>
          <a:xfrm>
            <a:off x="1008873" y="8317369"/>
            <a:ext cx="4066303" cy="2638374"/>
          </a:xfrm>
          <a:prstGeom prst="rect">
            <a:avLst/>
          </a:prstGeom>
        </p:spPr>
        <p:txBody>
          <a:bodyPr lIns="0" tIns="0" rIns="0" bIns="0"/>
          <a:lstStyle>
            <a:lvl1pPr>
              <a:spcAft>
                <a:spcPts val="2184"/>
              </a:spcAft>
              <a:defRPr sz="2184" b="0">
                <a:solidFill>
                  <a:srgbClr val="363A92"/>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18" name="Holder 3">
            <a:extLst>
              <a:ext uri="{FF2B5EF4-FFF2-40B4-BE49-F238E27FC236}">
                <a16:creationId xmlns:a16="http://schemas.microsoft.com/office/drawing/2014/main" id="{0BC212D3-0906-F1A4-3D63-A2EB6C334DA6}"/>
              </a:ext>
            </a:extLst>
          </p:cNvPr>
          <p:cNvSpPr>
            <a:spLocks noGrp="1"/>
          </p:cNvSpPr>
          <p:nvPr>
            <p:ph type="body" idx="20" hasCustomPrompt="1"/>
          </p:nvPr>
        </p:nvSpPr>
        <p:spPr>
          <a:xfrm>
            <a:off x="5578989" y="8317369"/>
            <a:ext cx="4066303" cy="2638374"/>
          </a:xfrm>
          <a:prstGeom prst="rect">
            <a:avLst/>
          </a:prstGeom>
        </p:spPr>
        <p:txBody>
          <a:bodyPr lIns="0" tIns="0" rIns="0" bIns="0"/>
          <a:lstStyle>
            <a:lvl1pPr>
              <a:spcAft>
                <a:spcPts val="2184"/>
              </a:spcAft>
              <a:defRPr sz="2184" b="0">
                <a:solidFill>
                  <a:srgbClr val="363A92"/>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19" name="Holder 3">
            <a:extLst>
              <a:ext uri="{FF2B5EF4-FFF2-40B4-BE49-F238E27FC236}">
                <a16:creationId xmlns:a16="http://schemas.microsoft.com/office/drawing/2014/main" id="{64532547-9C06-91B8-804D-679930FF513D}"/>
              </a:ext>
            </a:extLst>
          </p:cNvPr>
          <p:cNvSpPr>
            <a:spLocks noGrp="1"/>
          </p:cNvSpPr>
          <p:nvPr>
            <p:ph type="body" idx="21" hasCustomPrompt="1"/>
          </p:nvPr>
        </p:nvSpPr>
        <p:spPr>
          <a:xfrm>
            <a:off x="10149106" y="8317369"/>
            <a:ext cx="4066303" cy="2638374"/>
          </a:xfrm>
          <a:prstGeom prst="rect">
            <a:avLst/>
          </a:prstGeom>
        </p:spPr>
        <p:txBody>
          <a:bodyPr lIns="0" tIns="0" rIns="0" bIns="0"/>
          <a:lstStyle>
            <a:lvl1pPr>
              <a:spcAft>
                <a:spcPts val="2184"/>
              </a:spcAft>
              <a:defRPr sz="2184" b="0">
                <a:solidFill>
                  <a:srgbClr val="363A92"/>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20" name="Holder 3">
            <a:extLst>
              <a:ext uri="{FF2B5EF4-FFF2-40B4-BE49-F238E27FC236}">
                <a16:creationId xmlns:a16="http://schemas.microsoft.com/office/drawing/2014/main" id="{9AE4E55B-EFD8-B5A3-D117-56B793269F0C}"/>
              </a:ext>
            </a:extLst>
          </p:cNvPr>
          <p:cNvSpPr>
            <a:spLocks noGrp="1"/>
          </p:cNvSpPr>
          <p:nvPr>
            <p:ph type="body" idx="22" hasCustomPrompt="1"/>
          </p:nvPr>
        </p:nvSpPr>
        <p:spPr>
          <a:xfrm>
            <a:off x="14719222" y="8317369"/>
            <a:ext cx="4066303" cy="2638374"/>
          </a:xfrm>
          <a:prstGeom prst="rect">
            <a:avLst/>
          </a:prstGeom>
        </p:spPr>
        <p:txBody>
          <a:bodyPr lIns="0" tIns="0" rIns="0" bIns="0"/>
          <a:lstStyle>
            <a:lvl1pPr>
              <a:spcAft>
                <a:spcPts val="2184"/>
              </a:spcAft>
              <a:defRPr sz="2184" b="0">
                <a:solidFill>
                  <a:srgbClr val="363A92"/>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21" name="Holder 3">
            <a:extLst>
              <a:ext uri="{FF2B5EF4-FFF2-40B4-BE49-F238E27FC236}">
                <a16:creationId xmlns:a16="http://schemas.microsoft.com/office/drawing/2014/main" id="{2DF06BE7-520C-2951-5360-69F56DBA25CB}"/>
              </a:ext>
            </a:extLst>
          </p:cNvPr>
          <p:cNvSpPr>
            <a:spLocks noGrp="1"/>
          </p:cNvSpPr>
          <p:nvPr>
            <p:ph type="body" idx="23" hasCustomPrompt="1"/>
          </p:nvPr>
        </p:nvSpPr>
        <p:spPr>
          <a:xfrm>
            <a:off x="19289341" y="8317369"/>
            <a:ext cx="4066303" cy="2638374"/>
          </a:xfrm>
          <a:prstGeom prst="rect">
            <a:avLst/>
          </a:prstGeom>
        </p:spPr>
        <p:txBody>
          <a:bodyPr lIns="0" tIns="0" rIns="0" bIns="0"/>
          <a:lstStyle>
            <a:lvl1pPr>
              <a:spcAft>
                <a:spcPts val="2184"/>
              </a:spcAft>
              <a:defRPr sz="2184" b="0">
                <a:solidFill>
                  <a:srgbClr val="363A92"/>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29" name="Freeform 28">
            <a:extLst>
              <a:ext uri="{FF2B5EF4-FFF2-40B4-BE49-F238E27FC236}">
                <a16:creationId xmlns:a16="http://schemas.microsoft.com/office/drawing/2014/main" id="{2C46E54E-4838-C48C-0C8D-ED934AE7760C}"/>
              </a:ext>
            </a:extLst>
          </p:cNvPr>
          <p:cNvSpPr/>
          <p:nvPr userDrawn="1"/>
        </p:nvSpPr>
        <p:spPr>
          <a:xfrm>
            <a:off x="5640928" y="10955741"/>
            <a:ext cx="3942429" cy="615450"/>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latin typeface="+mn-lt"/>
            </a:endParaRPr>
          </a:p>
        </p:txBody>
      </p:sp>
      <p:pic>
        <p:nvPicPr>
          <p:cNvPr id="34" name="Picture 33">
            <a:extLst>
              <a:ext uri="{FF2B5EF4-FFF2-40B4-BE49-F238E27FC236}">
                <a16:creationId xmlns:a16="http://schemas.microsoft.com/office/drawing/2014/main" id="{2FE1E9DD-7CBC-D1D6-FD23-7137E2626909}"/>
              </a:ext>
            </a:extLst>
          </p:cNvPr>
          <p:cNvPicPr>
            <a:picLocks noChangeAspect="1"/>
          </p:cNvPicPr>
          <p:nvPr userDrawn="1"/>
        </p:nvPicPr>
        <p:blipFill>
          <a:blip r:embed="rId2"/>
          <a:stretch>
            <a:fillRect/>
          </a:stretch>
        </p:blipFill>
        <p:spPr>
          <a:xfrm>
            <a:off x="8764302" y="11045067"/>
            <a:ext cx="423900" cy="423898"/>
          </a:xfrm>
          <a:prstGeom prst="rect">
            <a:avLst/>
          </a:prstGeom>
        </p:spPr>
      </p:pic>
      <p:sp>
        <p:nvSpPr>
          <p:cNvPr id="35" name="Holder 3">
            <a:extLst>
              <a:ext uri="{FF2B5EF4-FFF2-40B4-BE49-F238E27FC236}">
                <a16:creationId xmlns:a16="http://schemas.microsoft.com/office/drawing/2014/main" id="{AD1AED54-014C-C78F-BFB2-3BFD2FB622A1}"/>
              </a:ext>
            </a:extLst>
          </p:cNvPr>
          <p:cNvSpPr>
            <a:spLocks noGrp="1"/>
          </p:cNvSpPr>
          <p:nvPr>
            <p:ph type="body" idx="24" hasCustomPrompt="1"/>
          </p:nvPr>
        </p:nvSpPr>
        <p:spPr>
          <a:xfrm>
            <a:off x="5953643" y="10955741"/>
            <a:ext cx="2441321" cy="632338"/>
          </a:xfrm>
          <a:prstGeom prst="rect">
            <a:avLst/>
          </a:prstGeom>
        </p:spPr>
        <p:txBody>
          <a:bodyPr lIns="0" tIns="0" rIns="0" bIns="0" anchor="ctr"/>
          <a:lstStyle>
            <a:lvl1pPr>
              <a:spcAft>
                <a:spcPts val="2184"/>
              </a:spcAft>
              <a:defRPr sz="2910" b="1">
                <a:solidFill>
                  <a:srgbClr val="363A92"/>
                </a:solidFill>
                <a:latin typeface="+mn-lt"/>
                <a:cs typeface="Arial" panose="020B0604020202020204" pitchFamily="34" charset="0"/>
              </a:defRPr>
            </a:lvl1pPr>
          </a:lstStyle>
          <a:p>
            <a:r>
              <a:rPr lang="en-IE"/>
              <a:t>Connect</a:t>
            </a:r>
          </a:p>
        </p:txBody>
      </p:sp>
      <p:sp>
        <p:nvSpPr>
          <p:cNvPr id="39" name="Freeform 38">
            <a:extLst>
              <a:ext uri="{FF2B5EF4-FFF2-40B4-BE49-F238E27FC236}">
                <a16:creationId xmlns:a16="http://schemas.microsoft.com/office/drawing/2014/main" id="{000604CD-A6F7-D12B-E28E-A8399BE0D752}"/>
              </a:ext>
            </a:extLst>
          </p:cNvPr>
          <p:cNvSpPr/>
          <p:nvPr userDrawn="1"/>
        </p:nvSpPr>
        <p:spPr>
          <a:xfrm>
            <a:off x="1070812" y="10955741"/>
            <a:ext cx="3942429" cy="615450"/>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latin typeface="+mn-lt"/>
            </a:endParaRPr>
          </a:p>
        </p:txBody>
      </p:sp>
      <p:pic>
        <p:nvPicPr>
          <p:cNvPr id="40" name="Picture 39">
            <a:extLst>
              <a:ext uri="{FF2B5EF4-FFF2-40B4-BE49-F238E27FC236}">
                <a16:creationId xmlns:a16="http://schemas.microsoft.com/office/drawing/2014/main" id="{90FA48BD-5BA3-036F-65FB-A22A81D21286}"/>
              </a:ext>
            </a:extLst>
          </p:cNvPr>
          <p:cNvPicPr>
            <a:picLocks noChangeAspect="1"/>
          </p:cNvPicPr>
          <p:nvPr userDrawn="1"/>
        </p:nvPicPr>
        <p:blipFill>
          <a:blip r:embed="rId2"/>
          <a:stretch>
            <a:fillRect/>
          </a:stretch>
        </p:blipFill>
        <p:spPr>
          <a:xfrm>
            <a:off x="4192895" y="11045067"/>
            <a:ext cx="423900" cy="423898"/>
          </a:xfrm>
          <a:prstGeom prst="rect">
            <a:avLst/>
          </a:prstGeom>
        </p:spPr>
      </p:pic>
      <p:sp>
        <p:nvSpPr>
          <p:cNvPr id="41" name="Holder 3">
            <a:extLst>
              <a:ext uri="{FF2B5EF4-FFF2-40B4-BE49-F238E27FC236}">
                <a16:creationId xmlns:a16="http://schemas.microsoft.com/office/drawing/2014/main" id="{98BBF9B4-AB21-A92F-201C-611A9421FA67}"/>
              </a:ext>
            </a:extLst>
          </p:cNvPr>
          <p:cNvSpPr>
            <a:spLocks noGrp="1"/>
          </p:cNvSpPr>
          <p:nvPr>
            <p:ph type="body" idx="25" hasCustomPrompt="1"/>
          </p:nvPr>
        </p:nvSpPr>
        <p:spPr>
          <a:xfrm>
            <a:off x="1382236" y="10955741"/>
            <a:ext cx="2441321" cy="632338"/>
          </a:xfrm>
          <a:prstGeom prst="rect">
            <a:avLst/>
          </a:prstGeom>
        </p:spPr>
        <p:txBody>
          <a:bodyPr lIns="0" tIns="0" rIns="0" bIns="0" anchor="ctr"/>
          <a:lstStyle>
            <a:lvl1pPr>
              <a:spcAft>
                <a:spcPts val="2184"/>
              </a:spcAft>
              <a:defRPr sz="2910" b="1">
                <a:solidFill>
                  <a:srgbClr val="363A92"/>
                </a:solidFill>
                <a:latin typeface="+mn-lt"/>
                <a:cs typeface="Arial" panose="020B0604020202020204" pitchFamily="34" charset="0"/>
              </a:defRPr>
            </a:lvl1pPr>
          </a:lstStyle>
          <a:p>
            <a:r>
              <a:rPr lang="en-IE"/>
              <a:t>Connect</a:t>
            </a:r>
          </a:p>
        </p:txBody>
      </p:sp>
      <p:sp>
        <p:nvSpPr>
          <p:cNvPr id="45" name="Freeform 44">
            <a:extLst>
              <a:ext uri="{FF2B5EF4-FFF2-40B4-BE49-F238E27FC236}">
                <a16:creationId xmlns:a16="http://schemas.microsoft.com/office/drawing/2014/main" id="{FAA81770-2EE8-06B9-2863-B10E4EEE91DD}"/>
              </a:ext>
            </a:extLst>
          </p:cNvPr>
          <p:cNvSpPr/>
          <p:nvPr userDrawn="1"/>
        </p:nvSpPr>
        <p:spPr>
          <a:xfrm>
            <a:off x="10211045" y="10955741"/>
            <a:ext cx="3942429" cy="615450"/>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latin typeface="+mn-lt"/>
            </a:endParaRPr>
          </a:p>
        </p:txBody>
      </p:sp>
      <p:pic>
        <p:nvPicPr>
          <p:cNvPr id="46" name="Picture 45">
            <a:extLst>
              <a:ext uri="{FF2B5EF4-FFF2-40B4-BE49-F238E27FC236}">
                <a16:creationId xmlns:a16="http://schemas.microsoft.com/office/drawing/2014/main" id="{F41F9D0B-75BE-7E01-D31E-774925A816CB}"/>
              </a:ext>
            </a:extLst>
          </p:cNvPr>
          <p:cNvPicPr>
            <a:picLocks noChangeAspect="1"/>
          </p:cNvPicPr>
          <p:nvPr userDrawn="1"/>
        </p:nvPicPr>
        <p:blipFill>
          <a:blip r:embed="rId2"/>
          <a:stretch>
            <a:fillRect/>
          </a:stretch>
        </p:blipFill>
        <p:spPr>
          <a:xfrm>
            <a:off x="13335708" y="11045067"/>
            <a:ext cx="423900" cy="423898"/>
          </a:xfrm>
          <a:prstGeom prst="rect">
            <a:avLst/>
          </a:prstGeom>
        </p:spPr>
      </p:pic>
      <p:sp>
        <p:nvSpPr>
          <p:cNvPr id="47" name="Holder 3">
            <a:extLst>
              <a:ext uri="{FF2B5EF4-FFF2-40B4-BE49-F238E27FC236}">
                <a16:creationId xmlns:a16="http://schemas.microsoft.com/office/drawing/2014/main" id="{F21CC18B-389C-55AA-D469-FB02BBD593FC}"/>
              </a:ext>
            </a:extLst>
          </p:cNvPr>
          <p:cNvSpPr>
            <a:spLocks noGrp="1"/>
          </p:cNvSpPr>
          <p:nvPr>
            <p:ph type="body" idx="26" hasCustomPrompt="1"/>
          </p:nvPr>
        </p:nvSpPr>
        <p:spPr>
          <a:xfrm>
            <a:off x="10525049" y="10955741"/>
            <a:ext cx="2441321" cy="632338"/>
          </a:xfrm>
          <a:prstGeom prst="rect">
            <a:avLst/>
          </a:prstGeom>
        </p:spPr>
        <p:txBody>
          <a:bodyPr lIns="0" tIns="0" rIns="0" bIns="0" anchor="ctr"/>
          <a:lstStyle>
            <a:lvl1pPr>
              <a:spcAft>
                <a:spcPts val="2184"/>
              </a:spcAft>
              <a:defRPr sz="2910" b="1">
                <a:solidFill>
                  <a:srgbClr val="363A92"/>
                </a:solidFill>
                <a:latin typeface="+mn-lt"/>
                <a:cs typeface="Arial" panose="020B0604020202020204" pitchFamily="34" charset="0"/>
              </a:defRPr>
            </a:lvl1pPr>
          </a:lstStyle>
          <a:p>
            <a:r>
              <a:rPr lang="en-IE"/>
              <a:t>Connect</a:t>
            </a:r>
          </a:p>
        </p:txBody>
      </p:sp>
      <p:sp>
        <p:nvSpPr>
          <p:cNvPr id="51" name="Freeform 50">
            <a:extLst>
              <a:ext uri="{FF2B5EF4-FFF2-40B4-BE49-F238E27FC236}">
                <a16:creationId xmlns:a16="http://schemas.microsoft.com/office/drawing/2014/main" id="{2A001A47-862E-E7C3-D64F-264EC9C5CEA2}"/>
              </a:ext>
            </a:extLst>
          </p:cNvPr>
          <p:cNvSpPr/>
          <p:nvPr userDrawn="1"/>
        </p:nvSpPr>
        <p:spPr>
          <a:xfrm>
            <a:off x="14781161" y="10955741"/>
            <a:ext cx="3942429" cy="615450"/>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latin typeface="+mn-lt"/>
            </a:endParaRPr>
          </a:p>
        </p:txBody>
      </p:sp>
      <p:pic>
        <p:nvPicPr>
          <p:cNvPr id="52" name="Picture 51">
            <a:extLst>
              <a:ext uri="{FF2B5EF4-FFF2-40B4-BE49-F238E27FC236}">
                <a16:creationId xmlns:a16="http://schemas.microsoft.com/office/drawing/2014/main" id="{AB719AE4-B8F2-942D-9ABC-4179CF808A1D}"/>
              </a:ext>
            </a:extLst>
          </p:cNvPr>
          <p:cNvPicPr>
            <a:picLocks noChangeAspect="1"/>
          </p:cNvPicPr>
          <p:nvPr userDrawn="1"/>
        </p:nvPicPr>
        <p:blipFill>
          <a:blip r:embed="rId2"/>
          <a:stretch>
            <a:fillRect/>
          </a:stretch>
        </p:blipFill>
        <p:spPr>
          <a:xfrm>
            <a:off x="17907115" y="11045067"/>
            <a:ext cx="423900" cy="423898"/>
          </a:xfrm>
          <a:prstGeom prst="rect">
            <a:avLst/>
          </a:prstGeom>
        </p:spPr>
      </p:pic>
      <p:sp>
        <p:nvSpPr>
          <p:cNvPr id="53" name="Holder 3">
            <a:extLst>
              <a:ext uri="{FF2B5EF4-FFF2-40B4-BE49-F238E27FC236}">
                <a16:creationId xmlns:a16="http://schemas.microsoft.com/office/drawing/2014/main" id="{830B3661-512F-802F-13FD-2DBC363D9A27}"/>
              </a:ext>
            </a:extLst>
          </p:cNvPr>
          <p:cNvSpPr>
            <a:spLocks noGrp="1"/>
          </p:cNvSpPr>
          <p:nvPr>
            <p:ph type="body" idx="27" hasCustomPrompt="1"/>
          </p:nvPr>
        </p:nvSpPr>
        <p:spPr>
          <a:xfrm>
            <a:off x="15096455" y="10955741"/>
            <a:ext cx="2441321" cy="632338"/>
          </a:xfrm>
          <a:prstGeom prst="rect">
            <a:avLst/>
          </a:prstGeom>
        </p:spPr>
        <p:txBody>
          <a:bodyPr lIns="0" tIns="0" rIns="0" bIns="0" anchor="ctr"/>
          <a:lstStyle>
            <a:lvl1pPr>
              <a:spcAft>
                <a:spcPts val="2184"/>
              </a:spcAft>
              <a:defRPr sz="2910" b="1">
                <a:solidFill>
                  <a:srgbClr val="363A92"/>
                </a:solidFill>
                <a:latin typeface="+mn-lt"/>
                <a:cs typeface="Arial" panose="020B0604020202020204" pitchFamily="34" charset="0"/>
              </a:defRPr>
            </a:lvl1pPr>
          </a:lstStyle>
          <a:p>
            <a:r>
              <a:rPr lang="en-IE"/>
              <a:t>Connect</a:t>
            </a:r>
          </a:p>
        </p:txBody>
      </p:sp>
      <p:sp>
        <p:nvSpPr>
          <p:cNvPr id="57" name="Freeform 56">
            <a:extLst>
              <a:ext uri="{FF2B5EF4-FFF2-40B4-BE49-F238E27FC236}">
                <a16:creationId xmlns:a16="http://schemas.microsoft.com/office/drawing/2014/main" id="{BF240FFE-D754-4451-76FB-1D0CCF3D6DEA}"/>
              </a:ext>
            </a:extLst>
          </p:cNvPr>
          <p:cNvSpPr/>
          <p:nvPr userDrawn="1"/>
        </p:nvSpPr>
        <p:spPr>
          <a:xfrm>
            <a:off x="19351280" y="10955741"/>
            <a:ext cx="3942429" cy="615450"/>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latin typeface="+mn-lt"/>
            </a:endParaRPr>
          </a:p>
        </p:txBody>
      </p:sp>
      <p:pic>
        <p:nvPicPr>
          <p:cNvPr id="58" name="Picture 57">
            <a:extLst>
              <a:ext uri="{FF2B5EF4-FFF2-40B4-BE49-F238E27FC236}">
                <a16:creationId xmlns:a16="http://schemas.microsoft.com/office/drawing/2014/main" id="{FC9F2370-4E40-6B90-A4A2-E21E605F5DF5}"/>
              </a:ext>
            </a:extLst>
          </p:cNvPr>
          <p:cNvPicPr>
            <a:picLocks noChangeAspect="1"/>
          </p:cNvPicPr>
          <p:nvPr userDrawn="1"/>
        </p:nvPicPr>
        <p:blipFill>
          <a:blip r:embed="rId2"/>
          <a:stretch>
            <a:fillRect/>
          </a:stretch>
        </p:blipFill>
        <p:spPr>
          <a:xfrm>
            <a:off x="22478517" y="11045067"/>
            <a:ext cx="423900" cy="423898"/>
          </a:xfrm>
          <a:prstGeom prst="rect">
            <a:avLst/>
          </a:prstGeom>
        </p:spPr>
      </p:pic>
      <p:sp>
        <p:nvSpPr>
          <p:cNvPr id="59" name="Holder 3">
            <a:extLst>
              <a:ext uri="{FF2B5EF4-FFF2-40B4-BE49-F238E27FC236}">
                <a16:creationId xmlns:a16="http://schemas.microsoft.com/office/drawing/2014/main" id="{92C22959-2902-2B41-EC7D-B4455E20A72F}"/>
              </a:ext>
            </a:extLst>
          </p:cNvPr>
          <p:cNvSpPr>
            <a:spLocks noGrp="1"/>
          </p:cNvSpPr>
          <p:nvPr>
            <p:ph type="body" idx="28" hasCustomPrompt="1"/>
          </p:nvPr>
        </p:nvSpPr>
        <p:spPr>
          <a:xfrm>
            <a:off x="19667858" y="10955741"/>
            <a:ext cx="2441321" cy="632338"/>
          </a:xfrm>
          <a:prstGeom prst="rect">
            <a:avLst/>
          </a:prstGeom>
        </p:spPr>
        <p:txBody>
          <a:bodyPr lIns="0" tIns="0" rIns="0" bIns="0" anchor="ctr"/>
          <a:lstStyle>
            <a:lvl1pPr>
              <a:spcAft>
                <a:spcPts val="2184"/>
              </a:spcAft>
              <a:defRPr sz="2910" b="1">
                <a:solidFill>
                  <a:srgbClr val="363A92"/>
                </a:solidFill>
                <a:latin typeface="+mn-lt"/>
                <a:cs typeface="Arial" panose="020B0604020202020204" pitchFamily="34" charset="0"/>
              </a:defRPr>
            </a:lvl1pPr>
          </a:lstStyle>
          <a:p>
            <a:r>
              <a:rPr lang="en-IE"/>
              <a:t>Connect</a:t>
            </a:r>
          </a:p>
        </p:txBody>
      </p:sp>
      <p:sp>
        <p:nvSpPr>
          <p:cNvPr id="6" name="Title 5">
            <a:extLst>
              <a:ext uri="{FF2B5EF4-FFF2-40B4-BE49-F238E27FC236}">
                <a16:creationId xmlns:a16="http://schemas.microsoft.com/office/drawing/2014/main" id="{D0655779-85B2-F022-7D52-1EF2DE7477B2}"/>
              </a:ext>
            </a:extLst>
          </p:cNvPr>
          <p:cNvSpPr>
            <a:spLocks noGrp="1"/>
          </p:cNvSpPr>
          <p:nvPr>
            <p:ph type="title" hasCustomPrompt="1"/>
          </p:nvPr>
        </p:nvSpPr>
        <p:spPr>
          <a:xfrm>
            <a:off x="1008873" y="943408"/>
            <a:ext cx="17518626" cy="1713596"/>
          </a:xfrm>
        </p:spPr>
        <p:txBody>
          <a:bodyPr/>
          <a:lstStyle>
            <a:lvl1pPr>
              <a:defRPr/>
            </a:lvl1pPr>
          </a:lstStyle>
          <a:p>
            <a:r>
              <a:rPr lang="en-US"/>
              <a:t>Meet the team</a:t>
            </a:r>
            <a:endParaRPr lang="en-GB"/>
          </a:p>
        </p:txBody>
      </p:sp>
    </p:spTree>
    <p:extLst>
      <p:ext uri="{BB962C8B-B14F-4D97-AF65-F5344CB8AC3E}">
        <p14:creationId xmlns:p14="http://schemas.microsoft.com/office/powerpoint/2010/main" val="24148368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Team page (no LinkedIn)">
    <p:bg>
      <p:bgPr>
        <a:solidFill>
          <a:srgbClr val="E6F5FD"/>
        </a:solidFill>
        <a:effectLst/>
      </p:bgPr>
    </p:bg>
    <p:spTree>
      <p:nvGrpSpPr>
        <p:cNvPr id="1" name=""/>
        <p:cNvGrpSpPr/>
        <p:nvPr/>
      </p:nvGrpSpPr>
      <p:grpSpPr>
        <a:xfrm>
          <a:off x="0" y="0"/>
          <a:ext cx="0" cy="0"/>
          <a:chOff x="0" y="0"/>
          <a:chExt cx="0" cy="0"/>
        </a:xfrm>
      </p:grpSpPr>
      <p:sp>
        <p:nvSpPr>
          <p:cNvPr id="17" name="Holder 3">
            <a:extLst>
              <a:ext uri="{FF2B5EF4-FFF2-40B4-BE49-F238E27FC236}">
                <a16:creationId xmlns:a16="http://schemas.microsoft.com/office/drawing/2014/main" id="{234B8308-1440-371C-11FC-67AB98B132B0}"/>
              </a:ext>
            </a:extLst>
          </p:cNvPr>
          <p:cNvSpPr>
            <a:spLocks noGrp="1"/>
          </p:cNvSpPr>
          <p:nvPr>
            <p:ph type="body" idx="19" hasCustomPrompt="1"/>
          </p:nvPr>
        </p:nvSpPr>
        <p:spPr>
          <a:xfrm>
            <a:off x="1008873" y="8317369"/>
            <a:ext cx="4066303" cy="2638374"/>
          </a:xfrm>
          <a:prstGeom prst="rect">
            <a:avLst/>
          </a:prstGeom>
        </p:spPr>
        <p:txBody>
          <a:bodyPr lIns="0" tIns="0" rIns="0" bIns="0"/>
          <a:lstStyle>
            <a:lvl1pPr>
              <a:spcAft>
                <a:spcPts val="2184"/>
              </a:spcAft>
              <a:defRPr sz="2184" b="0">
                <a:solidFill>
                  <a:srgbClr val="363A92"/>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18" name="Holder 3">
            <a:extLst>
              <a:ext uri="{FF2B5EF4-FFF2-40B4-BE49-F238E27FC236}">
                <a16:creationId xmlns:a16="http://schemas.microsoft.com/office/drawing/2014/main" id="{0BC212D3-0906-F1A4-3D63-A2EB6C334DA6}"/>
              </a:ext>
            </a:extLst>
          </p:cNvPr>
          <p:cNvSpPr>
            <a:spLocks noGrp="1"/>
          </p:cNvSpPr>
          <p:nvPr>
            <p:ph type="body" idx="20" hasCustomPrompt="1"/>
          </p:nvPr>
        </p:nvSpPr>
        <p:spPr>
          <a:xfrm>
            <a:off x="5578989" y="8317369"/>
            <a:ext cx="4066303" cy="2638374"/>
          </a:xfrm>
          <a:prstGeom prst="rect">
            <a:avLst/>
          </a:prstGeom>
        </p:spPr>
        <p:txBody>
          <a:bodyPr lIns="0" tIns="0" rIns="0" bIns="0"/>
          <a:lstStyle>
            <a:lvl1pPr>
              <a:spcAft>
                <a:spcPts val="2184"/>
              </a:spcAft>
              <a:defRPr sz="2184" b="0">
                <a:solidFill>
                  <a:srgbClr val="363A92"/>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19" name="Holder 3">
            <a:extLst>
              <a:ext uri="{FF2B5EF4-FFF2-40B4-BE49-F238E27FC236}">
                <a16:creationId xmlns:a16="http://schemas.microsoft.com/office/drawing/2014/main" id="{64532547-9C06-91B8-804D-679930FF513D}"/>
              </a:ext>
            </a:extLst>
          </p:cNvPr>
          <p:cNvSpPr>
            <a:spLocks noGrp="1"/>
          </p:cNvSpPr>
          <p:nvPr>
            <p:ph type="body" idx="21" hasCustomPrompt="1"/>
          </p:nvPr>
        </p:nvSpPr>
        <p:spPr>
          <a:xfrm>
            <a:off x="10149106" y="8317369"/>
            <a:ext cx="4066303" cy="2638374"/>
          </a:xfrm>
          <a:prstGeom prst="rect">
            <a:avLst/>
          </a:prstGeom>
        </p:spPr>
        <p:txBody>
          <a:bodyPr lIns="0" tIns="0" rIns="0" bIns="0"/>
          <a:lstStyle>
            <a:lvl1pPr>
              <a:spcAft>
                <a:spcPts val="2184"/>
              </a:spcAft>
              <a:defRPr sz="2184" b="0">
                <a:solidFill>
                  <a:srgbClr val="363A92"/>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20" name="Holder 3">
            <a:extLst>
              <a:ext uri="{FF2B5EF4-FFF2-40B4-BE49-F238E27FC236}">
                <a16:creationId xmlns:a16="http://schemas.microsoft.com/office/drawing/2014/main" id="{9AE4E55B-EFD8-B5A3-D117-56B793269F0C}"/>
              </a:ext>
            </a:extLst>
          </p:cNvPr>
          <p:cNvSpPr>
            <a:spLocks noGrp="1"/>
          </p:cNvSpPr>
          <p:nvPr>
            <p:ph type="body" idx="22" hasCustomPrompt="1"/>
          </p:nvPr>
        </p:nvSpPr>
        <p:spPr>
          <a:xfrm>
            <a:off x="14719222" y="8317369"/>
            <a:ext cx="4066303" cy="2638374"/>
          </a:xfrm>
          <a:prstGeom prst="rect">
            <a:avLst/>
          </a:prstGeom>
        </p:spPr>
        <p:txBody>
          <a:bodyPr lIns="0" tIns="0" rIns="0" bIns="0"/>
          <a:lstStyle>
            <a:lvl1pPr>
              <a:spcAft>
                <a:spcPts val="2184"/>
              </a:spcAft>
              <a:defRPr sz="2184" b="0">
                <a:solidFill>
                  <a:srgbClr val="363A92"/>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21" name="Holder 3">
            <a:extLst>
              <a:ext uri="{FF2B5EF4-FFF2-40B4-BE49-F238E27FC236}">
                <a16:creationId xmlns:a16="http://schemas.microsoft.com/office/drawing/2014/main" id="{2DF06BE7-520C-2951-5360-69F56DBA25CB}"/>
              </a:ext>
            </a:extLst>
          </p:cNvPr>
          <p:cNvSpPr>
            <a:spLocks noGrp="1"/>
          </p:cNvSpPr>
          <p:nvPr>
            <p:ph type="body" idx="23" hasCustomPrompt="1"/>
          </p:nvPr>
        </p:nvSpPr>
        <p:spPr>
          <a:xfrm>
            <a:off x="19289341" y="8317369"/>
            <a:ext cx="4066303" cy="2638374"/>
          </a:xfrm>
          <a:prstGeom prst="rect">
            <a:avLst/>
          </a:prstGeom>
        </p:spPr>
        <p:txBody>
          <a:bodyPr lIns="0" tIns="0" rIns="0" bIns="0"/>
          <a:lstStyle>
            <a:lvl1pPr>
              <a:spcAft>
                <a:spcPts val="2184"/>
              </a:spcAft>
              <a:defRPr sz="2184" b="0">
                <a:solidFill>
                  <a:srgbClr val="363A92"/>
                </a:solidFill>
                <a:latin typeface="+mn-lt"/>
                <a:cs typeface="Arial" panose="020B0604020202020204" pitchFamily="34" charset="0"/>
              </a:defRPr>
            </a:lvl1pPr>
          </a:lstStyle>
          <a:p>
            <a:r>
              <a:rPr lang="en-IE"/>
              <a:t>Space for a short bio / creds if needed. 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a:t>
            </a:r>
          </a:p>
        </p:txBody>
      </p:sp>
      <p:sp>
        <p:nvSpPr>
          <p:cNvPr id="3" name="Holder 3"/>
          <p:cNvSpPr>
            <a:spLocks noGrp="1"/>
          </p:cNvSpPr>
          <p:nvPr>
            <p:ph type="body" idx="1" hasCustomPrompt="1"/>
          </p:nvPr>
        </p:nvSpPr>
        <p:spPr>
          <a:xfrm>
            <a:off x="1008873" y="7213353"/>
            <a:ext cx="4066303" cy="1030882"/>
          </a:xfrm>
          <a:prstGeom prst="rect">
            <a:avLst/>
          </a:prstGeom>
        </p:spPr>
        <p:txBody>
          <a:bodyPr lIns="0" tIns="0" rIns="0" bIns="0"/>
          <a:lstStyle>
            <a:lvl1pPr>
              <a:spcAft>
                <a:spcPts val="2184"/>
              </a:spcAft>
              <a:defRPr sz="2910" b="1">
                <a:solidFill>
                  <a:srgbClr val="363A92"/>
                </a:solidFill>
                <a:latin typeface="+mn-lt"/>
                <a:cs typeface="Arial" panose="020B0604020202020204" pitchFamily="34" charset="0"/>
              </a:defRPr>
            </a:lvl1pPr>
          </a:lstStyle>
          <a:p>
            <a:r>
              <a:rPr lang="en-IE"/>
              <a:t>Name Surname</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17747689" y="12522750"/>
            <a:ext cx="5607955" cy="685800"/>
          </a:xfrm>
          <a:prstGeom prst="rect">
            <a:avLst/>
          </a:prstGeom>
        </p:spPr>
        <p:txBody>
          <a:bodyPr lIns="0" tIns="0" rIns="0" bIns="0" anchor="b"/>
          <a:lstStyle>
            <a:lvl1pPr algn="r">
              <a:defRPr sz="2546">
                <a:solidFill>
                  <a:srgbClr val="363A92"/>
                </a:solidFill>
                <a:latin typeface="+mn-lt"/>
                <a:cs typeface="Arial" panose="020B0604020202020204" pitchFamily="34" charset="0"/>
              </a:defRPr>
            </a:lvl1pPr>
          </a:lstStyle>
          <a:p>
            <a:fld id="{B6F15528-21DE-4FAA-801E-634DDDAF4B2B}" type="slidenum">
              <a:rPr lang="en-IE" smtClean="0"/>
              <a:pPr/>
              <a:t>‹#›</a:t>
            </a:fld>
            <a:endParaRPr lang="en-IE"/>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1008873" y="2872599"/>
            <a:ext cx="4066303" cy="398540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5" name="Holder 3">
            <a:extLst>
              <a:ext uri="{FF2B5EF4-FFF2-40B4-BE49-F238E27FC236}">
                <a16:creationId xmlns:a16="http://schemas.microsoft.com/office/drawing/2014/main" id="{55E2D3B9-7856-B057-4A35-68DD923A4ED7}"/>
              </a:ext>
            </a:extLst>
          </p:cNvPr>
          <p:cNvSpPr>
            <a:spLocks noGrp="1"/>
          </p:cNvSpPr>
          <p:nvPr>
            <p:ph type="body" idx="11" hasCustomPrompt="1"/>
          </p:nvPr>
        </p:nvSpPr>
        <p:spPr>
          <a:xfrm>
            <a:off x="5578989" y="7213353"/>
            <a:ext cx="4066303" cy="1030882"/>
          </a:xfrm>
          <a:prstGeom prst="rect">
            <a:avLst/>
          </a:prstGeom>
        </p:spPr>
        <p:txBody>
          <a:bodyPr lIns="0" tIns="0" rIns="0" bIns="0"/>
          <a:lstStyle>
            <a:lvl1pPr>
              <a:spcAft>
                <a:spcPts val="2184"/>
              </a:spcAft>
              <a:defRPr sz="2910" b="1">
                <a:solidFill>
                  <a:srgbClr val="363A92"/>
                </a:solidFill>
                <a:latin typeface="+mn-lt"/>
                <a:cs typeface="Arial" panose="020B0604020202020204" pitchFamily="34" charset="0"/>
              </a:defRPr>
            </a:lvl1pPr>
          </a:lstStyle>
          <a:p>
            <a:r>
              <a:rPr lang="en-IE"/>
              <a:t>Name Surname</a:t>
            </a:r>
          </a:p>
        </p:txBody>
      </p:sp>
      <p:sp>
        <p:nvSpPr>
          <p:cNvPr id="10" name="Picture Placeholder 7">
            <a:extLst>
              <a:ext uri="{FF2B5EF4-FFF2-40B4-BE49-F238E27FC236}">
                <a16:creationId xmlns:a16="http://schemas.microsoft.com/office/drawing/2014/main" id="{444D3303-4802-9510-E574-6FA21A4C09C7}"/>
              </a:ext>
            </a:extLst>
          </p:cNvPr>
          <p:cNvSpPr>
            <a:spLocks noGrp="1"/>
          </p:cNvSpPr>
          <p:nvPr>
            <p:ph type="pic" sz="quarter" idx="12" hasCustomPrompt="1"/>
          </p:nvPr>
        </p:nvSpPr>
        <p:spPr>
          <a:xfrm>
            <a:off x="5578989" y="2872599"/>
            <a:ext cx="4066303" cy="398540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11" name="Holder 3">
            <a:extLst>
              <a:ext uri="{FF2B5EF4-FFF2-40B4-BE49-F238E27FC236}">
                <a16:creationId xmlns:a16="http://schemas.microsoft.com/office/drawing/2014/main" id="{E0BF5907-B5C6-DBEE-C90D-D874E1880DF4}"/>
              </a:ext>
            </a:extLst>
          </p:cNvPr>
          <p:cNvSpPr>
            <a:spLocks noGrp="1"/>
          </p:cNvSpPr>
          <p:nvPr>
            <p:ph type="body" idx="13" hasCustomPrompt="1"/>
          </p:nvPr>
        </p:nvSpPr>
        <p:spPr>
          <a:xfrm>
            <a:off x="10149106" y="7213353"/>
            <a:ext cx="4066303" cy="1030882"/>
          </a:xfrm>
          <a:prstGeom prst="rect">
            <a:avLst/>
          </a:prstGeom>
        </p:spPr>
        <p:txBody>
          <a:bodyPr lIns="0" tIns="0" rIns="0" bIns="0"/>
          <a:lstStyle>
            <a:lvl1pPr>
              <a:spcAft>
                <a:spcPts val="2184"/>
              </a:spcAft>
              <a:defRPr sz="2910" b="1">
                <a:solidFill>
                  <a:srgbClr val="363A92"/>
                </a:solidFill>
                <a:latin typeface="+mn-lt"/>
                <a:cs typeface="Arial" panose="020B0604020202020204" pitchFamily="34" charset="0"/>
              </a:defRPr>
            </a:lvl1pPr>
          </a:lstStyle>
          <a:p>
            <a:r>
              <a:rPr lang="en-IE"/>
              <a:t>Name Surname</a:t>
            </a:r>
          </a:p>
        </p:txBody>
      </p:sp>
      <p:sp>
        <p:nvSpPr>
          <p:cNvPr id="12" name="Picture Placeholder 7">
            <a:extLst>
              <a:ext uri="{FF2B5EF4-FFF2-40B4-BE49-F238E27FC236}">
                <a16:creationId xmlns:a16="http://schemas.microsoft.com/office/drawing/2014/main" id="{43F72B72-69AC-62EE-C6C0-A475A32A16CA}"/>
              </a:ext>
            </a:extLst>
          </p:cNvPr>
          <p:cNvSpPr>
            <a:spLocks noGrp="1"/>
          </p:cNvSpPr>
          <p:nvPr>
            <p:ph type="pic" sz="quarter" idx="14" hasCustomPrompt="1"/>
          </p:nvPr>
        </p:nvSpPr>
        <p:spPr>
          <a:xfrm>
            <a:off x="10149106" y="2872599"/>
            <a:ext cx="4066303" cy="398540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13" name="Holder 3">
            <a:extLst>
              <a:ext uri="{FF2B5EF4-FFF2-40B4-BE49-F238E27FC236}">
                <a16:creationId xmlns:a16="http://schemas.microsoft.com/office/drawing/2014/main" id="{FE9B0D82-8E22-0837-8C7B-F25827ED477A}"/>
              </a:ext>
            </a:extLst>
          </p:cNvPr>
          <p:cNvSpPr>
            <a:spLocks noGrp="1"/>
          </p:cNvSpPr>
          <p:nvPr>
            <p:ph type="body" idx="15" hasCustomPrompt="1"/>
          </p:nvPr>
        </p:nvSpPr>
        <p:spPr>
          <a:xfrm>
            <a:off x="14719222" y="7213353"/>
            <a:ext cx="4066303" cy="1030882"/>
          </a:xfrm>
          <a:prstGeom prst="rect">
            <a:avLst/>
          </a:prstGeom>
        </p:spPr>
        <p:txBody>
          <a:bodyPr lIns="0" tIns="0" rIns="0" bIns="0"/>
          <a:lstStyle>
            <a:lvl1pPr>
              <a:spcAft>
                <a:spcPts val="2184"/>
              </a:spcAft>
              <a:defRPr sz="2910" b="1">
                <a:solidFill>
                  <a:srgbClr val="363A92"/>
                </a:solidFill>
                <a:latin typeface="+mn-lt"/>
                <a:cs typeface="Arial" panose="020B0604020202020204" pitchFamily="34" charset="0"/>
              </a:defRPr>
            </a:lvl1pPr>
          </a:lstStyle>
          <a:p>
            <a:r>
              <a:rPr lang="en-IE"/>
              <a:t>Name Surname</a:t>
            </a:r>
          </a:p>
        </p:txBody>
      </p:sp>
      <p:sp>
        <p:nvSpPr>
          <p:cNvPr id="14" name="Picture Placeholder 7">
            <a:extLst>
              <a:ext uri="{FF2B5EF4-FFF2-40B4-BE49-F238E27FC236}">
                <a16:creationId xmlns:a16="http://schemas.microsoft.com/office/drawing/2014/main" id="{BAF6A549-D8DB-E3D0-4BD6-7F00791D3EF3}"/>
              </a:ext>
            </a:extLst>
          </p:cNvPr>
          <p:cNvSpPr>
            <a:spLocks noGrp="1"/>
          </p:cNvSpPr>
          <p:nvPr>
            <p:ph type="pic" sz="quarter" idx="16" hasCustomPrompt="1"/>
          </p:nvPr>
        </p:nvSpPr>
        <p:spPr>
          <a:xfrm>
            <a:off x="14719222" y="2872599"/>
            <a:ext cx="4066303" cy="398540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15" name="Holder 3">
            <a:extLst>
              <a:ext uri="{FF2B5EF4-FFF2-40B4-BE49-F238E27FC236}">
                <a16:creationId xmlns:a16="http://schemas.microsoft.com/office/drawing/2014/main" id="{825A93AF-C4C4-5449-AA29-E6ED3229DD87}"/>
              </a:ext>
            </a:extLst>
          </p:cNvPr>
          <p:cNvSpPr>
            <a:spLocks noGrp="1"/>
          </p:cNvSpPr>
          <p:nvPr>
            <p:ph type="body" idx="17" hasCustomPrompt="1"/>
          </p:nvPr>
        </p:nvSpPr>
        <p:spPr>
          <a:xfrm>
            <a:off x="19289341" y="7213353"/>
            <a:ext cx="4066303" cy="1030882"/>
          </a:xfrm>
          <a:prstGeom prst="rect">
            <a:avLst/>
          </a:prstGeom>
        </p:spPr>
        <p:txBody>
          <a:bodyPr lIns="0" tIns="0" rIns="0" bIns="0"/>
          <a:lstStyle>
            <a:lvl1pPr>
              <a:spcAft>
                <a:spcPts val="2184"/>
              </a:spcAft>
              <a:defRPr sz="2910" b="1">
                <a:solidFill>
                  <a:srgbClr val="363A92"/>
                </a:solidFill>
                <a:latin typeface="+mn-lt"/>
                <a:cs typeface="Arial" panose="020B0604020202020204" pitchFamily="34" charset="0"/>
              </a:defRPr>
            </a:lvl1pPr>
          </a:lstStyle>
          <a:p>
            <a:r>
              <a:rPr lang="en-IE"/>
              <a:t>Name Surname</a:t>
            </a:r>
          </a:p>
        </p:txBody>
      </p:sp>
      <p:sp>
        <p:nvSpPr>
          <p:cNvPr id="16" name="Picture Placeholder 7">
            <a:extLst>
              <a:ext uri="{FF2B5EF4-FFF2-40B4-BE49-F238E27FC236}">
                <a16:creationId xmlns:a16="http://schemas.microsoft.com/office/drawing/2014/main" id="{933B3666-69E3-1457-2AC1-C75F47822A4E}"/>
              </a:ext>
            </a:extLst>
          </p:cNvPr>
          <p:cNvSpPr>
            <a:spLocks noGrp="1"/>
          </p:cNvSpPr>
          <p:nvPr>
            <p:ph type="pic" sz="quarter" idx="18" hasCustomPrompt="1"/>
          </p:nvPr>
        </p:nvSpPr>
        <p:spPr>
          <a:xfrm>
            <a:off x="19289341" y="2872599"/>
            <a:ext cx="4066303" cy="398540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a:t>Click the icon to add a picture</a:t>
            </a:r>
          </a:p>
        </p:txBody>
      </p:sp>
      <p:sp>
        <p:nvSpPr>
          <p:cNvPr id="6" name="Title 5">
            <a:extLst>
              <a:ext uri="{FF2B5EF4-FFF2-40B4-BE49-F238E27FC236}">
                <a16:creationId xmlns:a16="http://schemas.microsoft.com/office/drawing/2014/main" id="{D0655779-85B2-F022-7D52-1EF2DE7477B2}"/>
              </a:ext>
            </a:extLst>
          </p:cNvPr>
          <p:cNvSpPr>
            <a:spLocks noGrp="1"/>
          </p:cNvSpPr>
          <p:nvPr>
            <p:ph type="title" hasCustomPrompt="1"/>
          </p:nvPr>
        </p:nvSpPr>
        <p:spPr>
          <a:xfrm>
            <a:off x="1008873" y="943408"/>
            <a:ext cx="16738817" cy="1713596"/>
          </a:xfrm>
        </p:spPr>
        <p:txBody>
          <a:bodyPr/>
          <a:lstStyle>
            <a:lvl1pPr>
              <a:defRPr/>
            </a:lvl1pPr>
          </a:lstStyle>
          <a:p>
            <a:r>
              <a:rPr lang="en-US"/>
              <a:t>Meet the team</a:t>
            </a:r>
            <a:endParaRPr lang="en-GB"/>
          </a:p>
        </p:txBody>
      </p:sp>
    </p:spTree>
    <p:extLst>
      <p:ext uri="{BB962C8B-B14F-4D97-AF65-F5344CB8AC3E}">
        <p14:creationId xmlns:p14="http://schemas.microsoft.com/office/powerpoint/2010/main" val="31193578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chart/graph)">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1008875" y="3154681"/>
            <a:ext cx="7350668" cy="8416510"/>
          </a:xfrm>
          <a:prstGeom prst="rect">
            <a:avLst/>
          </a:prstGeom>
        </p:spPr>
        <p:txBody>
          <a:bodyPr lIns="0" tIns="0" rIns="0" bIns="0"/>
          <a:lstStyle>
            <a:lvl1pPr>
              <a:spcAft>
                <a:spcPts val="2184"/>
              </a:spcAft>
              <a:defRPr sz="2910">
                <a:solidFill>
                  <a:srgbClr val="363A92"/>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17764874" y="12522750"/>
            <a:ext cx="5607955" cy="685800"/>
          </a:xfrm>
          <a:prstGeom prst="rect">
            <a:avLst/>
          </a:prstGeom>
        </p:spPr>
        <p:txBody>
          <a:bodyPr lIns="0" tIns="0" rIns="0" bIns="0" anchor="b"/>
          <a:lstStyle>
            <a:lvl1pPr algn="r">
              <a:defRPr sz="2546">
                <a:solidFill>
                  <a:srgbClr val="363A92"/>
                </a:solidFill>
                <a:latin typeface="+mn-lt"/>
                <a:cs typeface="Arial" panose="020B0604020202020204" pitchFamily="34" charset="0"/>
              </a:defRPr>
            </a:lvl1pPr>
          </a:lstStyle>
          <a:p>
            <a:fld id="{B6F15528-21DE-4FAA-801E-634DDDAF4B2B}" type="slidenum">
              <a:rPr lang="en-IE" smtClean="0"/>
              <a:pPr/>
              <a:t>‹#›</a:t>
            </a:fld>
            <a:endParaRPr lang="en-IE"/>
          </a:p>
        </p:txBody>
      </p:sp>
      <p:sp>
        <p:nvSpPr>
          <p:cNvPr id="7" name="Chart Placeholder 5">
            <a:extLst>
              <a:ext uri="{FF2B5EF4-FFF2-40B4-BE49-F238E27FC236}">
                <a16:creationId xmlns:a16="http://schemas.microsoft.com/office/drawing/2014/main" id="{06102A41-F616-0E5A-7134-7369B06C0BCE}"/>
              </a:ext>
            </a:extLst>
          </p:cNvPr>
          <p:cNvSpPr>
            <a:spLocks noGrp="1"/>
          </p:cNvSpPr>
          <p:nvPr>
            <p:ph type="chart" sz="quarter" idx="11" hasCustomPrompt="1"/>
          </p:nvPr>
        </p:nvSpPr>
        <p:spPr>
          <a:xfrm>
            <a:off x="9199886" y="3155604"/>
            <a:ext cx="14172944" cy="8692832"/>
          </a:xfrm>
          <a:prstGeom prst="rect">
            <a:avLst/>
          </a:prstGeom>
        </p:spPr>
        <p:txBody>
          <a:bodyPr/>
          <a:lstStyle>
            <a:lvl1pPr algn="ctr">
              <a:defRPr sz="2184">
                <a:solidFill>
                  <a:srgbClr val="363A92"/>
                </a:solidFill>
                <a:latin typeface="+mn-lt"/>
                <a:cs typeface="Arial" panose="020B0604020202020204" pitchFamily="34" charset="0"/>
              </a:defRPr>
            </a:lvl1pPr>
          </a:lstStyle>
          <a:p>
            <a:r>
              <a:rPr lang="en-US"/>
              <a:t>Click the icon to add a graph or chart</a:t>
            </a:r>
          </a:p>
        </p:txBody>
      </p:sp>
      <p:sp>
        <p:nvSpPr>
          <p:cNvPr id="5" name="Title 4">
            <a:extLst>
              <a:ext uri="{FF2B5EF4-FFF2-40B4-BE49-F238E27FC236}">
                <a16:creationId xmlns:a16="http://schemas.microsoft.com/office/drawing/2014/main" id="{C10B5128-28E5-D682-EF28-E13BC661E49D}"/>
              </a:ext>
            </a:extLst>
          </p:cNvPr>
          <p:cNvSpPr>
            <a:spLocks noGrp="1"/>
          </p:cNvSpPr>
          <p:nvPr>
            <p:ph type="title" hasCustomPrompt="1"/>
          </p:nvPr>
        </p:nvSpPr>
        <p:spPr>
          <a:xfrm>
            <a:off x="1008873" y="943408"/>
            <a:ext cx="18238659" cy="1713596"/>
          </a:xfrm>
        </p:spPr>
        <p:txBody>
          <a:bodyPr/>
          <a:lstStyle>
            <a:lvl1pPr>
              <a:defRPr/>
            </a:lvl1pPr>
          </a:lstStyle>
          <a:p>
            <a:r>
              <a:rPr lang="en-US"/>
              <a:t>Page title goes here</a:t>
            </a:r>
            <a:endParaRPr lang="en-GB"/>
          </a:p>
        </p:txBody>
      </p:sp>
    </p:spTree>
    <p:extLst>
      <p:ext uri="{BB962C8B-B14F-4D97-AF65-F5344CB8AC3E}">
        <p14:creationId xmlns:p14="http://schemas.microsoft.com/office/powerpoint/2010/main" val="8697449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logo and title only">
    <p:bg>
      <p:bgPr>
        <a:solidFill>
          <a:schemeClr val="bg1"/>
        </a:solidFill>
        <a:effectLst/>
      </p:bgPr>
    </p:bg>
    <p:spTree>
      <p:nvGrpSpPr>
        <p:cNvPr id="1" name=""/>
        <p:cNvGrpSpPr/>
        <p:nvPr/>
      </p:nvGrpSpPr>
      <p:grpSpPr>
        <a:xfrm>
          <a:off x="0" y="0"/>
          <a:ext cx="0" cy="0"/>
          <a:chOff x="0" y="0"/>
          <a:chExt cx="0" cy="0"/>
        </a:xfrm>
      </p:grpSpPr>
      <p:sp>
        <p:nvSpPr>
          <p:cNvPr id="6" name="Holder 2">
            <a:extLst>
              <a:ext uri="{FF2B5EF4-FFF2-40B4-BE49-F238E27FC236}">
                <a16:creationId xmlns:a16="http://schemas.microsoft.com/office/drawing/2014/main" id="{53A96A89-88E7-336C-E549-9D337CBC6017}"/>
              </a:ext>
            </a:extLst>
          </p:cNvPr>
          <p:cNvSpPr>
            <a:spLocks noGrp="1"/>
          </p:cNvSpPr>
          <p:nvPr>
            <p:ph type="title" hasCustomPrompt="1"/>
          </p:nvPr>
        </p:nvSpPr>
        <p:spPr>
          <a:xfrm>
            <a:off x="1008877" y="943408"/>
            <a:ext cx="18382662" cy="1713596"/>
          </a:xfrm>
          <a:prstGeom prst="rect">
            <a:avLst/>
          </a:prstGeom>
        </p:spPr>
        <p:txBody>
          <a:bodyPr lIns="0" tIns="0" rIns="0" bIns="0"/>
          <a:lstStyle>
            <a:lvl1pPr>
              <a:defRPr sz="6550" b="0" i="0">
                <a:solidFill>
                  <a:srgbClr val="363A92"/>
                </a:solidFill>
                <a:latin typeface="+mj-lt"/>
                <a:cs typeface="Arial" panose="020B0604020202020204" pitchFamily="34" charset="0"/>
              </a:defRPr>
            </a:lvl1pPr>
          </a:lstStyle>
          <a:p>
            <a:r>
              <a:rPr lang="en-IE" sz="6550"/>
              <a:t>Page title goes here</a:t>
            </a:r>
            <a:endParaRPr/>
          </a:p>
        </p:txBody>
      </p:sp>
      <p:pic>
        <p:nvPicPr>
          <p:cNvPr id="10" name="Picture 287">
            <a:extLst>
              <a:ext uri="{FF2B5EF4-FFF2-40B4-BE49-F238E27FC236}">
                <a16:creationId xmlns:a16="http://schemas.microsoft.com/office/drawing/2014/main" id="{177899CC-70D7-C7F1-E56D-52625DF0E9C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1402671" y="666161"/>
            <a:ext cx="1970868" cy="524078"/>
          </a:xfrm>
          <a:prstGeom prst="rect">
            <a:avLst/>
          </a:prstGeom>
        </p:spPr>
      </p:pic>
    </p:spTree>
    <p:extLst>
      <p:ext uri="{BB962C8B-B14F-4D97-AF65-F5344CB8AC3E}">
        <p14:creationId xmlns:p14="http://schemas.microsoft.com/office/powerpoint/2010/main" val="2823323175"/>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1 image)">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1008877" y="943408"/>
            <a:ext cx="18238655" cy="1713596"/>
          </a:xfrm>
          <a:prstGeom prst="rect">
            <a:avLst/>
          </a:prstGeom>
        </p:spPr>
        <p:txBody>
          <a:bodyPr lIns="0" tIns="0" rIns="0" bIns="0"/>
          <a:lstStyle>
            <a:lvl1pPr>
              <a:defRPr sz="6550" b="0" i="0">
                <a:solidFill>
                  <a:schemeClr val="bg1"/>
                </a:solidFill>
                <a:latin typeface="+mn-lt"/>
                <a:cs typeface="Arial" panose="020B0604020202020204" pitchFamily="34" charset="0"/>
              </a:defRPr>
            </a:lvl1pPr>
          </a:lstStyle>
          <a:p>
            <a:r>
              <a:rPr lang="en-IE" sz="6550"/>
              <a:t>Page title goes here</a:t>
            </a:r>
            <a:endParaRPr/>
          </a:p>
        </p:txBody>
      </p:sp>
      <p:sp>
        <p:nvSpPr>
          <p:cNvPr id="3" name="Holder 3"/>
          <p:cNvSpPr>
            <a:spLocks noGrp="1"/>
          </p:cNvSpPr>
          <p:nvPr>
            <p:ph type="body" idx="1" hasCustomPrompt="1"/>
          </p:nvPr>
        </p:nvSpPr>
        <p:spPr>
          <a:xfrm>
            <a:off x="1008875" y="3154681"/>
            <a:ext cx="7350668" cy="8416510"/>
          </a:xfrm>
          <a:prstGeom prst="rect">
            <a:avLst/>
          </a:prstGeom>
        </p:spPr>
        <p:txBody>
          <a:bodyPr lIns="0" tIns="0" rIns="0" bIns="0"/>
          <a:lstStyle>
            <a:lvl1pPr>
              <a:spcAft>
                <a:spcPts val="2184"/>
              </a:spcAft>
              <a:defRPr sz="2910">
                <a:solidFill>
                  <a:schemeClr val="bg1"/>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9199883" y="3155604"/>
            <a:ext cx="14172946" cy="8692832"/>
          </a:xfrm>
          <a:prstGeom prst="roundRect">
            <a:avLst>
              <a:gd name="adj" fmla="val 10628"/>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12" name="Date Placeholder 11">
            <a:extLst>
              <a:ext uri="{FF2B5EF4-FFF2-40B4-BE49-F238E27FC236}">
                <a16:creationId xmlns:a16="http://schemas.microsoft.com/office/drawing/2014/main" id="{CC0A3E64-5C95-66AE-022D-A5FA48E2B33F}"/>
              </a:ext>
            </a:extLst>
          </p:cNvPr>
          <p:cNvSpPr>
            <a:spLocks noGrp="1"/>
          </p:cNvSpPr>
          <p:nvPr>
            <p:ph type="dt" sz="half" idx="11"/>
          </p:nvPr>
        </p:nvSpPr>
        <p:spPr/>
        <p:txBody>
          <a:bodyPr/>
          <a:lstStyle>
            <a:lvl1pPr>
              <a:defRPr>
                <a:solidFill>
                  <a:schemeClr val="bg1"/>
                </a:solidFill>
              </a:defRPr>
            </a:lvl1pPr>
          </a:lstStyle>
          <a:p>
            <a:pPr algn="ctr"/>
            <a:r>
              <a:rPr lang="en-GB"/>
              <a:t>May 2025</a:t>
            </a:r>
          </a:p>
        </p:txBody>
      </p:sp>
      <p:sp>
        <p:nvSpPr>
          <p:cNvPr id="13" name="Footer Placeholder 12">
            <a:extLst>
              <a:ext uri="{FF2B5EF4-FFF2-40B4-BE49-F238E27FC236}">
                <a16:creationId xmlns:a16="http://schemas.microsoft.com/office/drawing/2014/main" id="{78259817-71D9-9CE9-F2A0-72EF482770A9}"/>
              </a:ext>
            </a:extLst>
          </p:cNvPr>
          <p:cNvSpPr>
            <a:spLocks noGrp="1"/>
          </p:cNvSpPr>
          <p:nvPr>
            <p:ph type="ftr" sz="quarter" idx="12"/>
          </p:nvPr>
        </p:nvSpPr>
        <p:spPr/>
        <p:txBody>
          <a:bodyPr/>
          <a:lstStyle>
            <a:lvl1pPr>
              <a:defRPr>
                <a:solidFill>
                  <a:schemeClr val="bg1"/>
                </a:solidFill>
              </a:defRPr>
            </a:lvl1pPr>
          </a:lstStyle>
          <a:p>
            <a:endParaRPr lang="en-GB"/>
          </a:p>
        </p:txBody>
      </p:sp>
      <p:sp>
        <p:nvSpPr>
          <p:cNvPr id="14" name="Slide Number Placeholder 13">
            <a:extLst>
              <a:ext uri="{FF2B5EF4-FFF2-40B4-BE49-F238E27FC236}">
                <a16:creationId xmlns:a16="http://schemas.microsoft.com/office/drawing/2014/main" id="{01AA525E-FC9A-5345-2D4F-6E3E58B1F20E}"/>
              </a:ext>
            </a:extLst>
          </p:cNvPr>
          <p:cNvSpPr>
            <a:spLocks noGrp="1"/>
          </p:cNvSpPr>
          <p:nvPr>
            <p:ph type="sldNum" sz="quarter" idx="13"/>
          </p:nvPr>
        </p:nvSpPr>
        <p:spPr/>
        <p:txBody>
          <a:bodyPr/>
          <a:lstStyle>
            <a:lvl1pPr>
              <a:defRPr>
                <a:solidFill>
                  <a:schemeClr val="bg1"/>
                </a:solidFill>
              </a:defRPr>
            </a:lvl1pPr>
          </a:lstStyle>
          <a:p>
            <a:fld id="{F4FB2FA0-B311-4FD1-A6C3-B0014DBF514B}" type="slidenum">
              <a:rPr lang="en-GB" smtClean="0"/>
              <a:pPr/>
              <a:t>‹#›</a:t>
            </a:fld>
            <a:endParaRPr lang="en-GB"/>
          </a:p>
        </p:txBody>
      </p:sp>
      <p:pic>
        <p:nvPicPr>
          <p:cNvPr id="4" name="Picture 287">
            <a:extLst>
              <a:ext uri="{FF2B5EF4-FFF2-40B4-BE49-F238E27FC236}">
                <a16:creationId xmlns:a16="http://schemas.microsoft.com/office/drawing/2014/main" id="{6C76B594-542C-67F1-F354-78EAA3BC3B7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1402671" y="666161"/>
            <a:ext cx="1970868" cy="524078"/>
          </a:xfrm>
          <a:prstGeom prst="rect">
            <a:avLst/>
          </a:prstGeom>
        </p:spPr>
      </p:pic>
    </p:spTree>
    <p:extLst>
      <p:ext uri="{BB962C8B-B14F-4D97-AF65-F5344CB8AC3E}">
        <p14:creationId xmlns:p14="http://schemas.microsoft.com/office/powerpoint/2010/main" val="30839554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2 images)">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1008877" y="943408"/>
            <a:ext cx="17806635" cy="1713596"/>
          </a:xfrm>
          <a:prstGeom prst="rect">
            <a:avLst/>
          </a:prstGeom>
        </p:spPr>
        <p:txBody>
          <a:bodyPr lIns="0" tIns="0" rIns="0" bIns="0"/>
          <a:lstStyle>
            <a:lvl1pPr>
              <a:defRPr sz="6550" b="0" i="0">
                <a:solidFill>
                  <a:schemeClr val="bg1"/>
                </a:solidFill>
                <a:latin typeface="+mj-lt"/>
                <a:cs typeface="Arial" panose="020B0604020202020204" pitchFamily="34" charset="0"/>
              </a:defRPr>
            </a:lvl1pPr>
          </a:lstStyle>
          <a:p>
            <a:r>
              <a:rPr lang="en-IE" sz="6550"/>
              <a:t>Page title goes here</a:t>
            </a:r>
            <a:endParaRPr/>
          </a:p>
        </p:txBody>
      </p:sp>
      <p:sp>
        <p:nvSpPr>
          <p:cNvPr id="3" name="Holder 3"/>
          <p:cNvSpPr>
            <a:spLocks noGrp="1"/>
          </p:cNvSpPr>
          <p:nvPr>
            <p:ph type="body" idx="1" hasCustomPrompt="1"/>
          </p:nvPr>
        </p:nvSpPr>
        <p:spPr>
          <a:xfrm>
            <a:off x="1008875" y="3154681"/>
            <a:ext cx="7350668" cy="8416510"/>
          </a:xfrm>
          <a:prstGeom prst="rect">
            <a:avLst/>
          </a:prstGeom>
        </p:spPr>
        <p:txBody>
          <a:bodyPr lIns="0" tIns="0" rIns="0" bIns="0"/>
          <a:lstStyle>
            <a:lvl1pPr>
              <a:spcAft>
                <a:spcPts val="2184"/>
              </a:spcAft>
              <a:defRPr sz="2910">
                <a:solidFill>
                  <a:schemeClr val="bg1"/>
                </a:solidFill>
                <a:latin typeface="+mn-lt"/>
                <a:cs typeface="Arial" panose="020B0604020202020204" pitchFamily="34" charset="0"/>
              </a:defRPr>
            </a:lvl1pPr>
          </a:lstStyle>
          <a:p>
            <a:r>
              <a:rPr lang="en-IE"/>
              <a:t>Click to insert body text here. </a:t>
            </a:r>
          </a:p>
          <a:p>
            <a:r>
              <a:rPr lang="en-IE"/>
              <a:t>Sed </a:t>
            </a:r>
            <a:r>
              <a:rPr lang="en-IE" err="1"/>
              <a:t>ut</a:t>
            </a:r>
            <a:r>
              <a:rPr lang="en-IE"/>
              <a:t> </a:t>
            </a:r>
            <a:r>
              <a:rPr lang="en-IE" err="1"/>
              <a:t>perspiciatis</a:t>
            </a:r>
            <a:r>
              <a:rPr lang="en-IE"/>
              <a:t> </a:t>
            </a:r>
            <a:r>
              <a:rPr lang="en-IE" err="1"/>
              <a:t>unde</a:t>
            </a:r>
            <a:r>
              <a:rPr lang="en-IE"/>
              <a:t> </a:t>
            </a:r>
            <a:r>
              <a:rPr lang="en-IE" err="1"/>
              <a:t>omnis</a:t>
            </a:r>
            <a:r>
              <a:rPr lang="en-IE"/>
              <a:t> </a:t>
            </a:r>
            <a:r>
              <a:rPr lang="en-IE" err="1"/>
              <a:t>iste</a:t>
            </a:r>
            <a:r>
              <a:rPr lang="en-IE"/>
              <a:t> </a:t>
            </a:r>
            <a:r>
              <a:rPr lang="en-IE" err="1"/>
              <a:t>natus</a:t>
            </a:r>
            <a:r>
              <a:rPr lang="en-IE"/>
              <a:t> error sit </a:t>
            </a:r>
            <a:r>
              <a:rPr lang="en-IE" err="1"/>
              <a:t>voluptatem</a:t>
            </a:r>
            <a:r>
              <a:rPr lang="en-IE"/>
              <a:t> </a:t>
            </a:r>
            <a:r>
              <a:rPr lang="en-IE" err="1"/>
              <a:t>accusantium</a:t>
            </a:r>
            <a:r>
              <a:rPr lang="en-IE"/>
              <a:t> </a:t>
            </a:r>
            <a:r>
              <a:rPr lang="en-IE" err="1"/>
              <a:t>doloremque</a:t>
            </a:r>
            <a:r>
              <a:rPr lang="en-IE"/>
              <a:t> </a:t>
            </a:r>
            <a:r>
              <a:rPr lang="en-IE" err="1"/>
              <a:t>laudantium</a:t>
            </a:r>
            <a:r>
              <a:rPr lang="en-IE"/>
              <a:t>, </a:t>
            </a:r>
            <a:r>
              <a:rPr lang="en-IE" err="1"/>
              <a:t>totam</a:t>
            </a:r>
            <a:r>
              <a:rPr lang="en-IE"/>
              <a:t> rem </a:t>
            </a:r>
            <a:r>
              <a:rPr lang="en-IE" err="1"/>
              <a:t>aperiam</a:t>
            </a:r>
            <a:r>
              <a:rPr lang="en-IE"/>
              <a:t>, </a:t>
            </a:r>
            <a:r>
              <a:rPr lang="en-IE" err="1"/>
              <a:t>eaque</a:t>
            </a:r>
            <a:r>
              <a:rPr lang="en-IE"/>
              <a:t> </a:t>
            </a:r>
            <a:r>
              <a:rPr lang="en-IE" err="1"/>
              <a:t>ipsa</a:t>
            </a:r>
            <a:r>
              <a:rPr lang="en-IE"/>
              <a:t> </a:t>
            </a:r>
            <a:r>
              <a:rPr lang="en-IE" err="1"/>
              <a:t>quae</a:t>
            </a:r>
            <a:r>
              <a:rPr lang="en-IE"/>
              <a:t> ab </a:t>
            </a:r>
            <a:r>
              <a:rPr lang="en-IE" err="1"/>
              <a:t>illo</a:t>
            </a:r>
            <a:r>
              <a:rPr lang="en-IE"/>
              <a:t> </a:t>
            </a:r>
            <a:r>
              <a:rPr lang="en-IE" err="1"/>
              <a:t>inventore</a:t>
            </a:r>
            <a:r>
              <a:rPr lang="en-IE"/>
              <a:t> </a:t>
            </a:r>
            <a:r>
              <a:rPr lang="en-IE" err="1"/>
              <a:t>veritatis</a:t>
            </a:r>
            <a:r>
              <a:rPr lang="en-IE"/>
              <a:t> et quasi </a:t>
            </a:r>
            <a:r>
              <a:rPr lang="en-IE" err="1"/>
              <a:t>architecto</a:t>
            </a:r>
            <a:r>
              <a:rPr lang="en-IE"/>
              <a:t> beatae vitae dicta sunt </a:t>
            </a:r>
            <a:r>
              <a:rPr lang="en-IE" err="1"/>
              <a:t>explicabo</a:t>
            </a:r>
            <a:r>
              <a:rPr lang="en-IE"/>
              <a:t>. </a:t>
            </a:r>
          </a:p>
          <a:p>
            <a:r>
              <a:rPr lang="en-IE"/>
              <a:t>Nemo </a:t>
            </a:r>
            <a:r>
              <a:rPr lang="en-IE" err="1"/>
              <a:t>enim</a:t>
            </a:r>
            <a:r>
              <a:rPr lang="en-IE"/>
              <a:t> </a:t>
            </a:r>
            <a:r>
              <a:rPr lang="en-IE" err="1"/>
              <a:t>ipsam</a:t>
            </a:r>
            <a:r>
              <a:rPr lang="en-IE"/>
              <a:t> </a:t>
            </a:r>
            <a:r>
              <a:rPr lang="en-IE" err="1"/>
              <a:t>voluptatem</a:t>
            </a:r>
            <a:r>
              <a:rPr lang="en-IE"/>
              <a:t> </a:t>
            </a:r>
            <a:r>
              <a:rPr lang="en-IE" err="1"/>
              <a:t>quia</a:t>
            </a:r>
            <a:r>
              <a:rPr lang="en-IE"/>
              <a:t> </a:t>
            </a:r>
            <a:r>
              <a:rPr lang="en-IE" err="1"/>
              <a:t>voluptas</a:t>
            </a:r>
            <a:r>
              <a:rPr lang="en-IE"/>
              <a:t> sit </a:t>
            </a:r>
            <a:r>
              <a:rPr lang="en-IE" err="1"/>
              <a:t>aspernatur</a:t>
            </a:r>
            <a:r>
              <a:rPr lang="en-IE"/>
              <a:t> </a:t>
            </a:r>
            <a:r>
              <a:rPr lang="en-IE" err="1"/>
              <a:t>aut</a:t>
            </a:r>
            <a:r>
              <a:rPr lang="en-IE"/>
              <a:t> </a:t>
            </a:r>
            <a:r>
              <a:rPr lang="en-IE" err="1"/>
              <a:t>odit</a:t>
            </a:r>
            <a:r>
              <a:rPr lang="en-IE"/>
              <a:t> </a:t>
            </a:r>
            <a:r>
              <a:rPr lang="en-IE" err="1"/>
              <a:t>aut</a:t>
            </a:r>
            <a:r>
              <a:rPr lang="en-IE"/>
              <a:t> fugit, </a:t>
            </a:r>
            <a:r>
              <a:rPr lang="en-IE" err="1"/>
              <a:t>sed</a:t>
            </a:r>
            <a:r>
              <a:rPr lang="en-IE"/>
              <a:t> </a:t>
            </a:r>
            <a:r>
              <a:rPr lang="en-IE" err="1"/>
              <a:t>quia</a:t>
            </a:r>
            <a:r>
              <a:rPr lang="en-IE"/>
              <a:t> </a:t>
            </a:r>
            <a:r>
              <a:rPr lang="en-IE" err="1"/>
              <a:t>consequuntur</a:t>
            </a:r>
            <a:r>
              <a:rPr lang="en-IE"/>
              <a:t> </a:t>
            </a:r>
            <a:r>
              <a:rPr lang="en-IE" err="1"/>
              <a:t>magni</a:t>
            </a:r>
            <a:r>
              <a:rPr lang="en-IE"/>
              <a:t> </a:t>
            </a:r>
            <a:r>
              <a:rPr lang="en-IE" err="1"/>
              <a:t>dolores</a:t>
            </a:r>
            <a:r>
              <a:rPr lang="en-IE"/>
              <a:t> </a:t>
            </a:r>
            <a:r>
              <a:rPr lang="en-IE" err="1"/>
              <a:t>eos</a:t>
            </a:r>
            <a:r>
              <a:rPr lang="en-IE"/>
              <a:t> qui ratione </a:t>
            </a:r>
            <a:r>
              <a:rPr lang="en-IE" err="1"/>
              <a:t>voluptatem</a:t>
            </a:r>
            <a:r>
              <a:rPr lang="en-IE"/>
              <a:t> </a:t>
            </a:r>
            <a:r>
              <a:rPr lang="en-IE" err="1"/>
              <a:t>sequi</a:t>
            </a:r>
            <a:r>
              <a:rPr lang="en-IE"/>
              <a:t> </a:t>
            </a:r>
            <a:r>
              <a:rPr lang="en-IE" err="1"/>
              <a:t>nesciunt</a:t>
            </a:r>
            <a:r>
              <a:rPr lang="en-IE"/>
              <a:t>.</a:t>
            </a:r>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9305008" y="3155604"/>
            <a:ext cx="6561533" cy="869283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10" name="Picture Placeholder 7">
            <a:extLst>
              <a:ext uri="{FF2B5EF4-FFF2-40B4-BE49-F238E27FC236}">
                <a16:creationId xmlns:a16="http://schemas.microsoft.com/office/drawing/2014/main" id="{99F917B1-F51A-D7C7-DD44-893E8A36E13E}"/>
              </a:ext>
            </a:extLst>
          </p:cNvPr>
          <p:cNvSpPr>
            <a:spLocks noGrp="1"/>
          </p:cNvSpPr>
          <p:nvPr>
            <p:ph type="pic" sz="quarter" idx="11" hasCustomPrompt="1"/>
          </p:nvPr>
        </p:nvSpPr>
        <p:spPr>
          <a:xfrm>
            <a:off x="16812006" y="3155604"/>
            <a:ext cx="6561533" cy="869283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a:t>Click the icon to add a picture</a:t>
            </a:r>
          </a:p>
        </p:txBody>
      </p:sp>
      <p:sp>
        <p:nvSpPr>
          <p:cNvPr id="7" name="Date Placeholder 6">
            <a:extLst>
              <a:ext uri="{FF2B5EF4-FFF2-40B4-BE49-F238E27FC236}">
                <a16:creationId xmlns:a16="http://schemas.microsoft.com/office/drawing/2014/main" id="{008F3562-9AEA-B578-4787-6401104CAB14}"/>
              </a:ext>
            </a:extLst>
          </p:cNvPr>
          <p:cNvSpPr>
            <a:spLocks noGrp="1"/>
          </p:cNvSpPr>
          <p:nvPr>
            <p:ph type="dt" sz="half" idx="12"/>
          </p:nvPr>
        </p:nvSpPr>
        <p:spPr/>
        <p:txBody>
          <a:bodyPr/>
          <a:lstStyle>
            <a:lvl1pPr>
              <a:defRPr>
                <a:solidFill>
                  <a:schemeClr val="bg1"/>
                </a:solidFill>
              </a:defRPr>
            </a:lvl1pPr>
          </a:lstStyle>
          <a:p>
            <a:pPr algn="ctr"/>
            <a:r>
              <a:rPr lang="en-GB"/>
              <a:t>May 2025</a:t>
            </a:r>
          </a:p>
        </p:txBody>
      </p:sp>
      <p:sp>
        <p:nvSpPr>
          <p:cNvPr id="9" name="Footer Placeholder 8">
            <a:extLst>
              <a:ext uri="{FF2B5EF4-FFF2-40B4-BE49-F238E27FC236}">
                <a16:creationId xmlns:a16="http://schemas.microsoft.com/office/drawing/2014/main" id="{298D448D-A3B2-E80E-5A11-229DB672BC07}"/>
              </a:ext>
            </a:extLst>
          </p:cNvPr>
          <p:cNvSpPr>
            <a:spLocks noGrp="1"/>
          </p:cNvSpPr>
          <p:nvPr>
            <p:ph type="ftr" sz="quarter" idx="13"/>
          </p:nvPr>
        </p:nvSpPr>
        <p:spPr/>
        <p:txBody>
          <a:bodyPr/>
          <a:lstStyle>
            <a:lvl1pPr>
              <a:defRPr>
                <a:solidFill>
                  <a:schemeClr val="bg1"/>
                </a:solidFill>
              </a:defRPr>
            </a:lvl1pPr>
          </a:lstStyle>
          <a:p>
            <a:endParaRPr lang="en-GB"/>
          </a:p>
        </p:txBody>
      </p:sp>
      <p:sp>
        <p:nvSpPr>
          <p:cNvPr id="11" name="Slide Number Placeholder 10">
            <a:extLst>
              <a:ext uri="{FF2B5EF4-FFF2-40B4-BE49-F238E27FC236}">
                <a16:creationId xmlns:a16="http://schemas.microsoft.com/office/drawing/2014/main" id="{367DB460-21E1-D17E-9108-1011B7AA2CDE}"/>
              </a:ext>
            </a:extLst>
          </p:cNvPr>
          <p:cNvSpPr>
            <a:spLocks noGrp="1"/>
          </p:cNvSpPr>
          <p:nvPr>
            <p:ph type="sldNum" sz="quarter" idx="14"/>
          </p:nvPr>
        </p:nvSpPr>
        <p:spPr>
          <a:xfrm>
            <a:off x="22096562" y="12412592"/>
            <a:ext cx="1276977" cy="720000"/>
          </a:xfrm>
        </p:spPr>
        <p:txBody>
          <a:bodyPr/>
          <a:lstStyle>
            <a:lvl1pPr>
              <a:defRPr>
                <a:solidFill>
                  <a:schemeClr val="bg1"/>
                </a:solidFill>
              </a:defRPr>
            </a:lvl1pPr>
          </a:lstStyle>
          <a:p>
            <a:fld id="{F4FB2FA0-B311-4FD1-A6C3-B0014DBF514B}" type="slidenum">
              <a:rPr lang="en-GB" smtClean="0"/>
              <a:pPr/>
              <a:t>‹#›</a:t>
            </a:fld>
            <a:endParaRPr lang="en-GB"/>
          </a:p>
        </p:txBody>
      </p:sp>
      <p:pic>
        <p:nvPicPr>
          <p:cNvPr id="4" name="Picture 287">
            <a:extLst>
              <a:ext uri="{FF2B5EF4-FFF2-40B4-BE49-F238E27FC236}">
                <a16:creationId xmlns:a16="http://schemas.microsoft.com/office/drawing/2014/main" id="{F9338E08-1F94-61DB-4B9B-CAE9DFE4227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1402671" y="666161"/>
            <a:ext cx="1970868" cy="524078"/>
          </a:xfrm>
          <a:prstGeom prst="rect">
            <a:avLst/>
          </a:prstGeom>
        </p:spPr>
      </p:pic>
    </p:spTree>
    <p:extLst>
      <p:ext uri="{BB962C8B-B14F-4D97-AF65-F5344CB8AC3E}">
        <p14:creationId xmlns:p14="http://schemas.microsoft.com/office/powerpoint/2010/main" val="17840898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theme" Target="../theme/theme2.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image" Target="../media/image34.svg"/><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image" Target="../media/image3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theme" Target="../theme/theme3.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image" Target="../media/image34.svg"/><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image" Target="../media/image3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29" Type="http://schemas.openxmlformats.org/officeDocument/2006/relationships/theme" Target="../theme/theme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image" Target="../media/image34.svg"/><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image" Target="../media/image3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291" y="730251"/>
            <a:ext cx="21029831" cy="2651126"/>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1676291" y="3651250"/>
            <a:ext cx="21029831" cy="870267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1676291" y="12712701"/>
            <a:ext cx="5486043"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C764DE79-268F-4C1A-8933-263129D2AF90}" type="datetimeFigureOut">
              <a:rPr lang="en-US" dirty="0"/>
              <a:t>2/23/2026</a:t>
            </a:fld>
            <a:endParaRPr lang="en-US"/>
          </a:p>
        </p:txBody>
      </p:sp>
      <p:sp>
        <p:nvSpPr>
          <p:cNvPr id="5" name="Footer Placeholder 4"/>
          <p:cNvSpPr>
            <a:spLocks noGrp="1"/>
          </p:cNvSpPr>
          <p:nvPr>
            <p:ph type="ftr" sz="quarter" idx="3"/>
          </p:nvPr>
        </p:nvSpPr>
        <p:spPr>
          <a:xfrm>
            <a:off x="8076675" y="12712701"/>
            <a:ext cx="8229064"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0079" y="12712701"/>
            <a:ext cx="5486043"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EB13E3A0-45D4-D749-B7DE-8599DD36FCEB}" type="slidenum">
              <a:rPr lang="en-US" smtClean="0"/>
              <a:t>‹#›</a:t>
            </a:fld>
            <a:endParaRPr lang="en-US"/>
          </a:p>
        </p:txBody>
      </p:sp>
    </p:spTree>
    <p:extLst>
      <p:ext uri="{BB962C8B-B14F-4D97-AF65-F5344CB8AC3E}">
        <p14:creationId xmlns:p14="http://schemas.microsoft.com/office/powerpoint/2010/main" val="194242028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6" r:id="rId4"/>
    <p:sldLayoutId id="2147483667" r:id="rId5"/>
    <p:sldLayoutId id="2147483668" r:id="rId6"/>
    <p:sldLayoutId id="2147483669" r:id="rId7"/>
    <p:sldLayoutId id="2147483715" r:id="rId8"/>
    <p:sldLayoutId id="2147483714" r:id="rId9"/>
    <p:sldLayoutId id="2147483727" r:id="rId10"/>
    <p:sldLayoutId id="2147483729" r:id="rId11"/>
    <p:sldLayoutId id="2147483731" r:id="rId12"/>
    <p:sldLayoutId id="2147483732" r:id="rId13"/>
    <p:sldLayoutId id="2147483733" r:id="rId14"/>
    <p:sldLayoutId id="2147483734" r:id="rId15"/>
    <p:sldLayoutId id="2147483735" r:id="rId16"/>
    <p:sldLayoutId id="2147483736" r:id="rId17"/>
    <p:sldLayoutId id="2147483719" r:id="rId18"/>
    <p:sldLayoutId id="2147483698" r:id="rId19"/>
    <p:sldLayoutId id="2147483721" r:id="rId20"/>
    <p:sldLayoutId id="2147483716" r:id="rId21"/>
    <p:sldLayoutId id="2147483717" r:id="rId22"/>
    <p:sldLayoutId id="2147483718" r:id="rId23"/>
    <p:sldLayoutId id="2147483675" r:id="rId24"/>
    <p:sldLayoutId id="2147483709" r:id="rId25"/>
    <p:sldLayoutId id="2147483728" r:id="rId26"/>
    <p:sldLayoutId id="2147483712" r:id="rId27"/>
    <p:sldLayoutId id="2147483702" r:id="rId28"/>
    <p:sldLayoutId id="2147483722" r:id="rId29"/>
    <p:sldLayoutId id="2147483730" r:id="rId30"/>
    <p:sldLayoutId id="2147483676" r:id="rId31"/>
    <p:sldLayoutId id="2147483711" r:id="rId32"/>
    <p:sldLayoutId id="2147483713" r:id="rId33"/>
    <p:sldLayoutId id="2147483679" r:id="rId34"/>
    <p:sldLayoutId id="2147483724" r:id="rId35"/>
    <p:sldLayoutId id="2147483681" r:id="rId36"/>
    <p:sldLayoutId id="2147483682" r:id="rId37"/>
    <p:sldLayoutId id="2147483683" r:id="rId38"/>
    <p:sldLayoutId id="2147483684" r:id="rId39"/>
    <p:sldLayoutId id="2147483685" r:id="rId40"/>
    <p:sldLayoutId id="2147483723" r:id="rId41"/>
    <p:sldLayoutId id="2147483737" r:id="rId42"/>
    <p:sldLayoutId id="2147483725" r:id="rId43"/>
    <p:sldLayoutId id="2147483726" r:id="rId44"/>
    <p:sldLayoutId id="2147483720" r:id="rId45"/>
    <p:sldLayoutId id="2147483707" r:id="rId46"/>
    <p:sldLayoutId id="2147483708" r:id="rId47"/>
    <p:sldLayoutId id="2147483738" r:id="rId48"/>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808" userDrawn="1">
          <p15:clr>
            <a:srgbClr val="F26B43"/>
          </p15:clr>
        </p15:guide>
        <p15:guide id="2" pos="1579" userDrawn="1">
          <p15:clr>
            <a:srgbClr val="F26B43"/>
          </p15:clr>
        </p15:guide>
        <p15:guide id="3" pos="1987" userDrawn="1">
          <p15:clr>
            <a:srgbClr val="F26B43"/>
          </p15:clr>
        </p15:guide>
        <p15:guide id="4" pos="2758" userDrawn="1">
          <p15:clr>
            <a:srgbClr val="F26B43"/>
          </p15:clr>
        </p15:guide>
        <p15:guide id="5" pos="3166" userDrawn="1">
          <p15:clr>
            <a:srgbClr val="F26B43"/>
          </p15:clr>
        </p15:guide>
        <p15:guide id="6" pos="3937" userDrawn="1">
          <p15:clr>
            <a:srgbClr val="F26B43"/>
          </p15:clr>
        </p15:guide>
        <p15:guide id="7" pos="4346" userDrawn="1">
          <p15:clr>
            <a:srgbClr val="F26B43"/>
          </p15:clr>
        </p15:guide>
        <p15:guide id="8" pos="5117" userDrawn="1">
          <p15:clr>
            <a:srgbClr val="F26B43"/>
          </p15:clr>
        </p15:guide>
        <p15:guide id="9" pos="5525" userDrawn="1">
          <p15:clr>
            <a:srgbClr val="F26B43"/>
          </p15:clr>
        </p15:guide>
        <p15:guide id="10" pos="6296" userDrawn="1">
          <p15:clr>
            <a:srgbClr val="F26B43"/>
          </p15:clr>
        </p15:guide>
        <p15:guide id="11" pos="6704" userDrawn="1">
          <p15:clr>
            <a:srgbClr val="F26B43"/>
          </p15:clr>
        </p15:guide>
        <p15:guide id="12" pos="7475" userDrawn="1">
          <p15:clr>
            <a:srgbClr val="F26B43"/>
          </p15:clr>
        </p15:guide>
        <p15:guide id="13" pos="7884" userDrawn="1">
          <p15:clr>
            <a:srgbClr val="F26B43"/>
          </p15:clr>
        </p15:guide>
        <p15:guide id="14" pos="8655" userDrawn="1">
          <p15:clr>
            <a:srgbClr val="F26B43"/>
          </p15:clr>
        </p15:guide>
        <p15:guide id="15" pos="9063" userDrawn="1">
          <p15:clr>
            <a:srgbClr val="F26B43"/>
          </p15:clr>
        </p15:guide>
        <p15:guide id="16" pos="9834" userDrawn="1">
          <p15:clr>
            <a:srgbClr val="F26B43"/>
          </p15:clr>
        </p15:guide>
        <p15:guide id="17" pos="10242" userDrawn="1">
          <p15:clr>
            <a:srgbClr val="F26B43"/>
          </p15:clr>
        </p15:guide>
        <p15:guide id="18" pos="11013" userDrawn="1">
          <p15:clr>
            <a:srgbClr val="F26B43"/>
          </p15:clr>
        </p15:guide>
        <p15:guide id="19" pos="11422" userDrawn="1">
          <p15:clr>
            <a:srgbClr val="F26B43"/>
          </p15:clr>
        </p15:guide>
        <p15:guide id="20" pos="12193" userDrawn="1">
          <p15:clr>
            <a:srgbClr val="F26B43"/>
          </p15:clr>
        </p15:guide>
        <p15:guide id="21" pos="12601" userDrawn="1">
          <p15:clr>
            <a:srgbClr val="F26B43"/>
          </p15:clr>
        </p15:guide>
        <p15:guide id="22" pos="13372" userDrawn="1">
          <p15:clr>
            <a:srgbClr val="F26B43"/>
          </p15:clr>
        </p15:guide>
        <p15:guide id="23" pos="13780" userDrawn="1">
          <p15:clr>
            <a:srgbClr val="F26B43"/>
          </p15:clr>
        </p15:guide>
        <p15:guide id="24" pos="145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8" name="Picture 287">
            <a:extLst>
              <a:ext uri="{FF2B5EF4-FFF2-40B4-BE49-F238E27FC236}">
                <a16:creationId xmlns:a16="http://schemas.microsoft.com/office/drawing/2014/main" id="{332B9E3F-BC93-25A0-C1FD-3DFA3E4687CD}"/>
              </a:ext>
            </a:extLst>
          </p:cNvPr>
          <p:cNvPicPr>
            <a:picLocks noChangeAspect="1"/>
          </p:cNvPicPr>
          <p:nvPr userDrawn="1"/>
        </p:nvPicPr>
        <p:blipFill>
          <a:blip r:embed="rId30">
            <a:extLst>
              <a:ext uri="{96DAC541-7B7A-43D3-8B79-37D633B846F1}">
                <asvg:svgBlip xmlns:asvg="http://schemas.microsoft.com/office/drawing/2016/SVG/main" r:embed="rId31"/>
              </a:ext>
            </a:extLst>
          </a:blip>
          <a:srcRect/>
          <a:stretch/>
        </p:blipFill>
        <p:spPr>
          <a:xfrm>
            <a:off x="21402671" y="666161"/>
            <a:ext cx="1970868" cy="524078"/>
          </a:xfrm>
          <a:prstGeom prst="rect">
            <a:avLst/>
          </a:prstGeom>
        </p:spPr>
      </p:pic>
      <p:sp>
        <p:nvSpPr>
          <p:cNvPr id="289" name="Title Placeholder 288">
            <a:extLst>
              <a:ext uri="{FF2B5EF4-FFF2-40B4-BE49-F238E27FC236}">
                <a16:creationId xmlns:a16="http://schemas.microsoft.com/office/drawing/2014/main" id="{D580A401-53F8-EF6C-DB1D-326643A22652}"/>
              </a:ext>
            </a:extLst>
          </p:cNvPr>
          <p:cNvSpPr>
            <a:spLocks noGrp="1"/>
          </p:cNvSpPr>
          <p:nvPr userDrawn="1">
            <p:ph type="title"/>
          </p:nvPr>
        </p:nvSpPr>
        <p:spPr>
          <a:xfrm>
            <a:off x="1008873" y="943408"/>
            <a:ext cx="11182334" cy="1713596"/>
          </a:xfrm>
          <a:prstGeom prst="rect">
            <a:avLst/>
          </a:prstGeom>
        </p:spPr>
        <p:txBody>
          <a:bodyPr vert="horz" lIns="0" tIns="0" rIns="0" bIns="0" rtlCol="0" anchor="ctr">
            <a:normAutofit/>
          </a:bodyPr>
          <a:lstStyle/>
          <a:p>
            <a:r>
              <a:rPr lang="en-US"/>
              <a:t>Page title goes here</a:t>
            </a:r>
            <a:endParaRPr lang="en-GB"/>
          </a:p>
        </p:txBody>
      </p:sp>
      <p:sp>
        <p:nvSpPr>
          <p:cNvPr id="290" name="Text Placeholder 289">
            <a:extLst>
              <a:ext uri="{FF2B5EF4-FFF2-40B4-BE49-F238E27FC236}">
                <a16:creationId xmlns:a16="http://schemas.microsoft.com/office/drawing/2014/main" id="{FE9BEEC8-3359-A4E6-D164-0797EBC22DAF}"/>
              </a:ext>
            </a:extLst>
          </p:cNvPr>
          <p:cNvSpPr>
            <a:spLocks noGrp="1"/>
          </p:cNvSpPr>
          <p:nvPr userDrawn="1">
            <p:ph type="body" idx="1"/>
          </p:nvPr>
        </p:nvSpPr>
        <p:spPr>
          <a:xfrm>
            <a:off x="1008874" y="3144522"/>
            <a:ext cx="22363954" cy="869283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91" name="Date Placeholder 290">
            <a:extLst>
              <a:ext uri="{FF2B5EF4-FFF2-40B4-BE49-F238E27FC236}">
                <a16:creationId xmlns:a16="http://schemas.microsoft.com/office/drawing/2014/main" id="{10F94D1C-992C-8E20-F272-7F8747032356}"/>
              </a:ext>
            </a:extLst>
          </p:cNvPr>
          <p:cNvSpPr>
            <a:spLocks noGrp="1"/>
          </p:cNvSpPr>
          <p:nvPr userDrawn="1">
            <p:ph type="dt" sz="half" idx="2"/>
          </p:nvPr>
        </p:nvSpPr>
        <p:spPr>
          <a:xfrm>
            <a:off x="19505931" y="12412592"/>
            <a:ext cx="2438241" cy="720000"/>
          </a:xfrm>
          <a:prstGeom prst="rect">
            <a:avLst/>
          </a:prstGeom>
        </p:spPr>
        <p:txBody>
          <a:bodyPr vert="horz" lIns="0" tIns="0" rIns="0" bIns="0" rtlCol="0" anchor="b" anchorCtr="0"/>
          <a:lstStyle>
            <a:lvl1pPr algn="l">
              <a:defRPr sz="2400">
                <a:solidFill>
                  <a:schemeClr val="accent1"/>
                </a:solidFill>
              </a:defRPr>
            </a:lvl1pPr>
          </a:lstStyle>
          <a:p>
            <a:pPr algn="ctr"/>
            <a:r>
              <a:rPr lang="en-GB"/>
              <a:t>May 2025</a:t>
            </a:r>
          </a:p>
        </p:txBody>
      </p:sp>
      <p:sp>
        <p:nvSpPr>
          <p:cNvPr id="292" name="Footer Placeholder 291">
            <a:extLst>
              <a:ext uri="{FF2B5EF4-FFF2-40B4-BE49-F238E27FC236}">
                <a16:creationId xmlns:a16="http://schemas.microsoft.com/office/drawing/2014/main" id="{975D1B8B-0D5D-F878-48DB-90B36F1B457E}"/>
              </a:ext>
            </a:extLst>
          </p:cNvPr>
          <p:cNvSpPr>
            <a:spLocks noGrp="1"/>
          </p:cNvSpPr>
          <p:nvPr userDrawn="1">
            <p:ph type="ftr" sz="quarter" idx="3"/>
          </p:nvPr>
        </p:nvSpPr>
        <p:spPr>
          <a:xfrm>
            <a:off x="12191206" y="12412592"/>
            <a:ext cx="6857554" cy="720000"/>
          </a:xfrm>
          <a:prstGeom prst="rect">
            <a:avLst/>
          </a:prstGeom>
        </p:spPr>
        <p:txBody>
          <a:bodyPr vert="horz" lIns="0" tIns="0" rIns="0" bIns="0" rtlCol="0" anchor="b" anchorCtr="0"/>
          <a:lstStyle>
            <a:lvl1pPr algn="r">
              <a:defRPr sz="2400">
                <a:solidFill>
                  <a:schemeClr val="accent1"/>
                </a:solidFill>
              </a:defRPr>
            </a:lvl1pPr>
          </a:lstStyle>
          <a:p>
            <a:endParaRPr lang="en-GB"/>
          </a:p>
        </p:txBody>
      </p:sp>
      <p:sp>
        <p:nvSpPr>
          <p:cNvPr id="293" name="Slide Number Placeholder 292">
            <a:extLst>
              <a:ext uri="{FF2B5EF4-FFF2-40B4-BE49-F238E27FC236}">
                <a16:creationId xmlns:a16="http://schemas.microsoft.com/office/drawing/2014/main" id="{7C800FF4-D93B-AF38-B311-4DFDA3EE5636}"/>
              </a:ext>
            </a:extLst>
          </p:cNvPr>
          <p:cNvSpPr>
            <a:spLocks noGrp="1"/>
          </p:cNvSpPr>
          <p:nvPr userDrawn="1">
            <p:ph type="sldNum" sz="quarter" idx="4"/>
          </p:nvPr>
        </p:nvSpPr>
        <p:spPr>
          <a:xfrm>
            <a:off x="22096562" y="12412592"/>
            <a:ext cx="1276977" cy="720000"/>
          </a:xfrm>
          <a:prstGeom prst="rect">
            <a:avLst/>
          </a:prstGeom>
        </p:spPr>
        <p:txBody>
          <a:bodyPr vert="horz" lIns="0" tIns="0" rIns="0" bIns="0" rtlCol="0" anchor="b" anchorCtr="0"/>
          <a:lstStyle>
            <a:lvl1pPr algn="r">
              <a:defRPr sz="2400">
                <a:solidFill>
                  <a:schemeClr val="accent1"/>
                </a:solidFill>
              </a:defRPr>
            </a:lvl1pPr>
          </a:lstStyle>
          <a:p>
            <a:fld id="{F4FB2FA0-B311-4FD1-A6C3-B0014DBF514B}"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77" r:id="rId2"/>
    <p:sldLayoutId id="2147483701" r:id="rId3"/>
    <p:sldLayoutId id="2147483678" r:id="rId4"/>
    <p:sldLayoutId id="2147483670" r:id="rId5"/>
    <p:sldLayoutId id="2147483671" r:id="rId6"/>
    <p:sldLayoutId id="2147483672" r:id="rId7"/>
    <p:sldLayoutId id="2147483673" r:id="rId8"/>
    <p:sldLayoutId id="2147483674" r:id="rId9"/>
    <p:sldLayoutId id="2147483697" r:id="rId10"/>
    <p:sldLayoutId id="2147483706" r:id="rId11"/>
    <p:sldLayoutId id="2147483699" r:id="rId12"/>
    <p:sldLayoutId id="2147483703" r:id="rId13"/>
    <p:sldLayoutId id="2147483686" r:id="rId14"/>
    <p:sldLayoutId id="2147483680" r:id="rId15"/>
    <p:sldLayoutId id="2147483687" r:id="rId16"/>
    <p:sldLayoutId id="2147483688" r:id="rId17"/>
    <p:sldLayoutId id="2147483689" r:id="rId18"/>
    <p:sldLayoutId id="2147483700" r:id="rId19"/>
    <p:sldLayoutId id="2147483690" r:id="rId20"/>
    <p:sldLayoutId id="2147483704" r:id="rId21"/>
    <p:sldLayoutId id="2147483691" r:id="rId22"/>
    <p:sldLayoutId id="2147483692" r:id="rId23"/>
    <p:sldLayoutId id="2147483693" r:id="rId24"/>
    <p:sldLayoutId id="2147483694" r:id="rId25"/>
    <p:sldLayoutId id="2147483695" r:id="rId26"/>
    <p:sldLayoutId id="2147483696" r:id="rId27"/>
    <p:sldLayoutId id="2147483705" r:id="rId28"/>
  </p:sldLayoutIdLst>
  <p:txStyles>
    <p:titleStyle>
      <a:lvl1pPr eaLnBrk="1" hangingPunct="1">
        <a:defRPr sz="3300">
          <a:solidFill>
            <a:schemeClr val="accent1"/>
          </a:solidFill>
          <a:latin typeface="+mj-lt"/>
          <a:ea typeface="+mj-ea"/>
          <a:cs typeface="+mj-cs"/>
        </a:defRPr>
      </a:lvl1pPr>
    </p:titleStyle>
    <p:bodyStyle>
      <a:lvl1pPr marL="0" eaLnBrk="1" hangingPunct="1">
        <a:defRPr sz="1450">
          <a:solidFill>
            <a:schemeClr val="accent1"/>
          </a:solidFill>
          <a:latin typeface="+mn-lt"/>
          <a:ea typeface="+mn-ea"/>
          <a:cs typeface="+mn-cs"/>
        </a:defRPr>
      </a:lvl1pPr>
      <a:lvl2pPr marL="277246" eaLnBrk="1" hangingPunct="1">
        <a:defRPr sz="1450">
          <a:solidFill>
            <a:schemeClr val="accent1"/>
          </a:solidFill>
          <a:latin typeface="+mn-lt"/>
          <a:ea typeface="+mn-ea"/>
          <a:cs typeface="+mn-cs"/>
        </a:defRPr>
      </a:lvl2pPr>
      <a:lvl3pPr marL="554492" eaLnBrk="1" hangingPunct="1">
        <a:defRPr sz="1450">
          <a:solidFill>
            <a:schemeClr val="accent1"/>
          </a:solidFill>
          <a:latin typeface="+mn-lt"/>
          <a:ea typeface="+mn-ea"/>
          <a:cs typeface="+mn-cs"/>
        </a:defRPr>
      </a:lvl3pPr>
      <a:lvl4pPr marL="831738" eaLnBrk="1" hangingPunct="1">
        <a:defRPr sz="1450">
          <a:solidFill>
            <a:schemeClr val="accent1"/>
          </a:solidFill>
          <a:latin typeface="+mn-lt"/>
          <a:ea typeface="+mn-ea"/>
          <a:cs typeface="+mn-cs"/>
        </a:defRPr>
      </a:lvl4pPr>
      <a:lvl5pPr marL="1108984" eaLnBrk="1" hangingPunct="1">
        <a:defRPr sz="1450">
          <a:solidFill>
            <a:schemeClr val="accent1"/>
          </a:solidFill>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bodyStyle>
    <p:other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guide id="3" pos="5792" userDrawn="1">
          <p15:clr>
            <a:srgbClr val="F26B43"/>
          </p15:clr>
        </p15:guide>
        <p15:guide id="4" pos="5260" userDrawn="1">
          <p15:clr>
            <a:srgbClr val="F26B43"/>
          </p15:clr>
        </p15:guide>
        <p15:guide id="5" pos="6854" userDrawn="1">
          <p15:clr>
            <a:srgbClr val="F26B43"/>
          </p15:clr>
        </p15:guide>
        <p15:guide id="6" pos="636" userDrawn="1">
          <p15:clr>
            <a:srgbClr val="F26B43"/>
          </p15:clr>
        </p15:guide>
        <p15:guide id="7" pos="1472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8" name="Picture 287">
            <a:extLst>
              <a:ext uri="{FF2B5EF4-FFF2-40B4-BE49-F238E27FC236}">
                <a16:creationId xmlns:a16="http://schemas.microsoft.com/office/drawing/2014/main" id="{332B9E3F-BC93-25A0-C1FD-3DFA3E4687CD}"/>
              </a:ext>
            </a:extLst>
          </p:cNvPr>
          <p:cNvPicPr>
            <a:picLocks noChangeAspect="1"/>
          </p:cNvPicPr>
          <p:nvPr userDrawn="1"/>
        </p:nvPicPr>
        <p:blipFill>
          <a:blip r:embed="rId30">
            <a:extLst>
              <a:ext uri="{96DAC541-7B7A-43D3-8B79-37D633B846F1}">
                <asvg:svgBlip xmlns:asvg="http://schemas.microsoft.com/office/drawing/2016/SVG/main" r:embed="rId31"/>
              </a:ext>
            </a:extLst>
          </a:blip>
          <a:srcRect/>
          <a:stretch/>
        </p:blipFill>
        <p:spPr>
          <a:xfrm>
            <a:off x="21402671" y="666161"/>
            <a:ext cx="1970868" cy="524078"/>
          </a:xfrm>
          <a:prstGeom prst="rect">
            <a:avLst/>
          </a:prstGeom>
        </p:spPr>
      </p:pic>
      <p:sp>
        <p:nvSpPr>
          <p:cNvPr id="289" name="Title Placeholder 288">
            <a:extLst>
              <a:ext uri="{FF2B5EF4-FFF2-40B4-BE49-F238E27FC236}">
                <a16:creationId xmlns:a16="http://schemas.microsoft.com/office/drawing/2014/main" id="{D580A401-53F8-EF6C-DB1D-326643A22652}"/>
              </a:ext>
            </a:extLst>
          </p:cNvPr>
          <p:cNvSpPr>
            <a:spLocks noGrp="1"/>
          </p:cNvSpPr>
          <p:nvPr userDrawn="1">
            <p:ph type="title"/>
          </p:nvPr>
        </p:nvSpPr>
        <p:spPr>
          <a:xfrm>
            <a:off x="1008873" y="943408"/>
            <a:ext cx="11182334" cy="1713596"/>
          </a:xfrm>
          <a:prstGeom prst="rect">
            <a:avLst/>
          </a:prstGeom>
        </p:spPr>
        <p:txBody>
          <a:bodyPr vert="horz" lIns="0" tIns="0" rIns="0" bIns="0" rtlCol="0" anchor="ctr">
            <a:normAutofit/>
          </a:bodyPr>
          <a:lstStyle/>
          <a:p>
            <a:r>
              <a:rPr lang="en-US"/>
              <a:t>Page title goes here</a:t>
            </a:r>
            <a:endParaRPr lang="en-GB"/>
          </a:p>
        </p:txBody>
      </p:sp>
      <p:sp>
        <p:nvSpPr>
          <p:cNvPr id="290" name="Text Placeholder 289">
            <a:extLst>
              <a:ext uri="{FF2B5EF4-FFF2-40B4-BE49-F238E27FC236}">
                <a16:creationId xmlns:a16="http://schemas.microsoft.com/office/drawing/2014/main" id="{FE9BEEC8-3359-A4E6-D164-0797EBC22DAF}"/>
              </a:ext>
            </a:extLst>
          </p:cNvPr>
          <p:cNvSpPr>
            <a:spLocks noGrp="1"/>
          </p:cNvSpPr>
          <p:nvPr userDrawn="1">
            <p:ph type="body" idx="1"/>
          </p:nvPr>
        </p:nvSpPr>
        <p:spPr>
          <a:xfrm>
            <a:off x="1008874" y="3144522"/>
            <a:ext cx="22363954" cy="869283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91" name="Date Placeholder 290">
            <a:extLst>
              <a:ext uri="{FF2B5EF4-FFF2-40B4-BE49-F238E27FC236}">
                <a16:creationId xmlns:a16="http://schemas.microsoft.com/office/drawing/2014/main" id="{10F94D1C-992C-8E20-F272-7F8747032356}"/>
              </a:ext>
            </a:extLst>
          </p:cNvPr>
          <p:cNvSpPr>
            <a:spLocks noGrp="1"/>
          </p:cNvSpPr>
          <p:nvPr userDrawn="1">
            <p:ph type="dt" sz="half" idx="2"/>
          </p:nvPr>
        </p:nvSpPr>
        <p:spPr>
          <a:xfrm>
            <a:off x="19505931" y="12412592"/>
            <a:ext cx="2438241" cy="720000"/>
          </a:xfrm>
          <a:prstGeom prst="rect">
            <a:avLst/>
          </a:prstGeom>
        </p:spPr>
        <p:txBody>
          <a:bodyPr vert="horz" lIns="0" tIns="0" rIns="0" bIns="0" rtlCol="0" anchor="b" anchorCtr="0"/>
          <a:lstStyle>
            <a:lvl1pPr algn="l">
              <a:defRPr sz="2400">
                <a:solidFill>
                  <a:schemeClr val="accent1"/>
                </a:solidFill>
              </a:defRPr>
            </a:lvl1pPr>
          </a:lstStyle>
          <a:p>
            <a:pPr algn="ctr"/>
            <a:r>
              <a:rPr lang="en-GB"/>
              <a:t>May 2025</a:t>
            </a:r>
          </a:p>
        </p:txBody>
      </p:sp>
      <p:sp>
        <p:nvSpPr>
          <p:cNvPr id="292" name="Footer Placeholder 291">
            <a:extLst>
              <a:ext uri="{FF2B5EF4-FFF2-40B4-BE49-F238E27FC236}">
                <a16:creationId xmlns:a16="http://schemas.microsoft.com/office/drawing/2014/main" id="{975D1B8B-0D5D-F878-48DB-90B36F1B457E}"/>
              </a:ext>
            </a:extLst>
          </p:cNvPr>
          <p:cNvSpPr>
            <a:spLocks noGrp="1"/>
          </p:cNvSpPr>
          <p:nvPr userDrawn="1">
            <p:ph type="ftr" sz="quarter" idx="3"/>
          </p:nvPr>
        </p:nvSpPr>
        <p:spPr>
          <a:xfrm>
            <a:off x="12191206" y="12412592"/>
            <a:ext cx="6857554" cy="720000"/>
          </a:xfrm>
          <a:prstGeom prst="rect">
            <a:avLst/>
          </a:prstGeom>
        </p:spPr>
        <p:txBody>
          <a:bodyPr vert="horz" lIns="0" tIns="0" rIns="0" bIns="0" rtlCol="0" anchor="b" anchorCtr="0"/>
          <a:lstStyle>
            <a:lvl1pPr algn="r">
              <a:defRPr sz="2400">
                <a:solidFill>
                  <a:schemeClr val="accent1"/>
                </a:solidFill>
              </a:defRPr>
            </a:lvl1pPr>
          </a:lstStyle>
          <a:p>
            <a:endParaRPr lang="en-GB"/>
          </a:p>
        </p:txBody>
      </p:sp>
      <p:sp>
        <p:nvSpPr>
          <p:cNvPr id="293" name="Slide Number Placeholder 292">
            <a:extLst>
              <a:ext uri="{FF2B5EF4-FFF2-40B4-BE49-F238E27FC236}">
                <a16:creationId xmlns:a16="http://schemas.microsoft.com/office/drawing/2014/main" id="{7C800FF4-D93B-AF38-B311-4DFDA3EE5636}"/>
              </a:ext>
            </a:extLst>
          </p:cNvPr>
          <p:cNvSpPr>
            <a:spLocks noGrp="1"/>
          </p:cNvSpPr>
          <p:nvPr userDrawn="1">
            <p:ph type="sldNum" sz="quarter" idx="4"/>
          </p:nvPr>
        </p:nvSpPr>
        <p:spPr>
          <a:xfrm>
            <a:off x="22096562" y="12412592"/>
            <a:ext cx="1276977" cy="720000"/>
          </a:xfrm>
          <a:prstGeom prst="rect">
            <a:avLst/>
          </a:prstGeom>
        </p:spPr>
        <p:txBody>
          <a:bodyPr vert="horz" lIns="0" tIns="0" rIns="0" bIns="0" rtlCol="0" anchor="b" anchorCtr="0"/>
          <a:lstStyle>
            <a:lvl1pPr algn="r">
              <a:defRPr sz="2400">
                <a:solidFill>
                  <a:schemeClr val="accent1"/>
                </a:solidFill>
              </a:defRPr>
            </a:lvl1pPr>
          </a:lstStyle>
          <a:p>
            <a:fld id="{F4FB2FA0-B311-4FD1-A6C3-B0014DBF514B}"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Lst>
  <p:txStyles>
    <p:titleStyle>
      <a:lvl1pPr eaLnBrk="1" hangingPunct="1">
        <a:defRPr sz="3300">
          <a:solidFill>
            <a:schemeClr val="accent1"/>
          </a:solidFill>
          <a:latin typeface="+mj-lt"/>
          <a:ea typeface="+mj-ea"/>
          <a:cs typeface="+mj-cs"/>
        </a:defRPr>
      </a:lvl1pPr>
    </p:titleStyle>
    <p:bodyStyle>
      <a:lvl1pPr marL="0" eaLnBrk="1" hangingPunct="1">
        <a:defRPr sz="1450">
          <a:solidFill>
            <a:schemeClr val="accent1"/>
          </a:solidFill>
          <a:latin typeface="+mn-lt"/>
          <a:ea typeface="+mn-ea"/>
          <a:cs typeface="+mn-cs"/>
        </a:defRPr>
      </a:lvl1pPr>
      <a:lvl2pPr marL="277246" eaLnBrk="1" hangingPunct="1">
        <a:defRPr sz="1450">
          <a:solidFill>
            <a:schemeClr val="accent1"/>
          </a:solidFill>
          <a:latin typeface="+mn-lt"/>
          <a:ea typeface="+mn-ea"/>
          <a:cs typeface="+mn-cs"/>
        </a:defRPr>
      </a:lvl2pPr>
      <a:lvl3pPr marL="554492" eaLnBrk="1" hangingPunct="1">
        <a:defRPr sz="1450">
          <a:solidFill>
            <a:schemeClr val="accent1"/>
          </a:solidFill>
          <a:latin typeface="+mn-lt"/>
          <a:ea typeface="+mn-ea"/>
          <a:cs typeface="+mn-cs"/>
        </a:defRPr>
      </a:lvl3pPr>
      <a:lvl4pPr marL="831738" eaLnBrk="1" hangingPunct="1">
        <a:defRPr sz="1450">
          <a:solidFill>
            <a:schemeClr val="accent1"/>
          </a:solidFill>
          <a:latin typeface="+mn-lt"/>
          <a:ea typeface="+mn-ea"/>
          <a:cs typeface="+mn-cs"/>
        </a:defRPr>
      </a:lvl4pPr>
      <a:lvl5pPr marL="1108984" eaLnBrk="1" hangingPunct="1">
        <a:defRPr sz="1450">
          <a:solidFill>
            <a:schemeClr val="accent1"/>
          </a:solidFill>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bodyStyle>
    <p:other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guide id="3" pos="5792" userDrawn="1">
          <p15:clr>
            <a:srgbClr val="F26B43"/>
          </p15:clr>
        </p15:guide>
        <p15:guide id="4" pos="5260" userDrawn="1">
          <p15:clr>
            <a:srgbClr val="F26B43"/>
          </p15:clr>
        </p15:guide>
        <p15:guide id="5" pos="6854" userDrawn="1">
          <p15:clr>
            <a:srgbClr val="F26B43"/>
          </p15:clr>
        </p15:guide>
        <p15:guide id="6" pos="636" userDrawn="1">
          <p15:clr>
            <a:srgbClr val="F26B43"/>
          </p15:clr>
        </p15:guide>
        <p15:guide id="7" pos="14723"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8" name="Picture 287">
            <a:extLst>
              <a:ext uri="{FF2B5EF4-FFF2-40B4-BE49-F238E27FC236}">
                <a16:creationId xmlns:a16="http://schemas.microsoft.com/office/drawing/2014/main" id="{332B9E3F-BC93-25A0-C1FD-3DFA3E4687CD}"/>
              </a:ext>
            </a:extLst>
          </p:cNvPr>
          <p:cNvPicPr>
            <a:picLocks noChangeAspect="1"/>
          </p:cNvPicPr>
          <p:nvPr userDrawn="1"/>
        </p:nvPicPr>
        <p:blipFill>
          <a:blip r:embed="rId30">
            <a:extLst>
              <a:ext uri="{96DAC541-7B7A-43D3-8B79-37D633B846F1}">
                <asvg:svgBlip xmlns:asvg="http://schemas.microsoft.com/office/drawing/2016/SVG/main" r:embed="rId31"/>
              </a:ext>
            </a:extLst>
          </a:blip>
          <a:srcRect/>
          <a:stretch/>
        </p:blipFill>
        <p:spPr>
          <a:xfrm>
            <a:off x="21402671" y="666161"/>
            <a:ext cx="1970868" cy="524078"/>
          </a:xfrm>
          <a:prstGeom prst="rect">
            <a:avLst/>
          </a:prstGeom>
        </p:spPr>
      </p:pic>
      <p:sp>
        <p:nvSpPr>
          <p:cNvPr id="289" name="Title Placeholder 288">
            <a:extLst>
              <a:ext uri="{FF2B5EF4-FFF2-40B4-BE49-F238E27FC236}">
                <a16:creationId xmlns:a16="http://schemas.microsoft.com/office/drawing/2014/main" id="{D580A401-53F8-EF6C-DB1D-326643A22652}"/>
              </a:ext>
            </a:extLst>
          </p:cNvPr>
          <p:cNvSpPr>
            <a:spLocks noGrp="1"/>
          </p:cNvSpPr>
          <p:nvPr userDrawn="1">
            <p:ph type="title"/>
          </p:nvPr>
        </p:nvSpPr>
        <p:spPr>
          <a:xfrm>
            <a:off x="1008873" y="943408"/>
            <a:ext cx="11182334" cy="1713596"/>
          </a:xfrm>
          <a:prstGeom prst="rect">
            <a:avLst/>
          </a:prstGeom>
        </p:spPr>
        <p:txBody>
          <a:bodyPr vert="horz" lIns="0" tIns="0" rIns="0" bIns="0" rtlCol="0" anchor="ctr">
            <a:normAutofit/>
          </a:bodyPr>
          <a:lstStyle/>
          <a:p>
            <a:r>
              <a:rPr lang="en-US"/>
              <a:t>Page title goes here</a:t>
            </a:r>
            <a:endParaRPr lang="en-GB"/>
          </a:p>
        </p:txBody>
      </p:sp>
      <p:sp>
        <p:nvSpPr>
          <p:cNvPr id="290" name="Text Placeholder 289">
            <a:extLst>
              <a:ext uri="{FF2B5EF4-FFF2-40B4-BE49-F238E27FC236}">
                <a16:creationId xmlns:a16="http://schemas.microsoft.com/office/drawing/2014/main" id="{FE9BEEC8-3359-A4E6-D164-0797EBC22DAF}"/>
              </a:ext>
            </a:extLst>
          </p:cNvPr>
          <p:cNvSpPr>
            <a:spLocks noGrp="1"/>
          </p:cNvSpPr>
          <p:nvPr userDrawn="1">
            <p:ph type="body" idx="1"/>
          </p:nvPr>
        </p:nvSpPr>
        <p:spPr>
          <a:xfrm>
            <a:off x="1008874" y="3144522"/>
            <a:ext cx="22363954" cy="869283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91" name="Date Placeholder 290">
            <a:extLst>
              <a:ext uri="{FF2B5EF4-FFF2-40B4-BE49-F238E27FC236}">
                <a16:creationId xmlns:a16="http://schemas.microsoft.com/office/drawing/2014/main" id="{10F94D1C-992C-8E20-F272-7F8747032356}"/>
              </a:ext>
            </a:extLst>
          </p:cNvPr>
          <p:cNvSpPr>
            <a:spLocks noGrp="1"/>
          </p:cNvSpPr>
          <p:nvPr userDrawn="1">
            <p:ph type="dt" sz="half" idx="2"/>
          </p:nvPr>
        </p:nvSpPr>
        <p:spPr>
          <a:xfrm>
            <a:off x="19505931" y="12412592"/>
            <a:ext cx="2438241" cy="720000"/>
          </a:xfrm>
          <a:prstGeom prst="rect">
            <a:avLst/>
          </a:prstGeom>
        </p:spPr>
        <p:txBody>
          <a:bodyPr vert="horz" lIns="0" tIns="0" rIns="0" bIns="0" rtlCol="0" anchor="b" anchorCtr="0"/>
          <a:lstStyle>
            <a:lvl1pPr algn="l">
              <a:defRPr sz="2400">
                <a:solidFill>
                  <a:schemeClr val="accent1"/>
                </a:solidFill>
              </a:defRPr>
            </a:lvl1pPr>
          </a:lstStyle>
          <a:p>
            <a:pPr algn="ctr"/>
            <a:r>
              <a:rPr lang="en-GB"/>
              <a:t>May 2025</a:t>
            </a:r>
          </a:p>
        </p:txBody>
      </p:sp>
      <p:sp>
        <p:nvSpPr>
          <p:cNvPr id="292" name="Footer Placeholder 291">
            <a:extLst>
              <a:ext uri="{FF2B5EF4-FFF2-40B4-BE49-F238E27FC236}">
                <a16:creationId xmlns:a16="http://schemas.microsoft.com/office/drawing/2014/main" id="{975D1B8B-0D5D-F878-48DB-90B36F1B457E}"/>
              </a:ext>
            </a:extLst>
          </p:cNvPr>
          <p:cNvSpPr>
            <a:spLocks noGrp="1"/>
          </p:cNvSpPr>
          <p:nvPr userDrawn="1">
            <p:ph type="ftr" sz="quarter" idx="3"/>
          </p:nvPr>
        </p:nvSpPr>
        <p:spPr>
          <a:xfrm>
            <a:off x="12191206" y="12412592"/>
            <a:ext cx="6857554" cy="720000"/>
          </a:xfrm>
          <a:prstGeom prst="rect">
            <a:avLst/>
          </a:prstGeom>
        </p:spPr>
        <p:txBody>
          <a:bodyPr vert="horz" lIns="0" tIns="0" rIns="0" bIns="0" rtlCol="0" anchor="b" anchorCtr="0"/>
          <a:lstStyle>
            <a:lvl1pPr algn="r">
              <a:defRPr sz="2400">
                <a:solidFill>
                  <a:schemeClr val="accent1"/>
                </a:solidFill>
              </a:defRPr>
            </a:lvl1pPr>
          </a:lstStyle>
          <a:p>
            <a:endParaRPr lang="en-GB"/>
          </a:p>
        </p:txBody>
      </p:sp>
      <p:sp>
        <p:nvSpPr>
          <p:cNvPr id="293" name="Slide Number Placeholder 292">
            <a:extLst>
              <a:ext uri="{FF2B5EF4-FFF2-40B4-BE49-F238E27FC236}">
                <a16:creationId xmlns:a16="http://schemas.microsoft.com/office/drawing/2014/main" id="{7C800FF4-D93B-AF38-B311-4DFDA3EE5636}"/>
              </a:ext>
            </a:extLst>
          </p:cNvPr>
          <p:cNvSpPr>
            <a:spLocks noGrp="1"/>
          </p:cNvSpPr>
          <p:nvPr userDrawn="1">
            <p:ph type="sldNum" sz="quarter" idx="4"/>
          </p:nvPr>
        </p:nvSpPr>
        <p:spPr>
          <a:xfrm>
            <a:off x="22096562" y="12412592"/>
            <a:ext cx="1276977" cy="720000"/>
          </a:xfrm>
          <a:prstGeom prst="rect">
            <a:avLst/>
          </a:prstGeom>
        </p:spPr>
        <p:txBody>
          <a:bodyPr vert="horz" lIns="0" tIns="0" rIns="0" bIns="0" rtlCol="0" anchor="b" anchorCtr="0"/>
          <a:lstStyle>
            <a:lvl1pPr algn="r">
              <a:defRPr sz="2400">
                <a:solidFill>
                  <a:schemeClr val="accent1"/>
                </a:solidFill>
              </a:defRPr>
            </a:lvl1pPr>
          </a:lstStyle>
          <a:p>
            <a:fld id="{F4FB2FA0-B311-4FD1-A6C3-B0014DBF514B}" type="slidenum">
              <a:rPr lang="en-GB" smtClean="0"/>
              <a:pPr/>
              <a:t>‹#›</a:t>
            </a:fld>
            <a:endParaRPr lang="en-GB"/>
          </a:p>
        </p:txBody>
      </p:sp>
    </p:spTree>
    <p:extLst>
      <p:ext uri="{BB962C8B-B14F-4D97-AF65-F5344CB8AC3E}">
        <p14:creationId xmlns:p14="http://schemas.microsoft.com/office/powerpoint/2010/main" val="335552806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 id="2147483795" r:id="rId26"/>
    <p:sldLayoutId id="2147483796" r:id="rId27"/>
    <p:sldLayoutId id="2147483797" r:id="rId28"/>
  </p:sldLayoutIdLst>
  <p:txStyles>
    <p:titleStyle>
      <a:lvl1pPr eaLnBrk="1" hangingPunct="1">
        <a:defRPr sz="6600">
          <a:solidFill>
            <a:schemeClr val="accent1"/>
          </a:solidFill>
          <a:latin typeface="+mj-lt"/>
          <a:ea typeface="+mj-ea"/>
          <a:cs typeface="+mj-cs"/>
        </a:defRPr>
      </a:lvl1pPr>
    </p:titleStyle>
    <p:bodyStyle>
      <a:lvl1pPr marL="0" eaLnBrk="1" hangingPunct="1">
        <a:defRPr sz="2900">
          <a:solidFill>
            <a:schemeClr val="accent1"/>
          </a:solidFill>
          <a:latin typeface="+mn-lt"/>
          <a:ea typeface="+mn-ea"/>
          <a:cs typeface="+mn-cs"/>
        </a:defRPr>
      </a:lvl1pPr>
      <a:lvl2pPr marL="554464" eaLnBrk="1" hangingPunct="1">
        <a:defRPr sz="2900">
          <a:solidFill>
            <a:schemeClr val="accent1"/>
          </a:solidFill>
          <a:latin typeface="+mn-lt"/>
          <a:ea typeface="+mn-ea"/>
          <a:cs typeface="+mn-cs"/>
        </a:defRPr>
      </a:lvl2pPr>
      <a:lvl3pPr marL="1108929" eaLnBrk="1" hangingPunct="1">
        <a:defRPr sz="2900">
          <a:solidFill>
            <a:schemeClr val="accent1"/>
          </a:solidFill>
          <a:latin typeface="+mn-lt"/>
          <a:ea typeface="+mn-ea"/>
          <a:cs typeface="+mn-cs"/>
        </a:defRPr>
      </a:lvl3pPr>
      <a:lvl4pPr marL="1663393" eaLnBrk="1" hangingPunct="1">
        <a:defRPr sz="2900">
          <a:solidFill>
            <a:schemeClr val="accent1"/>
          </a:solidFill>
          <a:latin typeface="+mn-lt"/>
          <a:ea typeface="+mn-ea"/>
          <a:cs typeface="+mn-cs"/>
        </a:defRPr>
      </a:lvl4pPr>
      <a:lvl5pPr marL="2217857" eaLnBrk="1" hangingPunct="1">
        <a:defRPr sz="2900">
          <a:solidFill>
            <a:schemeClr val="accent1"/>
          </a:solidFill>
          <a:latin typeface="+mn-lt"/>
          <a:ea typeface="+mn-ea"/>
          <a:cs typeface="+mn-cs"/>
        </a:defRPr>
      </a:lvl5pPr>
      <a:lvl6pPr marL="2772321" eaLnBrk="1" hangingPunct="1">
        <a:defRPr>
          <a:latin typeface="+mn-lt"/>
          <a:ea typeface="+mn-ea"/>
          <a:cs typeface="+mn-cs"/>
        </a:defRPr>
      </a:lvl6pPr>
      <a:lvl7pPr marL="3326786" eaLnBrk="1" hangingPunct="1">
        <a:defRPr>
          <a:latin typeface="+mn-lt"/>
          <a:ea typeface="+mn-ea"/>
          <a:cs typeface="+mn-cs"/>
        </a:defRPr>
      </a:lvl7pPr>
      <a:lvl8pPr marL="3881252" eaLnBrk="1" hangingPunct="1">
        <a:defRPr>
          <a:latin typeface="+mn-lt"/>
          <a:ea typeface="+mn-ea"/>
          <a:cs typeface="+mn-cs"/>
        </a:defRPr>
      </a:lvl8pPr>
      <a:lvl9pPr marL="4435716" eaLnBrk="1" hangingPunct="1">
        <a:defRPr>
          <a:latin typeface="+mn-lt"/>
          <a:ea typeface="+mn-ea"/>
          <a:cs typeface="+mn-cs"/>
        </a:defRPr>
      </a:lvl9pPr>
    </p:bodyStyle>
    <p:otherStyle>
      <a:lvl1pPr marL="0" eaLnBrk="1" hangingPunct="1">
        <a:defRPr>
          <a:latin typeface="+mn-lt"/>
          <a:ea typeface="+mn-ea"/>
          <a:cs typeface="+mn-cs"/>
        </a:defRPr>
      </a:lvl1pPr>
      <a:lvl2pPr marL="554464" eaLnBrk="1" hangingPunct="1">
        <a:defRPr>
          <a:latin typeface="+mn-lt"/>
          <a:ea typeface="+mn-ea"/>
          <a:cs typeface="+mn-cs"/>
        </a:defRPr>
      </a:lvl2pPr>
      <a:lvl3pPr marL="1108929" eaLnBrk="1" hangingPunct="1">
        <a:defRPr>
          <a:latin typeface="+mn-lt"/>
          <a:ea typeface="+mn-ea"/>
          <a:cs typeface="+mn-cs"/>
        </a:defRPr>
      </a:lvl3pPr>
      <a:lvl4pPr marL="1663393" eaLnBrk="1" hangingPunct="1">
        <a:defRPr>
          <a:latin typeface="+mn-lt"/>
          <a:ea typeface="+mn-ea"/>
          <a:cs typeface="+mn-cs"/>
        </a:defRPr>
      </a:lvl4pPr>
      <a:lvl5pPr marL="2217857" eaLnBrk="1" hangingPunct="1">
        <a:defRPr>
          <a:latin typeface="+mn-lt"/>
          <a:ea typeface="+mn-ea"/>
          <a:cs typeface="+mn-cs"/>
        </a:defRPr>
      </a:lvl5pPr>
      <a:lvl6pPr marL="2772321" eaLnBrk="1" hangingPunct="1">
        <a:defRPr>
          <a:latin typeface="+mn-lt"/>
          <a:ea typeface="+mn-ea"/>
          <a:cs typeface="+mn-cs"/>
        </a:defRPr>
      </a:lvl6pPr>
      <a:lvl7pPr marL="3326786" eaLnBrk="1" hangingPunct="1">
        <a:defRPr>
          <a:latin typeface="+mn-lt"/>
          <a:ea typeface="+mn-ea"/>
          <a:cs typeface="+mn-cs"/>
        </a:defRPr>
      </a:lvl7pPr>
      <a:lvl8pPr marL="3881252" eaLnBrk="1" hangingPunct="1">
        <a:defRPr>
          <a:latin typeface="+mn-lt"/>
          <a:ea typeface="+mn-ea"/>
          <a:cs typeface="+mn-cs"/>
        </a:defRPr>
      </a:lvl8pPr>
      <a:lvl9pPr marL="4435716" eaLnBrk="1" hangingPunct="1">
        <a:defRPr>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96">
          <p15:clr>
            <a:srgbClr val="F26B43"/>
          </p15:clr>
        </p15:guide>
        <p15:guide id="4" pos="2630">
          <p15:clr>
            <a:srgbClr val="F26B43"/>
          </p15:clr>
        </p15:guide>
        <p15:guide id="5" pos="3427">
          <p15:clr>
            <a:srgbClr val="F26B43"/>
          </p15:clr>
        </p15:guide>
        <p15:guide id="6" pos="318">
          <p15:clr>
            <a:srgbClr val="F26B43"/>
          </p15:clr>
        </p15:guide>
        <p15:guide id="7" pos="736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52.xml"/><Relationship Id="rId5" Type="http://schemas.openxmlformats.org/officeDocument/2006/relationships/image" Target="../media/image49.jpeg"/><Relationship Id="rId4" Type="http://schemas.openxmlformats.org/officeDocument/2006/relationships/image" Target="../media/image48.png"/></Relationships>
</file>

<file path=ppt/slides/_rels/slide1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6.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jpeg"/></Relationships>
</file>

<file path=ppt/slides/_rels/slide1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6.xml"/><Relationship Id="rId5" Type="http://schemas.openxmlformats.org/officeDocument/2006/relationships/image" Target="../media/image83.jpeg"/><Relationship Id="rId4" Type="http://schemas.openxmlformats.org/officeDocument/2006/relationships/image" Target="../media/image82.jpeg"/></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14.xml"/></Relationships>
</file>

<file path=ppt/slides/_rels/slide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8.xml"/></Relationships>
</file>

<file path=ppt/slides/_rels/slide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52.png"/><Relationship Id="rId16" Type="http://schemas.openxmlformats.org/officeDocument/2006/relationships/image" Target="../media/image66.svg"/><Relationship Id="rId1" Type="http://schemas.openxmlformats.org/officeDocument/2006/relationships/slideLayout" Target="../slideLayouts/slideLayout112.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64.svg"/></Relationships>
</file>

<file path=ppt/slides/_rels/slide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8.xml"/></Relationships>
</file>

<file path=ppt/slides/_rels/slide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8.xml"/></Relationships>
</file>

<file path=ppt/slides/_rels/slide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98.xml"/><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E2BDE-211B-E452-080B-DB5FC2860D97}"/>
              </a:ext>
            </a:extLst>
          </p:cNvPr>
          <p:cNvSpPr>
            <a:spLocks noGrp="1"/>
          </p:cNvSpPr>
          <p:nvPr>
            <p:ph type="ctrTitle"/>
          </p:nvPr>
        </p:nvSpPr>
        <p:spPr>
          <a:xfrm>
            <a:off x="732532" y="4800847"/>
            <a:ext cx="9518092" cy="4435060"/>
          </a:xfrm>
        </p:spPr>
        <p:txBody>
          <a:bodyPr/>
          <a:lstStyle/>
          <a:p>
            <a:r>
              <a:rPr lang="en-US" sz="9600" dirty="0">
                <a:solidFill>
                  <a:srgbClr val="FFFFFF"/>
                </a:solidFill>
                <a:latin typeface="SDCC Display" pitchFamily="2" charset="0"/>
                <a:cs typeface="Arial"/>
              </a:rPr>
              <a:t>Tallaght Village Enhancement Scheme</a:t>
            </a:r>
            <a:br>
              <a:rPr lang="en-US" sz="9600" dirty="0">
                <a:solidFill>
                  <a:srgbClr val="FFFFFF"/>
                </a:solidFill>
                <a:latin typeface="SDCC Display" pitchFamily="2" charset="0"/>
                <a:cs typeface="Arial"/>
              </a:rPr>
            </a:br>
            <a:r>
              <a:rPr lang="en-US" sz="7200" dirty="0">
                <a:solidFill>
                  <a:srgbClr val="FFFFFF"/>
                </a:solidFill>
                <a:latin typeface="SDCC Display" pitchFamily="2" charset="0"/>
                <a:cs typeface="Arial"/>
              </a:rPr>
              <a:t> - Part VIII</a:t>
            </a:r>
            <a:endParaRPr lang="en-US" sz="7200" dirty="0">
              <a:latin typeface="SDCC Display" pitchFamily="2" charset="0"/>
            </a:endParaRPr>
          </a:p>
        </p:txBody>
      </p:sp>
      <p:sp>
        <p:nvSpPr>
          <p:cNvPr id="4" name="Date Placeholder 3">
            <a:extLst>
              <a:ext uri="{FF2B5EF4-FFF2-40B4-BE49-F238E27FC236}">
                <a16:creationId xmlns:a16="http://schemas.microsoft.com/office/drawing/2014/main" id="{87BC6C34-D1FE-739E-B7DB-DC98CCDC4F26}"/>
              </a:ext>
            </a:extLst>
          </p:cNvPr>
          <p:cNvSpPr>
            <a:spLocks noGrp="1"/>
          </p:cNvSpPr>
          <p:nvPr>
            <p:ph type="dt" sz="half" idx="14"/>
          </p:nvPr>
        </p:nvSpPr>
        <p:spPr/>
        <p:txBody>
          <a:bodyPr/>
          <a:lstStyle/>
          <a:p>
            <a:pPr algn="ctr"/>
            <a:r>
              <a:rPr lang="en-GB"/>
              <a:t>May 2025</a:t>
            </a:r>
          </a:p>
        </p:txBody>
      </p:sp>
      <p:pic>
        <p:nvPicPr>
          <p:cNvPr id="5" name="Picture 4" descr="A close up of a number&#10;&#10;AI-generated content may be incorrect.">
            <a:extLst>
              <a:ext uri="{FF2B5EF4-FFF2-40B4-BE49-F238E27FC236}">
                <a16:creationId xmlns:a16="http://schemas.microsoft.com/office/drawing/2014/main" id="{DDE2106C-5FD5-76B3-934C-735C816E2147}"/>
              </a:ext>
            </a:extLst>
          </p:cNvPr>
          <p:cNvPicPr>
            <a:picLocks noChangeAspect="1"/>
          </p:cNvPicPr>
          <p:nvPr/>
        </p:nvPicPr>
        <p:blipFill>
          <a:blip r:embed="rId2"/>
          <a:stretch>
            <a:fillRect/>
          </a:stretch>
        </p:blipFill>
        <p:spPr>
          <a:xfrm>
            <a:off x="422132" y="12246461"/>
            <a:ext cx="2955622" cy="1032983"/>
          </a:xfrm>
          <a:prstGeom prst="rect">
            <a:avLst/>
          </a:prstGeom>
        </p:spPr>
      </p:pic>
      <p:pic>
        <p:nvPicPr>
          <p:cNvPr id="7" name="Picture Placeholder 6" descr="A mural on a building&#10;&#10;AI-generated content may be incorrect.">
            <a:extLst>
              <a:ext uri="{FF2B5EF4-FFF2-40B4-BE49-F238E27FC236}">
                <a16:creationId xmlns:a16="http://schemas.microsoft.com/office/drawing/2014/main" id="{2D184730-CB6B-6363-A340-8CD246FD99DC}"/>
              </a:ext>
            </a:extLst>
          </p:cNvPr>
          <p:cNvPicPr>
            <a:picLocks noChangeAspect="1"/>
          </p:cNvPicPr>
          <p:nvPr/>
        </p:nvPicPr>
        <p:blipFill>
          <a:blip r:embed="rId3"/>
          <a:srcRect t="8635" b="8635"/>
          <a:stretch/>
        </p:blipFill>
        <p:spPr>
          <a:xfrm>
            <a:off x="11918045" y="556016"/>
            <a:ext cx="11485038" cy="12807033"/>
          </a:xfrm>
          <a:prstGeom prst="roundRect">
            <a:avLst>
              <a:gd name="adj" fmla="val 2239"/>
            </a:avLst>
          </a:prstGeom>
        </p:spPr>
      </p:pic>
      <p:pic>
        <p:nvPicPr>
          <p:cNvPr id="9" name="Picture 8" descr="A white letter on a black background&#10;&#10;AI-generated content may be incorrect.">
            <a:extLst>
              <a:ext uri="{FF2B5EF4-FFF2-40B4-BE49-F238E27FC236}">
                <a16:creationId xmlns:a16="http://schemas.microsoft.com/office/drawing/2014/main" id="{64EDA4A0-CD6D-40C4-CFF7-4A72EAAF7F3F}"/>
              </a:ext>
            </a:extLst>
          </p:cNvPr>
          <p:cNvPicPr>
            <a:picLocks noChangeAspect="1"/>
          </p:cNvPicPr>
          <p:nvPr/>
        </p:nvPicPr>
        <p:blipFill>
          <a:blip r:embed="rId4"/>
          <a:stretch>
            <a:fillRect/>
          </a:stretch>
        </p:blipFill>
        <p:spPr>
          <a:xfrm>
            <a:off x="3790775" y="12365581"/>
            <a:ext cx="2218289" cy="690481"/>
          </a:xfrm>
          <a:prstGeom prst="rect">
            <a:avLst/>
          </a:prstGeom>
        </p:spPr>
      </p:pic>
      <p:pic>
        <p:nvPicPr>
          <p:cNvPr id="3" name="Picture 2" descr="A red circle with white text&#10;&#10;AI-generated content may be incorrect.">
            <a:extLst>
              <a:ext uri="{FF2B5EF4-FFF2-40B4-BE49-F238E27FC236}">
                <a16:creationId xmlns:a16="http://schemas.microsoft.com/office/drawing/2014/main" id="{C262277A-CAA4-3111-E769-E942F93430C2}"/>
              </a:ext>
            </a:extLst>
          </p:cNvPr>
          <p:cNvPicPr>
            <a:picLocks noChangeAspect="1"/>
          </p:cNvPicPr>
          <p:nvPr/>
        </p:nvPicPr>
        <p:blipFill>
          <a:blip r:embed="rId5"/>
          <a:stretch>
            <a:fillRect/>
          </a:stretch>
        </p:blipFill>
        <p:spPr>
          <a:xfrm>
            <a:off x="6402102" y="11803191"/>
            <a:ext cx="1809871" cy="1811164"/>
          </a:xfrm>
          <a:prstGeom prst="ellipse">
            <a:avLst/>
          </a:prstGeom>
        </p:spPr>
      </p:pic>
    </p:spTree>
    <p:extLst>
      <p:ext uri="{BB962C8B-B14F-4D97-AF65-F5344CB8AC3E}">
        <p14:creationId xmlns:p14="http://schemas.microsoft.com/office/powerpoint/2010/main" val="2662667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6E056-D160-D156-45B4-0FB8832008B1}"/>
            </a:ext>
          </a:extLst>
        </p:cNvPr>
        <p:cNvGrpSpPr/>
        <p:nvPr/>
      </p:nvGrpSpPr>
      <p:grpSpPr>
        <a:xfrm>
          <a:off x="0" y="0"/>
          <a:ext cx="0" cy="0"/>
          <a:chOff x="0" y="0"/>
          <a:chExt cx="0" cy="0"/>
        </a:xfrm>
      </p:grpSpPr>
      <p:pic>
        <p:nvPicPr>
          <p:cNvPr id="11" name="Picture 10" descr="A map of a city&#10;&#10;AI-generated content may be incorrect.">
            <a:extLst>
              <a:ext uri="{FF2B5EF4-FFF2-40B4-BE49-F238E27FC236}">
                <a16:creationId xmlns:a16="http://schemas.microsoft.com/office/drawing/2014/main" id="{BF020D20-D7D6-03FB-1F79-AEEC22B4159A}"/>
              </a:ext>
            </a:extLst>
          </p:cNvPr>
          <p:cNvPicPr>
            <a:picLocks noChangeAspect="1"/>
          </p:cNvPicPr>
          <p:nvPr/>
        </p:nvPicPr>
        <p:blipFill>
          <a:blip r:embed="rId2"/>
          <a:srcRect l="19402" t="54879" r="66746" b="21531"/>
          <a:stretch>
            <a:fillRect/>
          </a:stretch>
        </p:blipFill>
        <p:spPr>
          <a:xfrm>
            <a:off x="1008798" y="2305843"/>
            <a:ext cx="9023317" cy="10705494"/>
          </a:xfrm>
          <a:prstGeom prst="rect">
            <a:avLst/>
          </a:prstGeom>
        </p:spPr>
      </p:pic>
      <p:sp>
        <p:nvSpPr>
          <p:cNvPr id="2" name="Title 1">
            <a:extLst>
              <a:ext uri="{FF2B5EF4-FFF2-40B4-BE49-F238E27FC236}">
                <a16:creationId xmlns:a16="http://schemas.microsoft.com/office/drawing/2014/main" id="{AC6452E4-3F43-2404-C7A8-717F512C21D6}"/>
              </a:ext>
            </a:extLst>
          </p:cNvPr>
          <p:cNvSpPr>
            <a:spLocks noGrp="1"/>
          </p:cNvSpPr>
          <p:nvPr>
            <p:ph type="title"/>
          </p:nvPr>
        </p:nvSpPr>
        <p:spPr>
          <a:xfrm>
            <a:off x="1087072" y="-48456"/>
            <a:ext cx="19102699" cy="1713596"/>
          </a:xfrm>
        </p:spPr>
        <p:txBody>
          <a:bodyPr>
            <a:normAutofit/>
          </a:bodyPr>
          <a:lstStyle/>
          <a:p>
            <a:pPr algn="l"/>
            <a:r>
              <a:rPr lang="en-US" sz="6600" dirty="0">
                <a:cs typeface="Arial"/>
              </a:rPr>
              <a:t>Placemaking Concepts</a:t>
            </a:r>
          </a:p>
        </p:txBody>
      </p:sp>
      <p:sp>
        <p:nvSpPr>
          <p:cNvPr id="7" name="TextBox 6">
            <a:extLst>
              <a:ext uri="{FF2B5EF4-FFF2-40B4-BE49-F238E27FC236}">
                <a16:creationId xmlns:a16="http://schemas.microsoft.com/office/drawing/2014/main" id="{4A1A098D-EB86-3C77-AFDC-BB62CA07FDB9}"/>
              </a:ext>
            </a:extLst>
          </p:cNvPr>
          <p:cNvSpPr txBox="1"/>
          <p:nvPr/>
        </p:nvSpPr>
        <p:spPr>
          <a:xfrm>
            <a:off x="1008017" y="1624819"/>
            <a:ext cx="15424332" cy="1374414"/>
          </a:xfrm>
          <a:prstGeom prst="rect">
            <a:avLst/>
          </a:prstGeom>
        </p:spPr>
        <p:txBody>
          <a:bodyPr vert="horz" lIns="0" tIns="0" rIns="0" bIns="0" rtlCol="0" anchor="t">
            <a:normAutofit/>
          </a:bodyPr>
          <a:lstStyle>
            <a:lvl1pPr>
              <a:lnSpc>
                <a:spcPct val="120000"/>
              </a:lnSpc>
              <a:spcAft>
                <a:spcPts val="2184"/>
              </a:spcAft>
              <a:defRPr sz="2900" b="1">
                <a:solidFill>
                  <a:srgbClr val="FFFFFF"/>
                </a:solidFill>
                <a:cs typeface="Arial"/>
              </a:defRPr>
            </a:lvl1pPr>
            <a:lvl2pPr marL="277246">
              <a:defRPr sz="1450">
                <a:solidFill>
                  <a:schemeClr val="accent1"/>
                </a:solidFill>
              </a:defRPr>
            </a:lvl2pPr>
            <a:lvl3pPr marL="554492">
              <a:defRPr sz="1450">
                <a:solidFill>
                  <a:schemeClr val="accent1"/>
                </a:solidFill>
              </a:defRPr>
            </a:lvl3pPr>
            <a:lvl4pPr marL="831738">
              <a:defRPr sz="1450">
                <a:solidFill>
                  <a:schemeClr val="accent1"/>
                </a:solidFill>
              </a:defRPr>
            </a:lvl4pPr>
            <a:lvl5pPr marL="1108984">
              <a:defRPr sz="1450">
                <a:solidFill>
                  <a:schemeClr val="accent1"/>
                </a:solidFill>
              </a:defRPr>
            </a:lvl5pPr>
            <a:lvl6pPr marL="1386230"/>
            <a:lvl7pPr marL="1663476"/>
            <a:lvl8pPr marL="1940723"/>
            <a:lvl9pPr marL="2217969"/>
          </a:lstStyle>
          <a:p>
            <a:pPr>
              <a:defRPr/>
            </a:pPr>
            <a:r>
              <a:rPr kumimoji="0" lang="en-GB" sz="2900" b="1" i="0" u="none" strike="noStrike" kern="1200" cap="none" spc="0" normalizeH="0" baseline="0" noProof="0" dirty="0">
                <a:ln>
                  <a:noFill/>
                </a:ln>
                <a:solidFill>
                  <a:schemeClr val="bg1"/>
                </a:solidFill>
                <a:effectLst/>
                <a:uLnTx/>
                <a:uFillTx/>
                <a:latin typeface="Arial" panose="020B0604020202020204"/>
                <a:ea typeface="+mn-ea"/>
                <a:cs typeface="Arial"/>
              </a:rPr>
              <a:t>Key</a:t>
            </a:r>
            <a:r>
              <a:rPr lang="en-GB" dirty="0">
                <a:solidFill>
                  <a:schemeClr val="bg1"/>
                </a:solidFill>
                <a:latin typeface="Arial" panose="020B0604020202020204"/>
              </a:rPr>
              <a:t> Design</a:t>
            </a:r>
            <a:r>
              <a:rPr kumimoji="0" lang="en-GB" sz="2900" b="1" i="0" u="none" strike="noStrike" kern="1200" cap="none" spc="0" normalizeH="0" baseline="0" noProof="0" dirty="0">
                <a:ln>
                  <a:noFill/>
                </a:ln>
                <a:solidFill>
                  <a:schemeClr val="bg1"/>
                </a:solidFill>
                <a:effectLst/>
                <a:uLnTx/>
                <a:uFillTx/>
                <a:latin typeface="Arial" panose="020B0604020202020204"/>
                <a:ea typeface="+mn-ea"/>
                <a:cs typeface="Arial"/>
              </a:rPr>
              <a:t> Elements</a:t>
            </a: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GB" sz="2900" b="1" i="0" u="none" strike="noStrike" kern="1200" cap="none" spc="0" normalizeH="0" baseline="0" noProof="0" dirty="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dirty="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dirty="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dirty="0">
              <a:ln>
                <a:noFill/>
              </a:ln>
              <a:solidFill>
                <a:srgbClr val="363A92"/>
              </a:solidFill>
              <a:effectLst/>
              <a:uLnTx/>
              <a:uFillTx/>
              <a:latin typeface="Arial" panose="020B0604020202020204"/>
              <a:ea typeface="+mn-ea"/>
              <a:cs typeface="Arial"/>
            </a:endParaRPr>
          </a:p>
        </p:txBody>
      </p:sp>
      <p:pic>
        <p:nvPicPr>
          <p:cNvPr id="9" name="Picture 8" descr="Two women sitting on a bench&#10;&#10;AI-generated content may be incorrect.">
            <a:extLst>
              <a:ext uri="{FF2B5EF4-FFF2-40B4-BE49-F238E27FC236}">
                <a16:creationId xmlns:a16="http://schemas.microsoft.com/office/drawing/2014/main" id="{E839FD75-4916-533D-C43A-4ADAD63A3C1D}"/>
              </a:ext>
            </a:extLst>
          </p:cNvPr>
          <p:cNvPicPr>
            <a:picLocks noChangeAspect="1"/>
          </p:cNvPicPr>
          <p:nvPr/>
        </p:nvPicPr>
        <p:blipFill>
          <a:blip r:embed="rId3"/>
          <a:srcRect t="178" r="6113" b="-780"/>
          <a:stretch>
            <a:fillRect/>
          </a:stretch>
        </p:blipFill>
        <p:spPr>
          <a:xfrm>
            <a:off x="17076308" y="8827713"/>
            <a:ext cx="6234431" cy="4197240"/>
          </a:xfrm>
          <a:prstGeom prst="rect">
            <a:avLst/>
          </a:prstGeom>
        </p:spPr>
      </p:pic>
      <p:pic>
        <p:nvPicPr>
          <p:cNvPr id="10" name="Picture 9" descr="A wooden benches on a wooden walkway&#10;&#10;AI-generated content may be incorrect.">
            <a:extLst>
              <a:ext uri="{FF2B5EF4-FFF2-40B4-BE49-F238E27FC236}">
                <a16:creationId xmlns:a16="http://schemas.microsoft.com/office/drawing/2014/main" id="{4DDF50B3-60F1-A097-764F-EAFF1EE90E6E}"/>
              </a:ext>
            </a:extLst>
          </p:cNvPr>
          <p:cNvPicPr>
            <a:picLocks noChangeAspect="1"/>
          </p:cNvPicPr>
          <p:nvPr/>
        </p:nvPicPr>
        <p:blipFill>
          <a:blip r:embed="rId4"/>
          <a:stretch>
            <a:fillRect/>
          </a:stretch>
        </p:blipFill>
        <p:spPr>
          <a:xfrm>
            <a:off x="17076491" y="4052770"/>
            <a:ext cx="6226561" cy="4186077"/>
          </a:xfrm>
          <a:prstGeom prst="rect">
            <a:avLst/>
          </a:prstGeom>
        </p:spPr>
      </p:pic>
      <p:pic>
        <p:nvPicPr>
          <p:cNvPr id="17" name="Picture 16">
            <a:extLst>
              <a:ext uri="{FF2B5EF4-FFF2-40B4-BE49-F238E27FC236}">
                <a16:creationId xmlns:a16="http://schemas.microsoft.com/office/drawing/2014/main" id="{FBCF2626-7C87-5CB4-D90C-27105C2F2C3C}"/>
              </a:ext>
            </a:extLst>
          </p:cNvPr>
          <p:cNvPicPr>
            <a:picLocks noChangeAspect="1"/>
          </p:cNvPicPr>
          <p:nvPr/>
        </p:nvPicPr>
        <p:blipFill>
          <a:blip r:embed="rId5"/>
          <a:srcRect l="9419" t="-198" r="362" b="595"/>
          <a:stretch>
            <a:fillRect/>
          </a:stretch>
        </p:blipFill>
        <p:spPr>
          <a:xfrm>
            <a:off x="10458737" y="8827710"/>
            <a:ext cx="6235441" cy="4175378"/>
          </a:xfrm>
          <a:prstGeom prst="rect">
            <a:avLst/>
          </a:prstGeom>
        </p:spPr>
      </p:pic>
      <p:pic>
        <p:nvPicPr>
          <p:cNvPr id="18" name="Picture 17" descr="A group of people sitting at tables outside&#10;&#10;AI-generated content may be incorrect.">
            <a:extLst>
              <a:ext uri="{FF2B5EF4-FFF2-40B4-BE49-F238E27FC236}">
                <a16:creationId xmlns:a16="http://schemas.microsoft.com/office/drawing/2014/main" id="{4887617D-FFBC-7FE8-778E-7CEC4B4BCC29}"/>
              </a:ext>
            </a:extLst>
          </p:cNvPr>
          <p:cNvPicPr>
            <a:picLocks noChangeAspect="1"/>
          </p:cNvPicPr>
          <p:nvPr/>
        </p:nvPicPr>
        <p:blipFill>
          <a:blip r:embed="rId6"/>
          <a:stretch>
            <a:fillRect/>
          </a:stretch>
        </p:blipFill>
        <p:spPr>
          <a:xfrm>
            <a:off x="10464712" y="4062215"/>
            <a:ext cx="6282440" cy="4196525"/>
          </a:xfrm>
          <a:prstGeom prst="rect">
            <a:avLst/>
          </a:prstGeom>
        </p:spPr>
      </p:pic>
      <p:sp>
        <p:nvSpPr>
          <p:cNvPr id="19" name="TextBox 18">
            <a:extLst>
              <a:ext uri="{FF2B5EF4-FFF2-40B4-BE49-F238E27FC236}">
                <a16:creationId xmlns:a16="http://schemas.microsoft.com/office/drawing/2014/main" id="{C9B988CF-11E8-FDCC-7A91-1E0C94B1E656}"/>
              </a:ext>
            </a:extLst>
          </p:cNvPr>
          <p:cNvSpPr txBox="1"/>
          <p:nvPr/>
        </p:nvSpPr>
        <p:spPr>
          <a:xfrm>
            <a:off x="10420255" y="1287791"/>
            <a:ext cx="13418661" cy="2764661"/>
          </a:xfrm>
          <a:prstGeom prst="rect">
            <a:avLst/>
          </a:prstGeom>
        </p:spPr>
        <p:txBody>
          <a:bodyPr vert="horz" lIns="0" tIns="0" rIns="0" bIns="0" rtlCol="0" anchor="t">
            <a:normAutofit fontScale="92500" lnSpcReduction="20000"/>
          </a:bodyPr>
          <a:lstStyle>
            <a:defPPr>
              <a:defRPr lang="en-US"/>
            </a:defPPr>
            <a:lvl1pPr marR="0" lvl="0" indent="0" fontAlgn="auto">
              <a:lnSpc>
                <a:spcPct val="120000"/>
              </a:lnSpc>
              <a:spcBef>
                <a:spcPts val="0"/>
              </a:spcBef>
              <a:spcAft>
                <a:spcPts val="2184"/>
              </a:spcAft>
              <a:buClrTx/>
              <a:buSzTx/>
              <a:buFontTx/>
              <a:buNone/>
              <a:tabLst/>
              <a:defRPr kumimoji="0" sz="2900" b="1" i="0" u="none" strike="noStrike" cap="none" spc="0" normalizeH="0" baseline="0">
                <a:ln>
                  <a:noFill/>
                </a:ln>
                <a:solidFill>
                  <a:srgbClr val="FFFFFF"/>
                </a:solidFill>
                <a:effectLst/>
                <a:uLnTx/>
                <a:uFillTx/>
                <a:latin typeface="Arial" panose="020B0604020202020204"/>
                <a:cs typeface="Arial"/>
              </a:defRPr>
            </a:lvl1pPr>
            <a:lvl2pPr marL="277246">
              <a:defRPr sz="1450">
                <a:solidFill>
                  <a:schemeClr val="accent1"/>
                </a:solidFill>
              </a:defRPr>
            </a:lvl2pPr>
            <a:lvl3pPr marL="554492">
              <a:defRPr sz="1450">
                <a:solidFill>
                  <a:schemeClr val="accent1"/>
                </a:solidFill>
              </a:defRPr>
            </a:lvl3pPr>
            <a:lvl4pPr marL="831738">
              <a:defRPr sz="1450">
                <a:solidFill>
                  <a:schemeClr val="accent1"/>
                </a:solidFill>
              </a:defRPr>
            </a:lvl4pPr>
            <a:lvl5pPr marL="1108984">
              <a:defRPr sz="1450">
                <a:solidFill>
                  <a:schemeClr val="accent1"/>
                </a:solidFill>
              </a:defRPr>
            </a:lvl5pPr>
            <a:lvl6pPr marL="1386230"/>
            <a:lvl7pPr marL="1663476"/>
            <a:lvl8pPr marL="1940723"/>
            <a:lvl9pPr marL="2217969"/>
          </a:lstStyle>
          <a:p>
            <a:pPr marL="514350" indent="-514350">
              <a:buAutoNum type="arabicPeriod"/>
            </a:pPr>
            <a:r>
              <a:rPr lang="en-US" b="0" dirty="0">
                <a:solidFill>
                  <a:schemeClr val="bg1"/>
                </a:solidFill>
              </a:rPr>
              <a:t>Covered outdoor dining areas</a:t>
            </a:r>
            <a:endParaRPr lang="en-US" dirty="0">
              <a:solidFill>
                <a:schemeClr val="bg1"/>
              </a:solidFill>
            </a:endParaRPr>
          </a:p>
          <a:p>
            <a:pPr marL="514350" indent="-514350">
              <a:buAutoNum type="arabicPeriod"/>
            </a:pPr>
            <a:r>
              <a:rPr lang="en-US" b="0" dirty="0">
                <a:solidFill>
                  <a:schemeClr val="bg1"/>
                </a:solidFill>
              </a:rPr>
              <a:t>Rain gardens to green the context, increase biodiversity and improve drainage</a:t>
            </a:r>
          </a:p>
          <a:p>
            <a:pPr marL="514350" indent="-514350">
              <a:buAutoNum type="arabicPeriod"/>
            </a:pPr>
            <a:r>
              <a:rPr lang="en-US" b="0" dirty="0">
                <a:solidFill>
                  <a:schemeClr val="bg1"/>
                </a:solidFill>
              </a:rPr>
              <a:t>Pergola structures provide covered multi-functional spaces</a:t>
            </a:r>
          </a:p>
          <a:p>
            <a:pPr marL="514350" indent="-514350">
              <a:buAutoNum type="arabicPeriod"/>
            </a:pPr>
            <a:r>
              <a:rPr lang="en-US" b="0" dirty="0">
                <a:solidFill>
                  <a:schemeClr val="bg1"/>
                </a:solidFill>
              </a:rPr>
              <a:t>South facing benches to enjoy the sun</a:t>
            </a:r>
          </a:p>
          <a:p>
            <a:endParaRPr lang="en-US" dirty="0">
              <a:solidFill>
                <a:srgbClr val="363A92"/>
              </a:solidFill>
            </a:endParaRPr>
          </a:p>
          <a:p>
            <a:endParaRPr lang="en-US" dirty="0">
              <a:solidFill>
                <a:srgbClr val="363A92"/>
              </a:solidFill>
            </a:endParaRPr>
          </a:p>
          <a:p>
            <a:endParaRPr lang="en-US" dirty="0">
              <a:solidFill>
                <a:srgbClr val="363A92"/>
              </a:solidFill>
            </a:endParaRPr>
          </a:p>
          <a:p>
            <a:endParaRPr lang="en-US" dirty="0">
              <a:solidFill>
                <a:srgbClr val="363A92"/>
              </a:solidFill>
            </a:endParaRPr>
          </a:p>
        </p:txBody>
      </p:sp>
      <p:sp>
        <p:nvSpPr>
          <p:cNvPr id="20" name="TextBox 19">
            <a:extLst>
              <a:ext uri="{FF2B5EF4-FFF2-40B4-BE49-F238E27FC236}">
                <a16:creationId xmlns:a16="http://schemas.microsoft.com/office/drawing/2014/main" id="{EA0DF07C-513A-9AE0-E291-7B6F9A69727B}"/>
              </a:ext>
            </a:extLst>
          </p:cNvPr>
          <p:cNvSpPr txBox="1"/>
          <p:nvPr/>
        </p:nvSpPr>
        <p:spPr>
          <a:xfrm flipH="1">
            <a:off x="4308676" y="6853659"/>
            <a:ext cx="235676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363A92"/>
                </a:solidFill>
                <a:cs typeface="Arial"/>
              </a:rPr>
              <a:t>Main st</a:t>
            </a:r>
          </a:p>
        </p:txBody>
      </p:sp>
      <p:sp>
        <p:nvSpPr>
          <p:cNvPr id="21" name="TextBox 20">
            <a:extLst>
              <a:ext uri="{FF2B5EF4-FFF2-40B4-BE49-F238E27FC236}">
                <a16:creationId xmlns:a16="http://schemas.microsoft.com/office/drawing/2014/main" id="{A30BC37D-9681-0D02-EDB6-ADE688DB465C}"/>
              </a:ext>
            </a:extLst>
          </p:cNvPr>
          <p:cNvSpPr txBox="1"/>
          <p:nvPr/>
        </p:nvSpPr>
        <p:spPr>
          <a:xfrm>
            <a:off x="4167608" y="10913520"/>
            <a:ext cx="227960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363A92"/>
                </a:solidFill>
                <a:cs typeface="Arial"/>
              </a:rPr>
              <a:t>Old Blessington </a:t>
            </a:r>
            <a:endParaRPr lang="en-US">
              <a:solidFill>
                <a:srgbClr val="363A92"/>
              </a:solidFill>
              <a:cs typeface="Arial"/>
            </a:endParaRPr>
          </a:p>
          <a:p>
            <a:r>
              <a:rPr lang="en-US" sz="2400" b="1">
                <a:solidFill>
                  <a:srgbClr val="363A92"/>
                </a:solidFill>
                <a:cs typeface="Arial"/>
              </a:rPr>
              <a:t>Rd.</a:t>
            </a:r>
            <a:endParaRPr lang="en-US">
              <a:solidFill>
                <a:srgbClr val="363A92"/>
              </a:solidFill>
              <a:cs typeface="Arial"/>
            </a:endParaRPr>
          </a:p>
        </p:txBody>
      </p:sp>
      <p:sp>
        <p:nvSpPr>
          <p:cNvPr id="12" name="TextBox 11">
            <a:extLst>
              <a:ext uri="{FF2B5EF4-FFF2-40B4-BE49-F238E27FC236}">
                <a16:creationId xmlns:a16="http://schemas.microsoft.com/office/drawing/2014/main" id="{CACE0025-9B37-4230-9A01-330F56308B30}"/>
              </a:ext>
            </a:extLst>
          </p:cNvPr>
          <p:cNvSpPr txBox="1"/>
          <p:nvPr/>
        </p:nvSpPr>
        <p:spPr>
          <a:xfrm>
            <a:off x="10455225" y="8252263"/>
            <a:ext cx="2328191" cy="601109"/>
          </a:xfrm>
          <a:prstGeom prst="rect">
            <a:avLst/>
          </a:prstGeom>
        </p:spPr>
        <p:txBody>
          <a:bodyPr vert="horz" lIns="0" tIns="0" rIns="0" bIns="0" rtlCol="0" anchor="t">
            <a:noAutofit/>
          </a:bodyPr>
          <a:lstStyle>
            <a:lvl1pPr>
              <a:lnSpc>
                <a:spcPct val="120000"/>
              </a:lnSpc>
              <a:spcAft>
                <a:spcPts val="2184"/>
              </a:spcAft>
              <a:defRPr sz="2900" b="1">
                <a:solidFill>
                  <a:srgbClr val="FFFFFF"/>
                </a:solidFill>
                <a:cs typeface="Arial"/>
              </a:defRPr>
            </a:lvl1pPr>
            <a:lvl2pPr marL="277246">
              <a:defRPr sz="1450">
                <a:solidFill>
                  <a:schemeClr val="accent1"/>
                </a:solidFill>
              </a:defRPr>
            </a:lvl2pPr>
            <a:lvl3pPr marL="554492">
              <a:defRPr sz="1450">
                <a:solidFill>
                  <a:schemeClr val="accent1"/>
                </a:solidFill>
              </a:defRPr>
            </a:lvl3pPr>
            <a:lvl4pPr marL="831738">
              <a:defRPr sz="1450">
                <a:solidFill>
                  <a:schemeClr val="accent1"/>
                </a:solidFill>
              </a:defRPr>
            </a:lvl4pPr>
            <a:lvl5pPr marL="1108984">
              <a:defRPr sz="1450">
                <a:solidFill>
                  <a:schemeClr val="accent1"/>
                </a:solidFill>
              </a:defRPr>
            </a:lvl5pPr>
            <a:lvl6pPr marL="1386230"/>
            <a:lvl7pPr marL="1663476"/>
            <a:lvl8pPr marL="1940723"/>
            <a:lvl9pPr marL="2217969"/>
          </a:lstStyle>
          <a:p>
            <a:pPr marL="0" marR="0" lvl="0" indent="0" algn="l" defTabSz="457200">
              <a:lnSpc>
                <a:spcPct val="120000"/>
              </a:lnSpc>
              <a:spcBef>
                <a:spcPts val="0"/>
              </a:spcBef>
              <a:spcAft>
                <a:spcPts val="2184"/>
              </a:spcAft>
              <a:buNone/>
              <a:tabLst/>
              <a:defRPr/>
            </a:pPr>
            <a:r>
              <a:rPr lang="en-GB" sz="3200">
                <a:solidFill>
                  <a:srgbClr val="363A92"/>
                </a:solidFill>
                <a:latin typeface="Arial" panose="020B0604020202020204"/>
              </a:rPr>
              <a:t>1</a:t>
            </a:r>
            <a:endParaRPr lang="en-US">
              <a:ea typeface="+mn-ea"/>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GB" sz="2900" b="1"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a:ln>
                <a:noFill/>
              </a:ln>
              <a:solidFill>
                <a:srgbClr val="363A92"/>
              </a:solidFill>
              <a:effectLst/>
              <a:uLnTx/>
              <a:uFillTx/>
              <a:latin typeface="Arial" panose="020B0604020202020204"/>
              <a:ea typeface="+mn-ea"/>
              <a:cs typeface="Arial"/>
            </a:endParaRPr>
          </a:p>
        </p:txBody>
      </p:sp>
      <p:sp>
        <p:nvSpPr>
          <p:cNvPr id="13" name="TextBox 12">
            <a:extLst>
              <a:ext uri="{FF2B5EF4-FFF2-40B4-BE49-F238E27FC236}">
                <a16:creationId xmlns:a16="http://schemas.microsoft.com/office/drawing/2014/main" id="{E19A604A-828A-9199-D1AD-3847B185A6CE}"/>
              </a:ext>
            </a:extLst>
          </p:cNvPr>
          <p:cNvSpPr txBox="1"/>
          <p:nvPr/>
        </p:nvSpPr>
        <p:spPr>
          <a:xfrm>
            <a:off x="17085466" y="8232082"/>
            <a:ext cx="2328191" cy="601109"/>
          </a:xfrm>
          <a:prstGeom prst="rect">
            <a:avLst/>
          </a:prstGeom>
        </p:spPr>
        <p:txBody>
          <a:bodyPr vert="horz" lIns="0" tIns="0" rIns="0" bIns="0" rtlCol="0" anchor="t">
            <a:noAutofit/>
          </a:bodyPr>
          <a:lstStyle>
            <a:lvl1pPr>
              <a:lnSpc>
                <a:spcPct val="120000"/>
              </a:lnSpc>
              <a:spcAft>
                <a:spcPts val="2184"/>
              </a:spcAft>
              <a:defRPr sz="2900" b="1">
                <a:solidFill>
                  <a:srgbClr val="FFFFFF"/>
                </a:solidFill>
                <a:cs typeface="Arial"/>
              </a:defRPr>
            </a:lvl1pPr>
            <a:lvl2pPr marL="277246">
              <a:defRPr sz="1450">
                <a:solidFill>
                  <a:schemeClr val="accent1"/>
                </a:solidFill>
              </a:defRPr>
            </a:lvl2pPr>
            <a:lvl3pPr marL="554492">
              <a:defRPr sz="1450">
                <a:solidFill>
                  <a:schemeClr val="accent1"/>
                </a:solidFill>
              </a:defRPr>
            </a:lvl3pPr>
            <a:lvl4pPr marL="831738">
              <a:defRPr sz="1450">
                <a:solidFill>
                  <a:schemeClr val="accent1"/>
                </a:solidFill>
              </a:defRPr>
            </a:lvl4pPr>
            <a:lvl5pPr marL="1108984">
              <a:defRPr sz="1450">
                <a:solidFill>
                  <a:schemeClr val="accent1"/>
                </a:solidFill>
              </a:defRPr>
            </a:lvl5pPr>
            <a:lvl6pPr marL="1386230"/>
            <a:lvl7pPr marL="1663476"/>
            <a:lvl8pPr marL="1940723"/>
            <a:lvl9pPr marL="2217969"/>
          </a:lstStyle>
          <a:p>
            <a:pPr marL="0" marR="0" lvl="0" indent="0" algn="l" defTabSz="457200">
              <a:lnSpc>
                <a:spcPct val="120000"/>
              </a:lnSpc>
              <a:spcBef>
                <a:spcPts val="0"/>
              </a:spcBef>
              <a:spcAft>
                <a:spcPts val="2184"/>
              </a:spcAft>
              <a:buNone/>
              <a:tabLst/>
              <a:defRPr/>
            </a:pPr>
            <a:r>
              <a:rPr lang="en-GB" sz="3200">
                <a:solidFill>
                  <a:srgbClr val="363A92"/>
                </a:solidFill>
                <a:latin typeface="Arial" panose="020B0604020202020204"/>
              </a:rPr>
              <a:t>2</a:t>
            </a:r>
            <a:endParaRPr lang="en-US">
              <a:ea typeface="+mn-ea"/>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GB" sz="2900" b="1"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a:ln>
                <a:noFill/>
              </a:ln>
              <a:solidFill>
                <a:srgbClr val="363A92"/>
              </a:solidFill>
              <a:effectLst/>
              <a:uLnTx/>
              <a:uFillTx/>
              <a:latin typeface="Arial" panose="020B0604020202020204"/>
              <a:ea typeface="+mn-ea"/>
              <a:cs typeface="Arial"/>
            </a:endParaRPr>
          </a:p>
        </p:txBody>
      </p:sp>
      <p:sp>
        <p:nvSpPr>
          <p:cNvPr id="14" name="TextBox 13">
            <a:extLst>
              <a:ext uri="{FF2B5EF4-FFF2-40B4-BE49-F238E27FC236}">
                <a16:creationId xmlns:a16="http://schemas.microsoft.com/office/drawing/2014/main" id="{7B741F24-2CA9-0210-A307-21ECA6C2553D}"/>
              </a:ext>
            </a:extLst>
          </p:cNvPr>
          <p:cNvSpPr txBox="1"/>
          <p:nvPr/>
        </p:nvSpPr>
        <p:spPr>
          <a:xfrm>
            <a:off x="10475394" y="12989216"/>
            <a:ext cx="2328191" cy="601109"/>
          </a:xfrm>
          <a:prstGeom prst="rect">
            <a:avLst/>
          </a:prstGeom>
        </p:spPr>
        <p:txBody>
          <a:bodyPr vert="horz" lIns="0" tIns="0" rIns="0" bIns="0" rtlCol="0" anchor="t">
            <a:noAutofit/>
          </a:bodyPr>
          <a:lstStyle>
            <a:lvl1pPr>
              <a:lnSpc>
                <a:spcPct val="120000"/>
              </a:lnSpc>
              <a:spcAft>
                <a:spcPts val="2184"/>
              </a:spcAft>
              <a:defRPr sz="2900" b="1">
                <a:solidFill>
                  <a:srgbClr val="FFFFFF"/>
                </a:solidFill>
                <a:cs typeface="Arial"/>
              </a:defRPr>
            </a:lvl1pPr>
            <a:lvl2pPr marL="277246">
              <a:defRPr sz="1450">
                <a:solidFill>
                  <a:schemeClr val="accent1"/>
                </a:solidFill>
              </a:defRPr>
            </a:lvl2pPr>
            <a:lvl3pPr marL="554492">
              <a:defRPr sz="1450">
                <a:solidFill>
                  <a:schemeClr val="accent1"/>
                </a:solidFill>
              </a:defRPr>
            </a:lvl3pPr>
            <a:lvl4pPr marL="831738">
              <a:defRPr sz="1450">
                <a:solidFill>
                  <a:schemeClr val="accent1"/>
                </a:solidFill>
              </a:defRPr>
            </a:lvl4pPr>
            <a:lvl5pPr marL="1108984">
              <a:defRPr sz="1450">
                <a:solidFill>
                  <a:schemeClr val="accent1"/>
                </a:solidFill>
              </a:defRPr>
            </a:lvl5pPr>
            <a:lvl6pPr marL="1386230"/>
            <a:lvl7pPr marL="1663476"/>
            <a:lvl8pPr marL="1940723"/>
            <a:lvl9pPr marL="2217969"/>
          </a:lstStyle>
          <a:p>
            <a:pPr marL="0" marR="0" lvl="0" indent="0" algn="l" defTabSz="457200">
              <a:lnSpc>
                <a:spcPct val="120000"/>
              </a:lnSpc>
              <a:spcBef>
                <a:spcPts val="0"/>
              </a:spcBef>
              <a:spcAft>
                <a:spcPts val="2184"/>
              </a:spcAft>
              <a:buNone/>
              <a:tabLst/>
              <a:defRPr/>
            </a:pPr>
            <a:r>
              <a:rPr lang="en-GB" sz="3200">
                <a:solidFill>
                  <a:srgbClr val="363A92"/>
                </a:solidFill>
                <a:latin typeface="Arial" panose="020B0604020202020204"/>
              </a:rPr>
              <a:t>3</a:t>
            </a:r>
            <a:endParaRPr lang="en-US">
              <a:ea typeface="+mn-ea"/>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GB" sz="2900" b="1"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a:ln>
                <a:noFill/>
              </a:ln>
              <a:solidFill>
                <a:srgbClr val="363A92"/>
              </a:solidFill>
              <a:effectLst/>
              <a:uLnTx/>
              <a:uFillTx/>
              <a:latin typeface="Arial" panose="020B0604020202020204"/>
              <a:ea typeface="+mn-ea"/>
              <a:cs typeface="Arial"/>
            </a:endParaRPr>
          </a:p>
        </p:txBody>
      </p:sp>
      <p:sp>
        <p:nvSpPr>
          <p:cNvPr id="15" name="TextBox 14">
            <a:extLst>
              <a:ext uri="{FF2B5EF4-FFF2-40B4-BE49-F238E27FC236}">
                <a16:creationId xmlns:a16="http://schemas.microsoft.com/office/drawing/2014/main" id="{25806FF7-79EF-82A0-E1B5-1F07F7128097}"/>
              </a:ext>
            </a:extLst>
          </p:cNvPr>
          <p:cNvSpPr txBox="1"/>
          <p:nvPr/>
        </p:nvSpPr>
        <p:spPr>
          <a:xfrm>
            <a:off x="17125965" y="12989364"/>
            <a:ext cx="2328191" cy="601109"/>
          </a:xfrm>
          <a:prstGeom prst="rect">
            <a:avLst/>
          </a:prstGeom>
        </p:spPr>
        <p:txBody>
          <a:bodyPr vert="horz" lIns="0" tIns="0" rIns="0" bIns="0" rtlCol="0" anchor="t">
            <a:noAutofit/>
          </a:bodyPr>
          <a:lstStyle>
            <a:lvl1pPr>
              <a:lnSpc>
                <a:spcPct val="120000"/>
              </a:lnSpc>
              <a:spcAft>
                <a:spcPts val="2184"/>
              </a:spcAft>
              <a:defRPr sz="2900" b="1">
                <a:solidFill>
                  <a:srgbClr val="FFFFFF"/>
                </a:solidFill>
                <a:cs typeface="Arial"/>
              </a:defRPr>
            </a:lvl1pPr>
            <a:lvl2pPr marL="277246">
              <a:defRPr sz="1450">
                <a:solidFill>
                  <a:schemeClr val="accent1"/>
                </a:solidFill>
              </a:defRPr>
            </a:lvl2pPr>
            <a:lvl3pPr marL="554492">
              <a:defRPr sz="1450">
                <a:solidFill>
                  <a:schemeClr val="accent1"/>
                </a:solidFill>
              </a:defRPr>
            </a:lvl3pPr>
            <a:lvl4pPr marL="831738">
              <a:defRPr sz="1450">
                <a:solidFill>
                  <a:schemeClr val="accent1"/>
                </a:solidFill>
              </a:defRPr>
            </a:lvl4pPr>
            <a:lvl5pPr marL="1108984">
              <a:defRPr sz="1450">
                <a:solidFill>
                  <a:schemeClr val="accent1"/>
                </a:solidFill>
              </a:defRPr>
            </a:lvl5pPr>
            <a:lvl6pPr marL="1386230"/>
            <a:lvl7pPr marL="1663476"/>
            <a:lvl8pPr marL="1940723"/>
            <a:lvl9pPr marL="2217969"/>
          </a:lstStyle>
          <a:p>
            <a:pPr marL="0" marR="0" lvl="0" indent="0" algn="l" defTabSz="457200">
              <a:lnSpc>
                <a:spcPct val="120000"/>
              </a:lnSpc>
              <a:spcBef>
                <a:spcPts val="0"/>
              </a:spcBef>
              <a:spcAft>
                <a:spcPts val="2184"/>
              </a:spcAft>
              <a:buNone/>
              <a:tabLst/>
              <a:defRPr/>
            </a:pPr>
            <a:r>
              <a:rPr lang="en-GB" sz="3200">
                <a:solidFill>
                  <a:srgbClr val="363A92"/>
                </a:solidFill>
                <a:latin typeface="Arial" panose="020B0604020202020204"/>
              </a:rPr>
              <a:t>4</a:t>
            </a:r>
            <a:endParaRPr lang="en-US">
              <a:ea typeface="+mn-ea"/>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GB" sz="2900" b="1"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a:ln>
                <a:noFill/>
              </a:ln>
              <a:solidFill>
                <a:srgbClr val="363A92"/>
              </a:solidFill>
              <a:effectLst/>
              <a:uLnTx/>
              <a:uFillTx/>
              <a:latin typeface="Arial" panose="020B0604020202020204"/>
              <a:ea typeface="+mn-ea"/>
              <a:cs typeface="Arial"/>
            </a:endParaRPr>
          </a:p>
        </p:txBody>
      </p:sp>
      <p:sp>
        <p:nvSpPr>
          <p:cNvPr id="3" name="TextBox 2">
            <a:extLst>
              <a:ext uri="{FF2B5EF4-FFF2-40B4-BE49-F238E27FC236}">
                <a16:creationId xmlns:a16="http://schemas.microsoft.com/office/drawing/2014/main" id="{B9FF9E9D-90A3-B2E8-878B-E8D39C17C0E0}"/>
              </a:ext>
            </a:extLst>
          </p:cNvPr>
          <p:cNvSpPr txBox="1"/>
          <p:nvPr/>
        </p:nvSpPr>
        <p:spPr>
          <a:xfrm>
            <a:off x="6379155" y="8233179"/>
            <a:ext cx="2328191" cy="601109"/>
          </a:xfrm>
          <a:prstGeom prst="rect">
            <a:avLst/>
          </a:prstGeom>
        </p:spPr>
        <p:txBody>
          <a:bodyPr vert="horz" lIns="0" tIns="0" rIns="0" bIns="0" rtlCol="0" anchor="t">
            <a:noAutofit/>
          </a:bodyPr>
          <a:lstStyle>
            <a:lvl1pPr>
              <a:lnSpc>
                <a:spcPct val="120000"/>
              </a:lnSpc>
              <a:spcAft>
                <a:spcPts val="2184"/>
              </a:spcAft>
              <a:defRPr sz="2900" b="1">
                <a:solidFill>
                  <a:srgbClr val="FFFFFF"/>
                </a:solidFill>
                <a:cs typeface="Arial"/>
              </a:defRPr>
            </a:lvl1pPr>
            <a:lvl2pPr marL="277246">
              <a:defRPr sz="1450">
                <a:solidFill>
                  <a:schemeClr val="accent1"/>
                </a:solidFill>
              </a:defRPr>
            </a:lvl2pPr>
            <a:lvl3pPr marL="554492">
              <a:defRPr sz="1450">
                <a:solidFill>
                  <a:schemeClr val="accent1"/>
                </a:solidFill>
              </a:defRPr>
            </a:lvl3pPr>
            <a:lvl4pPr marL="831738">
              <a:defRPr sz="1450">
                <a:solidFill>
                  <a:schemeClr val="accent1"/>
                </a:solidFill>
              </a:defRPr>
            </a:lvl4pPr>
            <a:lvl5pPr marL="1108984">
              <a:defRPr sz="1450">
                <a:solidFill>
                  <a:schemeClr val="accent1"/>
                </a:solidFill>
              </a:defRPr>
            </a:lvl5pPr>
            <a:lvl6pPr marL="1386230"/>
            <a:lvl7pPr marL="1663476"/>
            <a:lvl8pPr marL="1940723"/>
            <a:lvl9pPr marL="2217969"/>
          </a:lstStyle>
          <a:p>
            <a:pPr marL="0" marR="0" lvl="0" indent="0" algn="l" defTabSz="457200">
              <a:lnSpc>
                <a:spcPct val="120000"/>
              </a:lnSpc>
              <a:spcBef>
                <a:spcPts val="0"/>
              </a:spcBef>
              <a:spcAft>
                <a:spcPts val="2184"/>
              </a:spcAft>
              <a:buNone/>
              <a:tabLst/>
              <a:defRPr/>
            </a:pPr>
            <a:r>
              <a:rPr lang="en-GB" sz="2800">
                <a:solidFill>
                  <a:srgbClr val="363A92"/>
                </a:solidFill>
                <a:latin typeface="Arial" panose="020B0604020202020204"/>
              </a:rPr>
              <a:t>1</a:t>
            </a:r>
            <a:endParaRPr lang="en-US" sz="2800">
              <a:ea typeface="+mn-ea"/>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GB" sz="2800"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800"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800"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800" i="0" u="none" strike="noStrike" kern="1200" cap="none" spc="0" normalizeH="0" baseline="0" noProof="0">
              <a:ln>
                <a:noFill/>
              </a:ln>
              <a:solidFill>
                <a:srgbClr val="363A92"/>
              </a:solidFill>
              <a:effectLst/>
              <a:uLnTx/>
              <a:uFillTx/>
              <a:latin typeface="Arial" panose="020B0604020202020204"/>
              <a:ea typeface="+mn-ea"/>
              <a:cs typeface="Arial"/>
            </a:endParaRPr>
          </a:p>
        </p:txBody>
      </p:sp>
      <p:sp>
        <p:nvSpPr>
          <p:cNvPr id="4" name="TextBox 3">
            <a:extLst>
              <a:ext uri="{FF2B5EF4-FFF2-40B4-BE49-F238E27FC236}">
                <a16:creationId xmlns:a16="http://schemas.microsoft.com/office/drawing/2014/main" id="{653AF1EA-3438-7DF4-2166-F9530556E2FF}"/>
              </a:ext>
            </a:extLst>
          </p:cNvPr>
          <p:cNvSpPr txBox="1"/>
          <p:nvPr/>
        </p:nvSpPr>
        <p:spPr>
          <a:xfrm>
            <a:off x="7018224" y="7025867"/>
            <a:ext cx="2328191" cy="601109"/>
          </a:xfrm>
          <a:prstGeom prst="rect">
            <a:avLst/>
          </a:prstGeom>
        </p:spPr>
        <p:txBody>
          <a:bodyPr vert="horz" lIns="0" tIns="0" rIns="0" bIns="0" rtlCol="0" anchor="t">
            <a:noAutofit/>
          </a:bodyPr>
          <a:lstStyle>
            <a:lvl1pPr>
              <a:lnSpc>
                <a:spcPct val="120000"/>
              </a:lnSpc>
              <a:spcAft>
                <a:spcPts val="2184"/>
              </a:spcAft>
              <a:defRPr sz="2900" b="1">
                <a:solidFill>
                  <a:srgbClr val="FFFFFF"/>
                </a:solidFill>
                <a:cs typeface="Arial"/>
              </a:defRPr>
            </a:lvl1pPr>
            <a:lvl2pPr marL="277246">
              <a:defRPr sz="1450">
                <a:solidFill>
                  <a:schemeClr val="accent1"/>
                </a:solidFill>
              </a:defRPr>
            </a:lvl2pPr>
            <a:lvl3pPr marL="554492">
              <a:defRPr sz="1450">
                <a:solidFill>
                  <a:schemeClr val="accent1"/>
                </a:solidFill>
              </a:defRPr>
            </a:lvl3pPr>
            <a:lvl4pPr marL="831738">
              <a:defRPr sz="1450">
                <a:solidFill>
                  <a:schemeClr val="accent1"/>
                </a:solidFill>
              </a:defRPr>
            </a:lvl4pPr>
            <a:lvl5pPr marL="1108984">
              <a:defRPr sz="1450">
                <a:solidFill>
                  <a:schemeClr val="accent1"/>
                </a:solidFill>
              </a:defRPr>
            </a:lvl5pPr>
            <a:lvl6pPr marL="1386230"/>
            <a:lvl7pPr marL="1663476"/>
            <a:lvl8pPr marL="1940723"/>
            <a:lvl9pPr marL="2217969"/>
          </a:lstStyle>
          <a:p>
            <a:pPr marL="0" marR="0" lvl="0" indent="0" algn="l" defTabSz="457200">
              <a:lnSpc>
                <a:spcPct val="120000"/>
              </a:lnSpc>
              <a:spcBef>
                <a:spcPts val="0"/>
              </a:spcBef>
              <a:spcAft>
                <a:spcPts val="2184"/>
              </a:spcAft>
              <a:buNone/>
              <a:tabLst/>
              <a:defRPr/>
            </a:pPr>
            <a:r>
              <a:rPr lang="en-GB" sz="2800">
                <a:solidFill>
                  <a:srgbClr val="363A92"/>
                </a:solidFill>
                <a:latin typeface="Arial" panose="020B0604020202020204"/>
              </a:rPr>
              <a:t>2</a:t>
            </a:r>
            <a:endParaRPr lang="en-US" sz="2800">
              <a:ea typeface="+mn-ea"/>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GB" sz="2800"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800"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800"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800" i="0" u="none" strike="noStrike" kern="1200" cap="none" spc="0" normalizeH="0" baseline="0" noProof="0">
              <a:ln>
                <a:noFill/>
              </a:ln>
              <a:solidFill>
                <a:srgbClr val="363A92"/>
              </a:solidFill>
              <a:effectLst/>
              <a:uLnTx/>
              <a:uFillTx/>
              <a:latin typeface="Arial" panose="020B0604020202020204"/>
              <a:ea typeface="+mn-ea"/>
              <a:cs typeface="Arial"/>
            </a:endParaRPr>
          </a:p>
        </p:txBody>
      </p:sp>
      <p:sp>
        <p:nvSpPr>
          <p:cNvPr id="5" name="TextBox 4">
            <a:extLst>
              <a:ext uri="{FF2B5EF4-FFF2-40B4-BE49-F238E27FC236}">
                <a16:creationId xmlns:a16="http://schemas.microsoft.com/office/drawing/2014/main" id="{B9D6483B-3FC8-7981-AAF5-2A73C7122077}"/>
              </a:ext>
            </a:extLst>
          </p:cNvPr>
          <p:cNvSpPr txBox="1"/>
          <p:nvPr/>
        </p:nvSpPr>
        <p:spPr>
          <a:xfrm>
            <a:off x="8141463" y="7321687"/>
            <a:ext cx="2328191" cy="601109"/>
          </a:xfrm>
          <a:prstGeom prst="rect">
            <a:avLst/>
          </a:prstGeom>
        </p:spPr>
        <p:txBody>
          <a:bodyPr vert="horz" lIns="0" tIns="0" rIns="0" bIns="0" rtlCol="0" anchor="t">
            <a:noAutofit/>
          </a:bodyPr>
          <a:lstStyle>
            <a:lvl1pPr>
              <a:lnSpc>
                <a:spcPct val="120000"/>
              </a:lnSpc>
              <a:spcAft>
                <a:spcPts val="2184"/>
              </a:spcAft>
              <a:defRPr sz="2900" b="1">
                <a:solidFill>
                  <a:srgbClr val="FFFFFF"/>
                </a:solidFill>
                <a:cs typeface="Arial"/>
              </a:defRPr>
            </a:lvl1pPr>
            <a:lvl2pPr marL="277246">
              <a:defRPr sz="1450">
                <a:solidFill>
                  <a:schemeClr val="accent1"/>
                </a:solidFill>
              </a:defRPr>
            </a:lvl2pPr>
            <a:lvl3pPr marL="554492">
              <a:defRPr sz="1450">
                <a:solidFill>
                  <a:schemeClr val="accent1"/>
                </a:solidFill>
              </a:defRPr>
            </a:lvl3pPr>
            <a:lvl4pPr marL="831738">
              <a:defRPr sz="1450">
                <a:solidFill>
                  <a:schemeClr val="accent1"/>
                </a:solidFill>
              </a:defRPr>
            </a:lvl4pPr>
            <a:lvl5pPr marL="1108984">
              <a:defRPr sz="1450">
                <a:solidFill>
                  <a:schemeClr val="accent1"/>
                </a:solidFill>
              </a:defRPr>
            </a:lvl5pPr>
            <a:lvl6pPr marL="1386230"/>
            <a:lvl7pPr marL="1663476"/>
            <a:lvl8pPr marL="1940723"/>
            <a:lvl9pPr marL="2217969"/>
          </a:lstStyle>
          <a:p>
            <a:pPr marL="0" marR="0" lvl="0" indent="0" algn="l" defTabSz="457200">
              <a:lnSpc>
                <a:spcPct val="120000"/>
              </a:lnSpc>
              <a:spcBef>
                <a:spcPts val="0"/>
              </a:spcBef>
              <a:spcAft>
                <a:spcPts val="2184"/>
              </a:spcAft>
              <a:buNone/>
              <a:tabLst/>
              <a:defRPr/>
            </a:pPr>
            <a:r>
              <a:rPr lang="en-GB" sz="2800">
                <a:solidFill>
                  <a:srgbClr val="363A92"/>
                </a:solidFill>
                <a:latin typeface="Arial" panose="020B0604020202020204"/>
              </a:rPr>
              <a:t>3</a:t>
            </a:r>
            <a:endParaRPr lang="en-US" sz="2800">
              <a:ea typeface="+mn-ea"/>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GB" sz="2800"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800"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800"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800" i="0" u="none" strike="noStrike" kern="1200" cap="none" spc="0" normalizeH="0" baseline="0" noProof="0">
              <a:ln>
                <a:noFill/>
              </a:ln>
              <a:solidFill>
                <a:srgbClr val="363A92"/>
              </a:solidFill>
              <a:effectLst/>
              <a:uLnTx/>
              <a:uFillTx/>
              <a:latin typeface="Arial" panose="020B0604020202020204"/>
              <a:ea typeface="+mn-ea"/>
              <a:cs typeface="Arial"/>
            </a:endParaRPr>
          </a:p>
        </p:txBody>
      </p:sp>
      <p:sp>
        <p:nvSpPr>
          <p:cNvPr id="6" name="TextBox 5">
            <a:extLst>
              <a:ext uri="{FF2B5EF4-FFF2-40B4-BE49-F238E27FC236}">
                <a16:creationId xmlns:a16="http://schemas.microsoft.com/office/drawing/2014/main" id="{31C22AC3-7AFD-81AD-62B5-9F7ACF912D76}"/>
              </a:ext>
            </a:extLst>
          </p:cNvPr>
          <p:cNvSpPr txBox="1"/>
          <p:nvPr/>
        </p:nvSpPr>
        <p:spPr>
          <a:xfrm>
            <a:off x="5622904" y="7609045"/>
            <a:ext cx="2328191" cy="601109"/>
          </a:xfrm>
          <a:prstGeom prst="rect">
            <a:avLst/>
          </a:prstGeom>
        </p:spPr>
        <p:txBody>
          <a:bodyPr vert="horz" lIns="0" tIns="0" rIns="0" bIns="0" rtlCol="0" anchor="t">
            <a:noAutofit/>
          </a:bodyPr>
          <a:lstStyle>
            <a:lvl1pPr>
              <a:lnSpc>
                <a:spcPct val="120000"/>
              </a:lnSpc>
              <a:spcAft>
                <a:spcPts val="2184"/>
              </a:spcAft>
              <a:defRPr sz="2900" b="1">
                <a:solidFill>
                  <a:srgbClr val="FFFFFF"/>
                </a:solidFill>
                <a:cs typeface="Arial"/>
              </a:defRPr>
            </a:lvl1pPr>
            <a:lvl2pPr marL="277246">
              <a:defRPr sz="1450">
                <a:solidFill>
                  <a:schemeClr val="accent1"/>
                </a:solidFill>
              </a:defRPr>
            </a:lvl2pPr>
            <a:lvl3pPr marL="554492">
              <a:defRPr sz="1450">
                <a:solidFill>
                  <a:schemeClr val="accent1"/>
                </a:solidFill>
              </a:defRPr>
            </a:lvl3pPr>
            <a:lvl4pPr marL="831738">
              <a:defRPr sz="1450">
                <a:solidFill>
                  <a:schemeClr val="accent1"/>
                </a:solidFill>
              </a:defRPr>
            </a:lvl4pPr>
            <a:lvl5pPr marL="1108984">
              <a:defRPr sz="1450">
                <a:solidFill>
                  <a:schemeClr val="accent1"/>
                </a:solidFill>
              </a:defRPr>
            </a:lvl5pPr>
            <a:lvl6pPr marL="1386230"/>
            <a:lvl7pPr marL="1663476"/>
            <a:lvl8pPr marL="1940723"/>
            <a:lvl9pPr marL="2217969"/>
          </a:lstStyle>
          <a:p>
            <a:pPr marL="0" marR="0" lvl="0" indent="0" algn="l" defTabSz="457200">
              <a:lnSpc>
                <a:spcPct val="120000"/>
              </a:lnSpc>
              <a:spcBef>
                <a:spcPts val="0"/>
              </a:spcBef>
              <a:spcAft>
                <a:spcPts val="2184"/>
              </a:spcAft>
              <a:buNone/>
              <a:tabLst/>
              <a:defRPr/>
            </a:pPr>
            <a:r>
              <a:rPr lang="en-GB" sz="2800">
                <a:solidFill>
                  <a:srgbClr val="363A92"/>
                </a:solidFill>
                <a:latin typeface="Arial" panose="020B0604020202020204"/>
              </a:rPr>
              <a:t>4</a:t>
            </a:r>
            <a:endParaRPr lang="en-US" sz="2800">
              <a:ea typeface="+mn-ea"/>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GB" sz="2800"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800"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800"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800" i="0" u="none" strike="noStrike" kern="1200" cap="none" spc="0" normalizeH="0" baseline="0" noProof="0">
              <a:ln>
                <a:noFill/>
              </a:ln>
              <a:solidFill>
                <a:srgbClr val="363A92"/>
              </a:solidFill>
              <a:effectLst/>
              <a:uLnTx/>
              <a:uFillTx/>
              <a:latin typeface="Arial" panose="020B0604020202020204"/>
              <a:ea typeface="+mn-ea"/>
              <a:cs typeface="Arial"/>
            </a:endParaRPr>
          </a:p>
        </p:txBody>
      </p:sp>
    </p:spTree>
    <p:extLst>
      <p:ext uri="{BB962C8B-B14F-4D97-AF65-F5344CB8AC3E}">
        <p14:creationId xmlns:p14="http://schemas.microsoft.com/office/powerpoint/2010/main" val="399021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0874C-A890-A29E-7A4C-974F48AB01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6976E8-F590-0BB7-0B22-62DEBEAEDA87}"/>
              </a:ext>
            </a:extLst>
          </p:cNvPr>
          <p:cNvSpPr>
            <a:spLocks noGrp="1"/>
          </p:cNvSpPr>
          <p:nvPr>
            <p:ph type="title"/>
          </p:nvPr>
        </p:nvSpPr>
        <p:spPr>
          <a:xfrm>
            <a:off x="825993" y="39211"/>
            <a:ext cx="19102699" cy="1713596"/>
          </a:xfrm>
        </p:spPr>
        <p:txBody>
          <a:bodyPr>
            <a:normAutofit/>
          </a:bodyPr>
          <a:lstStyle/>
          <a:p>
            <a:pPr algn="l"/>
            <a:r>
              <a:rPr lang="en-US" sz="6600" dirty="0">
                <a:cs typeface="Arial"/>
              </a:rPr>
              <a:t>Heritage &amp; Culture</a:t>
            </a:r>
            <a:endParaRPr lang="en-US" sz="6600" dirty="0"/>
          </a:p>
        </p:txBody>
      </p:sp>
      <p:sp>
        <p:nvSpPr>
          <p:cNvPr id="5" name="TextBox 4">
            <a:extLst>
              <a:ext uri="{FF2B5EF4-FFF2-40B4-BE49-F238E27FC236}">
                <a16:creationId xmlns:a16="http://schemas.microsoft.com/office/drawing/2014/main" id="{0A31A916-78BE-959D-6243-F6F8585BC70A}"/>
              </a:ext>
            </a:extLst>
          </p:cNvPr>
          <p:cNvSpPr txBox="1"/>
          <p:nvPr/>
        </p:nvSpPr>
        <p:spPr>
          <a:xfrm>
            <a:off x="1008873" y="1681881"/>
            <a:ext cx="15424332" cy="1661993"/>
          </a:xfrm>
          <a:prstGeom prst="rect">
            <a:avLst/>
          </a:prstGeom>
        </p:spPr>
        <p:txBody>
          <a:bodyPr vert="horz" lIns="0" tIns="0" rIns="0" bIns="0" rtlCol="0" anchor="t">
            <a:noAutofit/>
          </a:bodyPr>
          <a:lstStyle>
            <a:lvl1pPr>
              <a:lnSpc>
                <a:spcPct val="120000"/>
              </a:lnSpc>
              <a:spcAft>
                <a:spcPts val="2184"/>
              </a:spcAft>
              <a:defRPr sz="2900" b="1">
                <a:solidFill>
                  <a:srgbClr val="FFFFFF"/>
                </a:solidFill>
                <a:cs typeface="Arial"/>
              </a:defRPr>
            </a:lvl1pPr>
            <a:lvl2pPr marL="277246">
              <a:defRPr sz="1450">
                <a:solidFill>
                  <a:schemeClr val="accent1"/>
                </a:solidFill>
              </a:defRPr>
            </a:lvl2pPr>
            <a:lvl3pPr marL="554492">
              <a:defRPr sz="1450">
                <a:solidFill>
                  <a:schemeClr val="accent1"/>
                </a:solidFill>
              </a:defRPr>
            </a:lvl3pPr>
            <a:lvl4pPr marL="831738">
              <a:defRPr sz="1450">
                <a:solidFill>
                  <a:schemeClr val="accent1"/>
                </a:solidFill>
              </a:defRPr>
            </a:lvl4pPr>
            <a:lvl5pPr marL="1108984">
              <a:defRPr sz="1450">
                <a:solidFill>
                  <a:schemeClr val="accent1"/>
                </a:solidFill>
              </a:defRPr>
            </a:lvl5pPr>
            <a:lvl6pPr marL="1386230"/>
            <a:lvl7pPr marL="1663476"/>
            <a:lvl8pPr marL="1940723"/>
            <a:lvl9pPr marL="2217969"/>
          </a:lstStyle>
          <a:p>
            <a:pPr marL="0" marR="0" lvl="0" indent="0" algn="l" defTabSz="457200" rtl="0" eaLnBrk="1" fontAlgn="auto" latinLnBrk="0" hangingPunct="1">
              <a:lnSpc>
                <a:spcPct val="120000"/>
              </a:lnSpc>
              <a:spcBef>
                <a:spcPts val="0"/>
              </a:spcBef>
              <a:spcAft>
                <a:spcPts val="2184"/>
              </a:spcAft>
              <a:buClrTx/>
              <a:buSzTx/>
              <a:buFontTx/>
              <a:buNone/>
              <a:tabLst/>
              <a:defRPr/>
            </a:pPr>
            <a:r>
              <a:rPr kumimoji="0" lang="en-GB" sz="2500" b="1" i="0" u="none" strike="noStrike" kern="1200" cap="none" spc="0" normalizeH="0" baseline="0" noProof="0" dirty="0">
                <a:ln>
                  <a:noFill/>
                </a:ln>
                <a:solidFill>
                  <a:schemeClr val="bg1"/>
                </a:solidFill>
                <a:effectLst/>
                <a:uLnTx/>
                <a:uFillTx/>
                <a:latin typeface="Arial" panose="020B0604020202020204"/>
                <a:ea typeface="+mn-ea"/>
                <a:cs typeface="Arial"/>
              </a:rPr>
              <a:t>Using design to tell the story </a:t>
            </a:r>
            <a:r>
              <a:rPr kumimoji="0" lang="en-GB" sz="2500" b="1" i="0" u="none" strike="noStrike" kern="1200" cap="none" spc="0" normalizeH="0" baseline="0" noProof="0" dirty="0">
                <a:ln>
                  <a:noFill/>
                </a:ln>
                <a:solidFill>
                  <a:srgbClr val="363A92"/>
                </a:solidFill>
                <a:effectLst/>
                <a:uLnTx/>
                <a:uFillTx/>
                <a:latin typeface="Arial" panose="020B0604020202020204"/>
                <a:ea typeface="+mn-ea"/>
                <a:cs typeface="Arial"/>
              </a:rPr>
              <a:t>of Tallaght</a:t>
            </a: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GB" sz="2900" b="1" i="0" u="none" strike="noStrike" kern="1200" cap="none" spc="0" normalizeH="0" baseline="0" noProof="0" dirty="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dirty="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dirty="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dirty="0">
              <a:ln>
                <a:noFill/>
              </a:ln>
              <a:solidFill>
                <a:srgbClr val="363A92"/>
              </a:solidFill>
              <a:effectLst/>
              <a:uLnTx/>
              <a:uFillTx/>
              <a:latin typeface="Arial" panose="020B0604020202020204"/>
              <a:ea typeface="+mn-ea"/>
              <a:cs typeface="Arial"/>
            </a:endParaRPr>
          </a:p>
        </p:txBody>
      </p:sp>
      <p:pic>
        <p:nvPicPr>
          <p:cNvPr id="13" name="Picture 12" descr="A close up of a sign&#10;&#10;AI-generated content may be incorrect.">
            <a:extLst>
              <a:ext uri="{FF2B5EF4-FFF2-40B4-BE49-F238E27FC236}">
                <a16:creationId xmlns:a16="http://schemas.microsoft.com/office/drawing/2014/main" id="{7D8EBBC9-26A0-4CA3-3A4F-3E5BD19403BB}"/>
              </a:ext>
            </a:extLst>
          </p:cNvPr>
          <p:cNvPicPr>
            <a:picLocks noChangeAspect="1"/>
          </p:cNvPicPr>
          <p:nvPr/>
        </p:nvPicPr>
        <p:blipFill>
          <a:blip r:embed="rId2"/>
          <a:stretch>
            <a:fillRect/>
          </a:stretch>
        </p:blipFill>
        <p:spPr>
          <a:xfrm>
            <a:off x="18414654" y="9928777"/>
            <a:ext cx="4691257" cy="2991960"/>
          </a:xfrm>
          <a:prstGeom prst="rect">
            <a:avLst/>
          </a:prstGeom>
        </p:spPr>
      </p:pic>
      <p:sp>
        <p:nvSpPr>
          <p:cNvPr id="19" name="TextBox 18">
            <a:extLst>
              <a:ext uri="{FF2B5EF4-FFF2-40B4-BE49-F238E27FC236}">
                <a16:creationId xmlns:a16="http://schemas.microsoft.com/office/drawing/2014/main" id="{7C14590C-785F-5A1A-7690-BCB1814B2CDB}"/>
              </a:ext>
            </a:extLst>
          </p:cNvPr>
          <p:cNvSpPr txBox="1"/>
          <p:nvPr/>
        </p:nvSpPr>
        <p:spPr>
          <a:xfrm>
            <a:off x="14418237" y="11504577"/>
            <a:ext cx="4511134" cy="2202032"/>
          </a:xfrm>
          <a:prstGeom prst="rect">
            <a:avLst/>
          </a:prstGeom>
        </p:spPr>
        <p:txBody>
          <a:bodyPr vert="horz" lIns="0" tIns="0" rIns="0" bIns="0" rtlCol="0" anchor="t">
            <a:normAutofit/>
          </a:bodyPr>
          <a:lstStyle>
            <a:lvl1pPr>
              <a:lnSpc>
                <a:spcPct val="120000"/>
              </a:lnSpc>
              <a:spcAft>
                <a:spcPts val="2184"/>
              </a:spcAft>
              <a:defRPr sz="2900" b="1">
                <a:solidFill>
                  <a:srgbClr val="FFFFFF"/>
                </a:solidFill>
                <a:cs typeface="Arial"/>
              </a:defRPr>
            </a:lvl1pPr>
            <a:lvl2pPr marL="277246">
              <a:defRPr sz="1450">
                <a:solidFill>
                  <a:schemeClr val="accent1"/>
                </a:solidFill>
              </a:defRPr>
            </a:lvl2pPr>
            <a:lvl3pPr marL="554492">
              <a:defRPr sz="1450">
                <a:solidFill>
                  <a:schemeClr val="accent1"/>
                </a:solidFill>
              </a:defRPr>
            </a:lvl3pPr>
            <a:lvl4pPr marL="831738">
              <a:defRPr sz="1450">
                <a:solidFill>
                  <a:schemeClr val="accent1"/>
                </a:solidFill>
              </a:defRPr>
            </a:lvl4pPr>
            <a:lvl5pPr marL="1108984">
              <a:defRPr sz="1450">
                <a:solidFill>
                  <a:schemeClr val="accent1"/>
                </a:solidFill>
              </a:defRPr>
            </a:lvl5pPr>
            <a:lvl6pPr marL="1386230"/>
            <a:lvl7pPr marL="1663476"/>
            <a:lvl8pPr marL="1940723"/>
            <a:lvl9pPr marL="2217969"/>
          </a:lstStyle>
          <a:p>
            <a:pPr marL="0" marR="0" lvl="0" indent="0" algn="l" defTabSz="457200" rtl="0" eaLnBrk="1" fontAlgn="auto" latinLnBrk="0" hangingPunct="1">
              <a:lnSpc>
                <a:spcPct val="120000"/>
              </a:lnSpc>
              <a:spcBef>
                <a:spcPts val="0"/>
              </a:spcBef>
              <a:spcAft>
                <a:spcPts val="2184"/>
              </a:spcAft>
              <a:buClrTx/>
              <a:buSzTx/>
              <a:buFontTx/>
              <a:buNone/>
              <a:tabLst/>
              <a:defRPr/>
            </a:pPr>
            <a:r>
              <a:rPr kumimoji="0" lang="en-GB" sz="1700" b="1" i="0" u="none" strike="noStrike" kern="1200" cap="none" spc="0" normalizeH="0" baseline="0" noProof="0" dirty="0">
                <a:ln>
                  <a:noFill/>
                </a:ln>
                <a:solidFill>
                  <a:schemeClr val="bg1"/>
                </a:solidFill>
                <a:effectLst/>
                <a:uLnTx/>
                <a:uFillTx/>
                <a:latin typeface="Arial" panose="020B0604020202020204"/>
                <a:ea typeface="+mn-ea"/>
                <a:cs typeface="Arial"/>
              </a:rPr>
              <a:t>Right:</a:t>
            </a:r>
          </a:p>
          <a:p>
            <a:pPr marL="0" marR="0" lvl="0" indent="0" algn="l" defTabSz="457200" rtl="0" eaLnBrk="1" fontAlgn="auto" latinLnBrk="0" hangingPunct="1">
              <a:lnSpc>
                <a:spcPct val="120000"/>
              </a:lnSpc>
              <a:spcBef>
                <a:spcPts val="0"/>
              </a:spcBef>
              <a:spcAft>
                <a:spcPts val="2184"/>
              </a:spcAft>
              <a:buClrTx/>
              <a:buSzTx/>
              <a:buFontTx/>
              <a:buNone/>
              <a:tabLst/>
              <a:defRPr/>
            </a:pPr>
            <a:r>
              <a:rPr kumimoji="0" lang="en-GB" sz="1700" b="1" i="0" u="none" strike="noStrike" kern="1200" cap="none" spc="0" normalizeH="0" baseline="0" noProof="0" dirty="0">
                <a:ln>
                  <a:noFill/>
                </a:ln>
                <a:solidFill>
                  <a:schemeClr val="bg1"/>
                </a:solidFill>
                <a:effectLst/>
                <a:uLnTx/>
                <a:uFillTx/>
                <a:latin typeface="Arial" panose="020B0604020202020204"/>
                <a:ea typeface="+mn-ea"/>
                <a:cs typeface="Arial"/>
              </a:rPr>
              <a:t>Example of historical interpretation engraved into vertical elements</a:t>
            </a: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GB" sz="2900" b="1" i="0" u="none" strike="noStrike" kern="1200" cap="none" spc="0" normalizeH="0" baseline="0" noProof="0" dirty="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dirty="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dirty="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dirty="0">
              <a:ln>
                <a:noFill/>
              </a:ln>
              <a:solidFill>
                <a:srgbClr val="363A92"/>
              </a:solidFill>
              <a:effectLst/>
              <a:uLnTx/>
              <a:uFillTx/>
              <a:latin typeface="Arial" panose="020B0604020202020204"/>
              <a:ea typeface="+mn-ea"/>
              <a:cs typeface="Arial"/>
            </a:endParaRPr>
          </a:p>
        </p:txBody>
      </p:sp>
      <p:pic>
        <p:nvPicPr>
          <p:cNvPr id="3" name="Picture 2" descr="A screenshot of a computer generated image&#10;&#10;AI-generated content may be incorrect.">
            <a:extLst>
              <a:ext uri="{FF2B5EF4-FFF2-40B4-BE49-F238E27FC236}">
                <a16:creationId xmlns:a16="http://schemas.microsoft.com/office/drawing/2014/main" id="{13FF1A0C-8D27-5E56-0040-941EA319234B}"/>
              </a:ext>
            </a:extLst>
          </p:cNvPr>
          <p:cNvPicPr>
            <a:picLocks noChangeAspect="1"/>
          </p:cNvPicPr>
          <p:nvPr/>
        </p:nvPicPr>
        <p:blipFill>
          <a:blip r:embed="rId3"/>
          <a:srcRect t="27623" r="186" b="2114"/>
          <a:stretch>
            <a:fillRect/>
          </a:stretch>
        </p:blipFill>
        <p:spPr>
          <a:xfrm>
            <a:off x="492944" y="2189428"/>
            <a:ext cx="11695265" cy="10740887"/>
          </a:xfrm>
          <a:prstGeom prst="rect">
            <a:avLst/>
          </a:prstGeom>
          <a:ln>
            <a:noFill/>
          </a:ln>
        </p:spPr>
      </p:pic>
      <p:sp>
        <p:nvSpPr>
          <p:cNvPr id="4" name="TextBox 3">
            <a:extLst>
              <a:ext uri="{FF2B5EF4-FFF2-40B4-BE49-F238E27FC236}">
                <a16:creationId xmlns:a16="http://schemas.microsoft.com/office/drawing/2014/main" id="{8C681E86-D6C4-8104-86C8-A9AB52E8466D}"/>
              </a:ext>
            </a:extLst>
          </p:cNvPr>
          <p:cNvSpPr txBox="1"/>
          <p:nvPr/>
        </p:nvSpPr>
        <p:spPr>
          <a:xfrm>
            <a:off x="1148191" y="7211787"/>
            <a:ext cx="4018759" cy="1019619"/>
          </a:xfrm>
          <a:prstGeom prst="rect">
            <a:avLst/>
          </a:prstGeom>
        </p:spPr>
        <p:txBody>
          <a:bodyPr vert="horz" lIns="0" tIns="0" rIns="0" bIns="0" rtlCol="0" anchor="t">
            <a:normAutofit fontScale="92500"/>
          </a:bodyPr>
          <a:lstStyle>
            <a:lvl1pPr>
              <a:lnSpc>
                <a:spcPct val="120000"/>
              </a:lnSpc>
              <a:spcAft>
                <a:spcPts val="2184"/>
              </a:spcAft>
              <a:defRPr sz="2900" b="1">
                <a:solidFill>
                  <a:srgbClr val="FFFFFF"/>
                </a:solidFill>
                <a:cs typeface="Arial"/>
              </a:defRPr>
            </a:lvl1pPr>
            <a:lvl2pPr marL="277246">
              <a:defRPr sz="1450">
                <a:solidFill>
                  <a:schemeClr val="accent1"/>
                </a:solidFill>
              </a:defRPr>
            </a:lvl2pPr>
            <a:lvl3pPr marL="554492">
              <a:defRPr sz="1450">
                <a:solidFill>
                  <a:schemeClr val="accent1"/>
                </a:solidFill>
              </a:defRPr>
            </a:lvl3pPr>
            <a:lvl4pPr marL="831738">
              <a:defRPr sz="1450">
                <a:solidFill>
                  <a:schemeClr val="accent1"/>
                </a:solidFill>
              </a:defRPr>
            </a:lvl4pPr>
            <a:lvl5pPr marL="1108984">
              <a:defRPr sz="1450">
                <a:solidFill>
                  <a:schemeClr val="accent1"/>
                </a:solidFill>
              </a:defRPr>
            </a:lvl5pPr>
            <a:lvl6pPr marL="1386230"/>
            <a:lvl7pPr marL="1663476"/>
            <a:lvl8pPr marL="1940723"/>
            <a:lvl9pPr marL="2217969"/>
          </a:lstStyle>
          <a:p>
            <a:pPr marL="457200" marR="0" lvl="0" indent="-457200" algn="l" defTabSz="457200" rtl="0" eaLnBrk="1" fontAlgn="auto" latinLnBrk="0" hangingPunct="1">
              <a:lnSpc>
                <a:spcPct val="120000"/>
              </a:lnSpc>
              <a:spcBef>
                <a:spcPts val="0"/>
              </a:spcBef>
              <a:spcAft>
                <a:spcPts val="2184"/>
              </a:spcAft>
              <a:buClrTx/>
              <a:buSzTx/>
              <a:buFontTx/>
              <a:buAutoNum type="arabicPeriod"/>
              <a:tabLst/>
              <a:defRPr/>
            </a:pPr>
            <a:r>
              <a:rPr kumimoji="0" lang="en-GB" sz="1800" b="0" i="0" u="none" strike="noStrike" kern="1200" cap="none" spc="0" normalizeH="0" baseline="0" noProof="0">
                <a:ln>
                  <a:noFill/>
                </a:ln>
                <a:solidFill>
                  <a:srgbClr val="363A92"/>
                </a:solidFill>
                <a:effectLst/>
                <a:uLnTx/>
                <a:uFillTx/>
                <a:latin typeface="Arial" panose="020B0604020202020204"/>
                <a:ea typeface="+mn-ea"/>
                <a:cs typeface="Arial"/>
              </a:rPr>
              <a:t>Historical timeline of Tallaght interpreted in paving design</a:t>
            </a: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GB" sz="2900" b="1"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a:ln>
                <a:noFill/>
              </a:ln>
              <a:solidFill>
                <a:srgbClr val="363A92"/>
              </a:solidFill>
              <a:effectLst/>
              <a:uLnTx/>
              <a:uFillTx/>
              <a:latin typeface="Arial" panose="020B0604020202020204"/>
              <a:ea typeface="+mn-ea"/>
              <a:cs typeface="Arial"/>
            </a:endParaRPr>
          </a:p>
        </p:txBody>
      </p:sp>
      <p:sp>
        <p:nvSpPr>
          <p:cNvPr id="6" name="TextBox 5">
            <a:extLst>
              <a:ext uri="{FF2B5EF4-FFF2-40B4-BE49-F238E27FC236}">
                <a16:creationId xmlns:a16="http://schemas.microsoft.com/office/drawing/2014/main" id="{65161CB3-785D-8B64-4A0A-D2A7161F5D73}"/>
              </a:ext>
            </a:extLst>
          </p:cNvPr>
          <p:cNvSpPr txBox="1"/>
          <p:nvPr/>
        </p:nvSpPr>
        <p:spPr>
          <a:xfrm>
            <a:off x="7386611" y="7211915"/>
            <a:ext cx="4373269" cy="1019619"/>
          </a:xfrm>
          <a:prstGeom prst="rect">
            <a:avLst/>
          </a:prstGeom>
        </p:spPr>
        <p:txBody>
          <a:bodyPr vert="horz" lIns="0" tIns="0" rIns="0" bIns="0" rtlCol="0" anchor="t">
            <a:normAutofit/>
          </a:bodyPr>
          <a:lstStyle>
            <a:lvl1pPr>
              <a:lnSpc>
                <a:spcPct val="120000"/>
              </a:lnSpc>
              <a:spcAft>
                <a:spcPts val="2184"/>
              </a:spcAft>
              <a:defRPr sz="2900" b="1">
                <a:solidFill>
                  <a:srgbClr val="FFFFFF"/>
                </a:solidFill>
                <a:cs typeface="Arial"/>
              </a:defRPr>
            </a:lvl1pPr>
            <a:lvl2pPr marL="277246">
              <a:defRPr sz="1450">
                <a:solidFill>
                  <a:schemeClr val="accent1"/>
                </a:solidFill>
              </a:defRPr>
            </a:lvl2pPr>
            <a:lvl3pPr marL="554492">
              <a:defRPr sz="1450">
                <a:solidFill>
                  <a:schemeClr val="accent1"/>
                </a:solidFill>
              </a:defRPr>
            </a:lvl3pPr>
            <a:lvl4pPr marL="831738">
              <a:defRPr sz="1450">
                <a:solidFill>
                  <a:schemeClr val="accent1"/>
                </a:solidFill>
              </a:defRPr>
            </a:lvl4pPr>
            <a:lvl5pPr marL="1108984">
              <a:defRPr sz="1450">
                <a:solidFill>
                  <a:schemeClr val="accent1"/>
                </a:solidFill>
              </a:defRPr>
            </a:lvl5pPr>
            <a:lvl6pPr marL="1386230"/>
            <a:lvl7pPr marL="1663476"/>
            <a:lvl8pPr marL="1940723"/>
            <a:lvl9pPr marL="2217969"/>
          </a:lstStyle>
          <a:p>
            <a:pPr marL="0" marR="0" lvl="0" indent="0" algn="l" defTabSz="457200" rtl="0" eaLnBrk="1" fontAlgn="auto" latinLnBrk="0" hangingPunct="1">
              <a:lnSpc>
                <a:spcPct val="120000"/>
              </a:lnSpc>
              <a:spcBef>
                <a:spcPts val="0"/>
              </a:spcBef>
              <a:spcAft>
                <a:spcPts val="2184"/>
              </a:spcAft>
              <a:buClrTx/>
              <a:buSzTx/>
              <a:buFontTx/>
              <a:buNone/>
              <a:tabLst/>
              <a:defRPr/>
            </a:pPr>
            <a:r>
              <a:rPr kumimoji="0" lang="en-GB" sz="1700" b="0" i="0" u="none" strike="noStrike" kern="1200" cap="none" spc="0" normalizeH="0" baseline="0" noProof="0">
                <a:ln>
                  <a:noFill/>
                </a:ln>
                <a:solidFill>
                  <a:srgbClr val="363A92"/>
                </a:solidFill>
                <a:effectLst/>
                <a:uLnTx/>
                <a:uFillTx/>
                <a:latin typeface="Arial" panose="020B0604020202020204"/>
                <a:ea typeface="+mn-ea"/>
                <a:cs typeface="Arial"/>
              </a:rPr>
              <a:t>2. Sculpture positioned in relation to feature paving mat</a:t>
            </a: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GB" sz="2900" b="1"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a:ln>
                <a:noFill/>
              </a:ln>
              <a:solidFill>
                <a:srgbClr val="363A92"/>
              </a:solidFill>
              <a:effectLst/>
              <a:uLnTx/>
              <a:uFillTx/>
              <a:latin typeface="Arial" panose="020B0604020202020204"/>
              <a:ea typeface="+mn-ea"/>
              <a:cs typeface="Arial"/>
            </a:endParaRPr>
          </a:p>
        </p:txBody>
      </p:sp>
      <p:sp>
        <p:nvSpPr>
          <p:cNvPr id="7" name="TextBox 6">
            <a:extLst>
              <a:ext uri="{FF2B5EF4-FFF2-40B4-BE49-F238E27FC236}">
                <a16:creationId xmlns:a16="http://schemas.microsoft.com/office/drawing/2014/main" id="{7BFBA39B-50C8-4B91-F10A-F6DE3B89051C}"/>
              </a:ext>
            </a:extLst>
          </p:cNvPr>
          <p:cNvSpPr txBox="1"/>
          <p:nvPr/>
        </p:nvSpPr>
        <p:spPr>
          <a:xfrm>
            <a:off x="1149307" y="12685470"/>
            <a:ext cx="4018759" cy="1019619"/>
          </a:xfrm>
          <a:prstGeom prst="rect">
            <a:avLst/>
          </a:prstGeom>
        </p:spPr>
        <p:txBody>
          <a:bodyPr vert="horz" lIns="0" tIns="0" rIns="0" bIns="0" rtlCol="0" anchor="t">
            <a:normAutofit/>
          </a:bodyPr>
          <a:lstStyle>
            <a:lvl1pPr>
              <a:lnSpc>
                <a:spcPct val="120000"/>
              </a:lnSpc>
              <a:spcAft>
                <a:spcPts val="2184"/>
              </a:spcAft>
              <a:defRPr sz="2900" b="1">
                <a:solidFill>
                  <a:srgbClr val="FFFFFF"/>
                </a:solidFill>
                <a:cs typeface="Arial"/>
              </a:defRPr>
            </a:lvl1pPr>
            <a:lvl2pPr marL="277246">
              <a:defRPr sz="1450">
                <a:solidFill>
                  <a:schemeClr val="accent1"/>
                </a:solidFill>
              </a:defRPr>
            </a:lvl2pPr>
            <a:lvl3pPr marL="554492">
              <a:defRPr sz="1450">
                <a:solidFill>
                  <a:schemeClr val="accent1"/>
                </a:solidFill>
              </a:defRPr>
            </a:lvl3pPr>
            <a:lvl4pPr marL="831738">
              <a:defRPr sz="1450">
                <a:solidFill>
                  <a:schemeClr val="accent1"/>
                </a:solidFill>
              </a:defRPr>
            </a:lvl4pPr>
            <a:lvl5pPr marL="1108984">
              <a:defRPr sz="1450">
                <a:solidFill>
                  <a:schemeClr val="accent1"/>
                </a:solidFill>
              </a:defRPr>
            </a:lvl5pPr>
            <a:lvl6pPr marL="1386230"/>
            <a:lvl7pPr marL="1663476"/>
            <a:lvl8pPr marL="1940723"/>
            <a:lvl9pPr marL="2217969"/>
          </a:lstStyle>
          <a:p>
            <a:pPr marL="0" marR="0" lvl="0" indent="0" algn="l" defTabSz="457200" rtl="0" eaLnBrk="1" fontAlgn="auto" latinLnBrk="0" hangingPunct="1">
              <a:lnSpc>
                <a:spcPct val="120000"/>
              </a:lnSpc>
              <a:spcBef>
                <a:spcPts val="0"/>
              </a:spcBef>
              <a:spcAft>
                <a:spcPts val="2184"/>
              </a:spcAft>
              <a:buClrTx/>
              <a:buSzTx/>
              <a:buFontTx/>
              <a:buNone/>
              <a:tabLst/>
              <a:defRPr/>
            </a:pPr>
            <a:r>
              <a:rPr kumimoji="0" lang="en-GB" sz="1700" b="0" i="0" u="none" strike="noStrike" kern="1200" cap="none" spc="0" normalizeH="0" baseline="0" noProof="0">
                <a:ln>
                  <a:noFill/>
                </a:ln>
                <a:solidFill>
                  <a:srgbClr val="363A92"/>
                </a:solidFill>
                <a:effectLst/>
                <a:uLnTx/>
                <a:uFillTx/>
                <a:latin typeface="Arial" panose="020B0604020202020204"/>
                <a:ea typeface="+mn-ea"/>
                <a:cs typeface="Arial"/>
              </a:rPr>
              <a:t>3. Bespoke stone benches set into feature paving and planting</a:t>
            </a: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a:ln>
                <a:noFill/>
              </a:ln>
              <a:solidFill>
                <a:srgbClr val="363A92"/>
              </a:solidFill>
              <a:effectLst/>
              <a:uLnTx/>
              <a:uFillTx/>
              <a:latin typeface="Arial" panose="020B0604020202020204"/>
              <a:ea typeface="+mn-ea"/>
              <a:cs typeface="Arial"/>
            </a:endParaRPr>
          </a:p>
        </p:txBody>
      </p:sp>
      <p:sp>
        <p:nvSpPr>
          <p:cNvPr id="9" name="TextBox 8">
            <a:extLst>
              <a:ext uri="{FF2B5EF4-FFF2-40B4-BE49-F238E27FC236}">
                <a16:creationId xmlns:a16="http://schemas.microsoft.com/office/drawing/2014/main" id="{D2B4C3FE-5A92-2675-7D82-D39AE3474FF5}"/>
              </a:ext>
            </a:extLst>
          </p:cNvPr>
          <p:cNvSpPr txBox="1"/>
          <p:nvPr/>
        </p:nvSpPr>
        <p:spPr>
          <a:xfrm>
            <a:off x="7387728" y="12705287"/>
            <a:ext cx="4018759" cy="1019619"/>
          </a:xfrm>
          <a:prstGeom prst="rect">
            <a:avLst/>
          </a:prstGeom>
        </p:spPr>
        <p:txBody>
          <a:bodyPr vert="horz" lIns="0" tIns="0" rIns="0" bIns="0" rtlCol="0" anchor="t">
            <a:normAutofit/>
          </a:bodyPr>
          <a:lstStyle>
            <a:lvl1pPr>
              <a:lnSpc>
                <a:spcPct val="120000"/>
              </a:lnSpc>
              <a:spcAft>
                <a:spcPts val="2184"/>
              </a:spcAft>
              <a:defRPr sz="2900" b="1">
                <a:solidFill>
                  <a:srgbClr val="FFFFFF"/>
                </a:solidFill>
                <a:cs typeface="Arial"/>
              </a:defRPr>
            </a:lvl1pPr>
            <a:lvl2pPr marL="277246">
              <a:defRPr sz="1450">
                <a:solidFill>
                  <a:schemeClr val="accent1"/>
                </a:solidFill>
              </a:defRPr>
            </a:lvl2pPr>
            <a:lvl3pPr marL="554492">
              <a:defRPr sz="1450">
                <a:solidFill>
                  <a:schemeClr val="accent1"/>
                </a:solidFill>
              </a:defRPr>
            </a:lvl3pPr>
            <a:lvl4pPr marL="831738">
              <a:defRPr sz="1450">
                <a:solidFill>
                  <a:schemeClr val="accent1"/>
                </a:solidFill>
              </a:defRPr>
            </a:lvl4pPr>
            <a:lvl5pPr marL="1108984">
              <a:defRPr sz="1450">
                <a:solidFill>
                  <a:schemeClr val="accent1"/>
                </a:solidFill>
              </a:defRPr>
            </a:lvl5pPr>
            <a:lvl6pPr marL="1386230"/>
            <a:lvl7pPr marL="1663476"/>
            <a:lvl8pPr marL="1940723"/>
            <a:lvl9pPr marL="2217969"/>
          </a:lstStyle>
          <a:p>
            <a:pPr marL="0" marR="0" lvl="0" indent="0" algn="l" defTabSz="457200" rtl="0" eaLnBrk="1" fontAlgn="auto" latinLnBrk="0" hangingPunct="1">
              <a:lnSpc>
                <a:spcPct val="120000"/>
              </a:lnSpc>
              <a:spcBef>
                <a:spcPts val="0"/>
              </a:spcBef>
              <a:spcAft>
                <a:spcPts val="2184"/>
              </a:spcAft>
              <a:buClrTx/>
              <a:buSzTx/>
              <a:buFontTx/>
              <a:buNone/>
              <a:tabLst/>
              <a:defRPr/>
            </a:pPr>
            <a:r>
              <a:rPr kumimoji="0" lang="en-GB" sz="1700" b="0" i="0" u="none" strike="noStrike" kern="1200" cap="none" spc="0" normalizeH="0" baseline="0" noProof="0">
                <a:ln>
                  <a:noFill/>
                </a:ln>
                <a:solidFill>
                  <a:srgbClr val="363A92"/>
                </a:solidFill>
                <a:effectLst/>
                <a:uLnTx/>
                <a:uFillTx/>
                <a:latin typeface="Arial" panose="020B0604020202020204"/>
                <a:ea typeface="+mn-ea"/>
                <a:cs typeface="Arial"/>
              </a:rPr>
              <a:t>4. Specimen trees and tree grilles integrated with the paving pattern</a:t>
            </a: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a:ln>
                <a:noFill/>
              </a:ln>
              <a:solidFill>
                <a:srgbClr val="363A92"/>
              </a:solidFill>
              <a:effectLst/>
              <a:uLnTx/>
              <a:uFillTx/>
              <a:latin typeface="Arial" panose="020B0604020202020204"/>
              <a:ea typeface="+mn-ea"/>
              <a:cs typeface="Arial"/>
            </a:endParaRPr>
          </a:p>
        </p:txBody>
      </p:sp>
      <p:pic>
        <p:nvPicPr>
          <p:cNvPr id="12" name="Picture 11" descr="This may contain: a person in red shoes is walking on a sidewalk with an upside down map painted on it">
            <a:extLst>
              <a:ext uri="{FF2B5EF4-FFF2-40B4-BE49-F238E27FC236}">
                <a16:creationId xmlns:a16="http://schemas.microsoft.com/office/drawing/2014/main" id="{12986268-3E27-47D1-DBF9-FBDD10CB11B4}"/>
              </a:ext>
            </a:extLst>
          </p:cNvPr>
          <p:cNvPicPr>
            <a:picLocks noChangeAspect="1"/>
          </p:cNvPicPr>
          <p:nvPr/>
        </p:nvPicPr>
        <p:blipFill>
          <a:blip r:embed="rId4"/>
          <a:stretch>
            <a:fillRect/>
          </a:stretch>
        </p:blipFill>
        <p:spPr>
          <a:xfrm>
            <a:off x="18414815" y="6320280"/>
            <a:ext cx="4693004" cy="3161404"/>
          </a:xfrm>
          <a:prstGeom prst="rect">
            <a:avLst/>
          </a:prstGeom>
        </p:spPr>
      </p:pic>
      <p:sp>
        <p:nvSpPr>
          <p:cNvPr id="15" name="TextBox 14">
            <a:extLst>
              <a:ext uri="{FF2B5EF4-FFF2-40B4-BE49-F238E27FC236}">
                <a16:creationId xmlns:a16="http://schemas.microsoft.com/office/drawing/2014/main" id="{3701C28B-CA64-7837-02A5-7CD5DD1ECF2D}"/>
              </a:ext>
            </a:extLst>
          </p:cNvPr>
          <p:cNvSpPr txBox="1"/>
          <p:nvPr/>
        </p:nvSpPr>
        <p:spPr>
          <a:xfrm>
            <a:off x="14426630" y="7862444"/>
            <a:ext cx="3743029" cy="2064084"/>
          </a:xfrm>
          <a:prstGeom prst="rect">
            <a:avLst/>
          </a:prstGeom>
        </p:spPr>
        <p:txBody>
          <a:bodyPr vert="horz" lIns="0" tIns="0" rIns="0" bIns="0" rtlCol="0" anchor="t">
            <a:normAutofit/>
          </a:bodyPr>
          <a:lstStyle>
            <a:lvl1pPr>
              <a:lnSpc>
                <a:spcPct val="120000"/>
              </a:lnSpc>
              <a:spcAft>
                <a:spcPts val="2184"/>
              </a:spcAft>
              <a:defRPr sz="2900" b="1">
                <a:solidFill>
                  <a:srgbClr val="FFFFFF"/>
                </a:solidFill>
                <a:cs typeface="Arial"/>
              </a:defRPr>
            </a:lvl1pPr>
            <a:lvl2pPr marL="277246">
              <a:defRPr sz="1450">
                <a:solidFill>
                  <a:schemeClr val="accent1"/>
                </a:solidFill>
              </a:defRPr>
            </a:lvl2pPr>
            <a:lvl3pPr marL="554492">
              <a:defRPr sz="1450">
                <a:solidFill>
                  <a:schemeClr val="accent1"/>
                </a:solidFill>
              </a:defRPr>
            </a:lvl3pPr>
            <a:lvl4pPr marL="831738">
              <a:defRPr sz="1450">
                <a:solidFill>
                  <a:schemeClr val="accent1"/>
                </a:solidFill>
              </a:defRPr>
            </a:lvl4pPr>
            <a:lvl5pPr marL="1108984">
              <a:defRPr sz="1450">
                <a:solidFill>
                  <a:schemeClr val="accent1"/>
                </a:solidFill>
              </a:defRPr>
            </a:lvl5pPr>
            <a:lvl6pPr marL="1386230"/>
            <a:lvl7pPr marL="1663476"/>
            <a:lvl8pPr marL="1940723"/>
            <a:lvl9pPr marL="2217969"/>
          </a:lstStyle>
          <a:p>
            <a:pPr marL="0" marR="0" lvl="0" indent="0" algn="l" defTabSz="457200" rtl="0" eaLnBrk="1" fontAlgn="auto" latinLnBrk="0" hangingPunct="1">
              <a:lnSpc>
                <a:spcPct val="120000"/>
              </a:lnSpc>
              <a:spcBef>
                <a:spcPts val="0"/>
              </a:spcBef>
              <a:spcAft>
                <a:spcPts val="2184"/>
              </a:spcAft>
              <a:buClrTx/>
              <a:buSzTx/>
              <a:buFontTx/>
              <a:buNone/>
              <a:tabLst/>
              <a:defRPr/>
            </a:pPr>
            <a:r>
              <a:rPr kumimoji="0" lang="en-GB" sz="1700" b="1" i="0" u="none" strike="noStrike" kern="1200" cap="none" spc="0" normalizeH="0" baseline="0" noProof="0" dirty="0">
                <a:ln>
                  <a:noFill/>
                </a:ln>
                <a:solidFill>
                  <a:schemeClr val="bg1"/>
                </a:solidFill>
                <a:effectLst/>
                <a:uLnTx/>
                <a:uFillTx/>
                <a:latin typeface="Arial" panose="020B0604020202020204"/>
                <a:ea typeface="+mn-ea"/>
                <a:cs typeface="Arial"/>
              </a:rPr>
              <a:t>Right:</a:t>
            </a:r>
          </a:p>
          <a:p>
            <a:pPr marL="0" marR="0" lvl="0" indent="0" algn="l" defTabSz="457200" rtl="0" eaLnBrk="1" fontAlgn="auto" latinLnBrk="0" hangingPunct="1">
              <a:lnSpc>
                <a:spcPct val="120000"/>
              </a:lnSpc>
              <a:spcBef>
                <a:spcPts val="0"/>
              </a:spcBef>
              <a:spcAft>
                <a:spcPts val="2184"/>
              </a:spcAft>
              <a:buClrTx/>
              <a:buSzTx/>
              <a:buFontTx/>
              <a:buNone/>
              <a:tabLst/>
              <a:defRPr/>
            </a:pPr>
            <a:r>
              <a:rPr kumimoji="0" lang="en-GB" sz="1700" b="1" i="0" u="none" strike="noStrike" kern="1200" cap="none" spc="0" normalizeH="0" baseline="0" noProof="0" dirty="0">
                <a:ln>
                  <a:noFill/>
                </a:ln>
                <a:solidFill>
                  <a:schemeClr val="bg1"/>
                </a:solidFill>
                <a:effectLst/>
                <a:uLnTx/>
                <a:uFillTx/>
                <a:latin typeface="Arial" panose="020B0604020202020204"/>
                <a:ea typeface="+mn-ea"/>
                <a:cs typeface="Arial"/>
              </a:rPr>
              <a:t>Site specific details etched into the paving , Shanghai</a:t>
            </a: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GB" sz="2900" b="1" i="0" u="none" strike="noStrike" kern="1200" cap="none" spc="0" normalizeH="0" baseline="0" noProof="0" dirty="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dirty="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dirty="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dirty="0">
              <a:ln>
                <a:noFill/>
              </a:ln>
              <a:solidFill>
                <a:srgbClr val="363A92"/>
              </a:solidFill>
              <a:effectLst/>
              <a:uLnTx/>
              <a:uFillTx/>
              <a:latin typeface="Arial" panose="020B0604020202020204"/>
              <a:ea typeface="+mn-ea"/>
              <a:cs typeface="Arial"/>
            </a:endParaRPr>
          </a:p>
        </p:txBody>
      </p:sp>
      <p:pic>
        <p:nvPicPr>
          <p:cNvPr id="16" name="Picture 15" descr="This may contain: a close up view of the side of a concrete bench">
            <a:extLst>
              <a:ext uri="{FF2B5EF4-FFF2-40B4-BE49-F238E27FC236}">
                <a16:creationId xmlns:a16="http://schemas.microsoft.com/office/drawing/2014/main" id="{0B7459CA-145C-CC28-AE36-59A805ECD703}"/>
              </a:ext>
            </a:extLst>
          </p:cNvPr>
          <p:cNvPicPr>
            <a:picLocks noChangeAspect="1"/>
          </p:cNvPicPr>
          <p:nvPr/>
        </p:nvPicPr>
        <p:blipFill>
          <a:blip r:embed="rId5"/>
          <a:stretch>
            <a:fillRect/>
          </a:stretch>
        </p:blipFill>
        <p:spPr>
          <a:xfrm>
            <a:off x="18414815" y="2655656"/>
            <a:ext cx="4693005" cy="3107264"/>
          </a:xfrm>
          <a:prstGeom prst="rect">
            <a:avLst/>
          </a:prstGeom>
        </p:spPr>
      </p:pic>
      <p:sp>
        <p:nvSpPr>
          <p:cNvPr id="18" name="TextBox 17">
            <a:extLst>
              <a:ext uri="{FF2B5EF4-FFF2-40B4-BE49-F238E27FC236}">
                <a16:creationId xmlns:a16="http://schemas.microsoft.com/office/drawing/2014/main" id="{3F7AB7EC-FAD9-B78D-B37C-B9C9069F729D}"/>
              </a:ext>
            </a:extLst>
          </p:cNvPr>
          <p:cNvSpPr txBox="1"/>
          <p:nvPr/>
        </p:nvSpPr>
        <p:spPr>
          <a:xfrm>
            <a:off x="14415158" y="3826483"/>
            <a:ext cx="3644554" cy="1926136"/>
          </a:xfrm>
          <a:prstGeom prst="rect">
            <a:avLst/>
          </a:prstGeom>
        </p:spPr>
        <p:txBody>
          <a:bodyPr vert="horz" lIns="0" tIns="0" rIns="0" bIns="0" rtlCol="0" anchor="t">
            <a:normAutofit/>
          </a:bodyPr>
          <a:lstStyle>
            <a:lvl1pPr>
              <a:lnSpc>
                <a:spcPct val="120000"/>
              </a:lnSpc>
              <a:spcAft>
                <a:spcPts val="2184"/>
              </a:spcAft>
              <a:defRPr sz="2900" b="1">
                <a:solidFill>
                  <a:srgbClr val="FFFFFF"/>
                </a:solidFill>
                <a:cs typeface="Arial"/>
              </a:defRPr>
            </a:lvl1pPr>
            <a:lvl2pPr marL="277246">
              <a:defRPr sz="1450">
                <a:solidFill>
                  <a:schemeClr val="accent1"/>
                </a:solidFill>
              </a:defRPr>
            </a:lvl2pPr>
            <a:lvl3pPr marL="554492">
              <a:defRPr sz="1450">
                <a:solidFill>
                  <a:schemeClr val="accent1"/>
                </a:solidFill>
              </a:defRPr>
            </a:lvl3pPr>
            <a:lvl4pPr marL="831738">
              <a:defRPr sz="1450">
                <a:solidFill>
                  <a:schemeClr val="accent1"/>
                </a:solidFill>
              </a:defRPr>
            </a:lvl4pPr>
            <a:lvl5pPr marL="1108984">
              <a:defRPr sz="1450">
                <a:solidFill>
                  <a:schemeClr val="accent1"/>
                </a:solidFill>
              </a:defRPr>
            </a:lvl5pPr>
            <a:lvl6pPr marL="1386230"/>
            <a:lvl7pPr marL="1663476"/>
            <a:lvl8pPr marL="1940723"/>
            <a:lvl9pPr marL="2217969"/>
          </a:lstStyle>
          <a:p>
            <a:pPr marL="0" marR="0" lvl="0" indent="0" algn="l" defTabSz="457200" rtl="0" eaLnBrk="1" fontAlgn="auto" latinLnBrk="0" hangingPunct="1">
              <a:lnSpc>
                <a:spcPct val="120000"/>
              </a:lnSpc>
              <a:spcBef>
                <a:spcPts val="0"/>
              </a:spcBef>
              <a:spcAft>
                <a:spcPts val="2184"/>
              </a:spcAft>
              <a:buClrTx/>
              <a:buSzTx/>
              <a:buFontTx/>
              <a:buNone/>
              <a:tabLst/>
              <a:defRPr/>
            </a:pPr>
            <a:r>
              <a:rPr kumimoji="0" lang="en-GB" sz="1700" b="1" i="0" u="none" strike="noStrike" kern="1200" cap="none" spc="0" normalizeH="0" baseline="0" noProof="0" dirty="0">
                <a:ln>
                  <a:noFill/>
                </a:ln>
                <a:solidFill>
                  <a:schemeClr val="bg1"/>
                </a:solidFill>
                <a:effectLst/>
                <a:uLnTx/>
                <a:uFillTx/>
                <a:latin typeface="Arial" panose="020B0604020202020204"/>
                <a:ea typeface="+mn-ea"/>
                <a:cs typeface="Arial"/>
              </a:rPr>
              <a:t>Right:</a:t>
            </a:r>
          </a:p>
          <a:p>
            <a:pPr marL="0" marR="0" lvl="0" indent="0" algn="l" defTabSz="457200" rtl="0" eaLnBrk="1" fontAlgn="auto" latinLnBrk="0" hangingPunct="1">
              <a:lnSpc>
                <a:spcPct val="120000"/>
              </a:lnSpc>
              <a:spcBef>
                <a:spcPts val="0"/>
              </a:spcBef>
              <a:spcAft>
                <a:spcPts val="2184"/>
              </a:spcAft>
              <a:buClrTx/>
              <a:buSzTx/>
              <a:buFontTx/>
              <a:buNone/>
              <a:tabLst/>
              <a:defRPr/>
            </a:pPr>
            <a:r>
              <a:rPr kumimoji="0" lang="en-GB" sz="1700" b="1" i="0" u="none" strike="noStrike" kern="1200" cap="none" spc="0" normalizeH="0" baseline="0" noProof="0" dirty="0">
                <a:ln>
                  <a:noFill/>
                </a:ln>
                <a:solidFill>
                  <a:schemeClr val="bg1"/>
                </a:solidFill>
                <a:effectLst/>
                <a:uLnTx/>
                <a:uFillTx/>
                <a:latin typeface="Arial" panose="020B0604020202020204"/>
                <a:ea typeface="+mn-ea"/>
                <a:cs typeface="Arial"/>
              </a:rPr>
              <a:t>Bronze inserts placed flush into a bench at the Strand, Liverpool</a:t>
            </a: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GB" sz="2900" b="1" i="0" u="none" strike="noStrike" kern="1200" cap="none" spc="0" normalizeH="0" baseline="0" noProof="0" dirty="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dirty="0">
              <a:ln>
                <a:noFill/>
              </a:ln>
              <a:solidFill>
                <a:srgbClr val="363A92"/>
              </a:solidFill>
              <a:effectLst/>
              <a:uLnTx/>
              <a:uFillTx/>
              <a:latin typeface="Arial" panose="020B0604020202020204"/>
              <a:ea typeface="+mn-ea"/>
              <a:cs typeface="Arial"/>
            </a:endParaRPr>
          </a:p>
          <a:p>
            <a:pPr marL="0" marR="0" lvl="0" indent="0" algn="l" defTabSz="457200" rtl="0" eaLnBrk="1" fontAlgn="auto" latinLnBrk="0" hangingPunct="1">
              <a:lnSpc>
                <a:spcPct val="120000"/>
              </a:lnSpc>
              <a:spcBef>
                <a:spcPts val="0"/>
              </a:spcBef>
              <a:spcAft>
                <a:spcPts val="2184"/>
              </a:spcAft>
              <a:buClrTx/>
              <a:buSzTx/>
              <a:buFontTx/>
              <a:buNone/>
              <a:tabLst/>
              <a:defRPr/>
            </a:pPr>
            <a:endParaRPr kumimoji="0" lang="en-US" sz="2900" b="1" i="0" u="none" strike="noStrike" kern="1200" cap="none" spc="0" normalizeH="0" baseline="0" noProof="0" dirty="0">
              <a:ln>
                <a:noFill/>
              </a:ln>
              <a:solidFill>
                <a:srgbClr val="363A92"/>
              </a:solidFill>
              <a:effectLst/>
              <a:uLnTx/>
              <a:uFillTx/>
              <a:latin typeface="Arial" panose="020B0604020202020204"/>
              <a:ea typeface="+mn-ea"/>
              <a:cs typeface="Arial"/>
            </a:endParaRPr>
          </a:p>
        </p:txBody>
      </p:sp>
    </p:spTree>
    <p:extLst>
      <p:ext uri="{BB962C8B-B14F-4D97-AF65-F5344CB8AC3E}">
        <p14:creationId xmlns:p14="http://schemas.microsoft.com/office/powerpoint/2010/main" val="505283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988A62-34D2-BA2F-EDF0-1C9ABC4C5CCB}"/>
              </a:ext>
            </a:extLst>
          </p:cNvPr>
          <p:cNvSpPr>
            <a:spLocks noGrp="1"/>
          </p:cNvSpPr>
          <p:nvPr>
            <p:ph type="ctrTitle"/>
          </p:nvPr>
        </p:nvSpPr>
        <p:spPr>
          <a:xfrm>
            <a:off x="12191206" y="5738281"/>
            <a:ext cx="10997500" cy="2239442"/>
          </a:xfrm>
        </p:spPr>
        <p:txBody>
          <a:bodyPr/>
          <a:lstStyle/>
          <a:p>
            <a:r>
              <a:rPr lang="en-GB" dirty="0">
                <a:latin typeface="SDCC Display" pitchFamily="2" charset="0"/>
              </a:rPr>
              <a:t>Thank you</a:t>
            </a:r>
          </a:p>
        </p:txBody>
      </p:sp>
      <p:pic>
        <p:nvPicPr>
          <p:cNvPr id="2" name="Picture 1" descr="A white letter on a black background&#10;&#10;AI-generated content may be incorrect.">
            <a:extLst>
              <a:ext uri="{FF2B5EF4-FFF2-40B4-BE49-F238E27FC236}">
                <a16:creationId xmlns:a16="http://schemas.microsoft.com/office/drawing/2014/main" id="{02EA7EE0-AAB7-5AC8-2D19-176C9E12586B}"/>
              </a:ext>
            </a:extLst>
          </p:cNvPr>
          <p:cNvPicPr>
            <a:picLocks noChangeAspect="1"/>
          </p:cNvPicPr>
          <p:nvPr/>
        </p:nvPicPr>
        <p:blipFill>
          <a:blip r:embed="rId2"/>
          <a:stretch>
            <a:fillRect/>
          </a:stretch>
        </p:blipFill>
        <p:spPr>
          <a:xfrm>
            <a:off x="7029275" y="12194131"/>
            <a:ext cx="2218289" cy="690481"/>
          </a:xfrm>
          <a:prstGeom prst="rect">
            <a:avLst/>
          </a:prstGeom>
        </p:spPr>
      </p:pic>
      <p:pic>
        <p:nvPicPr>
          <p:cNvPr id="3" name="Picture 2" descr="A red circle with white text&#10;&#10;AI-generated content may be incorrect.">
            <a:extLst>
              <a:ext uri="{FF2B5EF4-FFF2-40B4-BE49-F238E27FC236}">
                <a16:creationId xmlns:a16="http://schemas.microsoft.com/office/drawing/2014/main" id="{2F7EAE87-D6EF-6FC4-419C-3A14A6AB7E72}"/>
              </a:ext>
            </a:extLst>
          </p:cNvPr>
          <p:cNvPicPr>
            <a:picLocks noChangeAspect="1"/>
          </p:cNvPicPr>
          <p:nvPr/>
        </p:nvPicPr>
        <p:blipFill>
          <a:blip r:embed="rId3"/>
          <a:stretch>
            <a:fillRect/>
          </a:stretch>
        </p:blipFill>
        <p:spPr>
          <a:xfrm>
            <a:off x="10575091" y="11633789"/>
            <a:ext cx="1809871" cy="1811164"/>
          </a:xfrm>
          <a:prstGeom prst="ellipse">
            <a:avLst/>
          </a:prstGeom>
        </p:spPr>
      </p:pic>
    </p:spTree>
    <p:extLst>
      <p:ext uri="{BB962C8B-B14F-4D97-AF65-F5344CB8AC3E}">
        <p14:creationId xmlns:p14="http://schemas.microsoft.com/office/powerpoint/2010/main" val="4083224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A8E07-7E67-C0CE-4745-A96D89B42B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DDCC4B-0162-BB10-0CDC-ED14184E3708}"/>
              </a:ext>
            </a:extLst>
          </p:cNvPr>
          <p:cNvSpPr>
            <a:spLocks noGrp="1"/>
          </p:cNvSpPr>
          <p:nvPr>
            <p:ph type="title"/>
          </p:nvPr>
        </p:nvSpPr>
        <p:spPr/>
        <p:txBody>
          <a:bodyPr/>
          <a:lstStyle/>
          <a:p>
            <a:pPr algn="l">
              <a:lnSpc>
                <a:spcPct val="120000"/>
              </a:lnSpc>
            </a:pPr>
            <a:r>
              <a:rPr lang="en-US" sz="6600" dirty="0">
                <a:solidFill>
                  <a:srgbClr val="FFFFFF"/>
                </a:solidFill>
                <a:latin typeface="SDCC Display" pitchFamily="2" charset="0"/>
                <a:cs typeface="Arial"/>
              </a:rPr>
              <a:t>Consultation 1 – Oct 2025</a:t>
            </a:r>
          </a:p>
        </p:txBody>
      </p:sp>
      <p:sp>
        <p:nvSpPr>
          <p:cNvPr id="3" name="Text Placeholder 2">
            <a:extLst>
              <a:ext uri="{FF2B5EF4-FFF2-40B4-BE49-F238E27FC236}">
                <a16:creationId xmlns:a16="http://schemas.microsoft.com/office/drawing/2014/main" id="{D9110D50-03BF-7717-6842-90A66A9999A1}"/>
              </a:ext>
            </a:extLst>
          </p:cNvPr>
          <p:cNvSpPr>
            <a:spLocks noGrp="1"/>
          </p:cNvSpPr>
          <p:nvPr>
            <p:ph type="body" idx="1"/>
          </p:nvPr>
        </p:nvSpPr>
        <p:spPr>
          <a:xfrm>
            <a:off x="1008874" y="3154681"/>
            <a:ext cx="11847590" cy="9617911"/>
          </a:xfrm>
        </p:spPr>
        <p:txBody>
          <a:bodyPr vert="horz" lIns="0" tIns="0" rIns="0" bIns="0" rtlCol="0" anchor="t">
            <a:normAutofit/>
          </a:bodyPr>
          <a:lstStyle/>
          <a:p>
            <a:pPr algn="l">
              <a:lnSpc>
                <a:spcPct val="120000"/>
              </a:lnSpc>
            </a:pPr>
            <a:r>
              <a:rPr lang="en-US" sz="3500" u="sng" dirty="0">
                <a:solidFill>
                  <a:srgbClr val="FFFFFF"/>
                </a:solidFill>
                <a:latin typeface="SDCC Display" pitchFamily="2" charset="0"/>
                <a:cs typeface="Arial"/>
              </a:rPr>
              <a:t>AIMS</a:t>
            </a:r>
          </a:p>
          <a:p>
            <a:pPr marL="457200" indent="-457200" algn="l">
              <a:lnSpc>
                <a:spcPct val="120000"/>
              </a:lnSpc>
              <a:buFont typeface="Arial" panose="020B0604020202020204" pitchFamily="34" charset="0"/>
              <a:buChar char="•"/>
            </a:pPr>
            <a:r>
              <a:rPr lang="en-US" sz="2900" dirty="0">
                <a:solidFill>
                  <a:srgbClr val="FFFFFF"/>
                </a:solidFill>
                <a:latin typeface="SDCC Display" pitchFamily="2" charset="0"/>
                <a:cs typeface="Arial"/>
              </a:rPr>
              <a:t>hear directly from the community</a:t>
            </a:r>
          </a:p>
          <a:p>
            <a:pPr marL="457200" indent="-457200" algn="l">
              <a:lnSpc>
                <a:spcPct val="120000"/>
              </a:lnSpc>
              <a:buFont typeface="Arial" panose="020B0604020202020204" pitchFamily="34" charset="0"/>
              <a:buChar char="•"/>
            </a:pPr>
            <a:r>
              <a:rPr lang="en-US" sz="2900" dirty="0">
                <a:solidFill>
                  <a:srgbClr val="FFFFFF"/>
                </a:solidFill>
                <a:latin typeface="SDCC Display" pitchFamily="2" charset="0"/>
                <a:cs typeface="Arial"/>
              </a:rPr>
              <a:t>gather feedback on 5 initial options</a:t>
            </a:r>
          </a:p>
          <a:p>
            <a:pPr algn="l">
              <a:lnSpc>
                <a:spcPct val="120000"/>
              </a:lnSpc>
            </a:pPr>
            <a:endParaRPr lang="en-US" sz="2900" dirty="0">
              <a:solidFill>
                <a:srgbClr val="FFFFFF"/>
              </a:solidFill>
              <a:latin typeface="SDCC Display" pitchFamily="2" charset="0"/>
              <a:cs typeface="Arial"/>
            </a:endParaRPr>
          </a:p>
          <a:p>
            <a:pPr algn="l">
              <a:lnSpc>
                <a:spcPct val="120000"/>
              </a:lnSpc>
            </a:pPr>
            <a:r>
              <a:rPr lang="en-US" sz="3500" u="sng" dirty="0">
                <a:solidFill>
                  <a:srgbClr val="FFFFFF"/>
                </a:solidFill>
                <a:latin typeface="SDCC Display" pitchFamily="2" charset="0"/>
                <a:cs typeface="Arial"/>
              </a:rPr>
              <a:t>ENGAGEMENT</a:t>
            </a:r>
          </a:p>
          <a:p>
            <a:pPr marL="457200" indent="-457200" algn="l">
              <a:lnSpc>
                <a:spcPct val="120000"/>
              </a:lnSpc>
              <a:buFont typeface="Arial" panose="020B0604020202020204" pitchFamily="34" charset="0"/>
              <a:buChar char="•"/>
            </a:pPr>
            <a:r>
              <a:rPr lang="en-US" sz="2900" dirty="0">
                <a:solidFill>
                  <a:srgbClr val="FFFFFF"/>
                </a:solidFill>
                <a:latin typeface="SDCC Display" pitchFamily="2" charset="0"/>
                <a:cs typeface="Arial"/>
              </a:rPr>
              <a:t>2 Public Engagement Sessions</a:t>
            </a:r>
          </a:p>
          <a:p>
            <a:pPr marL="457200" indent="-457200" algn="l">
              <a:lnSpc>
                <a:spcPct val="120000"/>
              </a:lnSpc>
              <a:buFont typeface="Arial" panose="020B0604020202020204" pitchFamily="34" charset="0"/>
              <a:buChar char="•"/>
            </a:pPr>
            <a:r>
              <a:rPr lang="en-US" sz="2900" dirty="0">
                <a:solidFill>
                  <a:srgbClr val="FFFFFF"/>
                </a:solidFill>
                <a:latin typeface="SDCC Display" pitchFamily="2" charset="0"/>
                <a:cs typeface="Arial"/>
              </a:rPr>
              <a:t>~70 Attendees</a:t>
            </a:r>
          </a:p>
          <a:p>
            <a:pPr marL="457200" indent="-457200" algn="l">
              <a:lnSpc>
                <a:spcPct val="120000"/>
              </a:lnSpc>
              <a:buFont typeface="Arial" panose="020B0604020202020204" pitchFamily="34" charset="0"/>
              <a:buChar char="•"/>
            </a:pPr>
            <a:r>
              <a:rPr lang="en-US" sz="2900" dirty="0">
                <a:solidFill>
                  <a:srgbClr val="FFFFFF"/>
                </a:solidFill>
                <a:latin typeface="SDCC Display" pitchFamily="2" charset="0"/>
                <a:cs typeface="Arial"/>
              </a:rPr>
              <a:t>6 Written &amp; Emailed Submissions </a:t>
            </a:r>
          </a:p>
          <a:p>
            <a:pPr marL="457200" indent="-457200" algn="l">
              <a:lnSpc>
                <a:spcPct val="120000"/>
              </a:lnSpc>
              <a:buFont typeface="Arial" panose="020B0604020202020204" pitchFamily="34" charset="0"/>
              <a:buChar char="•"/>
            </a:pPr>
            <a:r>
              <a:rPr lang="en-US" sz="2900" dirty="0">
                <a:solidFill>
                  <a:srgbClr val="FFFFFF"/>
                </a:solidFill>
                <a:latin typeface="SDCC Display" pitchFamily="2" charset="0"/>
                <a:cs typeface="Arial"/>
              </a:rPr>
              <a:t>a dedicated Business Survey</a:t>
            </a:r>
          </a:p>
          <a:p>
            <a:pPr algn="l">
              <a:lnSpc>
                <a:spcPct val="120000"/>
              </a:lnSpc>
            </a:pPr>
            <a:r>
              <a:rPr lang="en-US" sz="2900" dirty="0">
                <a:solidFill>
                  <a:srgbClr val="FFFFFF"/>
                </a:solidFill>
                <a:latin typeface="SDCC Display" pitchFamily="2" charset="0"/>
                <a:cs typeface="Arial"/>
              </a:rPr>
              <a:t>Participants Included: Local residents, business owners, community groups, disability advocates, and elected representatives.</a:t>
            </a:r>
          </a:p>
        </p:txBody>
      </p:sp>
      <p:pic>
        <p:nvPicPr>
          <p:cNvPr id="10" name="Picture Placeholder 9" descr="A person standing in front of a room with a projector screen&#10;&#10;AI-generated content may be incorrect.">
            <a:extLst>
              <a:ext uri="{FF2B5EF4-FFF2-40B4-BE49-F238E27FC236}">
                <a16:creationId xmlns:a16="http://schemas.microsoft.com/office/drawing/2014/main" id="{99AC42B8-31AD-E43A-662B-7361C25DC129}"/>
              </a:ext>
            </a:extLst>
          </p:cNvPr>
          <p:cNvPicPr>
            <a:picLocks noGrp="1" noChangeAspect="1"/>
          </p:cNvPicPr>
          <p:nvPr>
            <p:ph type="pic" sz="quarter" idx="10"/>
          </p:nvPr>
        </p:nvPicPr>
        <p:blipFill>
          <a:blip r:embed="rId2"/>
          <a:srcRect t="9110" b="9110"/>
          <a:stretch/>
        </p:blipFill>
        <p:spPr>
          <a:xfrm>
            <a:off x="13294633" y="2382684"/>
            <a:ext cx="9418629" cy="5776820"/>
          </a:xfrm>
          <a:prstGeom prst="roundRect">
            <a:avLst>
              <a:gd name="adj" fmla="val 10628"/>
            </a:avLst>
          </a:prstGeom>
        </p:spPr>
      </p:pic>
      <p:sp>
        <p:nvSpPr>
          <p:cNvPr id="4" name="Text Placeholder 2">
            <a:extLst>
              <a:ext uri="{FF2B5EF4-FFF2-40B4-BE49-F238E27FC236}">
                <a16:creationId xmlns:a16="http://schemas.microsoft.com/office/drawing/2014/main" id="{AF38881E-CD6D-80A6-14E4-07A00BBCA324}"/>
              </a:ext>
            </a:extLst>
          </p:cNvPr>
          <p:cNvSpPr txBox="1">
            <a:spLocks/>
          </p:cNvSpPr>
          <p:nvPr/>
        </p:nvSpPr>
        <p:spPr>
          <a:xfrm>
            <a:off x="13459968" y="9089136"/>
            <a:ext cx="9634573" cy="3684842"/>
          </a:xfrm>
          <a:prstGeom prst="rect">
            <a:avLst/>
          </a:prstGeom>
        </p:spPr>
        <p:txBody>
          <a:bodyPr vert="horz" lIns="0" tIns="0" rIns="0" bIns="0" rtlCol="0" anchor="t">
            <a:normAutofit fontScale="32500" lnSpcReduction="20000"/>
          </a:bodyPr>
          <a:lstStyle>
            <a:lvl1pPr marL="0" eaLnBrk="1" hangingPunct="1">
              <a:spcAft>
                <a:spcPts val="2184"/>
              </a:spcAft>
              <a:defRPr sz="2910">
                <a:solidFill>
                  <a:schemeClr val="bg1"/>
                </a:solidFill>
                <a:latin typeface="+mn-lt"/>
                <a:ea typeface="+mn-ea"/>
                <a:cs typeface="Arial" panose="020B0604020202020204" pitchFamily="34" charset="0"/>
              </a:defRPr>
            </a:lvl1pPr>
            <a:lvl2pPr marL="277246" eaLnBrk="1" hangingPunct="1">
              <a:defRPr sz="1450">
                <a:solidFill>
                  <a:schemeClr val="accent1"/>
                </a:solidFill>
                <a:latin typeface="+mn-lt"/>
                <a:ea typeface="+mn-ea"/>
                <a:cs typeface="+mn-cs"/>
              </a:defRPr>
            </a:lvl2pPr>
            <a:lvl3pPr marL="554492" eaLnBrk="1" hangingPunct="1">
              <a:defRPr sz="1450">
                <a:solidFill>
                  <a:schemeClr val="accent1"/>
                </a:solidFill>
                <a:latin typeface="+mn-lt"/>
                <a:ea typeface="+mn-ea"/>
                <a:cs typeface="+mn-cs"/>
              </a:defRPr>
            </a:lvl3pPr>
            <a:lvl4pPr marL="831738" eaLnBrk="1" hangingPunct="1">
              <a:defRPr sz="1450">
                <a:solidFill>
                  <a:schemeClr val="accent1"/>
                </a:solidFill>
                <a:latin typeface="+mn-lt"/>
                <a:ea typeface="+mn-ea"/>
                <a:cs typeface="+mn-cs"/>
              </a:defRPr>
            </a:lvl4pPr>
            <a:lvl5pPr marL="1108984" eaLnBrk="1" hangingPunct="1">
              <a:defRPr sz="1450">
                <a:solidFill>
                  <a:schemeClr val="accent1"/>
                </a:solidFill>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l" defTabSz="914400">
              <a:lnSpc>
                <a:spcPct val="120000"/>
              </a:lnSpc>
            </a:pPr>
            <a:r>
              <a:rPr lang="en-US" sz="9800" u="sng" kern="0" dirty="0">
                <a:solidFill>
                  <a:srgbClr val="FFFFFF"/>
                </a:solidFill>
                <a:latin typeface="SDCC Display" pitchFamily="2" charset="0"/>
                <a:cs typeface="Arial"/>
              </a:rPr>
              <a:t>KEY THEMES</a:t>
            </a:r>
          </a:p>
          <a:p>
            <a:pPr algn="l" defTabSz="914400">
              <a:lnSpc>
                <a:spcPct val="120000"/>
              </a:lnSpc>
            </a:pPr>
            <a:r>
              <a:rPr lang="en-US" sz="7000" kern="0" dirty="0">
                <a:solidFill>
                  <a:srgbClr val="FFFFFF"/>
                </a:solidFill>
                <a:latin typeface="SDCC Display" pitchFamily="2" charset="0"/>
                <a:cs typeface="Arial"/>
              </a:rPr>
              <a:t>1. A Clear Mandate for Ambitious, Transformative Change</a:t>
            </a:r>
          </a:p>
          <a:p>
            <a:pPr algn="l" defTabSz="914400">
              <a:lnSpc>
                <a:spcPct val="120000"/>
              </a:lnSpc>
            </a:pPr>
            <a:r>
              <a:rPr lang="en-US" sz="7000" kern="0" dirty="0">
                <a:solidFill>
                  <a:srgbClr val="FFFFFF"/>
                </a:solidFill>
                <a:latin typeface="SDCC Display" pitchFamily="2" charset="0"/>
                <a:cs typeface="Arial"/>
              </a:rPr>
              <a:t>2. A "People-First" Village with Managed Access</a:t>
            </a:r>
          </a:p>
          <a:p>
            <a:pPr algn="l" defTabSz="914400">
              <a:lnSpc>
                <a:spcPct val="120000"/>
              </a:lnSpc>
            </a:pPr>
            <a:r>
              <a:rPr lang="en-US" sz="7000" kern="0" dirty="0">
                <a:solidFill>
                  <a:srgbClr val="FFFFFF"/>
                </a:solidFill>
                <a:latin typeface="SDCC Display" pitchFamily="2" charset="0"/>
                <a:cs typeface="Arial"/>
              </a:rPr>
              <a:t>3. A Call for a Playful, Social, and Inclusive Village</a:t>
            </a:r>
          </a:p>
          <a:p>
            <a:pPr algn="l" defTabSz="914400">
              <a:lnSpc>
                <a:spcPct val="120000"/>
              </a:lnSpc>
            </a:pPr>
            <a:r>
              <a:rPr lang="en-US" sz="7000" kern="0" dirty="0">
                <a:solidFill>
                  <a:srgbClr val="FFFFFF"/>
                </a:solidFill>
                <a:latin typeface="SDCC Display" pitchFamily="2" charset="0"/>
                <a:cs typeface="Arial"/>
              </a:rPr>
              <a:t>4. The Bus Service</a:t>
            </a:r>
          </a:p>
          <a:p>
            <a:pPr algn="l" defTabSz="914400">
              <a:lnSpc>
                <a:spcPct val="120000"/>
              </a:lnSpc>
            </a:pPr>
            <a:r>
              <a:rPr lang="en-US" sz="7000" kern="0" dirty="0">
                <a:solidFill>
                  <a:srgbClr val="FFFFFF"/>
                </a:solidFill>
                <a:latin typeface="SDCC Display" pitchFamily="2" charset="0"/>
                <a:cs typeface="Arial"/>
              </a:rPr>
              <a:t>5. Heritage, Greening, and Identity </a:t>
            </a:r>
          </a:p>
        </p:txBody>
      </p:sp>
    </p:spTree>
    <p:extLst>
      <p:ext uri="{BB962C8B-B14F-4D97-AF65-F5344CB8AC3E}">
        <p14:creationId xmlns:p14="http://schemas.microsoft.com/office/powerpoint/2010/main" val="2756283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E9D4C-7F4C-AC49-6062-A1B4174B15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B52D2D-D3B9-264C-1153-CE64A1852BED}"/>
              </a:ext>
            </a:extLst>
          </p:cNvPr>
          <p:cNvSpPr>
            <a:spLocks noGrp="1"/>
          </p:cNvSpPr>
          <p:nvPr>
            <p:ph type="title"/>
          </p:nvPr>
        </p:nvSpPr>
        <p:spPr/>
        <p:txBody>
          <a:bodyPr/>
          <a:lstStyle/>
          <a:p>
            <a:pPr algn="l">
              <a:lnSpc>
                <a:spcPct val="120000"/>
              </a:lnSpc>
            </a:pPr>
            <a:r>
              <a:rPr lang="en-US" sz="6600" dirty="0">
                <a:solidFill>
                  <a:srgbClr val="FFFFFF"/>
                </a:solidFill>
                <a:latin typeface="SDCC Display" pitchFamily="2" charset="0"/>
                <a:cs typeface="Arial"/>
              </a:rPr>
              <a:t>Consultation 2 – Nov 2025</a:t>
            </a:r>
          </a:p>
        </p:txBody>
      </p:sp>
      <p:sp>
        <p:nvSpPr>
          <p:cNvPr id="3" name="Text Placeholder 2">
            <a:extLst>
              <a:ext uri="{FF2B5EF4-FFF2-40B4-BE49-F238E27FC236}">
                <a16:creationId xmlns:a16="http://schemas.microsoft.com/office/drawing/2014/main" id="{C0954574-CD1B-7781-95B5-D0FBF9E612F8}"/>
              </a:ext>
            </a:extLst>
          </p:cNvPr>
          <p:cNvSpPr>
            <a:spLocks noGrp="1"/>
          </p:cNvSpPr>
          <p:nvPr>
            <p:ph type="body" idx="1"/>
          </p:nvPr>
        </p:nvSpPr>
        <p:spPr>
          <a:xfrm>
            <a:off x="1008874" y="3154681"/>
            <a:ext cx="11847590" cy="9617911"/>
          </a:xfrm>
        </p:spPr>
        <p:txBody>
          <a:bodyPr vert="horz" lIns="0" tIns="0" rIns="0" bIns="0" rtlCol="0" anchor="t">
            <a:normAutofit/>
          </a:bodyPr>
          <a:lstStyle/>
          <a:p>
            <a:pPr algn="l">
              <a:lnSpc>
                <a:spcPct val="120000"/>
              </a:lnSpc>
            </a:pPr>
            <a:r>
              <a:rPr lang="en-US" sz="3500" u="sng" dirty="0">
                <a:solidFill>
                  <a:srgbClr val="FFFFFF"/>
                </a:solidFill>
                <a:latin typeface="SDCC Display" pitchFamily="2" charset="0"/>
                <a:cs typeface="Arial"/>
              </a:rPr>
              <a:t>AIMS</a:t>
            </a:r>
          </a:p>
          <a:p>
            <a:pPr marL="457200" indent="-457200" algn="l">
              <a:lnSpc>
                <a:spcPct val="120000"/>
              </a:lnSpc>
              <a:buFont typeface="Arial" panose="020B0604020202020204" pitchFamily="34" charset="0"/>
              <a:buChar char="•"/>
            </a:pPr>
            <a:r>
              <a:rPr lang="en-US" sz="2900" dirty="0">
                <a:solidFill>
                  <a:srgbClr val="FFFFFF"/>
                </a:solidFill>
                <a:latin typeface="SDCC Display" pitchFamily="2" charset="0"/>
                <a:cs typeface="Arial"/>
              </a:rPr>
              <a:t>hear directly from the community</a:t>
            </a:r>
          </a:p>
          <a:p>
            <a:pPr marL="457200" indent="-457200" algn="l">
              <a:lnSpc>
                <a:spcPct val="120000"/>
              </a:lnSpc>
              <a:buFont typeface="Arial" panose="020B0604020202020204" pitchFamily="34" charset="0"/>
              <a:buChar char="•"/>
            </a:pPr>
            <a:r>
              <a:rPr lang="en-US" sz="2900" dirty="0">
                <a:solidFill>
                  <a:srgbClr val="FFFFFF"/>
                </a:solidFill>
                <a:latin typeface="SDCC Display" pitchFamily="2" charset="0"/>
                <a:cs typeface="Arial"/>
              </a:rPr>
              <a:t>gather initial ideas</a:t>
            </a:r>
          </a:p>
          <a:p>
            <a:pPr marL="457200" indent="-457200" algn="l">
              <a:lnSpc>
                <a:spcPct val="120000"/>
              </a:lnSpc>
              <a:buFont typeface="Arial" panose="020B0604020202020204" pitchFamily="34" charset="0"/>
              <a:buChar char="•"/>
            </a:pPr>
            <a:r>
              <a:rPr lang="en-US" sz="2900" dirty="0">
                <a:solidFill>
                  <a:srgbClr val="FFFFFF"/>
                </a:solidFill>
                <a:latin typeface="SDCC Display" pitchFamily="2" charset="0"/>
                <a:cs typeface="Arial"/>
              </a:rPr>
              <a:t>understand the key challenges </a:t>
            </a:r>
          </a:p>
          <a:p>
            <a:pPr marL="457200" indent="-457200" algn="l">
              <a:lnSpc>
                <a:spcPct val="120000"/>
              </a:lnSpc>
              <a:buFont typeface="Arial" panose="020B0604020202020204" pitchFamily="34" charset="0"/>
              <a:buChar char="•"/>
            </a:pPr>
            <a:r>
              <a:rPr lang="en-US" sz="2900" dirty="0">
                <a:solidFill>
                  <a:srgbClr val="FFFFFF"/>
                </a:solidFill>
                <a:latin typeface="SDCC Display" pitchFamily="2" charset="0"/>
                <a:cs typeface="Arial"/>
              </a:rPr>
              <a:t>Identify opportunities for the scheme.</a:t>
            </a:r>
          </a:p>
          <a:p>
            <a:pPr algn="l">
              <a:lnSpc>
                <a:spcPct val="120000"/>
              </a:lnSpc>
            </a:pPr>
            <a:endParaRPr lang="en-US" sz="2900" dirty="0">
              <a:solidFill>
                <a:srgbClr val="FFFFFF"/>
              </a:solidFill>
              <a:latin typeface="SDCC Display" pitchFamily="2" charset="0"/>
              <a:cs typeface="Arial"/>
            </a:endParaRPr>
          </a:p>
          <a:p>
            <a:pPr algn="l">
              <a:lnSpc>
                <a:spcPct val="120000"/>
              </a:lnSpc>
            </a:pPr>
            <a:r>
              <a:rPr lang="en-US" sz="3500" u="sng" dirty="0">
                <a:solidFill>
                  <a:srgbClr val="FFFFFF"/>
                </a:solidFill>
                <a:latin typeface="SDCC Display" pitchFamily="2" charset="0"/>
                <a:cs typeface="Arial"/>
              </a:rPr>
              <a:t>ENGAGEMENT</a:t>
            </a:r>
          </a:p>
          <a:p>
            <a:pPr marL="457200" indent="-457200" algn="l">
              <a:lnSpc>
                <a:spcPct val="120000"/>
              </a:lnSpc>
              <a:buFont typeface="Arial" panose="020B0604020202020204" pitchFamily="34" charset="0"/>
              <a:buChar char="•"/>
            </a:pPr>
            <a:r>
              <a:rPr lang="en-US" sz="2900" dirty="0">
                <a:solidFill>
                  <a:srgbClr val="FFFFFF"/>
                </a:solidFill>
                <a:latin typeface="SDCC Display" pitchFamily="2" charset="0"/>
                <a:cs typeface="Arial"/>
              </a:rPr>
              <a:t>4 Public Workshops</a:t>
            </a:r>
          </a:p>
          <a:p>
            <a:pPr marL="457200" indent="-457200" algn="l">
              <a:lnSpc>
                <a:spcPct val="120000"/>
              </a:lnSpc>
              <a:buFont typeface="Arial" panose="020B0604020202020204" pitchFamily="34" charset="0"/>
              <a:buChar char="•"/>
            </a:pPr>
            <a:r>
              <a:rPr lang="en-US" sz="2900" dirty="0">
                <a:solidFill>
                  <a:srgbClr val="FFFFFF"/>
                </a:solidFill>
                <a:latin typeface="SDCC Display" pitchFamily="2" charset="0"/>
                <a:cs typeface="Arial"/>
              </a:rPr>
              <a:t>~50 Attendees</a:t>
            </a:r>
          </a:p>
          <a:p>
            <a:pPr marL="457200" indent="-457200" algn="l">
              <a:lnSpc>
                <a:spcPct val="120000"/>
              </a:lnSpc>
              <a:buFont typeface="Arial" panose="020B0604020202020204" pitchFamily="34" charset="0"/>
              <a:buChar char="•"/>
            </a:pPr>
            <a:r>
              <a:rPr lang="en-US" sz="2900" dirty="0">
                <a:solidFill>
                  <a:srgbClr val="FFFFFF"/>
                </a:solidFill>
                <a:latin typeface="SDCC Display" pitchFamily="2" charset="0"/>
                <a:cs typeface="Arial"/>
              </a:rPr>
              <a:t>15 Written &amp; Emailed Submissions </a:t>
            </a:r>
          </a:p>
          <a:p>
            <a:pPr algn="l">
              <a:lnSpc>
                <a:spcPct val="120000"/>
              </a:lnSpc>
            </a:pPr>
            <a:r>
              <a:rPr lang="en-US" sz="2900" dirty="0">
                <a:solidFill>
                  <a:srgbClr val="FFFFFF"/>
                </a:solidFill>
                <a:latin typeface="SDCC Display" pitchFamily="2" charset="0"/>
                <a:cs typeface="Arial"/>
              </a:rPr>
              <a:t>Participants Included: Local residents, business owners, community groups, disability advocates, and elected representatives.</a:t>
            </a:r>
          </a:p>
        </p:txBody>
      </p:sp>
      <p:sp>
        <p:nvSpPr>
          <p:cNvPr id="4" name="Text Placeholder 2">
            <a:extLst>
              <a:ext uri="{FF2B5EF4-FFF2-40B4-BE49-F238E27FC236}">
                <a16:creationId xmlns:a16="http://schemas.microsoft.com/office/drawing/2014/main" id="{48355DB8-88F3-96BE-4A0B-A5EB434DCF50}"/>
              </a:ext>
            </a:extLst>
          </p:cNvPr>
          <p:cNvSpPr txBox="1">
            <a:spLocks/>
          </p:cNvSpPr>
          <p:nvPr/>
        </p:nvSpPr>
        <p:spPr>
          <a:xfrm>
            <a:off x="13459968" y="9089136"/>
            <a:ext cx="9634573" cy="3684842"/>
          </a:xfrm>
          <a:prstGeom prst="rect">
            <a:avLst/>
          </a:prstGeom>
        </p:spPr>
        <p:txBody>
          <a:bodyPr vert="horz" lIns="0" tIns="0" rIns="0" bIns="0" rtlCol="0" anchor="t">
            <a:normAutofit fontScale="32500" lnSpcReduction="20000"/>
          </a:bodyPr>
          <a:lstStyle>
            <a:lvl1pPr marL="0" eaLnBrk="1" hangingPunct="1">
              <a:spcAft>
                <a:spcPts val="2184"/>
              </a:spcAft>
              <a:defRPr sz="2910">
                <a:solidFill>
                  <a:schemeClr val="bg1"/>
                </a:solidFill>
                <a:latin typeface="+mn-lt"/>
                <a:ea typeface="+mn-ea"/>
                <a:cs typeface="Arial" panose="020B0604020202020204" pitchFamily="34" charset="0"/>
              </a:defRPr>
            </a:lvl1pPr>
            <a:lvl2pPr marL="277246" eaLnBrk="1" hangingPunct="1">
              <a:defRPr sz="1450">
                <a:solidFill>
                  <a:schemeClr val="accent1"/>
                </a:solidFill>
                <a:latin typeface="+mn-lt"/>
                <a:ea typeface="+mn-ea"/>
                <a:cs typeface="+mn-cs"/>
              </a:defRPr>
            </a:lvl2pPr>
            <a:lvl3pPr marL="554492" eaLnBrk="1" hangingPunct="1">
              <a:defRPr sz="1450">
                <a:solidFill>
                  <a:schemeClr val="accent1"/>
                </a:solidFill>
                <a:latin typeface="+mn-lt"/>
                <a:ea typeface="+mn-ea"/>
                <a:cs typeface="+mn-cs"/>
              </a:defRPr>
            </a:lvl3pPr>
            <a:lvl4pPr marL="831738" eaLnBrk="1" hangingPunct="1">
              <a:defRPr sz="1450">
                <a:solidFill>
                  <a:schemeClr val="accent1"/>
                </a:solidFill>
                <a:latin typeface="+mn-lt"/>
                <a:ea typeface="+mn-ea"/>
                <a:cs typeface="+mn-cs"/>
              </a:defRPr>
            </a:lvl4pPr>
            <a:lvl5pPr marL="1108984" eaLnBrk="1" hangingPunct="1">
              <a:defRPr sz="1450">
                <a:solidFill>
                  <a:schemeClr val="accent1"/>
                </a:solidFill>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l" defTabSz="914400">
              <a:lnSpc>
                <a:spcPct val="120000"/>
              </a:lnSpc>
            </a:pPr>
            <a:r>
              <a:rPr lang="en-US" sz="9800" u="sng" kern="0" dirty="0">
                <a:solidFill>
                  <a:srgbClr val="FFFFFF"/>
                </a:solidFill>
                <a:latin typeface="SDCC Display" pitchFamily="2" charset="0"/>
                <a:cs typeface="Arial"/>
              </a:rPr>
              <a:t>FEEDBACK</a:t>
            </a:r>
          </a:p>
          <a:p>
            <a:pPr algn="l" defTabSz="914400">
              <a:lnSpc>
                <a:spcPct val="120000"/>
              </a:lnSpc>
            </a:pPr>
            <a:r>
              <a:rPr lang="en-US" sz="7000" kern="0" dirty="0">
                <a:solidFill>
                  <a:srgbClr val="FFFFFF"/>
                </a:solidFill>
                <a:latin typeface="SDCC Display" pitchFamily="2" charset="0"/>
                <a:cs typeface="Arial"/>
              </a:rPr>
              <a:t>“Do Nothing” option was not acceptable, village needs change</a:t>
            </a:r>
          </a:p>
          <a:p>
            <a:pPr algn="l" defTabSz="914400">
              <a:lnSpc>
                <a:spcPct val="120000"/>
              </a:lnSpc>
            </a:pPr>
            <a:r>
              <a:rPr lang="en-US" sz="7000" kern="0" dirty="0" err="1">
                <a:solidFill>
                  <a:srgbClr val="FFFFFF"/>
                </a:solidFill>
                <a:latin typeface="SDCC Display" pitchFamily="2" charset="0"/>
                <a:cs typeface="Arial"/>
              </a:rPr>
              <a:t>Pedestrianisation</a:t>
            </a:r>
            <a:r>
              <a:rPr lang="en-US" sz="7000" kern="0" dirty="0">
                <a:solidFill>
                  <a:srgbClr val="FFFFFF"/>
                </a:solidFill>
                <a:latin typeface="SDCC Display" pitchFamily="2" charset="0"/>
                <a:cs typeface="Arial"/>
              </a:rPr>
              <a:t> was very popular but level of disruption was a concern</a:t>
            </a:r>
          </a:p>
          <a:p>
            <a:pPr algn="l" defTabSz="914400">
              <a:lnSpc>
                <a:spcPct val="120000"/>
              </a:lnSpc>
            </a:pPr>
            <a:r>
              <a:rPr lang="en-US" sz="7000" kern="0" dirty="0">
                <a:solidFill>
                  <a:srgbClr val="FFFFFF"/>
                </a:solidFill>
                <a:latin typeface="SDCC Display" pitchFamily="2" charset="0"/>
                <a:cs typeface="Arial"/>
              </a:rPr>
              <a:t>Bus Service through village divided opinion</a:t>
            </a:r>
          </a:p>
          <a:p>
            <a:pPr algn="l" defTabSz="914400">
              <a:lnSpc>
                <a:spcPct val="120000"/>
              </a:lnSpc>
            </a:pPr>
            <a:r>
              <a:rPr lang="en-US" sz="7000" kern="0" dirty="0">
                <a:solidFill>
                  <a:srgbClr val="FFFFFF"/>
                </a:solidFill>
                <a:latin typeface="SDCC Display" pitchFamily="2" charset="0"/>
                <a:cs typeface="Arial"/>
              </a:rPr>
              <a:t>People and community should be a the forefront of the plan</a:t>
            </a:r>
          </a:p>
        </p:txBody>
      </p:sp>
      <p:pic>
        <p:nvPicPr>
          <p:cNvPr id="7" name="Picture Placeholder 5" descr="A person standing in front of a projection screen&#10;&#10;AI-generated content may be incorrect.">
            <a:extLst>
              <a:ext uri="{FF2B5EF4-FFF2-40B4-BE49-F238E27FC236}">
                <a16:creationId xmlns:a16="http://schemas.microsoft.com/office/drawing/2014/main" id="{8D54BFB0-1576-8BD2-CA94-99B3A579C848}"/>
              </a:ext>
            </a:extLst>
          </p:cNvPr>
          <p:cNvPicPr>
            <a:picLocks noChangeAspect="1"/>
          </p:cNvPicPr>
          <p:nvPr/>
        </p:nvPicPr>
        <p:blipFill>
          <a:blip r:embed="rId2"/>
          <a:srcRect t="9110" b="9110"/>
          <a:stretch/>
        </p:blipFill>
        <p:spPr>
          <a:xfrm>
            <a:off x="13168548" y="2927963"/>
            <a:ext cx="9634574" cy="5909268"/>
          </a:xfrm>
          <a:prstGeom prst="roundRect">
            <a:avLst>
              <a:gd name="adj" fmla="val 10628"/>
            </a:avLst>
          </a:prstGeom>
        </p:spPr>
      </p:pic>
    </p:spTree>
    <p:extLst>
      <p:ext uri="{BB962C8B-B14F-4D97-AF65-F5344CB8AC3E}">
        <p14:creationId xmlns:p14="http://schemas.microsoft.com/office/powerpoint/2010/main" val="3391755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BBE59BBB-2145-005A-CD49-E4F7DDE438F8}"/>
              </a:ext>
            </a:extLst>
          </p:cNvPr>
          <p:cNvGraphicFramePr>
            <a:graphicFrameLocks noGrp="1"/>
          </p:cNvGraphicFramePr>
          <p:nvPr>
            <p:extLst>
              <p:ext uri="{D42A27DB-BD31-4B8C-83A1-F6EECF244321}">
                <p14:modId xmlns:p14="http://schemas.microsoft.com/office/powerpoint/2010/main" val="1089524241"/>
              </p:ext>
            </p:extLst>
          </p:nvPr>
        </p:nvGraphicFramePr>
        <p:xfrm>
          <a:off x="3306293" y="0"/>
          <a:ext cx="17769825" cy="11200672"/>
        </p:xfrm>
        <a:graphic>
          <a:graphicData uri="http://schemas.openxmlformats.org/drawingml/2006/table">
            <a:tbl>
              <a:tblPr firstRow="1" bandRow="1">
                <a:tableStyleId>{5C22544A-7EE6-4342-B048-85BDC9FD1C3A}</a:tableStyleId>
              </a:tblPr>
              <a:tblGrid>
                <a:gridCol w="3439320">
                  <a:extLst>
                    <a:ext uri="{9D8B030D-6E8A-4147-A177-3AD203B41FA5}">
                      <a16:colId xmlns:a16="http://schemas.microsoft.com/office/drawing/2014/main" val="2830755420"/>
                    </a:ext>
                  </a:extLst>
                </a:gridCol>
                <a:gridCol w="14330505">
                  <a:extLst>
                    <a:ext uri="{9D8B030D-6E8A-4147-A177-3AD203B41FA5}">
                      <a16:colId xmlns:a16="http://schemas.microsoft.com/office/drawing/2014/main" val="2400760440"/>
                    </a:ext>
                  </a:extLst>
                </a:gridCol>
              </a:tblGrid>
              <a:tr h="1600096">
                <a:tc gridSpan="2">
                  <a:txBody>
                    <a:bodyPr/>
                    <a:lstStyle/>
                    <a:p>
                      <a:pPr marL="0" marR="0" lvl="0" indent="0" algn="ctr">
                        <a:spcBef>
                          <a:spcPts val="0"/>
                        </a:spcBef>
                        <a:spcAft>
                          <a:spcPts val="0"/>
                        </a:spcAft>
                        <a:buNone/>
                      </a:pPr>
                      <a:r>
                        <a:rPr lang="en-GB" sz="5200" kern="1200" dirty="0">
                          <a:effectLst/>
                          <a:latin typeface="SDCC Display" pitchFamily="2" charset="0"/>
                        </a:rPr>
                        <a:t>Success Factors</a:t>
                      </a:r>
                      <a:endParaRPr lang="en-US" sz="5200" dirty="0">
                        <a:latin typeface="SDCC Display" pitchFamily="2" charset="0"/>
                      </a:endParaRPr>
                    </a:p>
                  </a:txBody>
                  <a:tcPr marL="0" marR="0" marT="0" marB="0" anchor="ctr"/>
                </a:tc>
                <a:tc hMerge="1">
                  <a:txBody>
                    <a:bodyPr/>
                    <a:lstStyle/>
                    <a:p>
                      <a:endParaRPr lang="en-US"/>
                    </a:p>
                  </a:txBody>
                  <a:tcPr marL="0" marR="0" marT="0" marB="0" anchor="ctr">
                    <a:solidFill>
                      <a:srgbClr val="98CC6E"/>
                    </a:solidFill>
                  </a:tcPr>
                </a:tc>
                <a:extLst>
                  <a:ext uri="{0D108BD9-81ED-4DB2-BD59-A6C34878D82A}">
                    <a16:rowId xmlns:a16="http://schemas.microsoft.com/office/drawing/2014/main" val="2731632732"/>
                  </a:ext>
                </a:extLst>
              </a:tr>
              <a:tr h="1600096">
                <a:tc>
                  <a:txBody>
                    <a:bodyPr/>
                    <a:lstStyle/>
                    <a:p>
                      <a:pPr marL="0" algn="l" defTabSz="685800" rtl="0" eaLnBrk="1" latinLnBrk="0" hangingPunct="1">
                        <a:spcBef>
                          <a:spcPts val="0"/>
                        </a:spcBef>
                        <a:spcAft>
                          <a:spcPts val="0"/>
                        </a:spcAft>
                      </a:pPr>
                      <a:endParaRPr lang="en-GB" sz="3000" kern="1200">
                        <a:solidFill>
                          <a:schemeClr val="dk1"/>
                        </a:solidFill>
                        <a:effectLst/>
                        <a:latin typeface="+mn-lt"/>
                        <a:ea typeface="+mn-ea"/>
                        <a:cs typeface="+mn-cs"/>
                      </a:endParaRPr>
                    </a:p>
                  </a:txBody>
                  <a:tcPr marL="0" marR="0"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3200" b="1" i="0" kern="1200" dirty="0">
                          <a:solidFill>
                            <a:schemeClr val="dk1"/>
                          </a:solidFill>
                          <a:effectLst/>
                          <a:latin typeface="SDCC Display" pitchFamily="2" charset="0"/>
                          <a:ea typeface="+mn-ea"/>
                          <a:cs typeface="+mn-cs"/>
                        </a:rPr>
                        <a:t>An Equitable Village</a:t>
                      </a:r>
                      <a:endParaRPr lang="en-GB" sz="3200" b="1" kern="1200" dirty="0">
                        <a:solidFill>
                          <a:schemeClr val="dk1"/>
                        </a:solidFill>
                        <a:effectLst/>
                        <a:latin typeface="SDCC Display" pitchFamily="2" charset="0"/>
                        <a:ea typeface="+mn-ea"/>
                        <a:cs typeface="+mn-cs"/>
                      </a:endParaRPr>
                    </a:p>
                  </a:txBody>
                  <a:tcPr marL="0" marR="0" marT="0" marB="0" anchor="ctr"/>
                </a:tc>
                <a:extLst>
                  <a:ext uri="{0D108BD9-81ED-4DB2-BD59-A6C34878D82A}">
                    <a16:rowId xmlns:a16="http://schemas.microsoft.com/office/drawing/2014/main" val="3291481455"/>
                  </a:ext>
                </a:extLst>
              </a:tr>
              <a:tr h="1600096">
                <a:tc>
                  <a:txBody>
                    <a:bodyPr/>
                    <a:lstStyle/>
                    <a:p>
                      <a:pPr marL="0" algn="l" defTabSz="685800" rtl="0" eaLnBrk="1" latinLnBrk="0" hangingPunct="1">
                        <a:spcBef>
                          <a:spcPts val="0"/>
                        </a:spcBef>
                        <a:spcAft>
                          <a:spcPts val="0"/>
                        </a:spcAft>
                      </a:pPr>
                      <a:endParaRPr lang="en-GB" sz="3000" kern="1200">
                        <a:solidFill>
                          <a:schemeClr val="dk1"/>
                        </a:solidFill>
                        <a:effectLst/>
                        <a:latin typeface="+mn-lt"/>
                        <a:ea typeface="+mn-ea"/>
                        <a:cs typeface="+mn-cs"/>
                      </a:endParaRPr>
                    </a:p>
                  </a:txBody>
                  <a:tcPr marL="0" marR="0"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3200" b="1" i="0" kern="1200" dirty="0">
                          <a:solidFill>
                            <a:schemeClr val="dk1"/>
                          </a:solidFill>
                          <a:effectLst/>
                          <a:latin typeface="SDCC Display" pitchFamily="2" charset="0"/>
                          <a:ea typeface="+mn-ea"/>
                          <a:cs typeface="+mn-cs"/>
                        </a:rPr>
                        <a:t>A Clear and Reliable Journey for Drivers and Public Transport</a:t>
                      </a:r>
                      <a:endParaRPr lang="en-GB" sz="3200" b="1" kern="1200" dirty="0">
                        <a:solidFill>
                          <a:schemeClr val="dk1"/>
                        </a:solidFill>
                        <a:effectLst/>
                        <a:latin typeface="SDCC Display" pitchFamily="2" charset="0"/>
                        <a:ea typeface="+mn-ea"/>
                        <a:cs typeface="+mn-cs"/>
                      </a:endParaRPr>
                    </a:p>
                  </a:txBody>
                  <a:tcPr marL="0" marR="0" marT="0" marB="0" anchor="ctr"/>
                </a:tc>
                <a:extLst>
                  <a:ext uri="{0D108BD9-81ED-4DB2-BD59-A6C34878D82A}">
                    <a16:rowId xmlns:a16="http://schemas.microsoft.com/office/drawing/2014/main" val="3615441167"/>
                  </a:ext>
                </a:extLst>
              </a:tr>
              <a:tr h="1600096">
                <a:tc>
                  <a:txBody>
                    <a:bodyPr/>
                    <a:lstStyle/>
                    <a:p>
                      <a:pPr marL="0" algn="l" defTabSz="685800" rtl="0" eaLnBrk="1" latinLnBrk="0" hangingPunct="1">
                        <a:spcBef>
                          <a:spcPts val="0"/>
                        </a:spcBef>
                        <a:spcAft>
                          <a:spcPts val="0"/>
                        </a:spcAft>
                      </a:pPr>
                      <a:endParaRPr lang="en-GB" sz="3000" kern="1200">
                        <a:solidFill>
                          <a:schemeClr val="dk1"/>
                        </a:solidFill>
                        <a:effectLst/>
                        <a:latin typeface="+mn-lt"/>
                        <a:ea typeface="+mn-ea"/>
                        <a:cs typeface="+mn-cs"/>
                      </a:endParaRPr>
                    </a:p>
                  </a:txBody>
                  <a:tcPr marL="0" marR="0"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3200" b="1" i="0" kern="1200" dirty="0">
                          <a:solidFill>
                            <a:schemeClr val="dk1"/>
                          </a:solidFill>
                          <a:effectLst/>
                          <a:latin typeface="SDCC Display" pitchFamily="2" charset="0"/>
                          <a:ea typeface="+mn-ea"/>
                          <a:cs typeface="+mn-cs"/>
                        </a:rPr>
                        <a:t>A Connected Village</a:t>
                      </a:r>
                      <a:endParaRPr lang="en-GB" sz="3200" b="1" kern="1200" dirty="0">
                        <a:solidFill>
                          <a:schemeClr val="dk1"/>
                        </a:solidFill>
                        <a:effectLst/>
                        <a:latin typeface="SDCC Display" pitchFamily="2" charset="0"/>
                        <a:ea typeface="+mn-ea"/>
                        <a:cs typeface="+mn-cs"/>
                      </a:endParaRPr>
                    </a:p>
                  </a:txBody>
                  <a:tcPr marL="0" marR="0" marT="0" marB="0" anchor="ctr"/>
                </a:tc>
                <a:extLst>
                  <a:ext uri="{0D108BD9-81ED-4DB2-BD59-A6C34878D82A}">
                    <a16:rowId xmlns:a16="http://schemas.microsoft.com/office/drawing/2014/main" val="2007190195"/>
                  </a:ext>
                </a:extLst>
              </a:tr>
              <a:tr h="1600096">
                <a:tc>
                  <a:txBody>
                    <a:bodyPr/>
                    <a:lstStyle/>
                    <a:p>
                      <a:pPr marL="0" algn="l" rtl="0" eaLnBrk="1" latinLnBrk="0" hangingPunct="1">
                        <a:spcBef>
                          <a:spcPts val="0"/>
                        </a:spcBef>
                        <a:spcAft>
                          <a:spcPts val="0"/>
                        </a:spcAft>
                      </a:pPr>
                      <a:endParaRPr lang="en-GB" sz="3000">
                        <a:effectLst/>
                      </a:endParaRPr>
                    </a:p>
                  </a:txBody>
                  <a:tcPr marL="0" marR="0"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3200" b="1" i="0" kern="1200" dirty="0">
                          <a:solidFill>
                            <a:schemeClr val="dk1"/>
                          </a:solidFill>
                          <a:effectLst/>
                          <a:latin typeface="SDCC Display" pitchFamily="2" charset="0"/>
                          <a:ea typeface="+mn-ea"/>
                          <a:cs typeface="+mn-cs"/>
                        </a:rPr>
                        <a:t>Using nature-based solutions to create a climate-resilient village</a:t>
                      </a:r>
                      <a:endParaRPr lang="en-US" sz="3200" b="1" kern="1200" dirty="0">
                        <a:solidFill>
                          <a:schemeClr val="dk1"/>
                        </a:solidFill>
                        <a:effectLst/>
                        <a:latin typeface="SDCC Display" pitchFamily="2" charset="0"/>
                        <a:ea typeface="+mn-ea"/>
                        <a:cs typeface="+mn-cs"/>
                      </a:endParaRPr>
                    </a:p>
                  </a:txBody>
                  <a:tcPr marL="0" marR="0" marT="0" marB="0" anchor="ctr"/>
                </a:tc>
                <a:extLst>
                  <a:ext uri="{0D108BD9-81ED-4DB2-BD59-A6C34878D82A}">
                    <a16:rowId xmlns:a16="http://schemas.microsoft.com/office/drawing/2014/main" val="775935468"/>
                  </a:ext>
                </a:extLst>
              </a:tr>
              <a:tr h="1600096">
                <a:tc>
                  <a:txBody>
                    <a:bodyPr/>
                    <a:lstStyle/>
                    <a:p>
                      <a:pPr marL="0" algn="l" rtl="0" eaLnBrk="1" latinLnBrk="0" hangingPunct="1">
                        <a:spcBef>
                          <a:spcPts val="0"/>
                        </a:spcBef>
                        <a:spcAft>
                          <a:spcPts val="0"/>
                        </a:spcAft>
                      </a:pPr>
                      <a:endParaRPr lang="en-GB" sz="3000">
                        <a:effectLst/>
                      </a:endParaRPr>
                    </a:p>
                  </a:txBody>
                  <a:tcPr marL="0" marR="0"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3200" b="1" i="0" kern="1200" dirty="0">
                          <a:solidFill>
                            <a:schemeClr val="dk1"/>
                          </a:solidFill>
                          <a:effectLst/>
                          <a:latin typeface="SDCC Display" pitchFamily="2" charset="0"/>
                          <a:ea typeface="+mn-ea"/>
                          <a:cs typeface="+mn-cs"/>
                        </a:rPr>
                        <a:t>To weave the rich and diverse stories of Tallaght into a living heritage experience</a:t>
                      </a:r>
                      <a:endParaRPr lang="en-GB" sz="3200" b="1" kern="1200" dirty="0">
                        <a:solidFill>
                          <a:schemeClr val="dk1"/>
                        </a:solidFill>
                        <a:effectLst/>
                        <a:latin typeface="SDCC Display" pitchFamily="2" charset="0"/>
                        <a:ea typeface="+mn-ea"/>
                        <a:cs typeface="+mn-cs"/>
                      </a:endParaRPr>
                    </a:p>
                  </a:txBody>
                  <a:tcPr marL="0" marR="0" marT="0" marB="0" anchor="ctr"/>
                </a:tc>
                <a:extLst>
                  <a:ext uri="{0D108BD9-81ED-4DB2-BD59-A6C34878D82A}">
                    <a16:rowId xmlns:a16="http://schemas.microsoft.com/office/drawing/2014/main" val="848100430"/>
                  </a:ext>
                </a:extLst>
              </a:tr>
              <a:tr h="1600096">
                <a:tc>
                  <a:txBody>
                    <a:bodyPr/>
                    <a:lstStyle/>
                    <a:p>
                      <a:pPr marL="0" algn="l" rtl="0" eaLnBrk="1" latinLnBrk="0" hangingPunct="1">
                        <a:spcBef>
                          <a:spcPts val="0"/>
                        </a:spcBef>
                        <a:spcAft>
                          <a:spcPts val="0"/>
                        </a:spcAft>
                      </a:pPr>
                      <a:endParaRPr lang="en-GB" sz="3000">
                        <a:effectLst/>
                      </a:endParaRPr>
                    </a:p>
                  </a:txBody>
                  <a:tcPr marL="0" marR="0"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3200" b="1" i="0" kern="1200" dirty="0">
                          <a:solidFill>
                            <a:schemeClr val="dk1"/>
                          </a:solidFill>
                          <a:effectLst/>
                          <a:latin typeface="SDCC Display" pitchFamily="2" charset="0"/>
                          <a:ea typeface="+mn-ea"/>
                          <a:cs typeface="+mn-cs"/>
                        </a:rPr>
                        <a:t>A Village Where Everyone Feels Safe and Comfortable</a:t>
                      </a:r>
                      <a:endParaRPr lang="en-US" sz="3200" b="1" kern="1200" dirty="0">
                        <a:solidFill>
                          <a:schemeClr val="dk1"/>
                        </a:solidFill>
                        <a:effectLst/>
                        <a:latin typeface="SDCC Display" pitchFamily="2" charset="0"/>
                        <a:ea typeface="+mn-ea"/>
                        <a:cs typeface="+mn-cs"/>
                      </a:endParaRPr>
                    </a:p>
                  </a:txBody>
                  <a:tcPr marL="0" marR="0" marT="0" marB="0" anchor="ctr"/>
                </a:tc>
                <a:extLst>
                  <a:ext uri="{0D108BD9-81ED-4DB2-BD59-A6C34878D82A}">
                    <a16:rowId xmlns:a16="http://schemas.microsoft.com/office/drawing/2014/main" val="410845075"/>
                  </a:ext>
                </a:extLst>
              </a:tr>
            </a:tbl>
          </a:graphicData>
        </a:graphic>
      </p:graphicFrame>
      <p:grpSp>
        <p:nvGrpSpPr>
          <p:cNvPr id="15" name="Group 14">
            <a:extLst>
              <a:ext uri="{FF2B5EF4-FFF2-40B4-BE49-F238E27FC236}">
                <a16:creationId xmlns:a16="http://schemas.microsoft.com/office/drawing/2014/main" id="{39C725F4-780A-A355-7E2A-CF6C27825CEE}"/>
              </a:ext>
            </a:extLst>
          </p:cNvPr>
          <p:cNvGrpSpPr/>
          <p:nvPr/>
        </p:nvGrpSpPr>
        <p:grpSpPr>
          <a:xfrm>
            <a:off x="4181415" y="5674179"/>
            <a:ext cx="1513283" cy="766284"/>
            <a:chOff x="2485770" y="3740915"/>
            <a:chExt cx="756691" cy="383167"/>
          </a:xfrm>
        </p:grpSpPr>
        <p:pic>
          <p:nvPicPr>
            <p:cNvPr id="16" name="Picture 10" descr="Icon&#10;&#10;Description automatically generated">
              <a:extLst>
                <a:ext uri="{FF2B5EF4-FFF2-40B4-BE49-F238E27FC236}">
                  <a16:creationId xmlns:a16="http://schemas.microsoft.com/office/drawing/2014/main" id="{BA91311A-FD81-F76E-E5E6-3F77820EFCC8}"/>
                </a:ext>
              </a:extLst>
            </p:cNvPr>
            <p:cNvPicPr>
              <a:picLocks noChangeAspect="1"/>
            </p:cNvPicPr>
            <p:nvPr/>
          </p:nvPicPr>
          <p:blipFill>
            <a:blip r:embed="rId2"/>
            <a:stretch>
              <a:fillRect/>
            </a:stretch>
          </p:blipFill>
          <p:spPr>
            <a:xfrm>
              <a:off x="2485770" y="3740915"/>
              <a:ext cx="402959" cy="383167"/>
            </a:xfrm>
            <a:prstGeom prst="rect">
              <a:avLst/>
            </a:prstGeom>
            <a:ln>
              <a:noFill/>
            </a:ln>
          </p:spPr>
        </p:pic>
        <p:grpSp>
          <p:nvGrpSpPr>
            <p:cNvPr id="17" name="Graphic 13" descr="Walk with solid fill">
              <a:extLst>
                <a:ext uri="{FF2B5EF4-FFF2-40B4-BE49-F238E27FC236}">
                  <a16:creationId xmlns:a16="http://schemas.microsoft.com/office/drawing/2014/main" id="{30E47EE3-414D-229D-63FC-FC3EA3550ABC}"/>
                </a:ext>
              </a:extLst>
            </p:cNvPr>
            <p:cNvGrpSpPr/>
            <p:nvPr/>
          </p:nvGrpSpPr>
          <p:grpSpPr>
            <a:xfrm>
              <a:off x="3009410" y="3762533"/>
              <a:ext cx="233051" cy="339929"/>
              <a:chOff x="4688776" y="3246525"/>
              <a:chExt cx="233051" cy="339929"/>
            </a:xfrm>
            <a:solidFill>
              <a:schemeClr val="bg1">
                <a:lumMod val="50000"/>
              </a:schemeClr>
            </a:solidFill>
          </p:grpSpPr>
          <p:sp>
            <p:nvSpPr>
              <p:cNvPr id="18" name="Freeform: Shape 9">
                <a:extLst>
                  <a:ext uri="{FF2B5EF4-FFF2-40B4-BE49-F238E27FC236}">
                    <a16:creationId xmlns:a16="http://schemas.microsoft.com/office/drawing/2014/main" id="{FDAFC592-034F-438B-DF10-9550DF96BDEA}"/>
                  </a:ext>
                </a:extLst>
              </p:cNvPr>
              <p:cNvSpPr/>
              <p:nvPr/>
            </p:nvSpPr>
            <p:spPr>
              <a:xfrm>
                <a:off x="4792860" y="3246525"/>
                <a:ext cx="66541" cy="63242"/>
              </a:xfrm>
              <a:custGeom>
                <a:avLst/>
                <a:gdLst>
                  <a:gd name="connsiteX0" fmla="*/ 66541 w 66541"/>
                  <a:gd name="connsiteY0" fmla="*/ 31621 h 63242"/>
                  <a:gd name="connsiteX1" fmla="*/ 33271 w 66541"/>
                  <a:gd name="connsiteY1" fmla="*/ 63243 h 63242"/>
                  <a:gd name="connsiteX2" fmla="*/ 0 w 66541"/>
                  <a:gd name="connsiteY2" fmla="*/ 31621 h 63242"/>
                  <a:gd name="connsiteX3" fmla="*/ 33271 w 66541"/>
                  <a:gd name="connsiteY3" fmla="*/ 0 h 63242"/>
                  <a:gd name="connsiteX4" fmla="*/ 66541 w 66541"/>
                  <a:gd name="connsiteY4" fmla="*/ 31621 h 63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41" h="63242">
                    <a:moveTo>
                      <a:pt x="66541" y="31621"/>
                    </a:moveTo>
                    <a:cubicBezTo>
                      <a:pt x="66541" y="49085"/>
                      <a:pt x="51646" y="63243"/>
                      <a:pt x="33271" y="63243"/>
                    </a:cubicBezTo>
                    <a:cubicBezTo>
                      <a:pt x="14896" y="63243"/>
                      <a:pt x="0" y="49085"/>
                      <a:pt x="0" y="31621"/>
                    </a:cubicBezTo>
                    <a:cubicBezTo>
                      <a:pt x="0" y="14157"/>
                      <a:pt x="14896" y="0"/>
                      <a:pt x="33271" y="0"/>
                    </a:cubicBezTo>
                    <a:cubicBezTo>
                      <a:pt x="51646" y="0"/>
                      <a:pt x="66541" y="14157"/>
                      <a:pt x="66541" y="31621"/>
                    </a:cubicBezTo>
                    <a:close/>
                  </a:path>
                </a:pathLst>
              </a:custGeom>
              <a:solidFill>
                <a:schemeClr val="bg1">
                  <a:lumMod val="50000"/>
                </a:schemeClr>
              </a:solidFill>
              <a:ln w="4068" cap="flat">
                <a:noFill/>
                <a:prstDash val="solid"/>
                <a:miter/>
              </a:ln>
            </p:spPr>
            <p:txBody>
              <a:bodyPr rtlCol="0" anchor="ctr"/>
              <a:lstStyle/>
              <a:p>
                <a:endParaRPr lang="en-GB" sz="3600"/>
              </a:p>
            </p:txBody>
          </p:sp>
          <p:sp>
            <p:nvSpPr>
              <p:cNvPr id="19" name="Freeform: Shape 10">
                <a:extLst>
                  <a:ext uri="{FF2B5EF4-FFF2-40B4-BE49-F238E27FC236}">
                    <a16:creationId xmlns:a16="http://schemas.microsoft.com/office/drawing/2014/main" id="{8B3E6C62-54FA-362F-2BAE-77741CF0381D}"/>
                  </a:ext>
                </a:extLst>
              </p:cNvPr>
              <p:cNvSpPr/>
              <p:nvPr/>
            </p:nvSpPr>
            <p:spPr>
              <a:xfrm>
                <a:off x="4688776" y="3317673"/>
                <a:ext cx="233051" cy="268781"/>
              </a:xfrm>
              <a:custGeom>
                <a:avLst/>
                <a:gdLst>
                  <a:gd name="connsiteX0" fmla="*/ 221779 w 233051"/>
                  <a:gd name="connsiteY0" fmla="*/ 83797 h 268781"/>
                  <a:gd name="connsiteX1" fmla="*/ 178943 w 233051"/>
                  <a:gd name="connsiteY1" fmla="*/ 70357 h 268781"/>
                  <a:gd name="connsiteX2" fmla="*/ 154406 w 233051"/>
                  <a:gd name="connsiteY2" fmla="*/ 16601 h 268781"/>
                  <a:gd name="connsiteX3" fmla="*/ 125294 w 233051"/>
                  <a:gd name="connsiteY3" fmla="*/ 0 h 268781"/>
                  <a:gd name="connsiteX4" fmla="*/ 111154 w 233051"/>
                  <a:gd name="connsiteY4" fmla="*/ 3162 h 268781"/>
                  <a:gd name="connsiteX5" fmla="*/ 52931 w 233051"/>
                  <a:gd name="connsiteY5" fmla="*/ 24902 h 268781"/>
                  <a:gd name="connsiteX6" fmla="*/ 43781 w 233051"/>
                  <a:gd name="connsiteY6" fmla="*/ 33598 h 268781"/>
                  <a:gd name="connsiteX7" fmla="*/ 22987 w 233051"/>
                  <a:gd name="connsiteY7" fmla="*/ 81030 h 268781"/>
                  <a:gd name="connsiteX8" fmla="*/ 32137 w 233051"/>
                  <a:gd name="connsiteY8" fmla="*/ 101584 h 268781"/>
                  <a:gd name="connsiteX9" fmla="*/ 38375 w 233051"/>
                  <a:gd name="connsiteY9" fmla="*/ 102769 h 268781"/>
                  <a:gd name="connsiteX10" fmla="*/ 53762 w 233051"/>
                  <a:gd name="connsiteY10" fmla="*/ 92888 h 268781"/>
                  <a:gd name="connsiteX11" fmla="*/ 70814 w 233051"/>
                  <a:gd name="connsiteY11" fmla="*/ 51780 h 268781"/>
                  <a:gd name="connsiteX12" fmla="*/ 88281 w 233051"/>
                  <a:gd name="connsiteY12" fmla="*/ 45456 h 268781"/>
                  <a:gd name="connsiteX13" fmla="*/ 59585 w 233051"/>
                  <a:gd name="connsiteY13" fmla="*/ 178661 h 268781"/>
                  <a:gd name="connsiteX14" fmla="*/ 3856 w 233051"/>
                  <a:gd name="connsiteY14" fmla="*/ 243089 h 268781"/>
                  <a:gd name="connsiteX15" fmla="*/ 5936 w 233051"/>
                  <a:gd name="connsiteY15" fmla="*/ 265224 h 268781"/>
                  <a:gd name="connsiteX16" fmla="*/ 16333 w 233051"/>
                  <a:gd name="connsiteY16" fmla="*/ 268781 h 268781"/>
                  <a:gd name="connsiteX17" fmla="*/ 29225 w 233051"/>
                  <a:gd name="connsiteY17" fmla="*/ 262852 h 268781"/>
                  <a:gd name="connsiteX18" fmla="*/ 87449 w 233051"/>
                  <a:gd name="connsiteY18" fmla="*/ 195657 h 268781"/>
                  <a:gd name="connsiteX19" fmla="*/ 90776 w 233051"/>
                  <a:gd name="connsiteY19" fmla="*/ 188937 h 268781"/>
                  <a:gd name="connsiteX20" fmla="*/ 100757 w 233051"/>
                  <a:gd name="connsiteY20" fmla="*/ 143087 h 268781"/>
                  <a:gd name="connsiteX21" fmla="*/ 145673 w 233051"/>
                  <a:gd name="connsiteY21" fmla="*/ 173917 h 268781"/>
                  <a:gd name="connsiteX22" fmla="*/ 145673 w 233051"/>
                  <a:gd name="connsiteY22" fmla="*/ 252971 h 268781"/>
                  <a:gd name="connsiteX23" fmla="*/ 162308 w 233051"/>
                  <a:gd name="connsiteY23" fmla="*/ 268781 h 268781"/>
                  <a:gd name="connsiteX24" fmla="*/ 178943 w 233051"/>
                  <a:gd name="connsiteY24" fmla="*/ 252971 h 268781"/>
                  <a:gd name="connsiteX25" fmla="*/ 178943 w 233051"/>
                  <a:gd name="connsiteY25" fmla="*/ 166012 h 268781"/>
                  <a:gd name="connsiteX26" fmla="*/ 172289 w 233051"/>
                  <a:gd name="connsiteY26" fmla="*/ 153363 h 268781"/>
                  <a:gd name="connsiteX27" fmla="*/ 131949 w 233051"/>
                  <a:gd name="connsiteY27" fmla="*/ 125300 h 268781"/>
                  <a:gd name="connsiteX28" fmla="*/ 143177 w 233051"/>
                  <a:gd name="connsiteY28" fmla="*/ 71939 h 268781"/>
                  <a:gd name="connsiteX29" fmla="*/ 151079 w 233051"/>
                  <a:gd name="connsiteY29" fmla="*/ 89330 h 268781"/>
                  <a:gd name="connsiteX30" fmla="*/ 161060 w 233051"/>
                  <a:gd name="connsiteY30" fmla="*/ 98026 h 268781"/>
                  <a:gd name="connsiteX31" fmla="*/ 210966 w 233051"/>
                  <a:gd name="connsiteY31" fmla="*/ 113837 h 268781"/>
                  <a:gd name="connsiteX32" fmla="*/ 216373 w 233051"/>
                  <a:gd name="connsiteY32" fmla="*/ 114627 h 268781"/>
                  <a:gd name="connsiteX33" fmla="*/ 232176 w 233051"/>
                  <a:gd name="connsiteY33" fmla="*/ 103955 h 268781"/>
                  <a:gd name="connsiteX34" fmla="*/ 221779 w 233051"/>
                  <a:gd name="connsiteY34" fmla="*/ 83797 h 26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3051" h="268781">
                    <a:moveTo>
                      <a:pt x="221779" y="83797"/>
                    </a:moveTo>
                    <a:lnTo>
                      <a:pt x="178943" y="70357"/>
                    </a:lnTo>
                    <a:cubicBezTo>
                      <a:pt x="178943" y="70357"/>
                      <a:pt x="155238" y="18182"/>
                      <a:pt x="154406" y="16601"/>
                    </a:cubicBezTo>
                    <a:cubicBezTo>
                      <a:pt x="148584" y="6720"/>
                      <a:pt x="137771" y="0"/>
                      <a:pt x="125294" y="0"/>
                    </a:cubicBezTo>
                    <a:cubicBezTo>
                      <a:pt x="120304" y="0"/>
                      <a:pt x="115313" y="1186"/>
                      <a:pt x="111154" y="3162"/>
                    </a:cubicBezTo>
                    <a:lnTo>
                      <a:pt x="52931" y="24902"/>
                    </a:lnTo>
                    <a:cubicBezTo>
                      <a:pt x="48772" y="26483"/>
                      <a:pt x="45445" y="29645"/>
                      <a:pt x="43781" y="33598"/>
                    </a:cubicBezTo>
                    <a:lnTo>
                      <a:pt x="22987" y="81030"/>
                    </a:lnTo>
                    <a:cubicBezTo>
                      <a:pt x="19660" y="88935"/>
                      <a:pt x="23403" y="98421"/>
                      <a:pt x="32137" y="101584"/>
                    </a:cubicBezTo>
                    <a:cubicBezTo>
                      <a:pt x="34216" y="102374"/>
                      <a:pt x="36295" y="102769"/>
                      <a:pt x="38375" y="102769"/>
                    </a:cubicBezTo>
                    <a:cubicBezTo>
                      <a:pt x="45029" y="102769"/>
                      <a:pt x="51267" y="99212"/>
                      <a:pt x="53762" y="92888"/>
                    </a:cubicBezTo>
                    <a:lnTo>
                      <a:pt x="70814" y="51780"/>
                    </a:lnTo>
                    <a:lnTo>
                      <a:pt x="88281" y="45456"/>
                    </a:lnTo>
                    <a:lnTo>
                      <a:pt x="59585" y="178661"/>
                    </a:lnTo>
                    <a:lnTo>
                      <a:pt x="3856" y="243089"/>
                    </a:lnTo>
                    <a:cubicBezTo>
                      <a:pt x="-1966" y="249809"/>
                      <a:pt x="-1134" y="259690"/>
                      <a:pt x="5936" y="265224"/>
                    </a:cubicBezTo>
                    <a:cubicBezTo>
                      <a:pt x="8847" y="267596"/>
                      <a:pt x="12590" y="268781"/>
                      <a:pt x="16333" y="268781"/>
                    </a:cubicBezTo>
                    <a:cubicBezTo>
                      <a:pt x="21324" y="268781"/>
                      <a:pt x="25898" y="266805"/>
                      <a:pt x="29225" y="262852"/>
                    </a:cubicBezTo>
                    <a:lnTo>
                      <a:pt x="87449" y="195657"/>
                    </a:lnTo>
                    <a:cubicBezTo>
                      <a:pt x="89113" y="193681"/>
                      <a:pt x="90360" y="191309"/>
                      <a:pt x="90776" y="188937"/>
                    </a:cubicBezTo>
                    <a:lnTo>
                      <a:pt x="100757" y="143087"/>
                    </a:lnTo>
                    <a:lnTo>
                      <a:pt x="145673" y="173917"/>
                    </a:lnTo>
                    <a:lnTo>
                      <a:pt x="145673" y="252971"/>
                    </a:lnTo>
                    <a:cubicBezTo>
                      <a:pt x="145673" y="261667"/>
                      <a:pt x="153159" y="268781"/>
                      <a:pt x="162308" y="268781"/>
                    </a:cubicBezTo>
                    <a:cubicBezTo>
                      <a:pt x="171457" y="268781"/>
                      <a:pt x="178943" y="261667"/>
                      <a:pt x="178943" y="252971"/>
                    </a:cubicBezTo>
                    <a:lnTo>
                      <a:pt x="178943" y="166012"/>
                    </a:lnTo>
                    <a:cubicBezTo>
                      <a:pt x="178943" y="160874"/>
                      <a:pt x="176448" y="156130"/>
                      <a:pt x="172289" y="153363"/>
                    </a:cubicBezTo>
                    <a:lnTo>
                      <a:pt x="131949" y="125300"/>
                    </a:lnTo>
                    <a:lnTo>
                      <a:pt x="143177" y="71939"/>
                    </a:lnTo>
                    <a:lnTo>
                      <a:pt x="151079" y="89330"/>
                    </a:lnTo>
                    <a:cubicBezTo>
                      <a:pt x="153159" y="93283"/>
                      <a:pt x="156486" y="96445"/>
                      <a:pt x="161060" y="98026"/>
                    </a:cubicBezTo>
                    <a:lnTo>
                      <a:pt x="210966" y="113837"/>
                    </a:lnTo>
                    <a:cubicBezTo>
                      <a:pt x="212630" y="114232"/>
                      <a:pt x="214293" y="114627"/>
                      <a:pt x="216373" y="114627"/>
                    </a:cubicBezTo>
                    <a:cubicBezTo>
                      <a:pt x="223443" y="114627"/>
                      <a:pt x="229681" y="110279"/>
                      <a:pt x="232176" y="103955"/>
                    </a:cubicBezTo>
                    <a:cubicBezTo>
                      <a:pt x="235088" y="95655"/>
                      <a:pt x="230513" y="86563"/>
                      <a:pt x="221779" y="83797"/>
                    </a:cubicBezTo>
                    <a:close/>
                  </a:path>
                </a:pathLst>
              </a:custGeom>
              <a:solidFill>
                <a:schemeClr val="bg1">
                  <a:lumMod val="50000"/>
                </a:schemeClr>
              </a:solidFill>
              <a:ln w="4068" cap="flat">
                <a:noFill/>
                <a:prstDash val="solid"/>
                <a:miter/>
              </a:ln>
            </p:spPr>
            <p:txBody>
              <a:bodyPr rtlCol="0" anchor="ctr"/>
              <a:lstStyle/>
              <a:p>
                <a:endParaRPr lang="en-GB" sz="3600"/>
              </a:p>
            </p:txBody>
          </p:sp>
        </p:grpSp>
      </p:grpSp>
      <p:sp>
        <p:nvSpPr>
          <p:cNvPr id="20" name="Freeform: Shape 23">
            <a:extLst>
              <a:ext uri="{FF2B5EF4-FFF2-40B4-BE49-F238E27FC236}">
                <a16:creationId xmlns:a16="http://schemas.microsoft.com/office/drawing/2014/main" id="{EE3CD224-9CE0-4C0F-B25D-66EAA934522D}"/>
              </a:ext>
            </a:extLst>
          </p:cNvPr>
          <p:cNvSpPr/>
          <p:nvPr/>
        </p:nvSpPr>
        <p:spPr>
          <a:xfrm>
            <a:off x="4872098" y="5636954"/>
            <a:ext cx="65959" cy="79765"/>
          </a:xfrm>
          <a:custGeom>
            <a:avLst/>
            <a:gdLst>
              <a:gd name="connsiteX0" fmla="*/ 28344 w 28344"/>
              <a:gd name="connsiteY0" fmla="*/ 32424 h 32423"/>
              <a:gd name="connsiteX1" fmla="*/ 16062 w 28344"/>
              <a:gd name="connsiteY1" fmla="*/ 32424 h 32423"/>
              <a:gd name="connsiteX2" fmla="*/ 0 w 28344"/>
              <a:gd name="connsiteY2" fmla="*/ 32424 h 32423"/>
              <a:gd name="connsiteX3" fmla="*/ 0 w 28344"/>
              <a:gd name="connsiteY3" fmla="*/ 0 h 32423"/>
              <a:gd name="connsiteX4" fmla="*/ 16062 w 28344"/>
              <a:gd name="connsiteY4" fmla="*/ 0 h 32423"/>
              <a:gd name="connsiteX5" fmla="*/ 28344 w 28344"/>
              <a:gd name="connsiteY5" fmla="*/ 0 h 32423"/>
              <a:gd name="connsiteX6" fmla="*/ 28344 w 28344"/>
              <a:gd name="connsiteY6" fmla="*/ 32424 h 3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44" h="32423">
                <a:moveTo>
                  <a:pt x="28344" y="32424"/>
                </a:moveTo>
                <a:lnTo>
                  <a:pt x="16062" y="32424"/>
                </a:lnTo>
                <a:cubicBezTo>
                  <a:pt x="10393" y="32424"/>
                  <a:pt x="5196" y="32424"/>
                  <a:pt x="0" y="32424"/>
                </a:cubicBezTo>
                <a:lnTo>
                  <a:pt x="0" y="0"/>
                </a:lnTo>
                <a:cubicBezTo>
                  <a:pt x="4724" y="0"/>
                  <a:pt x="10393" y="0"/>
                  <a:pt x="16062" y="0"/>
                </a:cubicBezTo>
                <a:lnTo>
                  <a:pt x="28344" y="0"/>
                </a:lnTo>
                <a:lnTo>
                  <a:pt x="28344" y="32424"/>
                </a:lnTo>
                <a:close/>
              </a:path>
            </a:pathLst>
          </a:custGeom>
          <a:solidFill>
            <a:schemeClr val="bg1">
              <a:lumMod val="50000"/>
            </a:schemeClr>
          </a:solidFill>
          <a:ln w="4663" cap="flat">
            <a:noFill/>
            <a:prstDash val="solid"/>
            <a:miter/>
          </a:ln>
        </p:spPr>
        <p:txBody>
          <a:bodyPr rtlCol="0" anchor="ctr"/>
          <a:lstStyle/>
          <a:p>
            <a:endParaRPr lang="en-GB" sz="3600"/>
          </a:p>
        </p:txBody>
      </p:sp>
      <p:sp>
        <p:nvSpPr>
          <p:cNvPr id="21" name="Freeform: Shape 24">
            <a:extLst>
              <a:ext uri="{FF2B5EF4-FFF2-40B4-BE49-F238E27FC236}">
                <a16:creationId xmlns:a16="http://schemas.microsoft.com/office/drawing/2014/main" id="{96218C89-22A0-24FB-6F81-A32A03051E58}"/>
              </a:ext>
            </a:extLst>
          </p:cNvPr>
          <p:cNvSpPr/>
          <p:nvPr/>
        </p:nvSpPr>
        <p:spPr>
          <a:xfrm>
            <a:off x="4983131" y="5635626"/>
            <a:ext cx="67057" cy="81095"/>
          </a:xfrm>
          <a:custGeom>
            <a:avLst/>
            <a:gdLst>
              <a:gd name="connsiteX0" fmla="*/ 0 w 28816"/>
              <a:gd name="connsiteY0" fmla="*/ 32964 h 32964"/>
              <a:gd name="connsiteX1" fmla="*/ 0 w 28816"/>
              <a:gd name="connsiteY1" fmla="*/ 540 h 32964"/>
              <a:gd name="connsiteX2" fmla="*/ 27872 w 28816"/>
              <a:gd name="connsiteY2" fmla="*/ 0 h 32964"/>
              <a:gd name="connsiteX3" fmla="*/ 28817 w 28816"/>
              <a:gd name="connsiteY3" fmla="*/ 32424 h 32964"/>
              <a:gd name="connsiteX4" fmla="*/ 0 w 28816"/>
              <a:gd name="connsiteY4" fmla="*/ 32964 h 32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16" h="32964">
                <a:moveTo>
                  <a:pt x="0" y="32964"/>
                </a:moveTo>
                <a:lnTo>
                  <a:pt x="0" y="540"/>
                </a:lnTo>
                <a:cubicBezTo>
                  <a:pt x="10393" y="540"/>
                  <a:pt x="19369" y="540"/>
                  <a:pt x="27872" y="0"/>
                </a:cubicBezTo>
                <a:lnTo>
                  <a:pt x="28817" y="32424"/>
                </a:lnTo>
                <a:cubicBezTo>
                  <a:pt x="19841" y="32964"/>
                  <a:pt x="10393" y="32964"/>
                  <a:pt x="0" y="32964"/>
                </a:cubicBezTo>
                <a:close/>
              </a:path>
            </a:pathLst>
          </a:custGeom>
          <a:solidFill>
            <a:schemeClr val="bg1">
              <a:lumMod val="50000"/>
            </a:schemeClr>
          </a:solidFill>
          <a:ln w="4663" cap="flat">
            <a:noFill/>
            <a:prstDash val="solid"/>
            <a:miter/>
          </a:ln>
        </p:spPr>
        <p:txBody>
          <a:bodyPr rtlCol="0" anchor="ctr"/>
          <a:lstStyle/>
          <a:p>
            <a:endParaRPr lang="en-GB" sz="3600"/>
          </a:p>
        </p:txBody>
      </p:sp>
      <p:sp>
        <p:nvSpPr>
          <p:cNvPr id="22" name="Freeform: Shape 25">
            <a:extLst>
              <a:ext uri="{FF2B5EF4-FFF2-40B4-BE49-F238E27FC236}">
                <a16:creationId xmlns:a16="http://schemas.microsoft.com/office/drawing/2014/main" id="{F14F185C-04EE-DC94-0465-57A564767188}"/>
              </a:ext>
            </a:extLst>
          </p:cNvPr>
          <p:cNvSpPr/>
          <p:nvPr/>
        </p:nvSpPr>
        <p:spPr>
          <a:xfrm>
            <a:off x="5090866" y="5627647"/>
            <a:ext cx="70357" cy="85083"/>
          </a:xfrm>
          <a:custGeom>
            <a:avLst/>
            <a:gdLst>
              <a:gd name="connsiteX0" fmla="*/ 1417 w 30234"/>
              <a:gd name="connsiteY0" fmla="*/ 34585 h 34585"/>
              <a:gd name="connsiteX1" fmla="*/ 0 w 30234"/>
              <a:gd name="connsiteY1" fmla="*/ 2162 h 34585"/>
              <a:gd name="connsiteX2" fmla="*/ 27400 w 30234"/>
              <a:gd name="connsiteY2" fmla="*/ 0 h 34585"/>
              <a:gd name="connsiteX3" fmla="*/ 30234 w 30234"/>
              <a:gd name="connsiteY3" fmla="*/ 32424 h 34585"/>
              <a:gd name="connsiteX4" fmla="*/ 1417 w 30234"/>
              <a:gd name="connsiteY4" fmla="*/ 34585 h 34585"/>
              <a:gd name="connsiteX5" fmla="*/ 1417 w 30234"/>
              <a:gd name="connsiteY5" fmla="*/ 34585 h 3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4" h="34585">
                <a:moveTo>
                  <a:pt x="1417" y="34585"/>
                </a:moveTo>
                <a:lnTo>
                  <a:pt x="0" y="2162"/>
                </a:lnTo>
                <a:cubicBezTo>
                  <a:pt x="9921" y="1621"/>
                  <a:pt x="19369" y="1081"/>
                  <a:pt x="27400" y="0"/>
                </a:cubicBezTo>
                <a:lnTo>
                  <a:pt x="30234" y="32424"/>
                </a:lnTo>
                <a:cubicBezTo>
                  <a:pt x="21731" y="33505"/>
                  <a:pt x="11810" y="34045"/>
                  <a:pt x="1417" y="34585"/>
                </a:cubicBezTo>
                <a:lnTo>
                  <a:pt x="1417" y="34585"/>
                </a:lnTo>
                <a:close/>
              </a:path>
            </a:pathLst>
          </a:custGeom>
          <a:solidFill>
            <a:schemeClr val="bg1">
              <a:lumMod val="50000"/>
            </a:schemeClr>
          </a:solidFill>
          <a:ln w="4663" cap="flat">
            <a:noFill/>
            <a:prstDash val="solid"/>
            <a:miter/>
          </a:ln>
        </p:spPr>
        <p:txBody>
          <a:bodyPr rtlCol="0" anchor="ctr"/>
          <a:lstStyle/>
          <a:p>
            <a:endParaRPr lang="en-GB" sz="3600"/>
          </a:p>
        </p:txBody>
      </p:sp>
      <p:sp>
        <p:nvSpPr>
          <p:cNvPr id="23" name="Freeform: Shape 26">
            <a:extLst>
              <a:ext uri="{FF2B5EF4-FFF2-40B4-BE49-F238E27FC236}">
                <a16:creationId xmlns:a16="http://schemas.microsoft.com/office/drawing/2014/main" id="{E605E82D-42FB-3182-9EA7-78DFD968FA73}"/>
              </a:ext>
            </a:extLst>
          </p:cNvPr>
          <p:cNvSpPr/>
          <p:nvPr/>
        </p:nvSpPr>
        <p:spPr>
          <a:xfrm>
            <a:off x="5197503" y="5607706"/>
            <a:ext cx="78051" cy="93059"/>
          </a:xfrm>
          <a:custGeom>
            <a:avLst/>
            <a:gdLst>
              <a:gd name="connsiteX0" fmla="*/ 4252 w 33540"/>
              <a:gd name="connsiteY0" fmla="*/ 37828 h 37827"/>
              <a:gd name="connsiteX1" fmla="*/ 0 w 33540"/>
              <a:gd name="connsiteY1" fmla="*/ 5944 h 37827"/>
              <a:gd name="connsiteX2" fmla="*/ 25982 w 33540"/>
              <a:gd name="connsiteY2" fmla="*/ 0 h 37827"/>
              <a:gd name="connsiteX3" fmla="*/ 33541 w 33540"/>
              <a:gd name="connsiteY3" fmla="*/ 31343 h 37827"/>
              <a:gd name="connsiteX4" fmla="*/ 4252 w 33540"/>
              <a:gd name="connsiteY4" fmla="*/ 37828 h 37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0" h="37827">
                <a:moveTo>
                  <a:pt x="4252" y="37828"/>
                </a:moveTo>
                <a:lnTo>
                  <a:pt x="0" y="5944"/>
                </a:lnTo>
                <a:cubicBezTo>
                  <a:pt x="8976" y="4323"/>
                  <a:pt x="17479" y="2702"/>
                  <a:pt x="25982" y="0"/>
                </a:cubicBezTo>
                <a:lnTo>
                  <a:pt x="33541" y="31343"/>
                </a:lnTo>
                <a:cubicBezTo>
                  <a:pt x="23620" y="34045"/>
                  <a:pt x="14172" y="36207"/>
                  <a:pt x="4252" y="37828"/>
                </a:cubicBezTo>
                <a:close/>
              </a:path>
            </a:pathLst>
          </a:custGeom>
          <a:solidFill>
            <a:schemeClr val="bg1">
              <a:lumMod val="50000"/>
            </a:schemeClr>
          </a:solidFill>
          <a:ln w="4663" cap="flat">
            <a:noFill/>
            <a:prstDash val="solid"/>
            <a:miter/>
          </a:ln>
        </p:spPr>
        <p:txBody>
          <a:bodyPr rtlCol="0" anchor="ctr"/>
          <a:lstStyle/>
          <a:p>
            <a:endParaRPr lang="en-GB" sz="3600"/>
          </a:p>
        </p:txBody>
      </p:sp>
      <p:sp>
        <p:nvSpPr>
          <p:cNvPr id="24" name="Freeform: Shape 27">
            <a:extLst>
              <a:ext uri="{FF2B5EF4-FFF2-40B4-BE49-F238E27FC236}">
                <a16:creationId xmlns:a16="http://schemas.microsoft.com/office/drawing/2014/main" id="{067C8007-8134-AB51-1D0B-D0D308374CB6}"/>
              </a:ext>
            </a:extLst>
          </p:cNvPr>
          <p:cNvSpPr/>
          <p:nvPr/>
        </p:nvSpPr>
        <p:spPr>
          <a:xfrm>
            <a:off x="5295343" y="5559846"/>
            <a:ext cx="93442" cy="105025"/>
          </a:xfrm>
          <a:custGeom>
            <a:avLst/>
            <a:gdLst>
              <a:gd name="connsiteX0" fmla="*/ 11338 w 40154"/>
              <a:gd name="connsiteY0" fmla="*/ 42691 h 42691"/>
              <a:gd name="connsiteX1" fmla="*/ 0 w 40154"/>
              <a:gd name="connsiteY1" fmla="*/ 12970 h 42691"/>
              <a:gd name="connsiteX2" fmla="*/ 15117 w 40154"/>
              <a:gd name="connsiteY2" fmla="*/ 0 h 42691"/>
              <a:gd name="connsiteX3" fmla="*/ 40155 w 40154"/>
              <a:gd name="connsiteY3" fmla="*/ 15672 h 42691"/>
              <a:gd name="connsiteX4" fmla="*/ 11338 w 40154"/>
              <a:gd name="connsiteY4" fmla="*/ 42691 h 42691"/>
              <a:gd name="connsiteX5" fmla="*/ 11338 w 40154"/>
              <a:gd name="connsiteY5" fmla="*/ 42691 h 4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54" h="42691">
                <a:moveTo>
                  <a:pt x="11338" y="42691"/>
                </a:moveTo>
                <a:lnTo>
                  <a:pt x="0" y="12970"/>
                </a:lnTo>
                <a:cubicBezTo>
                  <a:pt x="6141" y="10808"/>
                  <a:pt x="11338" y="5944"/>
                  <a:pt x="15117" y="0"/>
                </a:cubicBezTo>
                <a:lnTo>
                  <a:pt x="40155" y="15672"/>
                </a:lnTo>
                <a:cubicBezTo>
                  <a:pt x="33069" y="28101"/>
                  <a:pt x="23148" y="37287"/>
                  <a:pt x="11338" y="42691"/>
                </a:cubicBezTo>
                <a:lnTo>
                  <a:pt x="11338" y="42691"/>
                </a:lnTo>
                <a:close/>
              </a:path>
            </a:pathLst>
          </a:custGeom>
          <a:solidFill>
            <a:schemeClr val="bg1">
              <a:lumMod val="50000"/>
            </a:schemeClr>
          </a:solidFill>
          <a:ln w="4663" cap="flat">
            <a:noFill/>
            <a:prstDash val="solid"/>
            <a:miter/>
          </a:ln>
        </p:spPr>
        <p:txBody>
          <a:bodyPr rtlCol="0" anchor="ctr"/>
          <a:lstStyle/>
          <a:p>
            <a:endParaRPr lang="en-GB" sz="3600"/>
          </a:p>
        </p:txBody>
      </p:sp>
      <p:sp>
        <p:nvSpPr>
          <p:cNvPr id="25" name="Freeform: Shape 28">
            <a:extLst>
              <a:ext uri="{FF2B5EF4-FFF2-40B4-BE49-F238E27FC236}">
                <a16:creationId xmlns:a16="http://schemas.microsoft.com/office/drawing/2014/main" id="{65D31746-D4BB-0760-E166-2644FF54DA0F}"/>
              </a:ext>
            </a:extLst>
          </p:cNvPr>
          <p:cNvSpPr/>
          <p:nvPr/>
        </p:nvSpPr>
        <p:spPr>
          <a:xfrm>
            <a:off x="5312931" y="5430892"/>
            <a:ext cx="83547" cy="102366"/>
          </a:xfrm>
          <a:custGeom>
            <a:avLst/>
            <a:gdLst>
              <a:gd name="connsiteX0" fmla="*/ 8031 w 35902"/>
              <a:gd name="connsiteY0" fmla="*/ 41611 h 41610"/>
              <a:gd name="connsiteX1" fmla="*/ 0 w 35902"/>
              <a:gd name="connsiteY1" fmla="*/ 22697 h 41610"/>
              <a:gd name="connsiteX2" fmla="*/ 19841 w 35902"/>
              <a:gd name="connsiteY2" fmla="*/ 0 h 41610"/>
              <a:gd name="connsiteX3" fmla="*/ 35903 w 35902"/>
              <a:gd name="connsiteY3" fmla="*/ 37828 h 41610"/>
              <a:gd name="connsiteX4" fmla="*/ 8031 w 35902"/>
              <a:gd name="connsiteY4" fmla="*/ 41611 h 4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02" h="41610">
                <a:moveTo>
                  <a:pt x="8031" y="41611"/>
                </a:moveTo>
                <a:cubicBezTo>
                  <a:pt x="7086" y="34585"/>
                  <a:pt x="4252" y="27560"/>
                  <a:pt x="0" y="22697"/>
                </a:cubicBezTo>
                <a:lnTo>
                  <a:pt x="19841" y="0"/>
                </a:lnTo>
                <a:cubicBezTo>
                  <a:pt x="28817" y="10268"/>
                  <a:pt x="34486" y="23237"/>
                  <a:pt x="35903" y="37828"/>
                </a:cubicBezTo>
                <a:lnTo>
                  <a:pt x="8031" y="41611"/>
                </a:lnTo>
                <a:close/>
              </a:path>
            </a:pathLst>
          </a:custGeom>
          <a:solidFill>
            <a:schemeClr val="bg1">
              <a:lumMod val="50000"/>
            </a:schemeClr>
          </a:solidFill>
          <a:ln w="4663" cap="flat">
            <a:noFill/>
            <a:prstDash val="solid"/>
            <a:miter/>
          </a:ln>
        </p:spPr>
        <p:txBody>
          <a:bodyPr rtlCol="0" anchor="ctr"/>
          <a:lstStyle/>
          <a:p>
            <a:endParaRPr lang="en-GB" sz="3600"/>
          </a:p>
        </p:txBody>
      </p:sp>
      <p:sp>
        <p:nvSpPr>
          <p:cNvPr id="26" name="Freeform: Shape 29">
            <a:extLst>
              <a:ext uri="{FF2B5EF4-FFF2-40B4-BE49-F238E27FC236}">
                <a16:creationId xmlns:a16="http://schemas.microsoft.com/office/drawing/2014/main" id="{2619E6EC-ECC6-7CB4-00CB-BB9372A19288}"/>
              </a:ext>
            </a:extLst>
          </p:cNvPr>
          <p:cNvSpPr/>
          <p:nvPr/>
        </p:nvSpPr>
        <p:spPr>
          <a:xfrm>
            <a:off x="5230482" y="5360429"/>
            <a:ext cx="85746" cy="102366"/>
          </a:xfrm>
          <a:custGeom>
            <a:avLst/>
            <a:gdLst>
              <a:gd name="connsiteX0" fmla="*/ 23620 w 36847"/>
              <a:gd name="connsiteY0" fmla="*/ 41611 h 41610"/>
              <a:gd name="connsiteX1" fmla="*/ 0 w 36847"/>
              <a:gd name="connsiteY1" fmla="*/ 30803 h 41610"/>
              <a:gd name="connsiteX2" fmla="*/ 8031 w 36847"/>
              <a:gd name="connsiteY2" fmla="*/ 0 h 41610"/>
              <a:gd name="connsiteX3" fmla="*/ 36848 w 36847"/>
              <a:gd name="connsiteY3" fmla="*/ 12970 h 41610"/>
              <a:gd name="connsiteX4" fmla="*/ 23620 w 36847"/>
              <a:gd name="connsiteY4" fmla="*/ 41611 h 4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7" h="41610">
                <a:moveTo>
                  <a:pt x="23620" y="41611"/>
                </a:moveTo>
                <a:cubicBezTo>
                  <a:pt x="16062" y="37287"/>
                  <a:pt x="8031" y="33505"/>
                  <a:pt x="0" y="30803"/>
                </a:cubicBezTo>
                <a:lnTo>
                  <a:pt x="8031" y="0"/>
                </a:lnTo>
                <a:cubicBezTo>
                  <a:pt x="17951" y="3242"/>
                  <a:pt x="27872" y="7566"/>
                  <a:pt x="36848" y="12970"/>
                </a:cubicBezTo>
                <a:lnTo>
                  <a:pt x="23620" y="41611"/>
                </a:lnTo>
                <a:close/>
              </a:path>
            </a:pathLst>
          </a:custGeom>
          <a:solidFill>
            <a:schemeClr val="bg1">
              <a:lumMod val="50000"/>
            </a:schemeClr>
          </a:solidFill>
          <a:ln w="4663" cap="flat">
            <a:noFill/>
            <a:prstDash val="solid"/>
            <a:miter/>
          </a:ln>
        </p:spPr>
        <p:txBody>
          <a:bodyPr rtlCol="0" anchor="ctr"/>
          <a:lstStyle/>
          <a:p>
            <a:endParaRPr lang="en-GB" sz="3600"/>
          </a:p>
        </p:txBody>
      </p:sp>
      <p:sp>
        <p:nvSpPr>
          <p:cNvPr id="27" name="Freeform: Shape 19">
            <a:extLst>
              <a:ext uri="{FF2B5EF4-FFF2-40B4-BE49-F238E27FC236}">
                <a16:creationId xmlns:a16="http://schemas.microsoft.com/office/drawing/2014/main" id="{6C1F8836-0A0A-1258-F084-4162F1D66BDC}"/>
              </a:ext>
            </a:extLst>
          </p:cNvPr>
          <p:cNvSpPr/>
          <p:nvPr/>
        </p:nvSpPr>
        <p:spPr>
          <a:xfrm>
            <a:off x="5355170" y="4818561"/>
            <a:ext cx="224932" cy="444576"/>
          </a:xfrm>
          <a:custGeom>
            <a:avLst/>
            <a:gdLst>
              <a:gd name="connsiteX0" fmla="*/ 48565 w 96658"/>
              <a:gd name="connsiteY0" fmla="*/ 79979 h 180713"/>
              <a:gd name="connsiteX1" fmla="*/ 27779 w 96658"/>
              <a:gd name="connsiteY1" fmla="*/ 56201 h 180713"/>
              <a:gd name="connsiteX2" fmla="*/ 48565 w 96658"/>
              <a:gd name="connsiteY2" fmla="*/ 32424 h 180713"/>
              <a:gd name="connsiteX3" fmla="*/ 69351 w 96658"/>
              <a:gd name="connsiteY3" fmla="*/ 56201 h 180713"/>
              <a:gd name="connsiteX4" fmla="*/ 69351 w 96658"/>
              <a:gd name="connsiteY4" fmla="*/ 56201 h 180713"/>
              <a:gd name="connsiteX5" fmla="*/ 48565 w 96658"/>
              <a:gd name="connsiteY5" fmla="*/ 79979 h 180713"/>
              <a:gd name="connsiteX6" fmla="*/ 48565 w 96658"/>
              <a:gd name="connsiteY6" fmla="*/ 79979 h 180713"/>
              <a:gd name="connsiteX7" fmla="*/ 48565 w 96658"/>
              <a:gd name="connsiteY7" fmla="*/ 0 h 180713"/>
              <a:gd name="connsiteX8" fmla="*/ 8411 w 96658"/>
              <a:gd name="connsiteY8" fmla="*/ 24318 h 180713"/>
              <a:gd name="connsiteX9" fmla="*/ 3214 w 96658"/>
              <a:gd name="connsiteY9" fmla="*/ 76196 h 180713"/>
              <a:gd name="connsiteX10" fmla="*/ 25417 w 96658"/>
              <a:gd name="connsiteY10" fmla="*/ 131857 h 180713"/>
              <a:gd name="connsiteX11" fmla="*/ 44314 w 96658"/>
              <a:gd name="connsiteY11" fmla="*/ 177791 h 180713"/>
              <a:gd name="connsiteX12" fmla="*/ 50455 w 96658"/>
              <a:gd name="connsiteY12" fmla="*/ 179952 h 180713"/>
              <a:gd name="connsiteX13" fmla="*/ 52344 w 96658"/>
              <a:gd name="connsiteY13" fmla="*/ 177791 h 180713"/>
              <a:gd name="connsiteX14" fmla="*/ 71241 w 96658"/>
              <a:gd name="connsiteY14" fmla="*/ 131857 h 180713"/>
              <a:gd name="connsiteX15" fmla="*/ 93444 w 96658"/>
              <a:gd name="connsiteY15" fmla="*/ 76196 h 180713"/>
              <a:gd name="connsiteX16" fmla="*/ 88247 w 96658"/>
              <a:gd name="connsiteY16" fmla="*/ 24318 h 180713"/>
              <a:gd name="connsiteX17" fmla="*/ 48565 w 96658"/>
              <a:gd name="connsiteY17" fmla="*/ 0 h 18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658" h="180713">
                <a:moveTo>
                  <a:pt x="48565" y="79979"/>
                </a:moveTo>
                <a:cubicBezTo>
                  <a:pt x="37227" y="79979"/>
                  <a:pt x="27779" y="69171"/>
                  <a:pt x="27779" y="56201"/>
                </a:cubicBezTo>
                <a:cubicBezTo>
                  <a:pt x="27779" y="43232"/>
                  <a:pt x="37227" y="32424"/>
                  <a:pt x="48565" y="32424"/>
                </a:cubicBezTo>
                <a:cubicBezTo>
                  <a:pt x="59903" y="32424"/>
                  <a:pt x="69351" y="43232"/>
                  <a:pt x="69351" y="56201"/>
                </a:cubicBezTo>
                <a:lnTo>
                  <a:pt x="69351" y="56201"/>
                </a:lnTo>
                <a:cubicBezTo>
                  <a:pt x="69351" y="69171"/>
                  <a:pt x="59903" y="79979"/>
                  <a:pt x="48565" y="79979"/>
                </a:cubicBezTo>
                <a:cubicBezTo>
                  <a:pt x="48565" y="79979"/>
                  <a:pt x="48565" y="79979"/>
                  <a:pt x="48565" y="79979"/>
                </a:cubicBezTo>
                <a:close/>
                <a:moveTo>
                  <a:pt x="48565" y="0"/>
                </a:moveTo>
                <a:cubicBezTo>
                  <a:pt x="32503" y="0"/>
                  <a:pt x="17386" y="9187"/>
                  <a:pt x="8411" y="24318"/>
                </a:cubicBezTo>
                <a:cubicBezTo>
                  <a:pt x="-565" y="39449"/>
                  <a:pt x="-2455" y="58903"/>
                  <a:pt x="3214" y="76196"/>
                </a:cubicBezTo>
                <a:lnTo>
                  <a:pt x="25417" y="131857"/>
                </a:lnTo>
                <a:lnTo>
                  <a:pt x="44314" y="177791"/>
                </a:lnTo>
                <a:cubicBezTo>
                  <a:pt x="45731" y="180493"/>
                  <a:pt x="48565" y="181573"/>
                  <a:pt x="50455" y="179952"/>
                </a:cubicBezTo>
                <a:cubicBezTo>
                  <a:pt x="51400" y="179412"/>
                  <a:pt x="51872" y="178871"/>
                  <a:pt x="52344" y="177791"/>
                </a:cubicBezTo>
                <a:lnTo>
                  <a:pt x="71241" y="131857"/>
                </a:lnTo>
                <a:lnTo>
                  <a:pt x="93444" y="76196"/>
                </a:lnTo>
                <a:cubicBezTo>
                  <a:pt x="99113" y="58903"/>
                  <a:pt x="97223" y="39449"/>
                  <a:pt x="88247" y="24318"/>
                </a:cubicBezTo>
                <a:cubicBezTo>
                  <a:pt x="79744" y="9187"/>
                  <a:pt x="64627" y="0"/>
                  <a:pt x="48565" y="0"/>
                </a:cubicBezTo>
                <a:close/>
              </a:path>
            </a:pathLst>
          </a:custGeom>
          <a:solidFill>
            <a:schemeClr val="bg1">
              <a:lumMod val="50000"/>
            </a:schemeClr>
          </a:solidFill>
          <a:ln w="4663" cap="flat">
            <a:noFill/>
            <a:prstDash val="solid"/>
            <a:miter/>
          </a:ln>
        </p:spPr>
        <p:txBody>
          <a:bodyPr rtlCol="0" anchor="ctr"/>
          <a:lstStyle/>
          <a:p>
            <a:endParaRPr lang="en-GB" sz="3600"/>
          </a:p>
        </p:txBody>
      </p:sp>
      <p:sp>
        <p:nvSpPr>
          <p:cNvPr id="28" name="Freeform: Shape 21">
            <a:extLst>
              <a:ext uri="{FF2B5EF4-FFF2-40B4-BE49-F238E27FC236}">
                <a16:creationId xmlns:a16="http://schemas.microsoft.com/office/drawing/2014/main" id="{88675C42-7864-647D-0330-14E827CCED2F}"/>
              </a:ext>
            </a:extLst>
          </p:cNvPr>
          <p:cNvSpPr/>
          <p:nvPr/>
        </p:nvSpPr>
        <p:spPr>
          <a:xfrm>
            <a:off x="4643154" y="5165002"/>
            <a:ext cx="281213" cy="550890"/>
          </a:xfrm>
          <a:custGeom>
            <a:avLst/>
            <a:gdLst>
              <a:gd name="connsiteX0" fmla="*/ 60589 w 120843"/>
              <a:gd name="connsiteY0" fmla="*/ 98893 h 223928"/>
              <a:gd name="connsiteX1" fmla="*/ 34607 w 120843"/>
              <a:gd name="connsiteY1" fmla="*/ 69171 h 223928"/>
              <a:gd name="connsiteX2" fmla="*/ 60589 w 120843"/>
              <a:gd name="connsiteY2" fmla="*/ 39449 h 223928"/>
              <a:gd name="connsiteX3" fmla="*/ 86572 w 120843"/>
              <a:gd name="connsiteY3" fmla="*/ 69171 h 223928"/>
              <a:gd name="connsiteX4" fmla="*/ 86572 w 120843"/>
              <a:gd name="connsiteY4" fmla="*/ 69171 h 223928"/>
              <a:gd name="connsiteX5" fmla="*/ 60589 w 120843"/>
              <a:gd name="connsiteY5" fmla="*/ 98893 h 223928"/>
              <a:gd name="connsiteX6" fmla="*/ 60589 w 120843"/>
              <a:gd name="connsiteY6" fmla="*/ 98893 h 223928"/>
              <a:gd name="connsiteX7" fmla="*/ 60589 w 120843"/>
              <a:gd name="connsiteY7" fmla="*/ 98893 h 223928"/>
              <a:gd name="connsiteX8" fmla="*/ 60589 w 120843"/>
              <a:gd name="connsiteY8" fmla="*/ 0 h 223928"/>
              <a:gd name="connsiteX9" fmla="*/ 10514 w 120843"/>
              <a:gd name="connsiteY9" fmla="*/ 30262 h 223928"/>
              <a:gd name="connsiteX10" fmla="*/ 4373 w 120843"/>
              <a:gd name="connsiteY10" fmla="*/ 94569 h 223928"/>
              <a:gd name="connsiteX11" fmla="*/ 31772 w 120843"/>
              <a:gd name="connsiteY11" fmla="*/ 163740 h 223928"/>
              <a:gd name="connsiteX12" fmla="*/ 55393 w 120843"/>
              <a:gd name="connsiteY12" fmla="*/ 220482 h 223928"/>
              <a:gd name="connsiteX13" fmla="*/ 63424 w 120843"/>
              <a:gd name="connsiteY13" fmla="*/ 223184 h 223928"/>
              <a:gd name="connsiteX14" fmla="*/ 65786 w 120843"/>
              <a:gd name="connsiteY14" fmla="*/ 220482 h 223928"/>
              <a:gd name="connsiteX15" fmla="*/ 89406 w 120843"/>
              <a:gd name="connsiteY15" fmla="*/ 163740 h 223928"/>
              <a:gd name="connsiteX16" fmla="*/ 116806 w 120843"/>
              <a:gd name="connsiteY16" fmla="*/ 94569 h 223928"/>
              <a:gd name="connsiteX17" fmla="*/ 110665 w 120843"/>
              <a:gd name="connsiteY17" fmla="*/ 30262 h 223928"/>
              <a:gd name="connsiteX18" fmla="*/ 60589 w 120843"/>
              <a:gd name="connsiteY18" fmla="*/ 0 h 223928"/>
              <a:gd name="connsiteX19" fmla="*/ 60589 w 120843"/>
              <a:gd name="connsiteY19" fmla="*/ 0 h 22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843" h="223928">
                <a:moveTo>
                  <a:pt x="60589" y="98893"/>
                </a:moveTo>
                <a:cubicBezTo>
                  <a:pt x="46417" y="98893"/>
                  <a:pt x="34607" y="85383"/>
                  <a:pt x="34607" y="69171"/>
                </a:cubicBezTo>
                <a:cubicBezTo>
                  <a:pt x="34607" y="52959"/>
                  <a:pt x="46417" y="39449"/>
                  <a:pt x="60589" y="39449"/>
                </a:cubicBezTo>
                <a:cubicBezTo>
                  <a:pt x="74762" y="39449"/>
                  <a:pt x="86572" y="52959"/>
                  <a:pt x="86572" y="69171"/>
                </a:cubicBezTo>
                <a:cubicBezTo>
                  <a:pt x="86572" y="69171"/>
                  <a:pt x="86572" y="69171"/>
                  <a:pt x="86572" y="69171"/>
                </a:cubicBezTo>
                <a:cubicBezTo>
                  <a:pt x="86572" y="85383"/>
                  <a:pt x="74762" y="98893"/>
                  <a:pt x="60589" y="98893"/>
                </a:cubicBezTo>
                <a:cubicBezTo>
                  <a:pt x="60589" y="98893"/>
                  <a:pt x="60589" y="98893"/>
                  <a:pt x="60589" y="98893"/>
                </a:cubicBezTo>
                <a:lnTo>
                  <a:pt x="60589" y="98893"/>
                </a:lnTo>
                <a:close/>
                <a:moveTo>
                  <a:pt x="60589" y="0"/>
                </a:moveTo>
                <a:cubicBezTo>
                  <a:pt x="40748" y="0"/>
                  <a:pt x="21852" y="11348"/>
                  <a:pt x="10514" y="30262"/>
                </a:cubicBezTo>
                <a:cubicBezTo>
                  <a:pt x="-824" y="49176"/>
                  <a:pt x="-3186" y="73494"/>
                  <a:pt x="4373" y="94569"/>
                </a:cubicBezTo>
                <a:lnTo>
                  <a:pt x="31772" y="163740"/>
                </a:lnTo>
                <a:lnTo>
                  <a:pt x="55393" y="220482"/>
                </a:lnTo>
                <a:cubicBezTo>
                  <a:pt x="56810" y="223724"/>
                  <a:pt x="60589" y="224805"/>
                  <a:pt x="63424" y="223184"/>
                </a:cubicBezTo>
                <a:cubicBezTo>
                  <a:pt x="64369" y="222644"/>
                  <a:pt x="65313" y="221563"/>
                  <a:pt x="65786" y="220482"/>
                </a:cubicBezTo>
                <a:lnTo>
                  <a:pt x="89406" y="163740"/>
                </a:lnTo>
                <a:lnTo>
                  <a:pt x="116806" y="94569"/>
                </a:lnTo>
                <a:cubicBezTo>
                  <a:pt x="123892" y="73494"/>
                  <a:pt x="121530" y="49176"/>
                  <a:pt x="110665" y="30262"/>
                </a:cubicBezTo>
                <a:cubicBezTo>
                  <a:pt x="99327" y="11348"/>
                  <a:pt x="80430" y="0"/>
                  <a:pt x="60589" y="0"/>
                </a:cubicBezTo>
                <a:lnTo>
                  <a:pt x="60589" y="0"/>
                </a:lnTo>
                <a:close/>
              </a:path>
            </a:pathLst>
          </a:custGeom>
          <a:solidFill>
            <a:schemeClr val="bg1">
              <a:lumMod val="50000"/>
            </a:schemeClr>
          </a:solidFill>
          <a:ln w="4663" cap="flat">
            <a:noFill/>
            <a:prstDash val="solid"/>
            <a:miter/>
          </a:ln>
        </p:spPr>
        <p:txBody>
          <a:bodyPr rtlCol="0" anchor="ctr"/>
          <a:lstStyle/>
          <a:p>
            <a:endParaRPr lang="en-GB" sz="3600"/>
          </a:p>
        </p:txBody>
      </p:sp>
      <p:sp>
        <p:nvSpPr>
          <p:cNvPr id="29" name="Freeform: Shape 30">
            <a:extLst>
              <a:ext uri="{FF2B5EF4-FFF2-40B4-BE49-F238E27FC236}">
                <a16:creationId xmlns:a16="http://schemas.microsoft.com/office/drawing/2014/main" id="{72EB8C87-8E75-9494-14FC-DD4E4CE68624}"/>
              </a:ext>
            </a:extLst>
          </p:cNvPr>
          <p:cNvSpPr/>
          <p:nvPr/>
        </p:nvSpPr>
        <p:spPr>
          <a:xfrm>
            <a:off x="5123846" y="5325864"/>
            <a:ext cx="80250" cy="97047"/>
          </a:xfrm>
          <a:custGeom>
            <a:avLst/>
            <a:gdLst>
              <a:gd name="connsiteX0" fmla="*/ 27872 w 34485"/>
              <a:gd name="connsiteY0" fmla="*/ 39449 h 39448"/>
              <a:gd name="connsiteX1" fmla="*/ 20314 w 34485"/>
              <a:gd name="connsiteY1" fmla="*/ 37287 h 39448"/>
              <a:gd name="connsiteX2" fmla="*/ 0 w 34485"/>
              <a:gd name="connsiteY2" fmla="*/ 31343 h 39448"/>
              <a:gd name="connsiteX3" fmla="*/ 7559 w 34485"/>
              <a:gd name="connsiteY3" fmla="*/ 0 h 39448"/>
              <a:gd name="connsiteX4" fmla="*/ 26927 w 34485"/>
              <a:gd name="connsiteY4" fmla="*/ 5944 h 39448"/>
              <a:gd name="connsiteX5" fmla="*/ 34486 w 34485"/>
              <a:gd name="connsiteY5" fmla="*/ 8106 h 39448"/>
              <a:gd name="connsiteX6" fmla="*/ 27872 w 34485"/>
              <a:gd name="connsiteY6" fmla="*/ 39449 h 3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85" h="39448">
                <a:moveTo>
                  <a:pt x="27872" y="39449"/>
                </a:moveTo>
                <a:lnTo>
                  <a:pt x="20314" y="37287"/>
                </a:lnTo>
                <a:cubicBezTo>
                  <a:pt x="13700" y="35126"/>
                  <a:pt x="6614" y="33505"/>
                  <a:pt x="0" y="31343"/>
                </a:cubicBezTo>
                <a:lnTo>
                  <a:pt x="7559" y="0"/>
                </a:lnTo>
                <a:cubicBezTo>
                  <a:pt x="13700" y="2162"/>
                  <a:pt x="20314" y="3783"/>
                  <a:pt x="26927" y="5944"/>
                </a:cubicBezTo>
                <a:lnTo>
                  <a:pt x="34486" y="8106"/>
                </a:lnTo>
                <a:lnTo>
                  <a:pt x="27872" y="39449"/>
                </a:lnTo>
                <a:close/>
              </a:path>
            </a:pathLst>
          </a:custGeom>
          <a:solidFill>
            <a:schemeClr val="bg1">
              <a:lumMod val="50000"/>
            </a:schemeClr>
          </a:solidFill>
          <a:ln w="4663" cap="flat">
            <a:noFill/>
            <a:prstDash val="solid"/>
            <a:miter/>
          </a:ln>
        </p:spPr>
        <p:txBody>
          <a:bodyPr rtlCol="0" anchor="ctr"/>
          <a:lstStyle/>
          <a:p>
            <a:endParaRPr lang="en-GB" sz="3600"/>
          </a:p>
        </p:txBody>
      </p:sp>
      <p:sp>
        <p:nvSpPr>
          <p:cNvPr id="30" name="Freeform: Shape 31">
            <a:extLst>
              <a:ext uri="{FF2B5EF4-FFF2-40B4-BE49-F238E27FC236}">
                <a16:creationId xmlns:a16="http://schemas.microsoft.com/office/drawing/2014/main" id="{673F696F-8F4F-BB21-C8E2-C61A3561CF94}"/>
              </a:ext>
            </a:extLst>
          </p:cNvPr>
          <p:cNvSpPr/>
          <p:nvPr/>
        </p:nvSpPr>
        <p:spPr>
          <a:xfrm>
            <a:off x="5010614" y="5280664"/>
            <a:ext cx="92344" cy="103694"/>
          </a:xfrm>
          <a:custGeom>
            <a:avLst/>
            <a:gdLst>
              <a:gd name="connsiteX0" fmla="*/ 29289 w 39682"/>
              <a:gd name="connsiteY0" fmla="*/ 42151 h 42150"/>
              <a:gd name="connsiteX1" fmla="*/ 0 w 39682"/>
              <a:gd name="connsiteY1" fmla="*/ 18373 h 42150"/>
              <a:gd name="connsiteX2" fmla="*/ 23148 w 39682"/>
              <a:gd name="connsiteY2" fmla="*/ 0 h 42150"/>
              <a:gd name="connsiteX3" fmla="*/ 39682 w 39682"/>
              <a:gd name="connsiteY3" fmla="*/ 12429 h 42150"/>
              <a:gd name="connsiteX4" fmla="*/ 29289 w 39682"/>
              <a:gd name="connsiteY4" fmla="*/ 42151 h 4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82" h="42150">
                <a:moveTo>
                  <a:pt x="29289" y="42151"/>
                </a:moveTo>
                <a:cubicBezTo>
                  <a:pt x="17951" y="37287"/>
                  <a:pt x="7559" y="29181"/>
                  <a:pt x="0" y="18373"/>
                </a:cubicBezTo>
                <a:lnTo>
                  <a:pt x="23148" y="0"/>
                </a:lnTo>
                <a:cubicBezTo>
                  <a:pt x="27400" y="5944"/>
                  <a:pt x="33541" y="10268"/>
                  <a:pt x="39682" y="12429"/>
                </a:cubicBezTo>
                <a:lnTo>
                  <a:pt x="29289" y="42151"/>
                </a:lnTo>
                <a:close/>
              </a:path>
            </a:pathLst>
          </a:custGeom>
          <a:solidFill>
            <a:schemeClr val="bg1">
              <a:lumMod val="50000"/>
            </a:schemeClr>
          </a:solidFill>
          <a:ln w="4663" cap="flat">
            <a:noFill/>
            <a:prstDash val="solid"/>
            <a:miter/>
          </a:ln>
        </p:spPr>
        <p:txBody>
          <a:bodyPr rtlCol="0" anchor="ctr"/>
          <a:lstStyle/>
          <a:p>
            <a:endParaRPr lang="en-GB" sz="3600"/>
          </a:p>
        </p:txBody>
      </p:sp>
      <p:sp>
        <p:nvSpPr>
          <p:cNvPr id="31" name="Freeform: Shape 32">
            <a:extLst>
              <a:ext uri="{FF2B5EF4-FFF2-40B4-BE49-F238E27FC236}">
                <a16:creationId xmlns:a16="http://schemas.microsoft.com/office/drawing/2014/main" id="{0731F5D3-0242-D8B7-F13C-2A34B853096E}"/>
              </a:ext>
            </a:extLst>
          </p:cNvPr>
          <p:cNvSpPr/>
          <p:nvPr/>
        </p:nvSpPr>
        <p:spPr>
          <a:xfrm>
            <a:off x="4994124" y="5153038"/>
            <a:ext cx="85746" cy="101037"/>
          </a:xfrm>
          <a:custGeom>
            <a:avLst/>
            <a:gdLst>
              <a:gd name="connsiteX0" fmla="*/ 28344 w 36847"/>
              <a:gd name="connsiteY0" fmla="*/ 41070 h 41070"/>
              <a:gd name="connsiteX1" fmla="*/ 0 w 36847"/>
              <a:gd name="connsiteY1" fmla="*/ 38909 h 41070"/>
              <a:gd name="connsiteX2" fmla="*/ 19369 w 36847"/>
              <a:gd name="connsiteY2" fmla="*/ 0 h 41070"/>
              <a:gd name="connsiteX3" fmla="*/ 36848 w 36847"/>
              <a:gd name="connsiteY3" fmla="*/ 25399 h 41070"/>
              <a:gd name="connsiteX4" fmla="*/ 28344 w 36847"/>
              <a:gd name="connsiteY4" fmla="*/ 41070 h 41070"/>
              <a:gd name="connsiteX5" fmla="*/ 28344 w 36847"/>
              <a:gd name="connsiteY5" fmla="*/ 41070 h 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47" h="41070">
                <a:moveTo>
                  <a:pt x="28344" y="41070"/>
                </a:moveTo>
                <a:lnTo>
                  <a:pt x="0" y="38909"/>
                </a:lnTo>
                <a:cubicBezTo>
                  <a:pt x="945" y="23237"/>
                  <a:pt x="8503" y="9187"/>
                  <a:pt x="19369" y="0"/>
                </a:cubicBezTo>
                <a:lnTo>
                  <a:pt x="36848" y="25399"/>
                </a:lnTo>
                <a:cubicBezTo>
                  <a:pt x="28344" y="33505"/>
                  <a:pt x="28344" y="39449"/>
                  <a:pt x="28344" y="41070"/>
                </a:cubicBezTo>
                <a:lnTo>
                  <a:pt x="28344" y="41070"/>
                </a:lnTo>
                <a:close/>
              </a:path>
            </a:pathLst>
          </a:custGeom>
          <a:solidFill>
            <a:schemeClr val="bg1">
              <a:lumMod val="50000"/>
            </a:schemeClr>
          </a:solidFill>
          <a:ln w="4663" cap="flat">
            <a:noFill/>
            <a:prstDash val="solid"/>
            <a:miter/>
          </a:ln>
        </p:spPr>
        <p:txBody>
          <a:bodyPr rtlCol="0" anchor="ctr"/>
          <a:lstStyle/>
          <a:p>
            <a:endParaRPr lang="en-GB" sz="3600"/>
          </a:p>
        </p:txBody>
      </p:sp>
      <p:sp>
        <p:nvSpPr>
          <p:cNvPr id="32" name="Freeform: Shape 33">
            <a:extLst>
              <a:ext uri="{FF2B5EF4-FFF2-40B4-BE49-F238E27FC236}">
                <a16:creationId xmlns:a16="http://schemas.microsoft.com/office/drawing/2014/main" id="{9D7A9300-BBE4-F84F-44FB-5E0569A036BF}"/>
              </a:ext>
            </a:extLst>
          </p:cNvPr>
          <p:cNvSpPr/>
          <p:nvPr/>
        </p:nvSpPr>
        <p:spPr>
          <a:xfrm>
            <a:off x="5084271" y="5094541"/>
            <a:ext cx="83547" cy="101037"/>
          </a:xfrm>
          <a:custGeom>
            <a:avLst/>
            <a:gdLst>
              <a:gd name="connsiteX0" fmla="*/ 11338 w 35902"/>
              <a:gd name="connsiteY0" fmla="*/ 41070 h 41070"/>
              <a:gd name="connsiteX1" fmla="*/ 0 w 35902"/>
              <a:gd name="connsiteY1" fmla="*/ 11348 h 41070"/>
              <a:gd name="connsiteX2" fmla="*/ 29289 w 35902"/>
              <a:gd name="connsiteY2" fmla="*/ 0 h 41070"/>
              <a:gd name="connsiteX3" fmla="*/ 35903 w 35902"/>
              <a:gd name="connsiteY3" fmla="*/ 31343 h 41070"/>
              <a:gd name="connsiteX4" fmla="*/ 11338 w 35902"/>
              <a:gd name="connsiteY4" fmla="*/ 41070 h 41070"/>
              <a:gd name="connsiteX5" fmla="*/ 11338 w 35902"/>
              <a:gd name="connsiteY5" fmla="*/ 41070 h 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02" h="41070">
                <a:moveTo>
                  <a:pt x="11338" y="41070"/>
                </a:moveTo>
                <a:lnTo>
                  <a:pt x="0" y="11348"/>
                </a:lnTo>
                <a:cubicBezTo>
                  <a:pt x="9448" y="6485"/>
                  <a:pt x="19369" y="2702"/>
                  <a:pt x="29289" y="0"/>
                </a:cubicBezTo>
                <a:lnTo>
                  <a:pt x="35903" y="31343"/>
                </a:lnTo>
                <a:cubicBezTo>
                  <a:pt x="27400" y="34045"/>
                  <a:pt x="19369" y="37287"/>
                  <a:pt x="11338" y="41070"/>
                </a:cubicBezTo>
                <a:lnTo>
                  <a:pt x="11338" y="41070"/>
                </a:lnTo>
                <a:close/>
              </a:path>
            </a:pathLst>
          </a:custGeom>
          <a:solidFill>
            <a:schemeClr val="bg1">
              <a:lumMod val="50000"/>
            </a:schemeClr>
          </a:solidFill>
          <a:ln w="4663" cap="flat">
            <a:noFill/>
            <a:prstDash val="solid"/>
            <a:miter/>
          </a:ln>
        </p:spPr>
        <p:txBody>
          <a:bodyPr rtlCol="0" anchor="ctr"/>
          <a:lstStyle/>
          <a:p>
            <a:endParaRPr lang="en-GB" sz="3600"/>
          </a:p>
        </p:txBody>
      </p:sp>
      <p:sp>
        <p:nvSpPr>
          <p:cNvPr id="33" name="Freeform: Shape 34">
            <a:extLst>
              <a:ext uri="{FF2B5EF4-FFF2-40B4-BE49-F238E27FC236}">
                <a16:creationId xmlns:a16="http://schemas.microsoft.com/office/drawing/2014/main" id="{2B259B81-4C88-40E8-D098-BA81627F0749}"/>
              </a:ext>
            </a:extLst>
          </p:cNvPr>
          <p:cNvSpPr/>
          <p:nvPr/>
        </p:nvSpPr>
        <p:spPr>
          <a:xfrm>
            <a:off x="5197503" y="5073271"/>
            <a:ext cx="73655" cy="89071"/>
          </a:xfrm>
          <a:custGeom>
            <a:avLst/>
            <a:gdLst>
              <a:gd name="connsiteX0" fmla="*/ 4724 w 31651"/>
              <a:gd name="connsiteY0" fmla="*/ 36207 h 36206"/>
              <a:gd name="connsiteX1" fmla="*/ 0 w 31651"/>
              <a:gd name="connsiteY1" fmla="*/ 4323 h 36206"/>
              <a:gd name="connsiteX2" fmla="*/ 29289 w 31651"/>
              <a:gd name="connsiteY2" fmla="*/ 0 h 36206"/>
              <a:gd name="connsiteX3" fmla="*/ 31651 w 31651"/>
              <a:gd name="connsiteY3" fmla="*/ 32424 h 36206"/>
              <a:gd name="connsiteX4" fmla="*/ 4724 w 31651"/>
              <a:gd name="connsiteY4" fmla="*/ 36207 h 36206"/>
              <a:gd name="connsiteX5" fmla="*/ 4724 w 31651"/>
              <a:gd name="connsiteY5" fmla="*/ 36207 h 3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51" h="36206">
                <a:moveTo>
                  <a:pt x="4724" y="36207"/>
                </a:moveTo>
                <a:lnTo>
                  <a:pt x="0" y="4323"/>
                </a:lnTo>
                <a:cubicBezTo>
                  <a:pt x="12283" y="2162"/>
                  <a:pt x="22676" y="540"/>
                  <a:pt x="29289" y="0"/>
                </a:cubicBezTo>
                <a:lnTo>
                  <a:pt x="31651" y="32424"/>
                </a:lnTo>
                <a:cubicBezTo>
                  <a:pt x="26927" y="32964"/>
                  <a:pt x="16534" y="34045"/>
                  <a:pt x="4724" y="36207"/>
                </a:cubicBezTo>
                <a:lnTo>
                  <a:pt x="4724" y="36207"/>
                </a:lnTo>
                <a:close/>
              </a:path>
            </a:pathLst>
          </a:custGeom>
          <a:solidFill>
            <a:schemeClr val="bg1">
              <a:lumMod val="50000"/>
            </a:schemeClr>
          </a:solidFill>
          <a:ln w="4663" cap="flat">
            <a:noFill/>
            <a:prstDash val="solid"/>
            <a:miter/>
          </a:ln>
        </p:spPr>
        <p:txBody>
          <a:bodyPr rtlCol="0" anchor="ctr"/>
          <a:lstStyle/>
          <a:p>
            <a:endParaRPr lang="en-GB" sz="3600"/>
          </a:p>
        </p:txBody>
      </p:sp>
      <p:sp>
        <p:nvSpPr>
          <p:cNvPr id="34" name="Freeform: Shape 40">
            <a:extLst>
              <a:ext uri="{FF2B5EF4-FFF2-40B4-BE49-F238E27FC236}">
                <a16:creationId xmlns:a16="http://schemas.microsoft.com/office/drawing/2014/main" id="{274BF036-CC38-C5B4-A0CC-705D2AA86AE4}"/>
              </a:ext>
            </a:extLst>
          </p:cNvPr>
          <p:cNvSpPr/>
          <p:nvPr/>
        </p:nvSpPr>
        <p:spPr>
          <a:xfrm>
            <a:off x="4081447" y="4196949"/>
            <a:ext cx="153188" cy="165018"/>
          </a:xfrm>
          <a:custGeom>
            <a:avLst/>
            <a:gdLst>
              <a:gd name="connsiteX0" fmla="*/ 65829 w 65828"/>
              <a:gd name="connsiteY0" fmla="*/ 33539 h 67077"/>
              <a:gd name="connsiteX1" fmla="*/ 32914 w 65828"/>
              <a:gd name="connsiteY1" fmla="*/ 67077 h 67077"/>
              <a:gd name="connsiteX2" fmla="*/ 0 w 65828"/>
              <a:gd name="connsiteY2" fmla="*/ 33539 h 67077"/>
              <a:gd name="connsiteX3" fmla="*/ 32914 w 65828"/>
              <a:gd name="connsiteY3" fmla="*/ 0 h 67077"/>
              <a:gd name="connsiteX4" fmla="*/ 65829 w 65828"/>
              <a:gd name="connsiteY4" fmla="*/ 33539 h 67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28" h="67077">
                <a:moveTo>
                  <a:pt x="65829" y="33539"/>
                </a:moveTo>
                <a:cubicBezTo>
                  <a:pt x="65829" y="52061"/>
                  <a:pt x="51092" y="67077"/>
                  <a:pt x="32914" y="67077"/>
                </a:cubicBezTo>
                <a:cubicBezTo>
                  <a:pt x="14736" y="67077"/>
                  <a:pt x="0" y="52061"/>
                  <a:pt x="0" y="33539"/>
                </a:cubicBezTo>
                <a:cubicBezTo>
                  <a:pt x="0" y="15016"/>
                  <a:pt x="14736" y="0"/>
                  <a:pt x="32914" y="0"/>
                </a:cubicBezTo>
                <a:cubicBezTo>
                  <a:pt x="51092" y="0"/>
                  <a:pt x="65829" y="15016"/>
                  <a:pt x="65829" y="33539"/>
                </a:cubicBezTo>
                <a:close/>
              </a:path>
            </a:pathLst>
          </a:custGeom>
          <a:solidFill>
            <a:schemeClr val="bg1">
              <a:lumMod val="50000"/>
            </a:schemeClr>
          </a:solidFill>
          <a:ln w="4663" cap="flat">
            <a:noFill/>
            <a:prstDash val="solid"/>
            <a:miter/>
          </a:ln>
        </p:spPr>
        <p:txBody>
          <a:bodyPr rtlCol="0" anchor="ctr"/>
          <a:lstStyle/>
          <a:p>
            <a:endParaRPr lang="en-GB" sz="3600"/>
          </a:p>
        </p:txBody>
      </p:sp>
      <p:sp>
        <p:nvSpPr>
          <p:cNvPr id="35" name="Freeform: Shape 41">
            <a:extLst>
              <a:ext uri="{FF2B5EF4-FFF2-40B4-BE49-F238E27FC236}">
                <a16:creationId xmlns:a16="http://schemas.microsoft.com/office/drawing/2014/main" id="{2C5AAFAD-A813-F55A-57CF-E9E8F35F215A}"/>
              </a:ext>
            </a:extLst>
          </p:cNvPr>
          <p:cNvSpPr/>
          <p:nvPr/>
        </p:nvSpPr>
        <p:spPr>
          <a:xfrm>
            <a:off x="4716087" y="4196949"/>
            <a:ext cx="153188" cy="165018"/>
          </a:xfrm>
          <a:custGeom>
            <a:avLst/>
            <a:gdLst>
              <a:gd name="connsiteX0" fmla="*/ 65829 w 65828"/>
              <a:gd name="connsiteY0" fmla="*/ 33539 h 67077"/>
              <a:gd name="connsiteX1" fmla="*/ 32914 w 65828"/>
              <a:gd name="connsiteY1" fmla="*/ 67077 h 67077"/>
              <a:gd name="connsiteX2" fmla="*/ 0 w 65828"/>
              <a:gd name="connsiteY2" fmla="*/ 33539 h 67077"/>
              <a:gd name="connsiteX3" fmla="*/ 32914 w 65828"/>
              <a:gd name="connsiteY3" fmla="*/ 0 h 67077"/>
              <a:gd name="connsiteX4" fmla="*/ 65829 w 65828"/>
              <a:gd name="connsiteY4" fmla="*/ 33539 h 67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28" h="67077">
                <a:moveTo>
                  <a:pt x="65829" y="33539"/>
                </a:moveTo>
                <a:cubicBezTo>
                  <a:pt x="65829" y="52061"/>
                  <a:pt x="51092" y="67077"/>
                  <a:pt x="32914" y="67077"/>
                </a:cubicBezTo>
                <a:cubicBezTo>
                  <a:pt x="14736" y="67077"/>
                  <a:pt x="0" y="52061"/>
                  <a:pt x="0" y="33539"/>
                </a:cubicBezTo>
                <a:cubicBezTo>
                  <a:pt x="0" y="15016"/>
                  <a:pt x="14736" y="0"/>
                  <a:pt x="32914" y="0"/>
                </a:cubicBezTo>
                <a:cubicBezTo>
                  <a:pt x="51092" y="0"/>
                  <a:pt x="65829" y="15016"/>
                  <a:pt x="65829" y="33539"/>
                </a:cubicBezTo>
                <a:close/>
              </a:path>
            </a:pathLst>
          </a:custGeom>
          <a:solidFill>
            <a:schemeClr val="bg1">
              <a:lumMod val="50000"/>
            </a:schemeClr>
          </a:solidFill>
          <a:ln w="4663" cap="flat">
            <a:noFill/>
            <a:prstDash val="solid"/>
            <a:miter/>
          </a:ln>
        </p:spPr>
        <p:txBody>
          <a:bodyPr rtlCol="0" anchor="ctr"/>
          <a:lstStyle/>
          <a:p>
            <a:endParaRPr lang="en-GB" sz="3600"/>
          </a:p>
        </p:txBody>
      </p:sp>
      <p:sp>
        <p:nvSpPr>
          <p:cNvPr id="36" name="Freeform: Shape 43">
            <a:extLst>
              <a:ext uri="{FF2B5EF4-FFF2-40B4-BE49-F238E27FC236}">
                <a16:creationId xmlns:a16="http://schemas.microsoft.com/office/drawing/2014/main" id="{6521A69B-89F8-6753-3FDD-C08ED91E6D03}"/>
              </a:ext>
            </a:extLst>
          </p:cNvPr>
          <p:cNvSpPr/>
          <p:nvPr/>
        </p:nvSpPr>
        <p:spPr>
          <a:xfrm>
            <a:off x="4639493" y="3855125"/>
            <a:ext cx="306378" cy="424332"/>
          </a:xfrm>
          <a:custGeom>
            <a:avLst/>
            <a:gdLst>
              <a:gd name="connsiteX0" fmla="*/ 18808 w 131657"/>
              <a:gd name="connsiteY0" fmla="*/ 19165 h 172484"/>
              <a:gd name="connsiteX1" fmla="*/ 47020 w 131657"/>
              <a:gd name="connsiteY1" fmla="*/ 19165 h 172484"/>
              <a:gd name="connsiteX2" fmla="*/ 64888 w 131657"/>
              <a:gd name="connsiteY2" fmla="*/ 33059 h 172484"/>
              <a:gd name="connsiteX3" fmla="*/ 74292 w 131657"/>
              <a:gd name="connsiteY3" fmla="*/ 66119 h 172484"/>
              <a:gd name="connsiteX4" fmla="*/ 74762 w 131657"/>
              <a:gd name="connsiteY4" fmla="*/ 67077 h 172484"/>
              <a:gd name="connsiteX5" fmla="*/ 18808 w 131657"/>
              <a:gd name="connsiteY5" fmla="*/ 67077 h 172484"/>
              <a:gd name="connsiteX6" fmla="*/ 18808 w 131657"/>
              <a:gd name="connsiteY6" fmla="*/ 19165 h 172484"/>
              <a:gd name="connsiteX7" fmla="*/ 47020 w 131657"/>
              <a:gd name="connsiteY7" fmla="*/ 0 h 172484"/>
              <a:gd name="connsiteX8" fmla="*/ 0 w 131657"/>
              <a:gd name="connsiteY8" fmla="*/ 0 h 172484"/>
              <a:gd name="connsiteX9" fmla="*/ 0 w 131657"/>
              <a:gd name="connsiteY9" fmla="*/ 67077 h 172484"/>
              <a:gd name="connsiteX10" fmla="*/ 0 w 131657"/>
              <a:gd name="connsiteY10" fmla="*/ 95825 h 172484"/>
              <a:gd name="connsiteX11" fmla="*/ 0 w 131657"/>
              <a:gd name="connsiteY11" fmla="*/ 172484 h 172484"/>
              <a:gd name="connsiteX12" fmla="*/ 18808 w 131657"/>
              <a:gd name="connsiteY12" fmla="*/ 172484 h 172484"/>
              <a:gd name="connsiteX13" fmla="*/ 65829 w 131657"/>
              <a:gd name="connsiteY13" fmla="*/ 124572 h 172484"/>
              <a:gd name="connsiteX14" fmla="*/ 112849 w 131657"/>
              <a:gd name="connsiteY14" fmla="*/ 172484 h 172484"/>
              <a:gd name="connsiteX15" fmla="*/ 131657 w 131657"/>
              <a:gd name="connsiteY15" fmla="*/ 153319 h 172484"/>
              <a:gd name="connsiteX16" fmla="*/ 131657 w 131657"/>
              <a:gd name="connsiteY16" fmla="*/ 105407 h 172484"/>
              <a:gd name="connsiteX17" fmla="*/ 124134 w 131657"/>
              <a:gd name="connsiteY17" fmla="*/ 90075 h 172484"/>
              <a:gd name="connsiteX18" fmla="*/ 99213 w 131657"/>
              <a:gd name="connsiteY18" fmla="*/ 70910 h 172484"/>
              <a:gd name="connsiteX19" fmla="*/ 92630 w 131657"/>
              <a:gd name="connsiteY19" fmla="*/ 60849 h 172484"/>
              <a:gd name="connsiteX20" fmla="*/ 83226 w 131657"/>
              <a:gd name="connsiteY20" fmla="*/ 27789 h 172484"/>
              <a:gd name="connsiteX21" fmla="*/ 47020 w 131657"/>
              <a:gd name="connsiteY21" fmla="*/ 0 h 17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657" h="172484">
                <a:moveTo>
                  <a:pt x="18808" y="19165"/>
                </a:moveTo>
                <a:lnTo>
                  <a:pt x="47020" y="19165"/>
                </a:lnTo>
                <a:cubicBezTo>
                  <a:pt x="55484" y="19165"/>
                  <a:pt x="63007" y="24914"/>
                  <a:pt x="64888" y="33059"/>
                </a:cubicBezTo>
                <a:lnTo>
                  <a:pt x="74292" y="66119"/>
                </a:lnTo>
                <a:cubicBezTo>
                  <a:pt x="74292" y="66598"/>
                  <a:pt x="74762" y="66598"/>
                  <a:pt x="74762" y="67077"/>
                </a:cubicBezTo>
                <a:lnTo>
                  <a:pt x="18808" y="67077"/>
                </a:lnTo>
                <a:lnTo>
                  <a:pt x="18808" y="19165"/>
                </a:lnTo>
                <a:close/>
                <a:moveTo>
                  <a:pt x="47020" y="0"/>
                </a:moveTo>
                <a:lnTo>
                  <a:pt x="0" y="0"/>
                </a:lnTo>
                <a:lnTo>
                  <a:pt x="0" y="67077"/>
                </a:lnTo>
                <a:lnTo>
                  <a:pt x="0" y="95825"/>
                </a:lnTo>
                <a:lnTo>
                  <a:pt x="0" y="172484"/>
                </a:lnTo>
                <a:lnTo>
                  <a:pt x="18808" y="172484"/>
                </a:lnTo>
                <a:cubicBezTo>
                  <a:pt x="18808" y="146132"/>
                  <a:pt x="39967" y="124572"/>
                  <a:pt x="65829" y="124572"/>
                </a:cubicBezTo>
                <a:cubicBezTo>
                  <a:pt x="91690" y="124572"/>
                  <a:pt x="112849" y="146132"/>
                  <a:pt x="112849" y="172484"/>
                </a:cubicBezTo>
                <a:cubicBezTo>
                  <a:pt x="123193" y="172484"/>
                  <a:pt x="131657" y="163860"/>
                  <a:pt x="131657" y="153319"/>
                </a:cubicBezTo>
                <a:lnTo>
                  <a:pt x="131657" y="105407"/>
                </a:lnTo>
                <a:cubicBezTo>
                  <a:pt x="131657" y="99178"/>
                  <a:pt x="128836" y="93908"/>
                  <a:pt x="124134" y="90075"/>
                </a:cubicBezTo>
                <a:lnTo>
                  <a:pt x="99213" y="70910"/>
                </a:lnTo>
                <a:cubicBezTo>
                  <a:pt x="95922" y="68515"/>
                  <a:pt x="93571" y="64682"/>
                  <a:pt x="92630" y="60849"/>
                </a:cubicBezTo>
                <a:lnTo>
                  <a:pt x="83226" y="27789"/>
                </a:lnTo>
                <a:cubicBezTo>
                  <a:pt x="78524" y="11499"/>
                  <a:pt x="63478" y="0"/>
                  <a:pt x="47020" y="0"/>
                </a:cubicBezTo>
                <a:close/>
              </a:path>
            </a:pathLst>
          </a:custGeom>
          <a:solidFill>
            <a:schemeClr val="bg1">
              <a:lumMod val="50000"/>
            </a:schemeClr>
          </a:solidFill>
          <a:ln w="4663" cap="flat">
            <a:noFill/>
            <a:prstDash val="solid"/>
            <a:miter/>
          </a:ln>
        </p:spPr>
        <p:txBody>
          <a:bodyPr rtlCol="0" anchor="ctr"/>
          <a:lstStyle/>
          <a:p>
            <a:endParaRPr lang="en-GB" sz="3600"/>
          </a:p>
        </p:txBody>
      </p:sp>
      <p:sp>
        <p:nvSpPr>
          <p:cNvPr id="37" name="Freeform: Shape 44">
            <a:extLst>
              <a:ext uri="{FF2B5EF4-FFF2-40B4-BE49-F238E27FC236}">
                <a16:creationId xmlns:a16="http://schemas.microsoft.com/office/drawing/2014/main" id="{9FA837F1-C0C8-C50B-18DF-1B7331946256}"/>
              </a:ext>
            </a:extLst>
          </p:cNvPr>
          <p:cNvSpPr/>
          <p:nvPr/>
        </p:nvSpPr>
        <p:spPr>
          <a:xfrm>
            <a:off x="3982969" y="4114439"/>
            <a:ext cx="612756" cy="165018"/>
          </a:xfrm>
          <a:custGeom>
            <a:avLst/>
            <a:gdLst>
              <a:gd name="connsiteX0" fmla="*/ 263314 w 263314"/>
              <a:gd name="connsiteY0" fmla="*/ 67077 h 67077"/>
              <a:gd name="connsiteX1" fmla="*/ 122253 w 263314"/>
              <a:gd name="connsiteY1" fmla="*/ 67077 h 67077"/>
              <a:gd name="connsiteX2" fmla="*/ 75233 w 263314"/>
              <a:gd name="connsiteY2" fmla="*/ 19165 h 67077"/>
              <a:gd name="connsiteX3" fmla="*/ 28212 w 263314"/>
              <a:gd name="connsiteY3" fmla="*/ 67077 h 67077"/>
              <a:gd name="connsiteX4" fmla="*/ 0 w 263314"/>
              <a:gd name="connsiteY4" fmla="*/ 67077 h 67077"/>
              <a:gd name="connsiteX5" fmla="*/ 0 w 263314"/>
              <a:gd name="connsiteY5" fmla="*/ 0 h 67077"/>
              <a:gd name="connsiteX6" fmla="*/ 263314 w 263314"/>
              <a:gd name="connsiteY6" fmla="*/ 0 h 67077"/>
              <a:gd name="connsiteX7" fmla="*/ 263314 w 263314"/>
              <a:gd name="connsiteY7" fmla="*/ 67077 h 6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14" h="67077">
                <a:moveTo>
                  <a:pt x="263314" y="67077"/>
                </a:moveTo>
                <a:lnTo>
                  <a:pt x="122253" y="67077"/>
                </a:lnTo>
                <a:cubicBezTo>
                  <a:pt x="122253" y="40725"/>
                  <a:pt x="101094" y="19165"/>
                  <a:pt x="75233" y="19165"/>
                </a:cubicBezTo>
                <a:cubicBezTo>
                  <a:pt x="49371" y="19165"/>
                  <a:pt x="28212" y="40725"/>
                  <a:pt x="28212" y="67077"/>
                </a:cubicBezTo>
                <a:lnTo>
                  <a:pt x="0" y="67077"/>
                </a:lnTo>
                <a:lnTo>
                  <a:pt x="0" y="0"/>
                </a:lnTo>
                <a:lnTo>
                  <a:pt x="263314" y="0"/>
                </a:lnTo>
                <a:lnTo>
                  <a:pt x="263314" y="67077"/>
                </a:lnTo>
                <a:close/>
              </a:path>
            </a:pathLst>
          </a:custGeom>
          <a:solidFill>
            <a:schemeClr val="bg1">
              <a:lumMod val="50000"/>
            </a:schemeClr>
          </a:solidFill>
          <a:ln w="4663" cap="flat">
            <a:noFill/>
            <a:prstDash val="solid"/>
            <a:miter/>
          </a:ln>
        </p:spPr>
        <p:txBody>
          <a:bodyPr rtlCol="0" anchor="ctr"/>
          <a:lstStyle/>
          <a:p>
            <a:endParaRPr lang="en-GB" sz="3600"/>
          </a:p>
        </p:txBody>
      </p:sp>
      <p:sp>
        <p:nvSpPr>
          <p:cNvPr id="38" name="Freeform: Shape 36">
            <a:extLst>
              <a:ext uri="{FF2B5EF4-FFF2-40B4-BE49-F238E27FC236}">
                <a16:creationId xmlns:a16="http://schemas.microsoft.com/office/drawing/2014/main" id="{53240B16-53E4-7F85-946C-8381809725F1}"/>
              </a:ext>
            </a:extLst>
          </p:cNvPr>
          <p:cNvSpPr/>
          <p:nvPr/>
        </p:nvSpPr>
        <p:spPr>
          <a:xfrm>
            <a:off x="5384628" y="4144595"/>
            <a:ext cx="165112" cy="178059"/>
          </a:xfrm>
          <a:custGeom>
            <a:avLst/>
            <a:gdLst>
              <a:gd name="connsiteX0" fmla="*/ 70952 w 70952"/>
              <a:gd name="connsiteY0" fmla="*/ 36189 h 72378"/>
              <a:gd name="connsiteX1" fmla="*/ 35476 w 70952"/>
              <a:gd name="connsiteY1" fmla="*/ 72379 h 72378"/>
              <a:gd name="connsiteX2" fmla="*/ 0 w 70952"/>
              <a:gd name="connsiteY2" fmla="*/ 36189 h 72378"/>
              <a:gd name="connsiteX3" fmla="*/ 35476 w 70952"/>
              <a:gd name="connsiteY3" fmla="*/ 0 h 72378"/>
              <a:gd name="connsiteX4" fmla="*/ 70952 w 70952"/>
              <a:gd name="connsiteY4" fmla="*/ 36189 h 72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52" h="72378">
                <a:moveTo>
                  <a:pt x="70952" y="36189"/>
                </a:moveTo>
                <a:cubicBezTo>
                  <a:pt x="70952" y="56176"/>
                  <a:pt x="55069" y="72379"/>
                  <a:pt x="35476" y="72379"/>
                </a:cubicBezTo>
                <a:cubicBezTo>
                  <a:pt x="15883" y="72379"/>
                  <a:pt x="0" y="56176"/>
                  <a:pt x="0" y="36189"/>
                </a:cubicBezTo>
                <a:cubicBezTo>
                  <a:pt x="0" y="16203"/>
                  <a:pt x="15883" y="0"/>
                  <a:pt x="35476" y="0"/>
                </a:cubicBezTo>
                <a:cubicBezTo>
                  <a:pt x="55069" y="0"/>
                  <a:pt x="70952" y="16203"/>
                  <a:pt x="70952" y="36189"/>
                </a:cubicBezTo>
                <a:close/>
              </a:path>
            </a:pathLst>
          </a:custGeom>
          <a:solidFill>
            <a:schemeClr val="bg1">
              <a:lumMod val="50000"/>
            </a:schemeClr>
          </a:solidFill>
          <a:ln w="4366" cap="flat">
            <a:noFill/>
            <a:prstDash val="solid"/>
            <a:miter/>
          </a:ln>
        </p:spPr>
        <p:txBody>
          <a:bodyPr rtlCol="0" anchor="ctr"/>
          <a:lstStyle/>
          <a:p>
            <a:endParaRPr lang="en-GB" sz="3600"/>
          </a:p>
        </p:txBody>
      </p:sp>
      <p:sp>
        <p:nvSpPr>
          <p:cNvPr id="39" name="Freeform: Shape 37">
            <a:extLst>
              <a:ext uri="{FF2B5EF4-FFF2-40B4-BE49-F238E27FC236}">
                <a16:creationId xmlns:a16="http://schemas.microsoft.com/office/drawing/2014/main" id="{E922ECB1-15AB-47E7-0177-9C8D55EBE0DD}"/>
              </a:ext>
            </a:extLst>
          </p:cNvPr>
          <p:cNvSpPr/>
          <p:nvPr/>
        </p:nvSpPr>
        <p:spPr>
          <a:xfrm>
            <a:off x="5879963" y="4144595"/>
            <a:ext cx="165112" cy="178059"/>
          </a:xfrm>
          <a:custGeom>
            <a:avLst/>
            <a:gdLst>
              <a:gd name="connsiteX0" fmla="*/ 70952 w 70952"/>
              <a:gd name="connsiteY0" fmla="*/ 36189 h 72378"/>
              <a:gd name="connsiteX1" fmla="*/ 35476 w 70952"/>
              <a:gd name="connsiteY1" fmla="*/ 72379 h 72378"/>
              <a:gd name="connsiteX2" fmla="*/ 0 w 70952"/>
              <a:gd name="connsiteY2" fmla="*/ 36189 h 72378"/>
              <a:gd name="connsiteX3" fmla="*/ 35476 w 70952"/>
              <a:gd name="connsiteY3" fmla="*/ 0 h 72378"/>
              <a:gd name="connsiteX4" fmla="*/ 70952 w 70952"/>
              <a:gd name="connsiteY4" fmla="*/ 36189 h 72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52" h="72378">
                <a:moveTo>
                  <a:pt x="70952" y="36189"/>
                </a:moveTo>
                <a:cubicBezTo>
                  <a:pt x="70952" y="56176"/>
                  <a:pt x="55069" y="72379"/>
                  <a:pt x="35476" y="72379"/>
                </a:cubicBezTo>
                <a:cubicBezTo>
                  <a:pt x="15883" y="72379"/>
                  <a:pt x="0" y="56176"/>
                  <a:pt x="0" y="36189"/>
                </a:cubicBezTo>
                <a:cubicBezTo>
                  <a:pt x="0" y="16203"/>
                  <a:pt x="15883" y="0"/>
                  <a:pt x="35476" y="0"/>
                </a:cubicBezTo>
                <a:cubicBezTo>
                  <a:pt x="55069" y="0"/>
                  <a:pt x="70952" y="16203"/>
                  <a:pt x="70952" y="36189"/>
                </a:cubicBezTo>
                <a:close/>
              </a:path>
            </a:pathLst>
          </a:custGeom>
          <a:solidFill>
            <a:schemeClr val="bg1">
              <a:lumMod val="50000"/>
            </a:schemeClr>
          </a:solidFill>
          <a:ln w="4366" cap="flat">
            <a:noFill/>
            <a:prstDash val="solid"/>
            <a:miter/>
          </a:ln>
        </p:spPr>
        <p:txBody>
          <a:bodyPr rtlCol="0" anchor="ctr"/>
          <a:lstStyle/>
          <a:p>
            <a:endParaRPr lang="en-GB" sz="3600"/>
          </a:p>
        </p:txBody>
      </p:sp>
      <p:sp>
        <p:nvSpPr>
          <p:cNvPr id="40" name="Freeform: Shape 42">
            <a:extLst>
              <a:ext uri="{FF2B5EF4-FFF2-40B4-BE49-F238E27FC236}">
                <a16:creationId xmlns:a16="http://schemas.microsoft.com/office/drawing/2014/main" id="{E3148E23-9EFD-5EAA-806F-D0EAC11A8C6B}"/>
              </a:ext>
            </a:extLst>
          </p:cNvPr>
          <p:cNvSpPr/>
          <p:nvPr/>
        </p:nvSpPr>
        <p:spPr>
          <a:xfrm>
            <a:off x="3982969" y="3784404"/>
            <a:ext cx="612756" cy="282887"/>
          </a:xfrm>
          <a:custGeom>
            <a:avLst/>
            <a:gdLst>
              <a:gd name="connsiteX0" fmla="*/ 0 w 263314"/>
              <a:gd name="connsiteY0" fmla="*/ 0 h 114989"/>
              <a:gd name="connsiteX1" fmla="*/ 263314 w 263314"/>
              <a:gd name="connsiteY1" fmla="*/ 0 h 114989"/>
              <a:gd name="connsiteX2" fmla="*/ 263314 w 263314"/>
              <a:gd name="connsiteY2" fmla="*/ 114990 h 114989"/>
              <a:gd name="connsiteX3" fmla="*/ 0 w 263314"/>
              <a:gd name="connsiteY3" fmla="*/ 114990 h 114989"/>
            </a:gdLst>
            <a:ahLst/>
            <a:cxnLst>
              <a:cxn ang="0">
                <a:pos x="connsiteX0" y="connsiteY0"/>
              </a:cxn>
              <a:cxn ang="0">
                <a:pos x="connsiteX1" y="connsiteY1"/>
              </a:cxn>
              <a:cxn ang="0">
                <a:pos x="connsiteX2" y="connsiteY2"/>
              </a:cxn>
              <a:cxn ang="0">
                <a:pos x="connsiteX3" y="connsiteY3"/>
              </a:cxn>
            </a:cxnLst>
            <a:rect l="l" t="t" r="r" b="b"/>
            <a:pathLst>
              <a:path w="263314" h="114989">
                <a:moveTo>
                  <a:pt x="0" y="0"/>
                </a:moveTo>
                <a:lnTo>
                  <a:pt x="263314" y="0"/>
                </a:lnTo>
                <a:lnTo>
                  <a:pt x="263314" y="114990"/>
                </a:lnTo>
                <a:lnTo>
                  <a:pt x="0" y="114990"/>
                </a:lnTo>
                <a:close/>
              </a:path>
            </a:pathLst>
          </a:custGeom>
          <a:solidFill>
            <a:schemeClr val="bg1">
              <a:lumMod val="50000"/>
            </a:schemeClr>
          </a:solidFill>
          <a:ln w="4663" cap="flat">
            <a:noFill/>
            <a:prstDash val="solid"/>
            <a:miter/>
          </a:ln>
        </p:spPr>
        <p:txBody>
          <a:bodyPr rtlCol="0" anchor="ctr"/>
          <a:lstStyle/>
          <a:p>
            <a:endParaRPr lang="en-GB" sz="3600"/>
          </a:p>
        </p:txBody>
      </p:sp>
      <p:sp>
        <p:nvSpPr>
          <p:cNvPr id="41" name="Freeform: Shape 38">
            <a:extLst>
              <a:ext uri="{FF2B5EF4-FFF2-40B4-BE49-F238E27FC236}">
                <a16:creationId xmlns:a16="http://schemas.microsoft.com/office/drawing/2014/main" id="{A74D4A82-ECE8-3F73-D3A6-C3F624F5C2F4}"/>
              </a:ext>
            </a:extLst>
          </p:cNvPr>
          <p:cNvSpPr/>
          <p:nvPr/>
        </p:nvSpPr>
        <p:spPr>
          <a:xfrm>
            <a:off x="5260794" y="3832989"/>
            <a:ext cx="908115" cy="400636"/>
          </a:xfrm>
          <a:custGeom>
            <a:avLst/>
            <a:gdLst>
              <a:gd name="connsiteX0" fmla="*/ 155208 w 390236"/>
              <a:gd name="connsiteY0" fmla="*/ 72379 h 162852"/>
              <a:gd name="connsiteX1" fmla="*/ 155208 w 390236"/>
              <a:gd name="connsiteY1" fmla="*/ 18095 h 162852"/>
              <a:gd name="connsiteX2" fmla="*/ 215960 w 390236"/>
              <a:gd name="connsiteY2" fmla="*/ 18095 h 162852"/>
              <a:gd name="connsiteX3" fmla="*/ 228377 w 390236"/>
              <a:gd name="connsiteY3" fmla="*/ 23523 h 162852"/>
              <a:gd name="connsiteX4" fmla="*/ 276269 w 390236"/>
              <a:gd name="connsiteY4" fmla="*/ 72379 h 162852"/>
              <a:gd name="connsiteX5" fmla="*/ 155208 w 390236"/>
              <a:gd name="connsiteY5" fmla="*/ 72379 h 162852"/>
              <a:gd name="connsiteX6" fmla="*/ 137470 w 390236"/>
              <a:gd name="connsiteY6" fmla="*/ 72379 h 162852"/>
              <a:gd name="connsiteX7" fmla="*/ 25277 w 390236"/>
              <a:gd name="connsiteY7" fmla="*/ 72379 h 162852"/>
              <a:gd name="connsiteX8" fmla="*/ 73169 w 390236"/>
              <a:gd name="connsiteY8" fmla="*/ 23523 h 162852"/>
              <a:gd name="connsiteX9" fmla="*/ 85586 w 390236"/>
              <a:gd name="connsiteY9" fmla="*/ 18095 h 162852"/>
              <a:gd name="connsiteX10" fmla="*/ 137470 w 390236"/>
              <a:gd name="connsiteY10" fmla="*/ 18095 h 162852"/>
              <a:gd name="connsiteX11" fmla="*/ 137470 w 390236"/>
              <a:gd name="connsiteY11" fmla="*/ 72379 h 162852"/>
              <a:gd name="connsiteX12" fmla="*/ 345891 w 390236"/>
              <a:gd name="connsiteY12" fmla="*/ 72379 h 162852"/>
              <a:gd name="connsiteX13" fmla="*/ 309085 w 390236"/>
              <a:gd name="connsiteY13" fmla="*/ 72379 h 162852"/>
              <a:gd name="connsiteX14" fmla="*/ 296668 w 390236"/>
              <a:gd name="connsiteY14" fmla="*/ 66950 h 162852"/>
              <a:gd name="connsiteX15" fmla="*/ 240793 w 390236"/>
              <a:gd name="connsiteY15" fmla="*/ 10404 h 162852"/>
              <a:gd name="connsiteX16" fmla="*/ 215517 w 390236"/>
              <a:gd name="connsiteY16" fmla="*/ 0 h 162852"/>
              <a:gd name="connsiteX17" fmla="*/ 85586 w 390236"/>
              <a:gd name="connsiteY17" fmla="*/ 0 h 162852"/>
              <a:gd name="connsiteX18" fmla="*/ 60309 w 390236"/>
              <a:gd name="connsiteY18" fmla="*/ 10404 h 162852"/>
              <a:gd name="connsiteX19" fmla="*/ 5321 w 390236"/>
              <a:gd name="connsiteY19" fmla="*/ 66950 h 162852"/>
              <a:gd name="connsiteX20" fmla="*/ 0 w 390236"/>
              <a:gd name="connsiteY20" fmla="*/ 80069 h 162852"/>
              <a:gd name="connsiteX21" fmla="*/ 0 w 390236"/>
              <a:gd name="connsiteY21" fmla="*/ 126663 h 162852"/>
              <a:gd name="connsiteX22" fmla="*/ 35476 w 390236"/>
              <a:gd name="connsiteY22" fmla="*/ 162852 h 162852"/>
              <a:gd name="connsiteX23" fmla="*/ 39911 w 390236"/>
              <a:gd name="connsiteY23" fmla="*/ 162852 h 162852"/>
              <a:gd name="connsiteX24" fmla="*/ 88690 w 390236"/>
              <a:gd name="connsiteY24" fmla="*/ 113092 h 162852"/>
              <a:gd name="connsiteX25" fmla="*/ 137470 w 390236"/>
              <a:gd name="connsiteY25" fmla="*/ 162852 h 162852"/>
              <a:gd name="connsiteX26" fmla="*/ 252767 w 390236"/>
              <a:gd name="connsiteY26" fmla="*/ 162852 h 162852"/>
              <a:gd name="connsiteX27" fmla="*/ 301546 w 390236"/>
              <a:gd name="connsiteY27" fmla="*/ 113092 h 162852"/>
              <a:gd name="connsiteX28" fmla="*/ 350326 w 390236"/>
              <a:gd name="connsiteY28" fmla="*/ 162852 h 162852"/>
              <a:gd name="connsiteX29" fmla="*/ 372498 w 390236"/>
              <a:gd name="connsiteY29" fmla="*/ 162852 h 162852"/>
              <a:gd name="connsiteX30" fmla="*/ 390236 w 390236"/>
              <a:gd name="connsiteY30" fmla="*/ 144758 h 162852"/>
              <a:gd name="connsiteX31" fmla="*/ 390236 w 390236"/>
              <a:gd name="connsiteY31" fmla="*/ 117616 h 162852"/>
              <a:gd name="connsiteX32" fmla="*/ 345891 w 390236"/>
              <a:gd name="connsiteY32" fmla="*/ 72379 h 16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0236" h="162852">
                <a:moveTo>
                  <a:pt x="155208" y="72379"/>
                </a:moveTo>
                <a:lnTo>
                  <a:pt x="155208" y="18095"/>
                </a:lnTo>
                <a:lnTo>
                  <a:pt x="215960" y="18095"/>
                </a:lnTo>
                <a:cubicBezTo>
                  <a:pt x="220838" y="18095"/>
                  <a:pt x="225273" y="19904"/>
                  <a:pt x="228377" y="23523"/>
                </a:cubicBezTo>
                <a:lnTo>
                  <a:pt x="276269" y="72379"/>
                </a:lnTo>
                <a:lnTo>
                  <a:pt x="155208" y="72379"/>
                </a:lnTo>
                <a:close/>
                <a:moveTo>
                  <a:pt x="137470" y="72379"/>
                </a:moveTo>
                <a:lnTo>
                  <a:pt x="25277" y="72379"/>
                </a:lnTo>
                <a:lnTo>
                  <a:pt x="73169" y="23523"/>
                </a:lnTo>
                <a:cubicBezTo>
                  <a:pt x="76717" y="19904"/>
                  <a:pt x="81151" y="18095"/>
                  <a:pt x="85586" y="18095"/>
                </a:cubicBezTo>
                <a:lnTo>
                  <a:pt x="137470" y="18095"/>
                </a:lnTo>
                <a:lnTo>
                  <a:pt x="137470" y="72379"/>
                </a:lnTo>
                <a:close/>
                <a:moveTo>
                  <a:pt x="345891" y="72379"/>
                </a:moveTo>
                <a:lnTo>
                  <a:pt x="309085" y="72379"/>
                </a:lnTo>
                <a:cubicBezTo>
                  <a:pt x="304207" y="72379"/>
                  <a:pt x="299772" y="70569"/>
                  <a:pt x="296668" y="66950"/>
                </a:cubicBezTo>
                <a:lnTo>
                  <a:pt x="240793" y="10404"/>
                </a:lnTo>
                <a:cubicBezTo>
                  <a:pt x="234142" y="3619"/>
                  <a:pt x="225273" y="0"/>
                  <a:pt x="215517" y="0"/>
                </a:cubicBezTo>
                <a:lnTo>
                  <a:pt x="85586" y="0"/>
                </a:lnTo>
                <a:cubicBezTo>
                  <a:pt x="76273" y="0"/>
                  <a:pt x="66961" y="3619"/>
                  <a:pt x="60309" y="10404"/>
                </a:cubicBezTo>
                <a:lnTo>
                  <a:pt x="5321" y="66950"/>
                </a:lnTo>
                <a:cubicBezTo>
                  <a:pt x="1774" y="70569"/>
                  <a:pt x="0" y="75093"/>
                  <a:pt x="0" y="80069"/>
                </a:cubicBezTo>
                <a:lnTo>
                  <a:pt x="0" y="126663"/>
                </a:lnTo>
                <a:cubicBezTo>
                  <a:pt x="0" y="146567"/>
                  <a:pt x="15964" y="162852"/>
                  <a:pt x="35476" y="162852"/>
                </a:cubicBezTo>
                <a:lnTo>
                  <a:pt x="39911" y="162852"/>
                </a:lnTo>
                <a:cubicBezTo>
                  <a:pt x="39911" y="135258"/>
                  <a:pt x="61640" y="113092"/>
                  <a:pt x="88690" y="113092"/>
                </a:cubicBezTo>
                <a:cubicBezTo>
                  <a:pt x="115740" y="113092"/>
                  <a:pt x="137470" y="135258"/>
                  <a:pt x="137470" y="162852"/>
                </a:cubicBezTo>
                <a:lnTo>
                  <a:pt x="252767" y="162852"/>
                </a:lnTo>
                <a:cubicBezTo>
                  <a:pt x="252767" y="135258"/>
                  <a:pt x="274496" y="113092"/>
                  <a:pt x="301546" y="113092"/>
                </a:cubicBezTo>
                <a:cubicBezTo>
                  <a:pt x="328596" y="113092"/>
                  <a:pt x="350326" y="135258"/>
                  <a:pt x="350326" y="162852"/>
                </a:cubicBezTo>
                <a:lnTo>
                  <a:pt x="372498" y="162852"/>
                </a:lnTo>
                <a:cubicBezTo>
                  <a:pt x="382254" y="162852"/>
                  <a:pt x="390236" y="154710"/>
                  <a:pt x="390236" y="144758"/>
                </a:cubicBezTo>
                <a:lnTo>
                  <a:pt x="390236" y="117616"/>
                </a:lnTo>
                <a:cubicBezTo>
                  <a:pt x="390236" y="92735"/>
                  <a:pt x="370281" y="72379"/>
                  <a:pt x="345891" y="72379"/>
                </a:cubicBezTo>
                <a:close/>
              </a:path>
            </a:pathLst>
          </a:custGeom>
          <a:solidFill>
            <a:schemeClr val="bg1">
              <a:lumMod val="50000"/>
            </a:schemeClr>
          </a:solidFill>
          <a:ln w="4366" cap="flat">
            <a:noFill/>
            <a:prstDash val="solid"/>
            <a:miter/>
          </a:ln>
        </p:spPr>
        <p:txBody>
          <a:bodyPr rtlCol="0" anchor="ctr"/>
          <a:lstStyle/>
          <a:p>
            <a:endParaRPr lang="en-GB" sz="3600"/>
          </a:p>
        </p:txBody>
      </p:sp>
      <p:grpSp>
        <p:nvGrpSpPr>
          <p:cNvPr id="42" name="Group 41">
            <a:extLst>
              <a:ext uri="{FF2B5EF4-FFF2-40B4-BE49-F238E27FC236}">
                <a16:creationId xmlns:a16="http://schemas.microsoft.com/office/drawing/2014/main" id="{405E0F5F-21E5-4E33-0AE9-1D0CEB9FCB2D}"/>
              </a:ext>
            </a:extLst>
          </p:cNvPr>
          <p:cNvGrpSpPr/>
          <p:nvPr/>
        </p:nvGrpSpPr>
        <p:grpSpPr>
          <a:xfrm>
            <a:off x="3457954" y="6711206"/>
            <a:ext cx="3133470" cy="1212633"/>
            <a:chOff x="2106647" y="4428747"/>
            <a:chExt cx="1566837" cy="606356"/>
          </a:xfrm>
        </p:grpSpPr>
        <p:sp>
          <p:nvSpPr>
            <p:cNvPr id="43" name="Graphic 3" descr="Leaf with solid fill">
              <a:extLst>
                <a:ext uri="{FF2B5EF4-FFF2-40B4-BE49-F238E27FC236}">
                  <a16:creationId xmlns:a16="http://schemas.microsoft.com/office/drawing/2014/main" id="{56B975E8-F9DD-EDA8-71D4-350288694CBA}"/>
                </a:ext>
              </a:extLst>
            </p:cNvPr>
            <p:cNvSpPr/>
            <p:nvPr/>
          </p:nvSpPr>
          <p:spPr>
            <a:xfrm>
              <a:off x="2691563" y="4598518"/>
              <a:ext cx="334338" cy="302462"/>
            </a:xfrm>
            <a:custGeom>
              <a:avLst/>
              <a:gdLst>
                <a:gd name="connsiteX0" fmla="*/ 155397 w 334338"/>
                <a:gd name="connsiteY0" fmla="*/ 26649 h 302462"/>
                <a:gd name="connsiteX1" fmla="*/ 23545 w 334338"/>
                <a:gd name="connsiteY1" fmla="*/ 151009 h 302462"/>
                <a:gd name="connsiteX2" fmla="*/ 40026 w 334338"/>
                <a:gd name="connsiteY2" fmla="*/ 210969 h 302462"/>
                <a:gd name="connsiteX3" fmla="*/ 72518 w 334338"/>
                <a:gd name="connsiteY3" fmla="*/ 180767 h 302462"/>
                <a:gd name="connsiteX4" fmla="*/ 166227 w 334338"/>
                <a:gd name="connsiteY4" fmla="*/ 108371 h 302462"/>
                <a:gd name="connsiteX5" fmla="*/ 172349 w 334338"/>
                <a:gd name="connsiteY5" fmla="*/ 106151 h 302462"/>
                <a:gd name="connsiteX6" fmla="*/ 181767 w 334338"/>
                <a:gd name="connsiteY6" fmla="*/ 115034 h 302462"/>
                <a:gd name="connsiteX7" fmla="*/ 178000 w 334338"/>
                <a:gd name="connsiteY7" fmla="*/ 122140 h 302462"/>
                <a:gd name="connsiteX8" fmla="*/ 178000 w 334338"/>
                <a:gd name="connsiteY8" fmla="*/ 122140 h 302462"/>
                <a:gd name="connsiteX9" fmla="*/ 42852 w 334338"/>
                <a:gd name="connsiteY9" fmla="*/ 234508 h 302462"/>
                <a:gd name="connsiteX10" fmla="*/ 35317 w 334338"/>
                <a:gd name="connsiteY10" fmla="*/ 242503 h 302462"/>
                <a:gd name="connsiteX11" fmla="*/ 35317 w 334338"/>
                <a:gd name="connsiteY11" fmla="*/ 242503 h 302462"/>
                <a:gd name="connsiteX12" fmla="*/ 0 w 334338"/>
                <a:gd name="connsiteY12" fmla="*/ 302463 h 302462"/>
                <a:gd name="connsiteX13" fmla="*/ 28254 w 334338"/>
                <a:gd name="connsiteY13" fmla="*/ 302463 h 302462"/>
                <a:gd name="connsiteX14" fmla="*/ 69693 w 334338"/>
                <a:gd name="connsiteY14" fmla="*/ 246056 h 302462"/>
                <a:gd name="connsiteX15" fmla="*/ 155397 w 334338"/>
                <a:gd name="connsiteY15" fmla="*/ 275814 h 302462"/>
                <a:gd name="connsiteX16" fmla="*/ 220852 w 334338"/>
                <a:gd name="connsiteY16" fmla="*/ 259381 h 302462"/>
                <a:gd name="connsiteX17" fmla="*/ 220852 w 334338"/>
                <a:gd name="connsiteY17" fmla="*/ 259381 h 302462"/>
                <a:gd name="connsiteX18" fmla="*/ 334338 w 334338"/>
                <a:gd name="connsiteY18" fmla="*/ 0 h 302462"/>
                <a:gd name="connsiteX19" fmla="*/ 155397 w 334338"/>
                <a:gd name="connsiteY19" fmla="*/ 26649 h 302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4338" h="302462">
                  <a:moveTo>
                    <a:pt x="155397" y="26649"/>
                  </a:moveTo>
                  <a:cubicBezTo>
                    <a:pt x="82407" y="26649"/>
                    <a:pt x="23545" y="82167"/>
                    <a:pt x="23545" y="151009"/>
                  </a:cubicBezTo>
                  <a:cubicBezTo>
                    <a:pt x="23545" y="172772"/>
                    <a:pt x="29667" y="193203"/>
                    <a:pt x="40026" y="210969"/>
                  </a:cubicBezTo>
                  <a:cubicBezTo>
                    <a:pt x="49915" y="201198"/>
                    <a:pt x="60746" y="191426"/>
                    <a:pt x="72518" y="180767"/>
                  </a:cubicBezTo>
                  <a:cubicBezTo>
                    <a:pt x="102185" y="154562"/>
                    <a:pt x="137032" y="127914"/>
                    <a:pt x="166227" y="108371"/>
                  </a:cubicBezTo>
                  <a:cubicBezTo>
                    <a:pt x="168111" y="107039"/>
                    <a:pt x="169995" y="106151"/>
                    <a:pt x="172349" y="106151"/>
                  </a:cubicBezTo>
                  <a:cubicBezTo>
                    <a:pt x="177529" y="106151"/>
                    <a:pt x="181767" y="110148"/>
                    <a:pt x="181767" y="115034"/>
                  </a:cubicBezTo>
                  <a:cubicBezTo>
                    <a:pt x="181767" y="118143"/>
                    <a:pt x="180354" y="120363"/>
                    <a:pt x="178000" y="122140"/>
                  </a:cubicBezTo>
                  <a:lnTo>
                    <a:pt x="178000" y="122140"/>
                  </a:lnTo>
                  <a:cubicBezTo>
                    <a:pt x="136090" y="150565"/>
                    <a:pt x="80524" y="194535"/>
                    <a:pt x="42852" y="234508"/>
                  </a:cubicBezTo>
                  <a:cubicBezTo>
                    <a:pt x="42852" y="234508"/>
                    <a:pt x="37672" y="239838"/>
                    <a:pt x="35317" y="242503"/>
                  </a:cubicBezTo>
                  <a:lnTo>
                    <a:pt x="35317" y="242503"/>
                  </a:lnTo>
                  <a:cubicBezTo>
                    <a:pt x="14127" y="266043"/>
                    <a:pt x="0" y="287362"/>
                    <a:pt x="0" y="302463"/>
                  </a:cubicBezTo>
                  <a:lnTo>
                    <a:pt x="28254" y="302463"/>
                  </a:lnTo>
                  <a:cubicBezTo>
                    <a:pt x="28254" y="292691"/>
                    <a:pt x="44735" y="271372"/>
                    <a:pt x="69693" y="246056"/>
                  </a:cubicBezTo>
                  <a:cubicBezTo>
                    <a:pt x="92767" y="264710"/>
                    <a:pt x="122434" y="275814"/>
                    <a:pt x="155397" y="275814"/>
                  </a:cubicBezTo>
                  <a:cubicBezTo>
                    <a:pt x="178942" y="275814"/>
                    <a:pt x="201545" y="270040"/>
                    <a:pt x="220852" y="259381"/>
                  </a:cubicBezTo>
                  <a:lnTo>
                    <a:pt x="220852" y="259381"/>
                  </a:lnTo>
                  <a:cubicBezTo>
                    <a:pt x="321624" y="206527"/>
                    <a:pt x="334338" y="109260"/>
                    <a:pt x="334338" y="0"/>
                  </a:cubicBezTo>
                  <a:cubicBezTo>
                    <a:pt x="334338" y="0"/>
                    <a:pt x="224619" y="28425"/>
                    <a:pt x="155397" y="26649"/>
                  </a:cubicBezTo>
                  <a:close/>
                </a:path>
              </a:pathLst>
            </a:custGeom>
            <a:solidFill>
              <a:schemeClr val="bg1">
                <a:lumMod val="50000"/>
              </a:schemeClr>
            </a:solidFill>
            <a:ln w="4663" cap="flat">
              <a:noFill/>
              <a:prstDash val="solid"/>
              <a:miter/>
            </a:ln>
          </p:spPr>
          <p:txBody>
            <a:bodyPr rtlCol="0" anchor="ctr"/>
            <a:lstStyle/>
            <a:p>
              <a:endParaRPr lang="en-GB" sz="3600"/>
            </a:p>
          </p:txBody>
        </p:sp>
        <p:pic>
          <p:nvPicPr>
            <p:cNvPr id="44" name="Graphic 43" descr="Butterfly with solid fill">
              <a:extLst>
                <a:ext uri="{FF2B5EF4-FFF2-40B4-BE49-F238E27FC236}">
                  <a16:creationId xmlns:a16="http://schemas.microsoft.com/office/drawing/2014/main" id="{9C5901C8-F029-5751-B7D5-0A82261D72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67128" y="4428747"/>
              <a:ext cx="606356" cy="606356"/>
            </a:xfrm>
            <a:prstGeom prst="rect">
              <a:avLst/>
            </a:prstGeom>
          </p:spPr>
        </p:pic>
        <p:pic>
          <p:nvPicPr>
            <p:cNvPr id="45" name="Graphic 44" descr="Sparrow with solid fill">
              <a:extLst>
                <a:ext uri="{FF2B5EF4-FFF2-40B4-BE49-F238E27FC236}">
                  <a16:creationId xmlns:a16="http://schemas.microsoft.com/office/drawing/2014/main" id="{4957E1CA-41EF-C251-6908-54A7C0A816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06647" y="4497717"/>
              <a:ext cx="497579" cy="497579"/>
            </a:xfrm>
            <a:prstGeom prst="rect">
              <a:avLst/>
            </a:prstGeom>
          </p:spPr>
        </p:pic>
      </p:grpSp>
      <p:pic>
        <p:nvPicPr>
          <p:cNvPr id="46" name="Graphic 45" descr="Man with cane with solid fill">
            <a:extLst>
              <a:ext uri="{FF2B5EF4-FFF2-40B4-BE49-F238E27FC236}">
                <a16:creationId xmlns:a16="http://schemas.microsoft.com/office/drawing/2014/main" id="{CA1ECA4E-7268-37CD-DF15-2DAAF44E1A8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21648" y="1910596"/>
            <a:ext cx="995093" cy="1161643"/>
          </a:xfrm>
          <a:prstGeom prst="rect">
            <a:avLst/>
          </a:prstGeom>
        </p:spPr>
      </p:pic>
      <p:pic>
        <p:nvPicPr>
          <p:cNvPr id="47" name="Graphic 46" descr="Family with boy with solid fill">
            <a:extLst>
              <a:ext uri="{FF2B5EF4-FFF2-40B4-BE49-F238E27FC236}">
                <a16:creationId xmlns:a16="http://schemas.microsoft.com/office/drawing/2014/main" id="{1A391EAD-8A80-AD1F-EC05-1EE203A476A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58429" y="1910598"/>
            <a:ext cx="995091" cy="1161640"/>
          </a:xfrm>
          <a:prstGeom prst="rect">
            <a:avLst/>
          </a:prstGeom>
        </p:spPr>
      </p:pic>
      <p:pic>
        <p:nvPicPr>
          <p:cNvPr id="48" name="Graphic 47" descr="Wheelchair with solid fill">
            <a:extLst>
              <a:ext uri="{FF2B5EF4-FFF2-40B4-BE49-F238E27FC236}">
                <a16:creationId xmlns:a16="http://schemas.microsoft.com/office/drawing/2014/main" id="{D2631CCD-7C9C-BFF9-F16A-F080F676C6F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05181" y="2063861"/>
            <a:ext cx="995091" cy="995091"/>
          </a:xfrm>
          <a:prstGeom prst="rect">
            <a:avLst/>
          </a:prstGeom>
        </p:spPr>
      </p:pic>
      <p:pic>
        <p:nvPicPr>
          <p:cNvPr id="49" name="Graphic 48" descr="Unlock with solid fill">
            <a:extLst>
              <a:ext uri="{FF2B5EF4-FFF2-40B4-BE49-F238E27FC236}">
                <a16:creationId xmlns:a16="http://schemas.microsoft.com/office/drawing/2014/main" id="{B3245F18-3C66-E61B-084E-5BA7A9B09E3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488671" y="9877598"/>
            <a:ext cx="914400" cy="914400"/>
          </a:xfrm>
          <a:prstGeom prst="rect">
            <a:avLst/>
          </a:prstGeom>
        </p:spPr>
      </p:pic>
      <p:pic>
        <p:nvPicPr>
          <p:cNvPr id="50" name="Graphic 49" descr="Castle scene with solid fill">
            <a:extLst>
              <a:ext uri="{FF2B5EF4-FFF2-40B4-BE49-F238E27FC236}">
                <a16:creationId xmlns:a16="http://schemas.microsoft.com/office/drawing/2014/main" id="{57FA37F0-4D16-FDBE-901E-76BD73ED5BE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516741" y="8286635"/>
            <a:ext cx="914400" cy="914400"/>
          </a:xfrm>
          <a:prstGeom prst="rect">
            <a:avLst/>
          </a:prstGeom>
        </p:spPr>
      </p:pic>
    </p:spTree>
    <p:extLst>
      <p:ext uri="{BB962C8B-B14F-4D97-AF65-F5344CB8AC3E}">
        <p14:creationId xmlns:p14="http://schemas.microsoft.com/office/powerpoint/2010/main" val="2349809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DE7E9-9648-B0C5-C9F2-2C27BDEC2D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4759DE-E19D-8E78-36D5-0DD92FBC3D4A}"/>
              </a:ext>
            </a:extLst>
          </p:cNvPr>
          <p:cNvSpPr>
            <a:spLocks noGrp="1"/>
          </p:cNvSpPr>
          <p:nvPr>
            <p:ph type="title"/>
          </p:nvPr>
        </p:nvSpPr>
        <p:spPr>
          <a:xfrm>
            <a:off x="571436" y="138736"/>
            <a:ext cx="18238655" cy="1713596"/>
          </a:xfrm>
        </p:spPr>
        <p:txBody>
          <a:bodyPr/>
          <a:lstStyle/>
          <a:p>
            <a:pPr algn="l"/>
            <a:r>
              <a:rPr lang="en-US" dirty="0">
                <a:latin typeface="SDCC Display" pitchFamily="2" charset="0"/>
                <a:cs typeface="Arial"/>
              </a:rPr>
              <a:t>Part VIII Layout</a:t>
            </a:r>
          </a:p>
        </p:txBody>
      </p:sp>
      <p:pic>
        <p:nvPicPr>
          <p:cNvPr id="4" name="Picture 3">
            <a:extLst>
              <a:ext uri="{FF2B5EF4-FFF2-40B4-BE49-F238E27FC236}">
                <a16:creationId xmlns:a16="http://schemas.microsoft.com/office/drawing/2014/main" id="{4373F9DB-79A0-4774-0887-087235CFAF79}"/>
              </a:ext>
            </a:extLst>
          </p:cNvPr>
          <p:cNvPicPr>
            <a:picLocks noChangeAspect="1"/>
          </p:cNvPicPr>
          <p:nvPr/>
        </p:nvPicPr>
        <p:blipFill>
          <a:blip r:embed="rId2"/>
          <a:srcRect l="1338" t="2000" r="1078" b="15067"/>
          <a:stretch>
            <a:fillRect/>
          </a:stretch>
        </p:blipFill>
        <p:spPr>
          <a:xfrm>
            <a:off x="2718022" y="1700784"/>
            <a:ext cx="18946368" cy="11375136"/>
          </a:xfrm>
          <a:prstGeom prst="rect">
            <a:avLst/>
          </a:prstGeom>
        </p:spPr>
      </p:pic>
      <p:sp>
        <p:nvSpPr>
          <p:cNvPr id="6" name="TextBox 5">
            <a:extLst>
              <a:ext uri="{FF2B5EF4-FFF2-40B4-BE49-F238E27FC236}">
                <a16:creationId xmlns:a16="http://schemas.microsoft.com/office/drawing/2014/main" id="{6778E696-8119-6FE4-92F2-1B9A00800A47}"/>
              </a:ext>
            </a:extLst>
          </p:cNvPr>
          <p:cNvSpPr txBox="1"/>
          <p:nvPr/>
        </p:nvSpPr>
        <p:spPr>
          <a:xfrm>
            <a:off x="8671947" y="8091303"/>
            <a:ext cx="246083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ea typeface="+mn-lt"/>
                <a:cs typeface="+mn-lt"/>
              </a:rPr>
              <a:t>Main St.</a:t>
            </a:r>
            <a:endParaRPr lang="en-US" sz="2000" b="1">
              <a:cs typeface="Arial"/>
            </a:endParaRPr>
          </a:p>
        </p:txBody>
      </p:sp>
      <p:sp>
        <p:nvSpPr>
          <p:cNvPr id="7" name="TextBox 6">
            <a:extLst>
              <a:ext uri="{FF2B5EF4-FFF2-40B4-BE49-F238E27FC236}">
                <a16:creationId xmlns:a16="http://schemas.microsoft.com/office/drawing/2014/main" id="{2FD6228D-D394-05EC-82CB-D3E1DA4EAB0D}"/>
              </a:ext>
            </a:extLst>
          </p:cNvPr>
          <p:cNvSpPr txBox="1"/>
          <p:nvPr/>
        </p:nvSpPr>
        <p:spPr>
          <a:xfrm>
            <a:off x="12960132" y="4111354"/>
            <a:ext cx="246083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ea typeface="+mn-lt"/>
                <a:cs typeface="+mn-lt"/>
              </a:rPr>
              <a:t>Old Greenhills Road</a:t>
            </a:r>
            <a:endParaRPr lang="en-US" dirty="0"/>
          </a:p>
        </p:txBody>
      </p:sp>
      <p:sp>
        <p:nvSpPr>
          <p:cNvPr id="8" name="TextBox 7">
            <a:extLst>
              <a:ext uri="{FF2B5EF4-FFF2-40B4-BE49-F238E27FC236}">
                <a16:creationId xmlns:a16="http://schemas.microsoft.com/office/drawing/2014/main" id="{DBED7B2B-EC44-BCBA-919E-49138B9E14EB}"/>
              </a:ext>
            </a:extLst>
          </p:cNvPr>
          <p:cNvSpPr txBox="1"/>
          <p:nvPr/>
        </p:nvSpPr>
        <p:spPr>
          <a:xfrm>
            <a:off x="4255875" y="4808021"/>
            <a:ext cx="246083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ea typeface="+mn-lt"/>
                <a:cs typeface="+mn-lt"/>
              </a:rPr>
              <a:t>Old Blessington Road</a:t>
            </a:r>
            <a:endParaRPr lang="en-US" sz="2000" b="1">
              <a:cs typeface="Arial"/>
            </a:endParaRPr>
          </a:p>
        </p:txBody>
      </p:sp>
      <p:sp>
        <p:nvSpPr>
          <p:cNvPr id="3" name="TextBox 2">
            <a:extLst>
              <a:ext uri="{FF2B5EF4-FFF2-40B4-BE49-F238E27FC236}">
                <a16:creationId xmlns:a16="http://schemas.microsoft.com/office/drawing/2014/main" id="{AC005E67-08AF-54E6-D2FB-C1A150170829}"/>
              </a:ext>
            </a:extLst>
          </p:cNvPr>
          <p:cNvSpPr txBox="1"/>
          <p:nvPr/>
        </p:nvSpPr>
        <p:spPr>
          <a:xfrm>
            <a:off x="21845847" y="8972659"/>
            <a:ext cx="1965129" cy="1323439"/>
          </a:xfrm>
          <a:prstGeom prst="rect">
            <a:avLst/>
          </a:prstGeom>
          <a:noFill/>
        </p:spPr>
        <p:txBody>
          <a:bodyPr wrap="square" rtlCol="0">
            <a:spAutoFit/>
          </a:bodyPr>
          <a:lstStyle/>
          <a:p>
            <a:r>
              <a:rPr kumimoji="0" lang="en-US" sz="2000" b="0" i="1" u="none" strike="noStrike" kern="0" cap="none" spc="0" normalizeH="0" baseline="0" noProof="0" dirty="0">
                <a:ln>
                  <a:noFill/>
                </a:ln>
                <a:solidFill>
                  <a:srgbClr val="FFFFFF"/>
                </a:solidFill>
                <a:effectLst/>
                <a:uLnTx/>
                <a:uFillTx/>
                <a:latin typeface="SDCC Display" pitchFamily="2" charset="0"/>
                <a:ea typeface="+mn-ea"/>
                <a:cs typeface="Arial"/>
              </a:rPr>
              <a:t>please refer to Part VIII description slide</a:t>
            </a:r>
            <a:endParaRPr lang="en-IE" dirty="0"/>
          </a:p>
        </p:txBody>
      </p:sp>
    </p:spTree>
    <p:extLst>
      <p:ext uri="{BB962C8B-B14F-4D97-AF65-F5344CB8AC3E}">
        <p14:creationId xmlns:p14="http://schemas.microsoft.com/office/powerpoint/2010/main" val="977506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D554E-0684-12D0-D4A3-37C7B18507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563BAB-799C-5F30-603C-2DAC5037DE13}"/>
              </a:ext>
            </a:extLst>
          </p:cNvPr>
          <p:cNvSpPr>
            <a:spLocks noGrp="1"/>
          </p:cNvSpPr>
          <p:nvPr>
            <p:ph type="title"/>
          </p:nvPr>
        </p:nvSpPr>
        <p:spPr/>
        <p:txBody>
          <a:bodyPr>
            <a:normAutofit/>
          </a:bodyPr>
          <a:lstStyle/>
          <a:p>
            <a:pPr algn="l"/>
            <a:r>
              <a:rPr lang="en-US" dirty="0">
                <a:latin typeface="SDCC Display" pitchFamily="2" charset="0"/>
                <a:cs typeface="Arial"/>
              </a:rPr>
              <a:t>Junctions</a:t>
            </a:r>
            <a:endParaRPr lang="en-US" dirty="0">
              <a:latin typeface="SDCC Display" pitchFamily="2" charset="0"/>
            </a:endParaRPr>
          </a:p>
        </p:txBody>
      </p:sp>
      <p:sp>
        <p:nvSpPr>
          <p:cNvPr id="3" name="Text Placeholder 2">
            <a:extLst>
              <a:ext uri="{FF2B5EF4-FFF2-40B4-BE49-F238E27FC236}">
                <a16:creationId xmlns:a16="http://schemas.microsoft.com/office/drawing/2014/main" id="{11B62F4B-C590-85D0-DE37-353F353D32EC}"/>
              </a:ext>
            </a:extLst>
          </p:cNvPr>
          <p:cNvSpPr>
            <a:spLocks noGrp="1"/>
          </p:cNvSpPr>
          <p:nvPr>
            <p:ph type="body" idx="1"/>
          </p:nvPr>
        </p:nvSpPr>
        <p:spPr>
          <a:xfrm>
            <a:off x="776663" y="2660062"/>
            <a:ext cx="7635817" cy="8788226"/>
          </a:xfrm>
        </p:spPr>
        <p:txBody>
          <a:bodyPr vert="horz" lIns="0" tIns="0" rIns="0" bIns="0" rtlCol="0" anchor="t">
            <a:noAutofit/>
          </a:bodyPr>
          <a:lstStyle/>
          <a:p>
            <a:pPr algn="l">
              <a:lnSpc>
                <a:spcPct val="120000"/>
              </a:lnSpc>
            </a:pPr>
            <a:r>
              <a:rPr lang="en-US" sz="3600" b="1" dirty="0">
                <a:solidFill>
                  <a:srgbClr val="FFFFFF"/>
                </a:solidFill>
                <a:latin typeface="SDCC Display" pitchFamily="2" charset="0"/>
                <a:cs typeface="Arial"/>
              </a:rPr>
              <a:t>The junctions will be assessed under the following criteria:</a:t>
            </a:r>
            <a:endParaRPr lang="en-US" sz="3200" b="1" dirty="0">
              <a:solidFill>
                <a:srgbClr val="FFFFFF"/>
              </a:solidFill>
              <a:latin typeface="SDCC Display" pitchFamily="2" charset="0"/>
              <a:cs typeface="Arial"/>
            </a:endParaRPr>
          </a:p>
          <a:p>
            <a:pPr marL="342900" indent="-342900" algn="l">
              <a:lnSpc>
                <a:spcPct val="120000"/>
              </a:lnSpc>
              <a:buFont typeface="Arial" panose="020B0604020202020204" pitchFamily="34" charset="0"/>
              <a:buChar char="•"/>
            </a:pPr>
            <a:r>
              <a:rPr lang="en-US" sz="3200" b="1" dirty="0">
                <a:solidFill>
                  <a:srgbClr val="FFFFFF"/>
                </a:solidFill>
                <a:latin typeface="SDCC Display" pitchFamily="2" charset="0"/>
                <a:cs typeface="Arial"/>
              </a:rPr>
              <a:t>Safe Traffic, Pedestrian and Cyclist Flow</a:t>
            </a:r>
          </a:p>
          <a:p>
            <a:pPr marL="342900" indent="-342900" algn="l">
              <a:lnSpc>
                <a:spcPct val="120000"/>
              </a:lnSpc>
              <a:buFont typeface="Arial" panose="020B0604020202020204" pitchFamily="34" charset="0"/>
              <a:buChar char="•"/>
            </a:pPr>
            <a:r>
              <a:rPr lang="en-US" sz="3200" b="1" dirty="0">
                <a:solidFill>
                  <a:srgbClr val="FFFFFF"/>
                </a:solidFill>
                <a:latin typeface="SDCC Display" pitchFamily="2" charset="0"/>
                <a:cs typeface="Arial"/>
              </a:rPr>
              <a:t>Significant Radii Tightening</a:t>
            </a:r>
            <a:endParaRPr lang="en-US" sz="3200" dirty="0">
              <a:solidFill>
                <a:srgbClr val="FFFFFF"/>
              </a:solidFill>
              <a:latin typeface="SDCC Display" pitchFamily="2" charset="0"/>
              <a:cs typeface="Arial"/>
            </a:endParaRPr>
          </a:p>
          <a:p>
            <a:pPr marL="342900" indent="-342900" algn="l">
              <a:lnSpc>
                <a:spcPct val="120000"/>
              </a:lnSpc>
              <a:buFont typeface="Arial" panose="020B0604020202020204" pitchFamily="34" charset="0"/>
              <a:buChar char="•"/>
            </a:pPr>
            <a:r>
              <a:rPr lang="en-US" sz="3200" b="1" dirty="0">
                <a:solidFill>
                  <a:srgbClr val="FFFFFF"/>
                </a:solidFill>
                <a:latin typeface="SDCC Display" pitchFamily="2" charset="0"/>
                <a:cs typeface="Arial"/>
              </a:rPr>
              <a:t>Raised Table Crossing</a:t>
            </a:r>
          </a:p>
          <a:p>
            <a:pPr marL="342900" indent="-342900" algn="l">
              <a:lnSpc>
                <a:spcPct val="120000"/>
              </a:lnSpc>
              <a:buFont typeface="Arial" panose="020B0604020202020204" pitchFamily="34" charset="0"/>
              <a:buChar char="•"/>
            </a:pPr>
            <a:r>
              <a:rPr lang="en-US" sz="3200" b="1" dirty="0" err="1">
                <a:solidFill>
                  <a:srgbClr val="FFFFFF"/>
                </a:solidFill>
                <a:latin typeface="SDCC Display" pitchFamily="2" charset="0"/>
                <a:cs typeface="Arial"/>
              </a:rPr>
              <a:t>Maximising</a:t>
            </a:r>
            <a:r>
              <a:rPr lang="en-US" sz="3200" b="1" dirty="0">
                <a:solidFill>
                  <a:srgbClr val="FFFFFF"/>
                </a:solidFill>
                <a:latin typeface="SDCC Display" pitchFamily="2" charset="0"/>
                <a:cs typeface="Arial"/>
              </a:rPr>
              <a:t> Public Realm</a:t>
            </a:r>
          </a:p>
          <a:p>
            <a:pPr marL="342900" indent="-342900" algn="l">
              <a:lnSpc>
                <a:spcPct val="120000"/>
              </a:lnSpc>
              <a:buFont typeface="Arial" panose="020B0604020202020204" pitchFamily="34" charset="0"/>
              <a:buChar char="•"/>
            </a:pPr>
            <a:r>
              <a:rPr lang="en-US" sz="3200" b="1" dirty="0">
                <a:solidFill>
                  <a:srgbClr val="FFFFFF"/>
                </a:solidFill>
                <a:latin typeface="SDCC Display" pitchFamily="2" charset="0"/>
                <a:cs typeface="Arial"/>
              </a:rPr>
              <a:t>Reduced Crossing Distances:</a:t>
            </a:r>
          </a:p>
          <a:p>
            <a:pPr marL="342900" indent="-342900" algn="l">
              <a:lnSpc>
                <a:spcPct val="120000"/>
              </a:lnSpc>
              <a:buFont typeface="Arial" panose="020B0604020202020204" pitchFamily="34" charset="0"/>
              <a:buChar char="•"/>
            </a:pPr>
            <a:r>
              <a:rPr lang="en-US" sz="3200" b="1" dirty="0">
                <a:solidFill>
                  <a:srgbClr val="FFFFFF"/>
                </a:solidFill>
                <a:latin typeface="SDCC Display" pitchFamily="2" charset="0"/>
                <a:cs typeface="Arial"/>
              </a:rPr>
              <a:t>Lane Removal / Carriageway Narrowing</a:t>
            </a:r>
            <a:endParaRPr lang="en-US" sz="3200" dirty="0">
              <a:solidFill>
                <a:srgbClr val="FFFFFF"/>
              </a:solidFill>
              <a:latin typeface="SDCC Display" pitchFamily="2" charset="0"/>
              <a:cs typeface="Arial"/>
            </a:endParaRPr>
          </a:p>
        </p:txBody>
      </p:sp>
      <p:pic>
        <p:nvPicPr>
          <p:cNvPr id="6" name="Picture 5">
            <a:extLst>
              <a:ext uri="{FF2B5EF4-FFF2-40B4-BE49-F238E27FC236}">
                <a16:creationId xmlns:a16="http://schemas.microsoft.com/office/drawing/2014/main" id="{BC707850-C714-DBE6-4207-F2C06F20DA45}"/>
              </a:ext>
            </a:extLst>
          </p:cNvPr>
          <p:cNvPicPr>
            <a:picLocks noChangeAspect="1"/>
          </p:cNvPicPr>
          <p:nvPr/>
        </p:nvPicPr>
        <p:blipFill>
          <a:blip r:embed="rId2"/>
          <a:stretch>
            <a:fillRect/>
          </a:stretch>
        </p:blipFill>
        <p:spPr>
          <a:xfrm>
            <a:off x="8698635" y="3491207"/>
            <a:ext cx="15273458" cy="8194825"/>
          </a:xfrm>
          <a:prstGeom prst="rect">
            <a:avLst/>
          </a:prstGeom>
        </p:spPr>
      </p:pic>
    </p:spTree>
    <p:extLst>
      <p:ext uri="{BB962C8B-B14F-4D97-AF65-F5344CB8AC3E}">
        <p14:creationId xmlns:p14="http://schemas.microsoft.com/office/powerpoint/2010/main" val="4097864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A9E67-7464-0240-6C31-FFBFA9A248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6A1C09-7664-9D1C-DEB1-EE4EC66D5F27}"/>
              </a:ext>
            </a:extLst>
          </p:cNvPr>
          <p:cNvSpPr>
            <a:spLocks noGrp="1"/>
          </p:cNvSpPr>
          <p:nvPr>
            <p:ph type="title"/>
          </p:nvPr>
        </p:nvSpPr>
        <p:spPr/>
        <p:txBody>
          <a:bodyPr>
            <a:normAutofit/>
          </a:bodyPr>
          <a:lstStyle/>
          <a:p>
            <a:pPr algn="l"/>
            <a:r>
              <a:rPr lang="en-US" dirty="0">
                <a:latin typeface="SDCC Display" pitchFamily="2" charset="0"/>
                <a:cs typeface="Arial"/>
              </a:rPr>
              <a:t>Junctions</a:t>
            </a:r>
            <a:endParaRPr lang="en-US" dirty="0">
              <a:latin typeface="SDCC Display" pitchFamily="2" charset="0"/>
            </a:endParaRPr>
          </a:p>
        </p:txBody>
      </p:sp>
      <p:sp>
        <p:nvSpPr>
          <p:cNvPr id="3" name="Text Placeholder 2">
            <a:extLst>
              <a:ext uri="{FF2B5EF4-FFF2-40B4-BE49-F238E27FC236}">
                <a16:creationId xmlns:a16="http://schemas.microsoft.com/office/drawing/2014/main" id="{8741C61F-2659-052F-0946-68A056BDDD5F}"/>
              </a:ext>
            </a:extLst>
          </p:cNvPr>
          <p:cNvSpPr>
            <a:spLocks noGrp="1"/>
          </p:cNvSpPr>
          <p:nvPr>
            <p:ph type="body" idx="1"/>
          </p:nvPr>
        </p:nvSpPr>
        <p:spPr>
          <a:xfrm>
            <a:off x="776663" y="2660062"/>
            <a:ext cx="10287578" cy="10113916"/>
          </a:xfrm>
        </p:spPr>
        <p:txBody>
          <a:bodyPr vert="horz" lIns="0" tIns="0" rIns="0" bIns="0" rtlCol="0" anchor="t">
            <a:normAutofit fontScale="92500" lnSpcReduction="10000"/>
          </a:bodyPr>
          <a:lstStyle/>
          <a:p>
            <a:pPr algn="l">
              <a:lnSpc>
                <a:spcPct val="120000"/>
              </a:lnSpc>
            </a:pPr>
            <a:r>
              <a:rPr lang="en-GB" sz="2900" b="1" dirty="0">
                <a:solidFill>
                  <a:srgbClr val="FFFFFF"/>
                </a:solidFill>
                <a:latin typeface="SDCC Display" pitchFamily="2" charset="0"/>
                <a:cs typeface="Arial"/>
              </a:rPr>
              <a:t>Two distinct concepts are under consideration for the redesign of the main crossroads at the intersection of Main Street and Greenhills Road.</a:t>
            </a:r>
          </a:p>
          <a:p>
            <a:pPr algn="l">
              <a:lnSpc>
                <a:spcPct val="120000"/>
              </a:lnSpc>
            </a:pPr>
            <a:r>
              <a:rPr lang="en-GB" sz="2900" b="1" dirty="0">
                <a:solidFill>
                  <a:srgbClr val="FFFFFF"/>
                </a:solidFill>
                <a:latin typeface="SDCC Display" pitchFamily="2" charset="0"/>
                <a:cs typeface="Arial"/>
              </a:rPr>
              <a:t>A Signalised Junction</a:t>
            </a:r>
            <a:br>
              <a:rPr lang="en-GB" sz="2900" b="1" dirty="0">
                <a:solidFill>
                  <a:srgbClr val="FFFFFF"/>
                </a:solidFill>
                <a:latin typeface="SDCC Display" pitchFamily="2" charset="0"/>
                <a:cs typeface="Arial"/>
              </a:rPr>
            </a:br>
            <a:r>
              <a:rPr lang="en-GB" sz="2900" dirty="0">
                <a:solidFill>
                  <a:srgbClr val="FFFFFF"/>
                </a:solidFill>
                <a:latin typeface="SDCC Display" pitchFamily="2" charset="0"/>
                <a:cs typeface="Arial"/>
              </a:rPr>
              <a:t>A traditional four-arm signalised junction to manage vehicle, cyclist and pedestrian movements. The design shown includes significant kerb buildouts to tighten the corner radii, which narrows the carriageway on approach and shortens the crossing distance for pedestrians. The layout provides defined pedestrian and cycle crossing points on each arm of the junction, which would be controlled by traffic light signals.  The layout of cycle infrastructure will be considered at detailed design.</a:t>
            </a:r>
          </a:p>
          <a:p>
            <a:pPr algn="l">
              <a:lnSpc>
                <a:spcPct val="120000"/>
              </a:lnSpc>
            </a:pPr>
            <a:r>
              <a:rPr lang="en-GB" sz="2900" b="1" dirty="0">
                <a:solidFill>
                  <a:srgbClr val="FFFFFF"/>
                </a:solidFill>
                <a:latin typeface="SDCC Display" pitchFamily="2" charset="0"/>
                <a:cs typeface="Arial"/>
              </a:rPr>
              <a:t>A Roundabout</a:t>
            </a:r>
            <a:br>
              <a:rPr lang="en-GB" sz="2900" b="1" dirty="0">
                <a:solidFill>
                  <a:srgbClr val="FFFFFF"/>
                </a:solidFill>
                <a:latin typeface="SDCC Display" pitchFamily="2" charset="0"/>
                <a:cs typeface="Arial"/>
              </a:rPr>
            </a:br>
            <a:r>
              <a:rPr lang="en-GB" sz="2900" dirty="0">
                <a:solidFill>
                  <a:srgbClr val="FFFFFF"/>
                </a:solidFill>
                <a:latin typeface="SDCC Display" pitchFamily="2" charset="0"/>
                <a:cs typeface="Arial"/>
              </a:rPr>
              <a:t>Replacing the signalised crossroads with a compact, single-lane roundabout. The design features a central island that vehicles circulate around, yielding to traffic already on the roundabout. The design also incorporates formal shared pedestrian and cyclist crossings on each arm, set back from the circulatory carriageway.</a:t>
            </a:r>
          </a:p>
        </p:txBody>
      </p:sp>
      <p:pic>
        <p:nvPicPr>
          <p:cNvPr id="4" name="Picture 3">
            <a:extLst>
              <a:ext uri="{FF2B5EF4-FFF2-40B4-BE49-F238E27FC236}">
                <a16:creationId xmlns:a16="http://schemas.microsoft.com/office/drawing/2014/main" id="{590D7D41-F910-2856-5E18-6A112377374A}"/>
              </a:ext>
            </a:extLst>
          </p:cNvPr>
          <p:cNvPicPr>
            <a:picLocks noChangeAspect="1"/>
          </p:cNvPicPr>
          <p:nvPr/>
        </p:nvPicPr>
        <p:blipFill>
          <a:blip r:embed="rId2"/>
          <a:stretch>
            <a:fillRect/>
          </a:stretch>
        </p:blipFill>
        <p:spPr>
          <a:xfrm>
            <a:off x="11324875" y="4462128"/>
            <a:ext cx="5010849" cy="4791744"/>
          </a:xfrm>
          <a:prstGeom prst="rect">
            <a:avLst/>
          </a:prstGeom>
          <a:ln>
            <a:solidFill>
              <a:schemeClr val="tx1"/>
            </a:solidFill>
          </a:ln>
        </p:spPr>
      </p:pic>
      <p:sp>
        <p:nvSpPr>
          <p:cNvPr id="6" name="TextBox 5">
            <a:extLst>
              <a:ext uri="{FF2B5EF4-FFF2-40B4-BE49-F238E27FC236}">
                <a16:creationId xmlns:a16="http://schemas.microsoft.com/office/drawing/2014/main" id="{D878B4B1-1CDF-8252-E5A1-7B7AD811CED6}"/>
              </a:ext>
            </a:extLst>
          </p:cNvPr>
          <p:cNvSpPr txBox="1"/>
          <p:nvPr/>
        </p:nvSpPr>
        <p:spPr>
          <a:xfrm>
            <a:off x="11324875" y="9333171"/>
            <a:ext cx="6441169" cy="400110"/>
          </a:xfrm>
          <a:prstGeom prst="rect">
            <a:avLst/>
          </a:prstGeom>
          <a:noFill/>
        </p:spPr>
        <p:txBody>
          <a:bodyPr wrap="square" lIns="91440" tIns="45720" rIns="91440" bIns="45720" rtlCol="0" anchor="t">
            <a:spAutoFit/>
          </a:bodyPr>
          <a:lstStyle/>
          <a:p>
            <a:r>
              <a:rPr lang="en-GB" sz="2000" b="1">
                <a:solidFill>
                  <a:schemeClr val="bg1"/>
                </a:solidFill>
                <a:latin typeface="Arial" panose="020B0604020202020204"/>
              </a:rPr>
              <a:t>Signalised</a:t>
            </a:r>
            <a:r>
              <a:rPr lang="en-GB" sz="2000" b="1">
                <a:solidFill>
                  <a:schemeClr val="bg1"/>
                </a:solidFill>
              </a:rPr>
              <a:t> Junction</a:t>
            </a:r>
          </a:p>
        </p:txBody>
      </p:sp>
      <p:sp>
        <p:nvSpPr>
          <p:cNvPr id="7" name="TextBox 6">
            <a:extLst>
              <a:ext uri="{FF2B5EF4-FFF2-40B4-BE49-F238E27FC236}">
                <a16:creationId xmlns:a16="http://schemas.microsoft.com/office/drawing/2014/main" id="{156506FD-5EBE-3860-B2B8-85AC13F3C2D1}"/>
              </a:ext>
            </a:extLst>
          </p:cNvPr>
          <p:cNvSpPr txBox="1"/>
          <p:nvPr/>
        </p:nvSpPr>
        <p:spPr>
          <a:xfrm>
            <a:off x="17070798" y="9274974"/>
            <a:ext cx="6441169" cy="400110"/>
          </a:xfrm>
          <a:prstGeom prst="rect">
            <a:avLst/>
          </a:prstGeom>
          <a:noFill/>
        </p:spPr>
        <p:txBody>
          <a:bodyPr wrap="square" lIns="91440" tIns="45720" rIns="91440" bIns="45720" rtlCol="0" anchor="t">
            <a:spAutoFit/>
          </a:bodyPr>
          <a:lstStyle/>
          <a:p>
            <a:r>
              <a:rPr lang="en-GB" sz="2000" b="1">
                <a:solidFill>
                  <a:schemeClr val="bg1"/>
                </a:solidFill>
              </a:rPr>
              <a:t>Roundabout Junction</a:t>
            </a:r>
          </a:p>
        </p:txBody>
      </p:sp>
      <p:pic>
        <p:nvPicPr>
          <p:cNvPr id="8" name="Picture 7">
            <a:extLst>
              <a:ext uri="{FF2B5EF4-FFF2-40B4-BE49-F238E27FC236}">
                <a16:creationId xmlns:a16="http://schemas.microsoft.com/office/drawing/2014/main" id="{1D5974B8-10D0-983F-3B51-05AA613BF463}"/>
              </a:ext>
            </a:extLst>
          </p:cNvPr>
          <p:cNvPicPr>
            <a:picLocks noChangeAspect="1"/>
          </p:cNvPicPr>
          <p:nvPr/>
        </p:nvPicPr>
        <p:blipFill>
          <a:blip r:embed="rId3"/>
          <a:srcRect l="306" t="5581" r="-306" b="-5581"/>
          <a:stretch>
            <a:fillRect/>
          </a:stretch>
        </p:blipFill>
        <p:spPr>
          <a:xfrm>
            <a:off x="17063702" y="4594336"/>
            <a:ext cx="6905454" cy="4532931"/>
          </a:xfrm>
          <a:prstGeom prst="rect">
            <a:avLst/>
          </a:prstGeom>
          <a:ln>
            <a:solidFill>
              <a:schemeClr val="tx1"/>
            </a:solidFill>
          </a:ln>
        </p:spPr>
      </p:pic>
    </p:spTree>
    <p:extLst>
      <p:ext uri="{BB962C8B-B14F-4D97-AF65-F5344CB8AC3E}">
        <p14:creationId xmlns:p14="http://schemas.microsoft.com/office/powerpoint/2010/main" val="4212337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1E6C9-0AB2-D74F-DA40-8750AA776E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C2F121-43B3-C586-3933-3A51DA8C3926}"/>
              </a:ext>
            </a:extLst>
          </p:cNvPr>
          <p:cNvSpPr>
            <a:spLocks noGrp="1"/>
          </p:cNvSpPr>
          <p:nvPr>
            <p:ph type="title"/>
          </p:nvPr>
        </p:nvSpPr>
        <p:spPr>
          <a:xfrm>
            <a:off x="571436" y="138736"/>
            <a:ext cx="18238655" cy="1713596"/>
          </a:xfrm>
        </p:spPr>
        <p:txBody>
          <a:bodyPr/>
          <a:lstStyle/>
          <a:p>
            <a:pPr algn="l"/>
            <a:r>
              <a:rPr lang="en-US" dirty="0">
                <a:latin typeface="SDCC Display" pitchFamily="2" charset="0"/>
                <a:cs typeface="Arial"/>
              </a:rPr>
              <a:t>Part VIII Layout</a:t>
            </a:r>
          </a:p>
        </p:txBody>
      </p:sp>
      <p:pic>
        <p:nvPicPr>
          <p:cNvPr id="5" name="Picture 4" descr="A drawing of a park&#10;&#10;AI-generated content may be incorrect.">
            <a:extLst>
              <a:ext uri="{FF2B5EF4-FFF2-40B4-BE49-F238E27FC236}">
                <a16:creationId xmlns:a16="http://schemas.microsoft.com/office/drawing/2014/main" id="{74BD925C-6D1B-AFAB-B236-02E392B1775A}"/>
              </a:ext>
            </a:extLst>
          </p:cNvPr>
          <p:cNvPicPr>
            <a:picLocks noChangeAspect="1"/>
          </p:cNvPicPr>
          <p:nvPr/>
        </p:nvPicPr>
        <p:blipFill>
          <a:blip r:embed="rId2"/>
          <a:srcRect r="-84" b="9913"/>
          <a:stretch>
            <a:fillRect/>
          </a:stretch>
        </p:blipFill>
        <p:spPr>
          <a:xfrm>
            <a:off x="842786" y="1398252"/>
            <a:ext cx="11577814" cy="5814096"/>
          </a:xfrm>
          <a:prstGeom prst="rect">
            <a:avLst/>
          </a:prstGeom>
        </p:spPr>
      </p:pic>
      <p:pic>
        <p:nvPicPr>
          <p:cNvPr id="9" name="Picture 8" descr="A watercolor of a courtyard with a building and people&#10;&#10;AI-generated content may be incorrect.">
            <a:extLst>
              <a:ext uri="{FF2B5EF4-FFF2-40B4-BE49-F238E27FC236}">
                <a16:creationId xmlns:a16="http://schemas.microsoft.com/office/drawing/2014/main" id="{BBB94537-C367-C044-5B25-E1057249C9EB}"/>
              </a:ext>
            </a:extLst>
          </p:cNvPr>
          <p:cNvPicPr>
            <a:picLocks noChangeAspect="1"/>
          </p:cNvPicPr>
          <p:nvPr/>
        </p:nvPicPr>
        <p:blipFill>
          <a:blip r:embed="rId3"/>
          <a:srcRect t="5013" b="5013"/>
          <a:stretch>
            <a:fillRect/>
          </a:stretch>
        </p:blipFill>
        <p:spPr>
          <a:xfrm>
            <a:off x="13039302" y="3448050"/>
            <a:ext cx="11152872" cy="5600700"/>
          </a:xfrm>
          <a:prstGeom prst="rect">
            <a:avLst/>
          </a:prstGeom>
        </p:spPr>
      </p:pic>
      <p:pic>
        <p:nvPicPr>
          <p:cNvPr id="10" name="Picture 9">
            <a:extLst>
              <a:ext uri="{FF2B5EF4-FFF2-40B4-BE49-F238E27FC236}">
                <a16:creationId xmlns:a16="http://schemas.microsoft.com/office/drawing/2014/main" id="{B95EFCBB-03E0-13D2-3E38-615C193D5E44}"/>
              </a:ext>
            </a:extLst>
          </p:cNvPr>
          <p:cNvPicPr>
            <a:picLocks noChangeAspect="1"/>
          </p:cNvPicPr>
          <p:nvPr/>
        </p:nvPicPr>
        <p:blipFill>
          <a:blip r:embed="rId4"/>
          <a:srcRect t="5013" b="5013"/>
          <a:stretch>
            <a:fillRect/>
          </a:stretch>
        </p:blipFill>
        <p:spPr>
          <a:xfrm>
            <a:off x="1601831" y="7833645"/>
            <a:ext cx="11437471" cy="5743619"/>
          </a:xfrm>
          <a:prstGeom prst="rect">
            <a:avLst/>
          </a:prstGeom>
        </p:spPr>
      </p:pic>
    </p:spTree>
    <p:extLst>
      <p:ext uri="{BB962C8B-B14F-4D97-AF65-F5344CB8AC3E}">
        <p14:creationId xmlns:p14="http://schemas.microsoft.com/office/powerpoint/2010/main" val="1329503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CFFE3-214A-C9DF-BFBE-DBD22C3FEE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6C1AF1-299A-6B70-8940-3A4F13593DBC}"/>
              </a:ext>
            </a:extLst>
          </p:cNvPr>
          <p:cNvSpPr>
            <a:spLocks noGrp="1"/>
          </p:cNvSpPr>
          <p:nvPr>
            <p:ph type="title"/>
          </p:nvPr>
        </p:nvSpPr>
        <p:spPr>
          <a:xfrm>
            <a:off x="844281" y="54706"/>
            <a:ext cx="19102699" cy="1713596"/>
          </a:xfrm>
        </p:spPr>
        <p:txBody>
          <a:bodyPr>
            <a:normAutofit/>
          </a:bodyPr>
          <a:lstStyle/>
          <a:p>
            <a:pPr algn="l"/>
            <a:r>
              <a:rPr lang="en-US" sz="6600" dirty="0">
                <a:cs typeface="Arial"/>
              </a:rPr>
              <a:t>Placemaking Concepts</a:t>
            </a:r>
          </a:p>
        </p:txBody>
      </p:sp>
      <p:pic>
        <p:nvPicPr>
          <p:cNvPr id="6" name="Picture 5" descr="A model of a city&#10;&#10;AI-generated content may be incorrect.">
            <a:extLst>
              <a:ext uri="{FF2B5EF4-FFF2-40B4-BE49-F238E27FC236}">
                <a16:creationId xmlns:a16="http://schemas.microsoft.com/office/drawing/2014/main" id="{A6BF945B-3C1A-B033-960B-022A903AC30C}"/>
              </a:ext>
            </a:extLst>
          </p:cNvPr>
          <p:cNvPicPr>
            <a:picLocks noChangeAspect="1"/>
          </p:cNvPicPr>
          <p:nvPr/>
        </p:nvPicPr>
        <p:blipFill>
          <a:blip r:embed="rId2"/>
          <a:srcRect t="9170" r="1233" b="13410"/>
          <a:stretch>
            <a:fillRect/>
          </a:stretch>
        </p:blipFill>
        <p:spPr>
          <a:xfrm>
            <a:off x="6056905" y="1768302"/>
            <a:ext cx="13890075" cy="11288861"/>
          </a:xfrm>
          <a:prstGeom prst="rect">
            <a:avLst/>
          </a:prstGeom>
          <a:ln>
            <a:noFill/>
          </a:ln>
        </p:spPr>
      </p:pic>
    </p:spTree>
    <p:extLst>
      <p:ext uri="{BB962C8B-B14F-4D97-AF65-F5344CB8AC3E}">
        <p14:creationId xmlns:p14="http://schemas.microsoft.com/office/powerpoint/2010/main" val="178753056"/>
      </p:ext>
    </p:extLst>
  </p:cSld>
  <p:clrMapOvr>
    <a:masterClrMapping/>
  </p:clrMapOvr>
</p:sld>
</file>

<file path=ppt/theme/theme1.xml><?xml version="1.0" encoding="utf-8"?>
<a:theme xmlns:a="http://schemas.openxmlformats.org/drawingml/2006/main" name="Office Theme">
  <a:themeElements>
    <a:clrScheme name="Custom 5">
      <a:dk1>
        <a:srgbClr val="333138"/>
      </a:dk1>
      <a:lt1>
        <a:srgbClr val="FFFFFF"/>
      </a:lt1>
      <a:dk2>
        <a:srgbClr val="003840"/>
      </a:dk2>
      <a:lt2>
        <a:srgbClr val="B0CE72"/>
      </a:lt2>
      <a:accent1>
        <a:srgbClr val="83C100"/>
      </a:accent1>
      <a:accent2>
        <a:srgbClr val="EDC222"/>
      </a:accent2>
      <a:accent3>
        <a:srgbClr val="407A94"/>
      </a:accent3>
      <a:accent4>
        <a:srgbClr val="9E3700"/>
      </a:accent4>
      <a:accent5>
        <a:srgbClr val="858C8C"/>
      </a:accent5>
      <a:accent6>
        <a:srgbClr val="74C7BF"/>
      </a:accent6>
      <a:hlink>
        <a:srgbClr val="3F7A94"/>
      </a:hlink>
      <a:folHlink>
        <a:srgbClr val="00384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5EEF3AA-60DB-4D6A-B846-CA8D8CA7636F}" vid="{023D1F2F-7C0A-4AF8-B76B-3224C7FF0F4A}"/>
    </a:ext>
  </a:extLst>
</a:theme>
</file>

<file path=ppt/theme/theme2.xml><?xml version="1.0" encoding="utf-8"?>
<a:theme xmlns:a="http://schemas.openxmlformats.org/drawingml/2006/main" name="SDCC Master">
  <a:themeElements>
    <a:clrScheme name="Custom 2">
      <a:dk1>
        <a:srgbClr val="000000"/>
      </a:dk1>
      <a:lt1>
        <a:srgbClr val="FFFFFF"/>
      </a:lt1>
      <a:dk2>
        <a:srgbClr val="271B5B"/>
      </a:dk2>
      <a:lt2>
        <a:srgbClr val="BFC2C7"/>
      </a:lt2>
      <a:accent1>
        <a:srgbClr val="363A92"/>
      </a:accent1>
      <a:accent2>
        <a:srgbClr val="F26959"/>
      </a:accent2>
      <a:accent3>
        <a:srgbClr val="79D750"/>
      </a:accent3>
      <a:accent4>
        <a:srgbClr val="9D7EB8"/>
      </a:accent4>
      <a:accent5>
        <a:srgbClr val="7DA6D7"/>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489ACE5C-52D2-4E9C-9ACE-3E72FCEE4D40}" vid="{FC377E05-5B4C-4C3A-9DA2-F51C3C2FEFD1}"/>
    </a:ext>
  </a:extLst>
</a:theme>
</file>

<file path=ppt/theme/theme3.xml><?xml version="1.0" encoding="utf-8"?>
<a:theme xmlns:a="http://schemas.openxmlformats.org/drawingml/2006/main" name="SDCC Master">
  <a:themeElements>
    <a:clrScheme name="Custom 2">
      <a:dk1>
        <a:srgbClr val="000000"/>
      </a:dk1>
      <a:lt1>
        <a:srgbClr val="FFFFFF"/>
      </a:lt1>
      <a:dk2>
        <a:srgbClr val="271B5B"/>
      </a:dk2>
      <a:lt2>
        <a:srgbClr val="BFC2C7"/>
      </a:lt2>
      <a:accent1>
        <a:srgbClr val="363A92"/>
      </a:accent1>
      <a:accent2>
        <a:srgbClr val="F26959"/>
      </a:accent2>
      <a:accent3>
        <a:srgbClr val="79D750"/>
      </a:accent3>
      <a:accent4>
        <a:srgbClr val="9D7EB8"/>
      </a:accent4>
      <a:accent5>
        <a:srgbClr val="7DA6D7"/>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489ACE5C-52D2-4E9C-9ACE-3E72FCEE4D40}" vid="{FC377E05-5B4C-4C3A-9DA2-F51C3C2FEFD1}"/>
    </a:ext>
  </a:extLst>
</a:theme>
</file>

<file path=ppt/theme/theme4.xml><?xml version="1.0" encoding="utf-8"?>
<a:theme xmlns:a="http://schemas.openxmlformats.org/drawingml/2006/main" name="1_SDCC Master">
  <a:themeElements>
    <a:clrScheme name="Custom 2">
      <a:dk1>
        <a:srgbClr val="000000"/>
      </a:dk1>
      <a:lt1>
        <a:srgbClr val="FFFFFF"/>
      </a:lt1>
      <a:dk2>
        <a:srgbClr val="271B5B"/>
      </a:dk2>
      <a:lt2>
        <a:srgbClr val="BFC2C7"/>
      </a:lt2>
      <a:accent1>
        <a:srgbClr val="363A92"/>
      </a:accent1>
      <a:accent2>
        <a:srgbClr val="F26959"/>
      </a:accent2>
      <a:accent3>
        <a:srgbClr val="79D750"/>
      </a:accent3>
      <a:accent4>
        <a:srgbClr val="9D7EB8"/>
      </a:accent4>
      <a:accent5>
        <a:srgbClr val="7DA6D7"/>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489ACE5C-52D2-4E9C-9ACE-3E72FCEE4D40}" vid="{FC377E05-5B4C-4C3A-9DA2-F51C3C2FEFD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5F8BC4AB5AFDC43B5AE3B3073B470F7" ma:contentTypeVersion="3" ma:contentTypeDescription="Create a new document." ma:contentTypeScope="" ma:versionID="24d969edf4f60e1aca7413ce511cf475">
  <xsd:schema xmlns:xsd="http://www.w3.org/2001/XMLSchema" xmlns:xs="http://www.w3.org/2001/XMLSchema" xmlns:p="http://schemas.microsoft.com/office/2006/metadata/properties" xmlns:ns2="b728e973-75ba-4b07-8781-6d9f897fe93d" targetNamespace="http://schemas.microsoft.com/office/2006/metadata/properties" ma:root="true" ma:fieldsID="30dba6eb45ed32eba437ba1abc7b2388" ns2:_="">
    <xsd:import namespace="b728e973-75ba-4b07-8781-6d9f897fe93d"/>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28e973-75ba-4b07-8781-6d9f897fe9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D4D66D9-BEC9-4268-B6D1-82C0AF6C35E2}">
  <ds:schemaRefs>
    <ds:schemaRef ds:uri="http://schemas.microsoft.com/sharepoint/v3/contenttype/forms"/>
  </ds:schemaRefs>
</ds:datastoreItem>
</file>

<file path=customXml/itemProps2.xml><?xml version="1.0" encoding="utf-8"?>
<ds:datastoreItem xmlns:ds="http://schemas.openxmlformats.org/officeDocument/2006/customXml" ds:itemID="{BF23586E-3BBC-4AF1-AD66-D4BCF4A3A616}">
  <ds:schemaRefs>
    <ds:schemaRef ds:uri="b728e973-75ba-4b07-8781-6d9f897fe9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A442C81-0BBC-43CF-A988-B049132DA21C}">
  <ds:schemaRefs>
    <ds:schemaRef ds:uri="b728e973-75ba-4b07-8781-6d9f897fe93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Powerpoint Template - Widescreen Size</Template>
  <TotalTime>175</TotalTime>
  <Words>617</Words>
  <Application>Microsoft Office PowerPoint</Application>
  <PresentationFormat>Custom</PresentationFormat>
  <Paragraphs>127</Paragraphs>
  <Slides>12</Slides>
  <Notes>0</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12</vt:i4>
      </vt:variant>
    </vt:vector>
  </HeadingPairs>
  <TitlesOfParts>
    <vt:vector size="19" baseType="lpstr">
      <vt:lpstr>Aptos</vt:lpstr>
      <vt:lpstr>Arial</vt:lpstr>
      <vt:lpstr>SDCC Display</vt:lpstr>
      <vt:lpstr>Office Theme</vt:lpstr>
      <vt:lpstr>SDCC Master</vt:lpstr>
      <vt:lpstr>SDCC Master</vt:lpstr>
      <vt:lpstr>1_SDCC Master</vt:lpstr>
      <vt:lpstr>Tallaght Village Enhancement Scheme  - Part VIII</vt:lpstr>
      <vt:lpstr>Consultation 1 – Oct 2025</vt:lpstr>
      <vt:lpstr>Consultation 2 – Nov 2025</vt:lpstr>
      <vt:lpstr>PowerPoint Presentation</vt:lpstr>
      <vt:lpstr>Part VIII Layout</vt:lpstr>
      <vt:lpstr>Junctions</vt:lpstr>
      <vt:lpstr>Junctions</vt:lpstr>
      <vt:lpstr>Part VIII Layout</vt:lpstr>
      <vt:lpstr>Placemaking Concepts</vt:lpstr>
      <vt:lpstr>Placemaking Concepts</vt:lpstr>
      <vt:lpstr>Heritage &amp; Culture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Aisling Murphy</dc:creator>
  <cp:lastModifiedBy>Gary Walsh</cp:lastModifiedBy>
  <cp:revision>19</cp:revision>
  <cp:lastPrinted>2025-10-13T14:00:25Z</cp:lastPrinted>
  <dcterms:created xsi:type="dcterms:W3CDTF">2025-10-09T15:35:22Z</dcterms:created>
  <dcterms:modified xsi:type="dcterms:W3CDTF">2026-02-23T12:32:37Z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0x010100B5F8BC4AB5AFDC43B5AE3B3073B470F7</vt:lpwstr>
  </property>
</Properties>
</file>