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98" r:id="rId3"/>
    <p:sldId id="297" r:id="rId4"/>
    <p:sldId id="299" r:id="rId5"/>
    <p:sldId id="276" r:id="rId6"/>
    <p:sldId id="302" r:id="rId7"/>
    <p:sldId id="277" r:id="rId8"/>
    <p:sldId id="300" r:id="rId9"/>
    <p:sldId id="279" r:id="rId10"/>
    <p:sldId id="281" r:id="rId11"/>
    <p:sldId id="292" r:id="rId12"/>
    <p:sldId id="274" r:id="rId13"/>
  </p:sldIdLst>
  <p:sldSz cx="12192000" cy="6858000"/>
  <p:notesSz cx="20104100" cy="11309350"/>
  <p:defaultTextStyle>
    <a:defPPr>
      <a:defRPr kern="0"/>
    </a:defPPr>
  </p:defaultTextStyle>
  <p:extLst>
    <p:ext uri="{521415D9-36F7-43E2-AB2F-B90AF26B5E84}">
      <p14:sectionLst xmlns:p14="http://schemas.microsoft.com/office/powerpoint/2010/main">
        <p14:section name="Default Section" id="{5A0EB115-F338-4E4B-BB20-0B147A203305}">
          <p14:sldIdLst>
            <p14:sldId id="257"/>
            <p14:sldId id="298"/>
            <p14:sldId id="297"/>
            <p14:sldId id="299"/>
            <p14:sldId id="276"/>
            <p14:sldId id="302"/>
            <p14:sldId id="277"/>
            <p14:sldId id="300"/>
            <p14:sldId id="279"/>
            <p14:sldId id="281"/>
            <p14:sldId id="292"/>
            <p14:sldId id="27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9740B6-BDA4-A892-0F4E-9910FA1B3876}" name="Jamie Eccleston" initials="JE" userId="S::jeccleston@sdublincoco.ie::30b3a807-716a-461d-bb81-41f65356380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63A92"/>
    <a:srgbClr val="271B5B"/>
    <a:srgbClr val="52534D"/>
    <a:srgbClr val="C7E634"/>
    <a:srgbClr val="8AD6F7"/>
    <a:srgbClr val="52534C"/>
    <a:srgbClr val="535555"/>
    <a:srgbClr val="FFF689"/>
    <a:srgbClr val="7DA6D7"/>
    <a:srgbClr val="FFA1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117" autoAdjust="0"/>
  </p:normalViewPr>
  <p:slideViewPr>
    <p:cSldViewPr>
      <p:cViewPr varScale="1">
        <p:scale>
          <a:sx n="103" d="100"/>
          <a:sy n="103" d="100"/>
        </p:scale>
        <p:origin x="828" y="96"/>
      </p:cViewPr>
      <p:guideLst/>
    </p:cSldViewPr>
  </p:slideViewPr>
  <p:outlineViewPr>
    <p:cViewPr>
      <p:scale>
        <a:sx n="33" d="100"/>
        <a:sy n="33" d="100"/>
      </p:scale>
      <p:origin x="0" y="-5160"/>
    </p:cViewPr>
  </p:outlineViewPr>
  <p:notesTextViewPr>
    <p:cViewPr>
      <p:scale>
        <a:sx n="20" d="100"/>
        <a:sy n="20" d="100"/>
      </p:scale>
      <p:origin x="0" y="0"/>
    </p:cViewPr>
  </p:notesTextViewPr>
  <p:notesViewPr>
    <p:cSldViewPr>
      <p:cViewPr varScale="1">
        <p:scale>
          <a:sx n="66" d="100"/>
          <a:sy n="66" d="100"/>
        </p:scale>
        <p:origin x="147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9F6A2F78-8593-D34B-A54B-A913B4ADD88D}" type="datetimeFigureOut">
              <a:rPr lang="en-US" smtClean="0"/>
              <a:t>2/23/2026</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F374F5B9-8B24-7A4E-B5A9-4C8F6F8C6B31}" type="slidenum">
              <a:rPr lang="en-US" smtClean="0"/>
              <a:t>‹#›</a:t>
            </a:fld>
            <a:endParaRPr lang="en-US"/>
          </a:p>
        </p:txBody>
      </p:sp>
    </p:spTree>
    <p:extLst>
      <p:ext uri="{BB962C8B-B14F-4D97-AF65-F5344CB8AC3E}">
        <p14:creationId xmlns:p14="http://schemas.microsoft.com/office/powerpoint/2010/main" val="1869470124"/>
      </p:ext>
    </p:extLst>
  </p:cSld>
  <p:clrMap bg1="lt1" tx1="dk1" bg2="lt2" tx2="dk2" accent1="accent1" accent2="accent2" accent3="accent3" accent4="accent4" accent5="accent5" accent6="accent6" hlink="hlink" folHlink="folHlink"/>
  <p:notesStyle>
    <a:lvl1pPr marL="0" algn="l" defTabSz="554401" rtl="0" eaLnBrk="1" latinLnBrk="0" hangingPunct="1">
      <a:defRPr sz="728" kern="1200">
        <a:solidFill>
          <a:schemeClr val="tx1"/>
        </a:solidFill>
        <a:latin typeface="+mn-lt"/>
        <a:ea typeface="+mn-ea"/>
        <a:cs typeface="+mn-cs"/>
      </a:defRPr>
    </a:lvl1pPr>
    <a:lvl2pPr marL="277200" algn="l" defTabSz="554401" rtl="0" eaLnBrk="1" latinLnBrk="0" hangingPunct="1">
      <a:defRPr sz="728" kern="1200">
        <a:solidFill>
          <a:schemeClr val="tx1"/>
        </a:solidFill>
        <a:latin typeface="+mn-lt"/>
        <a:ea typeface="+mn-ea"/>
        <a:cs typeface="+mn-cs"/>
      </a:defRPr>
    </a:lvl2pPr>
    <a:lvl3pPr marL="554401" algn="l" defTabSz="554401" rtl="0" eaLnBrk="1" latinLnBrk="0" hangingPunct="1">
      <a:defRPr sz="728" kern="1200">
        <a:solidFill>
          <a:schemeClr val="tx1"/>
        </a:solidFill>
        <a:latin typeface="+mn-lt"/>
        <a:ea typeface="+mn-ea"/>
        <a:cs typeface="+mn-cs"/>
      </a:defRPr>
    </a:lvl3pPr>
    <a:lvl4pPr marL="831601" algn="l" defTabSz="554401" rtl="0" eaLnBrk="1" latinLnBrk="0" hangingPunct="1">
      <a:defRPr sz="728" kern="1200">
        <a:solidFill>
          <a:schemeClr val="tx1"/>
        </a:solidFill>
        <a:latin typeface="+mn-lt"/>
        <a:ea typeface="+mn-ea"/>
        <a:cs typeface="+mn-cs"/>
      </a:defRPr>
    </a:lvl4pPr>
    <a:lvl5pPr marL="1108801" algn="l" defTabSz="554401" rtl="0" eaLnBrk="1" latinLnBrk="0" hangingPunct="1">
      <a:defRPr sz="728" kern="1200">
        <a:solidFill>
          <a:schemeClr val="tx1"/>
        </a:solidFill>
        <a:latin typeface="+mn-lt"/>
        <a:ea typeface="+mn-ea"/>
        <a:cs typeface="+mn-cs"/>
      </a:defRPr>
    </a:lvl5pPr>
    <a:lvl6pPr marL="1386002" algn="l" defTabSz="554401" rtl="0" eaLnBrk="1" latinLnBrk="0" hangingPunct="1">
      <a:defRPr sz="728" kern="1200">
        <a:solidFill>
          <a:schemeClr val="tx1"/>
        </a:solidFill>
        <a:latin typeface="+mn-lt"/>
        <a:ea typeface="+mn-ea"/>
        <a:cs typeface="+mn-cs"/>
      </a:defRPr>
    </a:lvl6pPr>
    <a:lvl7pPr marL="1663202" algn="l" defTabSz="554401" rtl="0" eaLnBrk="1" latinLnBrk="0" hangingPunct="1">
      <a:defRPr sz="728" kern="1200">
        <a:solidFill>
          <a:schemeClr val="tx1"/>
        </a:solidFill>
        <a:latin typeface="+mn-lt"/>
        <a:ea typeface="+mn-ea"/>
        <a:cs typeface="+mn-cs"/>
      </a:defRPr>
    </a:lvl7pPr>
    <a:lvl8pPr marL="1940403" algn="l" defTabSz="554401" rtl="0" eaLnBrk="1" latinLnBrk="0" hangingPunct="1">
      <a:defRPr sz="728" kern="1200">
        <a:solidFill>
          <a:schemeClr val="tx1"/>
        </a:solidFill>
        <a:latin typeface="+mn-lt"/>
        <a:ea typeface="+mn-ea"/>
        <a:cs typeface="+mn-cs"/>
      </a:defRPr>
    </a:lvl8pPr>
    <a:lvl9pPr marL="2217603" algn="l" defTabSz="554401" rtl="0" eaLnBrk="1" latinLnBrk="0" hangingPunct="1">
      <a:defRPr sz="72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F374F5B9-8B24-7A4E-B5A9-4C8F6F8C6B31}" type="slidenum">
              <a:rPr lang="en-US" smtClean="0"/>
              <a:t>1</a:t>
            </a:fld>
            <a:endParaRPr lang="en-US"/>
          </a:p>
        </p:txBody>
      </p:sp>
    </p:spTree>
    <p:extLst>
      <p:ext uri="{BB962C8B-B14F-4D97-AF65-F5344CB8AC3E}">
        <p14:creationId xmlns:p14="http://schemas.microsoft.com/office/powerpoint/2010/main" val="2140463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F374F5B9-8B24-7A4E-B5A9-4C8F6F8C6B31}" type="slidenum">
              <a:rPr lang="en-US" smtClean="0"/>
              <a:t>2</a:t>
            </a:fld>
            <a:endParaRPr lang="en-US"/>
          </a:p>
        </p:txBody>
      </p:sp>
    </p:spTree>
    <p:extLst>
      <p:ext uri="{BB962C8B-B14F-4D97-AF65-F5344CB8AC3E}">
        <p14:creationId xmlns:p14="http://schemas.microsoft.com/office/powerpoint/2010/main" val="3464585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F374F5B9-8B24-7A4E-B5A9-4C8F6F8C6B31}" type="slidenum">
              <a:rPr lang="en-US" smtClean="0"/>
              <a:t>3</a:t>
            </a:fld>
            <a:endParaRPr lang="en-US"/>
          </a:p>
        </p:txBody>
      </p:sp>
    </p:spTree>
    <p:extLst>
      <p:ext uri="{BB962C8B-B14F-4D97-AF65-F5344CB8AC3E}">
        <p14:creationId xmlns:p14="http://schemas.microsoft.com/office/powerpoint/2010/main" val="9368978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emf"/><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393086"/>
        </a:solidFill>
        <a:effectLst/>
      </p:bgPr>
    </p:bg>
    <p:spTree>
      <p:nvGrpSpPr>
        <p:cNvPr id="1" name=""/>
        <p:cNvGrpSpPr/>
        <p:nvPr/>
      </p:nvGrpSpPr>
      <p:grpSpPr>
        <a:xfrm>
          <a:off x="0" y="0"/>
          <a:ext cx="0" cy="0"/>
          <a:chOff x="0" y="0"/>
          <a:chExt cx="0" cy="0"/>
        </a:xfrm>
      </p:grpSpPr>
      <p:grpSp>
        <p:nvGrpSpPr>
          <p:cNvPr id="68" name="Graphic 64">
            <a:extLst>
              <a:ext uri="{FF2B5EF4-FFF2-40B4-BE49-F238E27FC236}">
                <a16:creationId xmlns:a16="http://schemas.microsoft.com/office/drawing/2014/main" id="{6CB9367A-B31D-9293-640C-BB260FCE1D86}"/>
              </a:ext>
            </a:extLst>
          </p:cNvPr>
          <p:cNvGrpSpPr/>
          <p:nvPr userDrawn="1"/>
        </p:nvGrpSpPr>
        <p:grpSpPr>
          <a:xfrm>
            <a:off x="-1767731" y="-2241438"/>
            <a:ext cx="11675936" cy="11340875"/>
            <a:chOff x="-2909963" y="-3833622"/>
            <a:chExt cx="19253131" cy="18701943"/>
          </a:xfrm>
        </p:grpSpPr>
        <p:sp>
          <p:nvSpPr>
            <p:cNvPr id="69" name="Freeform: Shape 68">
              <a:extLst>
                <a:ext uri="{FF2B5EF4-FFF2-40B4-BE49-F238E27FC236}">
                  <a16:creationId xmlns:a16="http://schemas.microsoft.com/office/drawing/2014/main" id="{EFADED14-0C3C-A3C3-04E1-65AD04C859C5}"/>
                </a:ext>
              </a:extLst>
            </p:cNvPr>
            <p:cNvSpPr/>
            <p:nvPr/>
          </p:nvSpPr>
          <p:spPr>
            <a:xfrm>
              <a:off x="-1278284" y="-3833622"/>
              <a:ext cx="11123221" cy="11123220"/>
            </a:xfrm>
            <a:custGeom>
              <a:avLst/>
              <a:gdLst>
                <a:gd name="connsiteX0" fmla="*/ 11123221 w 11123221"/>
                <a:gd name="connsiteY0" fmla="*/ 5561611 h 11123221"/>
                <a:gd name="connsiteX1" fmla="*/ 5561611 w 11123221"/>
                <a:gd name="connsiteY1" fmla="*/ 11123221 h 11123221"/>
                <a:gd name="connsiteX2" fmla="*/ 0 w 11123221"/>
                <a:gd name="connsiteY2" fmla="*/ 5561611 h 11123221"/>
                <a:gd name="connsiteX3" fmla="*/ 5561611 w 11123221"/>
                <a:gd name="connsiteY3" fmla="*/ 0 h 11123221"/>
                <a:gd name="connsiteX4" fmla="*/ 11123221 w 11123221"/>
                <a:gd name="connsiteY4" fmla="*/ 5561611 h 1112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221" h="11123221">
                  <a:moveTo>
                    <a:pt x="11123221" y="5561611"/>
                  </a:moveTo>
                  <a:cubicBezTo>
                    <a:pt x="11123221" y="8633204"/>
                    <a:pt x="8633203" y="11123221"/>
                    <a:pt x="5561611" y="11123221"/>
                  </a:cubicBezTo>
                  <a:cubicBezTo>
                    <a:pt x="2490018" y="11123221"/>
                    <a:pt x="0" y="8633204"/>
                    <a:pt x="0" y="5561611"/>
                  </a:cubicBezTo>
                  <a:cubicBezTo>
                    <a:pt x="0" y="2490018"/>
                    <a:pt x="2490018" y="0"/>
                    <a:pt x="5561611" y="0"/>
                  </a:cubicBezTo>
                  <a:cubicBezTo>
                    <a:pt x="8633203" y="0"/>
                    <a:pt x="11123221" y="2490018"/>
                    <a:pt x="11123221" y="5561611"/>
                  </a:cubicBezTo>
                  <a:close/>
                </a:path>
              </a:pathLst>
            </a:custGeom>
            <a:solidFill>
              <a:schemeClr val="accent2"/>
            </a:solidFill>
            <a:ln w="10468"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B9C28B06-F968-6FA0-9A06-96FB0822717B}"/>
                </a:ext>
              </a:extLst>
            </p:cNvPr>
            <p:cNvSpPr/>
            <p:nvPr/>
          </p:nvSpPr>
          <p:spPr>
            <a:xfrm>
              <a:off x="-921855" y="-2396701"/>
              <a:ext cx="17265023" cy="17265022"/>
            </a:xfrm>
            <a:custGeom>
              <a:avLst/>
              <a:gdLst>
                <a:gd name="connsiteX0" fmla="*/ 17265024 w 17265024"/>
                <a:gd name="connsiteY0" fmla="*/ 8632512 h 17265023"/>
                <a:gd name="connsiteX1" fmla="*/ 8632512 w 17265024"/>
                <a:gd name="connsiteY1" fmla="*/ 17265024 h 17265023"/>
                <a:gd name="connsiteX2" fmla="*/ 0 w 17265024"/>
                <a:gd name="connsiteY2" fmla="*/ 8632513 h 17265023"/>
                <a:gd name="connsiteX3" fmla="*/ 8632512 w 17265024"/>
                <a:gd name="connsiteY3" fmla="*/ 1 h 17265023"/>
                <a:gd name="connsiteX4" fmla="*/ 17265024 w 17265024"/>
                <a:gd name="connsiteY4" fmla="*/ 8632512 h 1726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5024" h="17265023">
                  <a:moveTo>
                    <a:pt x="17265024" y="8632512"/>
                  </a:moveTo>
                  <a:cubicBezTo>
                    <a:pt x="17265024" y="13400116"/>
                    <a:pt x="13400116" y="17265024"/>
                    <a:pt x="8632512" y="17265024"/>
                  </a:cubicBezTo>
                  <a:cubicBezTo>
                    <a:pt x="3864907" y="17265024"/>
                    <a:pt x="0" y="13400117"/>
                    <a:pt x="0" y="8632513"/>
                  </a:cubicBezTo>
                  <a:cubicBezTo>
                    <a:pt x="0" y="3864908"/>
                    <a:pt x="3864907" y="1"/>
                    <a:pt x="8632512" y="1"/>
                  </a:cubicBezTo>
                  <a:cubicBezTo>
                    <a:pt x="13400116" y="1"/>
                    <a:pt x="17265024" y="3864908"/>
                    <a:pt x="17265024" y="8632512"/>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1D49741E-442A-B8B2-6ED0-E5A5A381D1D8}"/>
                </a:ext>
              </a:extLst>
            </p:cNvPr>
            <p:cNvSpPr/>
            <p:nvPr/>
          </p:nvSpPr>
          <p:spPr>
            <a:xfrm>
              <a:off x="-2909963" y="-2981710"/>
              <a:ext cx="12739088" cy="12739087"/>
            </a:xfrm>
            <a:custGeom>
              <a:avLst/>
              <a:gdLst>
                <a:gd name="connsiteX0" fmla="*/ 12739089 w 12739088"/>
                <a:gd name="connsiteY0" fmla="*/ 6369545 h 12739088"/>
                <a:gd name="connsiteX1" fmla="*/ 6369545 w 12739088"/>
                <a:gd name="connsiteY1" fmla="*/ 12739088 h 12739088"/>
                <a:gd name="connsiteX2" fmla="*/ 0 w 12739088"/>
                <a:gd name="connsiteY2" fmla="*/ 6369545 h 12739088"/>
                <a:gd name="connsiteX3" fmla="*/ 6369545 w 12739088"/>
                <a:gd name="connsiteY3" fmla="*/ 0 h 12739088"/>
                <a:gd name="connsiteX4" fmla="*/ 12739089 w 12739088"/>
                <a:gd name="connsiteY4" fmla="*/ 6369545 h 1273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088" h="12739088">
                  <a:moveTo>
                    <a:pt x="12739089" y="6369545"/>
                  </a:moveTo>
                  <a:cubicBezTo>
                    <a:pt x="12739089" y="9887346"/>
                    <a:pt x="9887347" y="12739088"/>
                    <a:pt x="6369545" y="12739088"/>
                  </a:cubicBezTo>
                  <a:cubicBezTo>
                    <a:pt x="2851743" y="12739088"/>
                    <a:pt x="0" y="9887346"/>
                    <a:pt x="0" y="6369545"/>
                  </a:cubicBezTo>
                  <a:cubicBezTo>
                    <a:pt x="0" y="2851742"/>
                    <a:pt x="2851743" y="0"/>
                    <a:pt x="6369545" y="0"/>
                  </a:cubicBezTo>
                  <a:cubicBezTo>
                    <a:pt x="9887347" y="0"/>
                    <a:pt x="12739089" y="2851742"/>
                    <a:pt x="12739089" y="6369545"/>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4894514" y="2309185"/>
            <a:ext cx="6700594" cy="2239632"/>
          </a:xfrm>
          <a:prstGeom prst="rect">
            <a:avLst/>
          </a:prstGeom>
        </p:spPr>
        <p:txBody>
          <a:bodyPr wrap="square" lIns="0" tIns="0" rIns="0" bIns="0">
            <a:spAutoFit/>
          </a:bodyPr>
          <a:lstStyle>
            <a:lvl1pPr>
              <a:lnSpc>
                <a:spcPct val="80000"/>
              </a:lnSpc>
              <a:defRPr sz="9096" b="0" i="0" spc="-91">
                <a:solidFill>
                  <a:schemeClr val="bg1"/>
                </a:solidFill>
                <a:latin typeface="+mj-lt"/>
                <a:cs typeface="Arial" panose="020B0604020202020204" pitchFamily="34" charset="0"/>
              </a:defRPr>
            </a:lvl1pPr>
          </a:lstStyle>
          <a:p>
            <a:r>
              <a:rPr lang="en-IE" dirty="0"/>
              <a:t>Title of Presentation</a:t>
            </a:r>
            <a:endParaRPr dirty="0"/>
          </a:p>
        </p:txBody>
      </p:sp>
      <p:sp>
        <p:nvSpPr>
          <p:cNvPr id="13" name="Text Placeholder 12">
            <a:extLst>
              <a:ext uri="{FF2B5EF4-FFF2-40B4-BE49-F238E27FC236}">
                <a16:creationId xmlns:a16="http://schemas.microsoft.com/office/drawing/2014/main" id="{FF21DE71-5293-392E-0B40-AC2F6BD0C9BC}"/>
              </a:ext>
            </a:extLst>
          </p:cNvPr>
          <p:cNvSpPr>
            <a:spLocks noGrp="1"/>
          </p:cNvSpPr>
          <p:nvPr userDrawn="1">
            <p:ph type="body" sz="quarter" idx="10" hasCustomPrompt="1"/>
          </p:nvPr>
        </p:nvSpPr>
        <p:spPr>
          <a:xfrm>
            <a:off x="4894515"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Created by</a:t>
            </a:r>
            <a:br>
              <a:rPr lang="en-GB" dirty="0"/>
            </a:br>
            <a:r>
              <a:rPr lang="en-GB" dirty="0"/>
              <a:t>Name Surname</a:t>
            </a:r>
            <a:endParaRPr lang="en-US" dirty="0"/>
          </a:p>
        </p:txBody>
      </p:sp>
      <p:sp>
        <p:nvSpPr>
          <p:cNvPr id="14" name="Text Placeholder 12">
            <a:extLst>
              <a:ext uri="{FF2B5EF4-FFF2-40B4-BE49-F238E27FC236}">
                <a16:creationId xmlns:a16="http://schemas.microsoft.com/office/drawing/2014/main" id="{DDC2A54C-0140-4B5F-FA69-42885344F114}"/>
              </a:ext>
            </a:extLst>
          </p:cNvPr>
          <p:cNvSpPr>
            <a:spLocks noGrp="1"/>
          </p:cNvSpPr>
          <p:nvPr userDrawn="1">
            <p:ph type="body" sz="quarter" idx="11" hasCustomPrompt="1"/>
          </p:nvPr>
        </p:nvSpPr>
        <p:spPr>
          <a:xfrm>
            <a:off x="8406550"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Presented by</a:t>
            </a:r>
            <a:br>
              <a:rPr lang="en-GB" dirty="0"/>
            </a:br>
            <a:r>
              <a:rPr lang="en-GB" dirty="0"/>
              <a:t>Name Surname</a:t>
            </a:r>
            <a:endParaRPr lang="en-US" dirty="0"/>
          </a:p>
        </p:txBody>
      </p:sp>
      <p:sp>
        <p:nvSpPr>
          <p:cNvPr id="4" name="Freeform: Shape 3">
            <a:extLst>
              <a:ext uri="{FF2B5EF4-FFF2-40B4-BE49-F238E27FC236}">
                <a16:creationId xmlns:a16="http://schemas.microsoft.com/office/drawing/2014/main" id="{1D95CDCD-42B4-F2ED-08FF-8F67E72B46F6}"/>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7" name="Graphic 76">
            <a:extLst>
              <a:ext uri="{FF2B5EF4-FFF2-40B4-BE49-F238E27FC236}">
                <a16:creationId xmlns:a16="http://schemas.microsoft.com/office/drawing/2014/main" id="{C53C6786-3BD0-1B2A-7C3F-23ACE26D34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8" name="Date Placeholder 77">
            <a:extLst>
              <a:ext uri="{FF2B5EF4-FFF2-40B4-BE49-F238E27FC236}">
                <a16:creationId xmlns:a16="http://schemas.microsoft.com/office/drawing/2014/main" id="{262636F5-0CB7-769F-E345-661FECC807EB}"/>
              </a:ext>
            </a:extLst>
          </p:cNvPr>
          <p:cNvSpPr>
            <a:spLocks noGrp="1"/>
          </p:cNvSpPr>
          <p:nvPr>
            <p:ph type="dt" sz="half" idx="13"/>
          </p:nvPr>
        </p:nvSpPr>
        <p:spPr>
          <a:xfrm>
            <a:off x="319626" y="6206296"/>
            <a:ext cx="1023399" cy="360000"/>
          </a:xfrm>
          <a:prstGeom prst="roundRect">
            <a:avLst>
              <a:gd name="adj" fmla="val 50000"/>
            </a:avLst>
          </a:prstGeom>
          <a:solidFill>
            <a:schemeClr val="accent2"/>
          </a:solidFill>
        </p:spPr>
        <p:txBody>
          <a:bodyPr anchor="ctr" anchorCtr="0"/>
          <a:lstStyle>
            <a:lvl1pPr>
              <a:defRPr sz="1250" cap="all" baseline="0"/>
            </a:lvl1pPr>
          </a:lstStyle>
          <a:p>
            <a:pPr algn="ctr"/>
            <a:r>
              <a:rPr lang="en-GB"/>
              <a:t>May 2025</a:t>
            </a:r>
            <a:endParaRPr lang="en-GB"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1 image)">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n-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0241" y="1577802"/>
            <a:ext cx="7086934" cy="4346416"/>
          </a:xfrm>
          <a:prstGeom prst="roundRect">
            <a:avLst>
              <a:gd name="adj" fmla="val 10141"/>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2" name="Date Placeholder 11">
            <a:extLst>
              <a:ext uri="{FF2B5EF4-FFF2-40B4-BE49-F238E27FC236}">
                <a16:creationId xmlns:a16="http://schemas.microsoft.com/office/drawing/2014/main" id="{CC0A3E64-5C95-66AE-022D-A5FA48E2B33F}"/>
              </a:ext>
            </a:extLst>
          </p:cNvPr>
          <p:cNvSpPr>
            <a:spLocks noGrp="1"/>
          </p:cNvSpPr>
          <p:nvPr>
            <p:ph type="dt" sz="half" idx="11"/>
          </p:nvPr>
        </p:nvSpPr>
        <p:spPr/>
        <p:txBody>
          <a:bodyPr/>
          <a:lstStyle/>
          <a:p>
            <a:pPr algn="ctr"/>
            <a:r>
              <a:rPr lang="en-GB"/>
              <a:t>May 2025</a:t>
            </a:r>
            <a:endParaRPr lang="en-GB" dirty="0"/>
          </a:p>
        </p:txBody>
      </p:sp>
      <p:sp>
        <p:nvSpPr>
          <p:cNvPr id="13" name="Footer Placeholder 12">
            <a:extLst>
              <a:ext uri="{FF2B5EF4-FFF2-40B4-BE49-F238E27FC236}">
                <a16:creationId xmlns:a16="http://schemas.microsoft.com/office/drawing/2014/main" id="{78259817-71D9-9CE9-F2A0-72EF482770A9}"/>
              </a:ext>
            </a:extLst>
          </p:cNvPr>
          <p:cNvSpPr>
            <a:spLocks noGrp="1"/>
          </p:cNvSpPr>
          <p:nvPr>
            <p:ph type="ftr" sz="quarter" idx="12"/>
          </p:nvPr>
        </p:nvSpPr>
        <p:spPr/>
        <p:txBody>
          <a:bodyPr/>
          <a:lstStyle/>
          <a:p>
            <a:endParaRPr lang="en-GB" dirty="0"/>
          </a:p>
        </p:txBody>
      </p:sp>
      <p:sp>
        <p:nvSpPr>
          <p:cNvPr id="14" name="Slide Number Placeholder 13">
            <a:extLst>
              <a:ext uri="{FF2B5EF4-FFF2-40B4-BE49-F238E27FC236}">
                <a16:creationId xmlns:a16="http://schemas.microsoft.com/office/drawing/2014/main" id="{01AA525E-FC9A-5345-2D4F-6E3E58B1F20E}"/>
              </a:ext>
            </a:extLst>
          </p:cNvPr>
          <p:cNvSpPr>
            <a:spLocks noGrp="1"/>
          </p:cNvSpPr>
          <p:nvPr>
            <p:ph type="sldNum" sz="quarter" idx="13"/>
          </p:nvPr>
        </p:nvSpPr>
        <p:spPr/>
        <p:txBody>
          <a:bodyPr/>
          <a:lstStyle/>
          <a:p>
            <a:fld id="{F4FB2FA0-B311-4FD1-A6C3-B0014DBF514B}" type="slidenum">
              <a:rPr lang="en-GB" smtClean="0"/>
              <a:pPr/>
              <a:t>‹#›</a:t>
            </a:fld>
            <a:endParaRPr lang="en-GB" dirty="0"/>
          </a:p>
        </p:txBody>
      </p:sp>
    </p:spTree>
    <p:extLst>
      <p:ext uri="{BB962C8B-B14F-4D97-AF65-F5344CB8AC3E}">
        <p14:creationId xmlns:p14="http://schemas.microsoft.com/office/powerpoint/2010/main" val="2905467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image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52807" y="1577802"/>
            <a:ext cx="3280980" cy="4346416"/>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0" name="Picture Placeholder 7">
            <a:extLst>
              <a:ext uri="{FF2B5EF4-FFF2-40B4-BE49-F238E27FC236}">
                <a16:creationId xmlns:a16="http://schemas.microsoft.com/office/drawing/2014/main" id="{99F917B1-F51A-D7C7-DD44-893E8A36E13E}"/>
              </a:ext>
            </a:extLst>
          </p:cNvPr>
          <p:cNvSpPr>
            <a:spLocks noGrp="1"/>
          </p:cNvSpPr>
          <p:nvPr>
            <p:ph type="pic" sz="quarter" idx="11" hasCustomPrompt="1"/>
          </p:nvPr>
        </p:nvSpPr>
        <p:spPr>
          <a:xfrm>
            <a:off x="8406550" y="1577802"/>
            <a:ext cx="3280980" cy="4346416"/>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7" name="Date Placeholder 6">
            <a:extLst>
              <a:ext uri="{FF2B5EF4-FFF2-40B4-BE49-F238E27FC236}">
                <a16:creationId xmlns:a16="http://schemas.microsoft.com/office/drawing/2014/main" id="{008F3562-9AEA-B578-4787-6401104CAB14}"/>
              </a:ext>
            </a:extLst>
          </p:cNvPr>
          <p:cNvSpPr>
            <a:spLocks noGrp="1"/>
          </p:cNvSpPr>
          <p:nvPr>
            <p:ph type="dt" sz="half" idx="12"/>
          </p:nvPr>
        </p:nvSpPr>
        <p:spPr/>
        <p:txBody>
          <a:bodyPr/>
          <a:lstStyle/>
          <a:p>
            <a:pPr algn="ctr"/>
            <a:r>
              <a:rPr lang="en-GB"/>
              <a:t>May 2025</a:t>
            </a:r>
            <a:endParaRPr lang="en-GB" dirty="0"/>
          </a:p>
        </p:txBody>
      </p:sp>
      <p:sp>
        <p:nvSpPr>
          <p:cNvPr id="9" name="Footer Placeholder 8">
            <a:extLst>
              <a:ext uri="{FF2B5EF4-FFF2-40B4-BE49-F238E27FC236}">
                <a16:creationId xmlns:a16="http://schemas.microsoft.com/office/drawing/2014/main" id="{298D448D-A3B2-E80E-5A11-229DB672BC07}"/>
              </a:ext>
            </a:extLst>
          </p:cNvPr>
          <p:cNvSpPr>
            <a:spLocks noGrp="1"/>
          </p:cNvSpPr>
          <p:nvPr>
            <p:ph type="ftr" sz="quarter" idx="13"/>
          </p:nvPr>
        </p:nvSpPr>
        <p:spPr/>
        <p:txBody>
          <a:bodyPr/>
          <a:lstStyle/>
          <a:p>
            <a:endParaRPr lang="en-GB" dirty="0"/>
          </a:p>
        </p:txBody>
      </p:sp>
      <p:sp>
        <p:nvSpPr>
          <p:cNvPr id="11" name="Slide Number Placeholder 10">
            <a:extLst>
              <a:ext uri="{FF2B5EF4-FFF2-40B4-BE49-F238E27FC236}">
                <a16:creationId xmlns:a16="http://schemas.microsoft.com/office/drawing/2014/main" id="{367DB460-21E1-D17E-9108-1011B7AA2CDE}"/>
              </a:ext>
            </a:extLst>
          </p:cNvPr>
          <p:cNvSpPr>
            <a:spLocks noGrp="1"/>
          </p:cNvSpPr>
          <p:nvPr>
            <p:ph type="sldNum" sz="quarter" idx="14"/>
          </p:nvPr>
        </p:nvSpPr>
        <p:spPr>
          <a:xfrm>
            <a:off x="11049000" y="6206296"/>
            <a:ext cx="638530" cy="360000"/>
          </a:xfrm>
        </p:spPr>
        <p:txBody>
          <a:bodyPr/>
          <a:lstStyle/>
          <a:p>
            <a:fld id="{F4FB2FA0-B311-4FD1-A6C3-B0014DBF514B}" type="slidenum">
              <a:rPr lang="en-GB" smtClean="0"/>
              <a:pPr/>
              <a:t>‹#›</a:t>
            </a:fld>
            <a:endParaRPr lang="en-GB" dirty="0"/>
          </a:p>
        </p:txBody>
      </p:sp>
    </p:spTree>
    <p:extLst>
      <p:ext uri="{BB962C8B-B14F-4D97-AF65-F5344CB8AC3E}">
        <p14:creationId xmlns:p14="http://schemas.microsoft.com/office/powerpoint/2010/main" val="1903931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4 image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78782"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9286" y="157780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6" name="Picture Placeholder 7">
            <a:extLst>
              <a:ext uri="{FF2B5EF4-FFF2-40B4-BE49-F238E27FC236}">
                <a16:creationId xmlns:a16="http://schemas.microsoft.com/office/drawing/2014/main" id="{98314EC4-E5A0-C649-F5EF-1E9236225E8C}"/>
              </a:ext>
            </a:extLst>
          </p:cNvPr>
          <p:cNvSpPr>
            <a:spLocks noGrp="1"/>
          </p:cNvSpPr>
          <p:nvPr>
            <p:ph type="pic" sz="quarter" idx="12" hasCustomPrompt="1"/>
          </p:nvPr>
        </p:nvSpPr>
        <p:spPr>
          <a:xfrm>
            <a:off x="4609286" y="393762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7" name="Picture Placeholder 7">
            <a:extLst>
              <a:ext uri="{FF2B5EF4-FFF2-40B4-BE49-F238E27FC236}">
                <a16:creationId xmlns:a16="http://schemas.microsoft.com/office/drawing/2014/main" id="{6C4BB63F-0230-2356-3543-54C339E253E3}"/>
              </a:ext>
            </a:extLst>
          </p:cNvPr>
          <p:cNvSpPr>
            <a:spLocks noGrp="1"/>
          </p:cNvSpPr>
          <p:nvPr>
            <p:ph type="pic" sz="quarter" idx="13" hasCustomPrompt="1"/>
          </p:nvPr>
        </p:nvSpPr>
        <p:spPr>
          <a:xfrm>
            <a:off x="8280270" y="157780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9" name="Picture Placeholder 7">
            <a:extLst>
              <a:ext uri="{FF2B5EF4-FFF2-40B4-BE49-F238E27FC236}">
                <a16:creationId xmlns:a16="http://schemas.microsoft.com/office/drawing/2014/main" id="{35C5486B-1B0C-E055-35CB-53BB39E04F56}"/>
              </a:ext>
            </a:extLst>
          </p:cNvPr>
          <p:cNvSpPr>
            <a:spLocks noGrp="1"/>
          </p:cNvSpPr>
          <p:nvPr>
            <p:ph type="pic" sz="quarter" idx="14" hasCustomPrompt="1"/>
          </p:nvPr>
        </p:nvSpPr>
        <p:spPr>
          <a:xfrm>
            <a:off x="8280270" y="393762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Tree>
    <p:extLst>
      <p:ext uri="{BB962C8B-B14F-4D97-AF65-F5344CB8AC3E}">
        <p14:creationId xmlns:p14="http://schemas.microsoft.com/office/powerpoint/2010/main" val="2420641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2 column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1100667"/>
            <a:ext cx="3974145" cy="2143502"/>
          </a:xfrm>
          <a:prstGeom prst="rect">
            <a:avLst/>
          </a:prstGeom>
        </p:spPr>
        <p:txBody>
          <a:bodyPr lIns="0" tIns="0" rIns="0" bIns="0" anchor="t" anchorCtr="0"/>
          <a:lstStyle>
            <a:lvl1pPr>
              <a:defRPr sz="4609" b="0" i="0">
                <a:solidFill>
                  <a:srgbClr val="363A92"/>
                </a:solidFill>
                <a:latin typeface="+mj-lt"/>
                <a:cs typeface="Arial" panose="020B0604020202020204" pitchFamily="34" charset="0"/>
              </a:defRPr>
            </a:lvl1pPr>
          </a:lstStyle>
          <a:p>
            <a:r>
              <a:rPr lang="en-IE" dirty="0"/>
              <a:t>Page title goes here</a:t>
            </a:r>
            <a:endParaRPr dirty="0"/>
          </a:p>
        </p:txBody>
      </p:sp>
      <p:sp>
        <p:nvSpPr>
          <p:cNvPr id="3" name="Holder 3"/>
          <p:cNvSpPr>
            <a:spLocks noGrp="1"/>
          </p:cNvSpPr>
          <p:nvPr>
            <p:ph type="body" idx="1" hasCustomPrompt="1"/>
          </p:nvPr>
        </p:nvSpPr>
        <p:spPr>
          <a:xfrm>
            <a:off x="5264203" y="1261533"/>
            <a:ext cx="3004789" cy="4524063"/>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9233" y="6261375"/>
            <a:ext cx="2804160" cy="342900"/>
          </a:xfrm>
          <a:prstGeom prst="rect">
            <a:avLst/>
          </a:prstGeom>
        </p:spPr>
        <p:txBody>
          <a:bodyPr lIns="0" tIns="0" rIns="0" bIns="0" anchor="b"/>
          <a:lstStyle>
            <a:lvl1pPr algn="r">
              <a:defRPr sz="1273">
                <a:solidFill>
                  <a:srgbClr val="363A92"/>
                </a:solidFill>
                <a:latin typeface="Arial" panose="020B0604020202020204" pitchFamily="34" charset="0"/>
                <a:cs typeface="Arial" panose="020B0604020202020204" pitchFamily="34" charset="0"/>
              </a:defRPr>
            </a:lvl1pPr>
          </a:lstStyle>
          <a:p>
            <a:fld id="{B6F15528-21DE-4FAA-801E-634DDDAF4B2B}" type="slidenum">
              <a:rPr lang="en-IE" smtClean="0"/>
              <a:pPr/>
              <a:t>‹#›</a:t>
            </a:fld>
            <a:endParaRPr lang="en-IE" dirty="0"/>
          </a:p>
        </p:txBody>
      </p:sp>
      <p:sp>
        <p:nvSpPr>
          <p:cNvPr id="5" name="Holder 3">
            <a:extLst>
              <a:ext uri="{FF2B5EF4-FFF2-40B4-BE49-F238E27FC236}">
                <a16:creationId xmlns:a16="http://schemas.microsoft.com/office/drawing/2014/main" id="{E7BBCB07-8D0F-D588-4F43-B1E11CCDE79A}"/>
              </a:ext>
            </a:extLst>
          </p:cNvPr>
          <p:cNvSpPr>
            <a:spLocks noGrp="1"/>
          </p:cNvSpPr>
          <p:nvPr>
            <p:ph type="body" idx="10" hasCustomPrompt="1"/>
          </p:nvPr>
        </p:nvSpPr>
        <p:spPr>
          <a:xfrm>
            <a:off x="8682386" y="1261533"/>
            <a:ext cx="3004789" cy="4524063"/>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Tree>
    <p:extLst>
      <p:ext uri="{BB962C8B-B14F-4D97-AF65-F5344CB8AC3E}">
        <p14:creationId xmlns:p14="http://schemas.microsoft.com/office/powerpoint/2010/main" val="792388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page">
    <p:bg>
      <p:bgPr>
        <a:solidFill>
          <a:srgbClr val="E6F5FD"/>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69"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74422"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504469"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5" name="Holder 3">
            <a:extLst>
              <a:ext uri="{FF2B5EF4-FFF2-40B4-BE49-F238E27FC236}">
                <a16:creationId xmlns:a16="http://schemas.microsoft.com/office/drawing/2014/main" id="{55E2D3B9-7856-B057-4A35-68DD923A4ED7}"/>
              </a:ext>
            </a:extLst>
          </p:cNvPr>
          <p:cNvSpPr>
            <a:spLocks noGrp="1"/>
          </p:cNvSpPr>
          <p:nvPr>
            <p:ph type="body" idx="11" hasCustomPrompt="1"/>
          </p:nvPr>
        </p:nvSpPr>
        <p:spPr>
          <a:xfrm>
            <a:off x="2789676"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0" name="Picture Placeholder 7">
            <a:extLst>
              <a:ext uri="{FF2B5EF4-FFF2-40B4-BE49-F238E27FC236}">
                <a16:creationId xmlns:a16="http://schemas.microsoft.com/office/drawing/2014/main" id="{444D3303-4802-9510-E574-6FA21A4C09C7}"/>
              </a:ext>
            </a:extLst>
          </p:cNvPr>
          <p:cNvSpPr>
            <a:spLocks noGrp="1"/>
          </p:cNvSpPr>
          <p:nvPr>
            <p:ph type="pic" sz="quarter" idx="12" hasCustomPrompt="1"/>
          </p:nvPr>
        </p:nvSpPr>
        <p:spPr>
          <a:xfrm>
            <a:off x="2789676"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1" name="Holder 3">
            <a:extLst>
              <a:ext uri="{FF2B5EF4-FFF2-40B4-BE49-F238E27FC236}">
                <a16:creationId xmlns:a16="http://schemas.microsoft.com/office/drawing/2014/main" id="{E0BF5907-B5C6-DBEE-C90D-D874E1880DF4}"/>
              </a:ext>
            </a:extLst>
          </p:cNvPr>
          <p:cNvSpPr>
            <a:spLocks noGrp="1"/>
          </p:cNvSpPr>
          <p:nvPr>
            <p:ph type="body" idx="13" hasCustomPrompt="1"/>
          </p:nvPr>
        </p:nvSpPr>
        <p:spPr>
          <a:xfrm>
            <a:off x="5074883"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2" name="Picture Placeholder 7">
            <a:extLst>
              <a:ext uri="{FF2B5EF4-FFF2-40B4-BE49-F238E27FC236}">
                <a16:creationId xmlns:a16="http://schemas.microsoft.com/office/drawing/2014/main" id="{43F72B72-69AC-62EE-C6C0-A475A32A16CA}"/>
              </a:ext>
            </a:extLst>
          </p:cNvPr>
          <p:cNvSpPr>
            <a:spLocks noGrp="1"/>
          </p:cNvSpPr>
          <p:nvPr>
            <p:ph type="pic" sz="quarter" idx="14" hasCustomPrompt="1"/>
          </p:nvPr>
        </p:nvSpPr>
        <p:spPr>
          <a:xfrm>
            <a:off x="5074883"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3" name="Holder 3">
            <a:extLst>
              <a:ext uri="{FF2B5EF4-FFF2-40B4-BE49-F238E27FC236}">
                <a16:creationId xmlns:a16="http://schemas.microsoft.com/office/drawing/2014/main" id="{FE9B0D82-8E22-0837-8C7B-F25827ED477A}"/>
              </a:ext>
            </a:extLst>
          </p:cNvPr>
          <p:cNvSpPr>
            <a:spLocks noGrp="1"/>
          </p:cNvSpPr>
          <p:nvPr>
            <p:ph type="body" idx="15" hasCustomPrompt="1"/>
          </p:nvPr>
        </p:nvSpPr>
        <p:spPr>
          <a:xfrm>
            <a:off x="7360090"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4" name="Picture Placeholder 7">
            <a:extLst>
              <a:ext uri="{FF2B5EF4-FFF2-40B4-BE49-F238E27FC236}">
                <a16:creationId xmlns:a16="http://schemas.microsoft.com/office/drawing/2014/main" id="{BAF6A549-D8DB-E3D0-4BD6-7F00791D3EF3}"/>
              </a:ext>
            </a:extLst>
          </p:cNvPr>
          <p:cNvSpPr>
            <a:spLocks noGrp="1"/>
          </p:cNvSpPr>
          <p:nvPr>
            <p:ph type="pic" sz="quarter" idx="16" hasCustomPrompt="1"/>
          </p:nvPr>
        </p:nvSpPr>
        <p:spPr>
          <a:xfrm>
            <a:off x="7360090"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5" name="Holder 3">
            <a:extLst>
              <a:ext uri="{FF2B5EF4-FFF2-40B4-BE49-F238E27FC236}">
                <a16:creationId xmlns:a16="http://schemas.microsoft.com/office/drawing/2014/main" id="{825A93AF-C4C4-5449-AA29-E6ED3229DD87}"/>
              </a:ext>
            </a:extLst>
          </p:cNvPr>
          <p:cNvSpPr>
            <a:spLocks noGrp="1"/>
          </p:cNvSpPr>
          <p:nvPr>
            <p:ph type="body" idx="17" hasCustomPrompt="1"/>
          </p:nvPr>
        </p:nvSpPr>
        <p:spPr>
          <a:xfrm>
            <a:off x="9645298"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6" name="Picture Placeholder 7">
            <a:extLst>
              <a:ext uri="{FF2B5EF4-FFF2-40B4-BE49-F238E27FC236}">
                <a16:creationId xmlns:a16="http://schemas.microsoft.com/office/drawing/2014/main" id="{933B3666-69E3-1457-2AC1-C75F47822A4E}"/>
              </a:ext>
            </a:extLst>
          </p:cNvPr>
          <p:cNvSpPr>
            <a:spLocks noGrp="1"/>
          </p:cNvSpPr>
          <p:nvPr>
            <p:ph type="pic" sz="quarter" idx="18" hasCustomPrompt="1"/>
          </p:nvPr>
        </p:nvSpPr>
        <p:spPr>
          <a:xfrm>
            <a:off x="9645298"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7" name="Holder 3">
            <a:extLst>
              <a:ext uri="{FF2B5EF4-FFF2-40B4-BE49-F238E27FC236}">
                <a16:creationId xmlns:a16="http://schemas.microsoft.com/office/drawing/2014/main" id="{234B8308-1440-371C-11FC-67AB98B132B0}"/>
              </a:ext>
            </a:extLst>
          </p:cNvPr>
          <p:cNvSpPr>
            <a:spLocks noGrp="1"/>
          </p:cNvSpPr>
          <p:nvPr>
            <p:ph type="body" idx="19" hasCustomPrompt="1"/>
          </p:nvPr>
        </p:nvSpPr>
        <p:spPr>
          <a:xfrm>
            <a:off x="504469"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8" name="Holder 3">
            <a:extLst>
              <a:ext uri="{FF2B5EF4-FFF2-40B4-BE49-F238E27FC236}">
                <a16:creationId xmlns:a16="http://schemas.microsoft.com/office/drawing/2014/main" id="{0BC212D3-0906-F1A4-3D63-A2EB6C334DA6}"/>
              </a:ext>
            </a:extLst>
          </p:cNvPr>
          <p:cNvSpPr>
            <a:spLocks noGrp="1"/>
          </p:cNvSpPr>
          <p:nvPr>
            <p:ph type="body" idx="20" hasCustomPrompt="1"/>
          </p:nvPr>
        </p:nvSpPr>
        <p:spPr>
          <a:xfrm>
            <a:off x="2789676"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9" name="Holder 3">
            <a:extLst>
              <a:ext uri="{FF2B5EF4-FFF2-40B4-BE49-F238E27FC236}">
                <a16:creationId xmlns:a16="http://schemas.microsoft.com/office/drawing/2014/main" id="{64532547-9C06-91B8-804D-679930FF513D}"/>
              </a:ext>
            </a:extLst>
          </p:cNvPr>
          <p:cNvSpPr>
            <a:spLocks noGrp="1"/>
          </p:cNvSpPr>
          <p:nvPr>
            <p:ph type="body" idx="21" hasCustomPrompt="1"/>
          </p:nvPr>
        </p:nvSpPr>
        <p:spPr>
          <a:xfrm>
            <a:off x="5074883"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0" name="Holder 3">
            <a:extLst>
              <a:ext uri="{FF2B5EF4-FFF2-40B4-BE49-F238E27FC236}">
                <a16:creationId xmlns:a16="http://schemas.microsoft.com/office/drawing/2014/main" id="{9AE4E55B-EFD8-B5A3-D117-56B793269F0C}"/>
              </a:ext>
            </a:extLst>
          </p:cNvPr>
          <p:cNvSpPr>
            <a:spLocks noGrp="1"/>
          </p:cNvSpPr>
          <p:nvPr>
            <p:ph type="body" idx="22" hasCustomPrompt="1"/>
          </p:nvPr>
        </p:nvSpPr>
        <p:spPr>
          <a:xfrm>
            <a:off x="7360090"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1" name="Holder 3">
            <a:extLst>
              <a:ext uri="{FF2B5EF4-FFF2-40B4-BE49-F238E27FC236}">
                <a16:creationId xmlns:a16="http://schemas.microsoft.com/office/drawing/2014/main" id="{2DF06BE7-520C-2951-5360-69F56DBA25CB}"/>
              </a:ext>
            </a:extLst>
          </p:cNvPr>
          <p:cNvSpPr>
            <a:spLocks noGrp="1"/>
          </p:cNvSpPr>
          <p:nvPr>
            <p:ph type="body" idx="23" hasCustomPrompt="1"/>
          </p:nvPr>
        </p:nvSpPr>
        <p:spPr>
          <a:xfrm>
            <a:off x="9645298"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9" name="Freeform 28">
            <a:extLst>
              <a:ext uri="{FF2B5EF4-FFF2-40B4-BE49-F238E27FC236}">
                <a16:creationId xmlns:a16="http://schemas.microsoft.com/office/drawing/2014/main" id="{2C46E54E-4838-C48C-0C8D-ED934AE7760C}"/>
              </a:ext>
            </a:extLst>
          </p:cNvPr>
          <p:cNvSpPr/>
          <p:nvPr userDrawn="1"/>
        </p:nvSpPr>
        <p:spPr>
          <a:xfrm>
            <a:off x="2820647"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34" name="Picture 33">
            <a:extLst>
              <a:ext uri="{FF2B5EF4-FFF2-40B4-BE49-F238E27FC236}">
                <a16:creationId xmlns:a16="http://schemas.microsoft.com/office/drawing/2014/main" id="{2FE1E9DD-7CBC-D1D6-FD23-7137E2626909}"/>
              </a:ext>
            </a:extLst>
          </p:cNvPr>
          <p:cNvPicPr>
            <a:picLocks noChangeAspect="1"/>
          </p:cNvPicPr>
          <p:nvPr userDrawn="1"/>
        </p:nvPicPr>
        <p:blipFill>
          <a:blip r:embed="rId2"/>
          <a:stretch>
            <a:fillRect/>
          </a:stretch>
        </p:blipFill>
        <p:spPr>
          <a:xfrm>
            <a:off x="4382436" y="5522533"/>
            <a:ext cx="211964" cy="211949"/>
          </a:xfrm>
          <a:prstGeom prst="rect">
            <a:avLst/>
          </a:prstGeom>
        </p:spPr>
      </p:pic>
      <p:sp>
        <p:nvSpPr>
          <p:cNvPr id="35" name="Holder 3">
            <a:extLst>
              <a:ext uri="{FF2B5EF4-FFF2-40B4-BE49-F238E27FC236}">
                <a16:creationId xmlns:a16="http://schemas.microsoft.com/office/drawing/2014/main" id="{AD1AED54-014C-C78F-BFB2-3BFD2FB622A1}"/>
              </a:ext>
            </a:extLst>
          </p:cNvPr>
          <p:cNvSpPr>
            <a:spLocks noGrp="1"/>
          </p:cNvSpPr>
          <p:nvPr>
            <p:ph type="body" idx="24" hasCustomPrompt="1"/>
          </p:nvPr>
        </p:nvSpPr>
        <p:spPr>
          <a:xfrm>
            <a:off x="2977015"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39" name="Freeform 38">
            <a:extLst>
              <a:ext uri="{FF2B5EF4-FFF2-40B4-BE49-F238E27FC236}">
                <a16:creationId xmlns:a16="http://schemas.microsoft.com/office/drawing/2014/main" id="{000604CD-A6F7-D12B-E28E-A8399BE0D752}"/>
              </a:ext>
            </a:extLst>
          </p:cNvPr>
          <p:cNvSpPr/>
          <p:nvPr userDrawn="1"/>
        </p:nvSpPr>
        <p:spPr>
          <a:xfrm>
            <a:off x="535440"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40" name="Picture 39">
            <a:extLst>
              <a:ext uri="{FF2B5EF4-FFF2-40B4-BE49-F238E27FC236}">
                <a16:creationId xmlns:a16="http://schemas.microsoft.com/office/drawing/2014/main" id="{90FA48BD-5BA3-036F-65FB-A22A81D21286}"/>
              </a:ext>
            </a:extLst>
          </p:cNvPr>
          <p:cNvPicPr>
            <a:picLocks noChangeAspect="1"/>
          </p:cNvPicPr>
          <p:nvPr userDrawn="1"/>
        </p:nvPicPr>
        <p:blipFill>
          <a:blip r:embed="rId2"/>
          <a:stretch>
            <a:fillRect/>
          </a:stretch>
        </p:blipFill>
        <p:spPr>
          <a:xfrm>
            <a:off x="2096584" y="5522533"/>
            <a:ext cx="211964" cy="211949"/>
          </a:xfrm>
          <a:prstGeom prst="rect">
            <a:avLst/>
          </a:prstGeom>
        </p:spPr>
      </p:pic>
      <p:sp>
        <p:nvSpPr>
          <p:cNvPr id="41" name="Holder 3">
            <a:extLst>
              <a:ext uri="{FF2B5EF4-FFF2-40B4-BE49-F238E27FC236}">
                <a16:creationId xmlns:a16="http://schemas.microsoft.com/office/drawing/2014/main" id="{98BBF9B4-AB21-A92F-201C-611A9421FA67}"/>
              </a:ext>
            </a:extLst>
          </p:cNvPr>
          <p:cNvSpPr>
            <a:spLocks noGrp="1"/>
          </p:cNvSpPr>
          <p:nvPr>
            <p:ph type="body" idx="25" hasCustomPrompt="1"/>
          </p:nvPr>
        </p:nvSpPr>
        <p:spPr>
          <a:xfrm>
            <a:off x="691163"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45" name="Freeform 44">
            <a:extLst>
              <a:ext uri="{FF2B5EF4-FFF2-40B4-BE49-F238E27FC236}">
                <a16:creationId xmlns:a16="http://schemas.microsoft.com/office/drawing/2014/main" id="{FAA81770-2EE8-06B9-2863-B10E4EEE91DD}"/>
              </a:ext>
            </a:extLst>
          </p:cNvPr>
          <p:cNvSpPr/>
          <p:nvPr userDrawn="1"/>
        </p:nvSpPr>
        <p:spPr>
          <a:xfrm>
            <a:off x="5105854"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46" name="Picture 45">
            <a:extLst>
              <a:ext uri="{FF2B5EF4-FFF2-40B4-BE49-F238E27FC236}">
                <a16:creationId xmlns:a16="http://schemas.microsoft.com/office/drawing/2014/main" id="{F41F9D0B-75BE-7E01-D31E-774925A816CB}"/>
              </a:ext>
            </a:extLst>
          </p:cNvPr>
          <p:cNvPicPr>
            <a:picLocks noChangeAspect="1"/>
          </p:cNvPicPr>
          <p:nvPr userDrawn="1"/>
        </p:nvPicPr>
        <p:blipFill>
          <a:blip r:embed="rId2"/>
          <a:stretch>
            <a:fillRect/>
          </a:stretch>
        </p:blipFill>
        <p:spPr>
          <a:xfrm>
            <a:off x="6668288" y="5522533"/>
            <a:ext cx="211964" cy="211949"/>
          </a:xfrm>
          <a:prstGeom prst="rect">
            <a:avLst/>
          </a:prstGeom>
        </p:spPr>
      </p:pic>
      <p:sp>
        <p:nvSpPr>
          <p:cNvPr id="47" name="Holder 3">
            <a:extLst>
              <a:ext uri="{FF2B5EF4-FFF2-40B4-BE49-F238E27FC236}">
                <a16:creationId xmlns:a16="http://schemas.microsoft.com/office/drawing/2014/main" id="{F21CC18B-389C-55AA-D469-FB02BBD593FC}"/>
              </a:ext>
            </a:extLst>
          </p:cNvPr>
          <p:cNvSpPr>
            <a:spLocks noGrp="1"/>
          </p:cNvSpPr>
          <p:nvPr>
            <p:ph type="body" idx="26" hasCustomPrompt="1"/>
          </p:nvPr>
        </p:nvSpPr>
        <p:spPr>
          <a:xfrm>
            <a:off x="5262867"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51" name="Freeform 50">
            <a:extLst>
              <a:ext uri="{FF2B5EF4-FFF2-40B4-BE49-F238E27FC236}">
                <a16:creationId xmlns:a16="http://schemas.microsoft.com/office/drawing/2014/main" id="{2A001A47-862E-E7C3-D64F-264EC9C5CEA2}"/>
              </a:ext>
            </a:extLst>
          </p:cNvPr>
          <p:cNvSpPr/>
          <p:nvPr userDrawn="1"/>
        </p:nvSpPr>
        <p:spPr>
          <a:xfrm>
            <a:off x="7391061"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52" name="Picture 51">
            <a:extLst>
              <a:ext uri="{FF2B5EF4-FFF2-40B4-BE49-F238E27FC236}">
                <a16:creationId xmlns:a16="http://schemas.microsoft.com/office/drawing/2014/main" id="{AB719AE4-B8F2-942D-9ABC-4179CF808A1D}"/>
              </a:ext>
            </a:extLst>
          </p:cNvPr>
          <p:cNvPicPr>
            <a:picLocks noChangeAspect="1"/>
          </p:cNvPicPr>
          <p:nvPr userDrawn="1"/>
        </p:nvPicPr>
        <p:blipFill>
          <a:blip r:embed="rId2"/>
          <a:stretch>
            <a:fillRect/>
          </a:stretch>
        </p:blipFill>
        <p:spPr>
          <a:xfrm>
            <a:off x="8954140" y="5522533"/>
            <a:ext cx="211964" cy="211949"/>
          </a:xfrm>
          <a:prstGeom prst="rect">
            <a:avLst/>
          </a:prstGeom>
        </p:spPr>
      </p:pic>
      <p:sp>
        <p:nvSpPr>
          <p:cNvPr id="53" name="Holder 3">
            <a:extLst>
              <a:ext uri="{FF2B5EF4-FFF2-40B4-BE49-F238E27FC236}">
                <a16:creationId xmlns:a16="http://schemas.microsoft.com/office/drawing/2014/main" id="{830B3661-512F-802F-13FD-2DBC363D9A27}"/>
              </a:ext>
            </a:extLst>
          </p:cNvPr>
          <p:cNvSpPr>
            <a:spLocks noGrp="1"/>
          </p:cNvSpPr>
          <p:nvPr>
            <p:ph type="body" idx="27" hasCustomPrompt="1"/>
          </p:nvPr>
        </p:nvSpPr>
        <p:spPr>
          <a:xfrm>
            <a:off x="7548719"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57" name="Freeform 56">
            <a:extLst>
              <a:ext uri="{FF2B5EF4-FFF2-40B4-BE49-F238E27FC236}">
                <a16:creationId xmlns:a16="http://schemas.microsoft.com/office/drawing/2014/main" id="{BF240FFE-D754-4451-76FB-1D0CCF3D6DEA}"/>
              </a:ext>
            </a:extLst>
          </p:cNvPr>
          <p:cNvSpPr/>
          <p:nvPr userDrawn="1"/>
        </p:nvSpPr>
        <p:spPr>
          <a:xfrm>
            <a:off x="9676269"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58" name="Picture 57">
            <a:extLst>
              <a:ext uri="{FF2B5EF4-FFF2-40B4-BE49-F238E27FC236}">
                <a16:creationId xmlns:a16="http://schemas.microsoft.com/office/drawing/2014/main" id="{FC9F2370-4E40-6B90-A4A2-E21E605F5DF5}"/>
              </a:ext>
            </a:extLst>
          </p:cNvPr>
          <p:cNvPicPr>
            <a:picLocks noChangeAspect="1"/>
          </p:cNvPicPr>
          <p:nvPr userDrawn="1"/>
        </p:nvPicPr>
        <p:blipFill>
          <a:blip r:embed="rId2"/>
          <a:stretch>
            <a:fillRect/>
          </a:stretch>
        </p:blipFill>
        <p:spPr>
          <a:xfrm>
            <a:off x="11239990" y="5522533"/>
            <a:ext cx="211964" cy="211949"/>
          </a:xfrm>
          <a:prstGeom prst="rect">
            <a:avLst/>
          </a:prstGeom>
        </p:spPr>
      </p:pic>
      <p:sp>
        <p:nvSpPr>
          <p:cNvPr id="59" name="Holder 3">
            <a:extLst>
              <a:ext uri="{FF2B5EF4-FFF2-40B4-BE49-F238E27FC236}">
                <a16:creationId xmlns:a16="http://schemas.microsoft.com/office/drawing/2014/main" id="{92C22959-2902-2B41-EC7D-B4455E20A72F}"/>
              </a:ext>
            </a:extLst>
          </p:cNvPr>
          <p:cNvSpPr>
            <a:spLocks noGrp="1"/>
          </p:cNvSpPr>
          <p:nvPr>
            <p:ph type="body" idx="28" hasCustomPrompt="1"/>
          </p:nvPr>
        </p:nvSpPr>
        <p:spPr>
          <a:xfrm>
            <a:off x="9834569"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6" name="Title 5">
            <a:extLst>
              <a:ext uri="{FF2B5EF4-FFF2-40B4-BE49-F238E27FC236}">
                <a16:creationId xmlns:a16="http://schemas.microsoft.com/office/drawing/2014/main" id="{D0655779-85B2-F022-7D52-1EF2DE7477B2}"/>
              </a:ext>
            </a:extLst>
          </p:cNvPr>
          <p:cNvSpPr>
            <a:spLocks noGrp="1"/>
          </p:cNvSpPr>
          <p:nvPr>
            <p:ph type="title" hasCustomPrompt="1"/>
          </p:nvPr>
        </p:nvSpPr>
        <p:spPr>
          <a:xfrm>
            <a:off x="504469" y="471704"/>
            <a:ext cx="5591531" cy="856798"/>
          </a:xfrm>
        </p:spPr>
        <p:txBody>
          <a:bodyPr/>
          <a:lstStyle>
            <a:lvl1pPr>
              <a:defRPr/>
            </a:lvl1pPr>
          </a:lstStyle>
          <a:p>
            <a:r>
              <a:rPr lang="en-US" dirty="0"/>
              <a:t>Meet the team</a:t>
            </a:r>
            <a:endParaRPr lang="en-GB" dirty="0"/>
          </a:p>
        </p:txBody>
      </p:sp>
    </p:spTree>
    <p:extLst>
      <p:ext uri="{BB962C8B-B14F-4D97-AF65-F5344CB8AC3E}">
        <p14:creationId xmlns:p14="http://schemas.microsoft.com/office/powerpoint/2010/main" val="2414836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chart/graph)">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015"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7" name="Chart Placeholder 5">
            <a:extLst>
              <a:ext uri="{FF2B5EF4-FFF2-40B4-BE49-F238E27FC236}">
                <a16:creationId xmlns:a16="http://schemas.microsoft.com/office/drawing/2014/main" id="{06102A41-F616-0E5A-7134-7369B06C0BCE}"/>
              </a:ext>
            </a:extLst>
          </p:cNvPr>
          <p:cNvSpPr>
            <a:spLocks noGrp="1"/>
          </p:cNvSpPr>
          <p:nvPr>
            <p:ph type="chart" sz="quarter" idx="11" hasCustomPrompt="1"/>
          </p:nvPr>
        </p:nvSpPr>
        <p:spPr>
          <a:xfrm>
            <a:off x="4600242" y="1577802"/>
            <a:ext cx="7086933" cy="4346416"/>
          </a:xfrm>
          <a:prstGeom prst="rect">
            <a:avLst/>
          </a:prstGeom>
        </p:spPr>
        <p:txBody>
          <a:bodyPr/>
          <a:lstStyle>
            <a:lvl1pPr algn="ctr">
              <a:defRPr sz="1092">
                <a:solidFill>
                  <a:srgbClr val="363A92"/>
                </a:solidFill>
                <a:latin typeface="+mn-lt"/>
                <a:cs typeface="Arial" panose="020B0604020202020204" pitchFamily="34" charset="0"/>
              </a:defRPr>
            </a:lvl1pPr>
          </a:lstStyle>
          <a:p>
            <a:r>
              <a:rPr lang="en-US" dirty="0"/>
              <a:t>Click the icon to add a graph or chart</a:t>
            </a:r>
          </a:p>
        </p:txBody>
      </p:sp>
      <p:sp>
        <p:nvSpPr>
          <p:cNvPr id="5" name="Title 4">
            <a:extLst>
              <a:ext uri="{FF2B5EF4-FFF2-40B4-BE49-F238E27FC236}">
                <a16:creationId xmlns:a16="http://schemas.microsoft.com/office/drawing/2014/main" id="{C10B5128-28E5-D682-EF28-E13BC661E49D}"/>
              </a:ext>
            </a:extLst>
          </p:cNvPr>
          <p:cNvSpPr>
            <a:spLocks noGrp="1"/>
          </p:cNvSpPr>
          <p:nvPr>
            <p:ph type="title" hasCustomPrompt="1"/>
          </p:nvPr>
        </p:nvSpPr>
        <p:spPr/>
        <p:txBody>
          <a:bodyPr/>
          <a:lstStyle>
            <a:lvl1pPr>
              <a:defRPr/>
            </a:lvl1pPr>
          </a:lstStyle>
          <a:p>
            <a:r>
              <a:rPr lang="en-US" dirty="0"/>
              <a:t>Page title goes here</a:t>
            </a:r>
            <a:endParaRPr lang="en-GB" dirty="0"/>
          </a:p>
        </p:txBody>
      </p:sp>
    </p:spTree>
    <p:extLst>
      <p:ext uri="{BB962C8B-B14F-4D97-AF65-F5344CB8AC3E}">
        <p14:creationId xmlns:p14="http://schemas.microsoft.com/office/powerpoint/2010/main" val="869744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1 image)">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n-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0241" y="1577802"/>
            <a:ext cx="7086934" cy="4346416"/>
          </a:xfrm>
          <a:prstGeom prst="roundRect">
            <a:avLst>
              <a:gd name="adj" fmla="val 10628"/>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2" name="Date Placeholder 11">
            <a:extLst>
              <a:ext uri="{FF2B5EF4-FFF2-40B4-BE49-F238E27FC236}">
                <a16:creationId xmlns:a16="http://schemas.microsoft.com/office/drawing/2014/main" id="{CC0A3E64-5C95-66AE-022D-A5FA48E2B33F}"/>
              </a:ext>
            </a:extLst>
          </p:cNvPr>
          <p:cNvSpPr>
            <a:spLocks noGrp="1"/>
          </p:cNvSpPr>
          <p:nvPr>
            <p:ph type="dt" sz="half" idx="11"/>
          </p:nvPr>
        </p:nvSpPr>
        <p:spPr/>
        <p:txBody>
          <a:bodyPr/>
          <a:lstStyle>
            <a:lvl1pPr>
              <a:defRPr>
                <a:solidFill>
                  <a:schemeClr val="bg1"/>
                </a:solidFill>
              </a:defRPr>
            </a:lvl1pPr>
          </a:lstStyle>
          <a:p>
            <a:pPr algn="ctr"/>
            <a:r>
              <a:rPr lang="en-GB"/>
              <a:t>May 2025</a:t>
            </a:r>
            <a:endParaRPr lang="en-GB" dirty="0"/>
          </a:p>
        </p:txBody>
      </p:sp>
      <p:sp>
        <p:nvSpPr>
          <p:cNvPr id="13" name="Footer Placeholder 12">
            <a:extLst>
              <a:ext uri="{FF2B5EF4-FFF2-40B4-BE49-F238E27FC236}">
                <a16:creationId xmlns:a16="http://schemas.microsoft.com/office/drawing/2014/main" id="{78259817-71D9-9CE9-F2A0-72EF482770A9}"/>
              </a:ext>
            </a:extLst>
          </p:cNvPr>
          <p:cNvSpPr>
            <a:spLocks noGrp="1"/>
          </p:cNvSpPr>
          <p:nvPr>
            <p:ph type="ftr" sz="quarter" idx="12"/>
          </p:nvPr>
        </p:nvSpPr>
        <p:spPr/>
        <p:txBody>
          <a:bodyPr/>
          <a:lstStyle>
            <a:lvl1pPr>
              <a:defRPr>
                <a:solidFill>
                  <a:schemeClr val="bg1"/>
                </a:solidFill>
              </a:defRPr>
            </a:lvl1pPr>
          </a:lstStyle>
          <a:p>
            <a:endParaRPr lang="en-GB" dirty="0"/>
          </a:p>
        </p:txBody>
      </p:sp>
      <p:sp>
        <p:nvSpPr>
          <p:cNvPr id="14" name="Slide Number Placeholder 13">
            <a:extLst>
              <a:ext uri="{FF2B5EF4-FFF2-40B4-BE49-F238E27FC236}">
                <a16:creationId xmlns:a16="http://schemas.microsoft.com/office/drawing/2014/main" id="{01AA525E-FC9A-5345-2D4F-6E3E58B1F20E}"/>
              </a:ext>
            </a:extLst>
          </p:cNvPr>
          <p:cNvSpPr>
            <a:spLocks noGrp="1"/>
          </p:cNvSpPr>
          <p:nvPr>
            <p:ph type="sldNum" sz="quarter" idx="13"/>
          </p:nvPr>
        </p:nvSpPr>
        <p:spPr/>
        <p:txBody>
          <a:bodyPr/>
          <a:lstStyle>
            <a:lvl1pPr>
              <a:defRPr>
                <a:solidFill>
                  <a:schemeClr val="bg1"/>
                </a:solidFill>
              </a:defRPr>
            </a:lvl1pPr>
          </a:lstStyle>
          <a:p>
            <a:fld id="{F4FB2FA0-B311-4FD1-A6C3-B0014DBF514B}" type="slidenum">
              <a:rPr lang="en-GB" smtClean="0"/>
              <a:pPr/>
              <a:t>‹#›</a:t>
            </a:fld>
            <a:endParaRPr lang="en-GB" dirty="0"/>
          </a:p>
        </p:txBody>
      </p:sp>
      <p:pic>
        <p:nvPicPr>
          <p:cNvPr id="4" name="Picture 287">
            <a:extLst>
              <a:ext uri="{FF2B5EF4-FFF2-40B4-BE49-F238E27FC236}">
                <a16:creationId xmlns:a16="http://schemas.microsoft.com/office/drawing/2014/main" id="{6C76B594-542C-67F1-F354-78EAA3BC3B7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3083955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2 image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52807" y="1577802"/>
            <a:ext cx="3280980" cy="4346416"/>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0" name="Picture Placeholder 7">
            <a:extLst>
              <a:ext uri="{FF2B5EF4-FFF2-40B4-BE49-F238E27FC236}">
                <a16:creationId xmlns:a16="http://schemas.microsoft.com/office/drawing/2014/main" id="{99F917B1-F51A-D7C7-DD44-893E8A36E13E}"/>
              </a:ext>
            </a:extLst>
          </p:cNvPr>
          <p:cNvSpPr>
            <a:spLocks noGrp="1"/>
          </p:cNvSpPr>
          <p:nvPr>
            <p:ph type="pic" sz="quarter" idx="11" hasCustomPrompt="1"/>
          </p:nvPr>
        </p:nvSpPr>
        <p:spPr>
          <a:xfrm>
            <a:off x="8406550" y="1577802"/>
            <a:ext cx="3280980" cy="4346416"/>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7" name="Date Placeholder 6">
            <a:extLst>
              <a:ext uri="{FF2B5EF4-FFF2-40B4-BE49-F238E27FC236}">
                <a16:creationId xmlns:a16="http://schemas.microsoft.com/office/drawing/2014/main" id="{008F3562-9AEA-B578-4787-6401104CAB14}"/>
              </a:ext>
            </a:extLst>
          </p:cNvPr>
          <p:cNvSpPr>
            <a:spLocks noGrp="1"/>
          </p:cNvSpPr>
          <p:nvPr>
            <p:ph type="dt" sz="half" idx="12"/>
          </p:nvPr>
        </p:nvSpPr>
        <p:spPr/>
        <p:txBody>
          <a:bodyPr/>
          <a:lstStyle>
            <a:lvl1pPr>
              <a:defRPr>
                <a:solidFill>
                  <a:schemeClr val="bg1"/>
                </a:solidFill>
              </a:defRPr>
            </a:lvl1pPr>
          </a:lstStyle>
          <a:p>
            <a:pPr algn="ctr"/>
            <a:r>
              <a:rPr lang="en-GB"/>
              <a:t>May 2025</a:t>
            </a:r>
            <a:endParaRPr lang="en-GB" dirty="0"/>
          </a:p>
        </p:txBody>
      </p:sp>
      <p:sp>
        <p:nvSpPr>
          <p:cNvPr id="9" name="Footer Placeholder 8">
            <a:extLst>
              <a:ext uri="{FF2B5EF4-FFF2-40B4-BE49-F238E27FC236}">
                <a16:creationId xmlns:a16="http://schemas.microsoft.com/office/drawing/2014/main" id="{298D448D-A3B2-E80E-5A11-229DB672BC07}"/>
              </a:ext>
            </a:extLst>
          </p:cNvPr>
          <p:cNvSpPr>
            <a:spLocks noGrp="1"/>
          </p:cNvSpPr>
          <p:nvPr>
            <p:ph type="ftr" sz="quarter" idx="13"/>
          </p:nvPr>
        </p:nvSpPr>
        <p:spPr/>
        <p:txBody>
          <a:bodyPr/>
          <a:lstStyle>
            <a:lvl1pPr>
              <a:defRPr>
                <a:solidFill>
                  <a:schemeClr val="bg1"/>
                </a:solidFill>
              </a:defRPr>
            </a:lvl1pPr>
          </a:lstStyle>
          <a:p>
            <a:endParaRPr lang="en-GB" dirty="0"/>
          </a:p>
        </p:txBody>
      </p:sp>
      <p:sp>
        <p:nvSpPr>
          <p:cNvPr id="11" name="Slide Number Placeholder 10">
            <a:extLst>
              <a:ext uri="{FF2B5EF4-FFF2-40B4-BE49-F238E27FC236}">
                <a16:creationId xmlns:a16="http://schemas.microsoft.com/office/drawing/2014/main" id="{367DB460-21E1-D17E-9108-1011B7AA2CDE}"/>
              </a:ext>
            </a:extLst>
          </p:cNvPr>
          <p:cNvSpPr>
            <a:spLocks noGrp="1"/>
          </p:cNvSpPr>
          <p:nvPr>
            <p:ph type="sldNum" sz="quarter" idx="14"/>
          </p:nvPr>
        </p:nvSpPr>
        <p:spPr>
          <a:xfrm>
            <a:off x="11049000" y="6206296"/>
            <a:ext cx="638530" cy="360000"/>
          </a:xfrm>
        </p:spPr>
        <p:txBody>
          <a:bodyPr/>
          <a:lstStyle>
            <a:lvl1pPr>
              <a:defRPr>
                <a:solidFill>
                  <a:schemeClr val="bg1"/>
                </a:solidFill>
              </a:defRPr>
            </a:lvl1pPr>
          </a:lstStyle>
          <a:p>
            <a:fld id="{F4FB2FA0-B311-4FD1-A6C3-B0014DBF514B}" type="slidenum">
              <a:rPr lang="en-GB" smtClean="0"/>
              <a:pPr/>
              <a:t>‹#›</a:t>
            </a:fld>
            <a:endParaRPr lang="en-GB" dirty="0"/>
          </a:p>
        </p:txBody>
      </p:sp>
      <p:pic>
        <p:nvPicPr>
          <p:cNvPr id="4" name="Picture 287">
            <a:extLst>
              <a:ext uri="{FF2B5EF4-FFF2-40B4-BE49-F238E27FC236}">
                <a16:creationId xmlns:a16="http://schemas.microsoft.com/office/drawing/2014/main" id="{F9338E08-1F94-61DB-4B9B-CAE9DFE4227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178408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4 image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370"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9286" y="157780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6" name="Picture Placeholder 7">
            <a:extLst>
              <a:ext uri="{FF2B5EF4-FFF2-40B4-BE49-F238E27FC236}">
                <a16:creationId xmlns:a16="http://schemas.microsoft.com/office/drawing/2014/main" id="{98314EC4-E5A0-C649-F5EF-1E9236225E8C}"/>
              </a:ext>
            </a:extLst>
          </p:cNvPr>
          <p:cNvSpPr>
            <a:spLocks noGrp="1"/>
          </p:cNvSpPr>
          <p:nvPr>
            <p:ph type="pic" sz="quarter" idx="12" hasCustomPrompt="1"/>
          </p:nvPr>
        </p:nvSpPr>
        <p:spPr>
          <a:xfrm>
            <a:off x="4609286" y="393762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7" name="Picture Placeholder 7">
            <a:extLst>
              <a:ext uri="{FF2B5EF4-FFF2-40B4-BE49-F238E27FC236}">
                <a16:creationId xmlns:a16="http://schemas.microsoft.com/office/drawing/2014/main" id="{6C4BB63F-0230-2356-3543-54C339E253E3}"/>
              </a:ext>
            </a:extLst>
          </p:cNvPr>
          <p:cNvSpPr>
            <a:spLocks noGrp="1"/>
          </p:cNvSpPr>
          <p:nvPr>
            <p:ph type="pic" sz="quarter" idx="13" hasCustomPrompt="1"/>
          </p:nvPr>
        </p:nvSpPr>
        <p:spPr>
          <a:xfrm>
            <a:off x="8284858" y="157780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9" name="Picture Placeholder 7">
            <a:extLst>
              <a:ext uri="{FF2B5EF4-FFF2-40B4-BE49-F238E27FC236}">
                <a16:creationId xmlns:a16="http://schemas.microsoft.com/office/drawing/2014/main" id="{35C5486B-1B0C-E055-35CB-53BB39E04F56}"/>
              </a:ext>
            </a:extLst>
          </p:cNvPr>
          <p:cNvSpPr>
            <a:spLocks noGrp="1"/>
          </p:cNvSpPr>
          <p:nvPr>
            <p:ph type="pic" sz="quarter" idx="14" hasCustomPrompt="1"/>
          </p:nvPr>
        </p:nvSpPr>
        <p:spPr>
          <a:xfrm>
            <a:off x="8284858" y="393762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pic>
        <p:nvPicPr>
          <p:cNvPr id="5" name="Picture 287">
            <a:extLst>
              <a:ext uri="{FF2B5EF4-FFF2-40B4-BE49-F238E27FC236}">
                <a16:creationId xmlns:a16="http://schemas.microsoft.com/office/drawing/2014/main" id="{01D2843D-9561-7F5C-2BDC-AE788D5EAE9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2452640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2 column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1104900"/>
            <a:ext cx="3974145" cy="2139269"/>
          </a:xfrm>
          <a:prstGeom prst="rect">
            <a:avLst/>
          </a:prstGeom>
        </p:spPr>
        <p:txBody>
          <a:bodyPr lIns="0" tIns="0" rIns="0" bIns="0" anchor="t" anchorCtr="0"/>
          <a:lstStyle>
            <a:lvl1pPr>
              <a:defRPr sz="4609" b="0" i="0">
                <a:solidFill>
                  <a:schemeClr val="bg1"/>
                </a:solidFill>
                <a:latin typeface="+mj-lt"/>
                <a:cs typeface="Arial" panose="020B0604020202020204" pitchFamily="34" charset="0"/>
              </a:defRPr>
            </a:lvl1pPr>
          </a:lstStyle>
          <a:p>
            <a:r>
              <a:rPr lang="en-IE" dirty="0"/>
              <a:t>Page title goes here</a:t>
            </a:r>
            <a:endParaRPr dirty="0"/>
          </a:p>
        </p:txBody>
      </p:sp>
      <p:sp>
        <p:nvSpPr>
          <p:cNvPr id="3" name="Holder 3"/>
          <p:cNvSpPr>
            <a:spLocks noGrp="1"/>
          </p:cNvSpPr>
          <p:nvPr>
            <p:ph type="body" idx="1" hasCustomPrompt="1"/>
          </p:nvPr>
        </p:nvSpPr>
        <p:spPr>
          <a:xfrm>
            <a:off x="5264203" y="1248833"/>
            <a:ext cx="3004789" cy="4536763"/>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9233" y="6261375"/>
            <a:ext cx="2804160" cy="342900"/>
          </a:xfrm>
          <a:prstGeom prst="rect">
            <a:avLst/>
          </a:prstGeom>
        </p:spPr>
        <p:txBody>
          <a:bodyPr lIns="0" tIns="0" rIns="0" bIns="0" anchor="b"/>
          <a:lstStyle>
            <a:lvl1pPr algn="r">
              <a:defRPr sz="1273">
                <a:solidFill>
                  <a:schemeClr val="bg1"/>
                </a:solidFill>
                <a:latin typeface="Arial" panose="020B0604020202020204" pitchFamily="34" charset="0"/>
                <a:cs typeface="Arial" panose="020B0604020202020204" pitchFamily="34" charset="0"/>
              </a:defRPr>
            </a:lvl1pPr>
          </a:lstStyle>
          <a:p>
            <a:fld id="{B6F15528-21DE-4FAA-801E-634DDDAF4B2B}" type="slidenum">
              <a:rPr lang="en-IE" smtClean="0"/>
              <a:pPr/>
              <a:t>‹#›</a:t>
            </a:fld>
            <a:endParaRPr lang="en-IE" dirty="0"/>
          </a:p>
        </p:txBody>
      </p:sp>
      <p:sp>
        <p:nvSpPr>
          <p:cNvPr id="5" name="Holder 3">
            <a:extLst>
              <a:ext uri="{FF2B5EF4-FFF2-40B4-BE49-F238E27FC236}">
                <a16:creationId xmlns:a16="http://schemas.microsoft.com/office/drawing/2014/main" id="{E7BBCB07-8D0F-D588-4F43-B1E11CCDE79A}"/>
              </a:ext>
            </a:extLst>
          </p:cNvPr>
          <p:cNvSpPr>
            <a:spLocks noGrp="1"/>
          </p:cNvSpPr>
          <p:nvPr>
            <p:ph type="body" idx="10" hasCustomPrompt="1"/>
          </p:nvPr>
        </p:nvSpPr>
        <p:spPr>
          <a:xfrm>
            <a:off x="8682386" y="1248833"/>
            <a:ext cx="3004789" cy="4536763"/>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pic>
        <p:nvPicPr>
          <p:cNvPr id="6" name="Picture 287">
            <a:extLst>
              <a:ext uri="{FF2B5EF4-FFF2-40B4-BE49-F238E27FC236}">
                <a16:creationId xmlns:a16="http://schemas.microsoft.com/office/drawing/2014/main" id="{2434586A-F002-EA2E-B9B4-907E950234D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3823004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Light Blue &amp; Green">
    <p:bg>
      <p:bgPr>
        <a:solidFill>
          <a:schemeClr val="accent5"/>
        </a:solidFill>
        <a:effectLst/>
      </p:bgPr>
    </p:bg>
    <p:spTree>
      <p:nvGrpSpPr>
        <p:cNvPr id="1" name=""/>
        <p:cNvGrpSpPr/>
        <p:nvPr/>
      </p:nvGrpSpPr>
      <p:grpSpPr>
        <a:xfrm>
          <a:off x="0" y="0"/>
          <a:ext cx="0" cy="0"/>
          <a:chOff x="0" y="0"/>
          <a:chExt cx="0" cy="0"/>
        </a:xfrm>
      </p:grpSpPr>
      <p:grpSp>
        <p:nvGrpSpPr>
          <p:cNvPr id="68" name="Graphic 137">
            <a:extLst>
              <a:ext uri="{FF2B5EF4-FFF2-40B4-BE49-F238E27FC236}">
                <a16:creationId xmlns:a16="http://schemas.microsoft.com/office/drawing/2014/main" id="{476DD7FB-8F70-B10A-2421-9F7E04D5C772}"/>
              </a:ext>
            </a:extLst>
          </p:cNvPr>
          <p:cNvGrpSpPr/>
          <p:nvPr/>
        </p:nvGrpSpPr>
        <p:grpSpPr>
          <a:xfrm>
            <a:off x="-1752600" y="-2286000"/>
            <a:ext cx="10935202" cy="10600487"/>
            <a:chOff x="-2952030" y="-3864416"/>
            <a:chExt cx="18105979" cy="17553005"/>
          </a:xfrm>
        </p:grpSpPr>
        <p:sp>
          <p:nvSpPr>
            <p:cNvPr id="69" name="Freeform: Shape 68">
              <a:extLst>
                <a:ext uri="{FF2B5EF4-FFF2-40B4-BE49-F238E27FC236}">
                  <a16:creationId xmlns:a16="http://schemas.microsoft.com/office/drawing/2014/main" id="{C0B9BFEB-FBF0-5B9F-29AC-D7D94052A32C}"/>
                </a:ext>
              </a:extLst>
            </p:cNvPr>
            <p:cNvSpPr/>
            <p:nvPr/>
          </p:nvSpPr>
          <p:spPr>
            <a:xfrm>
              <a:off x="-1315057" y="-3864416"/>
              <a:ext cx="11159320" cy="11159321"/>
            </a:xfrm>
            <a:custGeom>
              <a:avLst/>
              <a:gdLst>
                <a:gd name="connsiteX0" fmla="*/ 11159321 w 11159320"/>
                <a:gd name="connsiteY0" fmla="*/ 5579661 h 11159321"/>
                <a:gd name="connsiteX1" fmla="*/ 5579660 w 11159320"/>
                <a:gd name="connsiteY1" fmla="*/ 11159322 h 11159321"/>
                <a:gd name="connsiteX2" fmla="*/ 0 w 11159320"/>
                <a:gd name="connsiteY2" fmla="*/ 5579661 h 11159321"/>
                <a:gd name="connsiteX3" fmla="*/ 5579660 w 11159320"/>
                <a:gd name="connsiteY3" fmla="*/ 0 h 11159321"/>
                <a:gd name="connsiteX4" fmla="*/ 11159321 w 11159320"/>
                <a:gd name="connsiteY4" fmla="*/ 5579661 h 11159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9320" h="11159321">
                  <a:moveTo>
                    <a:pt x="11159321" y="5579661"/>
                  </a:moveTo>
                  <a:cubicBezTo>
                    <a:pt x="11159321" y="8661223"/>
                    <a:pt x="8661222" y="11159322"/>
                    <a:pt x="5579660" y="11159322"/>
                  </a:cubicBezTo>
                  <a:cubicBezTo>
                    <a:pt x="2498099" y="11159322"/>
                    <a:pt x="0" y="8661223"/>
                    <a:pt x="0" y="5579661"/>
                  </a:cubicBezTo>
                  <a:cubicBezTo>
                    <a:pt x="0" y="2498100"/>
                    <a:pt x="2498099" y="0"/>
                    <a:pt x="5579660" y="0"/>
                  </a:cubicBezTo>
                  <a:cubicBezTo>
                    <a:pt x="8661222" y="0"/>
                    <a:pt x="11159321" y="2498100"/>
                    <a:pt x="11159321" y="5579661"/>
                  </a:cubicBezTo>
                  <a:close/>
                </a:path>
              </a:pathLst>
            </a:custGeom>
            <a:gradFill flip="none" rotWithShape="1">
              <a:gsLst>
                <a:gs pos="10000">
                  <a:schemeClr val="accent3"/>
                </a:gs>
                <a:gs pos="100000">
                  <a:srgbClr val="C7E634"/>
                </a:gs>
              </a:gsLst>
              <a:lin ang="13800000" scaled="0"/>
              <a:tileRect/>
            </a:gradFill>
            <a:ln w="10502"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65C7921D-1791-AAB4-C7A8-9339CEFF6813}"/>
                </a:ext>
              </a:extLst>
            </p:cNvPr>
            <p:cNvSpPr/>
            <p:nvPr/>
          </p:nvSpPr>
          <p:spPr>
            <a:xfrm>
              <a:off x="252163" y="-1213197"/>
              <a:ext cx="14901785" cy="14901786"/>
            </a:xfrm>
            <a:custGeom>
              <a:avLst/>
              <a:gdLst>
                <a:gd name="connsiteX0" fmla="*/ 14901786 w 14901785"/>
                <a:gd name="connsiteY0" fmla="*/ 7450893 h 14901786"/>
                <a:gd name="connsiteX1" fmla="*/ 7450893 w 14901785"/>
                <a:gd name="connsiteY1" fmla="*/ 14901787 h 14901786"/>
                <a:gd name="connsiteX2" fmla="*/ 0 w 14901785"/>
                <a:gd name="connsiteY2" fmla="*/ 7450893 h 14901786"/>
                <a:gd name="connsiteX3" fmla="*/ 7450893 w 14901785"/>
                <a:gd name="connsiteY3" fmla="*/ 0 h 14901786"/>
                <a:gd name="connsiteX4" fmla="*/ 14901786 w 14901785"/>
                <a:gd name="connsiteY4" fmla="*/ 7450893 h 14901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1785" h="14901786">
                  <a:moveTo>
                    <a:pt x="14901786" y="7450893"/>
                  </a:moveTo>
                  <a:cubicBezTo>
                    <a:pt x="14901786" y="11565908"/>
                    <a:pt x="11565908" y="14901787"/>
                    <a:pt x="7450893" y="14901787"/>
                  </a:cubicBezTo>
                  <a:cubicBezTo>
                    <a:pt x="3335879" y="14901787"/>
                    <a:pt x="0" y="11565908"/>
                    <a:pt x="0" y="7450893"/>
                  </a:cubicBezTo>
                  <a:cubicBezTo>
                    <a:pt x="0" y="3335879"/>
                    <a:pt x="3335879" y="0"/>
                    <a:pt x="7450893" y="0"/>
                  </a:cubicBezTo>
                  <a:cubicBezTo>
                    <a:pt x="11565907" y="0"/>
                    <a:pt x="14901786" y="3335879"/>
                    <a:pt x="14901786" y="7450893"/>
                  </a:cubicBezTo>
                  <a:close/>
                </a:path>
              </a:pathLst>
            </a:custGeom>
            <a:gradFill>
              <a:gsLst>
                <a:gs pos="10000">
                  <a:schemeClr val="accent3"/>
                </a:gs>
                <a:gs pos="70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AFB4422B-CC74-C157-7ECF-970E5170A8B1}"/>
                </a:ext>
              </a:extLst>
            </p:cNvPr>
            <p:cNvSpPr/>
            <p:nvPr/>
          </p:nvSpPr>
          <p:spPr>
            <a:xfrm>
              <a:off x="-2952030" y="-3009740"/>
              <a:ext cx="12780432" cy="12780433"/>
            </a:xfrm>
            <a:custGeom>
              <a:avLst/>
              <a:gdLst>
                <a:gd name="connsiteX0" fmla="*/ 12780432 w 12780432"/>
                <a:gd name="connsiteY0" fmla="*/ 6390217 h 12780433"/>
                <a:gd name="connsiteX1" fmla="*/ 6390217 w 12780432"/>
                <a:gd name="connsiteY1" fmla="*/ 12780433 h 12780433"/>
                <a:gd name="connsiteX2" fmla="*/ 0 w 12780432"/>
                <a:gd name="connsiteY2" fmla="*/ 6390217 h 12780433"/>
                <a:gd name="connsiteX3" fmla="*/ 6390217 w 12780432"/>
                <a:gd name="connsiteY3" fmla="*/ 0 h 12780433"/>
                <a:gd name="connsiteX4" fmla="*/ 12780432 w 12780432"/>
                <a:gd name="connsiteY4" fmla="*/ 6390217 h 12780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432" h="12780433">
                  <a:moveTo>
                    <a:pt x="12780432" y="6390217"/>
                  </a:moveTo>
                  <a:cubicBezTo>
                    <a:pt x="12780432" y="9919436"/>
                    <a:pt x="9919435" y="12780433"/>
                    <a:pt x="6390217" y="12780433"/>
                  </a:cubicBezTo>
                  <a:cubicBezTo>
                    <a:pt x="2860998" y="12780433"/>
                    <a:pt x="0" y="9919436"/>
                    <a:pt x="0" y="6390217"/>
                  </a:cubicBezTo>
                  <a:cubicBezTo>
                    <a:pt x="0" y="2860998"/>
                    <a:pt x="2860998" y="0"/>
                    <a:pt x="6390217" y="0"/>
                  </a:cubicBezTo>
                  <a:cubicBezTo>
                    <a:pt x="9919435" y="0"/>
                    <a:pt x="12780432" y="2860998"/>
                    <a:pt x="12780432" y="6390217"/>
                  </a:cubicBezTo>
                  <a:close/>
                </a:path>
              </a:pathLst>
            </a:custGeom>
            <a:gradFill>
              <a:gsLst>
                <a:gs pos="10000">
                  <a:schemeClr val="accent3"/>
                </a:gs>
                <a:gs pos="70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4894514" y="2309185"/>
            <a:ext cx="6700594" cy="2239632"/>
          </a:xfrm>
          <a:prstGeom prst="rect">
            <a:avLst/>
          </a:prstGeom>
        </p:spPr>
        <p:txBody>
          <a:bodyPr wrap="square" lIns="0" tIns="0" rIns="0" bIns="0">
            <a:spAutoFit/>
          </a:bodyPr>
          <a:lstStyle>
            <a:lvl1pPr>
              <a:lnSpc>
                <a:spcPct val="80000"/>
              </a:lnSpc>
              <a:defRPr sz="9096" b="0" i="0" spc="-91">
                <a:solidFill>
                  <a:srgbClr val="363A92"/>
                </a:solidFill>
                <a:latin typeface="+mj-lt"/>
                <a:cs typeface="Arial" panose="020B0604020202020204" pitchFamily="34" charset="0"/>
              </a:defRPr>
            </a:lvl1pPr>
          </a:lstStyle>
          <a:p>
            <a:r>
              <a:rPr lang="en-IE" dirty="0"/>
              <a:t>Title of Presentation</a:t>
            </a:r>
            <a:endParaRPr dirty="0"/>
          </a:p>
        </p:txBody>
      </p:sp>
      <p:sp>
        <p:nvSpPr>
          <p:cNvPr id="13" name="Text Placeholder 12">
            <a:extLst>
              <a:ext uri="{FF2B5EF4-FFF2-40B4-BE49-F238E27FC236}">
                <a16:creationId xmlns:a16="http://schemas.microsoft.com/office/drawing/2014/main" id="{FF21DE71-5293-392E-0B40-AC2F6BD0C9BC}"/>
              </a:ext>
            </a:extLst>
          </p:cNvPr>
          <p:cNvSpPr>
            <a:spLocks noGrp="1"/>
          </p:cNvSpPr>
          <p:nvPr userDrawn="1">
            <p:ph type="body" sz="quarter" idx="10" hasCustomPrompt="1"/>
          </p:nvPr>
        </p:nvSpPr>
        <p:spPr>
          <a:xfrm>
            <a:off x="4894515" y="5924219"/>
            <a:ext cx="3188558" cy="646908"/>
          </a:xfrm>
          <a:prstGeom prst="rect">
            <a:avLst/>
          </a:prstGeom>
        </p:spPr>
        <p:txBody>
          <a:bodyPr/>
          <a:lstStyle>
            <a:lvl1pPr>
              <a:defRPr sz="1940" b="1">
                <a:solidFill>
                  <a:srgbClr val="363A92"/>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Created by</a:t>
            </a:r>
            <a:br>
              <a:rPr lang="en-GB" dirty="0"/>
            </a:br>
            <a:r>
              <a:rPr lang="en-GB" dirty="0"/>
              <a:t>Name Surname</a:t>
            </a:r>
            <a:endParaRPr lang="en-US" dirty="0"/>
          </a:p>
        </p:txBody>
      </p:sp>
      <p:sp>
        <p:nvSpPr>
          <p:cNvPr id="14" name="Text Placeholder 12">
            <a:extLst>
              <a:ext uri="{FF2B5EF4-FFF2-40B4-BE49-F238E27FC236}">
                <a16:creationId xmlns:a16="http://schemas.microsoft.com/office/drawing/2014/main" id="{DDC2A54C-0140-4B5F-FA69-42885344F114}"/>
              </a:ext>
            </a:extLst>
          </p:cNvPr>
          <p:cNvSpPr>
            <a:spLocks noGrp="1"/>
          </p:cNvSpPr>
          <p:nvPr userDrawn="1">
            <p:ph type="body" sz="quarter" idx="11" hasCustomPrompt="1"/>
          </p:nvPr>
        </p:nvSpPr>
        <p:spPr>
          <a:xfrm>
            <a:off x="8406550" y="5924219"/>
            <a:ext cx="3188558" cy="646908"/>
          </a:xfrm>
          <a:prstGeom prst="rect">
            <a:avLst/>
          </a:prstGeom>
        </p:spPr>
        <p:txBody>
          <a:bodyPr/>
          <a:lstStyle>
            <a:lvl1pPr>
              <a:defRPr sz="1940" b="1">
                <a:solidFill>
                  <a:srgbClr val="363A92"/>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Presented by</a:t>
            </a:r>
            <a:br>
              <a:rPr lang="en-GB" dirty="0"/>
            </a:br>
            <a:r>
              <a:rPr lang="en-GB" dirty="0"/>
              <a:t>Name Surname</a:t>
            </a:r>
            <a:endParaRPr lang="en-US" dirty="0"/>
          </a:p>
        </p:txBody>
      </p:sp>
      <p:sp>
        <p:nvSpPr>
          <p:cNvPr id="4" name="Freeform: Shape 3">
            <a:extLst>
              <a:ext uri="{FF2B5EF4-FFF2-40B4-BE49-F238E27FC236}">
                <a16:creationId xmlns:a16="http://schemas.microsoft.com/office/drawing/2014/main" id="{25DCFB6D-EEB2-3482-B3C3-247739B1361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3" name="Graphic 72">
            <a:extLst>
              <a:ext uri="{FF2B5EF4-FFF2-40B4-BE49-F238E27FC236}">
                <a16:creationId xmlns:a16="http://schemas.microsoft.com/office/drawing/2014/main" id="{30BE0B4A-4B13-DD14-301E-6F92BD41F1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4" name="Date Placeholder 77">
            <a:extLst>
              <a:ext uri="{FF2B5EF4-FFF2-40B4-BE49-F238E27FC236}">
                <a16:creationId xmlns:a16="http://schemas.microsoft.com/office/drawing/2014/main" id="{748AD6E7-39D2-D2E2-A60B-D756CA081880}"/>
              </a:ext>
            </a:extLst>
          </p:cNvPr>
          <p:cNvSpPr>
            <a:spLocks noGrp="1"/>
          </p:cNvSpPr>
          <p:nvPr>
            <p:ph type="dt" sz="half" idx="13"/>
          </p:nvPr>
        </p:nvSpPr>
        <p:spPr>
          <a:xfrm>
            <a:off x="319626" y="6206296"/>
            <a:ext cx="1023399" cy="360000"/>
          </a:xfrm>
          <a:prstGeom prst="roundRect">
            <a:avLst>
              <a:gd name="adj" fmla="val 50000"/>
            </a:avLst>
          </a:prstGeom>
          <a:solidFill>
            <a:srgbClr val="C7E634"/>
          </a:solidFill>
          <a:ln>
            <a:noFill/>
          </a:ln>
        </p:spPr>
        <p:txBody>
          <a:bodyPr anchor="ctr" anchorCtr="0"/>
          <a:lstStyle>
            <a:lvl1pPr>
              <a:defRPr sz="1250" cap="all" baseline="0"/>
            </a:lvl1pPr>
          </a:lstStyle>
          <a:p>
            <a:pPr algn="ctr"/>
            <a:r>
              <a:rPr lang="en-GB"/>
              <a:t>May 2025</a:t>
            </a:r>
            <a:endParaRPr lang="en-GB" dirty="0"/>
          </a:p>
        </p:txBody>
      </p:sp>
    </p:spTree>
    <p:extLst>
      <p:ext uri="{BB962C8B-B14F-4D97-AF65-F5344CB8AC3E}">
        <p14:creationId xmlns:p14="http://schemas.microsoft.com/office/powerpoint/2010/main" val="30650089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eam page">
    <p:bg>
      <p:bgPr>
        <a:solidFill>
          <a:schemeClr val="accent1"/>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69"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6471"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504469"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5" name="Holder 3">
            <a:extLst>
              <a:ext uri="{FF2B5EF4-FFF2-40B4-BE49-F238E27FC236}">
                <a16:creationId xmlns:a16="http://schemas.microsoft.com/office/drawing/2014/main" id="{55E2D3B9-7856-B057-4A35-68DD923A4ED7}"/>
              </a:ext>
            </a:extLst>
          </p:cNvPr>
          <p:cNvSpPr>
            <a:spLocks noGrp="1"/>
          </p:cNvSpPr>
          <p:nvPr>
            <p:ph type="body" idx="11" hasCustomPrompt="1"/>
          </p:nvPr>
        </p:nvSpPr>
        <p:spPr>
          <a:xfrm>
            <a:off x="2788747"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0" name="Picture Placeholder 7">
            <a:extLst>
              <a:ext uri="{FF2B5EF4-FFF2-40B4-BE49-F238E27FC236}">
                <a16:creationId xmlns:a16="http://schemas.microsoft.com/office/drawing/2014/main" id="{444D3303-4802-9510-E574-6FA21A4C09C7}"/>
              </a:ext>
            </a:extLst>
          </p:cNvPr>
          <p:cNvSpPr>
            <a:spLocks noGrp="1"/>
          </p:cNvSpPr>
          <p:nvPr>
            <p:ph type="pic" sz="quarter" idx="12" hasCustomPrompt="1"/>
          </p:nvPr>
        </p:nvSpPr>
        <p:spPr>
          <a:xfrm>
            <a:off x="2788747"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1" name="Holder 3">
            <a:extLst>
              <a:ext uri="{FF2B5EF4-FFF2-40B4-BE49-F238E27FC236}">
                <a16:creationId xmlns:a16="http://schemas.microsoft.com/office/drawing/2014/main" id="{E0BF5907-B5C6-DBEE-C90D-D874E1880DF4}"/>
              </a:ext>
            </a:extLst>
          </p:cNvPr>
          <p:cNvSpPr>
            <a:spLocks noGrp="1"/>
          </p:cNvSpPr>
          <p:nvPr>
            <p:ph type="body" idx="13" hasCustomPrompt="1"/>
          </p:nvPr>
        </p:nvSpPr>
        <p:spPr>
          <a:xfrm>
            <a:off x="5073025"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2" name="Picture Placeholder 7">
            <a:extLst>
              <a:ext uri="{FF2B5EF4-FFF2-40B4-BE49-F238E27FC236}">
                <a16:creationId xmlns:a16="http://schemas.microsoft.com/office/drawing/2014/main" id="{43F72B72-69AC-62EE-C6C0-A475A32A16CA}"/>
              </a:ext>
            </a:extLst>
          </p:cNvPr>
          <p:cNvSpPr>
            <a:spLocks noGrp="1"/>
          </p:cNvSpPr>
          <p:nvPr>
            <p:ph type="pic" sz="quarter" idx="14" hasCustomPrompt="1"/>
          </p:nvPr>
        </p:nvSpPr>
        <p:spPr>
          <a:xfrm>
            <a:off x="5073025"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3" name="Holder 3">
            <a:extLst>
              <a:ext uri="{FF2B5EF4-FFF2-40B4-BE49-F238E27FC236}">
                <a16:creationId xmlns:a16="http://schemas.microsoft.com/office/drawing/2014/main" id="{FE9B0D82-8E22-0837-8C7B-F25827ED477A}"/>
              </a:ext>
            </a:extLst>
          </p:cNvPr>
          <p:cNvSpPr>
            <a:spLocks noGrp="1"/>
          </p:cNvSpPr>
          <p:nvPr>
            <p:ph type="body" idx="15" hasCustomPrompt="1"/>
          </p:nvPr>
        </p:nvSpPr>
        <p:spPr>
          <a:xfrm>
            <a:off x="7357303"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4" name="Picture Placeholder 7">
            <a:extLst>
              <a:ext uri="{FF2B5EF4-FFF2-40B4-BE49-F238E27FC236}">
                <a16:creationId xmlns:a16="http://schemas.microsoft.com/office/drawing/2014/main" id="{BAF6A549-D8DB-E3D0-4BD6-7F00791D3EF3}"/>
              </a:ext>
            </a:extLst>
          </p:cNvPr>
          <p:cNvSpPr>
            <a:spLocks noGrp="1"/>
          </p:cNvSpPr>
          <p:nvPr>
            <p:ph type="pic" sz="quarter" idx="16" hasCustomPrompt="1"/>
          </p:nvPr>
        </p:nvSpPr>
        <p:spPr>
          <a:xfrm>
            <a:off x="7357303"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5" name="Holder 3">
            <a:extLst>
              <a:ext uri="{FF2B5EF4-FFF2-40B4-BE49-F238E27FC236}">
                <a16:creationId xmlns:a16="http://schemas.microsoft.com/office/drawing/2014/main" id="{825A93AF-C4C4-5449-AA29-E6ED3229DD87}"/>
              </a:ext>
            </a:extLst>
          </p:cNvPr>
          <p:cNvSpPr>
            <a:spLocks noGrp="1"/>
          </p:cNvSpPr>
          <p:nvPr>
            <p:ph type="body" idx="17" hasCustomPrompt="1"/>
          </p:nvPr>
        </p:nvSpPr>
        <p:spPr>
          <a:xfrm>
            <a:off x="9641580"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6" name="Picture Placeholder 7">
            <a:extLst>
              <a:ext uri="{FF2B5EF4-FFF2-40B4-BE49-F238E27FC236}">
                <a16:creationId xmlns:a16="http://schemas.microsoft.com/office/drawing/2014/main" id="{933B3666-69E3-1457-2AC1-C75F47822A4E}"/>
              </a:ext>
            </a:extLst>
          </p:cNvPr>
          <p:cNvSpPr>
            <a:spLocks noGrp="1"/>
          </p:cNvSpPr>
          <p:nvPr>
            <p:ph type="pic" sz="quarter" idx="18" hasCustomPrompt="1"/>
          </p:nvPr>
        </p:nvSpPr>
        <p:spPr>
          <a:xfrm>
            <a:off x="9641580"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7" name="Holder 3">
            <a:extLst>
              <a:ext uri="{FF2B5EF4-FFF2-40B4-BE49-F238E27FC236}">
                <a16:creationId xmlns:a16="http://schemas.microsoft.com/office/drawing/2014/main" id="{234B8308-1440-371C-11FC-67AB98B132B0}"/>
              </a:ext>
            </a:extLst>
          </p:cNvPr>
          <p:cNvSpPr>
            <a:spLocks noGrp="1"/>
          </p:cNvSpPr>
          <p:nvPr>
            <p:ph type="body" idx="19" hasCustomPrompt="1"/>
          </p:nvPr>
        </p:nvSpPr>
        <p:spPr>
          <a:xfrm>
            <a:off x="504469"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8" name="Holder 3">
            <a:extLst>
              <a:ext uri="{FF2B5EF4-FFF2-40B4-BE49-F238E27FC236}">
                <a16:creationId xmlns:a16="http://schemas.microsoft.com/office/drawing/2014/main" id="{0BC212D3-0906-F1A4-3D63-A2EB6C334DA6}"/>
              </a:ext>
            </a:extLst>
          </p:cNvPr>
          <p:cNvSpPr>
            <a:spLocks noGrp="1"/>
          </p:cNvSpPr>
          <p:nvPr>
            <p:ph type="body" idx="20" hasCustomPrompt="1"/>
          </p:nvPr>
        </p:nvSpPr>
        <p:spPr>
          <a:xfrm>
            <a:off x="2788747"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9" name="Holder 3">
            <a:extLst>
              <a:ext uri="{FF2B5EF4-FFF2-40B4-BE49-F238E27FC236}">
                <a16:creationId xmlns:a16="http://schemas.microsoft.com/office/drawing/2014/main" id="{64532547-9C06-91B8-804D-679930FF513D}"/>
              </a:ext>
            </a:extLst>
          </p:cNvPr>
          <p:cNvSpPr>
            <a:spLocks noGrp="1"/>
          </p:cNvSpPr>
          <p:nvPr>
            <p:ph type="body" idx="21" hasCustomPrompt="1"/>
          </p:nvPr>
        </p:nvSpPr>
        <p:spPr>
          <a:xfrm>
            <a:off x="5073025"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0" name="Holder 3">
            <a:extLst>
              <a:ext uri="{FF2B5EF4-FFF2-40B4-BE49-F238E27FC236}">
                <a16:creationId xmlns:a16="http://schemas.microsoft.com/office/drawing/2014/main" id="{9AE4E55B-EFD8-B5A3-D117-56B793269F0C}"/>
              </a:ext>
            </a:extLst>
          </p:cNvPr>
          <p:cNvSpPr>
            <a:spLocks noGrp="1"/>
          </p:cNvSpPr>
          <p:nvPr>
            <p:ph type="body" idx="22" hasCustomPrompt="1"/>
          </p:nvPr>
        </p:nvSpPr>
        <p:spPr>
          <a:xfrm>
            <a:off x="7357303"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1" name="Holder 3">
            <a:extLst>
              <a:ext uri="{FF2B5EF4-FFF2-40B4-BE49-F238E27FC236}">
                <a16:creationId xmlns:a16="http://schemas.microsoft.com/office/drawing/2014/main" id="{2DF06BE7-520C-2951-5360-69F56DBA25CB}"/>
              </a:ext>
            </a:extLst>
          </p:cNvPr>
          <p:cNvSpPr>
            <a:spLocks noGrp="1"/>
          </p:cNvSpPr>
          <p:nvPr>
            <p:ph type="body" idx="23" hasCustomPrompt="1"/>
          </p:nvPr>
        </p:nvSpPr>
        <p:spPr>
          <a:xfrm>
            <a:off x="9641580"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9" name="Freeform 28">
            <a:extLst>
              <a:ext uri="{FF2B5EF4-FFF2-40B4-BE49-F238E27FC236}">
                <a16:creationId xmlns:a16="http://schemas.microsoft.com/office/drawing/2014/main" id="{2C46E54E-4838-C48C-0C8D-ED934AE7760C}"/>
              </a:ext>
            </a:extLst>
          </p:cNvPr>
          <p:cNvSpPr/>
          <p:nvPr userDrawn="1"/>
        </p:nvSpPr>
        <p:spPr>
          <a:xfrm>
            <a:off x="2819718"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34" name="Picture 33">
            <a:extLst>
              <a:ext uri="{FF2B5EF4-FFF2-40B4-BE49-F238E27FC236}">
                <a16:creationId xmlns:a16="http://schemas.microsoft.com/office/drawing/2014/main" id="{2FE1E9DD-7CBC-D1D6-FD23-7137E2626909}"/>
              </a:ext>
            </a:extLst>
          </p:cNvPr>
          <p:cNvPicPr>
            <a:picLocks noChangeAspect="1"/>
          </p:cNvPicPr>
          <p:nvPr userDrawn="1"/>
        </p:nvPicPr>
        <p:blipFill>
          <a:blip r:embed="rId2"/>
          <a:stretch>
            <a:fillRect/>
          </a:stretch>
        </p:blipFill>
        <p:spPr>
          <a:xfrm>
            <a:off x="4370165" y="5522533"/>
            <a:ext cx="211964" cy="211949"/>
          </a:xfrm>
          <a:prstGeom prst="rect">
            <a:avLst/>
          </a:prstGeom>
        </p:spPr>
      </p:pic>
      <p:sp>
        <p:nvSpPr>
          <p:cNvPr id="35" name="Holder 3">
            <a:extLst>
              <a:ext uri="{FF2B5EF4-FFF2-40B4-BE49-F238E27FC236}">
                <a16:creationId xmlns:a16="http://schemas.microsoft.com/office/drawing/2014/main" id="{AD1AED54-014C-C78F-BFB2-3BFD2FB622A1}"/>
              </a:ext>
            </a:extLst>
          </p:cNvPr>
          <p:cNvSpPr>
            <a:spLocks noGrp="1"/>
          </p:cNvSpPr>
          <p:nvPr>
            <p:ph type="body" idx="24" hasCustomPrompt="1"/>
          </p:nvPr>
        </p:nvSpPr>
        <p:spPr>
          <a:xfrm>
            <a:off x="2976085"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39" name="Freeform 38">
            <a:extLst>
              <a:ext uri="{FF2B5EF4-FFF2-40B4-BE49-F238E27FC236}">
                <a16:creationId xmlns:a16="http://schemas.microsoft.com/office/drawing/2014/main" id="{000604CD-A6F7-D12B-E28E-A8399BE0D752}"/>
              </a:ext>
            </a:extLst>
          </p:cNvPr>
          <p:cNvSpPr/>
          <p:nvPr userDrawn="1"/>
        </p:nvSpPr>
        <p:spPr>
          <a:xfrm>
            <a:off x="535440"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40" name="Picture 39">
            <a:extLst>
              <a:ext uri="{FF2B5EF4-FFF2-40B4-BE49-F238E27FC236}">
                <a16:creationId xmlns:a16="http://schemas.microsoft.com/office/drawing/2014/main" id="{90FA48BD-5BA3-036F-65FB-A22A81D21286}"/>
              </a:ext>
            </a:extLst>
          </p:cNvPr>
          <p:cNvPicPr>
            <a:picLocks noChangeAspect="1"/>
          </p:cNvPicPr>
          <p:nvPr userDrawn="1"/>
        </p:nvPicPr>
        <p:blipFill>
          <a:blip r:embed="rId2"/>
          <a:stretch>
            <a:fillRect/>
          </a:stretch>
        </p:blipFill>
        <p:spPr>
          <a:xfrm>
            <a:off x="2096584" y="5522533"/>
            <a:ext cx="211964" cy="211949"/>
          </a:xfrm>
          <a:prstGeom prst="rect">
            <a:avLst/>
          </a:prstGeom>
        </p:spPr>
      </p:pic>
      <p:sp>
        <p:nvSpPr>
          <p:cNvPr id="41" name="Holder 3">
            <a:extLst>
              <a:ext uri="{FF2B5EF4-FFF2-40B4-BE49-F238E27FC236}">
                <a16:creationId xmlns:a16="http://schemas.microsoft.com/office/drawing/2014/main" id="{98BBF9B4-AB21-A92F-201C-611A9421FA67}"/>
              </a:ext>
            </a:extLst>
          </p:cNvPr>
          <p:cNvSpPr>
            <a:spLocks noGrp="1"/>
          </p:cNvSpPr>
          <p:nvPr>
            <p:ph type="body" idx="25" hasCustomPrompt="1"/>
          </p:nvPr>
        </p:nvSpPr>
        <p:spPr>
          <a:xfrm>
            <a:off x="691163"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45" name="Freeform 44">
            <a:extLst>
              <a:ext uri="{FF2B5EF4-FFF2-40B4-BE49-F238E27FC236}">
                <a16:creationId xmlns:a16="http://schemas.microsoft.com/office/drawing/2014/main" id="{FAA81770-2EE8-06B9-2863-B10E4EEE91DD}"/>
              </a:ext>
            </a:extLst>
          </p:cNvPr>
          <p:cNvSpPr/>
          <p:nvPr userDrawn="1"/>
        </p:nvSpPr>
        <p:spPr>
          <a:xfrm>
            <a:off x="5103996"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46" name="Picture 45">
            <a:extLst>
              <a:ext uri="{FF2B5EF4-FFF2-40B4-BE49-F238E27FC236}">
                <a16:creationId xmlns:a16="http://schemas.microsoft.com/office/drawing/2014/main" id="{F41F9D0B-75BE-7E01-D31E-774925A816CB}"/>
              </a:ext>
            </a:extLst>
          </p:cNvPr>
          <p:cNvPicPr>
            <a:picLocks noChangeAspect="1"/>
          </p:cNvPicPr>
          <p:nvPr userDrawn="1"/>
        </p:nvPicPr>
        <p:blipFill>
          <a:blip r:embed="rId2"/>
          <a:stretch>
            <a:fillRect/>
          </a:stretch>
        </p:blipFill>
        <p:spPr>
          <a:xfrm>
            <a:off x="6643746" y="5522533"/>
            <a:ext cx="211964" cy="211949"/>
          </a:xfrm>
          <a:prstGeom prst="rect">
            <a:avLst/>
          </a:prstGeom>
        </p:spPr>
      </p:pic>
      <p:sp>
        <p:nvSpPr>
          <p:cNvPr id="47" name="Holder 3">
            <a:extLst>
              <a:ext uri="{FF2B5EF4-FFF2-40B4-BE49-F238E27FC236}">
                <a16:creationId xmlns:a16="http://schemas.microsoft.com/office/drawing/2014/main" id="{F21CC18B-389C-55AA-D469-FB02BBD593FC}"/>
              </a:ext>
            </a:extLst>
          </p:cNvPr>
          <p:cNvSpPr>
            <a:spLocks noGrp="1"/>
          </p:cNvSpPr>
          <p:nvPr>
            <p:ph type="body" idx="26" hasCustomPrompt="1"/>
          </p:nvPr>
        </p:nvSpPr>
        <p:spPr>
          <a:xfrm>
            <a:off x="5261007"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51" name="Freeform 50">
            <a:extLst>
              <a:ext uri="{FF2B5EF4-FFF2-40B4-BE49-F238E27FC236}">
                <a16:creationId xmlns:a16="http://schemas.microsoft.com/office/drawing/2014/main" id="{2A001A47-862E-E7C3-D64F-264EC9C5CEA2}"/>
              </a:ext>
            </a:extLst>
          </p:cNvPr>
          <p:cNvSpPr/>
          <p:nvPr userDrawn="1"/>
        </p:nvSpPr>
        <p:spPr>
          <a:xfrm>
            <a:off x="7388274"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52" name="Picture 51">
            <a:extLst>
              <a:ext uri="{FF2B5EF4-FFF2-40B4-BE49-F238E27FC236}">
                <a16:creationId xmlns:a16="http://schemas.microsoft.com/office/drawing/2014/main" id="{AB719AE4-B8F2-942D-9ABC-4179CF808A1D}"/>
              </a:ext>
            </a:extLst>
          </p:cNvPr>
          <p:cNvPicPr>
            <a:picLocks noChangeAspect="1"/>
          </p:cNvPicPr>
          <p:nvPr userDrawn="1"/>
        </p:nvPicPr>
        <p:blipFill>
          <a:blip r:embed="rId2"/>
          <a:stretch>
            <a:fillRect/>
          </a:stretch>
        </p:blipFill>
        <p:spPr>
          <a:xfrm>
            <a:off x="8917327" y="5522533"/>
            <a:ext cx="211964" cy="211949"/>
          </a:xfrm>
          <a:prstGeom prst="rect">
            <a:avLst/>
          </a:prstGeom>
        </p:spPr>
      </p:pic>
      <p:sp>
        <p:nvSpPr>
          <p:cNvPr id="53" name="Holder 3">
            <a:extLst>
              <a:ext uri="{FF2B5EF4-FFF2-40B4-BE49-F238E27FC236}">
                <a16:creationId xmlns:a16="http://schemas.microsoft.com/office/drawing/2014/main" id="{830B3661-512F-802F-13FD-2DBC363D9A27}"/>
              </a:ext>
            </a:extLst>
          </p:cNvPr>
          <p:cNvSpPr>
            <a:spLocks noGrp="1"/>
          </p:cNvSpPr>
          <p:nvPr>
            <p:ph type="body" idx="27" hasCustomPrompt="1"/>
          </p:nvPr>
        </p:nvSpPr>
        <p:spPr>
          <a:xfrm>
            <a:off x="7545929"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57" name="Freeform 56">
            <a:extLst>
              <a:ext uri="{FF2B5EF4-FFF2-40B4-BE49-F238E27FC236}">
                <a16:creationId xmlns:a16="http://schemas.microsoft.com/office/drawing/2014/main" id="{BF240FFE-D754-4451-76FB-1D0CCF3D6DEA}"/>
              </a:ext>
            </a:extLst>
          </p:cNvPr>
          <p:cNvSpPr/>
          <p:nvPr userDrawn="1"/>
        </p:nvSpPr>
        <p:spPr>
          <a:xfrm>
            <a:off x="9672551"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58" name="Picture 57">
            <a:extLst>
              <a:ext uri="{FF2B5EF4-FFF2-40B4-BE49-F238E27FC236}">
                <a16:creationId xmlns:a16="http://schemas.microsoft.com/office/drawing/2014/main" id="{FC9F2370-4E40-6B90-A4A2-E21E605F5DF5}"/>
              </a:ext>
            </a:extLst>
          </p:cNvPr>
          <p:cNvPicPr>
            <a:picLocks noChangeAspect="1"/>
          </p:cNvPicPr>
          <p:nvPr userDrawn="1"/>
        </p:nvPicPr>
        <p:blipFill>
          <a:blip r:embed="rId2"/>
          <a:stretch>
            <a:fillRect/>
          </a:stretch>
        </p:blipFill>
        <p:spPr>
          <a:xfrm>
            <a:off x="11190907" y="5522533"/>
            <a:ext cx="211964" cy="211949"/>
          </a:xfrm>
          <a:prstGeom prst="rect">
            <a:avLst/>
          </a:prstGeom>
        </p:spPr>
      </p:pic>
      <p:sp>
        <p:nvSpPr>
          <p:cNvPr id="59" name="Holder 3">
            <a:extLst>
              <a:ext uri="{FF2B5EF4-FFF2-40B4-BE49-F238E27FC236}">
                <a16:creationId xmlns:a16="http://schemas.microsoft.com/office/drawing/2014/main" id="{92C22959-2902-2B41-EC7D-B4455E20A72F}"/>
              </a:ext>
            </a:extLst>
          </p:cNvPr>
          <p:cNvSpPr>
            <a:spLocks noGrp="1"/>
          </p:cNvSpPr>
          <p:nvPr>
            <p:ph type="body" idx="28" hasCustomPrompt="1"/>
          </p:nvPr>
        </p:nvSpPr>
        <p:spPr>
          <a:xfrm>
            <a:off x="9830851"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6" name="Title 5">
            <a:extLst>
              <a:ext uri="{FF2B5EF4-FFF2-40B4-BE49-F238E27FC236}">
                <a16:creationId xmlns:a16="http://schemas.microsoft.com/office/drawing/2014/main" id="{D0655779-85B2-F022-7D52-1EF2DE7477B2}"/>
              </a:ext>
            </a:extLst>
          </p:cNvPr>
          <p:cNvSpPr>
            <a:spLocks noGrp="1"/>
          </p:cNvSpPr>
          <p:nvPr>
            <p:ph type="title" hasCustomPrompt="1"/>
          </p:nvPr>
        </p:nvSpPr>
        <p:spPr>
          <a:xfrm>
            <a:off x="504469" y="471704"/>
            <a:ext cx="5591531" cy="856798"/>
          </a:xfrm>
        </p:spPr>
        <p:txBody>
          <a:bodyPr/>
          <a:lstStyle>
            <a:lvl1pPr>
              <a:defRPr>
                <a:solidFill>
                  <a:schemeClr val="bg1"/>
                </a:solidFill>
              </a:defRPr>
            </a:lvl1pPr>
          </a:lstStyle>
          <a:p>
            <a:r>
              <a:rPr lang="en-US" dirty="0"/>
              <a:t>Meet the team</a:t>
            </a:r>
            <a:endParaRPr lang="en-GB" dirty="0"/>
          </a:p>
        </p:txBody>
      </p:sp>
      <p:pic>
        <p:nvPicPr>
          <p:cNvPr id="2" name="Picture 287">
            <a:extLst>
              <a:ext uri="{FF2B5EF4-FFF2-40B4-BE49-F238E27FC236}">
                <a16:creationId xmlns:a16="http://schemas.microsoft.com/office/drawing/2014/main" id="{95FB4A01-4184-0AA4-23AB-92F3A76DABFD}"/>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737748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chart/graph)">
    <p:bg>
      <p:bgPr>
        <a:solidFill>
          <a:schemeClr val="accent1"/>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015"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7" name="Chart Placeholder 5">
            <a:extLst>
              <a:ext uri="{FF2B5EF4-FFF2-40B4-BE49-F238E27FC236}">
                <a16:creationId xmlns:a16="http://schemas.microsoft.com/office/drawing/2014/main" id="{06102A41-F616-0E5A-7134-7369B06C0BCE}"/>
              </a:ext>
            </a:extLst>
          </p:cNvPr>
          <p:cNvSpPr>
            <a:spLocks noGrp="1"/>
          </p:cNvSpPr>
          <p:nvPr>
            <p:ph type="chart" sz="quarter" idx="11" hasCustomPrompt="1"/>
          </p:nvPr>
        </p:nvSpPr>
        <p:spPr>
          <a:xfrm>
            <a:off x="4600242" y="1577802"/>
            <a:ext cx="7086933" cy="4346416"/>
          </a:xfrm>
          <a:prstGeom prst="rect">
            <a:avLst/>
          </a:prstGeom>
        </p:spPr>
        <p:txBody>
          <a:bodyPr/>
          <a:lstStyle>
            <a:lvl1pPr algn="ctr">
              <a:defRPr sz="1092">
                <a:solidFill>
                  <a:srgbClr val="363A92"/>
                </a:solidFill>
                <a:latin typeface="+mn-lt"/>
                <a:cs typeface="Arial" panose="020B0604020202020204" pitchFamily="34" charset="0"/>
              </a:defRPr>
            </a:lvl1pPr>
          </a:lstStyle>
          <a:p>
            <a:r>
              <a:rPr lang="en-US" dirty="0"/>
              <a:t>Click the icon to add a graph or chart</a:t>
            </a:r>
          </a:p>
        </p:txBody>
      </p:sp>
      <p:sp>
        <p:nvSpPr>
          <p:cNvPr id="5" name="Title 4">
            <a:extLst>
              <a:ext uri="{FF2B5EF4-FFF2-40B4-BE49-F238E27FC236}">
                <a16:creationId xmlns:a16="http://schemas.microsoft.com/office/drawing/2014/main" id="{C10B5128-28E5-D682-EF28-E13BC661E49D}"/>
              </a:ext>
            </a:extLst>
          </p:cNvPr>
          <p:cNvSpPr>
            <a:spLocks noGrp="1"/>
          </p:cNvSpPr>
          <p:nvPr>
            <p:ph type="title" hasCustomPrompt="1"/>
          </p:nvPr>
        </p:nvSpPr>
        <p:spPr/>
        <p:txBody>
          <a:bodyPr/>
          <a:lstStyle>
            <a:lvl1pPr>
              <a:defRPr>
                <a:solidFill>
                  <a:schemeClr val="bg1"/>
                </a:solidFill>
              </a:defRPr>
            </a:lvl1pPr>
          </a:lstStyle>
          <a:p>
            <a:r>
              <a:rPr lang="en-US" dirty="0"/>
              <a:t>Page title goes here</a:t>
            </a:r>
            <a:endParaRPr lang="en-GB" dirty="0"/>
          </a:p>
        </p:txBody>
      </p:sp>
      <p:pic>
        <p:nvPicPr>
          <p:cNvPr id="2" name="Picture 287">
            <a:extLst>
              <a:ext uri="{FF2B5EF4-FFF2-40B4-BE49-F238E27FC236}">
                <a16:creationId xmlns:a16="http://schemas.microsoft.com/office/drawing/2014/main" id="{82A2B3FA-EEE2-F7C1-379F-66EF350C4B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774089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accent1"/>
        </a:solidFill>
        <a:effectLst/>
      </p:bgPr>
    </p:bg>
    <p:spTree>
      <p:nvGrpSpPr>
        <p:cNvPr id="1" name=""/>
        <p:cNvGrpSpPr/>
        <p:nvPr/>
      </p:nvGrpSpPr>
      <p:grpSpPr>
        <a:xfrm>
          <a:off x="0" y="0"/>
          <a:ext cx="0" cy="0"/>
          <a:chOff x="0" y="0"/>
          <a:chExt cx="0" cy="0"/>
        </a:xfrm>
      </p:grpSpPr>
      <p:grpSp>
        <p:nvGrpSpPr>
          <p:cNvPr id="67" name="Graphic 205">
            <a:extLst>
              <a:ext uri="{FF2B5EF4-FFF2-40B4-BE49-F238E27FC236}">
                <a16:creationId xmlns:a16="http://schemas.microsoft.com/office/drawing/2014/main" id="{D7F5DE37-9CC3-5D94-F7F3-3FF22F8C942B}"/>
              </a:ext>
            </a:extLst>
          </p:cNvPr>
          <p:cNvGrpSpPr/>
          <p:nvPr/>
        </p:nvGrpSpPr>
        <p:grpSpPr>
          <a:xfrm>
            <a:off x="1134286" y="1705674"/>
            <a:ext cx="15829624" cy="12687196"/>
            <a:chOff x="1837768" y="2789997"/>
            <a:chExt cx="26102390" cy="20922126"/>
          </a:xfrm>
          <a:solidFill>
            <a:srgbClr val="231F20"/>
          </a:solidFill>
        </p:grpSpPr>
        <p:sp>
          <p:nvSpPr>
            <p:cNvPr id="68" name="Freeform: Shape 67">
              <a:extLst>
                <a:ext uri="{FF2B5EF4-FFF2-40B4-BE49-F238E27FC236}">
                  <a16:creationId xmlns:a16="http://schemas.microsoft.com/office/drawing/2014/main" id="{96886C0C-1D27-E033-FD87-9625D78D2966}"/>
                </a:ext>
              </a:extLst>
            </p:cNvPr>
            <p:cNvSpPr/>
            <p:nvPr/>
          </p:nvSpPr>
          <p:spPr>
            <a:xfrm>
              <a:off x="10552711" y="2789997"/>
              <a:ext cx="17387446" cy="17387448"/>
            </a:xfrm>
            <a:custGeom>
              <a:avLst/>
              <a:gdLst>
                <a:gd name="connsiteX0" fmla="*/ 17387448 w 17387446"/>
                <a:gd name="connsiteY0" fmla="*/ 8693724 h 17387448"/>
                <a:gd name="connsiteX1" fmla="*/ 8693725 w 17387446"/>
                <a:gd name="connsiteY1" fmla="*/ 17387448 h 17387448"/>
                <a:gd name="connsiteX2" fmla="*/ 1 w 17387446"/>
                <a:gd name="connsiteY2" fmla="*/ 8693724 h 17387448"/>
                <a:gd name="connsiteX3" fmla="*/ 8693725 w 17387446"/>
                <a:gd name="connsiteY3" fmla="*/ 0 h 17387448"/>
                <a:gd name="connsiteX4" fmla="*/ 17387448 w 17387446"/>
                <a:gd name="connsiteY4" fmla="*/ 8693724 h 17387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7446" h="17387448">
                  <a:moveTo>
                    <a:pt x="17387448" y="8693724"/>
                  </a:moveTo>
                  <a:cubicBezTo>
                    <a:pt x="17387448" y="13495135"/>
                    <a:pt x="13495135" y="17387448"/>
                    <a:pt x="8693725" y="17387448"/>
                  </a:cubicBezTo>
                  <a:cubicBezTo>
                    <a:pt x="3892314" y="17387448"/>
                    <a:pt x="1" y="13495135"/>
                    <a:pt x="1" y="8693724"/>
                  </a:cubicBezTo>
                  <a:cubicBezTo>
                    <a:pt x="1" y="3892313"/>
                    <a:pt x="3892314" y="0"/>
                    <a:pt x="8693725" y="0"/>
                  </a:cubicBezTo>
                  <a:cubicBezTo>
                    <a:pt x="13495135" y="0"/>
                    <a:pt x="17387448" y="3892313"/>
                    <a:pt x="17387448" y="8693724"/>
                  </a:cubicBezTo>
                  <a:close/>
                </a:path>
              </a:pathLst>
            </a:custGeom>
            <a:gradFill>
              <a:gsLst>
                <a:gs pos="10000">
                  <a:srgbClr val="8AD6F7"/>
                </a:gs>
                <a:gs pos="70000">
                  <a:srgbClr val="8AD6F7">
                    <a:alpha val="0"/>
                  </a:srgbClr>
                </a:gs>
              </a:gsLst>
              <a:path path="circle">
                <a:fillToRect l="50000" t="50000" r="50000" b="50000"/>
              </a:path>
            </a:gradFill>
            <a:ln w="10502" cap="flat">
              <a:no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9D961DA2-CD05-9D73-FB27-C2CFBA134F74}"/>
                </a:ext>
              </a:extLst>
            </p:cNvPr>
            <p:cNvSpPr/>
            <p:nvPr/>
          </p:nvSpPr>
          <p:spPr>
            <a:xfrm>
              <a:off x="1837768" y="3146742"/>
              <a:ext cx="20565379" cy="20565381"/>
            </a:xfrm>
            <a:custGeom>
              <a:avLst/>
              <a:gdLst>
                <a:gd name="connsiteX0" fmla="*/ 20565380 w 20565379"/>
                <a:gd name="connsiteY0" fmla="*/ 10282690 h 20565381"/>
                <a:gd name="connsiteX1" fmla="*/ 10282690 w 20565379"/>
                <a:gd name="connsiteY1" fmla="*/ 20565380 h 20565381"/>
                <a:gd name="connsiteX2" fmla="*/ 0 w 20565379"/>
                <a:gd name="connsiteY2" fmla="*/ 10282690 h 20565381"/>
                <a:gd name="connsiteX3" fmla="*/ 10282690 w 20565379"/>
                <a:gd name="connsiteY3" fmla="*/ 0 h 20565381"/>
                <a:gd name="connsiteX4" fmla="*/ 20565380 w 20565379"/>
                <a:gd name="connsiteY4" fmla="*/ 10282690 h 2056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65379" h="20565381">
                  <a:moveTo>
                    <a:pt x="20565380" y="10282690"/>
                  </a:moveTo>
                  <a:cubicBezTo>
                    <a:pt x="20565380" y="15961663"/>
                    <a:pt x="15961662" y="20565380"/>
                    <a:pt x="10282690" y="20565380"/>
                  </a:cubicBezTo>
                  <a:cubicBezTo>
                    <a:pt x="4603717" y="20565380"/>
                    <a:pt x="0" y="15961663"/>
                    <a:pt x="0" y="10282690"/>
                  </a:cubicBezTo>
                  <a:cubicBezTo>
                    <a:pt x="0" y="4603717"/>
                    <a:pt x="4603717" y="0"/>
                    <a:pt x="10282690" y="0"/>
                  </a:cubicBezTo>
                  <a:cubicBezTo>
                    <a:pt x="15961662" y="0"/>
                    <a:pt x="20565380" y="4603717"/>
                    <a:pt x="20565380" y="10282690"/>
                  </a:cubicBezTo>
                  <a:close/>
                </a:path>
              </a:pathLst>
            </a:custGeom>
            <a:gradFill>
              <a:gsLst>
                <a:gs pos="10000">
                  <a:schemeClr val="accent2"/>
                </a:gs>
                <a:gs pos="70000">
                  <a:schemeClr val="accent2">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2" name="Holder 2"/>
          <p:cNvSpPr>
            <a:spLocks noGrp="1"/>
          </p:cNvSpPr>
          <p:nvPr>
            <p:ph type="ctrTitle" hasCustomPrompt="1"/>
          </p:nvPr>
        </p:nvSpPr>
        <p:spPr>
          <a:xfrm>
            <a:off x="365837" y="2622732"/>
            <a:ext cx="4759732" cy="1612535"/>
          </a:xfrm>
          <a:prstGeom prst="rect">
            <a:avLst/>
          </a:prstGeom>
        </p:spPr>
        <p:txBody>
          <a:bodyPr wrap="square" lIns="0" tIns="0" rIns="0" bIns="0" anchor="ctr">
            <a:spAutoFit/>
          </a:bodyPr>
          <a:lstStyle>
            <a:lvl1pPr>
              <a:lnSpc>
                <a:spcPct val="80000"/>
              </a:lnSpc>
              <a:defRPr sz="6549" b="0" i="0" spc="-91">
                <a:solidFill>
                  <a:schemeClr val="bg1"/>
                </a:solidFill>
                <a:latin typeface="+mj-lt"/>
                <a:cs typeface="Arial" panose="020B0604020202020204" pitchFamily="34" charset="0"/>
              </a:defRPr>
            </a:lvl1pPr>
          </a:lstStyle>
          <a:p>
            <a:r>
              <a:rPr lang="en-IE" dirty="0"/>
              <a:t>Title of Presentation</a:t>
            </a:r>
            <a:endParaRPr dirty="0"/>
          </a:p>
        </p:txBody>
      </p:sp>
      <p:sp>
        <p:nvSpPr>
          <p:cNvPr id="5" name="Freeform: Shape 4">
            <a:extLst>
              <a:ext uri="{FF2B5EF4-FFF2-40B4-BE49-F238E27FC236}">
                <a16:creationId xmlns:a16="http://schemas.microsoft.com/office/drawing/2014/main" id="{8A767D97-889C-2345-4D4F-B654C7CA3BAB}"/>
              </a:ext>
            </a:extLst>
          </p:cNvPr>
          <p:cNvSpPr/>
          <p:nvPr userDrawn="1"/>
        </p:nvSpPr>
        <p:spPr>
          <a:xfrm>
            <a:off x="-7467597" y="-7353302"/>
            <a:ext cx="27127195" cy="21564607"/>
          </a:xfrm>
          <a:custGeom>
            <a:avLst/>
            <a:gdLst>
              <a:gd name="connsiteX0" fmla="*/ 7466998 w 27127195"/>
              <a:gd name="connsiteY0" fmla="*/ 7353302 h 21564607"/>
              <a:gd name="connsiteX1" fmla="*/ 7466998 w 27127195"/>
              <a:gd name="connsiteY1" fmla="*/ 14211302 h 21564607"/>
              <a:gd name="connsiteX2" fmla="*/ 19660197 w 27127195"/>
              <a:gd name="connsiteY2" fmla="*/ 14211302 h 21564607"/>
              <a:gd name="connsiteX3" fmla="*/ 19660197 w 27127195"/>
              <a:gd name="connsiteY3" fmla="*/ 7353302 h 21564607"/>
              <a:gd name="connsiteX4" fmla="*/ 0 w 27127195"/>
              <a:gd name="connsiteY4" fmla="*/ 0 h 21564607"/>
              <a:gd name="connsiteX5" fmla="*/ 27127195 w 27127195"/>
              <a:gd name="connsiteY5" fmla="*/ 0 h 21564607"/>
              <a:gd name="connsiteX6" fmla="*/ 27127195 w 27127195"/>
              <a:gd name="connsiteY6" fmla="*/ 21564607 h 21564607"/>
              <a:gd name="connsiteX7" fmla="*/ 0 w 27127195"/>
              <a:gd name="connsiteY7" fmla="*/ 21564607 h 2156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27195" h="21564607">
                <a:moveTo>
                  <a:pt x="7466998" y="7353302"/>
                </a:moveTo>
                <a:lnTo>
                  <a:pt x="7466998" y="14211302"/>
                </a:lnTo>
                <a:lnTo>
                  <a:pt x="19660197" y="14211302"/>
                </a:lnTo>
                <a:lnTo>
                  <a:pt x="19660197" y="7353302"/>
                </a:lnTo>
                <a:close/>
                <a:moveTo>
                  <a:pt x="0" y="0"/>
                </a:moveTo>
                <a:lnTo>
                  <a:pt x="27127195" y="0"/>
                </a:lnTo>
                <a:lnTo>
                  <a:pt x="27127195" y="21564607"/>
                </a:lnTo>
                <a:lnTo>
                  <a:pt x="0" y="21564607"/>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3" name="Graphic 72">
            <a:extLst>
              <a:ext uri="{FF2B5EF4-FFF2-40B4-BE49-F238E27FC236}">
                <a16:creationId xmlns:a16="http://schemas.microsoft.com/office/drawing/2014/main" id="{04A275E1-BCD4-5F9A-9D95-6287391B40B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4" name="Date Placeholder 77">
            <a:extLst>
              <a:ext uri="{FF2B5EF4-FFF2-40B4-BE49-F238E27FC236}">
                <a16:creationId xmlns:a16="http://schemas.microsoft.com/office/drawing/2014/main" id="{C24F0A38-F350-0B1D-FC8B-0A843A038D03}"/>
              </a:ext>
            </a:extLst>
          </p:cNvPr>
          <p:cNvSpPr>
            <a:spLocks noGrp="1"/>
          </p:cNvSpPr>
          <p:nvPr>
            <p:ph type="dt" sz="half" idx="14"/>
          </p:nvPr>
        </p:nvSpPr>
        <p:spPr>
          <a:xfrm>
            <a:off x="319626" y="6206296"/>
            <a:ext cx="1023399" cy="360000"/>
          </a:xfrm>
          <a:prstGeom prst="roundRect">
            <a:avLst>
              <a:gd name="adj" fmla="val 50000"/>
            </a:avLst>
          </a:prstGeom>
          <a:solidFill>
            <a:schemeClr val="accent2"/>
          </a:solidFill>
        </p:spPr>
        <p:txBody>
          <a:bodyPr anchor="ctr" anchorCtr="0"/>
          <a:lstStyle>
            <a:lvl1pPr>
              <a:defRPr sz="1250" cap="all" baseline="0"/>
            </a:lvl1pPr>
          </a:lstStyle>
          <a:p>
            <a:pPr algn="ctr"/>
            <a:r>
              <a:rPr lang="en-GB"/>
              <a:t>May 2025</a:t>
            </a:r>
            <a:endParaRPr lang="en-GB" dirty="0"/>
          </a:p>
        </p:txBody>
      </p:sp>
      <p:sp>
        <p:nvSpPr>
          <p:cNvPr id="4" name="Picture Placeholder 3">
            <a:extLst>
              <a:ext uri="{FF2B5EF4-FFF2-40B4-BE49-F238E27FC236}">
                <a16:creationId xmlns:a16="http://schemas.microsoft.com/office/drawing/2014/main" id="{0D39F2F9-695E-673C-434E-D3F76500BD2E}"/>
              </a:ext>
            </a:extLst>
          </p:cNvPr>
          <p:cNvSpPr>
            <a:spLocks noGrp="1"/>
          </p:cNvSpPr>
          <p:nvPr>
            <p:ph type="pic" sz="quarter" idx="13" hasCustomPrompt="1"/>
          </p:nvPr>
        </p:nvSpPr>
        <p:spPr>
          <a:xfrm>
            <a:off x="5818734" y="335970"/>
            <a:ext cx="6053640" cy="6186062"/>
          </a:xfrm>
          <a:prstGeom prst="roundRect">
            <a:avLst>
              <a:gd name="adj" fmla="val 9954"/>
            </a:avLst>
          </a:prstGeom>
        </p:spPr>
        <p:txBody>
          <a:bodyPr anchor="t"/>
          <a:lstStyle>
            <a:lvl1pPr algn="ctr">
              <a:defRPr sz="1455" b="1">
                <a:solidFill>
                  <a:schemeClr val="bg1"/>
                </a:solidFill>
                <a:latin typeface="+mn-lt"/>
                <a:cs typeface="Arial" panose="020B0604020202020204" pitchFamily="34" charset="0"/>
              </a:defRPr>
            </a:lvl1pPr>
          </a:lstStyle>
          <a:p>
            <a:r>
              <a:rPr lang="en-US" sz="1455" dirty="0">
                <a:latin typeface="Arial" panose="020B0604020202020204" pitchFamily="34" charset="0"/>
                <a:cs typeface="Arial" panose="020B0604020202020204" pitchFamily="34" charset="0"/>
              </a:rPr>
              <a:t>Click the icon to add a picture</a:t>
            </a:r>
            <a:endParaRPr lang="en-US" dirty="0"/>
          </a:p>
        </p:txBody>
      </p:sp>
    </p:spTree>
    <p:extLst>
      <p:ext uri="{BB962C8B-B14F-4D97-AF65-F5344CB8AC3E}">
        <p14:creationId xmlns:p14="http://schemas.microsoft.com/office/powerpoint/2010/main" val="15203675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Blue &amp; Orange">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49C1F08-80E3-AE64-EBD1-75DD96482E8A}"/>
              </a:ext>
            </a:extLst>
          </p:cNvPr>
          <p:cNvGrpSpPr/>
          <p:nvPr userDrawn="1"/>
        </p:nvGrpSpPr>
        <p:grpSpPr>
          <a:xfrm>
            <a:off x="2280953" y="-2165350"/>
            <a:ext cx="11676754" cy="11341608"/>
            <a:chOff x="3750647" y="-3589043"/>
            <a:chExt cx="19254481" cy="18703151"/>
          </a:xfrm>
        </p:grpSpPr>
        <p:sp>
          <p:nvSpPr>
            <p:cNvPr id="5" name="Oval 4">
              <a:extLst>
                <a:ext uri="{FF2B5EF4-FFF2-40B4-BE49-F238E27FC236}">
                  <a16:creationId xmlns:a16="http://schemas.microsoft.com/office/drawing/2014/main" id="{477A4BCC-A4FE-4541-7B87-7A303B529BA9}"/>
                </a:ext>
              </a:extLst>
            </p:cNvPr>
            <p:cNvSpPr/>
            <p:nvPr/>
          </p:nvSpPr>
          <p:spPr>
            <a:xfrm>
              <a:off x="3750647" y="-3589043"/>
              <a:ext cx="17266235" cy="17266235"/>
            </a:xfrm>
            <a:prstGeom prst="ellipse">
              <a:avLst/>
            </a:prstGeom>
            <a:gradFill flip="none" rotWithShape="1">
              <a:gsLst>
                <a:gs pos="10000">
                  <a:schemeClr val="accent2"/>
                </a:gs>
                <a:gs pos="70000">
                  <a:schemeClr val="accent2">
                    <a:alpha val="0"/>
                  </a:schemeClr>
                </a:gs>
              </a:gsLst>
              <a:path path="circle">
                <a:fillToRect l="50000" t="50000" r="50000" b="50000"/>
              </a:path>
              <a:tileRect/>
            </a:gradFill>
            <a:ln w="10468"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C99459E3-C0CA-C463-4734-7BFAADBE922A}"/>
                </a:ext>
              </a:extLst>
            </p:cNvPr>
            <p:cNvSpPr/>
            <p:nvPr/>
          </p:nvSpPr>
          <p:spPr>
            <a:xfrm>
              <a:off x="10249334" y="3990106"/>
              <a:ext cx="11124002" cy="11124002"/>
            </a:xfrm>
            <a:custGeom>
              <a:avLst/>
              <a:gdLst>
                <a:gd name="connsiteX0" fmla="*/ 11124002 w 11124002"/>
                <a:gd name="connsiteY0" fmla="*/ 5562001 h 11124002"/>
                <a:gd name="connsiteX1" fmla="*/ 5562001 w 11124002"/>
                <a:gd name="connsiteY1" fmla="*/ 11124002 h 11124002"/>
                <a:gd name="connsiteX2" fmla="*/ 0 w 11124002"/>
                <a:gd name="connsiteY2" fmla="*/ 5562001 h 11124002"/>
                <a:gd name="connsiteX3" fmla="*/ 5562001 w 11124002"/>
                <a:gd name="connsiteY3" fmla="*/ -1 h 11124002"/>
                <a:gd name="connsiteX4" fmla="*/ 11124002 w 11124002"/>
                <a:gd name="connsiteY4" fmla="*/ 5562001 h 1112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4002" h="11124002">
                  <a:moveTo>
                    <a:pt x="11124002" y="5562001"/>
                  </a:moveTo>
                  <a:cubicBezTo>
                    <a:pt x="11124002" y="8633809"/>
                    <a:pt x="8633810" y="11124002"/>
                    <a:pt x="5562001" y="11124002"/>
                  </a:cubicBezTo>
                  <a:cubicBezTo>
                    <a:pt x="2490192" y="11124002"/>
                    <a:pt x="0" y="8633809"/>
                    <a:pt x="0" y="5562001"/>
                  </a:cubicBezTo>
                  <a:cubicBezTo>
                    <a:pt x="0" y="2490192"/>
                    <a:pt x="2490192" y="-1"/>
                    <a:pt x="5562001" y="-1"/>
                  </a:cubicBezTo>
                  <a:cubicBezTo>
                    <a:pt x="8633810" y="-1"/>
                    <a:pt x="11124002" y="2490193"/>
                    <a:pt x="11124002" y="5562001"/>
                  </a:cubicBezTo>
                  <a:close/>
                </a:path>
              </a:pathLst>
            </a:custGeom>
            <a:solidFill>
              <a:schemeClr val="accent2"/>
            </a:solidFill>
            <a:ln w="10468"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C8C9BF77-CC40-D956-6619-09F72B287008}"/>
                </a:ext>
              </a:extLst>
            </p:cNvPr>
            <p:cNvSpPr/>
            <p:nvPr/>
          </p:nvSpPr>
          <p:spPr>
            <a:xfrm>
              <a:off x="10265146" y="1522154"/>
              <a:ext cx="12739982" cy="12739982"/>
            </a:xfrm>
            <a:custGeom>
              <a:avLst/>
              <a:gdLst>
                <a:gd name="connsiteX0" fmla="*/ 12739982 w 12739982"/>
                <a:gd name="connsiteY0" fmla="*/ 6369991 h 12739982"/>
                <a:gd name="connsiteX1" fmla="*/ 6369991 w 12739982"/>
                <a:gd name="connsiteY1" fmla="*/ 12739983 h 12739982"/>
                <a:gd name="connsiteX2" fmla="*/ -1 w 12739982"/>
                <a:gd name="connsiteY2" fmla="*/ 6369991 h 12739982"/>
                <a:gd name="connsiteX3" fmla="*/ 6369991 w 12739982"/>
                <a:gd name="connsiteY3" fmla="*/ 0 h 12739982"/>
                <a:gd name="connsiteX4" fmla="*/ 12739982 w 12739982"/>
                <a:gd name="connsiteY4" fmla="*/ 6369991 h 1273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982" h="12739982">
                  <a:moveTo>
                    <a:pt x="12739982" y="6369991"/>
                  </a:moveTo>
                  <a:cubicBezTo>
                    <a:pt x="12739982" y="9888041"/>
                    <a:pt x="9888041" y="12739983"/>
                    <a:pt x="6369991" y="12739983"/>
                  </a:cubicBezTo>
                  <a:cubicBezTo>
                    <a:pt x="2851942" y="12739983"/>
                    <a:pt x="-1" y="9888041"/>
                    <a:pt x="-1" y="6369991"/>
                  </a:cubicBezTo>
                  <a:cubicBezTo>
                    <a:pt x="-1" y="2851942"/>
                    <a:pt x="2851942" y="0"/>
                    <a:pt x="6369991" y="0"/>
                  </a:cubicBezTo>
                  <a:cubicBezTo>
                    <a:pt x="9888039" y="0"/>
                    <a:pt x="12739982" y="2851942"/>
                    <a:pt x="12739982" y="6369991"/>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chemeClr val="bg1"/>
                </a:solidFill>
                <a:latin typeface="+mj-lt"/>
                <a:cs typeface="Arial" panose="020B0604020202020204" pitchFamily="34" charset="0"/>
              </a:defRPr>
            </a:lvl1pPr>
          </a:lstStyle>
          <a:p>
            <a:r>
              <a:rPr lang="en-IE" dirty="0"/>
              <a:t>Section Divider Title Goes Here</a:t>
            </a:r>
            <a:endParaRPr dirty="0"/>
          </a:p>
        </p:txBody>
      </p:sp>
      <p:sp>
        <p:nvSpPr>
          <p:cNvPr id="6" name="Holder 6"/>
          <p:cNvSpPr>
            <a:spLocks noGrp="1"/>
          </p:cNvSpPr>
          <p:nvPr>
            <p:ph type="sldNum" sz="quarter" idx="7"/>
          </p:nvPr>
        </p:nvSpPr>
        <p:spPr>
          <a:xfrm>
            <a:off x="8857262"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9" name="Picture 8">
            <a:extLst>
              <a:ext uri="{FF2B5EF4-FFF2-40B4-BE49-F238E27FC236}">
                <a16:creationId xmlns:a16="http://schemas.microsoft.com/office/drawing/2014/main" id="{A7483929-D4E4-9C88-3141-736F4F799334}"/>
              </a:ext>
            </a:extLst>
          </p:cNvPr>
          <p:cNvPicPr>
            <a:picLocks noChangeAspect="1"/>
          </p:cNvPicPr>
          <p:nvPr userDrawn="1"/>
        </p:nvPicPr>
        <p:blipFill>
          <a:blip r:embed="rId2"/>
          <a:stretch>
            <a:fillRect/>
          </a:stretch>
        </p:blipFill>
        <p:spPr>
          <a:xfrm>
            <a:off x="504470" y="6261375"/>
            <a:ext cx="985498" cy="263545"/>
          </a:xfrm>
          <a:prstGeom prst="rect">
            <a:avLst/>
          </a:prstGeom>
        </p:spPr>
      </p:pic>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chemeClr val="bg1"/>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13" name="Text Placeholder 12">
            <a:extLst>
              <a:ext uri="{FF2B5EF4-FFF2-40B4-BE49-F238E27FC236}">
                <a16:creationId xmlns:a16="http://schemas.microsoft.com/office/drawing/2014/main" id="{EDB40E8B-F851-8302-389F-8C1920C37A0B}"/>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12" name="Freeform: Shape 11">
            <a:extLst>
              <a:ext uri="{FF2B5EF4-FFF2-40B4-BE49-F238E27FC236}">
                <a16:creationId xmlns:a16="http://schemas.microsoft.com/office/drawing/2014/main" id="{9C67C992-11E7-E0EC-BF3D-DC37C902564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718439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Blue &amp; Light Blue">
    <p:bg>
      <p:bgPr>
        <a:solidFill>
          <a:schemeClr val="accent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23B4B51-43E4-6836-77BC-9C2E35378B61}"/>
              </a:ext>
            </a:extLst>
          </p:cNvPr>
          <p:cNvGrpSpPr/>
          <p:nvPr userDrawn="1"/>
        </p:nvGrpSpPr>
        <p:grpSpPr>
          <a:xfrm>
            <a:off x="2280953" y="-2165350"/>
            <a:ext cx="11676754" cy="11341608"/>
            <a:chOff x="3750647" y="-3589043"/>
            <a:chExt cx="19254481" cy="18703151"/>
          </a:xfrm>
        </p:grpSpPr>
        <p:sp>
          <p:nvSpPr>
            <p:cNvPr id="8" name="Freeform: Shape 7">
              <a:extLst>
                <a:ext uri="{FF2B5EF4-FFF2-40B4-BE49-F238E27FC236}">
                  <a16:creationId xmlns:a16="http://schemas.microsoft.com/office/drawing/2014/main" id="{8B6AF04B-BCAB-CC6E-7725-02DCE0AE7DE8}"/>
                </a:ext>
              </a:extLst>
            </p:cNvPr>
            <p:cNvSpPr/>
            <p:nvPr/>
          </p:nvSpPr>
          <p:spPr>
            <a:xfrm>
              <a:off x="10249334" y="3990106"/>
              <a:ext cx="11124002" cy="11124002"/>
            </a:xfrm>
            <a:custGeom>
              <a:avLst/>
              <a:gdLst>
                <a:gd name="connsiteX0" fmla="*/ 11124002 w 11124002"/>
                <a:gd name="connsiteY0" fmla="*/ 5562001 h 11124002"/>
                <a:gd name="connsiteX1" fmla="*/ 5562001 w 11124002"/>
                <a:gd name="connsiteY1" fmla="*/ 11124002 h 11124002"/>
                <a:gd name="connsiteX2" fmla="*/ 0 w 11124002"/>
                <a:gd name="connsiteY2" fmla="*/ 5562001 h 11124002"/>
                <a:gd name="connsiteX3" fmla="*/ 5562001 w 11124002"/>
                <a:gd name="connsiteY3" fmla="*/ -1 h 11124002"/>
                <a:gd name="connsiteX4" fmla="*/ 11124002 w 11124002"/>
                <a:gd name="connsiteY4" fmla="*/ 5562001 h 1112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4002" h="11124002">
                  <a:moveTo>
                    <a:pt x="11124002" y="5562001"/>
                  </a:moveTo>
                  <a:cubicBezTo>
                    <a:pt x="11124002" y="8633809"/>
                    <a:pt x="8633810" y="11124002"/>
                    <a:pt x="5562001" y="11124002"/>
                  </a:cubicBezTo>
                  <a:cubicBezTo>
                    <a:pt x="2490192" y="11124002"/>
                    <a:pt x="0" y="8633809"/>
                    <a:pt x="0" y="5562001"/>
                  </a:cubicBezTo>
                  <a:cubicBezTo>
                    <a:pt x="0" y="2490192"/>
                    <a:pt x="2490192" y="-1"/>
                    <a:pt x="5562001" y="-1"/>
                  </a:cubicBezTo>
                  <a:cubicBezTo>
                    <a:pt x="8633810" y="-1"/>
                    <a:pt x="11124002" y="2490193"/>
                    <a:pt x="11124002" y="5562001"/>
                  </a:cubicBezTo>
                  <a:close/>
                </a:path>
              </a:pathLst>
            </a:custGeom>
            <a:solidFill>
              <a:schemeClr val="accent5"/>
            </a:solidFill>
            <a:ln w="10468" cap="flat">
              <a:noFill/>
              <a:prstDash val="solid"/>
              <a:miter/>
            </a:ln>
          </p:spPr>
          <p:txBody>
            <a:bodyPr rtlCol="0" anchor="ctr"/>
            <a:lstStyle/>
            <a:p>
              <a:endParaRPr lang="en-GB"/>
            </a:p>
          </p:txBody>
        </p:sp>
        <p:sp>
          <p:nvSpPr>
            <p:cNvPr id="6" name="Oval 5">
              <a:extLst>
                <a:ext uri="{FF2B5EF4-FFF2-40B4-BE49-F238E27FC236}">
                  <a16:creationId xmlns:a16="http://schemas.microsoft.com/office/drawing/2014/main" id="{B619595A-D422-0475-7B4F-A7622FD6FEE2}"/>
                </a:ext>
              </a:extLst>
            </p:cNvPr>
            <p:cNvSpPr/>
            <p:nvPr/>
          </p:nvSpPr>
          <p:spPr>
            <a:xfrm>
              <a:off x="3750647" y="-3589043"/>
              <a:ext cx="17266235" cy="17266235"/>
            </a:xfrm>
            <a:prstGeom prst="ellipse">
              <a:avLst/>
            </a:prstGeom>
            <a:gradFill flip="none" rotWithShape="1">
              <a:gsLst>
                <a:gs pos="10000">
                  <a:schemeClr val="accent5"/>
                </a:gs>
                <a:gs pos="70000">
                  <a:schemeClr val="accent5">
                    <a:alpha val="0"/>
                  </a:schemeClr>
                </a:gs>
              </a:gsLst>
              <a:path path="circle">
                <a:fillToRect l="50000" t="50000" r="50000" b="50000"/>
              </a:path>
              <a:tileRect/>
            </a:gradFill>
            <a:ln w="10468"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55EFB5AB-7E95-DBD0-7310-556679B39DCC}"/>
                </a:ext>
              </a:extLst>
            </p:cNvPr>
            <p:cNvSpPr/>
            <p:nvPr/>
          </p:nvSpPr>
          <p:spPr>
            <a:xfrm>
              <a:off x="10265146" y="1522154"/>
              <a:ext cx="12739982" cy="12739982"/>
            </a:xfrm>
            <a:custGeom>
              <a:avLst/>
              <a:gdLst>
                <a:gd name="connsiteX0" fmla="*/ 12739982 w 12739982"/>
                <a:gd name="connsiteY0" fmla="*/ 6369991 h 12739982"/>
                <a:gd name="connsiteX1" fmla="*/ 6369991 w 12739982"/>
                <a:gd name="connsiteY1" fmla="*/ 12739983 h 12739982"/>
                <a:gd name="connsiteX2" fmla="*/ -1 w 12739982"/>
                <a:gd name="connsiteY2" fmla="*/ 6369991 h 12739982"/>
                <a:gd name="connsiteX3" fmla="*/ 6369991 w 12739982"/>
                <a:gd name="connsiteY3" fmla="*/ 0 h 12739982"/>
                <a:gd name="connsiteX4" fmla="*/ 12739982 w 12739982"/>
                <a:gd name="connsiteY4" fmla="*/ 6369991 h 1273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982" h="12739982">
                  <a:moveTo>
                    <a:pt x="12739982" y="6369991"/>
                  </a:moveTo>
                  <a:cubicBezTo>
                    <a:pt x="12739982" y="9888041"/>
                    <a:pt x="9888041" y="12739983"/>
                    <a:pt x="6369991" y="12739983"/>
                  </a:cubicBezTo>
                  <a:cubicBezTo>
                    <a:pt x="2851942" y="12739983"/>
                    <a:pt x="-1" y="9888041"/>
                    <a:pt x="-1" y="6369991"/>
                  </a:cubicBezTo>
                  <a:cubicBezTo>
                    <a:pt x="-1" y="2851942"/>
                    <a:pt x="2851942" y="0"/>
                    <a:pt x="6369991" y="0"/>
                  </a:cubicBezTo>
                  <a:cubicBezTo>
                    <a:pt x="9888039" y="0"/>
                    <a:pt x="12739982" y="2851942"/>
                    <a:pt x="12739982" y="6369991"/>
                  </a:cubicBezTo>
                  <a:close/>
                </a:path>
              </a:pathLst>
            </a:custGeom>
            <a:gradFill>
              <a:gsLst>
                <a:gs pos="10000">
                  <a:schemeClr val="accent5"/>
                </a:gs>
                <a:gs pos="70000">
                  <a:schemeClr val="accent5">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13" name="Freeform: Shape 12">
            <a:extLst>
              <a:ext uri="{FF2B5EF4-FFF2-40B4-BE49-F238E27FC236}">
                <a16:creationId xmlns:a16="http://schemas.microsoft.com/office/drawing/2014/main" id="{E9323F44-3B9D-0D87-3F54-3CAA45D74BFB}"/>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chemeClr val="bg1"/>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3" name="Text Placeholder 12">
            <a:extLst>
              <a:ext uri="{FF2B5EF4-FFF2-40B4-BE49-F238E27FC236}">
                <a16:creationId xmlns:a16="http://schemas.microsoft.com/office/drawing/2014/main" id="{DD5DD221-C84C-CDCA-3682-0B9971588C6C}"/>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4" name="Holder 6">
            <a:extLst>
              <a:ext uri="{FF2B5EF4-FFF2-40B4-BE49-F238E27FC236}">
                <a16:creationId xmlns:a16="http://schemas.microsoft.com/office/drawing/2014/main" id="{B47020B3-BFF4-4871-0BCD-6AA394021CCA}"/>
              </a:ext>
            </a:extLst>
          </p:cNvPr>
          <p:cNvSpPr>
            <a:spLocks noGrp="1"/>
          </p:cNvSpPr>
          <p:nvPr>
            <p:ph type="sldNum" sz="quarter" idx="7"/>
          </p:nvPr>
        </p:nvSpPr>
        <p:spPr>
          <a:xfrm>
            <a:off x="8883370"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5" name="Holder 2">
            <a:extLst>
              <a:ext uri="{FF2B5EF4-FFF2-40B4-BE49-F238E27FC236}">
                <a16:creationId xmlns:a16="http://schemas.microsoft.com/office/drawing/2014/main" id="{92456CCE-692B-2393-BE13-10332DDA04AE}"/>
              </a:ext>
            </a:extLst>
          </p:cNvPr>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chemeClr val="bg1"/>
                </a:solidFill>
                <a:latin typeface="+mj-lt"/>
                <a:cs typeface="Arial" panose="020B0604020202020204" pitchFamily="34" charset="0"/>
              </a:defRPr>
            </a:lvl1pPr>
          </a:lstStyle>
          <a:p>
            <a:r>
              <a:rPr lang="en-IE" dirty="0"/>
              <a:t>Section Divider Title Goes Here</a:t>
            </a:r>
            <a:endParaRPr dirty="0"/>
          </a:p>
        </p:txBody>
      </p:sp>
      <p:pic>
        <p:nvPicPr>
          <p:cNvPr id="7" name="Picture 6">
            <a:extLst>
              <a:ext uri="{FF2B5EF4-FFF2-40B4-BE49-F238E27FC236}">
                <a16:creationId xmlns:a16="http://schemas.microsoft.com/office/drawing/2014/main" id="{E8109DF4-2779-F112-1FDB-16EBDB58F8A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Tree>
    <p:extLst>
      <p:ext uri="{BB962C8B-B14F-4D97-AF65-F5344CB8AC3E}">
        <p14:creationId xmlns:p14="http://schemas.microsoft.com/office/powerpoint/2010/main" val="3397285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 Light Blue &amp; Green">
    <p:bg>
      <p:bgPr>
        <a:solidFill>
          <a:schemeClr val="accent5"/>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4DB7AFF-01D2-6118-484B-C039048C55B8}"/>
              </a:ext>
            </a:extLst>
          </p:cNvPr>
          <p:cNvGrpSpPr/>
          <p:nvPr userDrawn="1"/>
        </p:nvGrpSpPr>
        <p:grpSpPr>
          <a:xfrm>
            <a:off x="2274398" y="-2171300"/>
            <a:ext cx="11689007" cy="11353509"/>
            <a:chOff x="3744035" y="-3598743"/>
            <a:chExt cx="19274686" cy="18722777"/>
          </a:xfrm>
        </p:grpSpPr>
        <p:sp>
          <p:nvSpPr>
            <p:cNvPr id="6" name="Freeform: Shape 5">
              <a:extLst>
                <a:ext uri="{FF2B5EF4-FFF2-40B4-BE49-F238E27FC236}">
                  <a16:creationId xmlns:a16="http://schemas.microsoft.com/office/drawing/2014/main" id="{F4762376-BD92-415F-0811-D7D48A2D63DE}"/>
                </a:ext>
              </a:extLst>
            </p:cNvPr>
            <p:cNvSpPr/>
            <p:nvPr/>
          </p:nvSpPr>
          <p:spPr>
            <a:xfrm>
              <a:off x="3744035" y="-3598743"/>
              <a:ext cx="17284353" cy="17284355"/>
            </a:xfrm>
            <a:custGeom>
              <a:avLst/>
              <a:gdLst>
                <a:gd name="connsiteX0" fmla="*/ 17284354 w 17284353"/>
                <a:gd name="connsiteY0" fmla="*/ 8642178 h 17284355"/>
                <a:gd name="connsiteX1" fmla="*/ 8642176 w 17284353"/>
                <a:gd name="connsiteY1" fmla="*/ 17284356 h 17284355"/>
                <a:gd name="connsiteX2" fmla="*/ -1 w 17284353"/>
                <a:gd name="connsiteY2" fmla="*/ 8642178 h 17284355"/>
                <a:gd name="connsiteX3" fmla="*/ 8642176 w 17284353"/>
                <a:gd name="connsiteY3" fmla="*/ 0 h 17284355"/>
                <a:gd name="connsiteX4" fmla="*/ 17284354 w 17284353"/>
                <a:gd name="connsiteY4" fmla="*/ 8642178 h 1728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4353" h="17284355">
                  <a:moveTo>
                    <a:pt x="17284354" y="8642178"/>
                  </a:moveTo>
                  <a:cubicBezTo>
                    <a:pt x="17284354" y="13415121"/>
                    <a:pt x="13415119" y="17284356"/>
                    <a:pt x="8642176" y="17284356"/>
                  </a:cubicBezTo>
                  <a:cubicBezTo>
                    <a:pt x="3869234" y="17284356"/>
                    <a:pt x="-1" y="13415121"/>
                    <a:pt x="-1" y="8642178"/>
                  </a:cubicBezTo>
                  <a:cubicBezTo>
                    <a:pt x="-1" y="3869235"/>
                    <a:pt x="3869234" y="0"/>
                    <a:pt x="8642176" y="0"/>
                  </a:cubicBezTo>
                  <a:cubicBezTo>
                    <a:pt x="13415118" y="0"/>
                    <a:pt x="17284354" y="3869235"/>
                    <a:pt x="17284354" y="8642178"/>
                  </a:cubicBezTo>
                  <a:close/>
                </a:path>
              </a:pathLst>
            </a:custGeom>
            <a:gradFill>
              <a:gsLst>
                <a:gs pos="10000">
                  <a:schemeClr val="accent3"/>
                </a:gs>
                <a:gs pos="70000">
                  <a:schemeClr val="accent3">
                    <a:alpha val="0"/>
                  </a:schemeClr>
                </a:gs>
              </a:gsLst>
              <a:path path="circle">
                <a:fillToRect l="50000" t="50000" r="50000" b="50000"/>
              </a:path>
            </a:gradFill>
            <a:ln w="10482"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5D50729D-7816-EB05-7127-C00355CC3B30}"/>
                </a:ext>
              </a:extLst>
            </p:cNvPr>
            <p:cNvSpPr/>
            <p:nvPr/>
          </p:nvSpPr>
          <p:spPr>
            <a:xfrm>
              <a:off x="10265371" y="1517818"/>
              <a:ext cx="12753350" cy="12753352"/>
            </a:xfrm>
            <a:custGeom>
              <a:avLst/>
              <a:gdLst>
                <a:gd name="connsiteX0" fmla="*/ 12753351 w 12753350"/>
                <a:gd name="connsiteY0" fmla="*/ 6376676 h 12753352"/>
                <a:gd name="connsiteX1" fmla="*/ 6376675 w 12753350"/>
                <a:gd name="connsiteY1" fmla="*/ 12753352 h 12753352"/>
                <a:gd name="connsiteX2" fmla="*/ -1 w 12753350"/>
                <a:gd name="connsiteY2" fmla="*/ 6376676 h 12753352"/>
                <a:gd name="connsiteX3" fmla="*/ 6376675 w 12753350"/>
                <a:gd name="connsiteY3" fmla="*/ 0 h 12753352"/>
                <a:gd name="connsiteX4" fmla="*/ 12753351 w 12753350"/>
                <a:gd name="connsiteY4" fmla="*/ 6376676 h 12753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3350" h="12753352">
                  <a:moveTo>
                    <a:pt x="12753351" y="6376676"/>
                  </a:moveTo>
                  <a:cubicBezTo>
                    <a:pt x="12753351" y="9898417"/>
                    <a:pt x="9898416" y="12753352"/>
                    <a:pt x="6376675" y="12753352"/>
                  </a:cubicBezTo>
                  <a:cubicBezTo>
                    <a:pt x="2854934" y="12753352"/>
                    <a:pt x="-1" y="9898417"/>
                    <a:pt x="-1" y="6376676"/>
                  </a:cubicBezTo>
                  <a:cubicBezTo>
                    <a:pt x="-1" y="2854935"/>
                    <a:pt x="2854934" y="0"/>
                    <a:pt x="6376675" y="0"/>
                  </a:cubicBezTo>
                  <a:cubicBezTo>
                    <a:pt x="9898415" y="0"/>
                    <a:pt x="12753351" y="2854935"/>
                    <a:pt x="12753351" y="6376676"/>
                  </a:cubicBezTo>
                  <a:close/>
                </a:path>
              </a:pathLst>
            </a:custGeom>
            <a:gradFill>
              <a:gsLst>
                <a:gs pos="10000">
                  <a:schemeClr val="accent3"/>
                </a:gs>
                <a:gs pos="70000">
                  <a:schemeClr val="accent3">
                    <a:alpha val="0"/>
                  </a:schemeClr>
                </a:gs>
              </a:gsLst>
              <a:path path="circle">
                <a:fillToRect l="50000" t="50000" r="50000" b="50000"/>
              </a:path>
            </a:gradFill>
            <a:ln w="10482"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179BF91C-4C2D-9FFC-FDFC-60EC080613E8}"/>
                </a:ext>
              </a:extLst>
            </p:cNvPr>
            <p:cNvSpPr/>
            <p:nvPr/>
          </p:nvSpPr>
          <p:spPr>
            <a:xfrm>
              <a:off x="10249542" y="3988359"/>
              <a:ext cx="11135674" cy="11135675"/>
            </a:xfrm>
            <a:custGeom>
              <a:avLst/>
              <a:gdLst>
                <a:gd name="connsiteX0" fmla="*/ 11135675 w 11135674"/>
                <a:gd name="connsiteY0" fmla="*/ 5567838 h 11135675"/>
                <a:gd name="connsiteX1" fmla="*/ 5567838 w 11135674"/>
                <a:gd name="connsiteY1" fmla="*/ 11135675 h 11135675"/>
                <a:gd name="connsiteX2" fmla="*/ 0 w 11135674"/>
                <a:gd name="connsiteY2" fmla="*/ 5567838 h 11135675"/>
                <a:gd name="connsiteX3" fmla="*/ 5567838 w 11135674"/>
                <a:gd name="connsiteY3" fmla="*/ -1 h 11135675"/>
                <a:gd name="connsiteX4" fmla="*/ 11135675 w 11135674"/>
                <a:gd name="connsiteY4" fmla="*/ 5567838 h 11135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5674" h="11135675">
                  <a:moveTo>
                    <a:pt x="11135675" y="5567838"/>
                  </a:moveTo>
                  <a:cubicBezTo>
                    <a:pt x="11135675" y="8642870"/>
                    <a:pt x="8642869" y="11135675"/>
                    <a:pt x="5567838" y="11135675"/>
                  </a:cubicBezTo>
                  <a:cubicBezTo>
                    <a:pt x="2492805" y="11135675"/>
                    <a:pt x="0" y="8642870"/>
                    <a:pt x="0" y="5567838"/>
                  </a:cubicBezTo>
                  <a:cubicBezTo>
                    <a:pt x="0" y="2492805"/>
                    <a:pt x="2492805" y="-1"/>
                    <a:pt x="5567838" y="-1"/>
                  </a:cubicBezTo>
                  <a:cubicBezTo>
                    <a:pt x="8642869" y="-1"/>
                    <a:pt x="11135675" y="2492806"/>
                    <a:pt x="11135675" y="5567838"/>
                  </a:cubicBezTo>
                  <a:close/>
                </a:path>
              </a:pathLst>
            </a:custGeom>
            <a:solidFill>
              <a:srgbClr val="7AD750"/>
            </a:solidFill>
            <a:ln w="10482" cap="flat">
              <a:noFill/>
              <a:prstDash val="solid"/>
              <a:miter/>
            </a:ln>
          </p:spPr>
          <p:txBody>
            <a:bodyPr rtlCol="0" anchor="ctr"/>
            <a:lstStyle/>
            <a:p>
              <a:endParaRPr lang="en-GB"/>
            </a:p>
          </p:txBody>
        </p:sp>
      </p:grpSp>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rgbClr val="363A92"/>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3" name="Text Placeholder 12">
            <a:extLst>
              <a:ext uri="{FF2B5EF4-FFF2-40B4-BE49-F238E27FC236}">
                <a16:creationId xmlns:a16="http://schemas.microsoft.com/office/drawing/2014/main" id="{DD5DD221-C84C-CDCA-3682-0B9971588C6C}"/>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4" name="Holder 6">
            <a:extLst>
              <a:ext uri="{FF2B5EF4-FFF2-40B4-BE49-F238E27FC236}">
                <a16:creationId xmlns:a16="http://schemas.microsoft.com/office/drawing/2014/main" id="{E9A10D50-2D74-BC33-7E02-EB1C77D63567}"/>
              </a:ext>
            </a:extLst>
          </p:cNvPr>
          <p:cNvSpPr>
            <a:spLocks noGrp="1"/>
          </p:cNvSpPr>
          <p:nvPr>
            <p:ph type="sldNum" sz="quarter" idx="7"/>
          </p:nvPr>
        </p:nvSpPr>
        <p:spPr>
          <a:xfrm>
            <a:off x="8874735"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8" name="Picture 7">
            <a:extLst>
              <a:ext uri="{FF2B5EF4-FFF2-40B4-BE49-F238E27FC236}">
                <a16:creationId xmlns:a16="http://schemas.microsoft.com/office/drawing/2014/main" id="{2EE2D94B-28A4-D766-3E2A-469CB7FE38E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
        <p:nvSpPr>
          <p:cNvPr id="16" name="Holder 2">
            <a:extLst>
              <a:ext uri="{FF2B5EF4-FFF2-40B4-BE49-F238E27FC236}">
                <a16:creationId xmlns:a16="http://schemas.microsoft.com/office/drawing/2014/main" id="{61402B10-AEA1-A31D-67A0-06E5987C874F}"/>
              </a:ext>
            </a:extLst>
          </p:cNvPr>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rgbClr val="363A92"/>
                </a:solidFill>
                <a:latin typeface="+mj-lt"/>
                <a:cs typeface="Arial" panose="020B0604020202020204" pitchFamily="34" charset="0"/>
              </a:defRPr>
            </a:lvl1pPr>
          </a:lstStyle>
          <a:p>
            <a:r>
              <a:rPr lang="en-IE" dirty="0"/>
              <a:t>Section Divider Title Goes Here</a:t>
            </a:r>
            <a:endParaRPr dirty="0"/>
          </a:p>
        </p:txBody>
      </p:sp>
      <p:sp>
        <p:nvSpPr>
          <p:cNvPr id="12" name="Freeform: Shape 11">
            <a:extLst>
              <a:ext uri="{FF2B5EF4-FFF2-40B4-BE49-F238E27FC236}">
                <a16:creationId xmlns:a16="http://schemas.microsoft.com/office/drawing/2014/main" id="{0117FB28-8996-1B43-57DB-BF9AE3632DAC}"/>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1372767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ull quote Blue">
    <p:bg>
      <p:bgPr>
        <a:solidFill>
          <a:schemeClr val="accent1"/>
        </a:solidFill>
        <a:effectLst/>
      </p:bgPr>
    </p:bg>
    <p:spTree>
      <p:nvGrpSpPr>
        <p:cNvPr id="1" name=""/>
        <p:cNvGrpSpPr/>
        <p:nvPr/>
      </p:nvGrpSpPr>
      <p:grpSpPr>
        <a:xfrm>
          <a:off x="0" y="0"/>
          <a:ext cx="0" cy="0"/>
          <a:chOff x="0" y="0"/>
          <a:chExt cx="0" cy="0"/>
        </a:xfrm>
      </p:grpSpPr>
      <p:sp>
        <p:nvSpPr>
          <p:cNvPr id="286" name="Freeform: Shape 285">
            <a:extLst>
              <a:ext uri="{FF2B5EF4-FFF2-40B4-BE49-F238E27FC236}">
                <a16:creationId xmlns:a16="http://schemas.microsoft.com/office/drawing/2014/main" id="{78709986-16DE-CBBE-EB88-DE01F826BDAC}"/>
              </a:ext>
            </a:extLst>
          </p:cNvPr>
          <p:cNvSpPr/>
          <p:nvPr userDrawn="1"/>
        </p:nvSpPr>
        <p:spPr>
          <a:xfrm>
            <a:off x="-9437244" y="2971800"/>
            <a:ext cx="23426795" cy="13187276"/>
          </a:xfrm>
          <a:custGeom>
            <a:avLst/>
            <a:gdLst>
              <a:gd name="connsiteX0" fmla="*/ 14393799 w 14393798"/>
              <a:gd name="connsiteY0" fmla="*/ 4051237 h 8102473"/>
              <a:gd name="connsiteX1" fmla="*/ 7196900 w 14393798"/>
              <a:gd name="connsiteY1" fmla="*/ 8102473 h 8102473"/>
              <a:gd name="connsiteX2" fmla="*/ 0 w 14393798"/>
              <a:gd name="connsiteY2" fmla="*/ 4051237 h 8102473"/>
              <a:gd name="connsiteX3" fmla="*/ 7196900 w 14393798"/>
              <a:gd name="connsiteY3" fmla="*/ 0 h 8102473"/>
              <a:gd name="connsiteX4" fmla="*/ 14393799 w 14393798"/>
              <a:gd name="connsiteY4" fmla="*/ 4051237 h 8102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3798" h="8102473">
                <a:moveTo>
                  <a:pt x="14393799" y="4051237"/>
                </a:moveTo>
                <a:cubicBezTo>
                  <a:pt x="14393799" y="6288673"/>
                  <a:pt x="11171637" y="8102473"/>
                  <a:pt x="7196900" y="8102473"/>
                </a:cubicBezTo>
                <a:cubicBezTo>
                  <a:pt x="3222162" y="8102473"/>
                  <a:pt x="0" y="6288673"/>
                  <a:pt x="0" y="4051237"/>
                </a:cubicBezTo>
                <a:cubicBezTo>
                  <a:pt x="0" y="1813801"/>
                  <a:pt x="3222162" y="0"/>
                  <a:pt x="7196900" y="0"/>
                </a:cubicBezTo>
                <a:cubicBezTo>
                  <a:pt x="11171638" y="0"/>
                  <a:pt x="14393799" y="1813801"/>
                  <a:pt x="14393799" y="4051237"/>
                </a:cubicBezTo>
                <a:close/>
              </a:path>
            </a:pathLst>
          </a:custGeom>
          <a:gradFill>
            <a:gsLst>
              <a:gs pos="19000">
                <a:schemeClr val="accent2"/>
              </a:gs>
              <a:gs pos="51000">
                <a:schemeClr val="accent2">
                  <a:alpha val="0"/>
                </a:schemeClr>
              </a:gs>
            </a:gsLst>
            <a:path path="circle">
              <a:fillToRect l="50000" t="50000" r="50000" b="50000"/>
            </a:path>
          </a:gradFill>
          <a:ln w="6350" cap="flat">
            <a:noFill/>
            <a:prstDash val="solid"/>
            <a:miter/>
          </a:ln>
        </p:spPr>
        <p:txBody>
          <a:bodyPr rtlCol="0" anchor="ctr"/>
          <a:lstStyle/>
          <a:p>
            <a:endParaRPr lang="en-GB"/>
          </a:p>
        </p:txBody>
      </p:sp>
      <p:sp>
        <p:nvSpPr>
          <p:cNvPr id="2" name="Holder 2"/>
          <p:cNvSpPr>
            <a:spLocks noGrp="1"/>
          </p:cNvSpPr>
          <p:nvPr>
            <p:ph type="title" hasCustomPrompt="1"/>
          </p:nvPr>
        </p:nvSpPr>
        <p:spPr>
          <a:xfrm>
            <a:off x="504470" y="1438302"/>
            <a:ext cx="8088927" cy="2751316"/>
          </a:xfrm>
          <a:prstGeom prst="rect">
            <a:avLst/>
          </a:prstGeom>
        </p:spPr>
        <p:txBody>
          <a:bodyPr lIns="0" tIns="0" rIns="0" bIns="0" anchor="ctr"/>
          <a:lstStyle>
            <a:lvl1pPr>
              <a:lnSpc>
                <a:spcPct val="90000"/>
              </a:lnSpc>
              <a:defRPr sz="5821" b="1" i="0" spc="-91">
                <a:solidFill>
                  <a:schemeClr val="bg1"/>
                </a:solidFill>
                <a:latin typeface="+mj-lt"/>
                <a:cs typeface="Arial" panose="020B0604020202020204" pitchFamily="34" charset="0"/>
              </a:defRPr>
            </a:lvl1pPr>
          </a:lstStyle>
          <a:p>
            <a:r>
              <a:rPr lang="en-IE" dirty="0"/>
              <a:t>Insert quote, statistic or other point of interest here</a:t>
            </a:r>
            <a:endParaRPr dirty="0"/>
          </a:p>
        </p:txBody>
      </p:sp>
      <p:sp>
        <p:nvSpPr>
          <p:cNvPr id="6" name="Holder 6"/>
          <p:cNvSpPr>
            <a:spLocks noGrp="1"/>
          </p:cNvSpPr>
          <p:nvPr>
            <p:ph type="sldNum" sz="quarter" idx="7"/>
          </p:nvPr>
        </p:nvSpPr>
        <p:spPr>
          <a:xfrm>
            <a:off x="8863965"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9" name="Picture 8">
            <a:extLst>
              <a:ext uri="{FF2B5EF4-FFF2-40B4-BE49-F238E27FC236}">
                <a16:creationId xmlns:a16="http://schemas.microsoft.com/office/drawing/2014/main" id="{A7483929-D4E4-9C88-3141-736F4F79933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
        <p:nvSpPr>
          <p:cNvPr id="13" name="Text Placeholder 12">
            <a:extLst>
              <a:ext uri="{FF2B5EF4-FFF2-40B4-BE49-F238E27FC236}">
                <a16:creationId xmlns:a16="http://schemas.microsoft.com/office/drawing/2014/main" id="{EDB40E8B-F851-8302-389F-8C1920C37A0B}"/>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3" name="Text Placeholder 15">
            <a:extLst>
              <a:ext uri="{FF2B5EF4-FFF2-40B4-BE49-F238E27FC236}">
                <a16:creationId xmlns:a16="http://schemas.microsoft.com/office/drawing/2014/main" id="{BC3E7CF7-4FE7-3451-0855-41EC443EFAD8}"/>
              </a:ext>
            </a:extLst>
          </p:cNvPr>
          <p:cNvSpPr>
            <a:spLocks noGrp="1"/>
          </p:cNvSpPr>
          <p:nvPr>
            <p:ph type="body" sz="quarter" idx="12" hasCustomPrompt="1"/>
          </p:nvPr>
        </p:nvSpPr>
        <p:spPr>
          <a:xfrm>
            <a:off x="504470" y="609601"/>
            <a:ext cx="1012791" cy="352060"/>
          </a:xfrm>
          <a:prstGeom prst="roundRect">
            <a:avLst>
              <a:gd name="adj" fmla="val 50000"/>
            </a:avLst>
          </a:prstGeom>
          <a:solidFill>
            <a:schemeClr val="accent2"/>
          </a:solidFill>
        </p:spPr>
        <p:txBody>
          <a:bodyPr anchor="ctr"/>
          <a:lstStyle>
            <a:lvl1pPr algn="ctr">
              <a:defRPr sz="1273">
                <a:solidFill>
                  <a:srgbClr val="363A92"/>
                </a:solidFill>
                <a:latin typeface="+mn-lt"/>
                <a:cs typeface="Arial" panose="020B0604020202020204" pitchFamily="34" charset="0"/>
              </a:defRPr>
            </a:lvl1pPr>
            <a:lvl2pPr>
              <a:defRPr sz="1273">
                <a:solidFill>
                  <a:srgbClr val="363A92"/>
                </a:solidFill>
                <a:latin typeface="Arial" panose="020B0604020202020204" pitchFamily="34" charset="0"/>
                <a:cs typeface="Arial" panose="020B0604020202020204" pitchFamily="34" charset="0"/>
              </a:defRPr>
            </a:lvl2pPr>
            <a:lvl3pPr>
              <a:defRPr sz="1273">
                <a:solidFill>
                  <a:srgbClr val="363A92"/>
                </a:solidFill>
                <a:latin typeface="Arial" panose="020B0604020202020204" pitchFamily="34" charset="0"/>
                <a:cs typeface="Arial" panose="020B0604020202020204" pitchFamily="34" charset="0"/>
              </a:defRPr>
            </a:lvl3pPr>
            <a:lvl4pPr>
              <a:defRPr sz="1273">
                <a:solidFill>
                  <a:srgbClr val="363A92"/>
                </a:solidFill>
                <a:latin typeface="Arial" panose="020B0604020202020204" pitchFamily="34" charset="0"/>
                <a:cs typeface="Arial" panose="020B0604020202020204" pitchFamily="34" charset="0"/>
              </a:defRPr>
            </a:lvl4pPr>
            <a:lvl5pPr>
              <a:defRPr sz="1273">
                <a:solidFill>
                  <a:srgbClr val="363A92"/>
                </a:solidFill>
                <a:latin typeface="Arial" panose="020B0604020202020204" pitchFamily="34" charset="0"/>
                <a:cs typeface="Arial" panose="020B0604020202020204" pitchFamily="34" charset="0"/>
              </a:defRPr>
            </a:lvl5pPr>
          </a:lstStyle>
          <a:p>
            <a:pPr lvl="0"/>
            <a:r>
              <a:rPr lang="en-GB" dirty="0"/>
              <a:t>QUOTE</a:t>
            </a:r>
            <a:endParaRPr lang="en-US" dirty="0"/>
          </a:p>
        </p:txBody>
      </p:sp>
      <p:sp>
        <p:nvSpPr>
          <p:cNvPr id="7" name="Text Placeholder 12">
            <a:extLst>
              <a:ext uri="{FF2B5EF4-FFF2-40B4-BE49-F238E27FC236}">
                <a16:creationId xmlns:a16="http://schemas.microsoft.com/office/drawing/2014/main" id="{3C1665C8-0BDF-AE71-1871-C8B7FC89E35E}"/>
              </a:ext>
            </a:extLst>
          </p:cNvPr>
          <p:cNvSpPr>
            <a:spLocks noGrp="1"/>
          </p:cNvSpPr>
          <p:nvPr>
            <p:ph type="body" sz="quarter" idx="13" hasCustomPrompt="1"/>
          </p:nvPr>
        </p:nvSpPr>
        <p:spPr>
          <a:xfrm>
            <a:off x="504918" y="4665359"/>
            <a:ext cx="4438181" cy="343670"/>
          </a:xfrm>
          <a:prstGeom prst="rect">
            <a:avLst/>
          </a:prstGeom>
        </p:spPr>
        <p:txBody>
          <a:bodyPr anchor="b"/>
          <a:lstStyle>
            <a:lvl1pPr algn="l">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Source</a:t>
            </a:r>
            <a:endParaRPr lang="en-US" dirty="0"/>
          </a:p>
        </p:txBody>
      </p:sp>
      <p:sp>
        <p:nvSpPr>
          <p:cNvPr id="287" name="Freeform: Shape 286">
            <a:extLst>
              <a:ext uri="{FF2B5EF4-FFF2-40B4-BE49-F238E27FC236}">
                <a16:creationId xmlns:a16="http://schemas.microsoft.com/office/drawing/2014/main" id="{4F1B1314-1146-6AAC-0B3E-19921E6AD93B}"/>
              </a:ext>
            </a:extLst>
          </p:cNvPr>
          <p:cNvSpPr/>
          <p:nvPr userDrawn="1"/>
        </p:nvSpPr>
        <p:spPr>
          <a:xfrm>
            <a:off x="2674344" y="4189618"/>
            <a:ext cx="19278600" cy="10852173"/>
          </a:xfrm>
          <a:custGeom>
            <a:avLst/>
            <a:gdLst>
              <a:gd name="connsiteX0" fmla="*/ 13648182 w 13648182"/>
              <a:gd name="connsiteY0" fmla="*/ 3841369 h 7682738"/>
              <a:gd name="connsiteX1" fmla="*/ 6824091 w 13648182"/>
              <a:gd name="connsiteY1" fmla="*/ 7682738 h 7682738"/>
              <a:gd name="connsiteX2" fmla="*/ 0 w 13648182"/>
              <a:gd name="connsiteY2" fmla="*/ 3841369 h 7682738"/>
              <a:gd name="connsiteX3" fmla="*/ 6824091 w 13648182"/>
              <a:gd name="connsiteY3" fmla="*/ 0 h 7682738"/>
              <a:gd name="connsiteX4" fmla="*/ 13648182 w 13648182"/>
              <a:gd name="connsiteY4" fmla="*/ 3841369 h 7682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8182" h="7682738">
                <a:moveTo>
                  <a:pt x="13648182" y="3841369"/>
                </a:moveTo>
                <a:cubicBezTo>
                  <a:pt x="13648182" y="5962898"/>
                  <a:pt x="10592932" y="7682738"/>
                  <a:pt x="6824091" y="7682738"/>
                </a:cubicBezTo>
                <a:cubicBezTo>
                  <a:pt x="3055249" y="7682738"/>
                  <a:pt x="0" y="5962898"/>
                  <a:pt x="0" y="3841369"/>
                </a:cubicBezTo>
                <a:cubicBezTo>
                  <a:pt x="0" y="1719839"/>
                  <a:pt x="3055249" y="0"/>
                  <a:pt x="6824091" y="0"/>
                </a:cubicBezTo>
                <a:cubicBezTo>
                  <a:pt x="10592932" y="0"/>
                  <a:pt x="13648182" y="1719839"/>
                  <a:pt x="13648182" y="3841369"/>
                </a:cubicBezTo>
                <a:close/>
              </a:path>
            </a:pathLst>
          </a:custGeom>
          <a:gradFill>
            <a:gsLst>
              <a:gs pos="10000">
                <a:srgbClr val="8AD6F7"/>
              </a:gs>
              <a:gs pos="49000">
                <a:srgbClr val="8AD6F7">
                  <a:alpha val="0"/>
                </a:srgbClr>
              </a:gs>
            </a:gsLst>
            <a:path path="circle">
              <a:fillToRect l="50000" t="50000" r="50000" b="50000"/>
            </a:path>
          </a:gradFill>
          <a:ln w="635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C0352751-1872-1CD1-5081-FF4012D3C9B5}"/>
              </a:ext>
            </a:extLst>
          </p:cNvPr>
          <p:cNvSpPr/>
          <p:nvPr userDrawn="1"/>
        </p:nvSpPr>
        <p:spPr>
          <a:xfrm>
            <a:off x="-9708648" y="-9144000"/>
            <a:ext cx="31632408" cy="25146000"/>
          </a:xfrm>
          <a:custGeom>
            <a:avLst/>
            <a:gdLst>
              <a:gd name="connsiteX0" fmla="*/ 9708048 w 31632408"/>
              <a:gd name="connsiteY0" fmla="*/ 9144000 h 25146000"/>
              <a:gd name="connsiteX1" fmla="*/ 9708048 w 31632408"/>
              <a:gd name="connsiteY1" fmla="*/ 16002000 h 25146000"/>
              <a:gd name="connsiteX2" fmla="*/ 21901248 w 31632408"/>
              <a:gd name="connsiteY2" fmla="*/ 16002000 h 25146000"/>
              <a:gd name="connsiteX3" fmla="*/ 21901248 w 31632408"/>
              <a:gd name="connsiteY3" fmla="*/ 9144000 h 25146000"/>
              <a:gd name="connsiteX4" fmla="*/ 0 w 31632408"/>
              <a:gd name="connsiteY4" fmla="*/ 0 h 25146000"/>
              <a:gd name="connsiteX5" fmla="*/ 31632408 w 31632408"/>
              <a:gd name="connsiteY5" fmla="*/ 0 h 25146000"/>
              <a:gd name="connsiteX6" fmla="*/ 31632408 w 31632408"/>
              <a:gd name="connsiteY6" fmla="*/ 25146000 h 25146000"/>
              <a:gd name="connsiteX7" fmla="*/ 0 w 31632408"/>
              <a:gd name="connsiteY7" fmla="*/ 25146000 h 251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32408" h="25146000">
                <a:moveTo>
                  <a:pt x="9708048" y="9144000"/>
                </a:moveTo>
                <a:lnTo>
                  <a:pt x="9708048" y="16002000"/>
                </a:lnTo>
                <a:lnTo>
                  <a:pt x="21901248" y="16002000"/>
                </a:lnTo>
                <a:lnTo>
                  <a:pt x="21901248" y="9144000"/>
                </a:lnTo>
                <a:close/>
                <a:moveTo>
                  <a:pt x="0" y="0"/>
                </a:moveTo>
                <a:lnTo>
                  <a:pt x="31632408" y="0"/>
                </a:lnTo>
                <a:lnTo>
                  <a:pt x="31632408" y="25146000"/>
                </a:lnTo>
                <a:lnTo>
                  <a:pt x="0" y="25146000"/>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40075565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ull Quote Light Blue &amp; Green">
    <p:bg>
      <p:bgPr>
        <a:solidFill>
          <a:schemeClr val="accent5"/>
        </a:solidFill>
        <a:effectLst/>
      </p:bgPr>
    </p:bg>
    <p:spTree>
      <p:nvGrpSpPr>
        <p:cNvPr id="1" name=""/>
        <p:cNvGrpSpPr/>
        <p:nvPr/>
      </p:nvGrpSpPr>
      <p:grpSpPr>
        <a:xfrm>
          <a:off x="0" y="0"/>
          <a:ext cx="0" cy="0"/>
          <a:chOff x="0" y="0"/>
          <a:chExt cx="0" cy="0"/>
        </a:xfrm>
      </p:grpSpPr>
      <p:grpSp>
        <p:nvGrpSpPr>
          <p:cNvPr id="8" name="Graphic 38">
            <a:extLst>
              <a:ext uri="{FF2B5EF4-FFF2-40B4-BE49-F238E27FC236}">
                <a16:creationId xmlns:a16="http://schemas.microsoft.com/office/drawing/2014/main" id="{1F104258-7732-4A9E-98DF-F0AE92DF029C}"/>
              </a:ext>
            </a:extLst>
          </p:cNvPr>
          <p:cNvGrpSpPr/>
          <p:nvPr userDrawn="1"/>
        </p:nvGrpSpPr>
        <p:grpSpPr>
          <a:xfrm>
            <a:off x="2363971" y="-4800600"/>
            <a:ext cx="11569023" cy="12755546"/>
            <a:chOff x="3898089" y="-7927802"/>
            <a:chExt cx="19076837" cy="21034840"/>
          </a:xfrm>
        </p:grpSpPr>
        <p:sp>
          <p:nvSpPr>
            <p:cNvPr id="10" name="Freeform: Shape 9">
              <a:extLst>
                <a:ext uri="{FF2B5EF4-FFF2-40B4-BE49-F238E27FC236}">
                  <a16:creationId xmlns:a16="http://schemas.microsoft.com/office/drawing/2014/main" id="{53013346-83B1-8747-4E9B-78A45E3F9B72}"/>
                </a:ext>
              </a:extLst>
            </p:cNvPr>
            <p:cNvSpPr/>
            <p:nvPr/>
          </p:nvSpPr>
          <p:spPr>
            <a:xfrm>
              <a:off x="3898089" y="-265867"/>
              <a:ext cx="13372905" cy="13372905"/>
            </a:xfrm>
            <a:custGeom>
              <a:avLst/>
              <a:gdLst>
                <a:gd name="connsiteX0" fmla="*/ 13372905 w 13372905"/>
                <a:gd name="connsiteY0" fmla="*/ 6686453 h 13372905"/>
                <a:gd name="connsiteX1" fmla="*/ 6686452 w 13372905"/>
                <a:gd name="connsiteY1" fmla="*/ 13372905 h 13372905"/>
                <a:gd name="connsiteX2" fmla="*/ -1 w 13372905"/>
                <a:gd name="connsiteY2" fmla="*/ 6686452 h 13372905"/>
                <a:gd name="connsiteX3" fmla="*/ 6686452 w 13372905"/>
                <a:gd name="connsiteY3" fmla="*/ -1 h 13372905"/>
                <a:gd name="connsiteX4" fmla="*/ 13372905 w 13372905"/>
                <a:gd name="connsiteY4" fmla="*/ 6686453 h 13372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2905" h="13372905">
                  <a:moveTo>
                    <a:pt x="13372905" y="6686453"/>
                  </a:moveTo>
                  <a:cubicBezTo>
                    <a:pt x="13372905" y="10379278"/>
                    <a:pt x="10379278" y="13372905"/>
                    <a:pt x="6686452" y="13372905"/>
                  </a:cubicBezTo>
                  <a:cubicBezTo>
                    <a:pt x="2993626" y="13372905"/>
                    <a:pt x="-1" y="10379278"/>
                    <a:pt x="-1" y="6686452"/>
                  </a:cubicBezTo>
                  <a:cubicBezTo>
                    <a:pt x="-1" y="2993626"/>
                    <a:pt x="2993626" y="-1"/>
                    <a:pt x="6686452" y="-1"/>
                  </a:cubicBezTo>
                  <a:cubicBezTo>
                    <a:pt x="10379278" y="-1"/>
                    <a:pt x="13372905" y="2993626"/>
                    <a:pt x="13372905" y="6686453"/>
                  </a:cubicBezTo>
                  <a:close/>
                </a:path>
              </a:pathLst>
            </a:custGeom>
            <a:gradFill flip="none" rotWithShape="1">
              <a:gsLst>
                <a:gs pos="22000">
                  <a:schemeClr val="accent3"/>
                </a:gs>
                <a:gs pos="88000">
                  <a:srgbClr val="C7E634"/>
                </a:gs>
              </a:gsLst>
              <a:lin ang="8400000" scaled="0"/>
              <a:tileRect/>
            </a:gradFill>
            <a:ln w="10502"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2F5CD514-47A9-83AD-F9A5-E62C1B578B4B}"/>
                </a:ext>
              </a:extLst>
            </p:cNvPr>
            <p:cNvSpPr/>
            <p:nvPr/>
          </p:nvSpPr>
          <p:spPr>
            <a:xfrm>
              <a:off x="5117073" y="-7927802"/>
              <a:ext cx="17857853" cy="17857853"/>
            </a:xfrm>
            <a:custGeom>
              <a:avLst/>
              <a:gdLst>
                <a:gd name="connsiteX0" fmla="*/ 17857852 w 17857853"/>
                <a:gd name="connsiteY0" fmla="*/ 8928927 h 17857853"/>
                <a:gd name="connsiteX1" fmla="*/ 8928926 w 17857853"/>
                <a:gd name="connsiteY1" fmla="*/ 17857854 h 17857853"/>
                <a:gd name="connsiteX2" fmla="*/ -1 w 17857853"/>
                <a:gd name="connsiteY2" fmla="*/ 8928926 h 17857853"/>
                <a:gd name="connsiteX3" fmla="*/ 8928926 w 17857853"/>
                <a:gd name="connsiteY3" fmla="*/ 0 h 17857853"/>
                <a:gd name="connsiteX4" fmla="*/ 17857852 w 17857853"/>
                <a:gd name="connsiteY4" fmla="*/ 8928927 h 17857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7853" h="17857853">
                  <a:moveTo>
                    <a:pt x="17857852" y="8928927"/>
                  </a:moveTo>
                  <a:cubicBezTo>
                    <a:pt x="17857852" y="13860236"/>
                    <a:pt x="13860236" y="17857854"/>
                    <a:pt x="8928926" y="17857854"/>
                  </a:cubicBezTo>
                  <a:cubicBezTo>
                    <a:pt x="3997616" y="17857854"/>
                    <a:pt x="-1" y="13860236"/>
                    <a:pt x="-1" y="8928926"/>
                  </a:cubicBezTo>
                  <a:cubicBezTo>
                    <a:pt x="-1" y="3997617"/>
                    <a:pt x="3997616" y="0"/>
                    <a:pt x="8928926" y="0"/>
                  </a:cubicBezTo>
                  <a:cubicBezTo>
                    <a:pt x="13860236" y="0"/>
                    <a:pt x="17857852" y="3997616"/>
                    <a:pt x="17857852" y="8928927"/>
                  </a:cubicBezTo>
                  <a:close/>
                </a:path>
              </a:pathLst>
            </a:custGeom>
            <a:gradFill>
              <a:gsLst>
                <a:gs pos="10000">
                  <a:schemeClr val="accent3"/>
                </a:gs>
                <a:gs pos="72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E67C9612-7BDD-0778-AF69-DCBD70396E61}"/>
                </a:ext>
              </a:extLst>
            </p:cNvPr>
            <p:cNvSpPr/>
            <p:nvPr/>
          </p:nvSpPr>
          <p:spPr>
            <a:xfrm>
              <a:off x="5864600" y="-4939903"/>
              <a:ext cx="11882054" cy="11882054"/>
            </a:xfrm>
            <a:custGeom>
              <a:avLst/>
              <a:gdLst>
                <a:gd name="connsiteX0" fmla="*/ 11882054 w 11882054"/>
                <a:gd name="connsiteY0" fmla="*/ 5941028 h 11882054"/>
                <a:gd name="connsiteX1" fmla="*/ 5941027 w 11882054"/>
                <a:gd name="connsiteY1" fmla="*/ 11882055 h 11882054"/>
                <a:gd name="connsiteX2" fmla="*/ -1 w 11882054"/>
                <a:gd name="connsiteY2" fmla="*/ 5941028 h 11882054"/>
                <a:gd name="connsiteX3" fmla="*/ 5941027 w 11882054"/>
                <a:gd name="connsiteY3" fmla="*/ 0 h 11882054"/>
                <a:gd name="connsiteX4" fmla="*/ 11882054 w 11882054"/>
                <a:gd name="connsiteY4" fmla="*/ 5941028 h 1188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2054" h="11882054">
                  <a:moveTo>
                    <a:pt x="11882054" y="5941028"/>
                  </a:moveTo>
                  <a:cubicBezTo>
                    <a:pt x="11882054" y="9222166"/>
                    <a:pt x="9222166" y="11882055"/>
                    <a:pt x="5941027" y="11882055"/>
                  </a:cubicBezTo>
                  <a:cubicBezTo>
                    <a:pt x="2659888" y="11882055"/>
                    <a:pt x="-1" y="9222166"/>
                    <a:pt x="-1" y="5941028"/>
                  </a:cubicBezTo>
                  <a:cubicBezTo>
                    <a:pt x="-1" y="2659889"/>
                    <a:pt x="2659888" y="0"/>
                    <a:pt x="5941027" y="0"/>
                  </a:cubicBezTo>
                  <a:cubicBezTo>
                    <a:pt x="9222165" y="0"/>
                    <a:pt x="11882054" y="2659889"/>
                    <a:pt x="11882054" y="5941028"/>
                  </a:cubicBezTo>
                  <a:close/>
                </a:path>
              </a:pathLst>
            </a:custGeom>
            <a:gradFill>
              <a:gsLst>
                <a:gs pos="10000">
                  <a:schemeClr val="accent3"/>
                </a:gs>
                <a:gs pos="67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9" name="Freeform: Shape 8">
            <a:extLst>
              <a:ext uri="{FF2B5EF4-FFF2-40B4-BE49-F238E27FC236}">
                <a16:creationId xmlns:a16="http://schemas.microsoft.com/office/drawing/2014/main" id="{B6571B33-5BE8-79B6-9FEC-38933B1A7C57}"/>
              </a:ext>
            </a:extLst>
          </p:cNvPr>
          <p:cNvSpPr/>
          <p:nvPr userDrawn="1"/>
        </p:nvSpPr>
        <p:spPr>
          <a:xfrm>
            <a:off x="-4256423" y="-4800600"/>
            <a:ext cx="20704849" cy="16459200"/>
          </a:xfrm>
          <a:custGeom>
            <a:avLst/>
            <a:gdLst>
              <a:gd name="connsiteX0" fmla="*/ 4255824 w 20704849"/>
              <a:gd name="connsiteY0" fmla="*/ 4800600 h 16459200"/>
              <a:gd name="connsiteX1" fmla="*/ 4255824 w 20704849"/>
              <a:gd name="connsiteY1" fmla="*/ 11658600 h 16459200"/>
              <a:gd name="connsiteX2" fmla="*/ 16449024 w 20704849"/>
              <a:gd name="connsiteY2" fmla="*/ 11658600 h 16459200"/>
              <a:gd name="connsiteX3" fmla="*/ 16449024 w 20704849"/>
              <a:gd name="connsiteY3" fmla="*/ 4800600 h 16459200"/>
              <a:gd name="connsiteX4" fmla="*/ 0 w 20704849"/>
              <a:gd name="connsiteY4" fmla="*/ 0 h 16459200"/>
              <a:gd name="connsiteX5" fmla="*/ 20704849 w 20704849"/>
              <a:gd name="connsiteY5" fmla="*/ 0 h 16459200"/>
              <a:gd name="connsiteX6" fmla="*/ 20704849 w 20704849"/>
              <a:gd name="connsiteY6" fmla="*/ 16459200 h 16459200"/>
              <a:gd name="connsiteX7" fmla="*/ 0 w 20704849"/>
              <a:gd name="connsiteY7" fmla="*/ 16459200 h 1645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04849" h="16459200">
                <a:moveTo>
                  <a:pt x="4255824" y="4800600"/>
                </a:moveTo>
                <a:lnTo>
                  <a:pt x="4255824" y="11658600"/>
                </a:lnTo>
                <a:lnTo>
                  <a:pt x="16449024" y="11658600"/>
                </a:lnTo>
                <a:lnTo>
                  <a:pt x="16449024" y="4800600"/>
                </a:lnTo>
                <a:close/>
                <a:moveTo>
                  <a:pt x="0" y="0"/>
                </a:moveTo>
                <a:lnTo>
                  <a:pt x="20704849" y="0"/>
                </a:lnTo>
                <a:lnTo>
                  <a:pt x="20704849" y="16459200"/>
                </a:lnTo>
                <a:lnTo>
                  <a:pt x="0" y="16459200"/>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Holder 2"/>
          <p:cNvSpPr>
            <a:spLocks noGrp="1"/>
          </p:cNvSpPr>
          <p:nvPr userDrawn="1">
            <p:ph type="title" hasCustomPrompt="1"/>
          </p:nvPr>
        </p:nvSpPr>
        <p:spPr>
          <a:xfrm>
            <a:off x="504470" y="1438302"/>
            <a:ext cx="8088927" cy="2751316"/>
          </a:xfrm>
          <a:prstGeom prst="rect">
            <a:avLst/>
          </a:prstGeom>
        </p:spPr>
        <p:txBody>
          <a:bodyPr lIns="0" tIns="0" rIns="0" bIns="0" anchor="ctr"/>
          <a:lstStyle>
            <a:lvl1pPr>
              <a:lnSpc>
                <a:spcPct val="90000"/>
              </a:lnSpc>
              <a:defRPr sz="5821" b="1" i="0" spc="-91">
                <a:solidFill>
                  <a:srgbClr val="363A92"/>
                </a:solidFill>
                <a:latin typeface="+mj-lt"/>
                <a:cs typeface="Arial" panose="020B0604020202020204" pitchFamily="34" charset="0"/>
              </a:defRPr>
            </a:lvl1pPr>
          </a:lstStyle>
          <a:p>
            <a:r>
              <a:rPr lang="en-IE" dirty="0"/>
              <a:t>Insert quote, statistic or other point of interest here</a:t>
            </a:r>
            <a:endParaRPr dirty="0"/>
          </a:p>
        </p:txBody>
      </p:sp>
      <p:sp>
        <p:nvSpPr>
          <p:cNvPr id="6" name="Holder 6"/>
          <p:cNvSpPr>
            <a:spLocks noGrp="1"/>
          </p:cNvSpPr>
          <p:nvPr userDrawn="1">
            <p:ph type="sldNum" sz="quarter" idx="7"/>
          </p:nvPr>
        </p:nvSpPr>
        <p:spPr>
          <a:xfrm>
            <a:off x="8864320"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13" name="Text Placeholder 12">
            <a:extLst>
              <a:ext uri="{FF2B5EF4-FFF2-40B4-BE49-F238E27FC236}">
                <a16:creationId xmlns:a16="http://schemas.microsoft.com/office/drawing/2014/main" id="{EDB40E8B-F851-8302-389F-8C1920C37A0B}"/>
              </a:ext>
            </a:extLst>
          </p:cNvPr>
          <p:cNvSpPr>
            <a:spLocks noGrp="1"/>
          </p:cNvSpPr>
          <p:nvPr userDrawn="1">
            <p:ph type="body" sz="quarter" idx="11" hasCustomPrompt="1"/>
          </p:nvPr>
        </p:nvSpPr>
        <p:spPr>
          <a:xfrm>
            <a:off x="3876910" y="6261067"/>
            <a:ext cx="4438181" cy="343670"/>
          </a:xfrm>
          <a:prstGeom prst="rect">
            <a:avLst/>
          </a:prstGeom>
        </p:spPr>
        <p:txBody>
          <a:bodyPr anchor="b"/>
          <a:lstStyle>
            <a:lvl1pPr algn="ctr">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3" name="Text Placeholder 15">
            <a:extLst>
              <a:ext uri="{FF2B5EF4-FFF2-40B4-BE49-F238E27FC236}">
                <a16:creationId xmlns:a16="http://schemas.microsoft.com/office/drawing/2014/main" id="{BC3E7CF7-4FE7-3451-0855-41EC443EFAD8}"/>
              </a:ext>
            </a:extLst>
          </p:cNvPr>
          <p:cNvSpPr>
            <a:spLocks noGrp="1"/>
          </p:cNvSpPr>
          <p:nvPr userDrawn="1">
            <p:ph type="body" sz="quarter" idx="12" hasCustomPrompt="1"/>
          </p:nvPr>
        </p:nvSpPr>
        <p:spPr>
          <a:xfrm>
            <a:off x="504470" y="609601"/>
            <a:ext cx="1012791" cy="352060"/>
          </a:xfrm>
          <a:prstGeom prst="roundRect">
            <a:avLst>
              <a:gd name="adj" fmla="val 50000"/>
            </a:avLst>
          </a:prstGeom>
          <a:solidFill>
            <a:schemeClr val="accent1"/>
          </a:solidFill>
        </p:spPr>
        <p:txBody>
          <a:bodyPr anchor="ctr"/>
          <a:lstStyle>
            <a:lvl1pPr algn="ctr">
              <a:defRPr sz="1273">
                <a:solidFill>
                  <a:schemeClr val="bg1"/>
                </a:solidFill>
                <a:latin typeface="+mn-lt"/>
                <a:cs typeface="Arial" panose="020B0604020202020204" pitchFamily="34" charset="0"/>
              </a:defRPr>
            </a:lvl1pPr>
            <a:lvl2pPr>
              <a:defRPr sz="1273">
                <a:solidFill>
                  <a:srgbClr val="363A92"/>
                </a:solidFill>
                <a:latin typeface="Arial" panose="020B0604020202020204" pitchFamily="34" charset="0"/>
                <a:cs typeface="Arial" panose="020B0604020202020204" pitchFamily="34" charset="0"/>
              </a:defRPr>
            </a:lvl2pPr>
            <a:lvl3pPr>
              <a:defRPr sz="1273">
                <a:solidFill>
                  <a:srgbClr val="363A92"/>
                </a:solidFill>
                <a:latin typeface="Arial" panose="020B0604020202020204" pitchFamily="34" charset="0"/>
                <a:cs typeface="Arial" panose="020B0604020202020204" pitchFamily="34" charset="0"/>
              </a:defRPr>
            </a:lvl3pPr>
            <a:lvl4pPr>
              <a:defRPr sz="1273">
                <a:solidFill>
                  <a:srgbClr val="363A92"/>
                </a:solidFill>
                <a:latin typeface="Arial" panose="020B0604020202020204" pitchFamily="34" charset="0"/>
                <a:cs typeface="Arial" panose="020B0604020202020204" pitchFamily="34" charset="0"/>
              </a:defRPr>
            </a:lvl4pPr>
            <a:lvl5pPr>
              <a:defRPr sz="1273">
                <a:solidFill>
                  <a:srgbClr val="363A92"/>
                </a:solidFill>
                <a:latin typeface="Arial" panose="020B0604020202020204" pitchFamily="34" charset="0"/>
                <a:cs typeface="Arial" panose="020B0604020202020204" pitchFamily="34" charset="0"/>
              </a:defRPr>
            </a:lvl5pPr>
          </a:lstStyle>
          <a:p>
            <a:pPr lvl="0"/>
            <a:r>
              <a:rPr lang="en-GB" dirty="0"/>
              <a:t>QUOTE</a:t>
            </a:r>
            <a:endParaRPr lang="en-US" dirty="0"/>
          </a:p>
        </p:txBody>
      </p:sp>
      <p:sp>
        <p:nvSpPr>
          <p:cNvPr id="7" name="Text Placeholder 12">
            <a:extLst>
              <a:ext uri="{FF2B5EF4-FFF2-40B4-BE49-F238E27FC236}">
                <a16:creationId xmlns:a16="http://schemas.microsoft.com/office/drawing/2014/main" id="{3C1665C8-0BDF-AE71-1871-C8B7FC89E35E}"/>
              </a:ext>
            </a:extLst>
          </p:cNvPr>
          <p:cNvSpPr>
            <a:spLocks noGrp="1"/>
          </p:cNvSpPr>
          <p:nvPr userDrawn="1">
            <p:ph type="body" sz="quarter" idx="13" hasCustomPrompt="1"/>
          </p:nvPr>
        </p:nvSpPr>
        <p:spPr>
          <a:xfrm>
            <a:off x="504918" y="4665359"/>
            <a:ext cx="4438181" cy="343670"/>
          </a:xfrm>
          <a:prstGeom prst="rect">
            <a:avLst/>
          </a:prstGeom>
        </p:spPr>
        <p:txBody>
          <a:bodyPr anchor="b"/>
          <a:lstStyle>
            <a:lvl1pPr algn="l">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Source</a:t>
            </a:r>
            <a:endParaRPr lang="en-US" dirty="0"/>
          </a:p>
        </p:txBody>
      </p:sp>
      <p:pic>
        <p:nvPicPr>
          <p:cNvPr id="4" name="Picture 3">
            <a:extLst>
              <a:ext uri="{FF2B5EF4-FFF2-40B4-BE49-F238E27FC236}">
                <a16:creationId xmlns:a16="http://schemas.microsoft.com/office/drawing/2014/main" id="{17EF8FB9-E4B7-3102-A32E-22B30CCEE20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Tree>
    <p:extLst>
      <p:ext uri="{BB962C8B-B14F-4D97-AF65-F5344CB8AC3E}">
        <p14:creationId xmlns:p14="http://schemas.microsoft.com/office/powerpoint/2010/main" val="32483034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393086"/>
        </a:solidFill>
        <a:effectLst/>
      </p:bgPr>
    </p:bg>
    <p:spTree>
      <p:nvGrpSpPr>
        <p:cNvPr id="1" name=""/>
        <p:cNvGrpSpPr/>
        <p:nvPr/>
      </p:nvGrpSpPr>
      <p:grpSpPr>
        <a:xfrm>
          <a:off x="0" y="0"/>
          <a:ext cx="0" cy="0"/>
          <a:chOff x="0" y="0"/>
          <a:chExt cx="0" cy="0"/>
        </a:xfrm>
      </p:grpSpPr>
      <p:grpSp>
        <p:nvGrpSpPr>
          <p:cNvPr id="68" name="Graphic 64">
            <a:extLst>
              <a:ext uri="{FF2B5EF4-FFF2-40B4-BE49-F238E27FC236}">
                <a16:creationId xmlns:a16="http://schemas.microsoft.com/office/drawing/2014/main" id="{6CB9367A-B31D-9293-640C-BB260FCE1D86}"/>
              </a:ext>
            </a:extLst>
          </p:cNvPr>
          <p:cNvGrpSpPr/>
          <p:nvPr userDrawn="1"/>
        </p:nvGrpSpPr>
        <p:grpSpPr>
          <a:xfrm>
            <a:off x="-1767731" y="-2241438"/>
            <a:ext cx="11675936" cy="11340875"/>
            <a:chOff x="-2909963" y="-3833622"/>
            <a:chExt cx="19253131" cy="18701943"/>
          </a:xfrm>
        </p:grpSpPr>
        <p:sp>
          <p:nvSpPr>
            <p:cNvPr id="69" name="Freeform: Shape 68">
              <a:extLst>
                <a:ext uri="{FF2B5EF4-FFF2-40B4-BE49-F238E27FC236}">
                  <a16:creationId xmlns:a16="http://schemas.microsoft.com/office/drawing/2014/main" id="{EFADED14-0C3C-A3C3-04E1-65AD04C859C5}"/>
                </a:ext>
              </a:extLst>
            </p:cNvPr>
            <p:cNvSpPr/>
            <p:nvPr/>
          </p:nvSpPr>
          <p:spPr>
            <a:xfrm>
              <a:off x="-1278284" y="-3833622"/>
              <a:ext cx="11123221" cy="11123220"/>
            </a:xfrm>
            <a:custGeom>
              <a:avLst/>
              <a:gdLst>
                <a:gd name="connsiteX0" fmla="*/ 11123221 w 11123221"/>
                <a:gd name="connsiteY0" fmla="*/ 5561611 h 11123221"/>
                <a:gd name="connsiteX1" fmla="*/ 5561611 w 11123221"/>
                <a:gd name="connsiteY1" fmla="*/ 11123221 h 11123221"/>
                <a:gd name="connsiteX2" fmla="*/ 0 w 11123221"/>
                <a:gd name="connsiteY2" fmla="*/ 5561611 h 11123221"/>
                <a:gd name="connsiteX3" fmla="*/ 5561611 w 11123221"/>
                <a:gd name="connsiteY3" fmla="*/ 0 h 11123221"/>
                <a:gd name="connsiteX4" fmla="*/ 11123221 w 11123221"/>
                <a:gd name="connsiteY4" fmla="*/ 5561611 h 1112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221" h="11123221">
                  <a:moveTo>
                    <a:pt x="11123221" y="5561611"/>
                  </a:moveTo>
                  <a:cubicBezTo>
                    <a:pt x="11123221" y="8633204"/>
                    <a:pt x="8633203" y="11123221"/>
                    <a:pt x="5561611" y="11123221"/>
                  </a:cubicBezTo>
                  <a:cubicBezTo>
                    <a:pt x="2490018" y="11123221"/>
                    <a:pt x="0" y="8633204"/>
                    <a:pt x="0" y="5561611"/>
                  </a:cubicBezTo>
                  <a:cubicBezTo>
                    <a:pt x="0" y="2490018"/>
                    <a:pt x="2490018" y="0"/>
                    <a:pt x="5561611" y="0"/>
                  </a:cubicBezTo>
                  <a:cubicBezTo>
                    <a:pt x="8633203" y="0"/>
                    <a:pt x="11123221" y="2490018"/>
                    <a:pt x="11123221" y="5561611"/>
                  </a:cubicBezTo>
                  <a:close/>
                </a:path>
              </a:pathLst>
            </a:custGeom>
            <a:solidFill>
              <a:schemeClr val="accent2"/>
            </a:solidFill>
            <a:ln w="10468"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B9C28B06-F968-6FA0-9A06-96FB0822717B}"/>
                </a:ext>
              </a:extLst>
            </p:cNvPr>
            <p:cNvSpPr/>
            <p:nvPr/>
          </p:nvSpPr>
          <p:spPr>
            <a:xfrm>
              <a:off x="-921855" y="-2396701"/>
              <a:ext cx="17265023" cy="17265022"/>
            </a:xfrm>
            <a:custGeom>
              <a:avLst/>
              <a:gdLst>
                <a:gd name="connsiteX0" fmla="*/ 17265024 w 17265024"/>
                <a:gd name="connsiteY0" fmla="*/ 8632512 h 17265023"/>
                <a:gd name="connsiteX1" fmla="*/ 8632512 w 17265024"/>
                <a:gd name="connsiteY1" fmla="*/ 17265024 h 17265023"/>
                <a:gd name="connsiteX2" fmla="*/ 0 w 17265024"/>
                <a:gd name="connsiteY2" fmla="*/ 8632513 h 17265023"/>
                <a:gd name="connsiteX3" fmla="*/ 8632512 w 17265024"/>
                <a:gd name="connsiteY3" fmla="*/ 1 h 17265023"/>
                <a:gd name="connsiteX4" fmla="*/ 17265024 w 17265024"/>
                <a:gd name="connsiteY4" fmla="*/ 8632512 h 1726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5024" h="17265023">
                  <a:moveTo>
                    <a:pt x="17265024" y="8632512"/>
                  </a:moveTo>
                  <a:cubicBezTo>
                    <a:pt x="17265024" y="13400116"/>
                    <a:pt x="13400116" y="17265024"/>
                    <a:pt x="8632512" y="17265024"/>
                  </a:cubicBezTo>
                  <a:cubicBezTo>
                    <a:pt x="3864907" y="17265024"/>
                    <a:pt x="0" y="13400117"/>
                    <a:pt x="0" y="8632513"/>
                  </a:cubicBezTo>
                  <a:cubicBezTo>
                    <a:pt x="0" y="3864908"/>
                    <a:pt x="3864907" y="1"/>
                    <a:pt x="8632512" y="1"/>
                  </a:cubicBezTo>
                  <a:cubicBezTo>
                    <a:pt x="13400116" y="1"/>
                    <a:pt x="17265024" y="3864908"/>
                    <a:pt x="17265024" y="8632512"/>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1D49741E-442A-B8B2-6ED0-E5A5A381D1D8}"/>
                </a:ext>
              </a:extLst>
            </p:cNvPr>
            <p:cNvSpPr/>
            <p:nvPr/>
          </p:nvSpPr>
          <p:spPr>
            <a:xfrm>
              <a:off x="-2909963" y="-2981710"/>
              <a:ext cx="12739088" cy="12739087"/>
            </a:xfrm>
            <a:custGeom>
              <a:avLst/>
              <a:gdLst>
                <a:gd name="connsiteX0" fmla="*/ 12739089 w 12739088"/>
                <a:gd name="connsiteY0" fmla="*/ 6369545 h 12739088"/>
                <a:gd name="connsiteX1" fmla="*/ 6369545 w 12739088"/>
                <a:gd name="connsiteY1" fmla="*/ 12739088 h 12739088"/>
                <a:gd name="connsiteX2" fmla="*/ 0 w 12739088"/>
                <a:gd name="connsiteY2" fmla="*/ 6369545 h 12739088"/>
                <a:gd name="connsiteX3" fmla="*/ 6369545 w 12739088"/>
                <a:gd name="connsiteY3" fmla="*/ 0 h 12739088"/>
                <a:gd name="connsiteX4" fmla="*/ 12739089 w 12739088"/>
                <a:gd name="connsiteY4" fmla="*/ 6369545 h 1273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088" h="12739088">
                  <a:moveTo>
                    <a:pt x="12739089" y="6369545"/>
                  </a:moveTo>
                  <a:cubicBezTo>
                    <a:pt x="12739089" y="9887346"/>
                    <a:pt x="9887347" y="12739088"/>
                    <a:pt x="6369545" y="12739088"/>
                  </a:cubicBezTo>
                  <a:cubicBezTo>
                    <a:pt x="2851743" y="12739088"/>
                    <a:pt x="0" y="9887346"/>
                    <a:pt x="0" y="6369545"/>
                  </a:cubicBezTo>
                  <a:cubicBezTo>
                    <a:pt x="0" y="2851742"/>
                    <a:pt x="2851743" y="0"/>
                    <a:pt x="6369545" y="0"/>
                  </a:cubicBezTo>
                  <a:cubicBezTo>
                    <a:pt x="9887347" y="0"/>
                    <a:pt x="12739089" y="2851742"/>
                    <a:pt x="12739089" y="6369545"/>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6096000" y="2309208"/>
            <a:ext cx="5499108" cy="2239587"/>
          </a:xfrm>
          <a:prstGeom prst="rect">
            <a:avLst/>
          </a:prstGeom>
        </p:spPr>
        <p:txBody>
          <a:bodyPr wrap="square" lIns="0" tIns="0" rIns="0" bIns="0">
            <a:spAutoFit/>
          </a:bodyPr>
          <a:lstStyle>
            <a:lvl1pPr>
              <a:lnSpc>
                <a:spcPct val="80000"/>
              </a:lnSpc>
              <a:defRPr sz="9096" b="0" i="0" spc="-91">
                <a:solidFill>
                  <a:schemeClr val="bg1"/>
                </a:solidFill>
                <a:latin typeface="+mj-lt"/>
                <a:cs typeface="Arial" panose="020B0604020202020204" pitchFamily="34" charset="0"/>
              </a:defRPr>
            </a:lvl1pPr>
          </a:lstStyle>
          <a:p>
            <a:r>
              <a:rPr lang="en-IE" dirty="0"/>
              <a:t>Add Thank you</a:t>
            </a:r>
            <a:endParaRPr dirty="0"/>
          </a:p>
        </p:txBody>
      </p:sp>
      <p:sp>
        <p:nvSpPr>
          <p:cNvPr id="4" name="Freeform: Shape 3">
            <a:extLst>
              <a:ext uri="{FF2B5EF4-FFF2-40B4-BE49-F238E27FC236}">
                <a16:creationId xmlns:a16="http://schemas.microsoft.com/office/drawing/2014/main" id="{E1D18C04-5041-4FEA-59C4-023CD8DAE662}"/>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7" name="Graphic 76">
            <a:extLst>
              <a:ext uri="{FF2B5EF4-FFF2-40B4-BE49-F238E27FC236}">
                <a16:creationId xmlns:a16="http://schemas.microsoft.com/office/drawing/2014/main" id="{C53C6786-3BD0-1B2A-7C3F-23ACE26D34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cxnSp>
        <p:nvCxnSpPr>
          <p:cNvPr id="6" name="Straight Connector 5">
            <a:extLst>
              <a:ext uri="{FF2B5EF4-FFF2-40B4-BE49-F238E27FC236}">
                <a16:creationId xmlns:a16="http://schemas.microsoft.com/office/drawing/2014/main" id="{4A7440D5-3706-5929-23B4-CE4A8D125E7B}"/>
              </a:ext>
            </a:extLst>
          </p:cNvPr>
          <p:cNvCxnSpPr>
            <a:cxnSpLocks/>
          </p:cNvCxnSpPr>
          <p:nvPr userDrawn="1"/>
        </p:nvCxnSpPr>
        <p:spPr>
          <a:xfrm>
            <a:off x="354000" y="5645152"/>
            <a:ext cx="11484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95178EF9-D910-FA63-3C55-FAD978D4781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5931383"/>
            <a:ext cx="12192000" cy="926617"/>
          </a:xfrm>
          <a:prstGeom prst="rect">
            <a:avLst/>
          </a:prstGeom>
        </p:spPr>
      </p:pic>
    </p:spTree>
    <p:extLst>
      <p:ext uri="{BB962C8B-B14F-4D97-AF65-F5344CB8AC3E}">
        <p14:creationId xmlns:p14="http://schemas.microsoft.com/office/powerpoint/2010/main" val="24880537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8" name="Picture 287">
            <a:extLst>
              <a:ext uri="{FF2B5EF4-FFF2-40B4-BE49-F238E27FC236}">
                <a16:creationId xmlns:a16="http://schemas.microsoft.com/office/drawing/2014/main" id="{332B9E3F-BC93-25A0-C1FD-3DFA3E4687CD}"/>
              </a:ext>
            </a:extLst>
          </p:cNvPr>
          <p:cNvPicPr>
            <a:picLocks noChangeAspect="1"/>
          </p:cNvPicPr>
          <p:nvPr userDrawn="1"/>
        </p:nvPicPr>
        <p:blipFill>
          <a:blip r:embed="rId23">
            <a:extLst>
              <a:ext uri="{96DAC541-7B7A-43D3-8B79-37D633B846F1}">
                <asvg:svgBlip xmlns:asvg="http://schemas.microsoft.com/office/drawing/2016/SVG/main" r:embed="rId24"/>
              </a:ext>
            </a:extLst>
          </a:blip>
          <a:srcRect/>
          <a:stretch/>
        </p:blipFill>
        <p:spPr>
          <a:xfrm>
            <a:off x="10702032" y="333080"/>
            <a:ext cx="985498" cy="262039"/>
          </a:xfrm>
          <a:prstGeom prst="rect">
            <a:avLst/>
          </a:prstGeom>
        </p:spPr>
      </p:pic>
      <p:sp>
        <p:nvSpPr>
          <p:cNvPr id="289" name="Title Placeholder 288">
            <a:extLst>
              <a:ext uri="{FF2B5EF4-FFF2-40B4-BE49-F238E27FC236}">
                <a16:creationId xmlns:a16="http://schemas.microsoft.com/office/drawing/2014/main" id="{D580A401-53F8-EF6C-DB1D-326643A22652}"/>
              </a:ext>
            </a:extLst>
          </p:cNvPr>
          <p:cNvSpPr>
            <a:spLocks noGrp="1"/>
          </p:cNvSpPr>
          <p:nvPr userDrawn="1">
            <p:ph type="title"/>
          </p:nvPr>
        </p:nvSpPr>
        <p:spPr>
          <a:xfrm>
            <a:off x="504469" y="471704"/>
            <a:ext cx="5591531" cy="856798"/>
          </a:xfrm>
          <a:prstGeom prst="rect">
            <a:avLst/>
          </a:prstGeom>
        </p:spPr>
        <p:txBody>
          <a:bodyPr vert="horz" lIns="0" tIns="0" rIns="0" bIns="0" rtlCol="0" anchor="ctr">
            <a:normAutofit/>
          </a:bodyPr>
          <a:lstStyle/>
          <a:p>
            <a:r>
              <a:rPr lang="en-US" dirty="0"/>
              <a:t>Page title goes here</a:t>
            </a:r>
            <a:endParaRPr lang="en-GB" dirty="0"/>
          </a:p>
        </p:txBody>
      </p:sp>
      <p:sp>
        <p:nvSpPr>
          <p:cNvPr id="290" name="Text Placeholder 289">
            <a:extLst>
              <a:ext uri="{FF2B5EF4-FFF2-40B4-BE49-F238E27FC236}">
                <a16:creationId xmlns:a16="http://schemas.microsoft.com/office/drawing/2014/main" id="{FE9BEEC8-3359-A4E6-D164-0797EBC22DAF}"/>
              </a:ext>
            </a:extLst>
          </p:cNvPr>
          <p:cNvSpPr>
            <a:spLocks noGrp="1"/>
          </p:cNvSpPr>
          <p:nvPr userDrawn="1">
            <p:ph type="body" idx="1"/>
          </p:nvPr>
        </p:nvSpPr>
        <p:spPr>
          <a:xfrm>
            <a:off x="504469" y="1572261"/>
            <a:ext cx="11182705" cy="434641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1" name="Date Placeholder 290">
            <a:extLst>
              <a:ext uri="{FF2B5EF4-FFF2-40B4-BE49-F238E27FC236}">
                <a16:creationId xmlns:a16="http://schemas.microsoft.com/office/drawing/2014/main" id="{10F94D1C-992C-8E20-F272-7F8747032356}"/>
              </a:ext>
            </a:extLst>
          </p:cNvPr>
          <p:cNvSpPr>
            <a:spLocks noGrp="1"/>
          </p:cNvSpPr>
          <p:nvPr userDrawn="1">
            <p:ph type="dt" sz="half" idx="2"/>
          </p:nvPr>
        </p:nvSpPr>
        <p:spPr>
          <a:xfrm>
            <a:off x="9753600" y="6206296"/>
            <a:ext cx="1219200" cy="360000"/>
          </a:xfrm>
          <a:prstGeom prst="rect">
            <a:avLst/>
          </a:prstGeom>
        </p:spPr>
        <p:txBody>
          <a:bodyPr vert="horz" lIns="0" tIns="0" rIns="0" bIns="0" rtlCol="0" anchor="b" anchorCtr="0"/>
          <a:lstStyle>
            <a:lvl1pPr algn="l">
              <a:defRPr sz="1200">
                <a:solidFill>
                  <a:schemeClr val="accent1"/>
                </a:solidFill>
              </a:defRPr>
            </a:lvl1pPr>
          </a:lstStyle>
          <a:p>
            <a:pPr algn="ctr"/>
            <a:r>
              <a:rPr lang="en-GB" dirty="0"/>
              <a:t>May 2025</a:t>
            </a:r>
          </a:p>
        </p:txBody>
      </p:sp>
      <p:sp>
        <p:nvSpPr>
          <p:cNvPr id="292" name="Footer Placeholder 291">
            <a:extLst>
              <a:ext uri="{FF2B5EF4-FFF2-40B4-BE49-F238E27FC236}">
                <a16:creationId xmlns:a16="http://schemas.microsoft.com/office/drawing/2014/main" id="{975D1B8B-0D5D-F878-48DB-90B36F1B457E}"/>
              </a:ext>
            </a:extLst>
          </p:cNvPr>
          <p:cNvSpPr>
            <a:spLocks noGrp="1"/>
          </p:cNvSpPr>
          <p:nvPr userDrawn="1">
            <p:ph type="ftr" sz="quarter" idx="3"/>
          </p:nvPr>
        </p:nvSpPr>
        <p:spPr>
          <a:xfrm>
            <a:off x="6096000" y="6206296"/>
            <a:ext cx="3429000" cy="360000"/>
          </a:xfrm>
          <a:prstGeom prst="rect">
            <a:avLst/>
          </a:prstGeom>
        </p:spPr>
        <p:txBody>
          <a:bodyPr vert="horz" lIns="0" tIns="0" rIns="0" bIns="0" rtlCol="0" anchor="b" anchorCtr="0"/>
          <a:lstStyle>
            <a:lvl1pPr algn="r">
              <a:defRPr sz="1200">
                <a:solidFill>
                  <a:schemeClr val="accent1"/>
                </a:solidFill>
              </a:defRPr>
            </a:lvl1pPr>
          </a:lstStyle>
          <a:p>
            <a:endParaRPr lang="en-GB" dirty="0"/>
          </a:p>
        </p:txBody>
      </p:sp>
      <p:sp>
        <p:nvSpPr>
          <p:cNvPr id="293" name="Slide Number Placeholder 292">
            <a:extLst>
              <a:ext uri="{FF2B5EF4-FFF2-40B4-BE49-F238E27FC236}">
                <a16:creationId xmlns:a16="http://schemas.microsoft.com/office/drawing/2014/main" id="{7C800FF4-D93B-AF38-B311-4DFDA3EE5636}"/>
              </a:ext>
            </a:extLst>
          </p:cNvPr>
          <p:cNvSpPr>
            <a:spLocks noGrp="1"/>
          </p:cNvSpPr>
          <p:nvPr userDrawn="1">
            <p:ph type="sldNum" sz="quarter" idx="4"/>
          </p:nvPr>
        </p:nvSpPr>
        <p:spPr>
          <a:xfrm>
            <a:off x="11049000" y="6206296"/>
            <a:ext cx="638530" cy="360000"/>
          </a:xfrm>
          <a:prstGeom prst="rect">
            <a:avLst/>
          </a:prstGeom>
        </p:spPr>
        <p:txBody>
          <a:bodyPr vert="horz" lIns="0" tIns="0" rIns="0" bIns="0" rtlCol="0" anchor="b" anchorCtr="0"/>
          <a:lstStyle>
            <a:lvl1pPr algn="r">
              <a:defRPr sz="1200">
                <a:solidFill>
                  <a:schemeClr val="accent1"/>
                </a:solidFill>
              </a:defRPr>
            </a:lvl1pPr>
          </a:lstStyle>
          <a:p>
            <a:fld id="{F4FB2FA0-B311-4FD1-A6C3-B0014DBF514B}"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77" r:id="rId2"/>
    <p:sldLayoutId id="2147483678" r:id="rId3"/>
    <p:sldLayoutId id="2147483670" r:id="rId4"/>
    <p:sldLayoutId id="2147483671" r:id="rId5"/>
    <p:sldLayoutId id="2147483672" r:id="rId6"/>
    <p:sldLayoutId id="2147483673" r:id="rId7"/>
    <p:sldLayoutId id="2147483674" r:id="rId8"/>
    <p:sldLayoutId id="2147483697" r:id="rId9"/>
    <p:sldLayoutId id="2147483686" r:id="rId10"/>
    <p:sldLayoutId id="2147483680"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Lst>
  <p:txStyles>
    <p:titleStyle>
      <a:lvl1pPr eaLnBrk="1" hangingPunct="1">
        <a:defRPr sz="3300">
          <a:solidFill>
            <a:schemeClr val="accent1"/>
          </a:solidFill>
          <a:latin typeface="+mj-lt"/>
          <a:ea typeface="+mj-ea"/>
          <a:cs typeface="+mj-cs"/>
        </a:defRPr>
      </a:lvl1pPr>
    </p:titleStyle>
    <p:bodyStyle>
      <a:lvl1pPr marL="0" eaLnBrk="1" hangingPunct="1">
        <a:defRPr sz="1450">
          <a:solidFill>
            <a:schemeClr val="accent1"/>
          </a:solidFill>
          <a:latin typeface="+mn-lt"/>
          <a:ea typeface="+mn-ea"/>
          <a:cs typeface="+mn-cs"/>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bodyStyle>
    <p:other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896" userDrawn="1">
          <p15:clr>
            <a:srgbClr val="F26B43"/>
          </p15:clr>
        </p15:guide>
        <p15:guide id="4" pos="2630" userDrawn="1">
          <p15:clr>
            <a:srgbClr val="F26B43"/>
          </p15:clr>
        </p15:guide>
        <p15:guide id="5" pos="3427" userDrawn="1">
          <p15:clr>
            <a:srgbClr val="F26B43"/>
          </p15:clr>
        </p15:guide>
        <p15:guide id="6" pos="318" userDrawn="1">
          <p15:clr>
            <a:srgbClr val="F26B43"/>
          </p15:clr>
        </p15:guide>
        <p15:guide id="7" pos="736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hyperlink" Target="https://consult.sdublincoco.ie/en/submission/sd-c396-7" TargetMode="External"/><Relationship Id="rId13" Type="http://schemas.openxmlformats.org/officeDocument/2006/relationships/hyperlink" Target="https://consult.sdublincoco.ie/en/submission/sd-c396-12" TargetMode="External"/><Relationship Id="rId3" Type="http://schemas.openxmlformats.org/officeDocument/2006/relationships/hyperlink" Target="https://consult.sdublincoco.ie/en/submission/sd-c396-2" TargetMode="External"/><Relationship Id="rId7" Type="http://schemas.openxmlformats.org/officeDocument/2006/relationships/hyperlink" Target="https://consult.sdublincoco.ie/en/submission/sd-c396-6" TargetMode="External"/><Relationship Id="rId12" Type="http://schemas.openxmlformats.org/officeDocument/2006/relationships/hyperlink" Target="https://consult.sdublincoco.ie/en/submission/sd-c396-11" TargetMode="External"/><Relationship Id="rId2" Type="http://schemas.openxmlformats.org/officeDocument/2006/relationships/hyperlink" Target="https://consult.sdublincoco.ie/en/submission/sd-c396-1" TargetMode="External"/><Relationship Id="rId1" Type="http://schemas.openxmlformats.org/officeDocument/2006/relationships/slideLayout" Target="../slideLayouts/slideLayout10.xml"/><Relationship Id="rId6" Type="http://schemas.openxmlformats.org/officeDocument/2006/relationships/hyperlink" Target="https://consult.sdublincoco.ie/en/submission/sd-c396-5" TargetMode="External"/><Relationship Id="rId11" Type="http://schemas.openxmlformats.org/officeDocument/2006/relationships/hyperlink" Target="https://consult.sdublincoco.ie/en/submission/sd-c396-10" TargetMode="External"/><Relationship Id="rId5" Type="http://schemas.openxmlformats.org/officeDocument/2006/relationships/hyperlink" Target="https://consult.sdublincoco.ie/en/submission/sd-c396-4" TargetMode="External"/><Relationship Id="rId10" Type="http://schemas.openxmlformats.org/officeDocument/2006/relationships/hyperlink" Target="https://consult.sdublincoco.ie/en/submission/sd-c396-9" TargetMode="External"/><Relationship Id="rId4" Type="http://schemas.openxmlformats.org/officeDocument/2006/relationships/hyperlink" Target="https://consult.sdublincoco.ie/en/submission/sd-c396-3" TargetMode="External"/><Relationship Id="rId9" Type="http://schemas.openxmlformats.org/officeDocument/2006/relationships/hyperlink" Target="https://consult.sdublincoco.ie/en/submission/sd-c396-8"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60268-7064-FA8C-B844-474C5DF5E19B}"/>
              </a:ext>
            </a:extLst>
          </p:cNvPr>
          <p:cNvSpPr>
            <a:spLocks noGrp="1"/>
          </p:cNvSpPr>
          <p:nvPr>
            <p:ph type="ctrTitle"/>
          </p:nvPr>
        </p:nvSpPr>
        <p:spPr>
          <a:xfrm>
            <a:off x="203684" y="2320202"/>
            <a:ext cx="11784632" cy="2217595"/>
          </a:xfrm>
        </p:spPr>
        <p:txBody>
          <a:bodyPr/>
          <a:lstStyle/>
          <a:p>
            <a:r>
              <a:rPr lang="en-US" sz="3600" dirty="0">
                <a:latin typeface="SDCC Sans" pitchFamily="2" charset="0"/>
              </a:rPr>
              <a:t>Variation No. 1 to CDP -</a:t>
            </a:r>
            <a:br>
              <a:rPr lang="en-US" sz="3600" dirty="0">
                <a:latin typeface="SDCC Sans" pitchFamily="2" charset="0"/>
              </a:rPr>
            </a:br>
            <a:r>
              <a:rPr lang="en-US" sz="3600" dirty="0">
                <a:latin typeface="SDCC Sans" pitchFamily="2" charset="0"/>
              </a:rPr>
              <a:t>Clondalkin Local Planning Framework </a:t>
            </a:r>
            <a:br>
              <a:rPr lang="en-US" sz="3600" dirty="0">
                <a:latin typeface="SDCC Sans" pitchFamily="2" charset="0"/>
              </a:rPr>
            </a:br>
            <a:br>
              <a:rPr lang="en-US" sz="3600" dirty="0">
                <a:latin typeface="SDCC Sans" pitchFamily="2" charset="0"/>
              </a:rPr>
            </a:br>
            <a:r>
              <a:rPr lang="en-US" sz="3600" dirty="0">
                <a:latin typeface="SDCC Sans" pitchFamily="2" charset="0"/>
              </a:rPr>
              <a:t>Briefing on the Chief Executive’s Report </a:t>
            </a:r>
            <a:r>
              <a:rPr lang="en-GB" sz="3600" dirty="0">
                <a:latin typeface="SDCC Sans" pitchFamily="2" charset="0"/>
              </a:rPr>
              <a:t>on Submissions Received on the Material Alterations </a:t>
            </a:r>
            <a:endParaRPr lang="en-US" sz="3600" dirty="0">
              <a:latin typeface="SDCC Sans" pitchFamily="2" charset="0"/>
            </a:endParaRPr>
          </a:p>
        </p:txBody>
      </p:sp>
      <p:sp>
        <p:nvSpPr>
          <p:cNvPr id="3" name="Text Placeholder 2">
            <a:extLst>
              <a:ext uri="{FF2B5EF4-FFF2-40B4-BE49-F238E27FC236}">
                <a16:creationId xmlns:a16="http://schemas.microsoft.com/office/drawing/2014/main" id="{AFBAABFD-E502-365C-F192-2816348A7353}"/>
              </a:ext>
            </a:extLst>
          </p:cNvPr>
          <p:cNvSpPr>
            <a:spLocks noGrp="1"/>
          </p:cNvSpPr>
          <p:nvPr>
            <p:ph type="body" sz="quarter" idx="10"/>
          </p:nvPr>
        </p:nvSpPr>
        <p:spPr>
          <a:xfrm>
            <a:off x="3215680" y="5924219"/>
            <a:ext cx="4867393" cy="646908"/>
          </a:xfrm>
        </p:spPr>
        <p:txBody>
          <a:bodyPr>
            <a:normAutofit/>
          </a:bodyPr>
          <a:lstStyle/>
          <a:p>
            <a:r>
              <a:rPr lang="en-US" dirty="0">
                <a:latin typeface="SDCC Sans" pitchFamily="2" charset="0"/>
              </a:rPr>
              <a:t>February 18</a:t>
            </a:r>
            <a:r>
              <a:rPr lang="en-US" baseline="30000" dirty="0">
                <a:latin typeface="SDCC Sans" pitchFamily="2" charset="0"/>
              </a:rPr>
              <a:t>th</a:t>
            </a:r>
            <a:r>
              <a:rPr lang="en-US" dirty="0">
                <a:latin typeface="SDCC Sans" pitchFamily="2" charset="0"/>
              </a:rPr>
              <a:t> 2026</a:t>
            </a:r>
          </a:p>
        </p:txBody>
      </p:sp>
      <p:sp>
        <p:nvSpPr>
          <p:cNvPr id="4" name="Text Placeholder 3">
            <a:extLst>
              <a:ext uri="{FF2B5EF4-FFF2-40B4-BE49-F238E27FC236}">
                <a16:creationId xmlns:a16="http://schemas.microsoft.com/office/drawing/2014/main" id="{EEADA7C7-629B-3D5C-2910-75D5350E99DD}"/>
              </a:ext>
            </a:extLst>
          </p:cNvPr>
          <p:cNvSpPr>
            <a:spLocks noGrp="1"/>
          </p:cNvSpPr>
          <p:nvPr>
            <p:ph type="body" sz="quarter" idx="11"/>
          </p:nvPr>
        </p:nvSpPr>
        <p:spPr/>
        <p:txBody>
          <a:bodyPr>
            <a:normAutofit/>
          </a:bodyPr>
          <a:lstStyle/>
          <a:p>
            <a:r>
              <a:rPr lang="en-US" sz="1800" dirty="0">
                <a:latin typeface="SDCC Sans" pitchFamily="2" charset="0"/>
              </a:rPr>
              <a:t>Hazel Craigie</a:t>
            </a:r>
            <a:br>
              <a:rPr lang="en-US" dirty="0"/>
            </a:br>
            <a:endParaRPr lang="en-US" dirty="0"/>
          </a:p>
        </p:txBody>
      </p:sp>
    </p:spTree>
    <p:extLst>
      <p:ext uri="{BB962C8B-B14F-4D97-AF65-F5344CB8AC3E}">
        <p14:creationId xmlns:p14="http://schemas.microsoft.com/office/powerpoint/2010/main" val="4142033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688D1-FBBC-ACA2-91B5-23B152F97B2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7689D19-88FA-46FA-EA83-31D051314E3F}"/>
              </a:ext>
            </a:extLst>
          </p:cNvPr>
          <p:cNvSpPr>
            <a:spLocks noGrp="1"/>
          </p:cNvSpPr>
          <p:nvPr>
            <p:ph type="body" sz="quarter" idx="10"/>
          </p:nvPr>
        </p:nvSpPr>
        <p:spPr/>
        <p:txBody>
          <a:bodyPr/>
          <a:lstStyle/>
          <a:p>
            <a:r>
              <a:rPr lang="en-US" dirty="0"/>
              <a:t>3</a:t>
            </a:r>
          </a:p>
        </p:txBody>
      </p:sp>
      <p:sp>
        <p:nvSpPr>
          <p:cNvPr id="3" name="Text Placeholder 2">
            <a:extLst>
              <a:ext uri="{FF2B5EF4-FFF2-40B4-BE49-F238E27FC236}">
                <a16:creationId xmlns:a16="http://schemas.microsoft.com/office/drawing/2014/main" id="{A71C8E37-B82B-9953-B7F3-9AAA5335AAEB}"/>
              </a:ext>
            </a:extLst>
          </p:cNvPr>
          <p:cNvSpPr>
            <a:spLocks noGrp="1"/>
          </p:cNvSpPr>
          <p:nvPr>
            <p:ph type="body" sz="quarter" idx="11"/>
          </p:nvPr>
        </p:nvSpPr>
        <p:spPr/>
        <p:txBody>
          <a:bodyPr>
            <a:normAutofit/>
          </a:bodyPr>
          <a:lstStyle/>
          <a:p>
            <a:r>
              <a:rPr lang="en-US" dirty="0"/>
              <a:t>Clondalkin Draft Local Planning Framework</a:t>
            </a:r>
          </a:p>
        </p:txBody>
      </p:sp>
      <p:sp>
        <p:nvSpPr>
          <p:cNvPr id="4" name="Title 3">
            <a:extLst>
              <a:ext uri="{FF2B5EF4-FFF2-40B4-BE49-F238E27FC236}">
                <a16:creationId xmlns:a16="http://schemas.microsoft.com/office/drawing/2014/main" id="{75C6CEB5-0F14-365E-841E-54A9B0ECE210}"/>
              </a:ext>
            </a:extLst>
          </p:cNvPr>
          <p:cNvSpPr>
            <a:spLocks noGrp="1"/>
          </p:cNvSpPr>
          <p:nvPr>
            <p:ph type="title"/>
          </p:nvPr>
        </p:nvSpPr>
        <p:spPr/>
        <p:txBody>
          <a:bodyPr/>
          <a:lstStyle/>
          <a:p>
            <a:r>
              <a:rPr lang="en-US" dirty="0"/>
              <a:t>Variation Process</a:t>
            </a:r>
          </a:p>
        </p:txBody>
      </p:sp>
    </p:spTree>
    <p:extLst>
      <p:ext uri="{BB962C8B-B14F-4D97-AF65-F5344CB8AC3E}">
        <p14:creationId xmlns:p14="http://schemas.microsoft.com/office/powerpoint/2010/main" val="265850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675CB-342E-FF76-FA62-75A8BCF3AF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1B0DB7-2748-3B93-784A-4B1A64B1E83C}"/>
              </a:ext>
            </a:extLst>
          </p:cNvPr>
          <p:cNvSpPr>
            <a:spLocks noGrp="1"/>
          </p:cNvSpPr>
          <p:nvPr>
            <p:ph type="title"/>
          </p:nvPr>
        </p:nvSpPr>
        <p:spPr>
          <a:xfrm>
            <a:off x="504471" y="471704"/>
            <a:ext cx="6671649" cy="856798"/>
          </a:xfrm>
        </p:spPr>
        <p:txBody>
          <a:bodyPr anchor="ctr">
            <a:normAutofit fontScale="90000"/>
          </a:bodyPr>
          <a:lstStyle/>
          <a:p>
            <a:r>
              <a:rPr lang="en-IE" b="1" dirty="0">
                <a:latin typeface="SDCC Sans" pitchFamily="2" charset="0"/>
              </a:rPr>
              <a:t>Council Meeting on 9</a:t>
            </a:r>
            <a:r>
              <a:rPr lang="en-IE" b="1" baseline="30000" dirty="0">
                <a:latin typeface="SDCC Sans" pitchFamily="2" charset="0"/>
              </a:rPr>
              <a:t>th</a:t>
            </a:r>
            <a:r>
              <a:rPr lang="en-IE" b="1" dirty="0">
                <a:latin typeface="SDCC Sans" pitchFamily="2" charset="0"/>
              </a:rPr>
              <a:t> March 2026</a:t>
            </a:r>
            <a:br>
              <a:rPr lang="en-IE" dirty="0"/>
            </a:br>
            <a:endParaRPr lang="en-US" dirty="0"/>
          </a:p>
        </p:txBody>
      </p:sp>
      <p:sp>
        <p:nvSpPr>
          <p:cNvPr id="3" name="Text Placeholder 2">
            <a:extLst>
              <a:ext uri="{FF2B5EF4-FFF2-40B4-BE49-F238E27FC236}">
                <a16:creationId xmlns:a16="http://schemas.microsoft.com/office/drawing/2014/main" id="{67245A1A-6677-1F00-5DEF-A242FB1E33F0}"/>
              </a:ext>
            </a:extLst>
          </p:cNvPr>
          <p:cNvSpPr>
            <a:spLocks noGrp="1"/>
          </p:cNvSpPr>
          <p:nvPr>
            <p:ph type="body" idx="1"/>
          </p:nvPr>
        </p:nvSpPr>
        <p:spPr>
          <a:xfrm>
            <a:off x="504470" y="1577340"/>
            <a:ext cx="6311610" cy="4515956"/>
          </a:xfrm>
        </p:spPr>
        <p:txBody>
          <a:bodyPr>
            <a:normAutofit/>
          </a:bodyPr>
          <a:lstStyle/>
          <a:p>
            <a:pPr marL="285750" indent="-285750">
              <a:buFont typeface="Arial" panose="020B0604020202020204" pitchFamily="34" charset="0"/>
              <a:buChar char="•"/>
            </a:pPr>
            <a:r>
              <a:rPr lang="en-GB">
                <a:solidFill>
                  <a:schemeClr val="tx1"/>
                </a:solidFill>
                <a:latin typeface="SDCC Sans" pitchFamily="2" charset="0"/>
              </a:rPr>
              <a:t>The </a:t>
            </a:r>
            <a:r>
              <a:rPr lang="en-GB" dirty="0">
                <a:solidFill>
                  <a:schemeClr val="tx1"/>
                </a:solidFill>
                <a:latin typeface="SDCC Sans" pitchFamily="2" charset="0"/>
              </a:rPr>
              <a:t>CE Report will be considered with the proposed Material Alterations as a Headed Item at the full Council meeting on March 9th.</a:t>
            </a:r>
          </a:p>
          <a:p>
            <a:pPr marL="285750" indent="-285750">
              <a:buFont typeface="Arial" panose="020B0604020202020204" pitchFamily="34" charset="0"/>
              <a:buChar char="•"/>
            </a:pPr>
            <a:r>
              <a:rPr lang="en-GB" dirty="0">
                <a:solidFill>
                  <a:schemeClr val="tx1"/>
                </a:solidFill>
                <a:latin typeface="SDCC Sans" pitchFamily="2" charset="0"/>
              </a:rPr>
              <a:t>Following consideration of the MAs at that meeting, a resolution to make the Variation with the Material Alterations or to adopt it with minor modifications to the Material Alterations will be required (the wording will be uploaded to CMAS).</a:t>
            </a:r>
          </a:p>
          <a:p>
            <a:pPr marL="285750" indent="-285750">
              <a:buFont typeface="Arial" panose="020B0604020202020204" pitchFamily="34" charset="0"/>
              <a:buChar char="•"/>
            </a:pPr>
            <a:r>
              <a:rPr lang="en-GB" dirty="0">
                <a:solidFill>
                  <a:schemeClr val="tx1"/>
                </a:solidFill>
                <a:latin typeface="SDCC Sans" pitchFamily="2" charset="0"/>
              </a:rPr>
              <a:t>The final text of the variation will also include the non-material amendments which were agreed at the Special Meeting of the Council on 11th December.</a:t>
            </a:r>
          </a:p>
          <a:p>
            <a:pPr marL="285750" indent="-285750">
              <a:buFont typeface="Arial" panose="020B0604020202020204" pitchFamily="34" charset="0"/>
              <a:buChar char="•"/>
            </a:pPr>
            <a:r>
              <a:rPr lang="en-GB" dirty="0">
                <a:solidFill>
                  <a:schemeClr val="tx1"/>
                </a:solidFill>
                <a:latin typeface="SDCC Sans" pitchFamily="2" charset="0"/>
              </a:rPr>
              <a:t>The Variation will have immediate effect.</a:t>
            </a:r>
          </a:p>
          <a:p>
            <a:pPr marL="285750" indent="-285750">
              <a:buFont typeface="Arial" panose="020B0604020202020204" pitchFamily="34" charset="0"/>
              <a:buChar char="•"/>
            </a:pPr>
            <a:endParaRPr lang="en-GB" dirty="0">
              <a:solidFill>
                <a:schemeClr val="tx1"/>
              </a:solidFill>
              <a:latin typeface="SDCC Sans" pitchFamily="2" charset="0"/>
            </a:endParaRPr>
          </a:p>
          <a:p>
            <a:pPr marL="285750" indent="-285750">
              <a:buFont typeface="Arial" panose="020B0604020202020204" pitchFamily="34" charset="0"/>
              <a:buChar char="•"/>
            </a:pPr>
            <a:endParaRPr lang="en-US" dirty="0"/>
          </a:p>
        </p:txBody>
      </p:sp>
      <p:pic>
        <p:nvPicPr>
          <p:cNvPr id="12" name="Picture 11">
            <a:extLst>
              <a:ext uri="{FF2B5EF4-FFF2-40B4-BE49-F238E27FC236}">
                <a16:creationId xmlns:a16="http://schemas.microsoft.com/office/drawing/2014/main" id="{6FB080BF-704D-55A0-DD48-510D819F973A}"/>
              </a:ext>
            </a:extLst>
          </p:cNvPr>
          <p:cNvPicPr>
            <a:picLocks noChangeAspect="1"/>
          </p:cNvPicPr>
          <p:nvPr/>
        </p:nvPicPr>
        <p:blipFill>
          <a:blip r:embed="rId2"/>
          <a:stretch>
            <a:fillRect/>
          </a:stretch>
        </p:blipFill>
        <p:spPr>
          <a:xfrm>
            <a:off x="8184232" y="862645"/>
            <a:ext cx="2368132" cy="2729439"/>
          </a:xfrm>
          <a:prstGeom prst="rect">
            <a:avLst/>
          </a:prstGeom>
        </p:spPr>
      </p:pic>
      <p:pic>
        <p:nvPicPr>
          <p:cNvPr id="15" name="Picture 14">
            <a:extLst>
              <a:ext uri="{FF2B5EF4-FFF2-40B4-BE49-F238E27FC236}">
                <a16:creationId xmlns:a16="http://schemas.microsoft.com/office/drawing/2014/main" id="{6098536E-777F-62A0-AE83-04B4208D21AE}"/>
              </a:ext>
            </a:extLst>
          </p:cNvPr>
          <p:cNvPicPr>
            <a:picLocks noChangeAspect="1"/>
          </p:cNvPicPr>
          <p:nvPr/>
        </p:nvPicPr>
        <p:blipFill>
          <a:blip r:embed="rId3"/>
          <a:stretch>
            <a:fillRect/>
          </a:stretch>
        </p:blipFill>
        <p:spPr>
          <a:xfrm>
            <a:off x="7680176" y="3707747"/>
            <a:ext cx="3528392" cy="2306675"/>
          </a:xfrm>
          <a:prstGeom prst="rect">
            <a:avLst/>
          </a:prstGeom>
        </p:spPr>
      </p:pic>
    </p:spTree>
    <p:extLst>
      <p:ext uri="{BB962C8B-B14F-4D97-AF65-F5344CB8AC3E}">
        <p14:creationId xmlns:p14="http://schemas.microsoft.com/office/powerpoint/2010/main" val="3327437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988A62-34D2-BA2F-EDF0-1C9ABC4C5CCB}"/>
              </a:ext>
            </a:extLst>
          </p:cNvPr>
          <p:cNvSpPr>
            <a:spLocks noGrp="1"/>
          </p:cNvSpPr>
          <p:nvPr>
            <p:ph type="ctrTitle"/>
          </p:nvPr>
        </p:nvSpPr>
        <p:spPr>
          <a:xfrm>
            <a:off x="6096000" y="2869104"/>
            <a:ext cx="5499108" cy="1119794"/>
          </a:xfrm>
        </p:spPr>
        <p:txBody>
          <a:bodyPr/>
          <a:lstStyle/>
          <a:p>
            <a:r>
              <a:rPr lang="en-GB" dirty="0"/>
              <a:t>Thank you</a:t>
            </a:r>
          </a:p>
        </p:txBody>
      </p:sp>
    </p:spTree>
    <p:extLst>
      <p:ext uri="{BB962C8B-B14F-4D97-AF65-F5344CB8AC3E}">
        <p14:creationId xmlns:p14="http://schemas.microsoft.com/office/powerpoint/2010/main" val="2377547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31062-17CF-30F2-11C1-19AC124ED355}"/>
              </a:ext>
            </a:extLst>
          </p:cNvPr>
          <p:cNvSpPr>
            <a:spLocks noGrp="1"/>
          </p:cNvSpPr>
          <p:nvPr>
            <p:ph type="title"/>
          </p:nvPr>
        </p:nvSpPr>
        <p:spPr/>
        <p:txBody>
          <a:bodyPr/>
          <a:lstStyle/>
          <a:p>
            <a:r>
              <a:rPr lang="en-GB" b="1" dirty="0">
                <a:latin typeface="SDCC Sans" pitchFamily="2" charset="0"/>
              </a:rPr>
              <a:t>Context</a:t>
            </a:r>
            <a:endParaRPr lang="en-IE" b="1" dirty="0">
              <a:latin typeface="SDCC Sans" pitchFamily="2" charset="0"/>
            </a:endParaRPr>
          </a:p>
        </p:txBody>
      </p:sp>
      <p:sp>
        <p:nvSpPr>
          <p:cNvPr id="3" name="Text Placeholder 2">
            <a:extLst>
              <a:ext uri="{FF2B5EF4-FFF2-40B4-BE49-F238E27FC236}">
                <a16:creationId xmlns:a16="http://schemas.microsoft.com/office/drawing/2014/main" id="{E99532FD-D478-6FDD-94F9-FDF1C57A955A}"/>
              </a:ext>
            </a:extLst>
          </p:cNvPr>
          <p:cNvSpPr>
            <a:spLocks noGrp="1"/>
          </p:cNvSpPr>
          <p:nvPr>
            <p:ph type="body" idx="1"/>
          </p:nvPr>
        </p:nvSpPr>
        <p:spPr>
          <a:xfrm>
            <a:off x="504471" y="1577340"/>
            <a:ext cx="4799441" cy="4443948"/>
          </a:xfrm>
        </p:spPr>
        <p:txBody>
          <a:bodyPr>
            <a:noAutofit/>
          </a:bodyPr>
          <a:lstStyle/>
          <a:p>
            <a:pPr marL="285750" indent="-285750">
              <a:buFont typeface="Arial" panose="020B0604020202020204" pitchFamily="34" charset="0"/>
              <a:buChar char="•"/>
            </a:pPr>
            <a:r>
              <a:rPr lang="en-GB" sz="1500" dirty="0">
                <a:solidFill>
                  <a:schemeClr val="tx1"/>
                </a:solidFill>
                <a:latin typeface="SDCC Sans" pitchFamily="2" charset="0"/>
              </a:rPr>
              <a:t>The Proposed Variation was initially placed on public display from 26th August 2025 - 29th September 2025. </a:t>
            </a:r>
          </a:p>
          <a:p>
            <a:pPr marL="285750" indent="-285750">
              <a:buFont typeface="Arial" panose="020B0604020202020204" pitchFamily="34" charset="0"/>
              <a:buChar char="•"/>
            </a:pPr>
            <a:r>
              <a:rPr lang="en-GB" sz="1500" dirty="0">
                <a:solidFill>
                  <a:schemeClr val="tx1"/>
                </a:solidFill>
                <a:latin typeface="SDCC Sans" pitchFamily="2" charset="0"/>
              </a:rPr>
              <a:t>235 submissions were received.</a:t>
            </a:r>
          </a:p>
          <a:p>
            <a:pPr marL="285750" indent="-285750">
              <a:buFont typeface="Arial" panose="020B0604020202020204" pitchFamily="34" charset="0"/>
              <a:buChar char="•"/>
            </a:pPr>
            <a:r>
              <a:rPr lang="en-GB" sz="1500" dirty="0">
                <a:solidFill>
                  <a:schemeClr val="tx1"/>
                </a:solidFill>
                <a:latin typeface="SDCC Sans" pitchFamily="2" charset="0"/>
              </a:rPr>
              <a:t>A Chief Executive’s Report on submissions and observations was prepared and submitted to the Elected Members of South Dublin County Council for their consideration. </a:t>
            </a:r>
          </a:p>
          <a:p>
            <a:pPr marL="285750" indent="-285750">
              <a:buFont typeface="Arial" panose="020B0604020202020204" pitchFamily="34" charset="0"/>
              <a:buChar char="•"/>
            </a:pPr>
            <a:r>
              <a:rPr lang="en-GB" sz="1500" dirty="0">
                <a:solidFill>
                  <a:schemeClr val="tx1"/>
                </a:solidFill>
                <a:latin typeface="SDCC Sans" pitchFamily="2" charset="0"/>
              </a:rPr>
              <a:t>At a Special Council meeting on the 11th of December 2025, it was resolved by the Elected Members to make the Variation with alterations.</a:t>
            </a:r>
          </a:p>
          <a:p>
            <a:pPr marL="285750" indent="-285750">
              <a:buFont typeface="Arial" panose="020B0604020202020204" pitchFamily="34" charset="0"/>
              <a:buChar char="•"/>
            </a:pPr>
            <a:r>
              <a:rPr lang="en-GB" sz="1500" dirty="0">
                <a:solidFill>
                  <a:schemeClr val="tx1"/>
                </a:solidFill>
                <a:latin typeface="SDCC Sans" pitchFamily="2" charset="0"/>
              </a:rPr>
              <a:t>As a number of these alterations constituted a material alteration to the Variation, the proposed material alterations were subject to further public consultation in accordance with Section 13(6)(ac) of the Planning and Development Act 2000 (as amended).</a:t>
            </a:r>
          </a:p>
        </p:txBody>
      </p:sp>
      <p:pic>
        <p:nvPicPr>
          <p:cNvPr id="8" name="Picture Placeholder 7" descr="A blue and white cover with buildings and a tower&#10;&#10;AI-generated content may be incorrect.">
            <a:extLst>
              <a:ext uri="{FF2B5EF4-FFF2-40B4-BE49-F238E27FC236}">
                <a16:creationId xmlns:a16="http://schemas.microsoft.com/office/drawing/2014/main" id="{02F3B00E-4FC5-A8E2-591E-644AE2918900}"/>
              </a:ext>
            </a:extLst>
          </p:cNvPr>
          <p:cNvPicPr>
            <a:picLocks noGrp="1" noChangeAspect="1"/>
          </p:cNvPicPr>
          <p:nvPr>
            <p:ph type="pic" sz="quarter" idx="10"/>
          </p:nvPr>
        </p:nvPicPr>
        <p:blipFill>
          <a:blip r:embed="rId3"/>
          <a:srcRect t="6587" b="6587"/>
          <a:stretch>
            <a:fillRect/>
          </a:stretch>
        </p:blipFill>
        <p:spPr>
          <a:xfrm>
            <a:off x="5735960" y="1577802"/>
            <a:ext cx="6238128" cy="4443486"/>
          </a:xfrm>
          <a:prstGeom prst="roundRect">
            <a:avLst>
              <a:gd name="adj" fmla="val 10141"/>
            </a:avLst>
          </a:prstGeom>
          <a:noFill/>
        </p:spPr>
      </p:pic>
    </p:spTree>
    <p:extLst>
      <p:ext uri="{BB962C8B-B14F-4D97-AF65-F5344CB8AC3E}">
        <p14:creationId xmlns:p14="http://schemas.microsoft.com/office/powerpoint/2010/main" val="2526957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CFDB7-EB17-E40A-FA9E-21DB45D0D8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A4BB8B-BD21-FE86-9EFF-08CE06B02CB2}"/>
              </a:ext>
            </a:extLst>
          </p:cNvPr>
          <p:cNvSpPr>
            <a:spLocks noGrp="1"/>
          </p:cNvSpPr>
          <p:nvPr>
            <p:ph type="title"/>
          </p:nvPr>
        </p:nvSpPr>
        <p:spPr>
          <a:xfrm>
            <a:off x="504471" y="471704"/>
            <a:ext cx="6023577" cy="856798"/>
          </a:xfrm>
        </p:spPr>
        <p:txBody>
          <a:bodyPr anchor="ctr">
            <a:normAutofit fontScale="90000"/>
          </a:bodyPr>
          <a:lstStyle/>
          <a:p>
            <a:r>
              <a:rPr lang="en-US" b="1" dirty="0">
                <a:latin typeface="SDCC Sans" pitchFamily="2" charset="0"/>
              </a:rPr>
              <a:t>What are Material Alterations?</a:t>
            </a:r>
          </a:p>
        </p:txBody>
      </p:sp>
      <p:sp>
        <p:nvSpPr>
          <p:cNvPr id="3" name="Text Placeholder 2">
            <a:extLst>
              <a:ext uri="{FF2B5EF4-FFF2-40B4-BE49-F238E27FC236}">
                <a16:creationId xmlns:a16="http://schemas.microsoft.com/office/drawing/2014/main" id="{CF6F9536-204D-9C47-0363-D9166F7A0B53}"/>
              </a:ext>
            </a:extLst>
          </p:cNvPr>
          <p:cNvSpPr>
            <a:spLocks noGrp="1"/>
          </p:cNvSpPr>
          <p:nvPr>
            <p:ph type="body" idx="1"/>
          </p:nvPr>
        </p:nvSpPr>
        <p:spPr>
          <a:xfrm>
            <a:off x="504470" y="1577340"/>
            <a:ext cx="10200042" cy="4587964"/>
          </a:xfrm>
        </p:spPr>
        <p:txBody>
          <a:bodyPr>
            <a:normAutofit fontScale="25000" lnSpcReduction="20000"/>
          </a:bodyPr>
          <a:lstStyle/>
          <a:p>
            <a:pPr marL="285750" indent="-285750">
              <a:buFont typeface="Arial" panose="020B0604020202020204" pitchFamily="34" charset="0"/>
              <a:buChar char="•"/>
            </a:pPr>
            <a:r>
              <a:rPr lang="en-GB" sz="5600" dirty="0">
                <a:solidFill>
                  <a:schemeClr val="tx1"/>
                </a:solidFill>
                <a:latin typeface="SDCC Sans" pitchFamily="2" charset="0"/>
              </a:rPr>
              <a:t>Having reviewed all amendments arising from the Special Council meeting on the 11th of December 2025, it was considered that 29 were material in nature, as they impacted and/or involved changes that materially affected the meaning of the text, policies, objectives, figures etc.</a:t>
            </a:r>
          </a:p>
          <a:p>
            <a:pPr marL="285750" indent="-285750">
              <a:buFont typeface="Arial" panose="020B0604020202020204" pitchFamily="34" charset="0"/>
              <a:buChar char="•"/>
            </a:pPr>
            <a:endParaRPr lang="en-GB" sz="5600" dirty="0">
              <a:solidFill>
                <a:schemeClr val="tx1"/>
              </a:solidFill>
              <a:latin typeface="SDCC Sans" pitchFamily="2" charset="0"/>
            </a:endParaRPr>
          </a:p>
          <a:p>
            <a:pPr marL="285750" indent="-285750">
              <a:buFont typeface="Arial" panose="020B0604020202020204" pitchFamily="34" charset="0"/>
              <a:buChar char="•"/>
            </a:pPr>
            <a:r>
              <a:rPr lang="en-GB" sz="5600" dirty="0">
                <a:solidFill>
                  <a:schemeClr val="tx1"/>
                </a:solidFill>
                <a:latin typeface="SDCC Sans" pitchFamily="2" charset="0"/>
              </a:rPr>
              <a:t>Out of the 29 Proposed Material Alterations:</a:t>
            </a:r>
          </a:p>
          <a:p>
            <a:pPr marL="342900" indent="-342900">
              <a:buFont typeface="Courier New" panose="02070309020205020404" pitchFamily="49" charset="0"/>
              <a:buChar char="o"/>
            </a:pPr>
            <a:r>
              <a:rPr lang="en-GB" sz="5600" dirty="0">
                <a:solidFill>
                  <a:schemeClr val="tx1"/>
                </a:solidFill>
                <a:latin typeface="SDCC Sans" pitchFamily="2" charset="0"/>
              </a:rPr>
              <a:t>26 relate to the LPF </a:t>
            </a:r>
          </a:p>
          <a:p>
            <a:pPr marL="342900" indent="-342900">
              <a:buFont typeface="Courier New" panose="02070309020205020404" pitchFamily="49" charset="0"/>
              <a:buChar char="o"/>
            </a:pPr>
            <a:r>
              <a:rPr lang="en-GB" sz="5600" dirty="0">
                <a:solidFill>
                  <a:schemeClr val="tx1"/>
                </a:solidFill>
                <a:latin typeface="SDCC Sans" pitchFamily="2" charset="0"/>
              </a:rPr>
              <a:t>2 relate to the SFRA</a:t>
            </a:r>
          </a:p>
          <a:p>
            <a:pPr marL="342900" indent="-342900">
              <a:buFont typeface="Courier New" panose="02070309020205020404" pitchFamily="49" charset="0"/>
              <a:buChar char="o"/>
            </a:pPr>
            <a:r>
              <a:rPr lang="en-GB" sz="5600" dirty="0">
                <a:solidFill>
                  <a:schemeClr val="tx1"/>
                </a:solidFill>
                <a:latin typeface="SDCC Sans" pitchFamily="2" charset="0"/>
              </a:rPr>
              <a:t>1 relate to the SEA</a:t>
            </a:r>
          </a:p>
          <a:p>
            <a:pPr marL="285750" indent="-285750">
              <a:buFont typeface="Arial" panose="020B0604020202020204" pitchFamily="34" charset="0"/>
              <a:buChar char="•"/>
            </a:pPr>
            <a:endParaRPr lang="en-GB" sz="5600" dirty="0">
              <a:solidFill>
                <a:schemeClr val="tx1"/>
              </a:solidFill>
              <a:latin typeface="SDCC Sans" pitchFamily="2" charset="0"/>
            </a:endParaRPr>
          </a:p>
          <a:p>
            <a:pPr marL="285750" indent="-285750">
              <a:buFont typeface="Arial" panose="020B0604020202020204" pitchFamily="34" charset="0"/>
              <a:buChar char="•"/>
            </a:pPr>
            <a:r>
              <a:rPr lang="en-GB" sz="5600" dirty="0">
                <a:solidFill>
                  <a:schemeClr val="tx1"/>
                </a:solidFill>
                <a:latin typeface="SDCC Sans" pitchFamily="2" charset="0"/>
              </a:rPr>
              <a:t>Some amendments were not considered material in nature:</a:t>
            </a:r>
          </a:p>
          <a:p>
            <a:pPr marL="342900" indent="-342900">
              <a:buFont typeface="Courier New" panose="02070309020205020404" pitchFamily="49" charset="0"/>
              <a:buChar char="o"/>
            </a:pPr>
            <a:r>
              <a:rPr lang="en-GB" sz="5600" dirty="0">
                <a:solidFill>
                  <a:schemeClr val="tx1"/>
                </a:solidFill>
                <a:latin typeface="SDCC Sans" pitchFamily="2" charset="0"/>
              </a:rPr>
              <a:t>Already provided for in the South Dublin County Development Plan 2022-2028 </a:t>
            </a:r>
          </a:p>
          <a:p>
            <a:pPr marL="342900" indent="-342900">
              <a:buFont typeface="Courier New" panose="02070309020205020404" pitchFamily="49" charset="0"/>
              <a:buChar char="o"/>
            </a:pPr>
            <a:r>
              <a:rPr lang="en-IE" sz="5600" dirty="0">
                <a:solidFill>
                  <a:schemeClr val="tx1"/>
                </a:solidFill>
                <a:latin typeface="SDCC Sans" pitchFamily="2" charset="0"/>
              </a:rPr>
              <a:t>Typographical errors</a:t>
            </a:r>
          </a:p>
          <a:p>
            <a:pPr marL="342900" indent="-342900">
              <a:buFont typeface="Courier New" panose="02070309020205020404" pitchFamily="49" charset="0"/>
              <a:buChar char="o"/>
            </a:pPr>
            <a:r>
              <a:rPr lang="en-IE" sz="5600" dirty="0">
                <a:solidFill>
                  <a:schemeClr val="tx1"/>
                </a:solidFill>
                <a:latin typeface="SDCC Sans" pitchFamily="2" charset="0"/>
              </a:rPr>
              <a:t>Minor edits and restructuring where no material change to the meaning of the text, policy or objectives within the written statement or maps occurs</a:t>
            </a:r>
          </a:p>
          <a:p>
            <a:pPr marL="285750" indent="-285750">
              <a:buFont typeface="Arial" panose="020B0604020202020204" pitchFamily="34" charset="0"/>
              <a:buChar char="•"/>
            </a:pPr>
            <a:endParaRPr lang="en-GB" sz="5600" dirty="0">
              <a:solidFill>
                <a:schemeClr val="tx1"/>
              </a:solidFill>
              <a:latin typeface="SDCC Sans" pitchFamily="2" charset="0"/>
            </a:endParaRPr>
          </a:p>
          <a:p>
            <a:pPr marL="285750" indent="-285750">
              <a:buFont typeface="Arial" panose="020B0604020202020204" pitchFamily="34" charset="0"/>
              <a:buChar char="•"/>
            </a:pPr>
            <a:r>
              <a:rPr lang="en-GB" sz="5600" dirty="0">
                <a:solidFill>
                  <a:schemeClr val="tx1"/>
                </a:solidFill>
                <a:latin typeface="SDCC Sans" pitchFamily="2" charset="0"/>
              </a:rPr>
              <a:t>All non-material amendments will be incorporated into the final variation. </a:t>
            </a:r>
          </a:p>
          <a:p>
            <a:endParaRPr lang="en-US" dirty="0"/>
          </a:p>
        </p:txBody>
      </p:sp>
    </p:spTree>
    <p:extLst>
      <p:ext uri="{BB962C8B-B14F-4D97-AF65-F5344CB8AC3E}">
        <p14:creationId xmlns:p14="http://schemas.microsoft.com/office/powerpoint/2010/main" val="1975889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40E56-2846-B353-70A5-793B94EB563F}"/>
              </a:ext>
            </a:extLst>
          </p:cNvPr>
          <p:cNvSpPr>
            <a:spLocks noGrp="1"/>
          </p:cNvSpPr>
          <p:nvPr>
            <p:ph type="title"/>
          </p:nvPr>
        </p:nvSpPr>
        <p:spPr/>
        <p:txBody>
          <a:bodyPr/>
          <a:lstStyle/>
          <a:p>
            <a:r>
              <a:rPr lang="en-GB" b="1" dirty="0">
                <a:latin typeface="SDCC Sans" pitchFamily="2" charset="0"/>
              </a:rPr>
              <a:t>Public Consultation</a:t>
            </a:r>
            <a:endParaRPr lang="en-IE" b="1" dirty="0">
              <a:latin typeface="SDCC Sans" pitchFamily="2" charset="0"/>
            </a:endParaRPr>
          </a:p>
        </p:txBody>
      </p:sp>
      <p:sp>
        <p:nvSpPr>
          <p:cNvPr id="3" name="Text Placeholder 2">
            <a:extLst>
              <a:ext uri="{FF2B5EF4-FFF2-40B4-BE49-F238E27FC236}">
                <a16:creationId xmlns:a16="http://schemas.microsoft.com/office/drawing/2014/main" id="{9D37FC90-681D-0344-B2C1-DBFCB239FDB1}"/>
              </a:ext>
            </a:extLst>
          </p:cNvPr>
          <p:cNvSpPr>
            <a:spLocks noGrp="1"/>
          </p:cNvSpPr>
          <p:nvPr>
            <p:ph type="body" idx="1"/>
          </p:nvPr>
        </p:nvSpPr>
        <p:spPr>
          <a:xfrm>
            <a:off x="504469" y="1577340"/>
            <a:ext cx="11424179" cy="4208255"/>
          </a:xfrm>
        </p:spPr>
        <p:txBody>
          <a:bodyPr>
            <a:normAutofit lnSpcReduction="10000"/>
          </a:bodyPr>
          <a:lstStyle/>
          <a:p>
            <a:pPr marL="285750" indent="-285750">
              <a:buFont typeface="Arial" panose="020B0604020202020204" pitchFamily="34" charset="0"/>
              <a:buChar char="•"/>
            </a:pPr>
            <a:r>
              <a:rPr lang="en-GB" sz="1400" dirty="0">
                <a:solidFill>
                  <a:schemeClr val="tx1"/>
                </a:solidFill>
                <a:latin typeface="SDCC Sans" pitchFamily="2" charset="0"/>
              </a:rPr>
              <a:t>The material alterations were published for public consultation from Thursday 18th December 2025 to Monday 26th January 2026 inclusive. </a:t>
            </a:r>
          </a:p>
          <a:p>
            <a:pPr marL="285750" indent="-285750">
              <a:buFont typeface="Arial" panose="020B0604020202020204" pitchFamily="34" charset="0"/>
              <a:buChar char="•"/>
            </a:pPr>
            <a:endParaRPr lang="en-GB" sz="1400" dirty="0">
              <a:solidFill>
                <a:schemeClr val="tx1"/>
              </a:solidFill>
              <a:latin typeface="SDCC Sans" pitchFamily="2" charset="0"/>
            </a:endParaRPr>
          </a:p>
          <a:p>
            <a:pPr marL="285750" indent="-285750">
              <a:buFont typeface="Arial" panose="020B0604020202020204" pitchFamily="34" charset="0"/>
              <a:buChar char="•"/>
            </a:pPr>
            <a:r>
              <a:rPr lang="en-GB" sz="1400" dirty="0">
                <a:solidFill>
                  <a:schemeClr val="tx1"/>
                </a:solidFill>
                <a:latin typeface="SDCC Sans" pitchFamily="2" charset="0"/>
              </a:rPr>
              <a:t>In accordance with Section 13(6)(aa) of the Planning and Development Act 2000 (as amended), South Dublin County Council screened the alterations and determined that a SEA and a stage 2 AA was not required. In this regard, the following documents were also published for inspection and public consultation: </a:t>
            </a:r>
          </a:p>
          <a:p>
            <a:pPr marL="285750" indent="-285750">
              <a:buFont typeface="Courier New" panose="02070309020205020404" pitchFamily="49" charset="0"/>
              <a:buChar char="o"/>
            </a:pPr>
            <a:r>
              <a:rPr lang="en-GB" sz="1400" dirty="0">
                <a:solidFill>
                  <a:schemeClr val="tx1"/>
                </a:solidFill>
                <a:latin typeface="SDCC Sans" pitchFamily="2" charset="0"/>
              </a:rPr>
              <a:t>SEA Screening Report of Material Alterations </a:t>
            </a:r>
          </a:p>
          <a:p>
            <a:pPr marL="285750" indent="-285750">
              <a:buFont typeface="Courier New" panose="02070309020205020404" pitchFamily="49" charset="0"/>
              <a:buChar char="o"/>
            </a:pPr>
            <a:r>
              <a:rPr lang="en-IE" sz="1400" dirty="0">
                <a:solidFill>
                  <a:schemeClr val="tx1"/>
                </a:solidFill>
                <a:latin typeface="SDCC Sans" pitchFamily="2" charset="0"/>
              </a:rPr>
              <a:t>SEA Screening Determination </a:t>
            </a:r>
          </a:p>
          <a:p>
            <a:pPr marL="285750" indent="-285750">
              <a:buFont typeface="Courier New" panose="02070309020205020404" pitchFamily="49" charset="0"/>
              <a:buChar char="o"/>
            </a:pPr>
            <a:r>
              <a:rPr lang="en-GB" sz="1400" dirty="0">
                <a:solidFill>
                  <a:schemeClr val="tx1"/>
                </a:solidFill>
                <a:latin typeface="SDCC Sans" pitchFamily="2" charset="0"/>
              </a:rPr>
              <a:t>AA Screening Report of Material Alterations </a:t>
            </a:r>
          </a:p>
          <a:p>
            <a:pPr marL="285750" indent="-285750">
              <a:buFont typeface="Courier New" panose="02070309020205020404" pitchFamily="49" charset="0"/>
              <a:buChar char="o"/>
            </a:pPr>
            <a:r>
              <a:rPr lang="en-IE" sz="1400" dirty="0">
                <a:solidFill>
                  <a:schemeClr val="tx1"/>
                </a:solidFill>
                <a:latin typeface="SDCC Sans" pitchFamily="2" charset="0"/>
              </a:rPr>
              <a:t>AA Screening Determination </a:t>
            </a:r>
          </a:p>
          <a:p>
            <a:pPr marL="285750" indent="-285750">
              <a:buFont typeface="Courier New" panose="02070309020205020404" pitchFamily="49" charset="0"/>
              <a:buChar char="o"/>
            </a:pPr>
            <a:endParaRPr lang="en-IE" sz="1400" dirty="0">
              <a:solidFill>
                <a:schemeClr val="tx1"/>
              </a:solidFill>
              <a:latin typeface="SDCC Sans" pitchFamily="2" charset="0"/>
            </a:endParaRPr>
          </a:p>
          <a:p>
            <a:pPr marL="285750" indent="-285750">
              <a:buFont typeface="Arial" panose="020B0604020202020204" pitchFamily="34" charset="0"/>
              <a:buChar char="•"/>
            </a:pPr>
            <a:r>
              <a:rPr lang="en-GB" sz="1400" dirty="0">
                <a:solidFill>
                  <a:schemeClr val="tx1"/>
                </a:solidFill>
                <a:latin typeface="SDCC Sans" pitchFamily="2" charset="0"/>
              </a:rPr>
              <a:t>A public information drop-in day was held in respect of the proposed material alterations on Wednesday 14th January between 4pm and 6pm in the Clondalkin Civic Offices. </a:t>
            </a:r>
          </a:p>
          <a:p>
            <a:pPr marL="285750" indent="-285750">
              <a:buFont typeface="Arial" panose="020B0604020202020204" pitchFamily="34" charset="0"/>
              <a:buChar char="•"/>
            </a:pPr>
            <a:r>
              <a:rPr lang="en-GB" sz="1400" dirty="0">
                <a:solidFill>
                  <a:schemeClr val="tx1"/>
                </a:solidFill>
                <a:latin typeface="SDCC Sans" pitchFamily="2" charset="0"/>
              </a:rPr>
              <a:t>12 Submissions were received </a:t>
            </a:r>
            <a:endParaRPr lang="en-IE" sz="1400" dirty="0">
              <a:solidFill>
                <a:schemeClr val="tx1"/>
              </a:solidFill>
              <a:latin typeface="SDCC Sans" pitchFamily="2" charset="0"/>
            </a:endParaRPr>
          </a:p>
          <a:p>
            <a:endParaRPr lang="en-IE" dirty="0"/>
          </a:p>
          <a:p>
            <a:endParaRPr lang="en-GB" sz="1400" dirty="0"/>
          </a:p>
          <a:p>
            <a:endParaRPr lang="en-GB" sz="1400" dirty="0"/>
          </a:p>
          <a:p>
            <a:endParaRPr lang="en-IE" sz="1400" dirty="0"/>
          </a:p>
          <a:p>
            <a:endParaRPr lang="en-IE" dirty="0"/>
          </a:p>
        </p:txBody>
      </p:sp>
    </p:spTree>
    <p:extLst>
      <p:ext uri="{BB962C8B-B14F-4D97-AF65-F5344CB8AC3E}">
        <p14:creationId xmlns:p14="http://schemas.microsoft.com/office/powerpoint/2010/main" val="2383642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E2804-6D95-E0C9-3709-3FA584260D3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BD288FF-1D16-A380-8A5D-B400B65F1124}"/>
              </a:ext>
            </a:extLst>
          </p:cNvPr>
          <p:cNvSpPr>
            <a:spLocks noGrp="1"/>
          </p:cNvSpPr>
          <p:nvPr>
            <p:ph type="body" sz="quarter" idx="10"/>
          </p:nvPr>
        </p:nvSpPr>
        <p:spPr/>
        <p:txBody>
          <a:bodyPr/>
          <a:lstStyle/>
          <a:p>
            <a:r>
              <a:rPr lang="en-US" dirty="0"/>
              <a:t>2</a:t>
            </a:r>
          </a:p>
        </p:txBody>
      </p:sp>
      <p:sp>
        <p:nvSpPr>
          <p:cNvPr id="3" name="Text Placeholder 2">
            <a:extLst>
              <a:ext uri="{FF2B5EF4-FFF2-40B4-BE49-F238E27FC236}">
                <a16:creationId xmlns:a16="http://schemas.microsoft.com/office/drawing/2014/main" id="{C361D413-5185-7630-1D9F-7478FE561101}"/>
              </a:ext>
            </a:extLst>
          </p:cNvPr>
          <p:cNvSpPr>
            <a:spLocks noGrp="1"/>
          </p:cNvSpPr>
          <p:nvPr>
            <p:ph type="body" sz="quarter" idx="11"/>
          </p:nvPr>
        </p:nvSpPr>
        <p:spPr/>
        <p:txBody>
          <a:bodyPr>
            <a:normAutofit/>
          </a:bodyPr>
          <a:lstStyle/>
          <a:p>
            <a:r>
              <a:rPr lang="en-US" dirty="0"/>
              <a:t>Clondalkin Draft Local Planning Framework</a:t>
            </a:r>
          </a:p>
        </p:txBody>
      </p:sp>
      <p:sp>
        <p:nvSpPr>
          <p:cNvPr id="4" name="Title 3">
            <a:extLst>
              <a:ext uri="{FF2B5EF4-FFF2-40B4-BE49-F238E27FC236}">
                <a16:creationId xmlns:a16="http://schemas.microsoft.com/office/drawing/2014/main" id="{F7B9B591-C26C-C77E-5C9E-9B36E29195E8}"/>
              </a:ext>
            </a:extLst>
          </p:cNvPr>
          <p:cNvSpPr>
            <a:spLocks noGrp="1"/>
          </p:cNvSpPr>
          <p:nvPr>
            <p:ph type="title"/>
          </p:nvPr>
        </p:nvSpPr>
        <p:spPr/>
        <p:txBody>
          <a:bodyPr/>
          <a:lstStyle/>
          <a:p>
            <a:r>
              <a:rPr lang="en-US" dirty="0">
                <a:latin typeface="SDCC Sans" pitchFamily="2" charset="0"/>
              </a:rPr>
              <a:t>CE Report</a:t>
            </a:r>
          </a:p>
        </p:txBody>
      </p:sp>
    </p:spTree>
    <p:extLst>
      <p:ext uri="{BB962C8B-B14F-4D97-AF65-F5344CB8AC3E}">
        <p14:creationId xmlns:p14="http://schemas.microsoft.com/office/powerpoint/2010/main" val="3805324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2B166-A6D7-8029-5D03-C62D99DD13CD}"/>
              </a:ext>
            </a:extLst>
          </p:cNvPr>
          <p:cNvSpPr>
            <a:spLocks noGrp="1"/>
          </p:cNvSpPr>
          <p:nvPr>
            <p:ph type="title"/>
          </p:nvPr>
        </p:nvSpPr>
        <p:spPr/>
        <p:txBody>
          <a:bodyPr/>
          <a:lstStyle/>
          <a:p>
            <a:r>
              <a:rPr lang="en-GB" b="1" dirty="0">
                <a:latin typeface="SDCC Sans" pitchFamily="2" charset="0"/>
              </a:rPr>
              <a:t>CE Report</a:t>
            </a:r>
            <a:endParaRPr lang="en-IE" b="1" dirty="0">
              <a:latin typeface="SDCC Sans" pitchFamily="2" charset="0"/>
            </a:endParaRPr>
          </a:p>
        </p:txBody>
      </p:sp>
      <p:sp>
        <p:nvSpPr>
          <p:cNvPr id="3" name="Text Placeholder 2">
            <a:extLst>
              <a:ext uri="{FF2B5EF4-FFF2-40B4-BE49-F238E27FC236}">
                <a16:creationId xmlns:a16="http://schemas.microsoft.com/office/drawing/2014/main" id="{95015034-BC56-3B6C-A163-28B5705B9A22}"/>
              </a:ext>
            </a:extLst>
          </p:cNvPr>
          <p:cNvSpPr>
            <a:spLocks noGrp="1"/>
          </p:cNvSpPr>
          <p:nvPr>
            <p:ph type="body" idx="1"/>
          </p:nvPr>
        </p:nvSpPr>
        <p:spPr>
          <a:xfrm>
            <a:off x="407368" y="2564904"/>
            <a:ext cx="3675573" cy="1728192"/>
          </a:xfrm>
        </p:spPr>
        <p:txBody>
          <a:bodyPr>
            <a:normAutofit/>
          </a:bodyPr>
          <a:lstStyle/>
          <a:p>
            <a:pPr marL="285750" indent="-285750" algn="l">
              <a:buFont typeface="Arial" panose="020B0604020202020204" pitchFamily="34" charset="0"/>
              <a:buChar char="•"/>
            </a:pPr>
            <a:r>
              <a:rPr lang="en-GB" sz="1400" dirty="0">
                <a:solidFill>
                  <a:schemeClr val="tx1"/>
                </a:solidFill>
                <a:latin typeface="SDCC Sans" pitchFamily="2" charset="0"/>
              </a:rPr>
              <a:t>CE Report circulated to all Councillors on Friday 13</a:t>
            </a:r>
            <a:r>
              <a:rPr lang="en-GB" sz="1400" baseline="30000" dirty="0">
                <a:solidFill>
                  <a:schemeClr val="tx1"/>
                </a:solidFill>
                <a:latin typeface="SDCC Sans" pitchFamily="2" charset="0"/>
              </a:rPr>
              <a:t>th</a:t>
            </a:r>
            <a:r>
              <a:rPr lang="en-GB" sz="1400" dirty="0">
                <a:solidFill>
                  <a:schemeClr val="tx1"/>
                </a:solidFill>
                <a:latin typeface="SDCC Sans" pitchFamily="2" charset="0"/>
              </a:rPr>
              <a:t> of February</a:t>
            </a:r>
          </a:p>
          <a:p>
            <a:pPr marL="285750" indent="-285750" algn="l">
              <a:buFont typeface="Arial" panose="020B0604020202020204" pitchFamily="34" charset="0"/>
              <a:buChar char="•"/>
            </a:pPr>
            <a:r>
              <a:rPr lang="en-GB" sz="1400" dirty="0">
                <a:solidFill>
                  <a:schemeClr val="tx1"/>
                </a:solidFill>
                <a:latin typeface="SDCC Sans" pitchFamily="2" charset="0"/>
              </a:rPr>
              <a:t>Report summarises the submissions, gives responses and indicates the CE Recommendations</a:t>
            </a:r>
            <a:endParaRPr lang="en-IE" sz="1400" dirty="0">
              <a:solidFill>
                <a:schemeClr val="tx1"/>
              </a:solidFill>
              <a:latin typeface="SDCC Sans" pitchFamily="2" charset="0"/>
            </a:endParaRPr>
          </a:p>
        </p:txBody>
      </p:sp>
      <p:pic>
        <p:nvPicPr>
          <p:cNvPr id="6" name="Picture 5">
            <a:extLst>
              <a:ext uri="{FF2B5EF4-FFF2-40B4-BE49-F238E27FC236}">
                <a16:creationId xmlns:a16="http://schemas.microsoft.com/office/drawing/2014/main" id="{2CDD0D35-0086-672C-2044-DFA6E14E94D2}"/>
              </a:ext>
            </a:extLst>
          </p:cNvPr>
          <p:cNvPicPr>
            <a:picLocks noChangeAspect="1"/>
          </p:cNvPicPr>
          <p:nvPr/>
        </p:nvPicPr>
        <p:blipFill>
          <a:blip r:embed="rId2"/>
          <a:stretch>
            <a:fillRect/>
          </a:stretch>
        </p:blipFill>
        <p:spPr>
          <a:xfrm>
            <a:off x="4332703" y="1124744"/>
            <a:ext cx="7705407" cy="5084305"/>
          </a:xfrm>
          <a:prstGeom prst="rect">
            <a:avLst/>
          </a:prstGeom>
        </p:spPr>
      </p:pic>
    </p:spTree>
    <p:extLst>
      <p:ext uri="{BB962C8B-B14F-4D97-AF65-F5344CB8AC3E}">
        <p14:creationId xmlns:p14="http://schemas.microsoft.com/office/powerpoint/2010/main" val="486417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D5D55-C173-1454-4627-7B93101D9F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FD2570-6238-37C0-4ED2-862018CF9120}"/>
              </a:ext>
            </a:extLst>
          </p:cNvPr>
          <p:cNvSpPr>
            <a:spLocks noGrp="1"/>
          </p:cNvSpPr>
          <p:nvPr>
            <p:ph type="title"/>
          </p:nvPr>
        </p:nvSpPr>
        <p:spPr>
          <a:xfrm>
            <a:off x="504471" y="471704"/>
            <a:ext cx="7103697" cy="856798"/>
          </a:xfrm>
        </p:spPr>
        <p:txBody>
          <a:bodyPr anchor="ctr">
            <a:normAutofit/>
          </a:bodyPr>
          <a:lstStyle/>
          <a:p>
            <a:r>
              <a:rPr lang="en-US" b="1" dirty="0">
                <a:latin typeface="SDCC Sans" pitchFamily="2" charset="0"/>
              </a:rPr>
              <a:t>Submissions Overview</a:t>
            </a:r>
          </a:p>
        </p:txBody>
      </p:sp>
      <p:sp>
        <p:nvSpPr>
          <p:cNvPr id="3" name="Text Placeholder 2">
            <a:extLst>
              <a:ext uri="{FF2B5EF4-FFF2-40B4-BE49-F238E27FC236}">
                <a16:creationId xmlns:a16="http://schemas.microsoft.com/office/drawing/2014/main" id="{AB03FACE-160B-6054-581B-05FB76B25012}"/>
              </a:ext>
            </a:extLst>
          </p:cNvPr>
          <p:cNvSpPr>
            <a:spLocks noGrp="1"/>
          </p:cNvSpPr>
          <p:nvPr>
            <p:ph type="body" idx="1"/>
          </p:nvPr>
        </p:nvSpPr>
        <p:spPr>
          <a:xfrm>
            <a:off x="504470" y="1577340"/>
            <a:ext cx="4871450" cy="4208255"/>
          </a:xfrm>
        </p:spPr>
        <p:txBody>
          <a:bodyPr>
            <a:normAutofit fontScale="92500" lnSpcReduction="10000"/>
          </a:bodyPr>
          <a:lstStyle/>
          <a:p>
            <a:pPr marL="285750" indent="-285750">
              <a:buFont typeface="Arial" panose="020B0604020202020204" pitchFamily="34" charset="0"/>
              <a:buChar char="•"/>
            </a:pPr>
            <a:r>
              <a:rPr lang="en-GB" sz="1600" dirty="0">
                <a:solidFill>
                  <a:schemeClr val="tx1"/>
                </a:solidFill>
                <a:latin typeface="SDCC Sans" pitchFamily="2" charset="0"/>
              </a:rPr>
              <a:t>12 submissions were received.</a:t>
            </a:r>
          </a:p>
          <a:p>
            <a:pPr marL="285750" indent="-285750">
              <a:buFont typeface="Arial" panose="020B0604020202020204" pitchFamily="34" charset="0"/>
              <a:buChar char="•"/>
            </a:pPr>
            <a:r>
              <a:rPr lang="en-GB" sz="1600" dirty="0">
                <a:solidFill>
                  <a:schemeClr val="tx1"/>
                </a:solidFill>
                <a:latin typeface="SDCC Sans" pitchFamily="2" charset="0"/>
              </a:rPr>
              <a:t>9 submissions came from organisations and 3 from individuals.</a:t>
            </a:r>
          </a:p>
          <a:p>
            <a:pPr marL="285750" indent="-285750">
              <a:buFont typeface="Arial" panose="020B0604020202020204" pitchFamily="34" charset="0"/>
              <a:buChar char="•"/>
            </a:pPr>
            <a:r>
              <a:rPr lang="en-GB" sz="1600" dirty="0">
                <a:solidFill>
                  <a:schemeClr val="tx1"/>
                </a:solidFill>
                <a:latin typeface="SDCC Sans" pitchFamily="2" charset="0"/>
              </a:rPr>
              <a:t>A large number welcome / support the proposed Material Alterations or had no observations to make.</a:t>
            </a:r>
          </a:p>
          <a:p>
            <a:pPr marL="285750" indent="-285750">
              <a:buFont typeface="Arial" panose="020B0604020202020204" pitchFamily="34" charset="0"/>
              <a:buChar char="•"/>
            </a:pPr>
            <a:r>
              <a:rPr lang="en-GB" sz="1600" dirty="0">
                <a:solidFill>
                  <a:schemeClr val="tx1"/>
                </a:solidFill>
                <a:latin typeface="SDCC Sans" pitchFamily="2" charset="0"/>
              </a:rPr>
              <a:t>OPR had no recommendations or observations and was satisfied that its one observation relating to the SFRA from the previous stage had been addressed.</a:t>
            </a:r>
          </a:p>
          <a:p>
            <a:pPr marL="285750" indent="-285750">
              <a:buFont typeface="Arial" panose="020B0604020202020204" pitchFamily="34" charset="0"/>
              <a:buChar char="•"/>
            </a:pPr>
            <a:r>
              <a:rPr lang="en-GB" sz="1600" dirty="0">
                <a:solidFill>
                  <a:schemeClr val="tx1"/>
                </a:solidFill>
                <a:latin typeface="SDCC Sans" pitchFamily="2" charset="0"/>
              </a:rPr>
              <a:t>2 submissions from individuals were misunderstandings;</a:t>
            </a:r>
          </a:p>
          <a:p>
            <a:pPr marL="562996" lvl="1" indent="-285750">
              <a:buFont typeface="Courier New" panose="02070309020205020404" pitchFamily="49" charset="0"/>
              <a:buChar char="o"/>
            </a:pPr>
            <a:r>
              <a:rPr lang="en-GB" sz="1595" dirty="0">
                <a:solidFill>
                  <a:schemeClr val="tx1"/>
                </a:solidFill>
                <a:latin typeface="SDCC Sans" pitchFamily="2" charset="0"/>
              </a:rPr>
              <a:t>One relating to vehicular access on the Ninth Lock Framework Site.</a:t>
            </a:r>
          </a:p>
          <a:p>
            <a:pPr marL="562996" lvl="1" indent="-285750">
              <a:buFont typeface="Courier New" panose="02070309020205020404" pitchFamily="49" charset="0"/>
              <a:buChar char="o"/>
            </a:pPr>
            <a:r>
              <a:rPr lang="en-GB" sz="1595" dirty="0">
                <a:solidFill>
                  <a:schemeClr val="tx1"/>
                </a:solidFill>
                <a:latin typeface="SDCC Sans" pitchFamily="2" charset="0"/>
              </a:rPr>
              <a:t>One relating to the downgrading of language in relation to safe routes to school.</a:t>
            </a:r>
            <a:endParaRPr lang="en-US" sz="1595" dirty="0">
              <a:solidFill>
                <a:schemeClr val="tx1"/>
              </a:solidFill>
              <a:latin typeface="SDCC Sans" pitchFamily="2" charset="0"/>
            </a:endParaRPr>
          </a:p>
          <a:p>
            <a:pPr marL="285750" indent="-285750">
              <a:buFont typeface="Arial" panose="020B0604020202020204" pitchFamily="34" charset="0"/>
              <a:buChar char="•"/>
            </a:pPr>
            <a:endParaRPr lang="en-US" dirty="0"/>
          </a:p>
        </p:txBody>
      </p:sp>
      <p:graphicFrame>
        <p:nvGraphicFramePr>
          <p:cNvPr id="6" name="Table 5">
            <a:extLst>
              <a:ext uri="{FF2B5EF4-FFF2-40B4-BE49-F238E27FC236}">
                <a16:creationId xmlns:a16="http://schemas.microsoft.com/office/drawing/2014/main" id="{5A2CC819-8FCD-E12C-A6C0-7A67F142458A}"/>
              </a:ext>
            </a:extLst>
          </p:cNvPr>
          <p:cNvGraphicFramePr>
            <a:graphicFrameLocks noGrp="1"/>
          </p:cNvGraphicFramePr>
          <p:nvPr>
            <p:extLst>
              <p:ext uri="{D42A27DB-BD31-4B8C-83A1-F6EECF244321}">
                <p14:modId xmlns:p14="http://schemas.microsoft.com/office/powerpoint/2010/main" val="2948105298"/>
              </p:ext>
            </p:extLst>
          </p:nvPr>
        </p:nvGraphicFramePr>
        <p:xfrm>
          <a:off x="5951984" y="1124744"/>
          <a:ext cx="5832649" cy="4824538"/>
        </p:xfrm>
        <a:graphic>
          <a:graphicData uri="http://schemas.openxmlformats.org/drawingml/2006/table">
            <a:tbl>
              <a:tblPr firstRow="1" firstCol="1" lastRow="1" lastCol="1" bandRow="1" bandCol="1"/>
              <a:tblGrid>
                <a:gridCol w="1650396">
                  <a:extLst>
                    <a:ext uri="{9D8B030D-6E8A-4147-A177-3AD203B41FA5}">
                      <a16:colId xmlns:a16="http://schemas.microsoft.com/office/drawing/2014/main" val="266233860"/>
                    </a:ext>
                  </a:extLst>
                </a:gridCol>
                <a:gridCol w="2238252">
                  <a:extLst>
                    <a:ext uri="{9D8B030D-6E8A-4147-A177-3AD203B41FA5}">
                      <a16:colId xmlns:a16="http://schemas.microsoft.com/office/drawing/2014/main" val="935391563"/>
                    </a:ext>
                  </a:extLst>
                </a:gridCol>
                <a:gridCol w="1944001">
                  <a:extLst>
                    <a:ext uri="{9D8B030D-6E8A-4147-A177-3AD203B41FA5}">
                      <a16:colId xmlns:a16="http://schemas.microsoft.com/office/drawing/2014/main" val="683646662"/>
                    </a:ext>
                  </a:extLst>
                </a:gridCol>
              </a:tblGrid>
              <a:tr h="357672">
                <a:tc>
                  <a:txBody>
                    <a:bodyPr/>
                    <a:lstStyle/>
                    <a:p>
                      <a:pPr marL="71120">
                        <a:buNone/>
                      </a:pPr>
                      <a:r>
                        <a:rPr lang="en-GB" sz="1000" b="1" spc="-10">
                          <a:solidFill>
                            <a:srgbClr val="FFFFFF"/>
                          </a:solidFill>
                          <a:effectLst/>
                          <a:latin typeface="SDCC Sans" pitchFamily="2" charset="0"/>
                          <a:ea typeface="SDCC Sans" pitchFamily="2" charset="0"/>
                          <a:cs typeface="SDCC Sans" pitchFamily="2" charset="0"/>
                        </a:rPr>
                        <a:t>Submission</a:t>
                      </a:r>
                      <a:endParaRPr lang="en-IE" sz="1000">
                        <a:effectLst/>
                        <a:latin typeface="SDCC Sans" pitchFamily="2" charset="0"/>
                        <a:ea typeface="SDCC Sans" pitchFamily="2" charset="0"/>
                        <a:cs typeface="SDCC Sans" pitchFamily="2"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solidFill>
                      <a:srgbClr val="032FE2"/>
                    </a:solidFill>
                  </a:tcPr>
                </a:tc>
                <a:tc>
                  <a:txBody>
                    <a:bodyPr/>
                    <a:lstStyle/>
                    <a:p>
                      <a:pPr marL="71120">
                        <a:buNone/>
                      </a:pPr>
                      <a:r>
                        <a:rPr lang="en-GB" sz="1000" b="1" spc="-10">
                          <a:solidFill>
                            <a:srgbClr val="FFFFFF"/>
                          </a:solidFill>
                          <a:effectLst/>
                          <a:latin typeface="SDCC Sans" pitchFamily="2" charset="0"/>
                          <a:ea typeface="SDCC Sans" pitchFamily="2" charset="0"/>
                          <a:cs typeface="SDCC Sans" pitchFamily="2" charset="0"/>
                        </a:rPr>
                        <a:t>Author</a:t>
                      </a:r>
                      <a:endParaRPr lang="en-IE" sz="1000">
                        <a:effectLst/>
                        <a:latin typeface="SDCC Sans" pitchFamily="2" charset="0"/>
                        <a:ea typeface="SDCC Sans" pitchFamily="2" charset="0"/>
                        <a:cs typeface="SDCC Sans" pitchFamily="2"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solidFill>
                      <a:srgbClr val="032FE2"/>
                    </a:solidFill>
                  </a:tcPr>
                </a:tc>
                <a:tc>
                  <a:txBody>
                    <a:bodyPr/>
                    <a:lstStyle/>
                    <a:p>
                      <a:pPr marL="71755">
                        <a:buNone/>
                      </a:pPr>
                      <a:r>
                        <a:rPr lang="en-GB" sz="1000" b="1" spc="-20">
                          <a:solidFill>
                            <a:srgbClr val="FFFFFF"/>
                          </a:solidFill>
                          <a:effectLst/>
                          <a:latin typeface="SDCC Sans" pitchFamily="2" charset="0"/>
                          <a:ea typeface="SDCC Sans" pitchFamily="2" charset="0"/>
                          <a:cs typeface="SDCC Sans" pitchFamily="2" charset="0"/>
                        </a:rPr>
                        <a:t>Type</a:t>
                      </a:r>
                      <a:endParaRPr lang="en-IE" sz="1000">
                        <a:effectLst/>
                        <a:latin typeface="SDCC Sans" pitchFamily="2" charset="0"/>
                        <a:ea typeface="SDCC Sans" pitchFamily="2" charset="0"/>
                        <a:cs typeface="SDCC Sans" pitchFamily="2"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solidFill>
                      <a:srgbClr val="032FE2"/>
                    </a:solidFill>
                  </a:tcPr>
                </a:tc>
                <a:extLst>
                  <a:ext uri="{0D108BD9-81ED-4DB2-BD59-A6C34878D82A}">
                    <a16:rowId xmlns:a16="http://schemas.microsoft.com/office/drawing/2014/main" val="4043515278"/>
                  </a:ext>
                </a:extLst>
              </a:tr>
              <a:tr h="532474">
                <a:tc>
                  <a:txBody>
                    <a:bodyPr/>
                    <a:lstStyle/>
                    <a:p>
                      <a:pPr marL="5715">
                        <a:buNone/>
                      </a:pPr>
                      <a:r>
                        <a:rPr lang="en-GB" sz="1000" b="1" u="sng">
                          <a:solidFill>
                            <a:srgbClr val="0000FF"/>
                          </a:solidFill>
                          <a:effectLst/>
                          <a:latin typeface="SDCC Sans" pitchFamily="2" charset="0"/>
                          <a:ea typeface="SDCC Sans" pitchFamily="2" charset="0"/>
                          <a:cs typeface="SDCC Sans" pitchFamily="2" charset="0"/>
                          <a:hlinkClick r:id="rId2"/>
                        </a:rPr>
                        <a:t>SD-C396-1</a:t>
                      </a:r>
                      <a:r>
                        <a:rPr lang="en-GB" sz="1000" b="1">
                          <a:effectLst/>
                          <a:latin typeface="SDCC Sans" pitchFamily="2" charset="0"/>
                          <a:ea typeface="SDCC Sans" pitchFamily="2" charset="0"/>
                          <a:cs typeface="SDCC Sans" pitchFamily="2" charset="0"/>
                        </a:rPr>
                        <a:t> </a:t>
                      </a:r>
                      <a:endParaRPr lang="en-IE" sz="1000">
                        <a:effectLst/>
                        <a:latin typeface="SDCC Sans" pitchFamily="2" charset="0"/>
                        <a:ea typeface="SDCC Sans" pitchFamily="2" charset="0"/>
                        <a:cs typeface="SDCC Sans" pitchFamily="2"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5715">
                        <a:buNone/>
                      </a:pPr>
                      <a:r>
                        <a:rPr lang="en-GB" sz="1000" spc="-10">
                          <a:solidFill>
                            <a:srgbClr val="000000"/>
                          </a:solidFill>
                          <a:effectLst/>
                          <a:latin typeface="SDCC Sans" pitchFamily="2" charset="0"/>
                          <a:ea typeface="SDCC Sans" pitchFamily="2" charset="0"/>
                          <a:cs typeface="SDCC Sans" pitchFamily="2" charset="0"/>
                        </a:rPr>
                        <a:t>Tara Horigan on behalf of the Health and Safety Authority (HSA)</a:t>
                      </a:r>
                      <a:endParaRPr lang="en-IE" sz="1000">
                        <a:effectLst/>
                        <a:latin typeface="SDCC Sans" pitchFamily="2" charset="0"/>
                        <a:ea typeface="SDCC Sans" pitchFamily="2" charset="0"/>
                        <a:cs typeface="SDCC Sans" pitchFamily="2"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5715">
                        <a:buNone/>
                      </a:pPr>
                      <a:r>
                        <a:rPr lang="en-GB" sz="1000" spc="-20">
                          <a:solidFill>
                            <a:srgbClr val="000000"/>
                          </a:solidFill>
                          <a:effectLst/>
                          <a:latin typeface="SDCC Sans" pitchFamily="2" charset="0"/>
                          <a:ea typeface="SDCC Sans" pitchFamily="2" charset="0"/>
                          <a:cs typeface="SDCC Sans" pitchFamily="2" charset="0"/>
                        </a:rPr>
                        <a:t>Individual / Organisation</a:t>
                      </a:r>
                      <a:endParaRPr lang="en-IE" sz="1000">
                        <a:effectLst/>
                        <a:latin typeface="SDCC Sans" pitchFamily="2" charset="0"/>
                        <a:ea typeface="SDCC Sans" pitchFamily="2" charset="0"/>
                        <a:cs typeface="SDCC Sans" pitchFamily="2"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71617551"/>
                  </a:ext>
                </a:extLst>
              </a:tr>
              <a:tr h="357672">
                <a:tc>
                  <a:txBody>
                    <a:bodyPr/>
                    <a:lstStyle/>
                    <a:p>
                      <a:pPr marL="5715">
                        <a:buNone/>
                      </a:pPr>
                      <a:r>
                        <a:rPr lang="en-GB" sz="1000" b="1" u="sng" spc="-10">
                          <a:solidFill>
                            <a:srgbClr val="0000FF"/>
                          </a:solidFill>
                          <a:effectLst/>
                          <a:latin typeface="SDCC Sans" pitchFamily="2" charset="0"/>
                          <a:ea typeface="SDCC Sans" pitchFamily="2" charset="0"/>
                          <a:cs typeface="SDCC Sans" pitchFamily="2" charset="0"/>
                          <a:hlinkClick r:id="rId3"/>
                        </a:rPr>
                        <a:t>SD-C396-2</a:t>
                      </a:r>
                      <a:endParaRPr lang="en-IE" sz="1000">
                        <a:effectLst/>
                        <a:latin typeface="SDCC Sans" pitchFamily="2" charset="0"/>
                        <a:ea typeface="SDCC Sans" pitchFamily="2" charset="0"/>
                        <a:cs typeface="SDCC Sans" pitchFamily="2"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5715">
                        <a:buNone/>
                      </a:pPr>
                      <a:r>
                        <a:rPr lang="en-GB" sz="1000" spc="-10">
                          <a:solidFill>
                            <a:srgbClr val="000000"/>
                          </a:solidFill>
                          <a:effectLst/>
                          <a:latin typeface="SDCC Sans" pitchFamily="2" charset="0"/>
                          <a:ea typeface="SDCC Sans" pitchFamily="2" charset="0"/>
                          <a:cs typeface="SDCC Sans" pitchFamily="2" charset="0"/>
                        </a:rPr>
                        <a:t>James O’Brien</a:t>
                      </a:r>
                      <a:endParaRPr lang="en-IE" sz="1000">
                        <a:effectLst/>
                        <a:latin typeface="SDCC Sans" pitchFamily="2" charset="0"/>
                        <a:ea typeface="SDCC Sans" pitchFamily="2" charset="0"/>
                        <a:cs typeface="SDCC Sans" pitchFamily="2"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5715">
                        <a:buNone/>
                      </a:pPr>
                      <a:r>
                        <a:rPr lang="en-GB" sz="1000" spc="-20">
                          <a:solidFill>
                            <a:srgbClr val="000000"/>
                          </a:solidFill>
                          <a:effectLst/>
                          <a:latin typeface="SDCC Sans" pitchFamily="2" charset="0"/>
                          <a:ea typeface="SDCC Sans" pitchFamily="2" charset="0"/>
                          <a:cs typeface="SDCC Sans" pitchFamily="2" charset="0"/>
                        </a:rPr>
                        <a:t>Individual</a:t>
                      </a:r>
                      <a:endParaRPr lang="en-IE" sz="1000">
                        <a:effectLst/>
                        <a:latin typeface="SDCC Sans" pitchFamily="2" charset="0"/>
                        <a:ea typeface="SDCC Sans" pitchFamily="2" charset="0"/>
                        <a:cs typeface="SDCC Sans" pitchFamily="2"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3636997"/>
                  </a:ext>
                </a:extLst>
              </a:tr>
              <a:tr h="357672">
                <a:tc>
                  <a:txBody>
                    <a:bodyPr/>
                    <a:lstStyle/>
                    <a:p>
                      <a:pPr marL="5715">
                        <a:buNone/>
                      </a:pPr>
                      <a:r>
                        <a:rPr lang="en-GB" sz="1000" b="1" u="sng" spc="-10">
                          <a:solidFill>
                            <a:srgbClr val="0000FF"/>
                          </a:solidFill>
                          <a:effectLst/>
                          <a:latin typeface="SDCC Sans" pitchFamily="2" charset="0"/>
                          <a:ea typeface="SDCC Sans" pitchFamily="2" charset="0"/>
                          <a:cs typeface="SDCC Sans" pitchFamily="2" charset="0"/>
                          <a:hlinkClick r:id="rId4"/>
                        </a:rPr>
                        <a:t>SD-C396-3</a:t>
                      </a:r>
                      <a:endParaRPr lang="en-IE" sz="1000">
                        <a:effectLst/>
                        <a:latin typeface="SDCC Sans" pitchFamily="2" charset="0"/>
                        <a:ea typeface="SDCC Sans" pitchFamily="2" charset="0"/>
                        <a:cs typeface="SDCC Sans" pitchFamily="2"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5715">
                        <a:buNone/>
                      </a:pPr>
                      <a:r>
                        <a:rPr lang="en-GB" sz="1000" spc="-10">
                          <a:solidFill>
                            <a:srgbClr val="000000"/>
                          </a:solidFill>
                          <a:effectLst/>
                          <a:latin typeface="SDCC Sans" pitchFamily="2" charset="0"/>
                          <a:ea typeface="SDCC Sans" pitchFamily="2" charset="0"/>
                          <a:cs typeface="SDCC Sans" pitchFamily="2" charset="0"/>
                        </a:rPr>
                        <a:t>Jessica Keogh</a:t>
                      </a:r>
                      <a:endParaRPr lang="en-IE" sz="1000">
                        <a:effectLst/>
                        <a:latin typeface="SDCC Sans" pitchFamily="2" charset="0"/>
                        <a:ea typeface="SDCC Sans" pitchFamily="2" charset="0"/>
                        <a:cs typeface="SDCC Sans" pitchFamily="2"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5715">
                        <a:buNone/>
                      </a:pPr>
                      <a:r>
                        <a:rPr lang="en-GB" sz="1000" spc="-20">
                          <a:solidFill>
                            <a:srgbClr val="000000"/>
                          </a:solidFill>
                          <a:effectLst/>
                          <a:latin typeface="SDCC Sans" pitchFamily="2" charset="0"/>
                          <a:ea typeface="SDCC Sans" pitchFamily="2" charset="0"/>
                          <a:cs typeface="SDCC Sans" pitchFamily="2" charset="0"/>
                        </a:rPr>
                        <a:t>Individual</a:t>
                      </a:r>
                      <a:endParaRPr lang="en-IE" sz="1000">
                        <a:effectLst/>
                        <a:latin typeface="SDCC Sans" pitchFamily="2" charset="0"/>
                        <a:ea typeface="SDCC Sans" pitchFamily="2" charset="0"/>
                        <a:cs typeface="SDCC Sans" pitchFamily="2"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98168321"/>
                  </a:ext>
                </a:extLst>
              </a:tr>
              <a:tr h="357672">
                <a:tc>
                  <a:txBody>
                    <a:bodyPr/>
                    <a:lstStyle/>
                    <a:p>
                      <a:pPr marL="5715">
                        <a:buNone/>
                      </a:pPr>
                      <a:r>
                        <a:rPr lang="en-GB" sz="1000" b="1" u="sng" spc="-10">
                          <a:solidFill>
                            <a:srgbClr val="0000FF"/>
                          </a:solidFill>
                          <a:effectLst/>
                          <a:latin typeface="SDCC Sans" pitchFamily="2" charset="0"/>
                          <a:ea typeface="SDCC Sans" pitchFamily="2" charset="0"/>
                          <a:cs typeface="SDCC Sans" pitchFamily="2" charset="0"/>
                          <a:hlinkClick r:id="rId5"/>
                        </a:rPr>
                        <a:t>SD-C396-4</a:t>
                      </a:r>
                      <a:endParaRPr lang="en-IE" sz="1000">
                        <a:effectLst/>
                        <a:latin typeface="SDCC Sans" pitchFamily="2" charset="0"/>
                        <a:ea typeface="SDCC Sans" pitchFamily="2" charset="0"/>
                        <a:cs typeface="SDCC Sans" pitchFamily="2"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5715">
                        <a:buNone/>
                      </a:pPr>
                      <a:r>
                        <a:rPr lang="en-GB" sz="1000" spc="-10">
                          <a:solidFill>
                            <a:srgbClr val="000000"/>
                          </a:solidFill>
                          <a:effectLst/>
                          <a:latin typeface="SDCC Sans" pitchFamily="2" charset="0"/>
                          <a:ea typeface="SDCC Sans" pitchFamily="2" charset="0"/>
                          <a:cs typeface="SDCC Sans" pitchFamily="2" charset="0"/>
                        </a:rPr>
                        <a:t>Bea B</a:t>
                      </a:r>
                      <a:endParaRPr lang="en-IE" sz="1000">
                        <a:effectLst/>
                        <a:latin typeface="SDCC Sans" pitchFamily="2" charset="0"/>
                        <a:ea typeface="SDCC Sans" pitchFamily="2" charset="0"/>
                        <a:cs typeface="SDCC Sans" pitchFamily="2"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5715">
                        <a:buNone/>
                      </a:pPr>
                      <a:r>
                        <a:rPr lang="en-GB" sz="1000" spc="-20">
                          <a:solidFill>
                            <a:srgbClr val="000000"/>
                          </a:solidFill>
                          <a:effectLst/>
                          <a:latin typeface="SDCC Sans" pitchFamily="2" charset="0"/>
                          <a:ea typeface="SDCC Sans" pitchFamily="2" charset="0"/>
                          <a:cs typeface="SDCC Sans" pitchFamily="2" charset="0"/>
                        </a:rPr>
                        <a:t>Individual</a:t>
                      </a:r>
                      <a:endParaRPr lang="en-IE" sz="1000">
                        <a:effectLst/>
                        <a:latin typeface="SDCC Sans" pitchFamily="2" charset="0"/>
                        <a:ea typeface="SDCC Sans" pitchFamily="2" charset="0"/>
                        <a:cs typeface="SDCC Sans" pitchFamily="2"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16981598"/>
                  </a:ext>
                </a:extLst>
              </a:tr>
              <a:tr h="357672">
                <a:tc>
                  <a:txBody>
                    <a:bodyPr/>
                    <a:lstStyle/>
                    <a:p>
                      <a:pPr marL="5715">
                        <a:buNone/>
                      </a:pPr>
                      <a:r>
                        <a:rPr lang="en-GB" sz="1000" b="1" u="sng" spc="-10">
                          <a:solidFill>
                            <a:srgbClr val="0000FF"/>
                          </a:solidFill>
                          <a:effectLst/>
                          <a:latin typeface="SDCC Sans" pitchFamily="2" charset="0"/>
                          <a:ea typeface="SDCC Sans" pitchFamily="2" charset="0"/>
                          <a:cs typeface="SDCC Sans" pitchFamily="2" charset="0"/>
                          <a:hlinkClick r:id="rId6"/>
                        </a:rPr>
                        <a:t>SD-C396-5</a:t>
                      </a:r>
                      <a:endParaRPr lang="en-IE" sz="1000">
                        <a:effectLst/>
                        <a:latin typeface="SDCC Sans" pitchFamily="2" charset="0"/>
                        <a:ea typeface="SDCC Sans" pitchFamily="2" charset="0"/>
                        <a:cs typeface="SDCC Sans" pitchFamily="2"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5715">
                        <a:buNone/>
                      </a:pPr>
                      <a:r>
                        <a:rPr lang="en-GB" sz="1000" spc="-10">
                          <a:solidFill>
                            <a:srgbClr val="000000"/>
                          </a:solidFill>
                          <a:effectLst/>
                          <a:latin typeface="SDCC Sans" pitchFamily="2" charset="0"/>
                          <a:ea typeface="SDCC Sans" pitchFamily="2" charset="0"/>
                          <a:cs typeface="SDCC Sans" pitchFamily="2" charset="0"/>
                        </a:rPr>
                        <a:t>National Transport Authority (NTA)</a:t>
                      </a:r>
                      <a:endParaRPr lang="en-IE" sz="1000">
                        <a:effectLst/>
                        <a:latin typeface="SDCC Sans" pitchFamily="2" charset="0"/>
                        <a:ea typeface="SDCC Sans" pitchFamily="2" charset="0"/>
                        <a:cs typeface="SDCC Sans" pitchFamily="2"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5715">
                        <a:buNone/>
                      </a:pPr>
                      <a:r>
                        <a:rPr lang="en-GB" sz="1000" spc="-20">
                          <a:solidFill>
                            <a:srgbClr val="000000"/>
                          </a:solidFill>
                          <a:effectLst/>
                          <a:latin typeface="SDCC Sans" pitchFamily="2" charset="0"/>
                          <a:ea typeface="SDCC Sans" pitchFamily="2" charset="0"/>
                          <a:cs typeface="SDCC Sans" pitchFamily="2" charset="0"/>
                        </a:rPr>
                        <a:t>Organisation</a:t>
                      </a:r>
                      <a:endParaRPr lang="en-IE" sz="1000">
                        <a:effectLst/>
                        <a:latin typeface="SDCC Sans" pitchFamily="2" charset="0"/>
                        <a:ea typeface="SDCC Sans" pitchFamily="2" charset="0"/>
                        <a:cs typeface="SDCC Sans" pitchFamily="2"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62777965"/>
                  </a:ext>
                </a:extLst>
              </a:tr>
              <a:tr h="357672">
                <a:tc>
                  <a:txBody>
                    <a:bodyPr/>
                    <a:lstStyle/>
                    <a:p>
                      <a:pPr marL="5715">
                        <a:buNone/>
                      </a:pPr>
                      <a:r>
                        <a:rPr lang="en-GB" sz="1000" b="1" u="sng" spc="-10">
                          <a:solidFill>
                            <a:srgbClr val="0000FF"/>
                          </a:solidFill>
                          <a:effectLst/>
                          <a:latin typeface="SDCC Sans" pitchFamily="2" charset="0"/>
                          <a:ea typeface="SDCC Sans" pitchFamily="2" charset="0"/>
                          <a:cs typeface="SDCC Sans" pitchFamily="2" charset="0"/>
                          <a:hlinkClick r:id="rId7"/>
                        </a:rPr>
                        <a:t>SD-C396-6</a:t>
                      </a:r>
                      <a:endParaRPr lang="en-IE" sz="1000">
                        <a:effectLst/>
                        <a:latin typeface="SDCC Sans" pitchFamily="2" charset="0"/>
                        <a:ea typeface="SDCC Sans" pitchFamily="2" charset="0"/>
                        <a:cs typeface="SDCC Sans" pitchFamily="2"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5715">
                        <a:buNone/>
                      </a:pPr>
                      <a:r>
                        <a:rPr lang="en-GB" sz="1000" spc="-10">
                          <a:solidFill>
                            <a:srgbClr val="000000"/>
                          </a:solidFill>
                          <a:effectLst/>
                          <a:latin typeface="SDCC Sans" pitchFamily="2" charset="0"/>
                          <a:ea typeface="SDCC Sans" pitchFamily="2" charset="0"/>
                          <a:cs typeface="SDCC Sans" pitchFamily="2" charset="0"/>
                        </a:rPr>
                        <a:t>Office of Public Works (OPW)</a:t>
                      </a:r>
                      <a:endParaRPr lang="en-IE" sz="1000">
                        <a:effectLst/>
                        <a:latin typeface="SDCC Sans" pitchFamily="2" charset="0"/>
                        <a:ea typeface="SDCC Sans" pitchFamily="2" charset="0"/>
                        <a:cs typeface="SDCC Sans" pitchFamily="2"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5715">
                        <a:buNone/>
                      </a:pPr>
                      <a:r>
                        <a:rPr lang="en-GB" sz="1000" spc="-20">
                          <a:solidFill>
                            <a:srgbClr val="000000"/>
                          </a:solidFill>
                          <a:effectLst/>
                          <a:latin typeface="SDCC Sans" pitchFamily="2" charset="0"/>
                          <a:ea typeface="SDCC Sans" pitchFamily="2" charset="0"/>
                          <a:cs typeface="SDCC Sans" pitchFamily="2" charset="0"/>
                        </a:rPr>
                        <a:t>Organisation</a:t>
                      </a:r>
                      <a:endParaRPr lang="en-IE" sz="1000">
                        <a:effectLst/>
                        <a:latin typeface="SDCC Sans" pitchFamily="2" charset="0"/>
                        <a:ea typeface="SDCC Sans" pitchFamily="2" charset="0"/>
                        <a:cs typeface="SDCC Sans" pitchFamily="2"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1467019"/>
                  </a:ext>
                </a:extLst>
              </a:tr>
              <a:tr h="357672">
                <a:tc>
                  <a:txBody>
                    <a:bodyPr/>
                    <a:lstStyle/>
                    <a:p>
                      <a:pPr marL="5715">
                        <a:buNone/>
                      </a:pPr>
                      <a:r>
                        <a:rPr lang="en-GB" sz="1000" b="1" u="sng" spc="-10">
                          <a:solidFill>
                            <a:srgbClr val="0000FF"/>
                          </a:solidFill>
                          <a:effectLst/>
                          <a:latin typeface="SDCC Sans" pitchFamily="2" charset="0"/>
                          <a:ea typeface="SDCC Sans" pitchFamily="2" charset="0"/>
                          <a:cs typeface="SDCC Sans" pitchFamily="2" charset="0"/>
                          <a:hlinkClick r:id="rId8"/>
                        </a:rPr>
                        <a:t>SD-C396-7</a:t>
                      </a:r>
                      <a:endParaRPr lang="en-IE" sz="1000">
                        <a:effectLst/>
                        <a:latin typeface="SDCC Sans" pitchFamily="2" charset="0"/>
                        <a:ea typeface="SDCC Sans" pitchFamily="2" charset="0"/>
                        <a:cs typeface="SDCC Sans" pitchFamily="2"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5715">
                        <a:buNone/>
                      </a:pPr>
                      <a:r>
                        <a:rPr lang="en-GB" sz="1000" spc="-10">
                          <a:solidFill>
                            <a:srgbClr val="000000"/>
                          </a:solidFill>
                          <a:effectLst/>
                          <a:latin typeface="SDCC Sans" pitchFamily="2" charset="0"/>
                          <a:ea typeface="SDCC Sans" pitchFamily="2" charset="0"/>
                          <a:cs typeface="SDCC Sans" pitchFamily="2" charset="0"/>
                        </a:rPr>
                        <a:t>Department of Education and Youth (DoEY)</a:t>
                      </a:r>
                      <a:endParaRPr lang="en-IE" sz="1000">
                        <a:effectLst/>
                        <a:latin typeface="SDCC Sans" pitchFamily="2" charset="0"/>
                        <a:ea typeface="SDCC Sans" pitchFamily="2" charset="0"/>
                        <a:cs typeface="SDCC Sans" pitchFamily="2"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5715">
                        <a:buNone/>
                      </a:pPr>
                      <a:r>
                        <a:rPr lang="en-GB" sz="1000" spc="-20">
                          <a:solidFill>
                            <a:srgbClr val="000000"/>
                          </a:solidFill>
                          <a:effectLst/>
                          <a:latin typeface="SDCC Sans" pitchFamily="2" charset="0"/>
                          <a:ea typeface="SDCC Sans" pitchFamily="2" charset="0"/>
                          <a:cs typeface="SDCC Sans" pitchFamily="2" charset="0"/>
                        </a:rPr>
                        <a:t>Organisation</a:t>
                      </a:r>
                      <a:endParaRPr lang="en-IE" sz="1000">
                        <a:effectLst/>
                        <a:latin typeface="SDCC Sans" pitchFamily="2" charset="0"/>
                        <a:ea typeface="SDCC Sans" pitchFamily="2" charset="0"/>
                        <a:cs typeface="SDCC Sans" pitchFamily="2"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3028505"/>
                  </a:ext>
                </a:extLst>
              </a:tr>
              <a:tr h="357672">
                <a:tc>
                  <a:txBody>
                    <a:bodyPr/>
                    <a:lstStyle/>
                    <a:p>
                      <a:pPr marL="5715">
                        <a:buNone/>
                      </a:pPr>
                      <a:r>
                        <a:rPr lang="en-GB" sz="1000" b="1" u="sng" spc="-10">
                          <a:solidFill>
                            <a:srgbClr val="0000FF"/>
                          </a:solidFill>
                          <a:effectLst/>
                          <a:latin typeface="SDCC Sans" pitchFamily="2" charset="0"/>
                          <a:ea typeface="SDCC Sans" pitchFamily="2" charset="0"/>
                          <a:cs typeface="SDCC Sans" pitchFamily="2" charset="0"/>
                          <a:hlinkClick r:id="rId9"/>
                        </a:rPr>
                        <a:t>SD-C396-8</a:t>
                      </a:r>
                      <a:endParaRPr lang="en-IE" sz="1000">
                        <a:effectLst/>
                        <a:latin typeface="SDCC Sans" pitchFamily="2" charset="0"/>
                        <a:ea typeface="SDCC Sans" pitchFamily="2" charset="0"/>
                        <a:cs typeface="SDCC Sans" pitchFamily="2"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5715">
                        <a:buNone/>
                      </a:pPr>
                      <a:r>
                        <a:rPr lang="en-GB" sz="1000" spc="-10">
                          <a:solidFill>
                            <a:srgbClr val="000000"/>
                          </a:solidFill>
                          <a:effectLst/>
                          <a:latin typeface="SDCC Sans" pitchFamily="2" charset="0"/>
                          <a:ea typeface="SDCC Sans" pitchFamily="2" charset="0"/>
                          <a:cs typeface="SDCC Sans" pitchFamily="2" charset="0"/>
                        </a:rPr>
                        <a:t>Environmental Protection Agency (EPA)</a:t>
                      </a:r>
                      <a:endParaRPr lang="en-IE" sz="1000">
                        <a:effectLst/>
                        <a:latin typeface="SDCC Sans" pitchFamily="2" charset="0"/>
                        <a:ea typeface="SDCC Sans" pitchFamily="2" charset="0"/>
                        <a:cs typeface="SDCC Sans" pitchFamily="2"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5715">
                        <a:buNone/>
                      </a:pPr>
                      <a:r>
                        <a:rPr lang="en-GB" sz="1000" spc="-20">
                          <a:solidFill>
                            <a:srgbClr val="000000"/>
                          </a:solidFill>
                          <a:effectLst/>
                          <a:latin typeface="SDCC Sans" pitchFamily="2" charset="0"/>
                          <a:ea typeface="SDCC Sans" pitchFamily="2" charset="0"/>
                          <a:cs typeface="SDCC Sans" pitchFamily="2" charset="0"/>
                        </a:rPr>
                        <a:t>Organisation</a:t>
                      </a:r>
                      <a:endParaRPr lang="en-IE" sz="1000">
                        <a:effectLst/>
                        <a:latin typeface="SDCC Sans" pitchFamily="2" charset="0"/>
                        <a:ea typeface="SDCC Sans" pitchFamily="2" charset="0"/>
                        <a:cs typeface="SDCC Sans" pitchFamily="2"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51401516"/>
                  </a:ext>
                </a:extLst>
              </a:tr>
              <a:tr h="357672">
                <a:tc>
                  <a:txBody>
                    <a:bodyPr/>
                    <a:lstStyle/>
                    <a:p>
                      <a:pPr marL="5715">
                        <a:buNone/>
                      </a:pPr>
                      <a:r>
                        <a:rPr lang="en-GB" sz="1000" b="1" u="sng" spc="-10">
                          <a:solidFill>
                            <a:srgbClr val="0000FF"/>
                          </a:solidFill>
                          <a:effectLst/>
                          <a:latin typeface="SDCC Sans" pitchFamily="2" charset="0"/>
                          <a:ea typeface="SDCC Sans" pitchFamily="2" charset="0"/>
                          <a:cs typeface="SDCC Sans" pitchFamily="2" charset="0"/>
                          <a:hlinkClick r:id="rId10"/>
                        </a:rPr>
                        <a:t>SD-C396-9</a:t>
                      </a:r>
                      <a:endParaRPr lang="en-IE" sz="1000">
                        <a:effectLst/>
                        <a:latin typeface="SDCC Sans" pitchFamily="2" charset="0"/>
                        <a:ea typeface="SDCC Sans" pitchFamily="2" charset="0"/>
                        <a:cs typeface="SDCC Sans" pitchFamily="2"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5715">
                        <a:buNone/>
                      </a:pPr>
                      <a:r>
                        <a:rPr lang="en-GB" sz="1000" spc="-10">
                          <a:solidFill>
                            <a:srgbClr val="000000"/>
                          </a:solidFill>
                          <a:effectLst/>
                          <a:latin typeface="SDCC Sans" pitchFamily="2" charset="0"/>
                          <a:ea typeface="SDCC Sans" pitchFamily="2" charset="0"/>
                          <a:cs typeface="SDCC Sans" pitchFamily="2" charset="0"/>
                        </a:rPr>
                        <a:t>Office of the Planning Regulator (OPR)</a:t>
                      </a:r>
                      <a:endParaRPr lang="en-IE" sz="1000">
                        <a:effectLst/>
                        <a:latin typeface="SDCC Sans" pitchFamily="2" charset="0"/>
                        <a:ea typeface="SDCC Sans" pitchFamily="2" charset="0"/>
                        <a:cs typeface="SDCC Sans" pitchFamily="2"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5715">
                        <a:buNone/>
                      </a:pPr>
                      <a:r>
                        <a:rPr lang="en-GB" sz="1000" spc="-20">
                          <a:solidFill>
                            <a:srgbClr val="000000"/>
                          </a:solidFill>
                          <a:effectLst/>
                          <a:latin typeface="SDCC Sans" pitchFamily="2" charset="0"/>
                          <a:ea typeface="SDCC Sans" pitchFamily="2" charset="0"/>
                          <a:cs typeface="SDCC Sans" pitchFamily="2" charset="0"/>
                        </a:rPr>
                        <a:t>Organisation</a:t>
                      </a:r>
                      <a:endParaRPr lang="en-IE" sz="1000">
                        <a:effectLst/>
                        <a:latin typeface="SDCC Sans" pitchFamily="2" charset="0"/>
                        <a:ea typeface="SDCC Sans" pitchFamily="2" charset="0"/>
                        <a:cs typeface="SDCC Sans" pitchFamily="2"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26895901"/>
                  </a:ext>
                </a:extLst>
              </a:tr>
              <a:tr h="357672">
                <a:tc>
                  <a:txBody>
                    <a:bodyPr/>
                    <a:lstStyle/>
                    <a:p>
                      <a:pPr marL="5715">
                        <a:buNone/>
                      </a:pPr>
                      <a:r>
                        <a:rPr lang="en-GB" sz="1000" b="1" u="sng" spc="-10">
                          <a:solidFill>
                            <a:srgbClr val="0000FF"/>
                          </a:solidFill>
                          <a:effectLst/>
                          <a:latin typeface="SDCC Sans" pitchFamily="2" charset="0"/>
                          <a:ea typeface="SDCC Sans" pitchFamily="2" charset="0"/>
                          <a:cs typeface="SDCC Sans" pitchFamily="2" charset="0"/>
                          <a:hlinkClick r:id="rId11"/>
                        </a:rPr>
                        <a:t>SD-C396-10</a:t>
                      </a:r>
                      <a:endParaRPr lang="en-IE" sz="1000">
                        <a:effectLst/>
                        <a:latin typeface="SDCC Sans" pitchFamily="2" charset="0"/>
                        <a:ea typeface="SDCC Sans" pitchFamily="2" charset="0"/>
                        <a:cs typeface="SDCC Sans" pitchFamily="2"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5715">
                        <a:buNone/>
                      </a:pPr>
                      <a:r>
                        <a:rPr lang="en-GB" sz="1000" spc="-10">
                          <a:solidFill>
                            <a:srgbClr val="000000"/>
                          </a:solidFill>
                          <a:effectLst/>
                          <a:latin typeface="SDCC Sans" pitchFamily="2" charset="0"/>
                          <a:ea typeface="SDCC Sans" pitchFamily="2" charset="0"/>
                          <a:cs typeface="SDCC Sans" pitchFamily="2" charset="0"/>
                        </a:rPr>
                        <a:t>Irish Water</a:t>
                      </a:r>
                      <a:endParaRPr lang="en-IE" sz="1000">
                        <a:effectLst/>
                        <a:latin typeface="SDCC Sans" pitchFamily="2" charset="0"/>
                        <a:ea typeface="SDCC Sans" pitchFamily="2" charset="0"/>
                        <a:cs typeface="SDCC Sans" pitchFamily="2"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5715">
                        <a:buNone/>
                      </a:pPr>
                      <a:r>
                        <a:rPr lang="en-GB" sz="1000" spc="-20">
                          <a:solidFill>
                            <a:srgbClr val="000000"/>
                          </a:solidFill>
                          <a:effectLst/>
                          <a:latin typeface="SDCC Sans" pitchFamily="2" charset="0"/>
                          <a:ea typeface="SDCC Sans" pitchFamily="2" charset="0"/>
                          <a:cs typeface="SDCC Sans" pitchFamily="2" charset="0"/>
                        </a:rPr>
                        <a:t>Organisation</a:t>
                      </a:r>
                      <a:endParaRPr lang="en-IE" sz="1000">
                        <a:effectLst/>
                        <a:latin typeface="SDCC Sans" pitchFamily="2" charset="0"/>
                        <a:ea typeface="SDCC Sans" pitchFamily="2" charset="0"/>
                        <a:cs typeface="SDCC Sans" pitchFamily="2"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90246097"/>
                  </a:ext>
                </a:extLst>
              </a:tr>
              <a:tr h="357672">
                <a:tc>
                  <a:txBody>
                    <a:bodyPr/>
                    <a:lstStyle/>
                    <a:p>
                      <a:pPr marL="5715">
                        <a:buNone/>
                      </a:pPr>
                      <a:r>
                        <a:rPr lang="en-GB" sz="1000" b="1" u="sng" spc="-10">
                          <a:solidFill>
                            <a:srgbClr val="0000FF"/>
                          </a:solidFill>
                          <a:effectLst/>
                          <a:latin typeface="SDCC Sans" pitchFamily="2" charset="0"/>
                          <a:ea typeface="SDCC Sans" pitchFamily="2" charset="0"/>
                          <a:cs typeface="SDCC Sans" pitchFamily="2" charset="0"/>
                          <a:hlinkClick r:id="rId12"/>
                        </a:rPr>
                        <a:t>SD-C396-11</a:t>
                      </a:r>
                      <a:endParaRPr lang="en-IE" sz="1000">
                        <a:effectLst/>
                        <a:latin typeface="SDCC Sans" pitchFamily="2" charset="0"/>
                        <a:ea typeface="SDCC Sans" pitchFamily="2" charset="0"/>
                        <a:cs typeface="SDCC Sans" pitchFamily="2"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5715">
                        <a:buNone/>
                      </a:pPr>
                      <a:r>
                        <a:rPr lang="en-GB" sz="1000" spc="-10">
                          <a:solidFill>
                            <a:srgbClr val="000000"/>
                          </a:solidFill>
                          <a:effectLst/>
                          <a:latin typeface="SDCC Sans" pitchFamily="2" charset="0"/>
                          <a:ea typeface="SDCC Sans" pitchFamily="2" charset="0"/>
                          <a:cs typeface="SDCC Sans" pitchFamily="2" charset="0"/>
                        </a:rPr>
                        <a:t>Transport Infrastructure Ireland (TII)</a:t>
                      </a:r>
                      <a:endParaRPr lang="en-IE" sz="1000">
                        <a:effectLst/>
                        <a:latin typeface="SDCC Sans" pitchFamily="2" charset="0"/>
                        <a:ea typeface="SDCC Sans" pitchFamily="2" charset="0"/>
                        <a:cs typeface="SDCC Sans" pitchFamily="2"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5715">
                        <a:buNone/>
                      </a:pPr>
                      <a:r>
                        <a:rPr lang="en-GB" sz="1000" spc="-20">
                          <a:solidFill>
                            <a:srgbClr val="000000"/>
                          </a:solidFill>
                          <a:effectLst/>
                          <a:latin typeface="SDCC Sans" pitchFamily="2" charset="0"/>
                          <a:ea typeface="SDCC Sans" pitchFamily="2" charset="0"/>
                          <a:cs typeface="SDCC Sans" pitchFamily="2" charset="0"/>
                        </a:rPr>
                        <a:t>Organisation</a:t>
                      </a:r>
                      <a:endParaRPr lang="en-IE" sz="1000">
                        <a:effectLst/>
                        <a:latin typeface="SDCC Sans" pitchFamily="2" charset="0"/>
                        <a:ea typeface="SDCC Sans" pitchFamily="2" charset="0"/>
                        <a:cs typeface="SDCC Sans" pitchFamily="2"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41832512"/>
                  </a:ext>
                </a:extLst>
              </a:tr>
              <a:tr h="357672">
                <a:tc>
                  <a:txBody>
                    <a:bodyPr/>
                    <a:lstStyle/>
                    <a:p>
                      <a:pPr marL="5715">
                        <a:buNone/>
                      </a:pPr>
                      <a:r>
                        <a:rPr lang="en-GB" sz="1000" b="1" u="sng">
                          <a:solidFill>
                            <a:srgbClr val="0000FF"/>
                          </a:solidFill>
                          <a:effectLst/>
                          <a:latin typeface="SDCC Sans" pitchFamily="2" charset="0"/>
                          <a:ea typeface="SDCC Sans" pitchFamily="2" charset="0"/>
                          <a:cs typeface="SDCC Sans" pitchFamily="2" charset="0"/>
                          <a:hlinkClick r:id="rId13"/>
                        </a:rPr>
                        <a:t>SD-C396-12</a:t>
                      </a:r>
                      <a:endParaRPr lang="en-IE" sz="1000">
                        <a:effectLst/>
                        <a:latin typeface="SDCC Sans" pitchFamily="2" charset="0"/>
                        <a:ea typeface="SDCC Sans" pitchFamily="2" charset="0"/>
                        <a:cs typeface="SDCC Sans" pitchFamily="2"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5715">
                        <a:buNone/>
                      </a:pPr>
                      <a:r>
                        <a:rPr lang="en-GB" sz="1000" spc="-10">
                          <a:solidFill>
                            <a:srgbClr val="000000"/>
                          </a:solidFill>
                          <a:effectLst/>
                          <a:latin typeface="SDCC Sans" pitchFamily="2" charset="0"/>
                          <a:ea typeface="SDCC Sans" pitchFamily="2" charset="0"/>
                          <a:cs typeface="SDCC Sans" pitchFamily="2" charset="0"/>
                        </a:rPr>
                        <a:t>Thornton O’Connor Town Planning</a:t>
                      </a:r>
                      <a:endParaRPr lang="en-IE" sz="1000">
                        <a:effectLst/>
                        <a:latin typeface="SDCC Sans" pitchFamily="2" charset="0"/>
                        <a:ea typeface="SDCC Sans" pitchFamily="2" charset="0"/>
                        <a:cs typeface="SDCC Sans" pitchFamily="2"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5715">
                        <a:buNone/>
                      </a:pPr>
                      <a:r>
                        <a:rPr lang="en-GB" sz="1000" spc="-20" dirty="0">
                          <a:solidFill>
                            <a:srgbClr val="000000"/>
                          </a:solidFill>
                          <a:effectLst/>
                          <a:latin typeface="SDCC Sans" pitchFamily="2" charset="0"/>
                          <a:ea typeface="SDCC Sans" pitchFamily="2" charset="0"/>
                          <a:cs typeface="SDCC Sans" pitchFamily="2" charset="0"/>
                        </a:rPr>
                        <a:t>Organisation</a:t>
                      </a:r>
                      <a:endParaRPr lang="en-IE" sz="1000" dirty="0">
                        <a:effectLst/>
                        <a:latin typeface="SDCC Sans" pitchFamily="2" charset="0"/>
                        <a:ea typeface="SDCC Sans" pitchFamily="2" charset="0"/>
                        <a:cs typeface="SDCC Sans" pitchFamily="2"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18802300"/>
                  </a:ext>
                </a:extLst>
              </a:tr>
            </a:tbl>
          </a:graphicData>
        </a:graphic>
      </p:graphicFrame>
    </p:spTree>
    <p:extLst>
      <p:ext uri="{BB962C8B-B14F-4D97-AF65-F5344CB8AC3E}">
        <p14:creationId xmlns:p14="http://schemas.microsoft.com/office/powerpoint/2010/main" val="3305931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15C66-6167-ED04-28F1-83CDD7CA3793}"/>
              </a:ext>
            </a:extLst>
          </p:cNvPr>
          <p:cNvSpPr>
            <a:spLocks noGrp="1"/>
          </p:cNvSpPr>
          <p:nvPr>
            <p:ph type="title"/>
          </p:nvPr>
        </p:nvSpPr>
        <p:spPr>
          <a:xfrm>
            <a:off x="504471" y="471704"/>
            <a:ext cx="7319721" cy="856798"/>
          </a:xfrm>
        </p:spPr>
        <p:txBody>
          <a:bodyPr>
            <a:noAutofit/>
          </a:bodyPr>
          <a:lstStyle/>
          <a:p>
            <a:r>
              <a:rPr lang="en-US" sz="3200" b="1" dirty="0">
                <a:latin typeface="SDCC Sans" pitchFamily="2" charset="0"/>
              </a:rPr>
              <a:t>Submissions Overview (continued)</a:t>
            </a:r>
            <a:endParaRPr lang="en-IE" sz="3200" dirty="0"/>
          </a:p>
        </p:txBody>
      </p:sp>
      <p:sp>
        <p:nvSpPr>
          <p:cNvPr id="3" name="Text Placeholder 2">
            <a:extLst>
              <a:ext uri="{FF2B5EF4-FFF2-40B4-BE49-F238E27FC236}">
                <a16:creationId xmlns:a16="http://schemas.microsoft.com/office/drawing/2014/main" id="{16004428-E9E9-D727-BBC4-36B664A72CC7}"/>
              </a:ext>
            </a:extLst>
          </p:cNvPr>
          <p:cNvSpPr>
            <a:spLocks noGrp="1"/>
          </p:cNvSpPr>
          <p:nvPr>
            <p:ph type="body" idx="1"/>
          </p:nvPr>
        </p:nvSpPr>
        <p:spPr>
          <a:xfrm>
            <a:off x="536519" y="1824420"/>
            <a:ext cx="3675573" cy="4208255"/>
          </a:xfrm>
        </p:spPr>
        <p:txBody>
          <a:bodyPr>
            <a:normAutofit/>
          </a:bodyPr>
          <a:lstStyle/>
          <a:p>
            <a:pPr marL="285750" indent="-285750">
              <a:buFont typeface="Arial" panose="020B0604020202020204" pitchFamily="34" charset="0"/>
              <a:buChar char="•"/>
            </a:pPr>
            <a:r>
              <a:rPr lang="en-GB" sz="1400" dirty="0">
                <a:solidFill>
                  <a:schemeClr val="tx1"/>
                </a:solidFill>
                <a:latin typeface="SDCC Sans" pitchFamily="2" charset="0"/>
              </a:rPr>
              <a:t>Observations (issues or separate items) raised in submissions were broken down by Material Alteration.</a:t>
            </a:r>
          </a:p>
          <a:p>
            <a:pPr marL="285750" indent="-285750">
              <a:buFont typeface="Arial" panose="020B0604020202020204" pitchFamily="34" charset="0"/>
              <a:buChar char="•"/>
            </a:pPr>
            <a:r>
              <a:rPr lang="en-GB" sz="1400" dirty="0">
                <a:solidFill>
                  <a:schemeClr val="tx1"/>
                </a:solidFill>
                <a:latin typeface="SDCC Sans" pitchFamily="2" charset="0"/>
              </a:rPr>
              <a:t>Some submissions raised more than one observation in its submission. </a:t>
            </a:r>
          </a:p>
          <a:p>
            <a:pPr marL="285750" indent="-285750">
              <a:buFont typeface="Arial" panose="020B0604020202020204" pitchFamily="34" charset="0"/>
              <a:buChar char="•"/>
            </a:pPr>
            <a:r>
              <a:rPr lang="en-GB" sz="1400" dirty="0">
                <a:solidFill>
                  <a:schemeClr val="tx1"/>
                </a:solidFill>
                <a:latin typeface="SDCC Sans" pitchFamily="2" charset="0"/>
              </a:rPr>
              <a:t>10 out of the 29 MA’s (34%) received at least one observation.</a:t>
            </a:r>
          </a:p>
          <a:p>
            <a:pPr marL="285750" indent="-285750">
              <a:buFont typeface="Arial" panose="020B0604020202020204" pitchFamily="34" charset="0"/>
              <a:buChar char="•"/>
            </a:pPr>
            <a:r>
              <a:rPr lang="en-GB" sz="1400" dirty="0">
                <a:solidFill>
                  <a:schemeClr val="tx1"/>
                </a:solidFill>
                <a:latin typeface="SDCC Sans" pitchFamily="2" charset="0"/>
              </a:rPr>
              <a:t>32% of observations were outside the scope of the proposed material alterations and they cannot be considered at this stage of the process.</a:t>
            </a:r>
          </a:p>
          <a:p>
            <a:pPr marL="285750" indent="-285750">
              <a:buFont typeface="Arial" panose="020B0604020202020204" pitchFamily="34" charset="0"/>
              <a:buChar char="•"/>
            </a:pPr>
            <a:r>
              <a:rPr lang="en-GB" sz="1400" b="1" dirty="0">
                <a:solidFill>
                  <a:schemeClr val="tx1"/>
                </a:solidFill>
                <a:latin typeface="SDCC Sans" pitchFamily="2" charset="0"/>
              </a:rPr>
              <a:t>All Proposed Material Alterations are recommended by the CE to be adopted without any modifications.</a:t>
            </a:r>
            <a:endParaRPr lang="en-IE" sz="1400" b="1" dirty="0">
              <a:solidFill>
                <a:schemeClr val="tx1"/>
              </a:solidFill>
              <a:latin typeface="SDCC Sans" pitchFamily="2" charset="0"/>
            </a:endParaRPr>
          </a:p>
        </p:txBody>
      </p:sp>
      <p:graphicFrame>
        <p:nvGraphicFramePr>
          <p:cNvPr id="5" name="Table 4">
            <a:extLst>
              <a:ext uri="{FF2B5EF4-FFF2-40B4-BE49-F238E27FC236}">
                <a16:creationId xmlns:a16="http://schemas.microsoft.com/office/drawing/2014/main" id="{129DC4B6-E795-0909-5B11-5707B2577218}"/>
              </a:ext>
            </a:extLst>
          </p:cNvPr>
          <p:cNvGraphicFramePr>
            <a:graphicFrameLocks noGrp="1"/>
          </p:cNvGraphicFramePr>
          <p:nvPr>
            <p:extLst>
              <p:ext uri="{D42A27DB-BD31-4B8C-83A1-F6EECF244321}">
                <p14:modId xmlns:p14="http://schemas.microsoft.com/office/powerpoint/2010/main" val="2627445834"/>
              </p:ext>
            </p:extLst>
          </p:nvPr>
        </p:nvGraphicFramePr>
        <p:xfrm>
          <a:off x="4583832" y="1838931"/>
          <a:ext cx="7460170" cy="3685071"/>
        </p:xfrm>
        <a:graphic>
          <a:graphicData uri="http://schemas.openxmlformats.org/drawingml/2006/table">
            <a:tbl>
              <a:tblPr firstRow="1" firstCol="1" bandRow="1"/>
              <a:tblGrid>
                <a:gridCol w="446565">
                  <a:extLst>
                    <a:ext uri="{9D8B030D-6E8A-4147-A177-3AD203B41FA5}">
                      <a16:colId xmlns:a16="http://schemas.microsoft.com/office/drawing/2014/main" val="970411734"/>
                    </a:ext>
                  </a:extLst>
                </a:gridCol>
                <a:gridCol w="3942804">
                  <a:extLst>
                    <a:ext uri="{9D8B030D-6E8A-4147-A177-3AD203B41FA5}">
                      <a16:colId xmlns:a16="http://schemas.microsoft.com/office/drawing/2014/main" val="2181097105"/>
                    </a:ext>
                  </a:extLst>
                </a:gridCol>
                <a:gridCol w="1642110">
                  <a:extLst>
                    <a:ext uri="{9D8B030D-6E8A-4147-A177-3AD203B41FA5}">
                      <a16:colId xmlns:a16="http://schemas.microsoft.com/office/drawing/2014/main" val="3482670376"/>
                    </a:ext>
                  </a:extLst>
                </a:gridCol>
                <a:gridCol w="1428691">
                  <a:extLst>
                    <a:ext uri="{9D8B030D-6E8A-4147-A177-3AD203B41FA5}">
                      <a16:colId xmlns:a16="http://schemas.microsoft.com/office/drawing/2014/main" val="1740195318"/>
                    </a:ext>
                  </a:extLst>
                </a:gridCol>
              </a:tblGrid>
              <a:tr h="216769">
                <a:tc gridSpan="4">
                  <a:txBody>
                    <a:bodyPr/>
                    <a:lstStyle/>
                    <a:p>
                      <a:pPr algn="ctr">
                        <a:buNone/>
                      </a:pPr>
                      <a:r>
                        <a:rPr lang="en-GB" sz="1100" b="1">
                          <a:solidFill>
                            <a:srgbClr val="000000"/>
                          </a:solidFill>
                          <a:effectLst/>
                          <a:latin typeface="SDCC Sans" pitchFamily="2" charset="0"/>
                          <a:ea typeface="SDCC Sans" pitchFamily="2" charset="0"/>
                          <a:cs typeface="SDCC Sans" pitchFamily="2" charset="0"/>
                        </a:rPr>
                        <a:t>Number of Observations Raised by Material Alteration</a:t>
                      </a:r>
                      <a:endParaRPr lang="en-IE" sz="1000">
                        <a:effectLst/>
                        <a:latin typeface="SDCC Sans" pitchFamily="2" charset="0"/>
                        <a:ea typeface="SDCC Sans" pitchFamily="2" charset="0"/>
                        <a:cs typeface="SDCC Sans"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247160105"/>
                  </a:ext>
                </a:extLst>
              </a:tr>
              <a:tr h="650306">
                <a:tc>
                  <a:txBody>
                    <a:bodyPr/>
                    <a:lstStyle/>
                    <a:p>
                      <a:pPr>
                        <a:buNone/>
                      </a:pPr>
                      <a:r>
                        <a:rPr lang="en-GB" sz="1100" b="1">
                          <a:effectLst/>
                          <a:latin typeface="SDCC Sans" pitchFamily="2" charset="0"/>
                          <a:ea typeface="SDCC Sans" pitchFamily="2" charset="0"/>
                          <a:cs typeface="SDCC Sans" pitchFamily="2" charset="0"/>
                        </a:rPr>
                        <a:t> </a:t>
                      </a:r>
                      <a:endParaRPr lang="en-IE" sz="1000">
                        <a:effectLst/>
                        <a:latin typeface="SDCC Sans" pitchFamily="2" charset="0"/>
                        <a:ea typeface="SDCC Sans" pitchFamily="2" charset="0"/>
                        <a:cs typeface="SDCC Sans"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buNone/>
                      </a:pPr>
                      <a:r>
                        <a:rPr lang="en-GB" sz="1100" b="1">
                          <a:solidFill>
                            <a:srgbClr val="000000"/>
                          </a:solidFill>
                          <a:effectLst/>
                          <a:latin typeface="SDCC Sans" pitchFamily="2" charset="0"/>
                          <a:ea typeface="SDCC Sans" pitchFamily="2" charset="0"/>
                          <a:cs typeface="SDCC Sans" pitchFamily="2" charset="0"/>
                        </a:rPr>
                        <a:t>Category</a:t>
                      </a:r>
                      <a:endParaRPr lang="en-IE" sz="1000">
                        <a:effectLst/>
                        <a:latin typeface="SDCC Sans" pitchFamily="2" charset="0"/>
                        <a:ea typeface="SDCC Sans" pitchFamily="2" charset="0"/>
                        <a:cs typeface="SDCC Sans"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buNone/>
                      </a:pPr>
                      <a:r>
                        <a:rPr lang="en-GB" sz="1100" b="1">
                          <a:solidFill>
                            <a:srgbClr val="000000"/>
                          </a:solidFill>
                          <a:effectLst/>
                          <a:latin typeface="SDCC Sans" pitchFamily="2" charset="0"/>
                          <a:ea typeface="SDCC Sans" pitchFamily="2" charset="0"/>
                          <a:cs typeface="SDCC Sans" pitchFamily="2" charset="0"/>
                        </a:rPr>
                        <a:t>Observations Raised</a:t>
                      </a:r>
                      <a:endParaRPr lang="en-IE" sz="1000">
                        <a:effectLst/>
                        <a:latin typeface="SDCC Sans" pitchFamily="2" charset="0"/>
                        <a:ea typeface="SDCC Sans" pitchFamily="2" charset="0"/>
                        <a:cs typeface="SDCC Sans"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buNone/>
                      </a:pPr>
                      <a:r>
                        <a:rPr lang="en-GB" sz="1100" b="1" dirty="0">
                          <a:solidFill>
                            <a:srgbClr val="000000"/>
                          </a:solidFill>
                          <a:effectLst/>
                          <a:latin typeface="SDCC Sans" pitchFamily="2" charset="0"/>
                          <a:ea typeface="SDCC Sans" pitchFamily="2" charset="0"/>
                          <a:cs typeface="SDCC Sans" pitchFamily="2" charset="0"/>
                        </a:rPr>
                        <a:t>% of Total</a:t>
                      </a:r>
                      <a:endParaRPr lang="en-IE" sz="1000" dirty="0">
                        <a:effectLst/>
                        <a:latin typeface="SDCC Sans" pitchFamily="2" charset="0"/>
                        <a:ea typeface="SDCC Sans" pitchFamily="2" charset="0"/>
                        <a:cs typeface="SDCC Sans"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27526007"/>
                  </a:ext>
                </a:extLst>
              </a:tr>
              <a:tr h="216769">
                <a:tc>
                  <a:txBody>
                    <a:bodyPr/>
                    <a:lstStyle/>
                    <a:p>
                      <a:pPr>
                        <a:buNone/>
                      </a:pPr>
                      <a:r>
                        <a:rPr lang="en-GB" sz="1100" b="1">
                          <a:effectLst/>
                          <a:latin typeface="SDCC Sans" pitchFamily="2" charset="0"/>
                          <a:ea typeface="SDCC Sans" pitchFamily="2" charset="0"/>
                          <a:cs typeface="SDCC Sans" pitchFamily="2" charset="0"/>
                        </a:rPr>
                        <a:t>1</a:t>
                      </a:r>
                      <a:endParaRPr lang="en-IE" sz="1000">
                        <a:effectLst/>
                        <a:latin typeface="SDCC Sans" pitchFamily="2" charset="0"/>
                        <a:ea typeface="SDCC Sans" pitchFamily="2" charset="0"/>
                        <a:cs typeface="SDCC Sans"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485"/>
                        </a:spcBef>
                        <a:buNone/>
                      </a:pPr>
                      <a:r>
                        <a:rPr lang="en-GB" sz="1100" b="1">
                          <a:effectLst/>
                          <a:latin typeface="SDCC Sans" pitchFamily="2" charset="0"/>
                          <a:ea typeface="SDCC Sans" pitchFamily="2" charset="0"/>
                          <a:cs typeface="SDCC Sans" pitchFamily="2" charset="0"/>
                        </a:rPr>
                        <a:t>Proposed Material Alteration No. 4</a:t>
                      </a:r>
                      <a:endParaRPr lang="en-IE" sz="1000">
                        <a:effectLst/>
                        <a:latin typeface="SDCC Sans" pitchFamily="2" charset="0"/>
                        <a:ea typeface="SDCC Sans" pitchFamily="2" charset="0"/>
                        <a:cs typeface="SDCC Sans"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100">
                          <a:effectLst/>
                          <a:latin typeface="SDCC Sans" pitchFamily="2" charset="0"/>
                          <a:ea typeface="SDCC Sans" pitchFamily="2" charset="0"/>
                          <a:cs typeface="SDCC Sans" pitchFamily="2" charset="0"/>
                        </a:rPr>
                        <a:t>2</a:t>
                      </a:r>
                      <a:endParaRPr lang="en-IE" sz="1000">
                        <a:effectLst/>
                        <a:latin typeface="SDCC Sans" pitchFamily="2" charset="0"/>
                        <a:ea typeface="SDCC Sans" pitchFamily="2" charset="0"/>
                        <a:cs typeface="SDCC Sans"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100">
                          <a:effectLst/>
                          <a:latin typeface="SDCC Sans" pitchFamily="2" charset="0"/>
                          <a:ea typeface="SDCC Sans" pitchFamily="2" charset="0"/>
                          <a:cs typeface="SDCC Sans" pitchFamily="2" charset="0"/>
                        </a:rPr>
                        <a:t> 8</a:t>
                      </a:r>
                      <a:endParaRPr lang="en-IE" sz="1000">
                        <a:effectLst/>
                        <a:latin typeface="SDCC Sans" pitchFamily="2" charset="0"/>
                        <a:ea typeface="SDCC Sans" pitchFamily="2" charset="0"/>
                        <a:cs typeface="SDCC Sans"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03383583"/>
                  </a:ext>
                </a:extLst>
              </a:tr>
              <a:tr h="216769">
                <a:tc>
                  <a:txBody>
                    <a:bodyPr/>
                    <a:lstStyle/>
                    <a:p>
                      <a:pPr>
                        <a:buNone/>
                      </a:pPr>
                      <a:r>
                        <a:rPr lang="en-GB" sz="1100" b="1">
                          <a:effectLst/>
                          <a:latin typeface="SDCC Sans" pitchFamily="2" charset="0"/>
                          <a:ea typeface="SDCC Sans" pitchFamily="2" charset="0"/>
                          <a:cs typeface="SDCC Sans" pitchFamily="2" charset="0"/>
                        </a:rPr>
                        <a:t>2</a:t>
                      </a:r>
                      <a:endParaRPr lang="en-IE" sz="1000">
                        <a:effectLst/>
                        <a:latin typeface="SDCC Sans" pitchFamily="2" charset="0"/>
                        <a:ea typeface="SDCC Sans" pitchFamily="2" charset="0"/>
                        <a:cs typeface="SDCC Sans"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485"/>
                        </a:spcBef>
                        <a:buNone/>
                      </a:pPr>
                      <a:r>
                        <a:rPr lang="en-GB" sz="1100" b="1">
                          <a:effectLst/>
                          <a:latin typeface="SDCC Sans" pitchFamily="2" charset="0"/>
                          <a:ea typeface="SDCC Sans" pitchFamily="2" charset="0"/>
                          <a:cs typeface="SDCC Sans" pitchFamily="2" charset="0"/>
                        </a:rPr>
                        <a:t>Proposed Material Alteration No. 7</a:t>
                      </a:r>
                      <a:endParaRPr lang="en-IE" sz="1000">
                        <a:effectLst/>
                        <a:latin typeface="SDCC Sans" pitchFamily="2" charset="0"/>
                        <a:ea typeface="SDCC Sans" pitchFamily="2" charset="0"/>
                        <a:cs typeface="SDCC Sans"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100">
                          <a:effectLst/>
                          <a:latin typeface="SDCC Sans" pitchFamily="2" charset="0"/>
                          <a:ea typeface="SDCC Sans" pitchFamily="2" charset="0"/>
                          <a:cs typeface="SDCC Sans" pitchFamily="2" charset="0"/>
                        </a:rPr>
                        <a:t>1</a:t>
                      </a:r>
                      <a:endParaRPr lang="en-IE" sz="1000">
                        <a:effectLst/>
                        <a:latin typeface="SDCC Sans" pitchFamily="2" charset="0"/>
                        <a:ea typeface="SDCC Sans" pitchFamily="2" charset="0"/>
                        <a:cs typeface="SDCC Sans"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100">
                          <a:effectLst/>
                          <a:latin typeface="SDCC Sans" pitchFamily="2" charset="0"/>
                          <a:ea typeface="SDCC Sans" pitchFamily="2" charset="0"/>
                          <a:cs typeface="SDCC Sans" pitchFamily="2" charset="0"/>
                        </a:rPr>
                        <a:t> 4</a:t>
                      </a:r>
                      <a:endParaRPr lang="en-IE" sz="1000">
                        <a:effectLst/>
                        <a:latin typeface="SDCC Sans" pitchFamily="2" charset="0"/>
                        <a:ea typeface="SDCC Sans" pitchFamily="2" charset="0"/>
                        <a:cs typeface="SDCC Sans"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8367135"/>
                  </a:ext>
                </a:extLst>
              </a:tr>
              <a:tr h="216769">
                <a:tc>
                  <a:txBody>
                    <a:bodyPr/>
                    <a:lstStyle/>
                    <a:p>
                      <a:pPr>
                        <a:buNone/>
                      </a:pPr>
                      <a:r>
                        <a:rPr lang="en-GB" sz="1100" b="1">
                          <a:effectLst/>
                          <a:latin typeface="SDCC Sans" pitchFamily="2" charset="0"/>
                          <a:ea typeface="SDCC Sans" pitchFamily="2" charset="0"/>
                          <a:cs typeface="SDCC Sans" pitchFamily="2" charset="0"/>
                        </a:rPr>
                        <a:t>3</a:t>
                      </a:r>
                      <a:endParaRPr lang="en-IE" sz="1000">
                        <a:effectLst/>
                        <a:latin typeface="SDCC Sans" pitchFamily="2" charset="0"/>
                        <a:ea typeface="SDCC Sans" pitchFamily="2" charset="0"/>
                        <a:cs typeface="SDCC Sans"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485"/>
                        </a:spcBef>
                        <a:buNone/>
                      </a:pPr>
                      <a:r>
                        <a:rPr lang="en-GB" sz="1100" b="1">
                          <a:effectLst/>
                          <a:latin typeface="SDCC Sans" pitchFamily="2" charset="0"/>
                          <a:ea typeface="SDCC Sans" pitchFamily="2" charset="0"/>
                          <a:cs typeface="SDCC Sans" pitchFamily="2" charset="0"/>
                        </a:rPr>
                        <a:t>Proposed Material Alteration No. 8</a:t>
                      </a:r>
                      <a:endParaRPr lang="en-IE" sz="1000">
                        <a:effectLst/>
                        <a:latin typeface="SDCC Sans" pitchFamily="2" charset="0"/>
                        <a:ea typeface="SDCC Sans" pitchFamily="2" charset="0"/>
                        <a:cs typeface="SDCC Sans"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100">
                          <a:effectLst/>
                          <a:latin typeface="SDCC Sans" pitchFamily="2" charset="0"/>
                          <a:ea typeface="SDCC Sans" pitchFamily="2" charset="0"/>
                          <a:cs typeface="SDCC Sans" pitchFamily="2" charset="0"/>
                        </a:rPr>
                        <a:t>2</a:t>
                      </a:r>
                      <a:endParaRPr lang="en-IE" sz="1000">
                        <a:effectLst/>
                        <a:latin typeface="SDCC Sans" pitchFamily="2" charset="0"/>
                        <a:ea typeface="SDCC Sans" pitchFamily="2" charset="0"/>
                        <a:cs typeface="SDCC Sans"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100">
                          <a:effectLst/>
                          <a:latin typeface="SDCC Sans" pitchFamily="2" charset="0"/>
                          <a:ea typeface="SDCC Sans" pitchFamily="2" charset="0"/>
                          <a:cs typeface="SDCC Sans" pitchFamily="2" charset="0"/>
                        </a:rPr>
                        <a:t> 8</a:t>
                      </a:r>
                      <a:endParaRPr lang="en-IE" sz="1000">
                        <a:effectLst/>
                        <a:latin typeface="SDCC Sans" pitchFamily="2" charset="0"/>
                        <a:ea typeface="SDCC Sans" pitchFamily="2" charset="0"/>
                        <a:cs typeface="SDCC Sans"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35328875"/>
                  </a:ext>
                </a:extLst>
              </a:tr>
              <a:tr h="216769">
                <a:tc>
                  <a:txBody>
                    <a:bodyPr/>
                    <a:lstStyle/>
                    <a:p>
                      <a:pPr>
                        <a:buNone/>
                      </a:pPr>
                      <a:r>
                        <a:rPr lang="en-GB" sz="1100" b="1">
                          <a:effectLst/>
                          <a:latin typeface="SDCC Sans" pitchFamily="2" charset="0"/>
                          <a:ea typeface="SDCC Sans" pitchFamily="2" charset="0"/>
                          <a:cs typeface="SDCC Sans" pitchFamily="2" charset="0"/>
                        </a:rPr>
                        <a:t>4</a:t>
                      </a:r>
                      <a:endParaRPr lang="en-IE" sz="1000">
                        <a:effectLst/>
                        <a:latin typeface="SDCC Sans" pitchFamily="2" charset="0"/>
                        <a:ea typeface="SDCC Sans" pitchFamily="2" charset="0"/>
                        <a:cs typeface="SDCC Sans"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485"/>
                        </a:spcBef>
                        <a:buNone/>
                      </a:pPr>
                      <a:r>
                        <a:rPr lang="en-GB" sz="1100" b="1">
                          <a:effectLst/>
                          <a:latin typeface="SDCC Sans" pitchFamily="2" charset="0"/>
                          <a:ea typeface="SDCC Sans" pitchFamily="2" charset="0"/>
                          <a:cs typeface="SDCC Sans" pitchFamily="2" charset="0"/>
                        </a:rPr>
                        <a:t>Proposed Material Alteration No. 9</a:t>
                      </a:r>
                      <a:endParaRPr lang="en-IE" sz="1000">
                        <a:effectLst/>
                        <a:latin typeface="SDCC Sans" pitchFamily="2" charset="0"/>
                        <a:ea typeface="SDCC Sans" pitchFamily="2" charset="0"/>
                        <a:cs typeface="SDCC Sans"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100">
                          <a:effectLst/>
                          <a:latin typeface="SDCC Sans" pitchFamily="2" charset="0"/>
                          <a:ea typeface="SDCC Sans" pitchFamily="2" charset="0"/>
                          <a:cs typeface="SDCC Sans" pitchFamily="2" charset="0"/>
                        </a:rPr>
                        <a:t>1</a:t>
                      </a:r>
                      <a:endParaRPr lang="en-IE" sz="1000">
                        <a:effectLst/>
                        <a:latin typeface="SDCC Sans" pitchFamily="2" charset="0"/>
                        <a:ea typeface="SDCC Sans" pitchFamily="2" charset="0"/>
                        <a:cs typeface="SDCC Sans"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100">
                          <a:effectLst/>
                          <a:latin typeface="SDCC Sans" pitchFamily="2" charset="0"/>
                          <a:ea typeface="SDCC Sans" pitchFamily="2" charset="0"/>
                          <a:cs typeface="SDCC Sans" pitchFamily="2" charset="0"/>
                        </a:rPr>
                        <a:t> 4</a:t>
                      </a:r>
                      <a:endParaRPr lang="en-IE" sz="1000">
                        <a:effectLst/>
                        <a:latin typeface="SDCC Sans" pitchFamily="2" charset="0"/>
                        <a:ea typeface="SDCC Sans" pitchFamily="2" charset="0"/>
                        <a:cs typeface="SDCC Sans"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0081647"/>
                  </a:ext>
                </a:extLst>
              </a:tr>
              <a:tr h="216769">
                <a:tc>
                  <a:txBody>
                    <a:bodyPr/>
                    <a:lstStyle/>
                    <a:p>
                      <a:pPr>
                        <a:buNone/>
                      </a:pPr>
                      <a:r>
                        <a:rPr lang="en-GB" sz="1100" b="1">
                          <a:effectLst/>
                          <a:latin typeface="SDCC Sans" pitchFamily="2" charset="0"/>
                          <a:ea typeface="SDCC Sans" pitchFamily="2" charset="0"/>
                          <a:cs typeface="SDCC Sans" pitchFamily="2" charset="0"/>
                        </a:rPr>
                        <a:t>5</a:t>
                      </a:r>
                      <a:endParaRPr lang="en-IE" sz="1000">
                        <a:effectLst/>
                        <a:latin typeface="SDCC Sans" pitchFamily="2" charset="0"/>
                        <a:ea typeface="SDCC Sans" pitchFamily="2" charset="0"/>
                        <a:cs typeface="SDCC Sans"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485"/>
                        </a:spcBef>
                        <a:buNone/>
                      </a:pPr>
                      <a:r>
                        <a:rPr lang="en-GB" sz="1100" b="1">
                          <a:effectLst/>
                          <a:latin typeface="SDCC Sans" pitchFamily="2" charset="0"/>
                          <a:ea typeface="SDCC Sans" pitchFamily="2" charset="0"/>
                          <a:cs typeface="SDCC Sans" pitchFamily="2" charset="0"/>
                        </a:rPr>
                        <a:t>Proposed Material Alteration No. 10</a:t>
                      </a:r>
                      <a:endParaRPr lang="en-IE" sz="1000">
                        <a:effectLst/>
                        <a:latin typeface="SDCC Sans" pitchFamily="2" charset="0"/>
                        <a:ea typeface="SDCC Sans" pitchFamily="2" charset="0"/>
                        <a:cs typeface="SDCC Sans"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100">
                          <a:effectLst/>
                          <a:latin typeface="SDCC Sans" pitchFamily="2" charset="0"/>
                          <a:ea typeface="SDCC Sans" pitchFamily="2" charset="0"/>
                          <a:cs typeface="SDCC Sans" pitchFamily="2" charset="0"/>
                        </a:rPr>
                        <a:t>1</a:t>
                      </a:r>
                      <a:endParaRPr lang="en-IE" sz="1000">
                        <a:effectLst/>
                        <a:latin typeface="SDCC Sans" pitchFamily="2" charset="0"/>
                        <a:ea typeface="SDCC Sans" pitchFamily="2" charset="0"/>
                        <a:cs typeface="SDCC Sans"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100">
                          <a:effectLst/>
                          <a:latin typeface="SDCC Sans" pitchFamily="2" charset="0"/>
                          <a:ea typeface="SDCC Sans" pitchFamily="2" charset="0"/>
                          <a:cs typeface="SDCC Sans" pitchFamily="2" charset="0"/>
                        </a:rPr>
                        <a:t> 4</a:t>
                      </a:r>
                      <a:endParaRPr lang="en-IE" sz="1000">
                        <a:effectLst/>
                        <a:latin typeface="SDCC Sans" pitchFamily="2" charset="0"/>
                        <a:ea typeface="SDCC Sans" pitchFamily="2" charset="0"/>
                        <a:cs typeface="SDCC Sans"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26586060"/>
                  </a:ext>
                </a:extLst>
              </a:tr>
              <a:tr h="216769">
                <a:tc>
                  <a:txBody>
                    <a:bodyPr/>
                    <a:lstStyle/>
                    <a:p>
                      <a:pPr>
                        <a:buNone/>
                      </a:pPr>
                      <a:r>
                        <a:rPr lang="en-GB" sz="1100" b="1">
                          <a:effectLst/>
                          <a:latin typeface="SDCC Sans" pitchFamily="2" charset="0"/>
                          <a:ea typeface="SDCC Sans" pitchFamily="2" charset="0"/>
                          <a:cs typeface="SDCC Sans" pitchFamily="2" charset="0"/>
                        </a:rPr>
                        <a:t>6</a:t>
                      </a:r>
                      <a:endParaRPr lang="en-IE" sz="1000">
                        <a:effectLst/>
                        <a:latin typeface="SDCC Sans" pitchFamily="2" charset="0"/>
                        <a:ea typeface="SDCC Sans" pitchFamily="2" charset="0"/>
                        <a:cs typeface="SDCC Sans"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485"/>
                        </a:spcBef>
                        <a:buNone/>
                      </a:pPr>
                      <a:r>
                        <a:rPr lang="en-GB" sz="1100" b="1">
                          <a:effectLst/>
                          <a:latin typeface="SDCC Sans" pitchFamily="2" charset="0"/>
                          <a:ea typeface="SDCC Sans" pitchFamily="2" charset="0"/>
                          <a:cs typeface="SDCC Sans" pitchFamily="2" charset="0"/>
                        </a:rPr>
                        <a:t>Proposed Material Alteration No. 20</a:t>
                      </a:r>
                      <a:endParaRPr lang="en-IE" sz="1000">
                        <a:effectLst/>
                        <a:latin typeface="SDCC Sans" pitchFamily="2" charset="0"/>
                        <a:ea typeface="SDCC Sans" pitchFamily="2" charset="0"/>
                        <a:cs typeface="SDCC Sans"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100">
                          <a:effectLst/>
                          <a:latin typeface="SDCC Sans" pitchFamily="2" charset="0"/>
                          <a:ea typeface="SDCC Sans" pitchFamily="2" charset="0"/>
                          <a:cs typeface="SDCC Sans" pitchFamily="2" charset="0"/>
                        </a:rPr>
                        <a:t>2</a:t>
                      </a:r>
                      <a:endParaRPr lang="en-IE" sz="1000">
                        <a:effectLst/>
                        <a:latin typeface="SDCC Sans" pitchFamily="2" charset="0"/>
                        <a:ea typeface="SDCC Sans" pitchFamily="2" charset="0"/>
                        <a:cs typeface="SDCC Sans"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100">
                          <a:effectLst/>
                          <a:latin typeface="SDCC Sans" pitchFamily="2" charset="0"/>
                          <a:ea typeface="SDCC Sans" pitchFamily="2" charset="0"/>
                          <a:cs typeface="SDCC Sans" pitchFamily="2" charset="0"/>
                        </a:rPr>
                        <a:t> 8</a:t>
                      </a:r>
                      <a:endParaRPr lang="en-IE" sz="1000">
                        <a:effectLst/>
                        <a:latin typeface="SDCC Sans" pitchFamily="2" charset="0"/>
                        <a:ea typeface="SDCC Sans" pitchFamily="2" charset="0"/>
                        <a:cs typeface="SDCC Sans"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2289346"/>
                  </a:ext>
                </a:extLst>
              </a:tr>
              <a:tr h="216769">
                <a:tc>
                  <a:txBody>
                    <a:bodyPr/>
                    <a:lstStyle/>
                    <a:p>
                      <a:pPr>
                        <a:buNone/>
                      </a:pPr>
                      <a:r>
                        <a:rPr lang="en-GB" sz="1100" b="1">
                          <a:effectLst/>
                          <a:latin typeface="SDCC Sans" pitchFamily="2" charset="0"/>
                          <a:ea typeface="SDCC Sans" pitchFamily="2" charset="0"/>
                          <a:cs typeface="SDCC Sans" pitchFamily="2" charset="0"/>
                        </a:rPr>
                        <a:t>7</a:t>
                      </a:r>
                      <a:endParaRPr lang="en-IE" sz="1000">
                        <a:effectLst/>
                        <a:latin typeface="SDCC Sans" pitchFamily="2" charset="0"/>
                        <a:ea typeface="SDCC Sans" pitchFamily="2" charset="0"/>
                        <a:cs typeface="SDCC Sans"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485"/>
                        </a:spcBef>
                        <a:buNone/>
                      </a:pPr>
                      <a:r>
                        <a:rPr lang="en-GB" sz="1100" b="1">
                          <a:effectLst/>
                          <a:latin typeface="SDCC Sans" pitchFamily="2" charset="0"/>
                          <a:ea typeface="SDCC Sans" pitchFamily="2" charset="0"/>
                          <a:cs typeface="SDCC Sans" pitchFamily="2" charset="0"/>
                        </a:rPr>
                        <a:t>Proposed Material Alteration No. 25</a:t>
                      </a:r>
                      <a:endParaRPr lang="en-IE" sz="1000">
                        <a:effectLst/>
                        <a:latin typeface="SDCC Sans" pitchFamily="2" charset="0"/>
                        <a:ea typeface="SDCC Sans" pitchFamily="2" charset="0"/>
                        <a:cs typeface="SDCC Sans"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100">
                          <a:effectLst/>
                          <a:latin typeface="SDCC Sans" pitchFamily="2" charset="0"/>
                          <a:ea typeface="SDCC Sans" pitchFamily="2" charset="0"/>
                          <a:cs typeface="SDCC Sans" pitchFamily="2" charset="0"/>
                        </a:rPr>
                        <a:t>3</a:t>
                      </a:r>
                      <a:endParaRPr lang="en-IE" sz="1000">
                        <a:effectLst/>
                        <a:latin typeface="SDCC Sans" pitchFamily="2" charset="0"/>
                        <a:ea typeface="SDCC Sans" pitchFamily="2" charset="0"/>
                        <a:cs typeface="SDCC Sans"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100">
                          <a:effectLst/>
                          <a:latin typeface="SDCC Sans" pitchFamily="2" charset="0"/>
                          <a:ea typeface="SDCC Sans" pitchFamily="2" charset="0"/>
                          <a:cs typeface="SDCC Sans" pitchFamily="2" charset="0"/>
                        </a:rPr>
                        <a:t> 12</a:t>
                      </a:r>
                      <a:endParaRPr lang="en-IE" sz="1000">
                        <a:effectLst/>
                        <a:latin typeface="SDCC Sans" pitchFamily="2" charset="0"/>
                        <a:ea typeface="SDCC Sans" pitchFamily="2" charset="0"/>
                        <a:cs typeface="SDCC Sans"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8169140"/>
                  </a:ext>
                </a:extLst>
              </a:tr>
              <a:tr h="216769">
                <a:tc>
                  <a:txBody>
                    <a:bodyPr/>
                    <a:lstStyle/>
                    <a:p>
                      <a:pPr>
                        <a:buNone/>
                      </a:pPr>
                      <a:r>
                        <a:rPr lang="en-GB" sz="1100" b="1">
                          <a:effectLst/>
                          <a:latin typeface="SDCC Sans" pitchFamily="2" charset="0"/>
                          <a:ea typeface="SDCC Sans" pitchFamily="2" charset="0"/>
                          <a:cs typeface="SDCC Sans" pitchFamily="2" charset="0"/>
                        </a:rPr>
                        <a:t>8</a:t>
                      </a:r>
                      <a:endParaRPr lang="en-IE" sz="1000">
                        <a:effectLst/>
                        <a:latin typeface="SDCC Sans" pitchFamily="2" charset="0"/>
                        <a:ea typeface="SDCC Sans" pitchFamily="2" charset="0"/>
                        <a:cs typeface="SDCC Sans"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485"/>
                        </a:spcBef>
                        <a:buNone/>
                      </a:pPr>
                      <a:r>
                        <a:rPr lang="en-GB" sz="1100" b="1">
                          <a:effectLst/>
                          <a:latin typeface="SDCC Sans" pitchFamily="2" charset="0"/>
                          <a:ea typeface="SDCC Sans" pitchFamily="2" charset="0"/>
                          <a:cs typeface="SDCC Sans" pitchFamily="2" charset="0"/>
                        </a:rPr>
                        <a:t>Proposed Material Alteration No. SFRA 1</a:t>
                      </a:r>
                      <a:endParaRPr lang="en-IE" sz="1000">
                        <a:effectLst/>
                        <a:latin typeface="SDCC Sans" pitchFamily="2" charset="0"/>
                        <a:ea typeface="SDCC Sans" pitchFamily="2" charset="0"/>
                        <a:cs typeface="SDCC Sans"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100">
                          <a:effectLst/>
                          <a:latin typeface="SDCC Sans" pitchFamily="2" charset="0"/>
                          <a:ea typeface="SDCC Sans" pitchFamily="2" charset="0"/>
                          <a:cs typeface="SDCC Sans" pitchFamily="2" charset="0"/>
                        </a:rPr>
                        <a:t>2</a:t>
                      </a:r>
                      <a:endParaRPr lang="en-IE" sz="1000">
                        <a:effectLst/>
                        <a:latin typeface="SDCC Sans" pitchFamily="2" charset="0"/>
                        <a:ea typeface="SDCC Sans" pitchFamily="2" charset="0"/>
                        <a:cs typeface="SDCC Sans"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100">
                          <a:effectLst/>
                          <a:latin typeface="SDCC Sans" pitchFamily="2" charset="0"/>
                          <a:ea typeface="SDCC Sans" pitchFamily="2" charset="0"/>
                          <a:cs typeface="SDCC Sans" pitchFamily="2" charset="0"/>
                        </a:rPr>
                        <a:t> 8</a:t>
                      </a:r>
                      <a:endParaRPr lang="en-IE" sz="1000">
                        <a:effectLst/>
                        <a:latin typeface="SDCC Sans" pitchFamily="2" charset="0"/>
                        <a:ea typeface="SDCC Sans" pitchFamily="2" charset="0"/>
                        <a:cs typeface="SDCC Sans"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07146168"/>
                  </a:ext>
                </a:extLst>
              </a:tr>
              <a:tr h="216769">
                <a:tc>
                  <a:txBody>
                    <a:bodyPr/>
                    <a:lstStyle/>
                    <a:p>
                      <a:pPr>
                        <a:buNone/>
                      </a:pPr>
                      <a:r>
                        <a:rPr lang="en-GB" sz="1100" b="1">
                          <a:effectLst/>
                          <a:latin typeface="SDCC Sans" pitchFamily="2" charset="0"/>
                          <a:ea typeface="SDCC Sans" pitchFamily="2" charset="0"/>
                          <a:cs typeface="SDCC Sans" pitchFamily="2" charset="0"/>
                        </a:rPr>
                        <a:t>9</a:t>
                      </a:r>
                      <a:endParaRPr lang="en-IE" sz="1000">
                        <a:effectLst/>
                        <a:latin typeface="SDCC Sans" pitchFamily="2" charset="0"/>
                        <a:ea typeface="SDCC Sans" pitchFamily="2" charset="0"/>
                        <a:cs typeface="SDCC Sans"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485"/>
                        </a:spcBef>
                        <a:buNone/>
                      </a:pPr>
                      <a:r>
                        <a:rPr lang="en-GB" sz="1100" b="1">
                          <a:effectLst/>
                          <a:latin typeface="SDCC Sans" pitchFamily="2" charset="0"/>
                          <a:ea typeface="SDCC Sans" pitchFamily="2" charset="0"/>
                          <a:cs typeface="SDCC Sans" pitchFamily="2" charset="0"/>
                        </a:rPr>
                        <a:t>Proposed Material Alteration No. SFRA 2</a:t>
                      </a:r>
                      <a:endParaRPr lang="en-IE" sz="1000">
                        <a:effectLst/>
                        <a:latin typeface="SDCC Sans" pitchFamily="2" charset="0"/>
                        <a:ea typeface="SDCC Sans" pitchFamily="2" charset="0"/>
                        <a:cs typeface="SDCC Sans"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100">
                          <a:effectLst/>
                          <a:latin typeface="SDCC Sans" pitchFamily="2" charset="0"/>
                          <a:ea typeface="SDCC Sans" pitchFamily="2" charset="0"/>
                          <a:cs typeface="SDCC Sans" pitchFamily="2" charset="0"/>
                        </a:rPr>
                        <a:t>2</a:t>
                      </a:r>
                      <a:endParaRPr lang="en-IE" sz="1000">
                        <a:effectLst/>
                        <a:latin typeface="SDCC Sans" pitchFamily="2" charset="0"/>
                        <a:ea typeface="SDCC Sans" pitchFamily="2" charset="0"/>
                        <a:cs typeface="SDCC Sans"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100">
                          <a:effectLst/>
                          <a:latin typeface="SDCC Sans" pitchFamily="2" charset="0"/>
                          <a:ea typeface="SDCC Sans" pitchFamily="2" charset="0"/>
                          <a:cs typeface="SDCC Sans" pitchFamily="2" charset="0"/>
                        </a:rPr>
                        <a:t> 8</a:t>
                      </a:r>
                      <a:endParaRPr lang="en-IE" sz="1000">
                        <a:effectLst/>
                        <a:latin typeface="SDCC Sans" pitchFamily="2" charset="0"/>
                        <a:ea typeface="SDCC Sans" pitchFamily="2" charset="0"/>
                        <a:cs typeface="SDCC Sans"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0924896"/>
                  </a:ext>
                </a:extLst>
              </a:tr>
              <a:tr h="216769">
                <a:tc>
                  <a:txBody>
                    <a:bodyPr/>
                    <a:lstStyle/>
                    <a:p>
                      <a:pPr>
                        <a:buNone/>
                      </a:pPr>
                      <a:r>
                        <a:rPr lang="en-GB" sz="1100" b="1">
                          <a:effectLst/>
                          <a:latin typeface="SDCC Sans" pitchFamily="2" charset="0"/>
                          <a:ea typeface="SDCC Sans" pitchFamily="2" charset="0"/>
                          <a:cs typeface="SDCC Sans" pitchFamily="2" charset="0"/>
                        </a:rPr>
                        <a:t>10</a:t>
                      </a:r>
                      <a:endParaRPr lang="en-IE" sz="1000">
                        <a:effectLst/>
                        <a:latin typeface="SDCC Sans" pitchFamily="2" charset="0"/>
                        <a:ea typeface="SDCC Sans" pitchFamily="2" charset="0"/>
                        <a:cs typeface="SDCC Sans"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485"/>
                        </a:spcBef>
                        <a:buNone/>
                      </a:pPr>
                      <a:r>
                        <a:rPr lang="en-GB" sz="1100" b="1">
                          <a:effectLst/>
                          <a:latin typeface="SDCC Sans" pitchFamily="2" charset="0"/>
                          <a:ea typeface="SDCC Sans" pitchFamily="2" charset="0"/>
                          <a:cs typeface="SDCC Sans" pitchFamily="2" charset="0"/>
                        </a:rPr>
                        <a:t>Proposed Material Alteration No. SEA 1</a:t>
                      </a:r>
                      <a:endParaRPr lang="en-IE" sz="1000">
                        <a:effectLst/>
                        <a:latin typeface="SDCC Sans" pitchFamily="2" charset="0"/>
                        <a:ea typeface="SDCC Sans" pitchFamily="2" charset="0"/>
                        <a:cs typeface="SDCC Sans"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100">
                          <a:effectLst/>
                          <a:latin typeface="SDCC Sans" pitchFamily="2" charset="0"/>
                          <a:ea typeface="SDCC Sans" pitchFamily="2" charset="0"/>
                          <a:cs typeface="SDCC Sans" pitchFamily="2" charset="0"/>
                        </a:rPr>
                        <a:t>1</a:t>
                      </a:r>
                      <a:endParaRPr lang="en-IE" sz="1000">
                        <a:effectLst/>
                        <a:latin typeface="SDCC Sans" pitchFamily="2" charset="0"/>
                        <a:ea typeface="SDCC Sans" pitchFamily="2" charset="0"/>
                        <a:cs typeface="SDCC Sans"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100">
                          <a:effectLst/>
                          <a:latin typeface="SDCC Sans" pitchFamily="2" charset="0"/>
                          <a:ea typeface="SDCC Sans" pitchFamily="2" charset="0"/>
                          <a:cs typeface="SDCC Sans" pitchFamily="2" charset="0"/>
                        </a:rPr>
                        <a:t> 4</a:t>
                      </a:r>
                      <a:endParaRPr lang="en-IE" sz="1000">
                        <a:effectLst/>
                        <a:latin typeface="SDCC Sans" pitchFamily="2" charset="0"/>
                        <a:ea typeface="SDCC Sans" pitchFamily="2" charset="0"/>
                        <a:cs typeface="SDCC Sans"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15280924"/>
                  </a:ext>
                </a:extLst>
              </a:tr>
              <a:tr h="433537">
                <a:tc>
                  <a:txBody>
                    <a:bodyPr/>
                    <a:lstStyle/>
                    <a:p>
                      <a:pPr>
                        <a:buNone/>
                      </a:pPr>
                      <a:r>
                        <a:rPr lang="en-GB" sz="1100" b="1">
                          <a:effectLst/>
                          <a:latin typeface="SDCC Sans" pitchFamily="2" charset="0"/>
                          <a:ea typeface="SDCC Sans" pitchFamily="2" charset="0"/>
                          <a:cs typeface="SDCC Sans" pitchFamily="2" charset="0"/>
                        </a:rPr>
                        <a:t>11</a:t>
                      </a:r>
                      <a:endParaRPr lang="en-IE" sz="1000">
                        <a:effectLst/>
                        <a:latin typeface="SDCC Sans" pitchFamily="2" charset="0"/>
                        <a:ea typeface="SDCC Sans" pitchFamily="2" charset="0"/>
                        <a:cs typeface="SDCC Sans"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485"/>
                        </a:spcBef>
                        <a:buNone/>
                      </a:pPr>
                      <a:r>
                        <a:rPr lang="en-GB" sz="1100" b="1">
                          <a:effectLst/>
                          <a:latin typeface="SDCC Sans" pitchFamily="2" charset="0"/>
                          <a:ea typeface="SDCC Sans" pitchFamily="2" charset="0"/>
                          <a:cs typeface="SDCC Sans" pitchFamily="2" charset="0"/>
                        </a:rPr>
                        <a:t>Outside of the Scope of Proposed Material Alterations</a:t>
                      </a:r>
                      <a:endParaRPr lang="en-IE" sz="1000">
                        <a:effectLst/>
                        <a:latin typeface="SDCC Sans" pitchFamily="2" charset="0"/>
                        <a:ea typeface="SDCC Sans" pitchFamily="2" charset="0"/>
                        <a:cs typeface="SDCC Sans"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100">
                          <a:effectLst/>
                          <a:latin typeface="SDCC Sans" pitchFamily="2" charset="0"/>
                          <a:ea typeface="SDCC Sans" pitchFamily="2" charset="0"/>
                          <a:cs typeface="SDCC Sans" pitchFamily="2" charset="0"/>
                        </a:rPr>
                        <a:t>8</a:t>
                      </a:r>
                      <a:endParaRPr lang="en-IE" sz="1000">
                        <a:effectLst/>
                        <a:latin typeface="SDCC Sans" pitchFamily="2" charset="0"/>
                        <a:ea typeface="SDCC Sans" pitchFamily="2" charset="0"/>
                        <a:cs typeface="SDCC Sans" pitchFamily="2" charset="0"/>
                      </a:endParaRPr>
                    </a:p>
                    <a:p>
                      <a:pPr algn="ctr">
                        <a:buNone/>
                      </a:pPr>
                      <a:r>
                        <a:rPr lang="en-GB" sz="1100">
                          <a:effectLst/>
                          <a:latin typeface="SDCC Sans" pitchFamily="2" charset="0"/>
                          <a:ea typeface="SDCC Sans" pitchFamily="2" charset="0"/>
                          <a:cs typeface="SDCC Sans" pitchFamily="2" charset="0"/>
                        </a:rPr>
                        <a:t> </a:t>
                      </a:r>
                      <a:endParaRPr lang="en-IE" sz="1000">
                        <a:effectLst/>
                        <a:latin typeface="SDCC Sans" pitchFamily="2" charset="0"/>
                        <a:ea typeface="SDCC Sans" pitchFamily="2" charset="0"/>
                        <a:cs typeface="SDCC Sans"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100">
                          <a:effectLst/>
                          <a:latin typeface="SDCC Sans" pitchFamily="2" charset="0"/>
                          <a:ea typeface="SDCC Sans" pitchFamily="2" charset="0"/>
                          <a:cs typeface="SDCC Sans" pitchFamily="2" charset="0"/>
                        </a:rPr>
                        <a:t> 32</a:t>
                      </a:r>
                      <a:endParaRPr lang="en-IE" sz="1000">
                        <a:effectLst/>
                        <a:latin typeface="SDCC Sans" pitchFamily="2" charset="0"/>
                        <a:ea typeface="SDCC Sans" pitchFamily="2" charset="0"/>
                        <a:cs typeface="SDCC Sans"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3659111"/>
                  </a:ext>
                </a:extLst>
              </a:tr>
              <a:tr h="216769">
                <a:tc>
                  <a:txBody>
                    <a:bodyPr/>
                    <a:lstStyle/>
                    <a:p>
                      <a:pPr>
                        <a:buNone/>
                      </a:pPr>
                      <a:r>
                        <a:rPr lang="en-GB" sz="1100" b="1">
                          <a:effectLst/>
                          <a:latin typeface="SDCC Sans" pitchFamily="2" charset="0"/>
                          <a:ea typeface="SDCC Sans" pitchFamily="2" charset="0"/>
                          <a:cs typeface="SDCC Sans" pitchFamily="2" charset="0"/>
                        </a:rPr>
                        <a:t> </a:t>
                      </a:r>
                      <a:endParaRPr lang="en-IE" sz="1000">
                        <a:effectLst/>
                        <a:latin typeface="SDCC Sans" pitchFamily="2" charset="0"/>
                        <a:ea typeface="SDCC Sans" pitchFamily="2" charset="0"/>
                        <a:cs typeface="SDCC Sans"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485"/>
                        </a:spcBef>
                        <a:buNone/>
                      </a:pPr>
                      <a:r>
                        <a:rPr lang="en-GB" sz="1100" b="1">
                          <a:effectLst/>
                          <a:latin typeface="SDCC Sans" pitchFamily="2" charset="0"/>
                          <a:ea typeface="SDCC Sans" pitchFamily="2" charset="0"/>
                          <a:cs typeface="SDCC Sans" pitchFamily="2" charset="0"/>
                        </a:rPr>
                        <a:t> </a:t>
                      </a:r>
                      <a:endParaRPr lang="en-IE" sz="1000">
                        <a:effectLst/>
                        <a:latin typeface="SDCC Sans" pitchFamily="2" charset="0"/>
                        <a:ea typeface="SDCC Sans" pitchFamily="2" charset="0"/>
                        <a:cs typeface="SDCC Sans"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100">
                          <a:effectLst/>
                          <a:latin typeface="SDCC Sans" pitchFamily="2" charset="0"/>
                          <a:ea typeface="SDCC Sans" pitchFamily="2" charset="0"/>
                          <a:cs typeface="SDCC Sans" pitchFamily="2" charset="0"/>
                        </a:rPr>
                        <a:t>25</a:t>
                      </a:r>
                      <a:endParaRPr lang="en-IE" sz="1000">
                        <a:effectLst/>
                        <a:latin typeface="SDCC Sans" pitchFamily="2" charset="0"/>
                        <a:ea typeface="SDCC Sans" pitchFamily="2" charset="0"/>
                        <a:cs typeface="SDCC Sans"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100" dirty="0">
                          <a:effectLst/>
                          <a:latin typeface="SDCC Sans" pitchFamily="2" charset="0"/>
                          <a:ea typeface="SDCC Sans" pitchFamily="2" charset="0"/>
                          <a:cs typeface="SDCC Sans" pitchFamily="2" charset="0"/>
                        </a:rPr>
                        <a:t>100</a:t>
                      </a:r>
                      <a:endParaRPr lang="en-IE" sz="1000" dirty="0">
                        <a:effectLst/>
                        <a:latin typeface="SDCC Sans" pitchFamily="2" charset="0"/>
                        <a:ea typeface="SDCC Sans" pitchFamily="2" charset="0"/>
                        <a:cs typeface="SDCC Sans"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55012469"/>
                  </a:ext>
                </a:extLst>
              </a:tr>
            </a:tbl>
          </a:graphicData>
        </a:graphic>
      </p:graphicFrame>
    </p:spTree>
    <p:extLst>
      <p:ext uri="{BB962C8B-B14F-4D97-AF65-F5344CB8AC3E}">
        <p14:creationId xmlns:p14="http://schemas.microsoft.com/office/powerpoint/2010/main" val="969529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1E58A-5218-1DF4-61C2-752B7887B0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8C265F-3223-AC70-8B8C-104404AE1D3A}"/>
              </a:ext>
            </a:extLst>
          </p:cNvPr>
          <p:cNvSpPr>
            <a:spLocks noGrp="1"/>
          </p:cNvSpPr>
          <p:nvPr>
            <p:ph type="title"/>
          </p:nvPr>
        </p:nvSpPr>
        <p:spPr>
          <a:xfrm>
            <a:off x="479376" y="188640"/>
            <a:ext cx="4944575" cy="856798"/>
          </a:xfrm>
        </p:spPr>
        <p:txBody>
          <a:bodyPr anchor="ctr">
            <a:normAutofit/>
          </a:bodyPr>
          <a:lstStyle/>
          <a:p>
            <a:r>
              <a:rPr lang="en-US" b="1" dirty="0">
                <a:latin typeface="SDCC Sans" pitchFamily="2" charset="0"/>
              </a:rPr>
              <a:t>Reading the CE Report</a:t>
            </a:r>
          </a:p>
        </p:txBody>
      </p:sp>
      <p:sp>
        <p:nvSpPr>
          <p:cNvPr id="13" name="Text Placeholder 2">
            <a:extLst>
              <a:ext uri="{FF2B5EF4-FFF2-40B4-BE49-F238E27FC236}">
                <a16:creationId xmlns:a16="http://schemas.microsoft.com/office/drawing/2014/main" id="{50E77984-5D33-CA63-36F2-9DD327591D91}"/>
              </a:ext>
            </a:extLst>
          </p:cNvPr>
          <p:cNvSpPr>
            <a:spLocks noGrp="1"/>
          </p:cNvSpPr>
          <p:nvPr>
            <p:ph type="body" idx="1"/>
          </p:nvPr>
        </p:nvSpPr>
        <p:spPr>
          <a:xfrm>
            <a:off x="169266" y="1045438"/>
            <a:ext cx="6286774" cy="5695930"/>
          </a:xfrm>
        </p:spPr>
        <p:txBody>
          <a:bodyPr>
            <a:normAutofit fontScale="47500" lnSpcReduction="20000"/>
          </a:bodyPr>
          <a:lstStyle/>
          <a:p>
            <a:r>
              <a:rPr lang="en-US" sz="2600" b="1" u="sng" dirty="0">
                <a:solidFill>
                  <a:schemeClr val="tx1"/>
                </a:solidFill>
                <a:latin typeface="SDCC Sans" pitchFamily="2" charset="0"/>
              </a:rPr>
              <a:t>Section 1</a:t>
            </a:r>
          </a:p>
          <a:p>
            <a:pPr marL="285750" indent="-285750">
              <a:buFont typeface="Wingdings" panose="05000000000000000000" pitchFamily="2" charset="2"/>
              <a:buChar char="§"/>
            </a:pPr>
            <a:r>
              <a:rPr lang="en-US" sz="2600" dirty="0">
                <a:solidFill>
                  <a:schemeClr val="tx1"/>
                </a:solidFill>
                <a:latin typeface="SDCC Sans" pitchFamily="2" charset="0"/>
              </a:rPr>
              <a:t>Introduces the CE Report.</a:t>
            </a:r>
          </a:p>
          <a:p>
            <a:r>
              <a:rPr lang="en-US" sz="2600" b="1" u="sng" dirty="0">
                <a:solidFill>
                  <a:schemeClr val="tx1"/>
                </a:solidFill>
                <a:latin typeface="SDCC Sans" pitchFamily="2" charset="0"/>
              </a:rPr>
              <a:t>Section 2</a:t>
            </a:r>
          </a:p>
          <a:p>
            <a:pPr marL="285750" indent="-285750">
              <a:buFont typeface="Wingdings" panose="05000000000000000000" pitchFamily="2" charset="2"/>
              <a:buChar char="§"/>
            </a:pPr>
            <a:r>
              <a:rPr lang="en-US" sz="2600" dirty="0">
                <a:solidFill>
                  <a:schemeClr val="tx1"/>
                </a:solidFill>
                <a:latin typeface="SDCC Sans" pitchFamily="2" charset="0"/>
              </a:rPr>
              <a:t>Submissions / observations are arranged by the MA it relates to.</a:t>
            </a:r>
            <a:endParaRPr lang="en-US" sz="2600" b="1" dirty="0">
              <a:solidFill>
                <a:schemeClr val="tx1"/>
              </a:solidFill>
              <a:latin typeface="SDCC Sans" pitchFamily="2" charset="0"/>
            </a:endParaRPr>
          </a:p>
          <a:p>
            <a:pPr marL="285750" indent="-285750">
              <a:buFont typeface="Wingdings" panose="05000000000000000000" pitchFamily="2" charset="2"/>
              <a:buChar char="§"/>
            </a:pPr>
            <a:r>
              <a:rPr lang="en-US" sz="2600" dirty="0">
                <a:solidFill>
                  <a:schemeClr val="tx1"/>
                </a:solidFill>
                <a:latin typeface="SDCC Sans" pitchFamily="2" charset="0"/>
              </a:rPr>
              <a:t>A summary and CE Response is given for each submission / observation. Each MA contains a CE Recommendation.</a:t>
            </a:r>
          </a:p>
          <a:p>
            <a:pPr marL="285750" indent="-285750">
              <a:buFont typeface="Wingdings" panose="05000000000000000000" pitchFamily="2" charset="2"/>
              <a:buChar char="§"/>
            </a:pPr>
            <a:r>
              <a:rPr lang="en-US" sz="2600" dirty="0">
                <a:solidFill>
                  <a:schemeClr val="tx1"/>
                </a:solidFill>
                <a:latin typeface="SDCC Sans" pitchFamily="2" charset="0"/>
              </a:rPr>
              <a:t>Where MAs received at least one observation, the wording of the </a:t>
            </a:r>
            <a:r>
              <a:rPr lang="en-GB" sz="2600" dirty="0">
                <a:solidFill>
                  <a:schemeClr val="tx1"/>
                </a:solidFill>
                <a:latin typeface="SDCC Sans" pitchFamily="2" charset="0"/>
              </a:rPr>
              <a:t>MA is also provided.</a:t>
            </a:r>
          </a:p>
          <a:p>
            <a:pPr marL="285750" indent="-285750">
              <a:buFont typeface="Wingdings" panose="05000000000000000000" pitchFamily="2" charset="2"/>
              <a:buChar char="§"/>
            </a:pPr>
            <a:r>
              <a:rPr lang="en-GB" sz="2600" dirty="0">
                <a:solidFill>
                  <a:schemeClr val="tx1"/>
                </a:solidFill>
                <a:latin typeface="SDCC Sans" pitchFamily="2" charset="0"/>
              </a:rPr>
              <a:t>In instances where no observation was received relating to a MA, the reference number of that MA is given alongside the recommendation of the CE and reason for it. The wording of the MA is provided in Appendix 1. </a:t>
            </a:r>
          </a:p>
          <a:p>
            <a:r>
              <a:rPr lang="en-GB" sz="2600" b="1" u="sng" dirty="0">
                <a:solidFill>
                  <a:schemeClr val="tx1"/>
                </a:solidFill>
                <a:latin typeface="SDCC Sans" pitchFamily="2" charset="0"/>
              </a:rPr>
              <a:t>Section 3</a:t>
            </a:r>
          </a:p>
          <a:p>
            <a:pPr marL="285750" indent="-285750">
              <a:buFont typeface="Wingdings" panose="05000000000000000000" pitchFamily="2" charset="2"/>
              <a:buChar char="§"/>
            </a:pPr>
            <a:r>
              <a:rPr lang="en-GB" sz="2600" dirty="0">
                <a:solidFill>
                  <a:schemeClr val="tx1"/>
                </a:solidFill>
                <a:latin typeface="SDCC Sans" pitchFamily="2" charset="0"/>
              </a:rPr>
              <a:t>In some instances, submissions / observations were received which did not relate to a Material Alteration. This section provides any clarifications possible.</a:t>
            </a:r>
          </a:p>
          <a:p>
            <a:pPr marL="285750" indent="-285750">
              <a:buFont typeface="Wingdings" panose="05000000000000000000" pitchFamily="2" charset="2"/>
              <a:buChar char="§"/>
            </a:pPr>
            <a:r>
              <a:rPr lang="en-GB" sz="2600" dirty="0">
                <a:solidFill>
                  <a:schemeClr val="tx1"/>
                </a:solidFill>
                <a:latin typeface="SDCC Sans" pitchFamily="2" charset="0"/>
              </a:rPr>
              <a:t>Notwithstanding this, and in accordance with Section 13(6)(ad)(ii) of the Planning and Development Act 2000 (as amended), they cannot be considered at this stage of the process and therefore no formal recommendation can be made in relation to them. </a:t>
            </a:r>
          </a:p>
          <a:p>
            <a:r>
              <a:rPr lang="en-GB" sz="2600" b="1" u="sng" dirty="0">
                <a:solidFill>
                  <a:schemeClr val="tx1"/>
                </a:solidFill>
                <a:latin typeface="SDCC Sans" pitchFamily="2" charset="0"/>
              </a:rPr>
              <a:t>Appendix 1</a:t>
            </a:r>
          </a:p>
          <a:p>
            <a:pPr marL="285750" indent="-285750">
              <a:buFont typeface="Arial" panose="020B0604020202020204" pitchFamily="34" charset="0"/>
              <a:buChar char="•"/>
            </a:pPr>
            <a:r>
              <a:rPr lang="en-GB" sz="2600" dirty="0">
                <a:solidFill>
                  <a:schemeClr val="tx1"/>
                </a:solidFill>
                <a:latin typeface="SDCC Sans" pitchFamily="2" charset="0"/>
              </a:rPr>
              <a:t>Wording of the MA provided in which no observation was raised.</a:t>
            </a:r>
          </a:p>
          <a:p>
            <a:pPr marL="285750" indent="-285750">
              <a:buFont typeface="Arial" panose="020B0604020202020204" pitchFamily="34" charset="0"/>
              <a:buChar char="•"/>
            </a:pPr>
            <a:r>
              <a:rPr lang="en-GB" sz="2600" dirty="0">
                <a:solidFill>
                  <a:schemeClr val="tx1"/>
                </a:solidFill>
                <a:latin typeface="SDCC Sans" pitchFamily="2" charset="0"/>
              </a:rPr>
              <a:t>These MAs have been recommended for adoption as per Section 2.</a:t>
            </a:r>
          </a:p>
          <a:p>
            <a:r>
              <a:rPr lang="en-GB" sz="2600" b="1" u="sng" dirty="0">
                <a:solidFill>
                  <a:schemeClr val="tx1"/>
                </a:solidFill>
                <a:latin typeface="SDCC Sans" pitchFamily="2" charset="0"/>
              </a:rPr>
              <a:t>Appendix 2</a:t>
            </a:r>
          </a:p>
          <a:p>
            <a:pPr marL="285750" indent="-285750">
              <a:buFont typeface="Arial" panose="020B0604020202020204" pitchFamily="34" charset="0"/>
              <a:buChar char="•"/>
            </a:pPr>
            <a:r>
              <a:rPr lang="en-GB" sz="2600" dirty="0">
                <a:solidFill>
                  <a:schemeClr val="tx1"/>
                </a:solidFill>
                <a:latin typeface="SDCC Sans" pitchFamily="2" charset="0"/>
              </a:rPr>
              <a:t>Provides the wording / images of MA20 which relates to the mini framework for Tower Road.</a:t>
            </a:r>
            <a:endParaRPr lang="en-US" sz="1400" b="1" u="sng" dirty="0">
              <a:solidFill>
                <a:schemeClr val="tx1"/>
              </a:solidFill>
              <a:latin typeface="SDCC Sans" pitchFamily="2" charset="0"/>
            </a:endParaRPr>
          </a:p>
        </p:txBody>
      </p:sp>
      <p:pic>
        <p:nvPicPr>
          <p:cNvPr id="4" name="Picture 3">
            <a:extLst>
              <a:ext uri="{FF2B5EF4-FFF2-40B4-BE49-F238E27FC236}">
                <a16:creationId xmlns:a16="http://schemas.microsoft.com/office/drawing/2014/main" id="{45C95954-6CA0-417C-CF6A-3A3BEACF8243}"/>
              </a:ext>
            </a:extLst>
          </p:cNvPr>
          <p:cNvPicPr>
            <a:picLocks noChangeAspect="1"/>
          </p:cNvPicPr>
          <p:nvPr/>
        </p:nvPicPr>
        <p:blipFill>
          <a:blip r:embed="rId2"/>
          <a:stretch>
            <a:fillRect/>
          </a:stretch>
        </p:blipFill>
        <p:spPr>
          <a:xfrm>
            <a:off x="6577017" y="1379425"/>
            <a:ext cx="5614983" cy="4099150"/>
          </a:xfrm>
          <a:prstGeom prst="rect">
            <a:avLst/>
          </a:prstGeom>
        </p:spPr>
      </p:pic>
    </p:spTree>
    <p:extLst>
      <p:ext uri="{BB962C8B-B14F-4D97-AF65-F5344CB8AC3E}">
        <p14:creationId xmlns:p14="http://schemas.microsoft.com/office/powerpoint/2010/main" val="68477608"/>
      </p:ext>
    </p:extLst>
  </p:cSld>
  <p:clrMapOvr>
    <a:masterClrMapping/>
  </p:clrMapOvr>
</p:sld>
</file>

<file path=ppt/theme/theme1.xml><?xml version="1.0" encoding="utf-8"?>
<a:theme xmlns:a="http://schemas.openxmlformats.org/drawingml/2006/main" name="SDCC Master">
  <a:themeElements>
    <a:clrScheme name="Custom 2">
      <a:dk1>
        <a:srgbClr val="000000"/>
      </a:dk1>
      <a:lt1>
        <a:srgbClr val="FFFFFF"/>
      </a:lt1>
      <a:dk2>
        <a:srgbClr val="271B5B"/>
      </a:dk2>
      <a:lt2>
        <a:srgbClr val="BFC2C7"/>
      </a:lt2>
      <a:accent1>
        <a:srgbClr val="363A92"/>
      </a:accent1>
      <a:accent2>
        <a:srgbClr val="F26959"/>
      </a:accent2>
      <a:accent3>
        <a:srgbClr val="79D750"/>
      </a:accent3>
      <a:accent4>
        <a:srgbClr val="9D7EB8"/>
      </a:accent4>
      <a:accent5>
        <a:srgbClr val="7DA6D7"/>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DCC_presentation_template Updated.potx" id="{809AE0C1-FB5C-4E8E-BCFD-4BFD462B0860}" vid="{0323FABC-5CF3-46D9-93D9-E0827CAEE1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SDCC PowerPoint Template</Template>
  <TotalTime>2316</TotalTime>
  <Words>1203</Words>
  <Application>Microsoft Office PowerPoint</Application>
  <PresentationFormat>Widescreen</PresentationFormat>
  <Paragraphs>178</Paragraphs>
  <Slides>12</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Courier New</vt:lpstr>
      <vt:lpstr>SDCC Sans</vt:lpstr>
      <vt:lpstr>Wingdings</vt:lpstr>
      <vt:lpstr>SDCC Master</vt:lpstr>
      <vt:lpstr>Variation No. 1 to CDP - Clondalkin Local Planning Framework   Briefing on the Chief Executive’s Report on Submissions Received on the Material Alterations </vt:lpstr>
      <vt:lpstr>Context</vt:lpstr>
      <vt:lpstr>What are Material Alterations?</vt:lpstr>
      <vt:lpstr>Public Consultation</vt:lpstr>
      <vt:lpstr>CE Report</vt:lpstr>
      <vt:lpstr>CE Report</vt:lpstr>
      <vt:lpstr>Submissions Overview</vt:lpstr>
      <vt:lpstr>Submissions Overview (continued)</vt:lpstr>
      <vt:lpstr>Reading the CE Report</vt:lpstr>
      <vt:lpstr>Variation Process</vt:lpstr>
      <vt:lpstr>Council Meeting on 9th March 2026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Hazel Craigie</dc:creator>
  <cp:lastModifiedBy>Hazel Craigie</cp:lastModifiedBy>
  <cp:revision>20</cp:revision>
  <dcterms:created xsi:type="dcterms:W3CDTF">2025-09-25T13:57:35Z</dcterms:created>
  <dcterms:modified xsi:type="dcterms:W3CDTF">2026-02-23T10:06:50Z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2025-05-09T00:00:00Z</vt:filetime>
  </property>
  <property fmtid="{D5CDD505-2E9C-101B-9397-08002B2CF9AE}" pid="3" name="Creator">
    <vt:lpwstr>Adobe Illustrator 29.4 (Macintosh)</vt:lpwstr>
  </property>
  <property fmtid="{D5CDD505-2E9C-101B-9397-08002B2CF9AE}" pid="4" name="LastSaved">
    <vt:filetime>2025-05-09T00:00:00Z</vt:filetime>
  </property>
  <property fmtid="{D5CDD505-2E9C-101B-9397-08002B2CF9AE}" pid="5" name="Producer">
    <vt:lpwstr>Adobe PDF library 17.00</vt:lpwstr>
  </property>
</Properties>
</file>