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6" r:id="rId3"/>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06B05F-5867-48A6-BFB0-7687F24BBF31}" v="3" dt="2025-09-03T11:00:56.67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404" autoAdjust="0"/>
  </p:normalViewPr>
  <p:slideViewPr>
    <p:cSldViewPr>
      <p:cViewPr varScale="1">
        <p:scale>
          <a:sx n="58" d="100"/>
          <a:sy n="58" d="100"/>
        </p:scale>
        <p:origin x="988" y="40"/>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9"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2/17/2026</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2210206"/>
            <a:ext cx="6700065" cy="2437590"/>
          </a:xfrm>
        </p:spPr>
        <p:txBody>
          <a:bodyPr/>
          <a:lstStyle/>
          <a:p>
            <a:r>
              <a:rPr lang="en-US" sz="6600" dirty="0"/>
              <a:t>SDCC Arts Office February 2026 </a:t>
            </a:r>
            <a:br>
              <a:rPr lang="en-US" sz="6600" dirty="0"/>
            </a:br>
            <a:r>
              <a:rPr lang="en-US" sz="6600" dirty="0"/>
              <a:t>Arts Grants</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Gerry Horan</a:t>
            </a:r>
          </a:p>
          <a:p>
            <a:endParaRPr lang="en-US" dirty="0"/>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February 2026</a:t>
            </a:r>
          </a:p>
        </p:txBody>
      </p:sp>
    </p:spTree>
    <p:extLst>
      <p:ext uri="{BB962C8B-B14F-4D97-AF65-F5344CB8AC3E}">
        <p14:creationId xmlns:p14="http://schemas.microsoft.com/office/powerpoint/2010/main" val="193055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1815C-D5EB-3903-85C5-195C1DC70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8A5AF3-B6D8-BC74-E8BD-D5C1D2877C98}"/>
              </a:ext>
            </a:extLst>
          </p:cNvPr>
          <p:cNvSpPr>
            <a:spLocks noGrp="1"/>
          </p:cNvSpPr>
          <p:nvPr>
            <p:ph type="title"/>
          </p:nvPr>
        </p:nvSpPr>
        <p:spPr/>
        <p:txBody>
          <a:bodyPr/>
          <a:lstStyle/>
          <a:p>
            <a:r>
              <a:rPr lang="en-US" dirty="0"/>
              <a:t>Notification of Arts Grants</a:t>
            </a:r>
          </a:p>
        </p:txBody>
      </p:sp>
      <p:sp>
        <p:nvSpPr>
          <p:cNvPr id="3" name="Text Placeholder 2">
            <a:extLst>
              <a:ext uri="{FF2B5EF4-FFF2-40B4-BE49-F238E27FC236}">
                <a16:creationId xmlns:a16="http://schemas.microsoft.com/office/drawing/2014/main" id="{BBEECD0E-C0D7-C573-4CAC-08C1F7BFB2CD}"/>
              </a:ext>
            </a:extLst>
          </p:cNvPr>
          <p:cNvSpPr>
            <a:spLocks noGrp="1"/>
          </p:cNvSpPr>
          <p:nvPr>
            <p:ph type="body" idx="1"/>
          </p:nvPr>
        </p:nvSpPr>
        <p:spPr>
          <a:xfrm>
            <a:off x="887967" y="1988840"/>
            <a:ext cx="10416066" cy="4208255"/>
          </a:xfrm>
        </p:spPr>
        <p:txBody>
          <a:bodyPr>
            <a:normAutofit/>
          </a:bodyPr>
          <a:lstStyle/>
          <a:p>
            <a:r>
              <a:rPr lang="en-GB" sz="1800" b="1" dirty="0" err="1"/>
              <a:t>Crosscare</a:t>
            </a:r>
            <a:r>
              <a:rPr lang="en-GB" sz="1800" b="1" dirty="0"/>
              <a:t> Lucan Youth Service</a:t>
            </a:r>
            <a:endParaRPr lang="en-IE" sz="1800" dirty="0"/>
          </a:p>
          <a:p>
            <a:r>
              <a:rPr lang="en-GB" sz="1800" dirty="0" err="1"/>
              <a:t>Crosscare</a:t>
            </a:r>
            <a:r>
              <a:rPr lang="en-GB" sz="1800" dirty="0"/>
              <a:t> Lucan Youth Service, with Blue Elephant Arts established its Big Tree </a:t>
            </a:r>
            <a:r>
              <a:rPr lang="en-GB" sz="1800"/>
              <a:t>Youth Arts </a:t>
            </a:r>
            <a:r>
              <a:rPr lang="en-GB" sz="1800" dirty="0"/>
              <a:t>programme in 2021 to encourage integration, inclusion and community cohesion in Adamstown. They work with children and young people aged 12 to 18 years through their weekly music and youth theatre groups, in-school visual arts and poetry projects, and midterm and summer filmmaking and dance programmes. </a:t>
            </a:r>
          </a:p>
          <a:p>
            <a:r>
              <a:rPr lang="en-GB" sz="1800" dirty="0"/>
              <a:t>They expect to work with more than 800 young people both in school and in a youth service context over the next 12 months. Their facilitators are all drama and theatre graduates, trained facilitators, and come from Crooked House Theatre Company in Newbridge, Kildare. </a:t>
            </a:r>
            <a:endParaRPr lang="en-IE" sz="1800" dirty="0"/>
          </a:p>
          <a:p>
            <a:r>
              <a:rPr lang="en-GB" sz="1800" dirty="0"/>
              <a:t>The Arts Office has awarded a grant of €3,000 to </a:t>
            </a:r>
            <a:r>
              <a:rPr lang="en-GB" sz="1800" dirty="0" err="1"/>
              <a:t>Crosscare</a:t>
            </a:r>
            <a:r>
              <a:rPr lang="en-GB" sz="1800" dirty="0"/>
              <a:t> Lucan Youth Service towards the Drama element of their 2026 Big Tree youth arts programme. This award was made in support of a larger application  made to the Arts Council to secure resources for the wider Youth Arts programme.</a:t>
            </a:r>
            <a:endParaRPr lang="en-IE" sz="1800" dirty="0"/>
          </a:p>
          <a:p>
            <a:endParaRPr lang="en-IE" dirty="0"/>
          </a:p>
        </p:txBody>
      </p:sp>
    </p:spTree>
    <p:extLst>
      <p:ext uri="{BB962C8B-B14F-4D97-AF65-F5344CB8AC3E}">
        <p14:creationId xmlns:p14="http://schemas.microsoft.com/office/powerpoint/2010/main" val="630811534"/>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604</TotalTime>
  <Words>196</Words>
  <Application>Microsoft Office PowerPoint</Application>
  <PresentationFormat>Widescreen</PresentationFormat>
  <Paragraphs>9</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SDCC Master</vt:lpstr>
      <vt:lpstr>SDCC Arts Office February 2026  Arts Grants</vt:lpstr>
      <vt:lpstr>Notification of Arts Grants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Orla Scannell</cp:lastModifiedBy>
  <cp:revision>61</cp:revision>
  <dcterms:created xsi:type="dcterms:W3CDTF">2025-05-27T21:24:40Z</dcterms:created>
  <dcterms:modified xsi:type="dcterms:W3CDTF">2026-02-17T10:13:32Z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