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76" r:id="rId3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06B05F-5867-48A6-BFB0-7687F24BBF31}" v="3" dt="2025-09-03T11:00:56.67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404" autoAdjust="0"/>
  </p:normalViewPr>
  <p:slideViewPr>
    <p:cSldViewPr>
      <p:cViewPr varScale="1">
        <p:scale>
          <a:sx n="108" d="100"/>
          <a:sy n="108" d="100"/>
        </p:scale>
        <p:origin x="666" y="108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609" y="2210206"/>
            <a:ext cx="6700065" cy="2437590"/>
          </a:xfrm>
        </p:spPr>
        <p:txBody>
          <a:bodyPr/>
          <a:lstStyle/>
          <a:p>
            <a:r>
              <a:rPr lang="en-US" sz="6600" dirty="0"/>
              <a:t>SDCC Arts Office February 2026 </a:t>
            </a:r>
            <a:br>
              <a:rPr lang="en-US" sz="6600" dirty="0"/>
            </a:br>
            <a:r>
              <a:rPr lang="en-US" sz="6600" dirty="0"/>
              <a:t>Arts Grants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Created by</a:t>
            </a:r>
            <a:br>
              <a:rPr lang="en-US" dirty="0"/>
            </a:br>
            <a:r>
              <a:rPr lang="en-US" dirty="0"/>
              <a:t>Arts Office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Presented by</a:t>
            </a:r>
            <a:br>
              <a:rPr lang="en-US" dirty="0"/>
            </a:br>
            <a:r>
              <a:rPr lang="en-US" dirty="0"/>
              <a:t>Orla Scannell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167862" cy="360000"/>
          </a:xfrm>
        </p:spPr>
        <p:txBody>
          <a:bodyPr/>
          <a:lstStyle/>
          <a:p>
            <a:pPr algn="ctr"/>
            <a:r>
              <a:rPr lang="en-GB" dirty="0"/>
              <a:t>February 2026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1815C-D5EB-3903-85C5-195C1DC70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A5AF3-B6D8-BC74-E8BD-D5C1D2877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Notification of Arts Grants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ECD0E-C0D7-C573-4CAC-08C1F7BFB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967" y="1988840"/>
            <a:ext cx="10416066" cy="4208255"/>
          </a:xfrm>
        </p:spPr>
        <p:txBody>
          <a:bodyPr>
            <a:normAutofit/>
          </a:bodyPr>
          <a:lstStyle/>
          <a:p>
            <a:r>
              <a:rPr lang="en-GB" sz="1800" b="1" dirty="0"/>
              <a:t>Colaiste De Híde, Tymon</a:t>
            </a:r>
            <a:endParaRPr lang="en-IE" sz="1800" dirty="0"/>
          </a:p>
          <a:p>
            <a:r>
              <a:rPr lang="en-GB" sz="1800" b="1" dirty="0"/>
              <a:t> </a:t>
            </a:r>
            <a:endParaRPr lang="en-IE" sz="1800" dirty="0"/>
          </a:p>
          <a:p>
            <a:r>
              <a:rPr lang="en-GB" sz="1800" dirty="0"/>
              <a:t>Colaiste De Híde is seeking financial support for a school musical which the transition year students are hosting. It will be held in Tallaght Theatre on the 25</a:t>
            </a:r>
            <a:r>
              <a:rPr lang="en-GB" sz="1800" baseline="30000" dirty="0"/>
              <a:t>th</a:t>
            </a:r>
            <a:r>
              <a:rPr lang="en-GB" sz="1800" dirty="0"/>
              <a:t> and 26</a:t>
            </a:r>
            <a:r>
              <a:rPr lang="en-GB" sz="1800" baseline="30000" dirty="0"/>
              <a:t>th</a:t>
            </a:r>
            <a:r>
              <a:rPr lang="en-GB" sz="1800" dirty="0"/>
              <a:t> March 2026. The students are acting in the musical and school staff are directing.</a:t>
            </a:r>
            <a:endParaRPr lang="en-IE" sz="1800" dirty="0"/>
          </a:p>
          <a:p>
            <a:r>
              <a:rPr lang="en-GB" sz="1800" dirty="0"/>
              <a:t>The Tallaght Theatre will be rented for three days, 24</a:t>
            </a:r>
            <a:r>
              <a:rPr lang="en-GB" sz="1800" baseline="30000" dirty="0"/>
              <a:t>th</a:t>
            </a:r>
            <a:r>
              <a:rPr lang="en-GB" sz="1800" dirty="0"/>
              <a:t> to 26</a:t>
            </a:r>
            <a:r>
              <a:rPr lang="en-GB" sz="1800" baseline="30000" dirty="0"/>
              <a:t>th</a:t>
            </a:r>
            <a:r>
              <a:rPr lang="en-GB" sz="1800" dirty="0"/>
              <a:t> March, sound equipment and costumes will be rented, and there will be editing costs incurred. </a:t>
            </a:r>
            <a:endParaRPr lang="en-IE" sz="1800" dirty="0"/>
          </a:p>
          <a:p>
            <a:r>
              <a:rPr lang="en-GB" sz="1800" dirty="0"/>
              <a:t>The Arts Office has awarded a grant of €700 to be allocated to Colaiste De Híde towards the running costs of their 2026 school musical.</a:t>
            </a:r>
            <a:endParaRPr lang="en-IE" sz="1800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30811534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597</TotalTime>
  <Words>135</Words>
  <Application>Microsoft Office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SDCC Master</vt:lpstr>
      <vt:lpstr>SDCC Arts Office February 2026  Arts Grants</vt:lpstr>
      <vt:lpstr>Notification of Arts Grants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Richie O’Sullivan</cp:lastModifiedBy>
  <cp:revision>57</cp:revision>
  <dcterms:created xsi:type="dcterms:W3CDTF">2025-05-27T21:24:40Z</dcterms:created>
  <dcterms:modified xsi:type="dcterms:W3CDTF">2026-02-12T13:03:20Z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