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4" r:id="rId3"/>
    <p:sldId id="278" r:id="rId4"/>
    <p:sldId id="281" r:id="rId5"/>
    <p:sldId id="283" r:id="rId6"/>
    <p:sldId id="280" r:id="rId7"/>
    <p:sldId id="282" r:id="rId8"/>
    <p:sldId id="274" r:id="rId9"/>
  </p:sldIdLst>
  <p:sldSz cx="12192000" cy="685800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1B5B"/>
    <a:srgbClr val="52534D"/>
    <a:srgbClr val="C7E634"/>
    <a:srgbClr val="8AD6F7"/>
    <a:srgbClr val="52534C"/>
    <a:srgbClr val="535555"/>
    <a:srgbClr val="FFF689"/>
    <a:srgbClr val="363A92"/>
    <a:srgbClr val="7DA6D7"/>
    <a:srgbClr val="FFA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F5E71FF-D4A3-4A4A-BB75-C25D58B5BCE5}" v="12" dt="2026-02-05T14:20:55.294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58"/>
  </p:normalViewPr>
  <p:slideViewPr>
    <p:cSldViewPr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e Lumumba" userId="82d26ff2-dddf-4d5c-958b-e6c8aa04edb0" providerId="ADAL" clId="{8AA5359E-C82D-4BF6-9736-4A6FDED64386}"/>
    <pc:docChg chg="undo custSel addSld delSld modSld sldOrd">
      <pc:chgData name="Joe Lumumba" userId="82d26ff2-dddf-4d5c-958b-e6c8aa04edb0" providerId="ADAL" clId="{8AA5359E-C82D-4BF6-9736-4A6FDED64386}" dt="2026-02-05T14:21:19.327" v="2291" actId="27636"/>
      <pc:docMkLst>
        <pc:docMk/>
      </pc:docMkLst>
      <pc:sldChg chg="modSp mod">
        <pc:chgData name="Joe Lumumba" userId="82d26ff2-dddf-4d5c-958b-e6c8aa04edb0" providerId="ADAL" clId="{8AA5359E-C82D-4BF6-9736-4A6FDED64386}" dt="2026-02-04T09:02:09.962" v="1121" actId="20577"/>
        <pc:sldMkLst>
          <pc:docMk/>
          <pc:sldMk cId="193055187" sldId="256"/>
        </pc:sldMkLst>
        <pc:spChg chg="mod">
          <ac:chgData name="Joe Lumumba" userId="82d26ff2-dddf-4d5c-958b-e6c8aa04edb0" providerId="ADAL" clId="{8AA5359E-C82D-4BF6-9736-4A6FDED64386}" dt="2026-02-04T09:02:09.962" v="1121" actId="20577"/>
          <ac:spMkLst>
            <pc:docMk/>
            <pc:sldMk cId="193055187" sldId="256"/>
            <ac:spMk id="2" creationId="{0FB241BB-59EA-A1A3-46CF-4A5994096217}"/>
          </ac:spMkLst>
        </pc:spChg>
        <pc:spChg chg="mod">
          <ac:chgData name="Joe Lumumba" userId="82d26ff2-dddf-4d5c-958b-e6c8aa04edb0" providerId="ADAL" clId="{8AA5359E-C82D-4BF6-9736-4A6FDED64386}" dt="2026-02-03T12:01:36.783" v="17" actId="20577"/>
          <ac:spMkLst>
            <pc:docMk/>
            <pc:sldMk cId="193055187" sldId="256"/>
            <ac:spMk id="6" creationId="{241CC73E-20C9-2029-3F14-55629BD99A8A}"/>
          </ac:spMkLst>
        </pc:spChg>
      </pc:sldChg>
      <pc:sldChg chg="modSp mod">
        <pc:chgData name="Joe Lumumba" userId="82d26ff2-dddf-4d5c-958b-e6c8aa04edb0" providerId="ADAL" clId="{8AA5359E-C82D-4BF6-9736-4A6FDED64386}" dt="2026-02-04T19:10:08.245" v="2087" actId="20577"/>
        <pc:sldMkLst>
          <pc:docMk/>
          <pc:sldMk cId="1288403021" sldId="264"/>
        </pc:sldMkLst>
        <pc:spChg chg="mod">
          <ac:chgData name="Joe Lumumba" userId="82d26ff2-dddf-4d5c-958b-e6c8aa04edb0" providerId="ADAL" clId="{8AA5359E-C82D-4BF6-9736-4A6FDED64386}" dt="2026-02-04T19:10:01.912" v="2079" actId="20577"/>
          <ac:spMkLst>
            <pc:docMk/>
            <pc:sldMk cId="1288403021" sldId="264"/>
            <ac:spMk id="2" creationId="{F620A3C8-F04B-90C7-480B-DC16A8EF910E}"/>
          </ac:spMkLst>
        </pc:spChg>
        <pc:spChg chg="mod">
          <ac:chgData name="Joe Lumumba" userId="82d26ff2-dddf-4d5c-958b-e6c8aa04edb0" providerId="ADAL" clId="{8AA5359E-C82D-4BF6-9736-4A6FDED64386}" dt="2026-02-04T19:10:08.245" v="2087" actId="20577"/>
          <ac:spMkLst>
            <pc:docMk/>
            <pc:sldMk cId="1288403021" sldId="264"/>
            <ac:spMk id="3" creationId="{DAB417D1-6888-D215-EAA1-36389A87391A}"/>
          </ac:spMkLst>
        </pc:spChg>
      </pc:sldChg>
      <pc:sldChg chg="addSp delSp modSp mod">
        <pc:chgData name="Joe Lumumba" userId="82d26ff2-dddf-4d5c-958b-e6c8aa04edb0" providerId="ADAL" clId="{8AA5359E-C82D-4BF6-9736-4A6FDED64386}" dt="2026-02-04T16:38:53.597" v="2024" actId="14100"/>
        <pc:sldMkLst>
          <pc:docMk/>
          <pc:sldMk cId="2377547267" sldId="274"/>
        </pc:sldMkLst>
        <pc:spChg chg="mod">
          <ac:chgData name="Joe Lumumba" userId="82d26ff2-dddf-4d5c-958b-e6c8aa04edb0" providerId="ADAL" clId="{8AA5359E-C82D-4BF6-9736-4A6FDED64386}" dt="2026-02-03T14:08:19.636" v="777" actId="20577"/>
          <ac:spMkLst>
            <pc:docMk/>
            <pc:sldMk cId="2377547267" sldId="274"/>
            <ac:spMk id="10" creationId="{F755880D-E6DB-A327-B727-B46A813E18D1}"/>
          </ac:spMkLst>
        </pc:spChg>
        <pc:picChg chg="del">
          <ac:chgData name="Joe Lumumba" userId="82d26ff2-dddf-4d5c-958b-e6c8aa04edb0" providerId="ADAL" clId="{8AA5359E-C82D-4BF6-9736-4A6FDED64386}" dt="2026-02-04T16:38:28.907" v="2018" actId="478"/>
          <ac:picMkLst>
            <pc:docMk/>
            <pc:sldMk cId="2377547267" sldId="274"/>
            <ac:picMk id="2" creationId="{8EB46E3F-54F9-02AC-D19C-B2215F02B2AA}"/>
          </ac:picMkLst>
        </pc:picChg>
        <pc:picChg chg="add mod">
          <ac:chgData name="Joe Lumumba" userId="82d26ff2-dddf-4d5c-958b-e6c8aa04edb0" providerId="ADAL" clId="{8AA5359E-C82D-4BF6-9736-4A6FDED64386}" dt="2026-02-04T16:38:53.597" v="2024" actId="14100"/>
          <ac:picMkLst>
            <pc:docMk/>
            <pc:sldMk cId="2377547267" sldId="274"/>
            <ac:picMk id="3" creationId="{9A204A17-9F1A-851F-A284-22B57B51FE92}"/>
          </ac:picMkLst>
        </pc:picChg>
      </pc:sldChg>
      <pc:sldChg chg="addSp delSp modSp mod">
        <pc:chgData name="Joe Lumumba" userId="82d26ff2-dddf-4d5c-958b-e6c8aa04edb0" providerId="ADAL" clId="{8AA5359E-C82D-4BF6-9736-4A6FDED64386}" dt="2026-02-04T19:15:42.955" v="2089" actId="20577"/>
        <pc:sldMkLst>
          <pc:docMk/>
          <pc:sldMk cId="3350168973" sldId="278"/>
        </pc:sldMkLst>
        <pc:spChg chg="mod">
          <ac:chgData name="Joe Lumumba" userId="82d26ff2-dddf-4d5c-958b-e6c8aa04edb0" providerId="ADAL" clId="{8AA5359E-C82D-4BF6-9736-4A6FDED64386}" dt="2026-02-04T19:15:42.955" v="2089" actId="20577"/>
          <ac:spMkLst>
            <pc:docMk/>
            <pc:sldMk cId="3350168973" sldId="278"/>
            <ac:spMk id="2" creationId="{F10C898C-7BFB-4C78-C394-F3D9D0A145AC}"/>
          </ac:spMkLst>
        </pc:spChg>
        <pc:spChg chg="mod">
          <ac:chgData name="Joe Lumumba" userId="82d26ff2-dddf-4d5c-958b-e6c8aa04edb0" providerId="ADAL" clId="{8AA5359E-C82D-4BF6-9736-4A6FDED64386}" dt="2026-02-04T15:55:13.494" v="1981" actId="255"/>
          <ac:spMkLst>
            <pc:docMk/>
            <pc:sldMk cId="3350168973" sldId="278"/>
            <ac:spMk id="3" creationId="{59091B65-C11B-9683-4CF9-816263AAC1D0}"/>
          </ac:spMkLst>
        </pc:spChg>
        <pc:spChg chg="add del mod">
          <ac:chgData name="Joe Lumumba" userId="82d26ff2-dddf-4d5c-958b-e6c8aa04edb0" providerId="ADAL" clId="{8AA5359E-C82D-4BF6-9736-4A6FDED64386}" dt="2026-02-04T15:52:39.523" v="1969" actId="478"/>
          <ac:spMkLst>
            <pc:docMk/>
            <pc:sldMk cId="3350168973" sldId="278"/>
            <ac:spMk id="7" creationId="{2DF412F7-3C7A-708E-E0C9-3EB602E1D23C}"/>
          </ac:spMkLst>
        </pc:spChg>
        <pc:spChg chg="add del mod">
          <ac:chgData name="Joe Lumumba" userId="82d26ff2-dddf-4d5c-958b-e6c8aa04edb0" providerId="ADAL" clId="{8AA5359E-C82D-4BF6-9736-4A6FDED64386}" dt="2026-02-04T15:54:02.912" v="1978"/>
          <ac:spMkLst>
            <pc:docMk/>
            <pc:sldMk cId="3350168973" sldId="278"/>
            <ac:spMk id="11" creationId="{148D86A2-516A-4F61-2BDA-2941915869CF}"/>
          </ac:spMkLst>
        </pc:spChg>
        <pc:picChg chg="add mod">
          <ac:chgData name="Joe Lumumba" userId="82d26ff2-dddf-4d5c-958b-e6c8aa04edb0" providerId="ADAL" clId="{8AA5359E-C82D-4BF6-9736-4A6FDED64386}" dt="2026-02-04T15:52:50.435" v="1971" actId="1076"/>
          <ac:picMkLst>
            <pc:docMk/>
            <pc:sldMk cId="3350168973" sldId="278"/>
            <ac:picMk id="5" creationId="{1721FCB5-01EB-6F44-B174-FE81A03E8771}"/>
          </ac:picMkLst>
        </pc:picChg>
        <pc:picChg chg="add mod">
          <ac:chgData name="Joe Lumumba" userId="82d26ff2-dddf-4d5c-958b-e6c8aa04edb0" providerId="ADAL" clId="{8AA5359E-C82D-4BF6-9736-4A6FDED64386}" dt="2026-02-04T15:53:23.149" v="1976" actId="1076"/>
          <ac:picMkLst>
            <pc:docMk/>
            <pc:sldMk cId="3350168973" sldId="278"/>
            <ac:picMk id="9" creationId="{FEF02A0C-3314-ACFE-112C-1A919AE1DB34}"/>
          </ac:picMkLst>
        </pc:picChg>
        <pc:picChg chg="del">
          <ac:chgData name="Joe Lumumba" userId="82d26ff2-dddf-4d5c-958b-e6c8aa04edb0" providerId="ADAL" clId="{8AA5359E-C82D-4BF6-9736-4A6FDED64386}" dt="2026-02-04T15:51:58.309" v="1956" actId="478"/>
          <ac:picMkLst>
            <pc:docMk/>
            <pc:sldMk cId="3350168973" sldId="278"/>
            <ac:picMk id="13" creationId="{17B802FC-FAD6-531B-55A8-0633550E3F62}"/>
          </ac:picMkLst>
        </pc:picChg>
        <pc:picChg chg="add mod">
          <ac:chgData name="Joe Lumumba" userId="82d26ff2-dddf-4d5c-958b-e6c8aa04edb0" providerId="ADAL" clId="{8AA5359E-C82D-4BF6-9736-4A6FDED64386}" dt="2026-02-04T15:54:02.912" v="1978"/>
          <ac:picMkLst>
            <pc:docMk/>
            <pc:sldMk cId="3350168973" sldId="278"/>
            <ac:picMk id="14" creationId="{BF4FC69C-7B34-6B5C-FABB-D15F0227CD86}"/>
          </ac:picMkLst>
        </pc:picChg>
        <pc:picChg chg="del">
          <ac:chgData name="Joe Lumumba" userId="82d26ff2-dddf-4d5c-958b-e6c8aa04edb0" providerId="ADAL" clId="{8AA5359E-C82D-4BF6-9736-4A6FDED64386}" dt="2026-02-04T15:53:25.971" v="1977" actId="478"/>
          <ac:picMkLst>
            <pc:docMk/>
            <pc:sldMk cId="3350168973" sldId="278"/>
            <ac:picMk id="15" creationId="{65CD8020-ED15-253C-F597-4E3A4D2056AE}"/>
          </ac:picMkLst>
        </pc:picChg>
      </pc:sldChg>
      <pc:sldChg chg="addSp delSp modSp mod ord">
        <pc:chgData name="Joe Lumumba" userId="82d26ff2-dddf-4d5c-958b-e6c8aa04edb0" providerId="ADAL" clId="{8AA5359E-C82D-4BF6-9736-4A6FDED64386}" dt="2026-02-04T19:03:40.105" v="2054"/>
        <pc:sldMkLst>
          <pc:docMk/>
          <pc:sldMk cId="3111129523" sldId="280"/>
        </pc:sldMkLst>
        <pc:spChg chg="mod">
          <ac:chgData name="Joe Lumumba" userId="82d26ff2-dddf-4d5c-958b-e6c8aa04edb0" providerId="ADAL" clId="{8AA5359E-C82D-4BF6-9736-4A6FDED64386}" dt="2026-02-04T16:44:26.111" v="2051" actId="14100"/>
          <ac:spMkLst>
            <pc:docMk/>
            <pc:sldMk cId="3111129523" sldId="280"/>
            <ac:spMk id="2" creationId="{4D5C1929-0A30-3EA4-FCF8-32A84D0C4881}"/>
          </ac:spMkLst>
        </pc:spChg>
        <pc:spChg chg="mod">
          <ac:chgData name="Joe Lumumba" userId="82d26ff2-dddf-4d5c-958b-e6c8aa04edb0" providerId="ADAL" clId="{8AA5359E-C82D-4BF6-9736-4A6FDED64386}" dt="2026-02-04T16:41:49.839" v="2037" actId="27636"/>
          <ac:spMkLst>
            <pc:docMk/>
            <pc:sldMk cId="3111129523" sldId="280"/>
            <ac:spMk id="3" creationId="{15E6243A-0832-1478-4CC5-FDCFA2C71DEA}"/>
          </ac:spMkLst>
        </pc:spChg>
        <pc:spChg chg="add mod">
          <ac:chgData name="Joe Lumumba" userId="82d26ff2-dddf-4d5c-958b-e6c8aa04edb0" providerId="ADAL" clId="{8AA5359E-C82D-4BF6-9736-4A6FDED64386}" dt="2026-02-04T19:01:29.713" v="2052" actId="478"/>
          <ac:spMkLst>
            <pc:docMk/>
            <pc:sldMk cId="3111129523" sldId="280"/>
            <ac:spMk id="5" creationId="{AB7305B1-E7DC-5086-D741-1BBA940566AA}"/>
          </ac:spMkLst>
        </pc:spChg>
        <pc:spChg chg="add del mod">
          <ac:chgData name="Joe Lumumba" userId="82d26ff2-dddf-4d5c-958b-e6c8aa04edb0" providerId="ADAL" clId="{8AA5359E-C82D-4BF6-9736-4A6FDED64386}" dt="2026-02-04T19:03:40.105" v="2054"/>
          <ac:spMkLst>
            <pc:docMk/>
            <pc:sldMk cId="3111129523" sldId="280"/>
            <ac:spMk id="9" creationId="{D81AC684-CAF5-5277-AA74-7A71B3549708}"/>
          </ac:spMkLst>
        </pc:spChg>
        <pc:picChg chg="add mod">
          <ac:chgData name="Joe Lumumba" userId="82d26ff2-dddf-4d5c-958b-e6c8aa04edb0" providerId="ADAL" clId="{8AA5359E-C82D-4BF6-9736-4A6FDED64386}" dt="2026-02-04T19:03:40.105" v="2054"/>
          <ac:picMkLst>
            <pc:docMk/>
            <pc:sldMk cId="3111129523" sldId="280"/>
            <ac:picMk id="11" creationId="{A37BD6B3-60BE-D67A-57C4-A9E8F7C4E3E8}"/>
          </ac:picMkLst>
        </pc:picChg>
        <pc:picChg chg="del">
          <ac:chgData name="Joe Lumumba" userId="82d26ff2-dddf-4d5c-958b-e6c8aa04edb0" providerId="ADAL" clId="{8AA5359E-C82D-4BF6-9736-4A6FDED64386}" dt="2026-02-04T19:01:29.713" v="2052" actId="478"/>
          <ac:picMkLst>
            <pc:docMk/>
            <pc:sldMk cId="3111129523" sldId="280"/>
            <ac:picMk id="13" creationId="{A4586DE3-45DE-E3D5-BF77-FC8A0C433173}"/>
          </ac:picMkLst>
        </pc:picChg>
        <pc:picChg chg="del">
          <ac:chgData name="Joe Lumumba" userId="82d26ff2-dddf-4d5c-958b-e6c8aa04edb0" providerId="ADAL" clId="{8AA5359E-C82D-4BF6-9736-4A6FDED64386}" dt="2026-02-04T19:03:28.018" v="2053" actId="478"/>
          <ac:picMkLst>
            <pc:docMk/>
            <pc:sldMk cId="3111129523" sldId="280"/>
            <ac:picMk id="17" creationId="{0AFA1E48-FE5A-8E96-651D-8E4C16A98006}"/>
          </ac:picMkLst>
        </pc:picChg>
      </pc:sldChg>
      <pc:sldChg chg="addSp delSp modSp add mod ord">
        <pc:chgData name="Joe Lumumba" userId="82d26ff2-dddf-4d5c-958b-e6c8aa04edb0" providerId="ADAL" clId="{8AA5359E-C82D-4BF6-9736-4A6FDED64386}" dt="2026-02-04T19:41:54.562" v="2259" actId="20577"/>
        <pc:sldMkLst>
          <pc:docMk/>
          <pc:sldMk cId="2408604956" sldId="281"/>
        </pc:sldMkLst>
        <pc:spChg chg="mod">
          <ac:chgData name="Joe Lumumba" userId="82d26ff2-dddf-4d5c-958b-e6c8aa04edb0" providerId="ADAL" clId="{8AA5359E-C82D-4BF6-9736-4A6FDED64386}" dt="2026-02-04T16:37:02.696" v="2017" actId="27636"/>
          <ac:spMkLst>
            <pc:docMk/>
            <pc:sldMk cId="2408604956" sldId="281"/>
            <ac:spMk id="2" creationId="{74214EDA-4A13-8CCA-4C51-63F8807B60C5}"/>
          </ac:spMkLst>
        </pc:spChg>
        <pc:spChg chg="mod">
          <ac:chgData name="Joe Lumumba" userId="82d26ff2-dddf-4d5c-958b-e6c8aa04edb0" providerId="ADAL" clId="{8AA5359E-C82D-4BF6-9736-4A6FDED64386}" dt="2026-02-04T19:41:54.562" v="2259" actId="20577"/>
          <ac:spMkLst>
            <pc:docMk/>
            <pc:sldMk cId="2408604956" sldId="281"/>
            <ac:spMk id="3" creationId="{17C5EF6F-EE3A-1141-1D9D-24551E801859}"/>
          </ac:spMkLst>
        </pc:spChg>
        <pc:picChg chg="add mod">
          <ac:chgData name="Joe Lumumba" userId="82d26ff2-dddf-4d5c-958b-e6c8aa04edb0" providerId="ADAL" clId="{8AA5359E-C82D-4BF6-9736-4A6FDED64386}" dt="2026-02-03T13:53:04.884" v="374" actId="1076"/>
          <ac:picMkLst>
            <pc:docMk/>
            <pc:sldMk cId="2408604956" sldId="281"/>
            <ac:picMk id="4" creationId="{08134847-5322-EEB6-6D01-816650EA0327}"/>
          </ac:picMkLst>
        </pc:picChg>
      </pc:sldChg>
      <pc:sldChg chg="addSp delSp modSp add mod modClrScheme chgLayout">
        <pc:chgData name="Joe Lumumba" userId="82d26ff2-dddf-4d5c-958b-e6c8aa04edb0" providerId="ADAL" clId="{8AA5359E-C82D-4BF6-9736-4A6FDED64386}" dt="2026-02-05T14:21:19.327" v="2291" actId="27636"/>
        <pc:sldMkLst>
          <pc:docMk/>
          <pc:sldMk cId="3557381665" sldId="282"/>
        </pc:sldMkLst>
        <pc:spChg chg="mod">
          <ac:chgData name="Joe Lumumba" userId="82d26ff2-dddf-4d5c-958b-e6c8aa04edb0" providerId="ADAL" clId="{8AA5359E-C82D-4BF6-9736-4A6FDED64386}" dt="2026-02-04T19:05:21.355" v="2059" actId="26606"/>
          <ac:spMkLst>
            <pc:docMk/>
            <pc:sldMk cId="3557381665" sldId="282"/>
            <ac:spMk id="2" creationId="{4BF40B61-60DB-3C64-924A-F5D26BAAC31E}"/>
          </ac:spMkLst>
        </pc:spChg>
        <pc:spChg chg="mod">
          <ac:chgData name="Joe Lumumba" userId="82d26ff2-dddf-4d5c-958b-e6c8aa04edb0" providerId="ADAL" clId="{8AA5359E-C82D-4BF6-9736-4A6FDED64386}" dt="2026-02-05T14:21:19.327" v="2291" actId="27636"/>
          <ac:spMkLst>
            <pc:docMk/>
            <pc:sldMk cId="3557381665" sldId="282"/>
            <ac:spMk id="3" creationId="{35140BD2-C56D-AB37-91BE-0D1BE7BA8177}"/>
          </ac:spMkLst>
        </pc:spChg>
        <pc:spChg chg="add mod">
          <ac:chgData name="Joe Lumumba" userId="82d26ff2-dddf-4d5c-958b-e6c8aa04edb0" providerId="ADAL" clId="{8AA5359E-C82D-4BF6-9736-4A6FDED64386}" dt="2026-02-04T19:04:04.814" v="2055" actId="478"/>
          <ac:spMkLst>
            <pc:docMk/>
            <pc:sldMk cId="3557381665" sldId="282"/>
            <ac:spMk id="5" creationId="{7491BCC9-E67F-A9AE-D599-9E9D4E97F9E3}"/>
          </ac:spMkLst>
        </pc:spChg>
        <pc:spChg chg="add del mod">
          <ac:chgData name="Joe Lumumba" userId="82d26ff2-dddf-4d5c-958b-e6c8aa04edb0" providerId="ADAL" clId="{8AA5359E-C82D-4BF6-9736-4A6FDED64386}" dt="2026-02-04T19:05:01.953" v="2057"/>
          <ac:spMkLst>
            <pc:docMk/>
            <pc:sldMk cId="3557381665" sldId="282"/>
            <ac:spMk id="9" creationId="{3620D8CE-A2BA-28FA-2EAE-5FAEE267EA07}"/>
          </ac:spMkLst>
        </pc:spChg>
        <pc:spChg chg="add del mod">
          <ac:chgData name="Joe Lumumba" userId="82d26ff2-dddf-4d5c-958b-e6c8aa04edb0" providerId="ADAL" clId="{8AA5359E-C82D-4BF6-9736-4A6FDED64386}" dt="2026-02-04T19:05:21.355" v="2059" actId="26606"/>
          <ac:spMkLst>
            <pc:docMk/>
            <pc:sldMk cId="3557381665" sldId="282"/>
            <ac:spMk id="14" creationId="{D256F3CF-D3BC-1F5F-9B30-A5023917AD34}"/>
          </ac:spMkLst>
        </pc:spChg>
        <pc:picChg chg="mod">
          <ac:chgData name="Joe Lumumba" userId="82d26ff2-dddf-4d5c-958b-e6c8aa04edb0" providerId="ADAL" clId="{8AA5359E-C82D-4BF6-9736-4A6FDED64386}" dt="2026-02-04T19:05:21.355" v="2059" actId="26606"/>
          <ac:picMkLst>
            <pc:docMk/>
            <pc:sldMk cId="3557381665" sldId="282"/>
            <ac:picMk id="7" creationId="{4CD69549-D916-6C8F-15D6-8D770306A03A}"/>
          </ac:picMkLst>
        </pc:picChg>
        <pc:picChg chg="add del mod">
          <ac:chgData name="Joe Lumumba" userId="82d26ff2-dddf-4d5c-958b-e6c8aa04edb0" providerId="ADAL" clId="{8AA5359E-C82D-4BF6-9736-4A6FDED64386}" dt="2026-02-04T19:05:17.166" v="2058" actId="478"/>
          <ac:picMkLst>
            <pc:docMk/>
            <pc:sldMk cId="3557381665" sldId="282"/>
            <ac:picMk id="11" creationId="{EA565895-B135-8AA4-0DD1-3A7640766874}"/>
          </ac:picMkLst>
        </pc:picChg>
        <pc:picChg chg="del">
          <ac:chgData name="Joe Lumumba" userId="82d26ff2-dddf-4d5c-958b-e6c8aa04edb0" providerId="ADAL" clId="{8AA5359E-C82D-4BF6-9736-4A6FDED64386}" dt="2026-02-04T19:04:04.814" v="2055" actId="478"/>
          <ac:picMkLst>
            <pc:docMk/>
            <pc:sldMk cId="3557381665" sldId="282"/>
            <ac:picMk id="13" creationId="{1F811F92-10E9-FCF1-8F29-A7B55C8BF922}"/>
          </ac:picMkLst>
        </pc:picChg>
        <pc:picChg chg="del">
          <ac:chgData name="Joe Lumumba" userId="82d26ff2-dddf-4d5c-958b-e6c8aa04edb0" providerId="ADAL" clId="{8AA5359E-C82D-4BF6-9736-4A6FDED64386}" dt="2026-02-04T19:04:56.750" v="2056" actId="478"/>
          <ac:picMkLst>
            <pc:docMk/>
            <pc:sldMk cId="3557381665" sldId="282"/>
            <ac:picMk id="17" creationId="{577330A6-5618-50A4-9ABF-FFA897E9989B}"/>
          </ac:picMkLst>
        </pc:picChg>
      </pc:sldChg>
      <pc:sldChg chg="add del">
        <pc:chgData name="Joe Lumumba" userId="82d26ff2-dddf-4d5c-958b-e6c8aa04edb0" providerId="ADAL" clId="{8AA5359E-C82D-4BF6-9736-4A6FDED64386}" dt="2026-02-04T15:20:19.869" v="1498" actId="2696"/>
        <pc:sldMkLst>
          <pc:docMk/>
          <pc:sldMk cId="352562209" sldId="283"/>
        </pc:sldMkLst>
      </pc:sldChg>
      <pc:sldChg chg="addSp delSp modSp add mod modClrScheme chgLayout">
        <pc:chgData name="Joe Lumumba" userId="82d26ff2-dddf-4d5c-958b-e6c8aa04edb0" providerId="ADAL" clId="{8AA5359E-C82D-4BF6-9736-4A6FDED64386}" dt="2026-02-04T19:34:48.933" v="2247" actId="20577"/>
        <pc:sldMkLst>
          <pc:docMk/>
          <pc:sldMk cId="1493819266" sldId="283"/>
        </pc:sldMkLst>
        <pc:spChg chg="mod">
          <ac:chgData name="Joe Lumumba" userId="82d26ff2-dddf-4d5c-958b-e6c8aa04edb0" providerId="ADAL" clId="{8AA5359E-C82D-4BF6-9736-4A6FDED64386}" dt="2026-02-04T19:08:32.914" v="2076" actId="14100"/>
          <ac:spMkLst>
            <pc:docMk/>
            <pc:sldMk cId="1493819266" sldId="283"/>
            <ac:spMk id="2" creationId="{C75CA324-C7F7-7681-0572-6C4EBF9AEF37}"/>
          </ac:spMkLst>
        </pc:spChg>
        <pc:spChg chg="mod">
          <ac:chgData name="Joe Lumumba" userId="82d26ff2-dddf-4d5c-958b-e6c8aa04edb0" providerId="ADAL" clId="{8AA5359E-C82D-4BF6-9736-4A6FDED64386}" dt="2026-02-04T19:34:48.933" v="2247" actId="20577"/>
          <ac:spMkLst>
            <pc:docMk/>
            <pc:sldMk cId="1493819266" sldId="283"/>
            <ac:spMk id="3" creationId="{8C2DE3DD-A1AC-0898-2B24-2780F102D833}"/>
          </ac:spMkLst>
        </pc:spChg>
        <pc:spChg chg="add del mod">
          <ac:chgData name="Joe Lumumba" userId="82d26ff2-dddf-4d5c-958b-e6c8aa04edb0" providerId="ADAL" clId="{8AA5359E-C82D-4BF6-9736-4A6FDED64386}" dt="2026-02-04T19:06:52.796" v="2065"/>
          <ac:spMkLst>
            <pc:docMk/>
            <pc:sldMk cId="1493819266" sldId="283"/>
            <ac:spMk id="5" creationId="{A0F79FA1-C555-033A-64BB-B5AFABDB3A4C}"/>
          </ac:spMkLst>
        </pc:spChg>
        <pc:spChg chg="add del mod">
          <ac:chgData name="Joe Lumumba" userId="82d26ff2-dddf-4d5c-958b-e6c8aa04edb0" providerId="ADAL" clId="{8AA5359E-C82D-4BF6-9736-4A6FDED64386}" dt="2026-02-04T19:07:27.838" v="2067"/>
          <ac:spMkLst>
            <pc:docMk/>
            <pc:sldMk cId="1493819266" sldId="283"/>
            <ac:spMk id="9" creationId="{DBA00FF9-88DD-8F03-4F97-C0C2F2679B2F}"/>
          </ac:spMkLst>
        </pc:spChg>
        <pc:spChg chg="add del mod">
          <ac:chgData name="Joe Lumumba" userId="82d26ff2-dddf-4d5c-958b-e6c8aa04edb0" providerId="ADAL" clId="{8AA5359E-C82D-4BF6-9736-4A6FDED64386}" dt="2026-02-04T19:07:53.727" v="2069" actId="26606"/>
          <ac:spMkLst>
            <pc:docMk/>
            <pc:sldMk cId="1493819266" sldId="283"/>
            <ac:spMk id="14" creationId="{2777B072-7719-A531-9E77-DB1057DCB838}"/>
          </ac:spMkLst>
        </pc:spChg>
        <pc:picChg chg="add del mod">
          <ac:chgData name="Joe Lumumba" userId="82d26ff2-dddf-4d5c-958b-e6c8aa04edb0" providerId="ADAL" clId="{8AA5359E-C82D-4BF6-9736-4A6FDED64386}" dt="2026-02-04T19:07:49.065" v="2068" actId="478"/>
          <ac:picMkLst>
            <pc:docMk/>
            <pc:sldMk cId="1493819266" sldId="283"/>
            <ac:picMk id="7" creationId="{50B8D349-71E0-A9F9-33BF-E9EA567AACE9}"/>
          </ac:picMkLst>
        </pc:picChg>
        <pc:picChg chg="add mod">
          <ac:chgData name="Joe Lumumba" userId="82d26ff2-dddf-4d5c-958b-e6c8aa04edb0" providerId="ADAL" clId="{8AA5359E-C82D-4BF6-9736-4A6FDED64386}" dt="2026-02-04T19:07:53.727" v="2069" actId="26606"/>
          <ac:picMkLst>
            <pc:docMk/>
            <pc:sldMk cId="1493819266" sldId="283"/>
            <ac:picMk id="11" creationId="{5F80EC06-9A0D-0EA7-F846-087130230932}"/>
          </ac:picMkLst>
        </pc:picChg>
        <pc:picChg chg="del">
          <ac:chgData name="Joe Lumumba" userId="82d26ff2-dddf-4d5c-958b-e6c8aa04edb0" providerId="ADAL" clId="{8AA5359E-C82D-4BF6-9736-4A6FDED64386}" dt="2026-02-04T19:07:23.005" v="2066" actId="478"/>
          <ac:picMkLst>
            <pc:docMk/>
            <pc:sldMk cId="1493819266" sldId="283"/>
            <ac:picMk id="13" creationId="{85E3D25A-386A-5DD7-736A-50C77207CBEE}"/>
          </ac:picMkLst>
        </pc:picChg>
        <pc:picChg chg="del">
          <ac:chgData name="Joe Lumumba" userId="82d26ff2-dddf-4d5c-958b-e6c8aa04edb0" providerId="ADAL" clId="{8AA5359E-C82D-4BF6-9736-4A6FDED64386}" dt="2026-02-04T19:06:47.168" v="2064" actId="478"/>
          <ac:picMkLst>
            <pc:docMk/>
            <pc:sldMk cId="1493819266" sldId="283"/>
            <ac:picMk id="15" creationId="{0A134BC2-4B4D-F569-592D-619ED0026D9C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A2F78-8593-D34B-A54B-A913B4ADD88D}" type="datetimeFigureOut">
              <a:rPr lang="en-US" smtClean="0"/>
              <a:t>2/5/2026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4F5B9-8B24-7A4E-B5A9-4C8F6F8C6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70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1pPr>
    <a:lvl2pPr marL="27720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2pPr>
    <a:lvl3pPr marL="5544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3pPr>
    <a:lvl4pPr marL="8316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4pPr>
    <a:lvl5pPr marL="11088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5pPr>
    <a:lvl6pPr marL="13860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6pPr>
    <a:lvl7pPr marL="16632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7pPr>
    <a:lvl8pPr marL="19404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8pPr>
    <a:lvl9pPr marL="22176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784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D95CDCD-42B4-F2ED-08FF-8F67E72B46F6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8" name="Date Placeholder 77">
            <a:extLst>
              <a:ext uri="{FF2B5EF4-FFF2-40B4-BE49-F238E27FC236}">
                <a16:creationId xmlns:a16="http://schemas.microsoft.com/office/drawing/2014/main" id="{262636F5-0CB7-769F-E345-661FECC807E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1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141"/>
            </a:avLst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467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931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4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878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0270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0270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</p:spTree>
    <p:extLst>
      <p:ext uri="{BB962C8B-B14F-4D97-AF65-F5344CB8AC3E}">
        <p14:creationId xmlns:p14="http://schemas.microsoft.com/office/powerpoint/2010/main" val="2420641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0667"/>
            <a:ext cx="3974145" cy="2143502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2388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">
    <p:bg>
      <p:bgPr>
        <a:solidFill>
          <a:srgbClr val="E6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42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9676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9676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488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488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6009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6009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5298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5298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9676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488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6009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5298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20647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82436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701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585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68288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286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9106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54140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871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6269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9990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456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4836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chart/grap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9744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1 ima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628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6C76B594-542C-67F1-F354-78EAA3BC3B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55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F9338E08-1F94-61DB-4B9B-CAE9DFE422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89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4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4858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4858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pic>
        <p:nvPicPr>
          <p:cNvPr id="5" name="Picture 287">
            <a:extLst>
              <a:ext uri="{FF2B5EF4-FFF2-40B4-BE49-F238E27FC236}">
                <a16:creationId xmlns:a16="http://schemas.microsoft.com/office/drawing/2014/main" id="{01D2843D-9561-7F5C-2BDC-AE788D5EAE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401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column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4900"/>
            <a:ext cx="3974145" cy="213926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pic>
        <p:nvPicPr>
          <p:cNvPr id="6" name="Picture 287">
            <a:extLst>
              <a:ext uri="{FF2B5EF4-FFF2-40B4-BE49-F238E27FC236}">
                <a16:creationId xmlns:a16="http://schemas.microsoft.com/office/drawing/2014/main" id="{2434586A-F002-EA2E-B9B4-907E950234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00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137">
            <a:extLst>
              <a:ext uri="{FF2B5EF4-FFF2-40B4-BE49-F238E27FC236}">
                <a16:creationId xmlns:a16="http://schemas.microsoft.com/office/drawing/2014/main" id="{476DD7FB-8F70-B10A-2421-9F7E04D5C772}"/>
              </a:ext>
            </a:extLst>
          </p:cNvPr>
          <p:cNvGrpSpPr/>
          <p:nvPr/>
        </p:nvGrpSpPr>
        <p:grpSpPr>
          <a:xfrm>
            <a:off x="-1752600" y="-2286000"/>
            <a:ext cx="10935202" cy="10600487"/>
            <a:chOff x="-2952030" y="-3864416"/>
            <a:chExt cx="18105979" cy="1755300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B9BFEB-FBF0-5B9F-29AC-D7D94052A32C}"/>
                </a:ext>
              </a:extLst>
            </p:cNvPr>
            <p:cNvSpPr/>
            <p:nvPr/>
          </p:nvSpPr>
          <p:spPr>
            <a:xfrm>
              <a:off x="-1315057" y="-3864416"/>
              <a:ext cx="11159320" cy="11159321"/>
            </a:xfrm>
            <a:custGeom>
              <a:avLst/>
              <a:gdLst>
                <a:gd name="connsiteX0" fmla="*/ 11159321 w 11159320"/>
                <a:gd name="connsiteY0" fmla="*/ 5579661 h 11159321"/>
                <a:gd name="connsiteX1" fmla="*/ 5579660 w 11159320"/>
                <a:gd name="connsiteY1" fmla="*/ 11159322 h 11159321"/>
                <a:gd name="connsiteX2" fmla="*/ 0 w 11159320"/>
                <a:gd name="connsiteY2" fmla="*/ 5579661 h 11159321"/>
                <a:gd name="connsiteX3" fmla="*/ 5579660 w 11159320"/>
                <a:gd name="connsiteY3" fmla="*/ 0 h 11159321"/>
                <a:gd name="connsiteX4" fmla="*/ 11159321 w 11159320"/>
                <a:gd name="connsiteY4" fmla="*/ 5579661 h 111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9320" h="11159321">
                  <a:moveTo>
                    <a:pt x="11159321" y="5579661"/>
                  </a:moveTo>
                  <a:cubicBezTo>
                    <a:pt x="11159321" y="8661223"/>
                    <a:pt x="8661222" y="11159322"/>
                    <a:pt x="5579660" y="11159322"/>
                  </a:cubicBezTo>
                  <a:cubicBezTo>
                    <a:pt x="2498099" y="11159322"/>
                    <a:pt x="0" y="8661223"/>
                    <a:pt x="0" y="5579661"/>
                  </a:cubicBezTo>
                  <a:cubicBezTo>
                    <a:pt x="0" y="2498100"/>
                    <a:pt x="2498099" y="0"/>
                    <a:pt x="5579660" y="0"/>
                  </a:cubicBezTo>
                  <a:cubicBezTo>
                    <a:pt x="8661222" y="0"/>
                    <a:pt x="11159321" y="2498100"/>
                    <a:pt x="11159321" y="5579661"/>
                  </a:cubicBezTo>
                  <a:close/>
                </a:path>
              </a:pathLst>
            </a:custGeom>
            <a:gradFill flip="none" rotWithShape="1">
              <a:gsLst>
                <a:gs pos="10000">
                  <a:schemeClr val="accent3"/>
                </a:gs>
                <a:gs pos="100000">
                  <a:srgbClr val="C7E634"/>
                </a:gs>
              </a:gsLst>
              <a:lin ang="138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5C7921D-1791-AAB4-C7A8-9339CEFF6813}"/>
                </a:ext>
              </a:extLst>
            </p:cNvPr>
            <p:cNvSpPr/>
            <p:nvPr/>
          </p:nvSpPr>
          <p:spPr>
            <a:xfrm>
              <a:off x="252163" y="-1213197"/>
              <a:ext cx="14901785" cy="14901786"/>
            </a:xfrm>
            <a:custGeom>
              <a:avLst/>
              <a:gdLst>
                <a:gd name="connsiteX0" fmla="*/ 14901786 w 14901785"/>
                <a:gd name="connsiteY0" fmla="*/ 7450893 h 14901786"/>
                <a:gd name="connsiteX1" fmla="*/ 7450893 w 14901785"/>
                <a:gd name="connsiteY1" fmla="*/ 14901787 h 14901786"/>
                <a:gd name="connsiteX2" fmla="*/ 0 w 14901785"/>
                <a:gd name="connsiteY2" fmla="*/ 7450893 h 14901786"/>
                <a:gd name="connsiteX3" fmla="*/ 7450893 w 14901785"/>
                <a:gd name="connsiteY3" fmla="*/ 0 h 14901786"/>
                <a:gd name="connsiteX4" fmla="*/ 14901786 w 14901785"/>
                <a:gd name="connsiteY4" fmla="*/ 7450893 h 1490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1785" h="14901786">
                  <a:moveTo>
                    <a:pt x="14901786" y="7450893"/>
                  </a:moveTo>
                  <a:cubicBezTo>
                    <a:pt x="14901786" y="11565908"/>
                    <a:pt x="11565908" y="14901787"/>
                    <a:pt x="7450893" y="14901787"/>
                  </a:cubicBezTo>
                  <a:cubicBezTo>
                    <a:pt x="3335879" y="14901787"/>
                    <a:pt x="0" y="11565908"/>
                    <a:pt x="0" y="7450893"/>
                  </a:cubicBezTo>
                  <a:cubicBezTo>
                    <a:pt x="0" y="3335879"/>
                    <a:pt x="3335879" y="0"/>
                    <a:pt x="7450893" y="0"/>
                  </a:cubicBezTo>
                  <a:cubicBezTo>
                    <a:pt x="11565907" y="0"/>
                    <a:pt x="14901786" y="3335879"/>
                    <a:pt x="14901786" y="7450893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FB4422B-CC74-C157-7ECF-970E5170A8B1}"/>
                </a:ext>
              </a:extLst>
            </p:cNvPr>
            <p:cNvSpPr/>
            <p:nvPr/>
          </p:nvSpPr>
          <p:spPr>
            <a:xfrm>
              <a:off x="-2952030" y="-3009740"/>
              <a:ext cx="12780432" cy="12780433"/>
            </a:xfrm>
            <a:custGeom>
              <a:avLst/>
              <a:gdLst>
                <a:gd name="connsiteX0" fmla="*/ 12780432 w 12780432"/>
                <a:gd name="connsiteY0" fmla="*/ 6390217 h 12780433"/>
                <a:gd name="connsiteX1" fmla="*/ 6390217 w 12780432"/>
                <a:gd name="connsiteY1" fmla="*/ 12780433 h 12780433"/>
                <a:gd name="connsiteX2" fmla="*/ 0 w 12780432"/>
                <a:gd name="connsiteY2" fmla="*/ 6390217 h 12780433"/>
                <a:gd name="connsiteX3" fmla="*/ 6390217 w 12780432"/>
                <a:gd name="connsiteY3" fmla="*/ 0 h 12780433"/>
                <a:gd name="connsiteX4" fmla="*/ 12780432 w 12780432"/>
                <a:gd name="connsiteY4" fmla="*/ 6390217 h 127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0432" h="12780433">
                  <a:moveTo>
                    <a:pt x="12780432" y="6390217"/>
                  </a:moveTo>
                  <a:cubicBezTo>
                    <a:pt x="12780432" y="9919436"/>
                    <a:pt x="9919435" y="12780433"/>
                    <a:pt x="6390217" y="12780433"/>
                  </a:cubicBezTo>
                  <a:cubicBezTo>
                    <a:pt x="2860998" y="12780433"/>
                    <a:pt x="0" y="9919436"/>
                    <a:pt x="0" y="6390217"/>
                  </a:cubicBezTo>
                  <a:cubicBezTo>
                    <a:pt x="0" y="2860998"/>
                    <a:pt x="2860998" y="0"/>
                    <a:pt x="6390217" y="0"/>
                  </a:cubicBezTo>
                  <a:cubicBezTo>
                    <a:pt x="9919435" y="0"/>
                    <a:pt x="12780432" y="2860998"/>
                    <a:pt x="12780432" y="639021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748AD6E7-39D2-D2E2-A60B-D756CA08188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rgbClr val="C7E634"/>
          </a:solidFill>
          <a:ln>
            <a:noFill/>
          </a:ln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5008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am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6471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8747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8747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3025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3025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5730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5730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158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158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8747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3025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5730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158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19718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65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608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3996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43746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100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8827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17327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592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255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90907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0851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95FB4A01-4184-0AA4-23AB-92F3A76DAB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48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chart/graph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82A2B3FA-EEE2-F7C1-379F-66EF350C4B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89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aphic 205">
            <a:extLst>
              <a:ext uri="{FF2B5EF4-FFF2-40B4-BE49-F238E27FC236}">
                <a16:creationId xmlns:a16="http://schemas.microsoft.com/office/drawing/2014/main" id="{D7F5DE37-9CC3-5D94-F7F3-3FF22F8C942B}"/>
              </a:ext>
            </a:extLst>
          </p:cNvPr>
          <p:cNvGrpSpPr/>
          <p:nvPr/>
        </p:nvGrpSpPr>
        <p:grpSpPr>
          <a:xfrm>
            <a:off x="1134286" y="1705674"/>
            <a:ext cx="15829624" cy="12687196"/>
            <a:chOff x="1837768" y="2789997"/>
            <a:chExt cx="26102390" cy="20922126"/>
          </a:xfrm>
          <a:solidFill>
            <a:srgbClr val="231F20"/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6886C0C-1D27-E033-FD87-9625D78D2966}"/>
                </a:ext>
              </a:extLst>
            </p:cNvPr>
            <p:cNvSpPr/>
            <p:nvPr/>
          </p:nvSpPr>
          <p:spPr>
            <a:xfrm>
              <a:off x="10552711" y="2789997"/>
              <a:ext cx="17387446" cy="17387448"/>
            </a:xfrm>
            <a:custGeom>
              <a:avLst/>
              <a:gdLst>
                <a:gd name="connsiteX0" fmla="*/ 17387448 w 17387446"/>
                <a:gd name="connsiteY0" fmla="*/ 8693724 h 17387448"/>
                <a:gd name="connsiteX1" fmla="*/ 8693725 w 17387446"/>
                <a:gd name="connsiteY1" fmla="*/ 17387448 h 17387448"/>
                <a:gd name="connsiteX2" fmla="*/ 1 w 17387446"/>
                <a:gd name="connsiteY2" fmla="*/ 8693724 h 17387448"/>
                <a:gd name="connsiteX3" fmla="*/ 8693725 w 17387446"/>
                <a:gd name="connsiteY3" fmla="*/ 0 h 17387448"/>
                <a:gd name="connsiteX4" fmla="*/ 17387448 w 17387446"/>
                <a:gd name="connsiteY4" fmla="*/ 8693724 h 1738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7446" h="17387448">
                  <a:moveTo>
                    <a:pt x="17387448" y="8693724"/>
                  </a:moveTo>
                  <a:cubicBezTo>
                    <a:pt x="17387448" y="13495135"/>
                    <a:pt x="13495135" y="17387448"/>
                    <a:pt x="8693725" y="17387448"/>
                  </a:cubicBezTo>
                  <a:cubicBezTo>
                    <a:pt x="3892314" y="17387448"/>
                    <a:pt x="1" y="13495135"/>
                    <a:pt x="1" y="8693724"/>
                  </a:cubicBezTo>
                  <a:cubicBezTo>
                    <a:pt x="1" y="3892313"/>
                    <a:pt x="3892314" y="0"/>
                    <a:pt x="8693725" y="0"/>
                  </a:cubicBezTo>
                  <a:cubicBezTo>
                    <a:pt x="13495135" y="0"/>
                    <a:pt x="17387448" y="3892313"/>
                    <a:pt x="17387448" y="8693724"/>
                  </a:cubicBezTo>
                  <a:close/>
                </a:path>
              </a:pathLst>
            </a:custGeom>
            <a:gradFill>
              <a:gsLst>
                <a:gs pos="10000">
                  <a:srgbClr val="8AD6F7"/>
                </a:gs>
                <a:gs pos="70000">
                  <a:srgbClr val="8AD6F7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D961DA2-CD05-9D73-FB27-C2CFBA134F74}"/>
                </a:ext>
              </a:extLst>
            </p:cNvPr>
            <p:cNvSpPr/>
            <p:nvPr/>
          </p:nvSpPr>
          <p:spPr>
            <a:xfrm>
              <a:off x="1837768" y="3146742"/>
              <a:ext cx="20565379" cy="20565381"/>
            </a:xfrm>
            <a:custGeom>
              <a:avLst/>
              <a:gdLst>
                <a:gd name="connsiteX0" fmla="*/ 20565380 w 20565379"/>
                <a:gd name="connsiteY0" fmla="*/ 10282690 h 20565381"/>
                <a:gd name="connsiteX1" fmla="*/ 10282690 w 20565379"/>
                <a:gd name="connsiteY1" fmla="*/ 20565380 h 20565381"/>
                <a:gd name="connsiteX2" fmla="*/ 0 w 20565379"/>
                <a:gd name="connsiteY2" fmla="*/ 10282690 h 20565381"/>
                <a:gd name="connsiteX3" fmla="*/ 10282690 w 20565379"/>
                <a:gd name="connsiteY3" fmla="*/ 0 h 20565381"/>
                <a:gd name="connsiteX4" fmla="*/ 20565380 w 20565379"/>
                <a:gd name="connsiteY4" fmla="*/ 10282690 h 20565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5379" h="20565381">
                  <a:moveTo>
                    <a:pt x="20565380" y="10282690"/>
                  </a:moveTo>
                  <a:cubicBezTo>
                    <a:pt x="20565380" y="15961663"/>
                    <a:pt x="15961662" y="20565380"/>
                    <a:pt x="10282690" y="20565380"/>
                  </a:cubicBezTo>
                  <a:cubicBezTo>
                    <a:pt x="4603717" y="20565380"/>
                    <a:pt x="0" y="15961663"/>
                    <a:pt x="0" y="10282690"/>
                  </a:cubicBezTo>
                  <a:cubicBezTo>
                    <a:pt x="0" y="4603717"/>
                    <a:pt x="4603717" y="0"/>
                    <a:pt x="10282690" y="0"/>
                  </a:cubicBezTo>
                  <a:cubicBezTo>
                    <a:pt x="15961662" y="0"/>
                    <a:pt x="20565380" y="4603717"/>
                    <a:pt x="20565380" y="10282690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365837" y="2622732"/>
            <a:ext cx="4759732" cy="161253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80000"/>
              </a:lnSpc>
              <a:defRPr sz="6549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A767D97-889C-2345-4D4F-B654C7CA3BAB}"/>
              </a:ext>
            </a:extLst>
          </p:cNvPr>
          <p:cNvSpPr/>
          <p:nvPr userDrawn="1"/>
        </p:nvSpPr>
        <p:spPr>
          <a:xfrm>
            <a:off x="-7467597" y="-7353302"/>
            <a:ext cx="27127195" cy="21564607"/>
          </a:xfrm>
          <a:custGeom>
            <a:avLst/>
            <a:gdLst>
              <a:gd name="connsiteX0" fmla="*/ 7466998 w 27127195"/>
              <a:gd name="connsiteY0" fmla="*/ 7353302 h 21564607"/>
              <a:gd name="connsiteX1" fmla="*/ 7466998 w 27127195"/>
              <a:gd name="connsiteY1" fmla="*/ 14211302 h 21564607"/>
              <a:gd name="connsiteX2" fmla="*/ 19660197 w 27127195"/>
              <a:gd name="connsiteY2" fmla="*/ 14211302 h 21564607"/>
              <a:gd name="connsiteX3" fmla="*/ 19660197 w 27127195"/>
              <a:gd name="connsiteY3" fmla="*/ 7353302 h 21564607"/>
              <a:gd name="connsiteX4" fmla="*/ 0 w 27127195"/>
              <a:gd name="connsiteY4" fmla="*/ 0 h 21564607"/>
              <a:gd name="connsiteX5" fmla="*/ 27127195 w 27127195"/>
              <a:gd name="connsiteY5" fmla="*/ 0 h 21564607"/>
              <a:gd name="connsiteX6" fmla="*/ 27127195 w 27127195"/>
              <a:gd name="connsiteY6" fmla="*/ 21564607 h 21564607"/>
              <a:gd name="connsiteX7" fmla="*/ 0 w 27127195"/>
              <a:gd name="connsiteY7" fmla="*/ 21564607 h 2156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127195" h="21564607">
                <a:moveTo>
                  <a:pt x="7466998" y="7353302"/>
                </a:moveTo>
                <a:lnTo>
                  <a:pt x="7466998" y="14211302"/>
                </a:lnTo>
                <a:lnTo>
                  <a:pt x="19660197" y="14211302"/>
                </a:lnTo>
                <a:lnTo>
                  <a:pt x="19660197" y="7353302"/>
                </a:lnTo>
                <a:close/>
                <a:moveTo>
                  <a:pt x="0" y="0"/>
                </a:moveTo>
                <a:lnTo>
                  <a:pt x="27127195" y="0"/>
                </a:lnTo>
                <a:lnTo>
                  <a:pt x="27127195" y="21564607"/>
                </a:lnTo>
                <a:lnTo>
                  <a:pt x="0" y="21564607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04A275E1-BCD4-5F9A-9D95-6287391B40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C24F0A38-F350-0B1D-FC8B-0A843A038D0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39F2F9-695E-673C-434E-D3F76500BD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18734" y="335970"/>
            <a:ext cx="6053640" cy="6186062"/>
          </a:xfrm>
          <a:prstGeom prst="roundRect">
            <a:avLst>
              <a:gd name="adj" fmla="val 9954"/>
            </a:avLst>
          </a:prstGeom>
        </p:spPr>
        <p:txBody>
          <a:bodyPr anchor="t"/>
          <a:lstStyle>
            <a:lvl1pPr algn="ctr"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sz="1455" dirty="0">
                <a:latin typeface="Arial" panose="020B0604020202020204" pitchFamily="34" charset="0"/>
                <a:cs typeface="Arial" panose="020B0604020202020204" pitchFamily="34" charset="0"/>
              </a:rPr>
              <a:t>Click the icon to add a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367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49C1F08-80E3-AE64-EBD1-75DD96482E8A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77A4BCC-A4FE-4541-7B87-7A303B529BA9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9459E3-C0CA-C463-4734-7BFAADBE922A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C9BF77-CC40-D956-6619-09F72B287008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5726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470" y="6261375"/>
            <a:ext cx="985498" cy="26354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67C992-11E7-E0EC-BF3D-DC37C902564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439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23B4B51-43E4-6836-77BC-9C2E35378B61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6AF04B-BCAB-CC6E-7725-02DCE0AE7DE8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619595A-D422-0475-7B4F-A7622FD6FEE2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EFB5AB-7E95-DBD0-7310-556679B39DCC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9323F44-3B9D-0D87-3F54-3CAA45D74BFB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B47020B3-BFF4-4871-0BCD-6AA394021CC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2">
            <a:extLst>
              <a:ext uri="{FF2B5EF4-FFF2-40B4-BE49-F238E27FC236}">
                <a16:creationId xmlns:a16="http://schemas.microsoft.com/office/drawing/2014/main" id="{92456CCE-692B-2393-BE13-10332DDA04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109DF4-2779-F112-1FDB-16EBDB58F8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85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4DB7AFF-01D2-6118-484B-C039048C55B8}"/>
              </a:ext>
            </a:extLst>
          </p:cNvPr>
          <p:cNvGrpSpPr/>
          <p:nvPr userDrawn="1"/>
        </p:nvGrpSpPr>
        <p:grpSpPr>
          <a:xfrm>
            <a:off x="2274398" y="-2171300"/>
            <a:ext cx="11689007" cy="11353509"/>
            <a:chOff x="3744035" y="-3598743"/>
            <a:chExt cx="19274686" cy="1872277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762376-BD92-415F-0811-D7D48A2D63DE}"/>
                </a:ext>
              </a:extLst>
            </p:cNvPr>
            <p:cNvSpPr/>
            <p:nvPr/>
          </p:nvSpPr>
          <p:spPr>
            <a:xfrm>
              <a:off x="3744035" y="-3598743"/>
              <a:ext cx="17284353" cy="17284355"/>
            </a:xfrm>
            <a:custGeom>
              <a:avLst/>
              <a:gdLst>
                <a:gd name="connsiteX0" fmla="*/ 17284354 w 17284353"/>
                <a:gd name="connsiteY0" fmla="*/ 8642178 h 17284355"/>
                <a:gd name="connsiteX1" fmla="*/ 8642176 w 17284353"/>
                <a:gd name="connsiteY1" fmla="*/ 17284356 h 17284355"/>
                <a:gd name="connsiteX2" fmla="*/ -1 w 17284353"/>
                <a:gd name="connsiteY2" fmla="*/ 8642178 h 17284355"/>
                <a:gd name="connsiteX3" fmla="*/ 8642176 w 17284353"/>
                <a:gd name="connsiteY3" fmla="*/ 0 h 17284355"/>
                <a:gd name="connsiteX4" fmla="*/ 17284354 w 17284353"/>
                <a:gd name="connsiteY4" fmla="*/ 8642178 h 17284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84353" h="17284355">
                  <a:moveTo>
                    <a:pt x="17284354" y="8642178"/>
                  </a:moveTo>
                  <a:cubicBezTo>
                    <a:pt x="17284354" y="13415121"/>
                    <a:pt x="13415119" y="17284356"/>
                    <a:pt x="8642176" y="17284356"/>
                  </a:cubicBezTo>
                  <a:cubicBezTo>
                    <a:pt x="3869234" y="17284356"/>
                    <a:pt x="-1" y="13415121"/>
                    <a:pt x="-1" y="8642178"/>
                  </a:cubicBezTo>
                  <a:cubicBezTo>
                    <a:pt x="-1" y="3869235"/>
                    <a:pt x="3869234" y="0"/>
                    <a:pt x="8642176" y="0"/>
                  </a:cubicBezTo>
                  <a:cubicBezTo>
                    <a:pt x="13415118" y="0"/>
                    <a:pt x="17284354" y="3869235"/>
                    <a:pt x="17284354" y="864217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D50729D-7816-EB05-7127-C00355CC3B30}"/>
                </a:ext>
              </a:extLst>
            </p:cNvPr>
            <p:cNvSpPr/>
            <p:nvPr/>
          </p:nvSpPr>
          <p:spPr>
            <a:xfrm>
              <a:off x="10265371" y="1517818"/>
              <a:ext cx="12753350" cy="12753352"/>
            </a:xfrm>
            <a:custGeom>
              <a:avLst/>
              <a:gdLst>
                <a:gd name="connsiteX0" fmla="*/ 12753351 w 12753350"/>
                <a:gd name="connsiteY0" fmla="*/ 6376676 h 12753352"/>
                <a:gd name="connsiteX1" fmla="*/ 6376675 w 12753350"/>
                <a:gd name="connsiteY1" fmla="*/ 12753352 h 12753352"/>
                <a:gd name="connsiteX2" fmla="*/ -1 w 12753350"/>
                <a:gd name="connsiteY2" fmla="*/ 6376676 h 12753352"/>
                <a:gd name="connsiteX3" fmla="*/ 6376675 w 12753350"/>
                <a:gd name="connsiteY3" fmla="*/ 0 h 12753352"/>
                <a:gd name="connsiteX4" fmla="*/ 12753351 w 12753350"/>
                <a:gd name="connsiteY4" fmla="*/ 6376676 h 1275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53350" h="12753352">
                  <a:moveTo>
                    <a:pt x="12753351" y="6376676"/>
                  </a:moveTo>
                  <a:cubicBezTo>
                    <a:pt x="12753351" y="9898417"/>
                    <a:pt x="9898416" y="12753352"/>
                    <a:pt x="6376675" y="12753352"/>
                  </a:cubicBezTo>
                  <a:cubicBezTo>
                    <a:pt x="2854934" y="12753352"/>
                    <a:pt x="-1" y="9898417"/>
                    <a:pt x="-1" y="6376676"/>
                  </a:cubicBezTo>
                  <a:cubicBezTo>
                    <a:pt x="-1" y="2854935"/>
                    <a:pt x="2854934" y="0"/>
                    <a:pt x="6376675" y="0"/>
                  </a:cubicBezTo>
                  <a:cubicBezTo>
                    <a:pt x="9898415" y="0"/>
                    <a:pt x="12753351" y="2854935"/>
                    <a:pt x="12753351" y="6376676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79BF91C-4C2D-9FFC-FDFC-60EC080613E8}"/>
                </a:ext>
              </a:extLst>
            </p:cNvPr>
            <p:cNvSpPr/>
            <p:nvPr/>
          </p:nvSpPr>
          <p:spPr>
            <a:xfrm>
              <a:off x="10249542" y="3988359"/>
              <a:ext cx="11135674" cy="11135675"/>
            </a:xfrm>
            <a:custGeom>
              <a:avLst/>
              <a:gdLst>
                <a:gd name="connsiteX0" fmla="*/ 11135675 w 11135674"/>
                <a:gd name="connsiteY0" fmla="*/ 5567838 h 11135675"/>
                <a:gd name="connsiteX1" fmla="*/ 5567838 w 11135674"/>
                <a:gd name="connsiteY1" fmla="*/ 11135675 h 11135675"/>
                <a:gd name="connsiteX2" fmla="*/ 0 w 11135674"/>
                <a:gd name="connsiteY2" fmla="*/ 5567838 h 11135675"/>
                <a:gd name="connsiteX3" fmla="*/ 5567838 w 11135674"/>
                <a:gd name="connsiteY3" fmla="*/ -1 h 11135675"/>
                <a:gd name="connsiteX4" fmla="*/ 11135675 w 11135674"/>
                <a:gd name="connsiteY4" fmla="*/ 5567838 h 1113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5674" h="11135675">
                  <a:moveTo>
                    <a:pt x="11135675" y="5567838"/>
                  </a:moveTo>
                  <a:cubicBezTo>
                    <a:pt x="11135675" y="8642870"/>
                    <a:pt x="8642869" y="11135675"/>
                    <a:pt x="5567838" y="11135675"/>
                  </a:cubicBezTo>
                  <a:cubicBezTo>
                    <a:pt x="2492805" y="11135675"/>
                    <a:pt x="0" y="8642870"/>
                    <a:pt x="0" y="5567838"/>
                  </a:cubicBezTo>
                  <a:cubicBezTo>
                    <a:pt x="0" y="2492805"/>
                    <a:pt x="2492805" y="-1"/>
                    <a:pt x="5567838" y="-1"/>
                  </a:cubicBezTo>
                  <a:cubicBezTo>
                    <a:pt x="8642869" y="-1"/>
                    <a:pt x="11135675" y="2492806"/>
                    <a:pt x="11135675" y="5567838"/>
                  </a:cubicBezTo>
                  <a:close/>
                </a:path>
              </a:pathLst>
            </a:custGeom>
            <a:solidFill>
              <a:srgbClr val="7AD750"/>
            </a:soli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9A10D50-2D74-BC33-7E02-EB1C77D6356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73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E2D94B-28A4-D766-3E2A-469CB7FE38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6" name="Holder 2">
            <a:extLst>
              <a:ext uri="{FF2B5EF4-FFF2-40B4-BE49-F238E27FC236}">
                <a16:creationId xmlns:a16="http://schemas.microsoft.com/office/drawing/2014/main" id="{61402B10-AEA1-A31D-67A0-06E5987C8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117FB28-8996-1B43-57DB-BF9AE3632DAC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767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78709986-16DE-CBBE-EB88-DE01F826BDAC}"/>
              </a:ext>
            </a:extLst>
          </p:cNvPr>
          <p:cNvSpPr/>
          <p:nvPr userDrawn="1"/>
        </p:nvSpPr>
        <p:spPr>
          <a:xfrm>
            <a:off x="-9437244" y="2971800"/>
            <a:ext cx="23426795" cy="13187276"/>
          </a:xfrm>
          <a:custGeom>
            <a:avLst/>
            <a:gdLst>
              <a:gd name="connsiteX0" fmla="*/ 14393799 w 14393798"/>
              <a:gd name="connsiteY0" fmla="*/ 4051237 h 8102473"/>
              <a:gd name="connsiteX1" fmla="*/ 7196900 w 14393798"/>
              <a:gd name="connsiteY1" fmla="*/ 8102473 h 8102473"/>
              <a:gd name="connsiteX2" fmla="*/ 0 w 14393798"/>
              <a:gd name="connsiteY2" fmla="*/ 4051237 h 8102473"/>
              <a:gd name="connsiteX3" fmla="*/ 7196900 w 14393798"/>
              <a:gd name="connsiteY3" fmla="*/ 0 h 8102473"/>
              <a:gd name="connsiteX4" fmla="*/ 14393799 w 14393798"/>
              <a:gd name="connsiteY4" fmla="*/ 4051237 h 8102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93798" h="8102473">
                <a:moveTo>
                  <a:pt x="14393799" y="4051237"/>
                </a:moveTo>
                <a:cubicBezTo>
                  <a:pt x="14393799" y="6288673"/>
                  <a:pt x="11171637" y="8102473"/>
                  <a:pt x="7196900" y="8102473"/>
                </a:cubicBezTo>
                <a:cubicBezTo>
                  <a:pt x="3222162" y="8102473"/>
                  <a:pt x="0" y="6288673"/>
                  <a:pt x="0" y="4051237"/>
                </a:cubicBezTo>
                <a:cubicBezTo>
                  <a:pt x="0" y="1813801"/>
                  <a:pt x="3222162" y="0"/>
                  <a:pt x="7196900" y="0"/>
                </a:cubicBezTo>
                <a:cubicBezTo>
                  <a:pt x="11171638" y="0"/>
                  <a:pt x="14393799" y="1813801"/>
                  <a:pt x="14393799" y="4051237"/>
                </a:cubicBezTo>
                <a:close/>
              </a:path>
            </a:pathLst>
          </a:custGeom>
          <a:gradFill>
            <a:gsLst>
              <a:gs pos="19000">
                <a:schemeClr val="accent2"/>
              </a:gs>
              <a:gs pos="51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396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algn="ct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sp>
        <p:nvSpPr>
          <p:cNvPr id="287" name="Freeform: Shape 286">
            <a:extLst>
              <a:ext uri="{FF2B5EF4-FFF2-40B4-BE49-F238E27FC236}">
                <a16:creationId xmlns:a16="http://schemas.microsoft.com/office/drawing/2014/main" id="{4F1B1314-1146-6AAC-0B3E-19921E6AD93B}"/>
              </a:ext>
            </a:extLst>
          </p:cNvPr>
          <p:cNvSpPr/>
          <p:nvPr userDrawn="1"/>
        </p:nvSpPr>
        <p:spPr>
          <a:xfrm>
            <a:off x="2674344" y="4189618"/>
            <a:ext cx="19278600" cy="10852173"/>
          </a:xfrm>
          <a:custGeom>
            <a:avLst/>
            <a:gdLst>
              <a:gd name="connsiteX0" fmla="*/ 13648182 w 13648182"/>
              <a:gd name="connsiteY0" fmla="*/ 3841369 h 7682738"/>
              <a:gd name="connsiteX1" fmla="*/ 6824091 w 13648182"/>
              <a:gd name="connsiteY1" fmla="*/ 7682738 h 7682738"/>
              <a:gd name="connsiteX2" fmla="*/ 0 w 13648182"/>
              <a:gd name="connsiteY2" fmla="*/ 3841369 h 7682738"/>
              <a:gd name="connsiteX3" fmla="*/ 6824091 w 13648182"/>
              <a:gd name="connsiteY3" fmla="*/ 0 h 7682738"/>
              <a:gd name="connsiteX4" fmla="*/ 13648182 w 13648182"/>
              <a:gd name="connsiteY4" fmla="*/ 3841369 h 7682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48182" h="7682738">
                <a:moveTo>
                  <a:pt x="13648182" y="3841369"/>
                </a:moveTo>
                <a:cubicBezTo>
                  <a:pt x="13648182" y="5962898"/>
                  <a:pt x="10592932" y="7682738"/>
                  <a:pt x="6824091" y="7682738"/>
                </a:cubicBezTo>
                <a:cubicBezTo>
                  <a:pt x="3055249" y="7682738"/>
                  <a:pt x="0" y="5962898"/>
                  <a:pt x="0" y="3841369"/>
                </a:cubicBezTo>
                <a:cubicBezTo>
                  <a:pt x="0" y="1719839"/>
                  <a:pt x="3055249" y="0"/>
                  <a:pt x="6824091" y="0"/>
                </a:cubicBezTo>
                <a:cubicBezTo>
                  <a:pt x="10592932" y="0"/>
                  <a:pt x="13648182" y="1719839"/>
                  <a:pt x="13648182" y="3841369"/>
                </a:cubicBezTo>
                <a:close/>
              </a:path>
            </a:pathLst>
          </a:custGeom>
          <a:gradFill>
            <a:gsLst>
              <a:gs pos="10000">
                <a:srgbClr val="8AD6F7"/>
              </a:gs>
              <a:gs pos="49000">
                <a:srgbClr val="8AD6F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0352751-1872-1CD1-5081-FF4012D3C9B5}"/>
              </a:ext>
            </a:extLst>
          </p:cNvPr>
          <p:cNvSpPr/>
          <p:nvPr userDrawn="1"/>
        </p:nvSpPr>
        <p:spPr>
          <a:xfrm>
            <a:off x="-9708648" y="-9144000"/>
            <a:ext cx="31632408" cy="25146000"/>
          </a:xfrm>
          <a:custGeom>
            <a:avLst/>
            <a:gdLst>
              <a:gd name="connsiteX0" fmla="*/ 9708048 w 31632408"/>
              <a:gd name="connsiteY0" fmla="*/ 9144000 h 25146000"/>
              <a:gd name="connsiteX1" fmla="*/ 9708048 w 31632408"/>
              <a:gd name="connsiteY1" fmla="*/ 16002000 h 25146000"/>
              <a:gd name="connsiteX2" fmla="*/ 21901248 w 31632408"/>
              <a:gd name="connsiteY2" fmla="*/ 16002000 h 25146000"/>
              <a:gd name="connsiteX3" fmla="*/ 21901248 w 31632408"/>
              <a:gd name="connsiteY3" fmla="*/ 9144000 h 25146000"/>
              <a:gd name="connsiteX4" fmla="*/ 0 w 31632408"/>
              <a:gd name="connsiteY4" fmla="*/ 0 h 25146000"/>
              <a:gd name="connsiteX5" fmla="*/ 31632408 w 31632408"/>
              <a:gd name="connsiteY5" fmla="*/ 0 h 25146000"/>
              <a:gd name="connsiteX6" fmla="*/ 31632408 w 31632408"/>
              <a:gd name="connsiteY6" fmla="*/ 25146000 h 25146000"/>
              <a:gd name="connsiteX7" fmla="*/ 0 w 31632408"/>
              <a:gd name="connsiteY7" fmla="*/ 25146000 h 251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32408" h="25146000">
                <a:moveTo>
                  <a:pt x="9708048" y="9144000"/>
                </a:moveTo>
                <a:lnTo>
                  <a:pt x="9708048" y="16002000"/>
                </a:lnTo>
                <a:lnTo>
                  <a:pt x="21901248" y="16002000"/>
                </a:lnTo>
                <a:lnTo>
                  <a:pt x="21901248" y="9144000"/>
                </a:lnTo>
                <a:close/>
                <a:moveTo>
                  <a:pt x="0" y="0"/>
                </a:moveTo>
                <a:lnTo>
                  <a:pt x="31632408" y="0"/>
                </a:lnTo>
                <a:lnTo>
                  <a:pt x="31632408" y="25146000"/>
                </a:lnTo>
                <a:lnTo>
                  <a:pt x="0" y="251460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556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38">
            <a:extLst>
              <a:ext uri="{FF2B5EF4-FFF2-40B4-BE49-F238E27FC236}">
                <a16:creationId xmlns:a16="http://schemas.microsoft.com/office/drawing/2014/main" id="{1F104258-7732-4A9E-98DF-F0AE92DF029C}"/>
              </a:ext>
            </a:extLst>
          </p:cNvPr>
          <p:cNvGrpSpPr/>
          <p:nvPr userDrawn="1"/>
        </p:nvGrpSpPr>
        <p:grpSpPr>
          <a:xfrm>
            <a:off x="2363971" y="-4800600"/>
            <a:ext cx="11569023" cy="12755546"/>
            <a:chOff x="3898089" y="-7927802"/>
            <a:chExt cx="19076837" cy="2103484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3013346-83B1-8747-4E9B-78A45E3F9B72}"/>
                </a:ext>
              </a:extLst>
            </p:cNvPr>
            <p:cNvSpPr/>
            <p:nvPr/>
          </p:nvSpPr>
          <p:spPr>
            <a:xfrm>
              <a:off x="3898089" y="-265867"/>
              <a:ext cx="13372905" cy="13372905"/>
            </a:xfrm>
            <a:custGeom>
              <a:avLst/>
              <a:gdLst>
                <a:gd name="connsiteX0" fmla="*/ 13372905 w 13372905"/>
                <a:gd name="connsiteY0" fmla="*/ 6686453 h 13372905"/>
                <a:gd name="connsiteX1" fmla="*/ 6686452 w 13372905"/>
                <a:gd name="connsiteY1" fmla="*/ 13372905 h 13372905"/>
                <a:gd name="connsiteX2" fmla="*/ -1 w 13372905"/>
                <a:gd name="connsiteY2" fmla="*/ 6686452 h 13372905"/>
                <a:gd name="connsiteX3" fmla="*/ 6686452 w 13372905"/>
                <a:gd name="connsiteY3" fmla="*/ -1 h 13372905"/>
                <a:gd name="connsiteX4" fmla="*/ 13372905 w 13372905"/>
                <a:gd name="connsiteY4" fmla="*/ 6686453 h 1337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2905" h="13372905">
                  <a:moveTo>
                    <a:pt x="13372905" y="6686453"/>
                  </a:moveTo>
                  <a:cubicBezTo>
                    <a:pt x="13372905" y="10379278"/>
                    <a:pt x="10379278" y="13372905"/>
                    <a:pt x="6686452" y="13372905"/>
                  </a:cubicBezTo>
                  <a:cubicBezTo>
                    <a:pt x="2993626" y="13372905"/>
                    <a:pt x="-1" y="10379278"/>
                    <a:pt x="-1" y="6686452"/>
                  </a:cubicBezTo>
                  <a:cubicBezTo>
                    <a:pt x="-1" y="2993626"/>
                    <a:pt x="2993626" y="-1"/>
                    <a:pt x="6686452" y="-1"/>
                  </a:cubicBezTo>
                  <a:cubicBezTo>
                    <a:pt x="10379278" y="-1"/>
                    <a:pt x="13372905" y="2993626"/>
                    <a:pt x="13372905" y="6686453"/>
                  </a:cubicBezTo>
                  <a:close/>
                </a:path>
              </a:pathLst>
            </a:custGeom>
            <a:gradFill flip="none" rotWithShape="1">
              <a:gsLst>
                <a:gs pos="22000">
                  <a:schemeClr val="accent3"/>
                </a:gs>
                <a:gs pos="88000">
                  <a:srgbClr val="C7E634"/>
                </a:gs>
              </a:gsLst>
              <a:lin ang="84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F5CD514-47A9-83AD-F9A5-E62C1B578B4B}"/>
                </a:ext>
              </a:extLst>
            </p:cNvPr>
            <p:cNvSpPr/>
            <p:nvPr/>
          </p:nvSpPr>
          <p:spPr>
            <a:xfrm>
              <a:off x="5117073" y="-7927802"/>
              <a:ext cx="17857853" cy="17857853"/>
            </a:xfrm>
            <a:custGeom>
              <a:avLst/>
              <a:gdLst>
                <a:gd name="connsiteX0" fmla="*/ 17857852 w 17857853"/>
                <a:gd name="connsiteY0" fmla="*/ 8928927 h 17857853"/>
                <a:gd name="connsiteX1" fmla="*/ 8928926 w 17857853"/>
                <a:gd name="connsiteY1" fmla="*/ 17857854 h 17857853"/>
                <a:gd name="connsiteX2" fmla="*/ -1 w 17857853"/>
                <a:gd name="connsiteY2" fmla="*/ 8928926 h 17857853"/>
                <a:gd name="connsiteX3" fmla="*/ 8928926 w 17857853"/>
                <a:gd name="connsiteY3" fmla="*/ 0 h 17857853"/>
                <a:gd name="connsiteX4" fmla="*/ 17857852 w 17857853"/>
                <a:gd name="connsiteY4" fmla="*/ 8928927 h 1785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57853" h="17857853">
                  <a:moveTo>
                    <a:pt x="17857852" y="8928927"/>
                  </a:moveTo>
                  <a:cubicBezTo>
                    <a:pt x="17857852" y="13860236"/>
                    <a:pt x="13860236" y="17857854"/>
                    <a:pt x="8928926" y="17857854"/>
                  </a:cubicBezTo>
                  <a:cubicBezTo>
                    <a:pt x="3997616" y="17857854"/>
                    <a:pt x="-1" y="13860236"/>
                    <a:pt x="-1" y="8928926"/>
                  </a:cubicBezTo>
                  <a:cubicBezTo>
                    <a:pt x="-1" y="3997617"/>
                    <a:pt x="3997616" y="0"/>
                    <a:pt x="8928926" y="0"/>
                  </a:cubicBezTo>
                  <a:cubicBezTo>
                    <a:pt x="13860236" y="0"/>
                    <a:pt x="17857852" y="3997616"/>
                    <a:pt x="17857852" y="892892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2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67C9612-7BDD-0778-AF69-DCBD70396E61}"/>
                </a:ext>
              </a:extLst>
            </p:cNvPr>
            <p:cNvSpPr/>
            <p:nvPr/>
          </p:nvSpPr>
          <p:spPr>
            <a:xfrm>
              <a:off x="5864600" y="-4939903"/>
              <a:ext cx="11882054" cy="11882054"/>
            </a:xfrm>
            <a:custGeom>
              <a:avLst/>
              <a:gdLst>
                <a:gd name="connsiteX0" fmla="*/ 11882054 w 11882054"/>
                <a:gd name="connsiteY0" fmla="*/ 5941028 h 11882054"/>
                <a:gd name="connsiteX1" fmla="*/ 5941027 w 11882054"/>
                <a:gd name="connsiteY1" fmla="*/ 11882055 h 11882054"/>
                <a:gd name="connsiteX2" fmla="*/ -1 w 11882054"/>
                <a:gd name="connsiteY2" fmla="*/ 5941028 h 11882054"/>
                <a:gd name="connsiteX3" fmla="*/ 5941027 w 11882054"/>
                <a:gd name="connsiteY3" fmla="*/ 0 h 11882054"/>
                <a:gd name="connsiteX4" fmla="*/ 11882054 w 11882054"/>
                <a:gd name="connsiteY4" fmla="*/ 5941028 h 1188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82054" h="11882054">
                  <a:moveTo>
                    <a:pt x="11882054" y="5941028"/>
                  </a:moveTo>
                  <a:cubicBezTo>
                    <a:pt x="11882054" y="9222166"/>
                    <a:pt x="9222166" y="11882055"/>
                    <a:pt x="5941027" y="11882055"/>
                  </a:cubicBezTo>
                  <a:cubicBezTo>
                    <a:pt x="2659888" y="11882055"/>
                    <a:pt x="-1" y="9222166"/>
                    <a:pt x="-1" y="5941028"/>
                  </a:cubicBezTo>
                  <a:cubicBezTo>
                    <a:pt x="-1" y="2659889"/>
                    <a:pt x="2659888" y="0"/>
                    <a:pt x="5941027" y="0"/>
                  </a:cubicBezTo>
                  <a:cubicBezTo>
                    <a:pt x="9222165" y="0"/>
                    <a:pt x="11882054" y="2659889"/>
                    <a:pt x="11882054" y="594102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67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6571B33-5BE8-79B6-9FEC-38933B1A7C57}"/>
              </a:ext>
            </a:extLst>
          </p:cNvPr>
          <p:cNvSpPr/>
          <p:nvPr userDrawn="1"/>
        </p:nvSpPr>
        <p:spPr>
          <a:xfrm>
            <a:off x="-4256423" y="-4800600"/>
            <a:ext cx="20704849" cy="16459200"/>
          </a:xfrm>
          <a:custGeom>
            <a:avLst/>
            <a:gdLst>
              <a:gd name="connsiteX0" fmla="*/ 4255824 w 20704849"/>
              <a:gd name="connsiteY0" fmla="*/ 4800600 h 16459200"/>
              <a:gd name="connsiteX1" fmla="*/ 4255824 w 20704849"/>
              <a:gd name="connsiteY1" fmla="*/ 11658600 h 16459200"/>
              <a:gd name="connsiteX2" fmla="*/ 16449024 w 20704849"/>
              <a:gd name="connsiteY2" fmla="*/ 11658600 h 16459200"/>
              <a:gd name="connsiteX3" fmla="*/ 16449024 w 20704849"/>
              <a:gd name="connsiteY3" fmla="*/ 4800600 h 16459200"/>
              <a:gd name="connsiteX4" fmla="*/ 0 w 20704849"/>
              <a:gd name="connsiteY4" fmla="*/ 0 h 16459200"/>
              <a:gd name="connsiteX5" fmla="*/ 20704849 w 20704849"/>
              <a:gd name="connsiteY5" fmla="*/ 0 h 16459200"/>
              <a:gd name="connsiteX6" fmla="*/ 20704849 w 20704849"/>
              <a:gd name="connsiteY6" fmla="*/ 16459200 h 16459200"/>
              <a:gd name="connsiteX7" fmla="*/ 0 w 20704849"/>
              <a:gd name="connsiteY7" fmla="*/ 16459200 h 1645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04849" h="16459200">
                <a:moveTo>
                  <a:pt x="4255824" y="4800600"/>
                </a:moveTo>
                <a:lnTo>
                  <a:pt x="4255824" y="11658600"/>
                </a:lnTo>
                <a:lnTo>
                  <a:pt x="16449024" y="11658600"/>
                </a:lnTo>
                <a:lnTo>
                  <a:pt x="16449024" y="4800600"/>
                </a:lnTo>
                <a:close/>
                <a:moveTo>
                  <a:pt x="0" y="0"/>
                </a:moveTo>
                <a:lnTo>
                  <a:pt x="20704849" y="0"/>
                </a:lnTo>
                <a:lnTo>
                  <a:pt x="20704849" y="16459200"/>
                </a:lnTo>
                <a:lnTo>
                  <a:pt x="0" y="164592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Holder 2"/>
          <p:cNvSpPr>
            <a:spLocks noGrp="1"/>
          </p:cNvSpPr>
          <p:nvPr userDrawn="1"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 userDrawn="1">
            <p:ph type="sldNum" sz="quarter" idx="7"/>
          </p:nvPr>
        </p:nvSpPr>
        <p:spPr>
          <a:xfrm>
            <a:off x="886432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/>
          <a:lstStyle>
            <a:lvl1pPr algn="ct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EF8FB9-E4B7-3102-A32E-22B30CCEE2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6096000" y="2309208"/>
            <a:ext cx="5499108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1D18C04-5041-4FEA-59C4-023CD8DAE662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7440D5-3706-5929-23B4-CE4A8D125E7B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95178EF9-D910-FA63-3C55-FAD978D478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931383"/>
            <a:ext cx="12192000" cy="92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53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Picture 287">
            <a:extLst>
              <a:ext uri="{FF2B5EF4-FFF2-40B4-BE49-F238E27FC236}">
                <a16:creationId xmlns:a16="http://schemas.microsoft.com/office/drawing/2014/main" id="{332B9E3F-BC93-25A0-C1FD-3DFA3E4687CD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  <p:sp>
        <p:nvSpPr>
          <p:cNvPr id="289" name="Title Placeholder 288">
            <a:extLst>
              <a:ext uri="{FF2B5EF4-FFF2-40B4-BE49-F238E27FC236}">
                <a16:creationId xmlns:a16="http://schemas.microsoft.com/office/drawing/2014/main" id="{D580A401-53F8-EF6C-DB1D-326643A2265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04469" y="471704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Page title goes here</a:t>
            </a:r>
            <a:endParaRPr lang="en-GB" dirty="0"/>
          </a:p>
        </p:txBody>
      </p:sp>
      <p:sp>
        <p:nvSpPr>
          <p:cNvPr id="290" name="Text Placeholder 289">
            <a:extLst>
              <a:ext uri="{FF2B5EF4-FFF2-40B4-BE49-F238E27FC236}">
                <a16:creationId xmlns:a16="http://schemas.microsoft.com/office/drawing/2014/main" id="{FE9BEEC8-3359-A4E6-D164-0797EBC22DA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04469" y="1572261"/>
            <a:ext cx="11182705" cy="43464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91" name="Date Placeholder 290">
            <a:extLst>
              <a:ext uri="{FF2B5EF4-FFF2-40B4-BE49-F238E27FC236}">
                <a16:creationId xmlns:a16="http://schemas.microsoft.com/office/drawing/2014/main" id="{10F94D1C-992C-8E20-F272-7F874703235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53600" y="6206296"/>
            <a:ext cx="12192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 dirty="0"/>
              <a:t>May 2025</a:t>
            </a:r>
          </a:p>
        </p:txBody>
      </p:sp>
      <p:sp>
        <p:nvSpPr>
          <p:cNvPr id="292" name="Footer Placeholder 291">
            <a:extLst>
              <a:ext uri="{FF2B5EF4-FFF2-40B4-BE49-F238E27FC236}">
                <a16:creationId xmlns:a16="http://schemas.microsoft.com/office/drawing/2014/main" id="{975D1B8B-0D5D-F878-48DB-90B36F1B457E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6096000" y="6206296"/>
            <a:ext cx="34290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93" name="Slide Number Placeholder 292">
            <a:extLst>
              <a:ext uri="{FF2B5EF4-FFF2-40B4-BE49-F238E27FC236}">
                <a16:creationId xmlns:a16="http://schemas.microsoft.com/office/drawing/2014/main" id="{7C800FF4-D93B-AF38-B311-4DFDA3EE5636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049000" y="6206296"/>
            <a:ext cx="63853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78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97" r:id="rId9"/>
    <p:sldLayoutId id="2147483686" r:id="rId10"/>
    <p:sldLayoutId id="2147483680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</p:sldLayoutIdLst>
  <p:txStyles>
    <p:titleStyle>
      <a:lvl1pPr eaLnBrk="1" hangingPunct="1">
        <a:defRPr sz="33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1pPr>
      <a:lvl2pPr marL="277246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2pPr>
      <a:lvl3pPr marL="554492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3pPr>
      <a:lvl4pPr marL="831738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4pPr>
      <a:lvl5pPr marL="1108984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4" eaLnBrk="1" hangingPunct="1">
        <a:defRPr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896" userDrawn="1">
          <p15:clr>
            <a:srgbClr val="F26B43"/>
          </p15:clr>
        </p15:guide>
        <p15:guide id="4" pos="2630" userDrawn="1">
          <p15:clr>
            <a:srgbClr val="F26B43"/>
          </p15:clr>
        </p15:guide>
        <p15:guide id="5" pos="3427" userDrawn="1">
          <p15:clr>
            <a:srgbClr val="F26B43"/>
          </p15:clr>
        </p15:guide>
        <p15:guide id="6" pos="318" userDrawn="1">
          <p15:clr>
            <a:srgbClr val="F26B43"/>
          </p15:clr>
        </p15:guide>
        <p15:guide id="7" pos="736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241BB-59EA-A1A3-46CF-4A59940962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94609" y="1749311"/>
            <a:ext cx="6700065" cy="3359381"/>
          </a:xfrm>
        </p:spPr>
        <p:txBody>
          <a:bodyPr/>
          <a:lstStyle/>
          <a:p>
            <a:r>
              <a:rPr lang="en-US" dirty="0"/>
              <a:t>Age Friendly Strategy 2026 - 2030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033DE9-FC18-E1FB-2675-20D9FBCB75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Created by</a:t>
            </a:r>
            <a:br>
              <a:rPr lang="en-US" dirty="0"/>
            </a:br>
            <a:r>
              <a:rPr lang="en-US" dirty="0" err="1"/>
              <a:t>J.Lumumba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97371B-86FF-CF4D-6BCE-AD0FE91F86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dirty="0"/>
              <a:t>Presented by</a:t>
            </a:r>
            <a:br>
              <a:rPr lang="en-US" dirty="0"/>
            </a:br>
            <a:r>
              <a:rPr lang="en-US" dirty="0" err="1"/>
              <a:t>J.Lumumba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41CC73E-20C9-2029-3F14-55629BD99A8A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 algn="ctr"/>
            <a:r>
              <a:rPr lang="en-GB" dirty="0"/>
              <a:t>February 2026</a:t>
            </a:r>
          </a:p>
        </p:txBody>
      </p:sp>
    </p:spTree>
    <p:extLst>
      <p:ext uri="{BB962C8B-B14F-4D97-AF65-F5344CB8AC3E}">
        <p14:creationId xmlns:p14="http://schemas.microsoft.com/office/powerpoint/2010/main" val="193055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20A3C8-F04B-90C7-480B-DC16A8EF9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4944575" cy="856798"/>
          </a:xfrm>
        </p:spPr>
        <p:txBody>
          <a:bodyPr anchor="ctr">
            <a:normAutofit fontScale="90000"/>
          </a:bodyPr>
          <a:lstStyle/>
          <a:p>
            <a:br>
              <a:rPr lang="en-GB" sz="3200" dirty="0"/>
            </a:br>
            <a:endParaRPr lang="en-US" sz="3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B417D1-6888-D215-EAA1-36389A8739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577340"/>
            <a:ext cx="3675573" cy="4208255"/>
          </a:xfrm>
        </p:spPr>
        <p:txBody>
          <a:bodyPr>
            <a:normAutofit/>
          </a:bodyPr>
          <a:lstStyle/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ClrTx/>
              <a:buSzTx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363A92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Consultations process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363A92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:</a:t>
            </a: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9 focus groups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110 paper surveys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99 online surveys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20 interviews completed with internal &amp; external stakeholders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Public consultation workshop 27</a:t>
            </a:r>
            <a:r>
              <a:rPr lang="en-GB" sz="2000" baseline="30000" dirty="0"/>
              <a:t>th</a:t>
            </a:r>
            <a:r>
              <a:rPr lang="en-GB" sz="2000" dirty="0"/>
              <a:t> Nov 2025</a:t>
            </a:r>
            <a:endParaRPr lang="en-US" sz="2000" dirty="0"/>
          </a:p>
        </p:txBody>
      </p:sp>
      <p:pic>
        <p:nvPicPr>
          <p:cNvPr id="5" name="Picture 4" descr="A group of people sitting in a room&#10;&#10;AI-generated content may be incorrect.">
            <a:extLst>
              <a:ext uri="{FF2B5EF4-FFF2-40B4-BE49-F238E27FC236}">
                <a16:creationId xmlns:a16="http://schemas.microsoft.com/office/drawing/2014/main" id="{6A705B5C-F385-ECAF-2985-B6A66895F8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9" b="4"/>
          <a:stretch>
            <a:fillRect/>
          </a:stretch>
        </p:blipFill>
        <p:spPr>
          <a:xfrm rot="5400000">
            <a:off x="4120089" y="2110520"/>
            <a:ext cx="4346416" cy="3280980"/>
          </a:xfrm>
          <a:prstGeom prst="roundRect">
            <a:avLst/>
          </a:prstGeom>
          <a:noFill/>
        </p:spPr>
      </p:pic>
      <p:pic>
        <p:nvPicPr>
          <p:cNvPr id="8" name="Picture Placeholder 7" descr="A group of people sitting at tables&#10;&#10;AI-generated content may be incorrect.">
            <a:extLst>
              <a:ext uri="{FF2B5EF4-FFF2-40B4-BE49-F238E27FC236}">
                <a16:creationId xmlns:a16="http://schemas.microsoft.com/office/drawing/2014/main" id="{93E543B8-B371-724B-4C86-0ABB20CF74D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" r="327"/>
          <a:stretch>
            <a:fillRect/>
          </a:stretch>
        </p:blipFill>
        <p:spPr>
          <a:xfrm rot="5400000">
            <a:off x="7872413" y="2109788"/>
            <a:ext cx="4346575" cy="3281362"/>
          </a:xfrm>
        </p:spPr>
      </p:pic>
    </p:spTree>
    <p:extLst>
      <p:ext uri="{BB962C8B-B14F-4D97-AF65-F5344CB8AC3E}">
        <p14:creationId xmlns:p14="http://schemas.microsoft.com/office/powerpoint/2010/main" val="1288403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E2D9F5-E102-20E4-6FC8-CB72FEBF29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0C898C-7BFB-4C78-C394-F3D9D0A14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4944575" cy="856798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GB" sz="2800" dirty="0"/>
              <a:t>Emerging topics/Concerns</a:t>
            </a:r>
            <a:endParaRPr lang="en-US" sz="2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091B65-C11B-9683-4CF9-816263AAC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577340"/>
            <a:ext cx="3863338" cy="4515956"/>
          </a:xfrm>
        </p:spPr>
        <p:txBody>
          <a:bodyPr>
            <a:normAutofit/>
          </a:bodyPr>
          <a:lstStyle/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Security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Housing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Isolation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Climate Action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Health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Transport</a:t>
            </a:r>
          </a:p>
          <a:p>
            <a:r>
              <a:rPr lang="en-GB" sz="2000" dirty="0"/>
              <a:t>Concerns informed the key actions for the strategy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721FCB5-01EB-6F44-B174-FE81A03E87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123" y="1621727"/>
            <a:ext cx="3365604" cy="224373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EF02A0C-3314-ACFE-112C-1A919AE1DB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2484" y="4162096"/>
            <a:ext cx="3365884" cy="2243736"/>
          </a:xfrm>
          <a:prstGeom prst="rect">
            <a:avLst/>
          </a:prstGeom>
        </p:spPr>
      </p:pic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BF4FC69C-7B34-6B5C-FABB-D15F0227CD8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7" r="281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501689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F49AAF-19A9-ECF4-B7B0-182D9D8C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214EDA-4A13-8CCA-4C51-63F8807B6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5375505" cy="653040"/>
          </a:xfrm>
        </p:spPr>
        <p:txBody>
          <a:bodyPr anchor="ctr">
            <a:normAutofit/>
          </a:bodyPr>
          <a:lstStyle/>
          <a:p>
            <a:r>
              <a:rPr lang="en-GB" sz="2800" dirty="0"/>
              <a:t>Age Friendly Strategy Structure</a:t>
            </a:r>
            <a:endParaRPr lang="en-US" sz="2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C5EF6F-EE3A-1141-1D9D-24551E8018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268760"/>
            <a:ext cx="3675573" cy="5400600"/>
          </a:xfrm>
        </p:spPr>
        <p:txBody>
          <a:bodyPr>
            <a:noAutofit/>
          </a:bodyPr>
          <a:lstStyle/>
          <a:p>
            <a:r>
              <a:rPr lang="en-GB" sz="1800" dirty="0"/>
              <a:t>The 8 World Health Organisation (WHO) Age Friendly Themes  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800" dirty="0"/>
              <a:t>Community Support and Health Services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800" dirty="0"/>
              <a:t>Civic Participation and Employment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800" dirty="0"/>
              <a:t>Communication and Information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800" dirty="0"/>
              <a:t>Social Participation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800" dirty="0"/>
              <a:t>Respect and Social Inclusion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800" dirty="0"/>
              <a:t>Housing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800" dirty="0"/>
              <a:t>Transportation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800" dirty="0"/>
              <a:t>Outdoor spaces and buildings</a:t>
            </a:r>
          </a:p>
          <a:p>
            <a:r>
              <a:rPr lang="en-GB" sz="1800" dirty="0"/>
              <a:t>*   Climate Action (</a:t>
            </a:r>
            <a:r>
              <a:rPr lang="en-GB" sz="1800"/>
              <a:t>Reoccurring concern)</a:t>
            </a:r>
            <a:endParaRPr lang="en-US" sz="1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134847-5322-EEB6-6D01-816650EA03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5920" y="548680"/>
            <a:ext cx="6131859" cy="590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6049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5084BD-526C-1564-1239-6E0D31D6F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5CA324-C7F7-7681-0572-6C4EBF9AE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260648"/>
            <a:ext cx="4944575" cy="720080"/>
          </a:xfrm>
        </p:spPr>
        <p:txBody>
          <a:bodyPr anchor="ctr">
            <a:normAutofit/>
          </a:bodyPr>
          <a:lstStyle/>
          <a:p>
            <a:r>
              <a:rPr lang="en-GB" dirty="0"/>
              <a:t>Summary of draft actions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2DE3DD-A1AC-0898-2B24-2780F102D8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268760"/>
            <a:ext cx="3675573" cy="5328592"/>
          </a:xfrm>
        </p:spPr>
        <p:txBody>
          <a:bodyPr>
            <a:normAutofit fontScale="85000" lnSpcReduction="20000"/>
          </a:bodyPr>
          <a:lstStyle/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Transportation - Establish a Community Car service to bring older people to their hospital and outpatient appointments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Housing - Increase age-friendly housing supply, including appropriate two-bedroom bungalows and small houses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Outdoor spaces &amp; buildings - Continue to advocate for safer, age-friendly public infrastructure: more seating, better lighting, age-friendly walking routes, accessible footpaths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Communication &amp; information - Launch a campaign to encourage businesses and service providers to seek Age-Friendly Status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Climate Action - Include Older People in Climate Planning </a:t>
            </a:r>
            <a:endParaRPr lang="en-US" sz="2000" dirty="0"/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5F80EC06-9A0D-0EA7-F846-08713023093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5" r="-2" b="2588"/>
          <a:stretch>
            <a:fillRect/>
          </a:stretch>
        </p:blipFill>
        <p:spPr>
          <a:xfrm>
            <a:off x="4600241" y="1577802"/>
            <a:ext cx="7086934" cy="4346416"/>
          </a:xfrm>
          <a:noFill/>
        </p:spPr>
      </p:pic>
    </p:spTree>
    <p:extLst>
      <p:ext uri="{BB962C8B-B14F-4D97-AF65-F5344CB8AC3E}">
        <p14:creationId xmlns:p14="http://schemas.microsoft.com/office/powerpoint/2010/main" val="1493819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BE1FED-0791-7949-1C21-9D64CB73A9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5C1929-0A30-3EA4-FCF8-32A84D0C4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4944575" cy="581032"/>
          </a:xfrm>
        </p:spPr>
        <p:txBody>
          <a:bodyPr anchor="ctr">
            <a:normAutofit/>
          </a:bodyPr>
          <a:lstStyle/>
          <a:p>
            <a:r>
              <a:rPr lang="en-GB" sz="2800" dirty="0"/>
              <a:t>Workflow</a:t>
            </a:r>
            <a:endParaRPr lang="en-US" sz="2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E6243A-0832-1478-4CC5-FDCFA2C71D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196752"/>
            <a:ext cx="3675573" cy="5328592"/>
          </a:xfrm>
        </p:spPr>
        <p:txBody>
          <a:bodyPr>
            <a:normAutofit lnSpcReduction="10000"/>
          </a:bodyPr>
          <a:lstStyle/>
          <a:p>
            <a:endParaRPr lang="en-US" dirty="0"/>
          </a:p>
          <a:p>
            <a:r>
              <a:rPr lang="en-GB" sz="2000" dirty="0"/>
              <a:t>Draft actions were compiled and circulated to Alliance members. </a:t>
            </a:r>
          </a:p>
          <a:p>
            <a:r>
              <a:rPr lang="en-GB" sz="2000" dirty="0"/>
              <a:t>Alliance members responded and identified actions which they could lead or partner with other stakeholders.</a:t>
            </a:r>
          </a:p>
          <a:p>
            <a:r>
              <a:rPr lang="en-GB" sz="2000" dirty="0"/>
              <a:t>Draft actions returned before Christmas break for consideration</a:t>
            </a:r>
          </a:p>
          <a:p>
            <a:r>
              <a:rPr lang="en-GB" sz="2000" dirty="0"/>
              <a:t>1</a:t>
            </a:r>
            <a:r>
              <a:rPr lang="en-GB" sz="2000" baseline="30000" dirty="0"/>
              <a:t>st</a:t>
            </a:r>
            <a:r>
              <a:rPr lang="en-GB" sz="2000" dirty="0"/>
              <a:t> iteration of the Draft Age Friendly Strategy was produced and circulated to Senior Management and Age Friendly Alliance members for final amendments.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CF5479B-272A-48AF-4AEF-F560BB3559F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36" r="24836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A37BD6B3-60BE-D67A-57C4-A9E8F7C4E3E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36" r="2483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111295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8E7A51-74EB-87A9-B89F-B59E8DEA7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F40B61-60DB-3C64-924A-F5D26BAAC3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4944575" cy="856798"/>
          </a:xfrm>
        </p:spPr>
        <p:txBody>
          <a:bodyPr anchor="ctr">
            <a:normAutofit/>
          </a:bodyPr>
          <a:lstStyle/>
          <a:p>
            <a:r>
              <a:rPr lang="en-GB" dirty="0"/>
              <a:t>Next steps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140BD2-C56D-AB37-91BE-0D1BE7BA8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577340"/>
            <a:ext cx="3675573" cy="4587964"/>
          </a:xfrm>
        </p:spPr>
        <p:txBody>
          <a:bodyPr>
            <a:normAutofit/>
          </a:bodyPr>
          <a:lstStyle/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Draft Age Friendly Strategy to go on consultation portal.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Hard copies to be circulated to our community centres for review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Amendments to be considered and incorporated if appropriate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/>
              <a:t>Final </a:t>
            </a:r>
            <a:r>
              <a:rPr lang="en-GB" sz="2000" dirty="0"/>
              <a:t>document brought to SPC for approval before going to council for noting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4CD69549-D916-6C8F-15D6-8D770306A0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20" r="-2" b="-2"/>
          <a:stretch>
            <a:fillRect/>
          </a:stretch>
        </p:blipFill>
        <p:spPr>
          <a:xfrm>
            <a:off x="4600241" y="1577802"/>
            <a:ext cx="7086934" cy="4346416"/>
          </a:xfrm>
          <a:noFill/>
        </p:spPr>
      </p:pic>
    </p:spTree>
    <p:extLst>
      <p:ext uri="{BB962C8B-B14F-4D97-AF65-F5344CB8AC3E}">
        <p14:creationId xmlns:p14="http://schemas.microsoft.com/office/powerpoint/2010/main" val="35573816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A988A62-34D2-BA2F-EDF0-1C9ABC4C5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4944575" cy="856798"/>
          </a:xfrm>
        </p:spPr>
        <p:txBody>
          <a:bodyPr anchor="ctr">
            <a:normAutofit/>
          </a:bodyPr>
          <a:lstStyle/>
          <a:p>
            <a:r>
              <a:rPr lang="en-GB" dirty="0"/>
              <a:t>Thank you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F755880D-E6DB-A327-B727-B46A813E18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577340"/>
            <a:ext cx="3675573" cy="4208255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J. Lumumba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204A17-9F1A-851F-A284-22B57B51FE9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2" b="13618"/>
          <a:stretch>
            <a:fillRect/>
          </a:stretch>
        </p:blipFill>
        <p:spPr>
          <a:xfrm>
            <a:off x="3359696" y="908720"/>
            <a:ext cx="8327479" cy="5256584"/>
          </a:xfrm>
          <a:prstGeom prst="roundRect">
            <a:avLst>
              <a:gd name="adj" fmla="val 10628"/>
            </a:avLst>
          </a:prstGeom>
          <a:noFill/>
        </p:spPr>
      </p:pic>
    </p:spTree>
    <p:extLst>
      <p:ext uri="{BB962C8B-B14F-4D97-AF65-F5344CB8AC3E}">
        <p14:creationId xmlns:p14="http://schemas.microsoft.com/office/powerpoint/2010/main" val="2377547267"/>
      </p:ext>
    </p:extLst>
  </p:cSld>
  <p:clrMapOvr>
    <a:masterClrMapping/>
  </p:clrMapOvr>
</p:sld>
</file>

<file path=ppt/theme/theme1.xml><?xml version="1.0" encoding="utf-8"?>
<a:theme xmlns:a="http://schemas.openxmlformats.org/drawingml/2006/main" name="SDCC Master">
  <a:themeElements>
    <a:clrScheme name="Custom 2">
      <a:dk1>
        <a:srgbClr val="000000"/>
      </a:dk1>
      <a:lt1>
        <a:srgbClr val="FFFFFF"/>
      </a:lt1>
      <a:dk2>
        <a:srgbClr val="271B5B"/>
      </a:dk2>
      <a:lt2>
        <a:srgbClr val="BFC2C7"/>
      </a:lt2>
      <a:accent1>
        <a:srgbClr val="363A92"/>
      </a:accent1>
      <a:accent2>
        <a:srgbClr val="F26959"/>
      </a:accent2>
      <a:accent3>
        <a:srgbClr val="79D750"/>
      </a:accent3>
      <a:accent4>
        <a:srgbClr val="9D7EB8"/>
      </a:accent4>
      <a:accent5>
        <a:srgbClr val="7DA6D7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DCC_presentation_template Updated.potx" id="{809AE0C1-FB5C-4E8E-BCFD-4BFD462B0860}" vid="{0323FABC-5CF3-46D9-93D9-E0827CAEE1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SDCC PowerPoint Template (1) (1)</Template>
  <TotalTime>2513</TotalTime>
  <Words>309</Words>
  <Application>Microsoft Office PowerPoint</Application>
  <PresentationFormat>Widescreen</PresentationFormat>
  <Paragraphs>64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SDCC Master</vt:lpstr>
      <vt:lpstr>Age Friendly Strategy 2026 - 2030</vt:lpstr>
      <vt:lpstr> </vt:lpstr>
      <vt:lpstr>Emerging topics/Concerns</vt:lpstr>
      <vt:lpstr>Age Friendly Strategy Structure</vt:lpstr>
      <vt:lpstr>Summary of draft actions</vt:lpstr>
      <vt:lpstr>Workflow</vt:lpstr>
      <vt:lpstr>Next steps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Joe Lumumba</dc:creator>
  <cp:lastModifiedBy>Joe Lumumba</cp:lastModifiedBy>
  <cp:revision>6</cp:revision>
  <dcterms:created xsi:type="dcterms:W3CDTF">2025-07-23T11:37:33Z</dcterms:created>
  <dcterms:modified xsi:type="dcterms:W3CDTF">2026-02-05T14:21:19Z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2025-05-09T00:00:00Z</vt:filetime>
  </property>
  <property fmtid="{D5CDD505-2E9C-101B-9397-08002B2CF9AE}" pid="3" name="Creator">
    <vt:lpwstr>Adobe Illustrator 29.4 (Macintosh)</vt:lpwstr>
  </property>
  <property fmtid="{D5CDD505-2E9C-101B-9397-08002B2CF9AE}" pid="4" name="LastSaved">
    <vt:filetime>2025-05-09T00:00:00Z</vt:filetime>
  </property>
  <property fmtid="{D5CDD505-2E9C-101B-9397-08002B2CF9AE}" pid="5" name="Producer">
    <vt:lpwstr>Adobe PDF library 17.00</vt:lpwstr>
  </property>
</Properties>
</file>