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78" r:id="rId4"/>
    <p:sldId id="281" r:id="rId5"/>
    <p:sldId id="283" r:id="rId6"/>
    <p:sldId id="280" r:id="rId7"/>
    <p:sldId id="282" r:id="rId8"/>
    <p:sldId id="274" r:id="rId9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B5B"/>
    <a:srgbClr val="52534D"/>
    <a:srgbClr val="C7E634"/>
    <a:srgbClr val="8AD6F7"/>
    <a:srgbClr val="52534C"/>
    <a:srgbClr val="535555"/>
    <a:srgbClr val="FFF689"/>
    <a:srgbClr val="363A92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E71FF-D4A3-4A4A-BB75-C25D58B5BCE5}" v="12" dt="2026-02-05T14:20:55.29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8"/>
  </p:normalViewPr>
  <p:slideViewPr>
    <p:cSldViewPr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Lumumba" userId="82d26ff2-dddf-4d5c-958b-e6c8aa04edb0" providerId="ADAL" clId="{8AA5359E-C82D-4BF6-9736-4A6FDED64386}"/>
    <pc:docChg chg="undo custSel addSld delSld modSld sldOrd">
      <pc:chgData name="Joe Lumumba" userId="82d26ff2-dddf-4d5c-958b-e6c8aa04edb0" providerId="ADAL" clId="{8AA5359E-C82D-4BF6-9736-4A6FDED64386}" dt="2026-02-05T14:21:19.327" v="2291" actId="27636"/>
      <pc:docMkLst>
        <pc:docMk/>
      </pc:docMkLst>
      <pc:sldChg chg="modSp mod">
        <pc:chgData name="Joe Lumumba" userId="82d26ff2-dddf-4d5c-958b-e6c8aa04edb0" providerId="ADAL" clId="{8AA5359E-C82D-4BF6-9736-4A6FDED64386}" dt="2026-02-04T09:02:09.962" v="1121" actId="20577"/>
        <pc:sldMkLst>
          <pc:docMk/>
          <pc:sldMk cId="193055187" sldId="256"/>
        </pc:sldMkLst>
        <pc:spChg chg="mod">
          <ac:chgData name="Joe Lumumba" userId="82d26ff2-dddf-4d5c-958b-e6c8aa04edb0" providerId="ADAL" clId="{8AA5359E-C82D-4BF6-9736-4A6FDED64386}" dt="2026-02-04T09:02:09.962" v="1121" actId="20577"/>
          <ac:spMkLst>
            <pc:docMk/>
            <pc:sldMk cId="193055187" sldId="256"/>
            <ac:spMk id="2" creationId="{0FB241BB-59EA-A1A3-46CF-4A5994096217}"/>
          </ac:spMkLst>
        </pc:spChg>
        <pc:spChg chg="mod">
          <ac:chgData name="Joe Lumumba" userId="82d26ff2-dddf-4d5c-958b-e6c8aa04edb0" providerId="ADAL" clId="{8AA5359E-C82D-4BF6-9736-4A6FDED64386}" dt="2026-02-03T12:01:36.783" v="17" actId="20577"/>
          <ac:spMkLst>
            <pc:docMk/>
            <pc:sldMk cId="193055187" sldId="256"/>
            <ac:spMk id="6" creationId="{241CC73E-20C9-2029-3F14-55629BD99A8A}"/>
          </ac:spMkLst>
        </pc:spChg>
      </pc:sldChg>
      <pc:sldChg chg="modSp mod">
        <pc:chgData name="Joe Lumumba" userId="82d26ff2-dddf-4d5c-958b-e6c8aa04edb0" providerId="ADAL" clId="{8AA5359E-C82D-4BF6-9736-4A6FDED64386}" dt="2026-02-04T19:10:08.245" v="2087" actId="20577"/>
        <pc:sldMkLst>
          <pc:docMk/>
          <pc:sldMk cId="1288403021" sldId="264"/>
        </pc:sldMkLst>
        <pc:spChg chg="mod">
          <ac:chgData name="Joe Lumumba" userId="82d26ff2-dddf-4d5c-958b-e6c8aa04edb0" providerId="ADAL" clId="{8AA5359E-C82D-4BF6-9736-4A6FDED64386}" dt="2026-02-04T19:10:01.912" v="2079" actId="20577"/>
          <ac:spMkLst>
            <pc:docMk/>
            <pc:sldMk cId="1288403021" sldId="264"/>
            <ac:spMk id="2" creationId="{F620A3C8-F04B-90C7-480B-DC16A8EF910E}"/>
          </ac:spMkLst>
        </pc:spChg>
        <pc:spChg chg="mod">
          <ac:chgData name="Joe Lumumba" userId="82d26ff2-dddf-4d5c-958b-e6c8aa04edb0" providerId="ADAL" clId="{8AA5359E-C82D-4BF6-9736-4A6FDED64386}" dt="2026-02-04T19:10:08.245" v="2087" actId="20577"/>
          <ac:spMkLst>
            <pc:docMk/>
            <pc:sldMk cId="1288403021" sldId="264"/>
            <ac:spMk id="3" creationId="{DAB417D1-6888-D215-EAA1-36389A87391A}"/>
          </ac:spMkLst>
        </pc:spChg>
      </pc:sldChg>
      <pc:sldChg chg="addSp delSp modSp mod">
        <pc:chgData name="Joe Lumumba" userId="82d26ff2-dddf-4d5c-958b-e6c8aa04edb0" providerId="ADAL" clId="{8AA5359E-C82D-4BF6-9736-4A6FDED64386}" dt="2026-02-04T16:38:53.597" v="2024" actId="14100"/>
        <pc:sldMkLst>
          <pc:docMk/>
          <pc:sldMk cId="2377547267" sldId="274"/>
        </pc:sldMkLst>
        <pc:spChg chg="mod">
          <ac:chgData name="Joe Lumumba" userId="82d26ff2-dddf-4d5c-958b-e6c8aa04edb0" providerId="ADAL" clId="{8AA5359E-C82D-4BF6-9736-4A6FDED64386}" dt="2026-02-03T14:08:19.636" v="777" actId="20577"/>
          <ac:spMkLst>
            <pc:docMk/>
            <pc:sldMk cId="2377547267" sldId="274"/>
            <ac:spMk id="10" creationId="{F755880D-E6DB-A327-B727-B46A813E18D1}"/>
          </ac:spMkLst>
        </pc:spChg>
        <pc:picChg chg="del">
          <ac:chgData name="Joe Lumumba" userId="82d26ff2-dddf-4d5c-958b-e6c8aa04edb0" providerId="ADAL" clId="{8AA5359E-C82D-4BF6-9736-4A6FDED64386}" dt="2026-02-04T16:38:28.907" v="2018" actId="478"/>
          <ac:picMkLst>
            <pc:docMk/>
            <pc:sldMk cId="2377547267" sldId="274"/>
            <ac:picMk id="2" creationId="{8EB46E3F-54F9-02AC-D19C-B2215F02B2AA}"/>
          </ac:picMkLst>
        </pc:picChg>
        <pc:picChg chg="add mod">
          <ac:chgData name="Joe Lumumba" userId="82d26ff2-dddf-4d5c-958b-e6c8aa04edb0" providerId="ADAL" clId="{8AA5359E-C82D-4BF6-9736-4A6FDED64386}" dt="2026-02-04T16:38:53.597" v="2024" actId="14100"/>
          <ac:picMkLst>
            <pc:docMk/>
            <pc:sldMk cId="2377547267" sldId="274"/>
            <ac:picMk id="3" creationId="{9A204A17-9F1A-851F-A284-22B57B51FE92}"/>
          </ac:picMkLst>
        </pc:picChg>
      </pc:sldChg>
      <pc:sldChg chg="addSp delSp modSp mod">
        <pc:chgData name="Joe Lumumba" userId="82d26ff2-dddf-4d5c-958b-e6c8aa04edb0" providerId="ADAL" clId="{8AA5359E-C82D-4BF6-9736-4A6FDED64386}" dt="2026-02-04T19:15:42.955" v="2089" actId="20577"/>
        <pc:sldMkLst>
          <pc:docMk/>
          <pc:sldMk cId="3350168973" sldId="278"/>
        </pc:sldMkLst>
        <pc:spChg chg="mod">
          <ac:chgData name="Joe Lumumba" userId="82d26ff2-dddf-4d5c-958b-e6c8aa04edb0" providerId="ADAL" clId="{8AA5359E-C82D-4BF6-9736-4A6FDED64386}" dt="2026-02-04T19:15:42.955" v="2089" actId="20577"/>
          <ac:spMkLst>
            <pc:docMk/>
            <pc:sldMk cId="3350168973" sldId="278"/>
            <ac:spMk id="2" creationId="{F10C898C-7BFB-4C78-C394-F3D9D0A145AC}"/>
          </ac:spMkLst>
        </pc:spChg>
        <pc:spChg chg="mod">
          <ac:chgData name="Joe Lumumba" userId="82d26ff2-dddf-4d5c-958b-e6c8aa04edb0" providerId="ADAL" clId="{8AA5359E-C82D-4BF6-9736-4A6FDED64386}" dt="2026-02-04T15:55:13.494" v="1981" actId="255"/>
          <ac:spMkLst>
            <pc:docMk/>
            <pc:sldMk cId="3350168973" sldId="278"/>
            <ac:spMk id="3" creationId="{59091B65-C11B-9683-4CF9-816263AAC1D0}"/>
          </ac:spMkLst>
        </pc:spChg>
        <pc:spChg chg="add del mod">
          <ac:chgData name="Joe Lumumba" userId="82d26ff2-dddf-4d5c-958b-e6c8aa04edb0" providerId="ADAL" clId="{8AA5359E-C82D-4BF6-9736-4A6FDED64386}" dt="2026-02-04T15:52:39.523" v="1969" actId="478"/>
          <ac:spMkLst>
            <pc:docMk/>
            <pc:sldMk cId="3350168973" sldId="278"/>
            <ac:spMk id="7" creationId="{2DF412F7-3C7A-708E-E0C9-3EB602E1D23C}"/>
          </ac:spMkLst>
        </pc:spChg>
        <pc:spChg chg="add del mod">
          <ac:chgData name="Joe Lumumba" userId="82d26ff2-dddf-4d5c-958b-e6c8aa04edb0" providerId="ADAL" clId="{8AA5359E-C82D-4BF6-9736-4A6FDED64386}" dt="2026-02-04T15:54:02.912" v="1978"/>
          <ac:spMkLst>
            <pc:docMk/>
            <pc:sldMk cId="3350168973" sldId="278"/>
            <ac:spMk id="11" creationId="{148D86A2-516A-4F61-2BDA-2941915869CF}"/>
          </ac:spMkLst>
        </pc:spChg>
        <pc:picChg chg="add mod">
          <ac:chgData name="Joe Lumumba" userId="82d26ff2-dddf-4d5c-958b-e6c8aa04edb0" providerId="ADAL" clId="{8AA5359E-C82D-4BF6-9736-4A6FDED64386}" dt="2026-02-04T15:52:50.435" v="1971" actId="1076"/>
          <ac:picMkLst>
            <pc:docMk/>
            <pc:sldMk cId="3350168973" sldId="278"/>
            <ac:picMk id="5" creationId="{1721FCB5-01EB-6F44-B174-FE81A03E8771}"/>
          </ac:picMkLst>
        </pc:picChg>
        <pc:picChg chg="add mod">
          <ac:chgData name="Joe Lumumba" userId="82d26ff2-dddf-4d5c-958b-e6c8aa04edb0" providerId="ADAL" clId="{8AA5359E-C82D-4BF6-9736-4A6FDED64386}" dt="2026-02-04T15:53:23.149" v="1976" actId="1076"/>
          <ac:picMkLst>
            <pc:docMk/>
            <pc:sldMk cId="3350168973" sldId="278"/>
            <ac:picMk id="9" creationId="{FEF02A0C-3314-ACFE-112C-1A919AE1DB34}"/>
          </ac:picMkLst>
        </pc:picChg>
        <pc:picChg chg="del">
          <ac:chgData name="Joe Lumumba" userId="82d26ff2-dddf-4d5c-958b-e6c8aa04edb0" providerId="ADAL" clId="{8AA5359E-C82D-4BF6-9736-4A6FDED64386}" dt="2026-02-04T15:51:58.309" v="1956" actId="478"/>
          <ac:picMkLst>
            <pc:docMk/>
            <pc:sldMk cId="3350168973" sldId="278"/>
            <ac:picMk id="13" creationId="{17B802FC-FAD6-531B-55A8-0633550E3F62}"/>
          </ac:picMkLst>
        </pc:picChg>
        <pc:picChg chg="add mod">
          <ac:chgData name="Joe Lumumba" userId="82d26ff2-dddf-4d5c-958b-e6c8aa04edb0" providerId="ADAL" clId="{8AA5359E-C82D-4BF6-9736-4A6FDED64386}" dt="2026-02-04T15:54:02.912" v="1978"/>
          <ac:picMkLst>
            <pc:docMk/>
            <pc:sldMk cId="3350168973" sldId="278"/>
            <ac:picMk id="14" creationId="{BF4FC69C-7B34-6B5C-FABB-D15F0227CD86}"/>
          </ac:picMkLst>
        </pc:picChg>
        <pc:picChg chg="del">
          <ac:chgData name="Joe Lumumba" userId="82d26ff2-dddf-4d5c-958b-e6c8aa04edb0" providerId="ADAL" clId="{8AA5359E-C82D-4BF6-9736-4A6FDED64386}" dt="2026-02-04T15:53:25.971" v="1977" actId="478"/>
          <ac:picMkLst>
            <pc:docMk/>
            <pc:sldMk cId="3350168973" sldId="278"/>
            <ac:picMk id="15" creationId="{65CD8020-ED15-253C-F597-4E3A4D2056AE}"/>
          </ac:picMkLst>
        </pc:picChg>
      </pc:sldChg>
      <pc:sldChg chg="addSp delSp modSp mod ord">
        <pc:chgData name="Joe Lumumba" userId="82d26ff2-dddf-4d5c-958b-e6c8aa04edb0" providerId="ADAL" clId="{8AA5359E-C82D-4BF6-9736-4A6FDED64386}" dt="2026-02-04T19:03:40.105" v="2054"/>
        <pc:sldMkLst>
          <pc:docMk/>
          <pc:sldMk cId="3111129523" sldId="280"/>
        </pc:sldMkLst>
        <pc:spChg chg="mod">
          <ac:chgData name="Joe Lumumba" userId="82d26ff2-dddf-4d5c-958b-e6c8aa04edb0" providerId="ADAL" clId="{8AA5359E-C82D-4BF6-9736-4A6FDED64386}" dt="2026-02-04T16:44:26.111" v="2051" actId="14100"/>
          <ac:spMkLst>
            <pc:docMk/>
            <pc:sldMk cId="3111129523" sldId="280"/>
            <ac:spMk id="2" creationId="{4D5C1929-0A30-3EA4-FCF8-32A84D0C4881}"/>
          </ac:spMkLst>
        </pc:spChg>
        <pc:spChg chg="mod">
          <ac:chgData name="Joe Lumumba" userId="82d26ff2-dddf-4d5c-958b-e6c8aa04edb0" providerId="ADAL" clId="{8AA5359E-C82D-4BF6-9736-4A6FDED64386}" dt="2026-02-04T16:41:49.839" v="2037" actId="27636"/>
          <ac:spMkLst>
            <pc:docMk/>
            <pc:sldMk cId="3111129523" sldId="280"/>
            <ac:spMk id="3" creationId="{15E6243A-0832-1478-4CC5-FDCFA2C71DEA}"/>
          </ac:spMkLst>
        </pc:spChg>
        <pc:spChg chg="add mod">
          <ac:chgData name="Joe Lumumba" userId="82d26ff2-dddf-4d5c-958b-e6c8aa04edb0" providerId="ADAL" clId="{8AA5359E-C82D-4BF6-9736-4A6FDED64386}" dt="2026-02-04T19:01:29.713" v="2052" actId="478"/>
          <ac:spMkLst>
            <pc:docMk/>
            <pc:sldMk cId="3111129523" sldId="280"/>
            <ac:spMk id="5" creationId="{AB7305B1-E7DC-5086-D741-1BBA940566AA}"/>
          </ac:spMkLst>
        </pc:spChg>
        <pc:spChg chg="add del mod">
          <ac:chgData name="Joe Lumumba" userId="82d26ff2-dddf-4d5c-958b-e6c8aa04edb0" providerId="ADAL" clId="{8AA5359E-C82D-4BF6-9736-4A6FDED64386}" dt="2026-02-04T19:03:40.105" v="2054"/>
          <ac:spMkLst>
            <pc:docMk/>
            <pc:sldMk cId="3111129523" sldId="280"/>
            <ac:spMk id="9" creationId="{D81AC684-CAF5-5277-AA74-7A71B3549708}"/>
          </ac:spMkLst>
        </pc:spChg>
        <pc:picChg chg="add mod">
          <ac:chgData name="Joe Lumumba" userId="82d26ff2-dddf-4d5c-958b-e6c8aa04edb0" providerId="ADAL" clId="{8AA5359E-C82D-4BF6-9736-4A6FDED64386}" dt="2026-02-04T19:03:40.105" v="2054"/>
          <ac:picMkLst>
            <pc:docMk/>
            <pc:sldMk cId="3111129523" sldId="280"/>
            <ac:picMk id="11" creationId="{A37BD6B3-60BE-D67A-57C4-A9E8F7C4E3E8}"/>
          </ac:picMkLst>
        </pc:picChg>
        <pc:picChg chg="del">
          <ac:chgData name="Joe Lumumba" userId="82d26ff2-dddf-4d5c-958b-e6c8aa04edb0" providerId="ADAL" clId="{8AA5359E-C82D-4BF6-9736-4A6FDED64386}" dt="2026-02-04T19:01:29.713" v="2052" actId="478"/>
          <ac:picMkLst>
            <pc:docMk/>
            <pc:sldMk cId="3111129523" sldId="280"/>
            <ac:picMk id="13" creationId="{A4586DE3-45DE-E3D5-BF77-FC8A0C433173}"/>
          </ac:picMkLst>
        </pc:picChg>
        <pc:picChg chg="del">
          <ac:chgData name="Joe Lumumba" userId="82d26ff2-dddf-4d5c-958b-e6c8aa04edb0" providerId="ADAL" clId="{8AA5359E-C82D-4BF6-9736-4A6FDED64386}" dt="2026-02-04T19:03:28.018" v="2053" actId="478"/>
          <ac:picMkLst>
            <pc:docMk/>
            <pc:sldMk cId="3111129523" sldId="280"/>
            <ac:picMk id="17" creationId="{0AFA1E48-FE5A-8E96-651D-8E4C16A98006}"/>
          </ac:picMkLst>
        </pc:picChg>
      </pc:sldChg>
      <pc:sldChg chg="addSp delSp modSp add mod ord">
        <pc:chgData name="Joe Lumumba" userId="82d26ff2-dddf-4d5c-958b-e6c8aa04edb0" providerId="ADAL" clId="{8AA5359E-C82D-4BF6-9736-4A6FDED64386}" dt="2026-02-04T19:41:54.562" v="2259" actId="20577"/>
        <pc:sldMkLst>
          <pc:docMk/>
          <pc:sldMk cId="2408604956" sldId="281"/>
        </pc:sldMkLst>
        <pc:spChg chg="mod">
          <ac:chgData name="Joe Lumumba" userId="82d26ff2-dddf-4d5c-958b-e6c8aa04edb0" providerId="ADAL" clId="{8AA5359E-C82D-4BF6-9736-4A6FDED64386}" dt="2026-02-04T16:37:02.696" v="2017" actId="27636"/>
          <ac:spMkLst>
            <pc:docMk/>
            <pc:sldMk cId="2408604956" sldId="281"/>
            <ac:spMk id="2" creationId="{74214EDA-4A13-8CCA-4C51-63F8807B60C5}"/>
          </ac:spMkLst>
        </pc:spChg>
        <pc:spChg chg="mod">
          <ac:chgData name="Joe Lumumba" userId="82d26ff2-dddf-4d5c-958b-e6c8aa04edb0" providerId="ADAL" clId="{8AA5359E-C82D-4BF6-9736-4A6FDED64386}" dt="2026-02-04T19:41:54.562" v="2259" actId="20577"/>
          <ac:spMkLst>
            <pc:docMk/>
            <pc:sldMk cId="2408604956" sldId="281"/>
            <ac:spMk id="3" creationId="{17C5EF6F-EE3A-1141-1D9D-24551E801859}"/>
          </ac:spMkLst>
        </pc:spChg>
        <pc:picChg chg="add mod">
          <ac:chgData name="Joe Lumumba" userId="82d26ff2-dddf-4d5c-958b-e6c8aa04edb0" providerId="ADAL" clId="{8AA5359E-C82D-4BF6-9736-4A6FDED64386}" dt="2026-02-03T13:53:04.884" v="374" actId="1076"/>
          <ac:picMkLst>
            <pc:docMk/>
            <pc:sldMk cId="2408604956" sldId="281"/>
            <ac:picMk id="4" creationId="{08134847-5322-EEB6-6D01-816650EA0327}"/>
          </ac:picMkLst>
        </pc:picChg>
      </pc:sldChg>
      <pc:sldChg chg="addSp delSp modSp add mod modClrScheme chgLayout">
        <pc:chgData name="Joe Lumumba" userId="82d26ff2-dddf-4d5c-958b-e6c8aa04edb0" providerId="ADAL" clId="{8AA5359E-C82D-4BF6-9736-4A6FDED64386}" dt="2026-02-05T14:21:19.327" v="2291" actId="27636"/>
        <pc:sldMkLst>
          <pc:docMk/>
          <pc:sldMk cId="3557381665" sldId="282"/>
        </pc:sldMkLst>
        <pc:spChg chg="mod">
          <ac:chgData name="Joe Lumumba" userId="82d26ff2-dddf-4d5c-958b-e6c8aa04edb0" providerId="ADAL" clId="{8AA5359E-C82D-4BF6-9736-4A6FDED64386}" dt="2026-02-04T19:05:21.355" v="2059" actId="26606"/>
          <ac:spMkLst>
            <pc:docMk/>
            <pc:sldMk cId="3557381665" sldId="282"/>
            <ac:spMk id="2" creationId="{4BF40B61-60DB-3C64-924A-F5D26BAAC31E}"/>
          </ac:spMkLst>
        </pc:spChg>
        <pc:spChg chg="mod">
          <ac:chgData name="Joe Lumumba" userId="82d26ff2-dddf-4d5c-958b-e6c8aa04edb0" providerId="ADAL" clId="{8AA5359E-C82D-4BF6-9736-4A6FDED64386}" dt="2026-02-05T14:21:19.327" v="2291" actId="27636"/>
          <ac:spMkLst>
            <pc:docMk/>
            <pc:sldMk cId="3557381665" sldId="282"/>
            <ac:spMk id="3" creationId="{35140BD2-C56D-AB37-91BE-0D1BE7BA8177}"/>
          </ac:spMkLst>
        </pc:spChg>
        <pc:spChg chg="add mod">
          <ac:chgData name="Joe Lumumba" userId="82d26ff2-dddf-4d5c-958b-e6c8aa04edb0" providerId="ADAL" clId="{8AA5359E-C82D-4BF6-9736-4A6FDED64386}" dt="2026-02-04T19:04:04.814" v="2055" actId="478"/>
          <ac:spMkLst>
            <pc:docMk/>
            <pc:sldMk cId="3557381665" sldId="282"/>
            <ac:spMk id="5" creationId="{7491BCC9-E67F-A9AE-D599-9E9D4E97F9E3}"/>
          </ac:spMkLst>
        </pc:spChg>
        <pc:spChg chg="add del mod">
          <ac:chgData name="Joe Lumumba" userId="82d26ff2-dddf-4d5c-958b-e6c8aa04edb0" providerId="ADAL" clId="{8AA5359E-C82D-4BF6-9736-4A6FDED64386}" dt="2026-02-04T19:05:01.953" v="2057"/>
          <ac:spMkLst>
            <pc:docMk/>
            <pc:sldMk cId="3557381665" sldId="282"/>
            <ac:spMk id="9" creationId="{3620D8CE-A2BA-28FA-2EAE-5FAEE267EA07}"/>
          </ac:spMkLst>
        </pc:spChg>
        <pc:spChg chg="add del mod">
          <ac:chgData name="Joe Lumumba" userId="82d26ff2-dddf-4d5c-958b-e6c8aa04edb0" providerId="ADAL" clId="{8AA5359E-C82D-4BF6-9736-4A6FDED64386}" dt="2026-02-04T19:05:21.355" v="2059" actId="26606"/>
          <ac:spMkLst>
            <pc:docMk/>
            <pc:sldMk cId="3557381665" sldId="282"/>
            <ac:spMk id="14" creationId="{D256F3CF-D3BC-1F5F-9B30-A5023917AD34}"/>
          </ac:spMkLst>
        </pc:spChg>
        <pc:picChg chg="mod">
          <ac:chgData name="Joe Lumumba" userId="82d26ff2-dddf-4d5c-958b-e6c8aa04edb0" providerId="ADAL" clId="{8AA5359E-C82D-4BF6-9736-4A6FDED64386}" dt="2026-02-04T19:05:21.355" v="2059" actId="26606"/>
          <ac:picMkLst>
            <pc:docMk/>
            <pc:sldMk cId="3557381665" sldId="282"/>
            <ac:picMk id="7" creationId="{4CD69549-D916-6C8F-15D6-8D770306A03A}"/>
          </ac:picMkLst>
        </pc:picChg>
        <pc:picChg chg="add del mod">
          <ac:chgData name="Joe Lumumba" userId="82d26ff2-dddf-4d5c-958b-e6c8aa04edb0" providerId="ADAL" clId="{8AA5359E-C82D-4BF6-9736-4A6FDED64386}" dt="2026-02-04T19:05:17.166" v="2058" actId="478"/>
          <ac:picMkLst>
            <pc:docMk/>
            <pc:sldMk cId="3557381665" sldId="282"/>
            <ac:picMk id="11" creationId="{EA565895-B135-8AA4-0DD1-3A7640766874}"/>
          </ac:picMkLst>
        </pc:picChg>
        <pc:picChg chg="del">
          <ac:chgData name="Joe Lumumba" userId="82d26ff2-dddf-4d5c-958b-e6c8aa04edb0" providerId="ADAL" clId="{8AA5359E-C82D-4BF6-9736-4A6FDED64386}" dt="2026-02-04T19:04:04.814" v="2055" actId="478"/>
          <ac:picMkLst>
            <pc:docMk/>
            <pc:sldMk cId="3557381665" sldId="282"/>
            <ac:picMk id="13" creationId="{1F811F92-10E9-FCF1-8F29-A7B55C8BF922}"/>
          </ac:picMkLst>
        </pc:picChg>
        <pc:picChg chg="del">
          <ac:chgData name="Joe Lumumba" userId="82d26ff2-dddf-4d5c-958b-e6c8aa04edb0" providerId="ADAL" clId="{8AA5359E-C82D-4BF6-9736-4A6FDED64386}" dt="2026-02-04T19:04:56.750" v="2056" actId="478"/>
          <ac:picMkLst>
            <pc:docMk/>
            <pc:sldMk cId="3557381665" sldId="282"/>
            <ac:picMk id="17" creationId="{577330A6-5618-50A4-9ABF-FFA897E9989B}"/>
          </ac:picMkLst>
        </pc:picChg>
      </pc:sldChg>
      <pc:sldChg chg="add del">
        <pc:chgData name="Joe Lumumba" userId="82d26ff2-dddf-4d5c-958b-e6c8aa04edb0" providerId="ADAL" clId="{8AA5359E-C82D-4BF6-9736-4A6FDED64386}" dt="2026-02-04T15:20:19.869" v="1498" actId="2696"/>
        <pc:sldMkLst>
          <pc:docMk/>
          <pc:sldMk cId="352562209" sldId="283"/>
        </pc:sldMkLst>
      </pc:sldChg>
      <pc:sldChg chg="addSp delSp modSp add mod modClrScheme chgLayout">
        <pc:chgData name="Joe Lumumba" userId="82d26ff2-dddf-4d5c-958b-e6c8aa04edb0" providerId="ADAL" clId="{8AA5359E-C82D-4BF6-9736-4A6FDED64386}" dt="2026-02-04T19:34:48.933" v="2247" actId="20577"/>
        <pc:sldMkLst>
          <pc:docMk/>
          <pc:sldMk cId="1493819266" sldId="283"/>
        </pc:sldMkLst>
        <pc:spChg chg="mod">
          <ac:chgData name="Joe Lumumba" userId="82d26ff2-dddf-4d5c-958b-e6c8aa04edb0" providerId="ADAL" clId="{8AA5359E-C82D-4BF6-9736-4A6FDED64386}" dt="2026-02-04T19:08:32.914" v="2076" actId="14100"/>
          <ac:spMkLst>
            <pc:docMk/>
            <pc:sldMk cId="1493819266" sldId="283"/>
            <ac:spMk id="2" creationId="{C75CA324-C7F7-7681-0572-6C4EBF9AEF37}"/>
          </ac:spMkLst>
        </pc:spChg>
        <pc:spChg chg="mod">
          <ac:chgData name="Joe Lumumba" userId="82d26ff2-dddf-4d5c-958b-e6c8aa04edb0" providerId="ADAL" clId="{8AA5359E-C82D-4BF6-9736-4A6FDED64386}" dt="2026-02-04T19:34:48.933" v="2247" actId="20577"/>
          <ac:spMkLst>
            <pc:docMk/>
            <pc:sldMk cId="1493819266" sldId="283"/>
            <ac:spMk id="3" creationId="{8C2DE3DD-A1AC-0898-2B24-2780F102D833}"/>
          </ac:spMkLst>
        </pc:spChg>
        <pc:spChg chg="add del mod">
          <ac:chgData name="Joe Lumumba" userId="82d26ff2-dddf-4d5c-958b-e6c8aa04edb0" providerId="ADAL" clId="{8AA5359E-C82D-4BF6-9736-4A6FDED64386}" dt="2026-02-04T19:06:52.796" v="2065"/>
          <ac:spMkLst>
            <pc:docMk/>
            <pc:sldMk cId="1493819266" sldId="283"/>
            <ac:spMk id="5" creationId="{A0F79FA1-C555-033A-64BB-B5AFABDB3A4C}"/>
          </ac:spMkLst>
        </pc:spChg>
        <pc:spChg chg="add del mod">
          <ac:chgData name="Joe Lumumba" userId="82d26ff2-dddf-4d5c-958b-e6c8aa04edb0" providerId="ADAL" clId="{8AA5359E-C82D-4BF6-9736-4A6FDED64386}" dt="2026-02-04T19:07:27.838" v="2067"/>
          <ac:spMkLst>
            <pc:docMk/>
            <pc:sldMk cId="1493819266" sldId="283"/>
            <ac:spMk id="9" creationId="{DBA00FF9-88DD-8F03-4F97-C0C2F2679B2F}"/>
          </ac:spMkLst>
        </pc:spChg>
        <pc:spChg chg="add del mod">
          <ac:chgData name="Joe Lumumba" userId="82d26ff2-dddf-4d5c-958b-e6c8aa04edb0" providerId="ADAL" clId="{8AA5359E-C82D-4BF6-9736-4A6FDED64386}" dt="2026-02-04T19:07:53.727" v="2069" actId="26606"/>
          <ac:spMkLst>
            <pc:docMk/>
            <pc:sldMk cId="1493819266" sldId="283"/>
            <ac:spMk id="14" creationId="{2777B072-7719-A531-9E77-DB1057DCB838}"/>
          </ac:spMkLst>
        </pc:spChg>
        <pc:picChg chg="add del mod">
          <ac:chgData name="Joe Lumumba" userId="82d26ff2-dddf-4d5c-958b-e6c8aa04edb0" providerId="ADAL" clId="{8AA5359E-C82D-4BF6-9736-4A6FDED64386}" dt="2026-02-04T19:07:49.065" v="2068" actId="478"/>
          <ac:picMkLst>
            <pc:docMk/>
            <pc:sldMk cId="1493819266" sldId="283"/>
            <ac:picMk id="7" creationId="{50B8D349-71E0-A9F9-33BF-E9EA567AACE9}"/>
          </ac:picMkLst>
        </pc:picChg>
        <pc:picChg chg="add mod">
          <ac:chgData name="Joe Lumumba" userId="82d26ff2-dddf-4d5c-958b-e6c8aa04edb0" providerId="ADAL" clId="{8AA5359E-C82D-4BF6-9736-4A6FDED64386}" dt="2026-02-04T19:07:53.727" v="2069" actId="26606"/>
          <ac:picMkLst>
            <pc:docMk/>
            <pc:sldMk cId="1493819266" sldId="283"/>
            <ac:picMk id="11" creationId="{5F80EC06-9A0D-0EA7-F846-087130230932}"/>
          </ac:picMkLst>
        </pc:picChg>
        <pc:picChg chg="del">
          <ac:chgData name="Joe Lumumba" userId="82d26ff2-dddf-4d5c-958b-e6c8aa04edb0" providerId="ADAL" clId="{8AA5359E-C82D-4BF6-9736-4A6FDED64386}" dt="2026-02-04T19:07:23.005" v="2066" actId="478"/>
          <ac:picMkLst>
            <pc:docMk/>
            <pc:sldMk cId="1493819266" sldId="283"/>
            <ac:picMk id="13" creationId="{85E3D25A-386A-5DD7-736A-50C77207CBEE}"/>
          </ac:picMkLst>
        </pc:picChg>
        <pc:picChg chg="del">
          <ac:chgData name="Joe Lumumba" userId="82d26ff2-dddf-4d5c-958b-e6c8aa04edb0" providerId="ADAL" clId="{8AA5359E-C82D-4BF6-9736-4A6FDED64386}" dt="2026-02-04T19:06:47.168" v="2064" actId="478"/>
          <ac:picMkLst>
            <pc:docMk/>
            <pc:sldMk cId="1493819266" sldId="283"/>
            <ac:picMk id="15" creationId="{0A134BC2-4B4D-F569-592D-619ED0026D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1749311"/>
            <a:ext cx="6700065" cy="3359381"/>
          </a:xfrm>
        </p:spPr>
        <p:txBody>
          <a:bodyPr/>
          <a:lstStyle/>
          <a:p>
            <a:r>
              <a:rPr lang="en-US" dirty="0"/>
              <a:t>Age Friendly Strategy 2026 - 2030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by</a:t>
            </a:r>
            <a:br>
              <a:rPr lang="en-US" dirty="0"/>
            </a:br>
            <a:r>
              <a:rPr lang="en-US" dirty="0" err="1"/>
              <a:t>J.Lumumba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</a:t>
            </a:r>
            <a:br>
              <a:rPr lang="en-US" dirty="0"/>
            </a:br>
            <a:r>
              <a:rPr lang="en-US" dirty="0" err="1"/>
              <a:t>J.Lumumba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February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A3C8-F04B-90C7-480B-DC16A8EF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 fontScale="90000"/>
          </a:bodyPr>
          <a:lstStyle/>
          <a:p>
            <a:br>
              <a:rPr lang="en-GB" sz="3200" dirty="0"/>
            </a:br>
            <a:endParaRPr lang="en-U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417D1-6888-D215-EAA1-36389A873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92"/>
              </a:spcAft>
              <a:buClrTx/>
              <a:buSzTx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363A92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Consultations process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A92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9 focus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110 paper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99 online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20 interviews completed with internal &amp; external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Public consultation workshop 27</a:t>
            </a:r>
            <a:r>
              <a:rPr lang="en-GB" sz="2000" baseline="30000" dirty="0"/>
              <a:t>th</a:t>
            </a:r>
            <a:r>
              <a:rPr lang="en-GB" sz="2000" dirty="0"/>
              <a:t> Nov 2025</a:t>
            </a:r>
            <a:endParaRPr lang="en-US" sz="2000" dirty="0"/>
          </a:p>
        </p:txBody>
      </p:sp>
      <p:pic>
        <p:nvPicPr>
          <p:cNvPr id="5" name="Picture 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6A705B5C-F385-ECAF-2985-B6A66895F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4"/>
          <a:stretch>
            <a:fillRect/>
          </a:stretch>
        </p:blipFill>
        <p:spPr>
          <a:xfrm rot="5400000">
            <a:off x="4120089" y="2110520"/>
            <a:ext cx="4346416" cy="3280980"/>
          </a:xfrm>
          <a:prstGeom prst="roundRect">
            <a:avLst/>
          </a:prstGeom>
          <a:noFill/>
        </p:spPr>
      </p:pic>
      <p:pic>
        <p:nvPicPr>
          <p:cNvPr id="8" name="Picture Placeholder 7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93E543B8-B371-724B-4C86-0ABB20CF74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>
            <a:fillRect/>
          </a:stretch>
        </p:blipFill>
        <p:spPr>
          <a:xfrm rot="5400000">
            <a:off x="7872413" y="2109788"/>
            <a:ext cx="4346575" cy="3281362"/>
          </a:xfrm>
        </p:spPr>
      </p:pic>
    </p:spTree>
    <p:extLst>
      <p:ext uri="{BB962C8B-B14F-4D97-AF65-F5344CB8AC3E}">
        <p14:creationId xmlns:p14="http://schemas.microsoft.com/office/powerpoint/2010/main" val="128840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D9F5-E102-20E4-6FC8-CB72FEBF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C898C-7BFB-4C78-C394-F3D9D0A1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Emerging topics/Concerns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91B65-C11B-9683-4CF9-816263AAC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863338" cy="45159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Climate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Transport</a:t>
            </a:r>
          </a:p>
          <a:p>
            <a:r>
              <a:rPr lang="en-GB" sz="2000" dirty="0"/>
              <a:t>Concerns informed the key actions for the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1FCB5-01EB-6F44-B174-FE81A03E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23" y="1621727"/>
            <a:ext cx="3365604" cy="2243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02A0C-3314-ACFE-112C-1A919AE1D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84" y="4162096"/>
            <a:ext cx="3365884" cy="2243736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F4FC69C-7B34-6B5C-FABB-D15F0227CD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2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16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49AAF-19A9-ECF4-B7B0-182D9D8C5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4EDA-4A13-8CCA-4C51-63F8807B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5375505" cy="653040"/>
          </a:xfrm>
        </p:spPr>
        <p:txBody>
          <a:bodyPr anchor="ctr">
            <a:normAutofit/>
          </a:bodyPr>
          <a:lstStyle/>
          <a:p>
            <a:r>
              <a:rPr lang="en-GB" sz="2800" dirty="0"/>
              <a:t>Age Friendly Strategy Structure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5EF6F-EE3A-1141-1D9D-24551E801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268760"/>
            <a:ext cx="3675573" cy="5400600"/>
          </a:xfrm>
        </p:spPr>
        <p:txBody>
          <a:bodyPr>
            <a:noAutofit/>
          </a:bodyPr>
          <a:lstStyle/>
          <a:p>
            <a:r>
              <a:rPr lang="en-GB" sz="1800" dirty="0"/>
              <a:t>The 8 World Health Organisation (WHO) Age Friendly Themes 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Community Support and Health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Civic Participation and Employment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Communication and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Social Participation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Respect and Social Inclusion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Housing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Transportation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Outdoor spaces and buildings</a:t>
            </a:r>
          </a:p>
          <a:p>
            <a:r>
              <a:rPr lang="en-GB" sz="1800" dirty="0"/>
              <a:t>*   Climate Action (</a:t>
            </a:r>
            <a:r>
              <a:rPr lang="en-GB" sz="1800"/>
              <a:t>Reoccurring concern)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34847-5322-EEB6-6D01-816650EA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548680"/>
            <a:ext cx="6131859" cy="59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84BD-526C-1564-1239-6E0D31D6F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A324-C7F7-7681-0572-6C4EBF9A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260648"/>
            <a:ext cx="4944575" cy="720080"/>
          </a:xfrm>
        </p:spPr>
        <p:txBody>
          <a:bodyPr anchor="ctr">
            <a:normAutofit/>
          </a:bodyPr>
          <a:lstStyle/>
          <a:p>
            <a:r>
              <a:rPr lang="en-GB" dirty="0"/>
              <a:t>Summary of draft actions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DE3DD-A1AC-0898-2B24-2780F102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268760"/>
            <a:ext cx="3675573" cy="532859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Transportation - Establish a Community Car service to bring older people to their hospital and outpatient appointments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Housing - Increase age-friendly housing supply, including appropriate two-bedroom bungalows and small houses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Outdoor spaces &amp; buildings - Continue to advocate for safer, age-friendly public infrastructure: more seating, better lighting, age-friendly walking routes, accessible footpaths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Communication &amp; information - Launch a campaign to encourage businesses and service providers to seek Age-Friendly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Climate Action - Include Older People in Climate Planning </a:t>
            </a:r>
            <a:endParaRPr lang="en-US" sz="20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F80EC06-9A0D-0EA7-F846-0871302309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-2" b="2588"/>
          <a:stretch>
            <a:fillRect/>
          </a:stretch>
        </p:blipFill>
        <p:spPr>
          <a:xfrm>
            <a:off x="4600241" y="1577802"/>
            <a:ext cx="7086934" cy="4346416"/>
          </a:xfrm>
          <a:noFill/>
        </p:spPr>
      </p:pic>
    </p:spTree>
    <p:extLst>
      <p:ext uri="{BB962C8B-B14F-4D97-AF65-F5344CB8AC3E}">
        <p14:creationId xmlns:p14="http://schemas.microsoft.com/office/powerpoint/2010/main" val="149381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1FED-0791-7949-1C21-9D64CB73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1929-0A30-3EA4-FCF8-32A84D0C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581032"/>
          </a:xfrm>
        </p:spPr>
        <p:txBody>
          <a:bodyPr anchor="ctr">
            <a:normAutofit/>
          </a:bodyPr>
          <a:lstStyle/>
          <a:p>
            <a:r>
              <a:rPr lang="en-GB" sz="2800" dirty="0"/>
              <a:t>Workflow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6243A-0832-1478-4CC5-FDCFA2C7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196752"/>
            <a:ext cx="3675573" cy="532859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GB" sz="2000" dirty="0"/>
              <a:t>Draft actions were compiled and circulated to Alliance members. </a:t>
            </a:r>
          </a:p>
          <a:p>
            <a:r>
              <a:rPr lang="en-GB" sz="2000" dirty="0"/>
              <a:t>Alliance members responded and identified actions which they could lead or partner with other stakeholders.</a:t>
            </a:r>
          </a:p>
          <a:p>
            <a:r>
              <a:rPr lang="en-GB" sz="2000" dirty="0"/>
              <a:t>Draft actions returned before Christmas break for consideration</a:t>
            </a:r>
          </a:p>
          <a:p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iteration of the Draft Age Friendly Strategy was produced and circulated to Senior Management and Age Friendly Alliance members for final amendments.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CF5479B-272A-48AF-4AEF-F560BB3559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r="24836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37BD6B3-60BE-D67A-57C4-A9E8F7C4E3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r="24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12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E7A51-74EB-87A9-B89F-B59E8DEA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0B61-60DB-3C64-924A-F5D26BAA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Next steps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0BD2-C56D-AB37-91BE-0D1BE7BA8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587964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Draft Age Friendly Strategy to go on consultation portal.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Hard copies to be circulated to our community centres for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Amendments to be considered and incorporated if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Final </a:t>
            </a:r>
            <a:r>
              <a:rPr lang="en-GB" sz="2000" dirty="0"/>
              <a:t>document brought to SPC for approval before going to council for noting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CD69549-D916-6C8F-15D6-8D770306A0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0" r="-2" b="-2"/>
          <a:stretch>
            <a:fillRect/>
          </a:stretch>
        </p:blipFill>
        <p:spPr>
          <a:xfrm>
            <a:off x="4600241" y="1577802"/>
            <a:ext cx="7086934" cy="4346416"/>
          </a:xfrm>
          <a:noFill/>
        </p:spPr>
      </p:pic>
    </p:spTree>
    <p:extLst>
      <p:ext uri="{BB962C8B-B14F-4D97-AF65-F5344CB8AC3E}">
        <p14:creationId xmlns:p14="http://schemas.microsoft.com/office/powerpoint/2010/main" val="355738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Thank you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55880D-E6DB-A327-B727-B46A813E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J. Lumumba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04A17-9F1A-851F-A284-22B57B51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3618"/>
          <a:stretch>
            <a:fillRect/>
          </a:stretch>
        </p:blipFill>
        <p:spPr>
          <a:xfrm>
            <a:off x="3359696" y="908720"/>
            <a:ext cx="8327479" cy="5256584"/>
          </a:xfrm>
          <a:prstGeom prst="roundRect">
            <a:avLst>
              <a:gd name="adj" fmla="val 10628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(1) (1)</Template>
  <TotalTime>2513</TotalTime>
  <Words>309</Words>
  <Application>Microsoft Office PowerPoint</Application>
  <PresentationFormat>Widescreen</PresentationFormat>
  <Paragraphs>64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SDCC Master</vt:lpstr>
      <vt:lpstr>Age Friendly Strategy 2026 - 2030</vt:lpstr>
      <vt:lpstr> </vt:lpstr>
      <vt:lpstr>Emerging topics/Concerns</vt:lpstr>
      <vt:lpstr>Age Friendly Strategy Structure</vt:lpstr>
      <vt:lpstr>Summary of draft actions</vt:lpstr>
      <vt:lpstr>Workflow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Lumumba</dc:creator>
  <cp:lastModifiedBy>Joe Lumumba</cp:lastModifiedBy>
  <cp:revision>6</cp:revision>
  <dcterms:created xsi:type="dcterms:W3CDTF">2025-07-23T11:37:33Z</dcterms:created>
  <dcterms:modified xsi:type="dcterms:W3CDTF">2026-02-05T14:21:19Z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