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5" r:id="rId3"/>
    <p:sldId id="287" r:id="rId4"/>
    <p:sldId id="288" r:id="rId5"/>
    <p:sldId id="296" r:id="rId6"/>
    <p:sldId id="304" r:id="rId7"/>
    <p:sldId id="297" r:id="rId8"/>
    <p:sldId id="298" r:id="rId9"/>
    <p:sldId id="299" r:id="rId10"/>
    <p:sldId id="300" r:id="rId11"/>
    <p:sldId id="307" r:id="rId12"/>
    <p:sldId id="308" r:id="rId13"/>
    <p:sldId id="302" r:id="rId14"/>
    <p:sldId id="303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 varScale="1">
        <p:scale>
          <a:sx n="102" d="100"/>
          <a:sy n="102" d="100"/>
        </p:scale>
        <p:origin x="954" y="114"/>
      </p:cViewPr>
      <p:guideLst/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043B05-BD45-BAC2-AF8A-46459EE3EF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51F24-2E22-8194-42A2-D8B565FD37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23356-5272-4B12-AA3B-CAEB831B1577}" type="datetimeFigureOut">
              <a:rPr lang="en-IE" smtClean="0"/>
              <a:t>05/02/2026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49EA0-AB6D-16BE-B6C5-C173A85757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93D-7830-6ED5-4F43-38E96DF7E1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F034D-674D-4757-968E-39970196A20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29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9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6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66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45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958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42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3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29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6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4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5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5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3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656208"/>
            <a:ext cx="6700065" cy="3545586"/>
          </a:xfrm>
        </p:spPr>
        <p:txBody>
          <a:bodyPr/>
          <a:lstStyle/>
          <a:p>
            <a:r>
              <a:rPr lang="en-US" sz="7200" dirty="0">
                <a:latin typeface="SDCC Sans" pitchFamily="2" charset="0"/>
              </a:rPr>
              <a:t>2025 Community Development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Created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Grants Admin Team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Presented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Fionnuala Keane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C4B7F-A0B7-B09E-618E-77FD8165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3E27-0F46-25B7-FA9F-2A2D2F21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Group Classification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4A133-2380-1E8F-F1B1-E73B331F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614274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84413F-A84B-F04D-2C96-6D36AABF1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5" y="1333078"/>
            <a:ext cx="11687529" cy="50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6914-193C-169C-B3AE-86145B59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9335946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groups that applied for a grant in 2025, 24 of these groups had applied for funding in 2024</a:t>
            </a:r>
            <a:endParaRPr lang="en-IE" sz="36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510C4-57BA-AD6C-3F50-F11FC4F8AC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75306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Repeat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07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504D-D1C7-7937-FB05-402A7B6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036F-5E59-C7C4-38FA-7E5E4390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8759882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57 applications received, 3 of these applications were from new applicants</a:t>
            </a:r>
            <a:endParaRPr lang="en-IE" sz="3600" b="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5B4AA-4053-979C-36BD-E8A39D707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80672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New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47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C681-AEB2-80BB-D5BD-E7DF7AFA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191B-A546-18A2-6CCA-5DACAF01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Community Infrastructure Fund (CIF)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83F4-2C32-3190-0CC8-59914DFD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87" y="1556792"/>
            <a:ext cx="11136146" cy="1368152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SDCC Sans" pitchFamily="2" charset="0"/>
              </a:rPr>
              <a:t>This grant offers community groups including sports clubs the opportunity to apply for funding to assist with the costs of either constructing new Community Facilities or for the modernisation and / or expansion of existing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SDCC Sans" pitchFamily="2" charset="0"/>
              </a:rPr>
              <a:t>Rathfarnham / Templeogue had 1 application approved amounting to €37,682.00.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 err="1">
                <a:latin typeface="SDCC Sans" pitchFamily="2" charset="0"/>
              </a:rPr>
              <a:t>Firhouse</a:t>
            </a:r>
            <a:r>
              <a:rPr lang="en-GB" sz="1900" dirty="0">
                <a:latin typeface="SDCC Sans" pitchFamily="2" charset="0"/>
              </a:rPr>
              <a:t> / </a:t>
            </a:r>
            <a:r>
              <a:rPr lang="en-GB" sz="1900" dirty="0" err="1">
                <a:latin typeface="SDCC Sans" pitchFamily="2" charset="0"/>
              </a:rPr>
              <a:t>Bohernabreena</a:t>
            </a:r>
            <a:r>
              <a:rPr lang="en-GB" sz="1900" dirty="0">
                <a:latin typeface="SDCC Sans" pitchFamily="2" charset="0"/>
              </a:rPr>
              <a:t> had 2 applications approved amounting to €46,000.00.</a:t>
            </a:r>
            <a:endParaRPr lang="en-IE" sz="19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B83EBC-6462-9BFB-05D7-A47918C63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6" y="3284984"/>
            <a:ext cx="11928648" cy="293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21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BBA5C-75C8-413C-A1D6-FC45C1ED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D6AB-A149-42A8-7A80-37A26381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Management Support Fund (MSF)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03F1-3826-6B21-9CE1-B3F50559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56792"/>
            <a:ext cx="11136146" cy="122413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to facilitates/assists SDCC owned Community Centres with associated costs – running costs, employment costs, training costs and events.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Rathfarnham / Templeogue had 3 centres approved under this fund totalling €78,000.00.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>
                <a:latin typeface="SDCC Sans" pitchFamily="2" charset="0"/>
              </a:rPr>
              <a:t>Firhouse</a:t>
            </a:r>
            <a:r>
              <a:rPr lang="en-GB" sz="1600" dirty="0">
                <a:latin typeface="SDCC Sans" pitchFamily="2" charset="0"/>
              </a:rPr>
              <a:t> / </a:t>
            </a:r>
            <a:r>
              <a:rPr lang="en-GB" sz="1600" dirty="0" err="1">
                <a:latin typeface="SDCC Sans" pitchFamily="2" charset="0"/>
              </a:rPr>
              <a:t>Bohernabreena</a:t>
            </a:r>
            <a:r>
              <a:rPr lang="en-GB" sz="1600" dirty="0">
                <a:latin typeface="SDCC Sans" pitchFamily="2" charset="0"/>
              </a:rPr>
              <a:t> had 6 centres approved under this fund totalling €155,000.00.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47B5E5-C90B-29C2-3D90-28818F764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978346"/>
            <a:ext cx="9796894" cy="363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1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6481D-48D6-7221-150E-1ACDBA2A9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4" y="677684"/>
            <a:ext cx="8791062" cy="5199588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SDCC Sans" pitchFamily="2" charset="0"/>
              </a:rPr>
              <a:t>Rathfarnham, </a:t>
            </a:r>
            <a:r>
              <a:rPr lang="en-GB" dirty="0" err="1">
                <a:latin typeface="SDCC Sans" pitchFamily="2" charset="0"/>
              </a:rPr>
              <a:t>Temploeogue</a:t>
            </a:r>
            <a:r>
              <a:rPr lang="en-GB" dirty="0">
                <a:latin typeface="SDCC Sans" pitchFamily="2" charset="0"/>
              </a:rPr>
              <a:t>, Firhouse &amp; </a:t>
            </a:r>
            <a:r>
              <a:rPr lang="en-GB" dirty="0" err="1">
                <a:latin typeface="SDCC Sans" pitchFamily="2" charset="0"/>
              </a:rPr>
              <a:t>Bohernabreena</a:t>
            </a:r>
            <a:r>
              <a:rPr lang="en-GB" dirty="0">
                <a:latin typeface="SDCC Sans" pitchFamily="2" charset="0"/>
              </a:rPr>
              <a:t> ACM</a:t>
            </a:r>
            <a:br>
              <a:rPr lang="en-GB" dirty="0"/>
            </a:br>
            <a:br>
              <a:rPr lang="en-GB" dirty="0"/>
            </a:br>
            <a:r>
              <a:rPr lang="en-GB" sz="2800" dirty="0">
                <a:latin typeface="SDCC Sans" pitchFamily="2" charset="0"/>
              </a:rPr>
              <a:t>10</a:t>
            </a:r>
            <a:r>
              <a:rPr lang="en-GB" sz="2800" baseline="30000" dirty="0">
                <a:latin typeface="SDCC Sans" pitchFamily="2" charset="0"/>
              </a:rPr>
              <a:t>th</a:t>
            </a:r>
            <a:r>
              <a:rPr lang="en-GB" sz="2800" dirty="0">
                <a:latin typeface="SDCC Sans" pitchFamily="2" charset="0"/>
              </a:rPr>
              <a:t> February 2026</a:t>
            </a:r>
            <a:endParaRPr lang="en-IE" sz="280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4C4BB-3254-517C-DDDC-FE9F77811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</a:rPr>
              <a:t>2025 Community Development Grants</a:t>
            </a:r>
          </a:p>
        </p:txBody>
      </p:sp>
    </p:spTree>
    <p:extLst>
      <p:ext uri="{BB962C8B-B14F-4D97-AF65-F5344CB8AC3E}">
        <p14:creationId xmlns:p14="http://schemas.microsoft.com/office/powerpoint/2010/main" val="363524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C27C-D989-401E-C8D6-05CFFEE1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352"/>
            <a:ext cx="4759732" cy="3988784"/>
          </a:xfrm>
        </p:spPr>
        <p:txBody>
          <a:bodyPr/>
          <a:lstStyle/>
          <a:p>
            <a:r>
              <a:rPr lang="en-GB" sz="3600" dirty="0">
                <a:latin typeface="SDCC Sans" pitchFamily="2" charset="0"/>
              </a:rPr>
              <a:t>The Community Grants Programme is run on an annual basis and offers a range of funding and supports to community groups throughout the county.</a:t>
            </a:r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C102C8-F361-4480-A024-7D1269B492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429" r="17429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328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F72A-925C-CF87-4248-79397A6B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37CE-E1AB-F3D3-D178-E6FF70F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287"/>
            <a:ext cx="4759732" cy="3988912"/>
          </a:xfrm>
        </p:spPr>
        <p:txBody>
          <a:bodyPr/>
          <a:lstStyle/>
          <a:p>
            <a:r>
              <a:rPr lang="en-US" sz="3600" dirty="0">
                <a:latin typeface="SDCC Sans" pitchFamily="2" charset="0"/>
              </a:rPr>
              <a:t>The </a:t>
            </a:r>
            <a:r>
              <a:rPr lang="en-US" sz="3600" dirty="0" err="1">
                <a:latin typeface="SDCC Sans" pitchFamily="2" charset="0"/>
              </a:rPr>
              <a:t>programme</a:t>
            </a:r>
            <a:r>
              <a:rPr lang="en-US" sz="3600" dirty="0">
                <a:latin typeface="SDCC Sans" pitchFamily="2" charset="0"/>
              </a:rPr>
              <a:t> is aimed at providing financial assistance to Community and Voluntary Groups who are responding to locally identified needs within their communities. </a:t>
            </a:r>
            <a:endParaRPr lang="en-IE" sz="360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137EBA7-7B18-D0CD-BEC8-60F7A280E8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368" r="17368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154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DB89-D2FF-1CCC-36EC-2F3175029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Details on 2025 Application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32EC-8DA2-F5C3-8D99-2E9840735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57 applications in total received for this LEA, 33 of these from the Rathfarnham / Templeogue area and 24 from the Firhouse / </a:t>
            </a:r>
            <a:r>
              <a:rPr lang="en-GB" sz="1500" dirty="0" err="1">
                <a:latin typeface="SDCC Sans" pitchFamily="2" charset="0"/>
              </a:rPr>
              <a:t>Bohernabreena</a:t>
            </a:r>
            <a:r>
              <a:rPr lang="en-GB" sz="1500" dirty="0">
                <a:latin typeface="SDCC Sans" pitchFamily="2" charset="0"/>
              </a:rPr>
              <a:t>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€124,000.00 (rounded figure), the applications from Rathfarnham / Templeogue totalled €59,911.00.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€124,000.00 (rounded figure) the applications from Firhouse / </a:t>
            </a:r>
            <a:r>
              <a:rPr lang="en-GB" sz="1500" dirty="0" err="1">
                <a:latin typeface="SDCC Sans" pitchFamily="2" charset="0"/>
              </a:rPr>
              <a:t>Bohernabreena</a:t>
            </a:r>
            <a:r>
              <a:rPr lang="en-GB" sz="1500" dirty="0">
                <a:latin typeface="SDCC Sans" pitchFamily="2" charset="0"/>
              </a:rPr>
              <a:t> totalled €63,621.88. </a:t>
            </a:r>
            <a:endParaRPr lang="en-IE" sz="1500" dirty="0">
              <a:latin typeface="SDCC Sans" pitchFamily="2" charset="0"/>
            </a:endParaRP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14744-BA23-C90E-D7FE-C5A1715D2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541" y="2929912"/>
            <a:ext cx="930691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1A403-BD83-4CF9-E249-F7991A2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60065-432E-11E0-FC52-9B95E9A8D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22" y="620688"/>
            <a:ext cx="11280163" cy="85679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SDCC Sans" pitchFamily="2" charset="0"/>
              </a:rPr>
              <a:t>Breakdown of Funding Categories Applied For in 2025</a:t>
            </a:r>
            <a:endParaRPr lang="en-IE" sz="32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A96DE-83C9-C6CC-F020-55D3A5FE3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422" y="1628800"/>
            <a:ext cx="11064138" cy="6480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This shows the number of applications and monetary value breakdown that came in under each category of community development grant.</a:t>
            </a:r>
            <a:endParaRPr lang="en-IE" sz="1500" dirty="0">
              <a:latin typeface="SDCC San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00AF4E-C3A6-1462-61A4-6539A60FF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2750815"/>
            <a:ext cx="9692745" cy="364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CC0DB-F1E3-DEA4-B148-9F5FBFEC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0560081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Monetary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15B76-AA59-9157-8999-B11CFDCC2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11064138" cy="98756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Rathfarnham / Templeogue were approved for €34,177.00 and the total drawn down was €32,809.24.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Firhouse / </a:t>
            </a:r>
            <a:r>
              <a:rPr lang="en-GB" sz="1600" dirty="0" err="1">
                <a:latin typeface="SDCC Sans" pitchFamily="2" charset="0"/>
              </a:rPr>
              <a:t>Bohernabreena</a:t>
            </a:r>
            <a:r>
              <a:rPr lang="en-GB" sz="1600" dirty="0">
                <a:latin typeface="SDCC Sans" pitchFamily="2" charset="0"/>
              </a:rPr>
              <a:t> were approved for €45,686.60 and the total drawn down was €45,091.15.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Figures in the graphic are rounded. </a:t>
            </a: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7ECFBF-2E51-C1B2-8F5F-654043E02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035" y="2780928"/>
            <a:ext cx="9463008" cy="352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5F0A-C705-7054-3DE3-C3AB5ABF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42D9A-6B24-A4DC-F636-73DE8005E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628799"/>
            <a:ext cx="11136146" cy="1620181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40 of the 57 applications were approved for this area, 22 of those in Rathfarnham/Templeogue and 18 in Firhouse/</a:t>
            </a:r>
            <a:r>
              <a:rPr lang="en-GB" sz="1800" dirty="0" err="1">
                <a:latin typeface="SDCC Sans" pitchFamily="2" charset="0"/>
              </a:rPr>
              <a:t>Bohernabreena</a:t>
            </a:r>
            <a:r>
              <a:rPr lang="en-GB" sz="1800" dirty="0">
                <a:latin typeface="SDCC Sans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In Rathfarnham / Templeogue, of the 22 awarded grants, 18 were fully drawn down with only 4 being partially drawdown.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In Firhouse / </a:t>
            </a:r>
            <a:r>
              <a:rPr lang="en-GB" sz="1800" dirty="0" err="1">
                <a:latin typeface="SDCC Sans" pitchFamily="2" charset="0"/>
              </a:rPr>
              <a:t>Bohernabreena</a:t>
            </a:r>
            <a:r>
              <a:rPr lang="en-GB" sz="1800" dirty="0">
                <a:latin typeface="SDCC Sans" pitchFamily="2" charset="0"/>
              </a:rPr>
              <a:t>, of the 18 awarded grants, 16 were fully drawn down with only 2 being partially drawdown.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DC34A-C9D2-D10D-D63F-AF5D75AD1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20" y="3465576"/>
            <a:ext cx="1070796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91E6-0F14-5051-9F24-6D0ADDC96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6AA1-8E59-5C27-E08B-4B892433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Unsuccessful Applications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2E8F1-AF98-DFAF-C5D2-76C0BD3AD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104632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There were 16 unsuccessful applications in this area with reasons outlined below.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1 application was withdrawn by the group themselves.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These along with the 40 approved applications total 57 applications for the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9C8DB-38D0-CF26-4252-43688E586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2656551"/>
            <a:ext cx="9937104" cy="37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1915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1054</TotalTime>
  <Words>532</Words>
  <Application>Microsoft Office PowerPoint</Application>
  <PresentationFormat>Widescreen</PresentationFormat>
  <Paragraphs>57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SDCC Sans</vt:lpstr>
      <vt:lpstr>SDCC Master</vt:lpstr>
      <vt:lpstr>2025 Community Development Grants</vt:lpstr>
      <vt:lpstr>Rathfarnham, Temploeogue, Firhouse &amp; Bohernabreena ACM  10th February 2026</vt:lpstr>
      <vt:lpstr>The Community Grants Programme is run on an annual basis and offers a range of funding and supports to community groups throughout the county. </vt:lpstr>
      <vt:lpstr>The programme is aimed at providing financial assistance to Community and Voluntary Groups who are responding to locally identified needs within their communities. </vt:lpstr>
      <vt:lpstr>Details on 2025 Application Figures</vt:lpstr>
      <vt:lpstr>Breakdown of Funding Categories Applied For in 2025</vt:lpstr>
      <vt:lpstr>Approval and Draw Down Monetary Figures 2025</vt:lpstr>
      <vt:lpstr>Approval and Draw Down Figures 2025</vt:lpstr>
      <vt:lpstr>Unsuccessful Applications 2025</vt:lpstr>
      <vt:lpstr>Group Classification 2025</vt:lpstr>
      <vt:lpstr>Of the groups that applied for a grant in 2025, 24 of these groups had applied for funding in 2024</vt:lpstr>
      <vt:lpstr>Of the 57 applications received, 3 of these applications were from new applicants</vt:lpstr>
      <vt:lpstr>Community Infrastructure Fund (CIF) 2025</vt:lpstr>
      <vt:lpstr>Management Support Fund (MSF)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Fitzgerald</dc:creator>
  <cp:lastModifiedBy>Edel Clancy</cp:lastModifiedBy>
  <cp:revision>20</cp:revision>
  <dcterms:created xsi:type="dcterms:W3CDTF">2026-01-14T12:55:35Z</dcterms:created>
  <dcterms:modified xsi:type="dcterms:W3CDTF">2026-02-05T10:44:59Z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