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8" r:id="rId2"/>
    <p:sldId id="320" r:id="rId3"/>
    <p:sldId id="309" r:id="rId4"/>
    <p:sldId id="319" r:id="rId5"/>
    <p:sldId id="307" r:id="rId6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A92"/>
    <a:srgbClr val="E8E8EE"/>
    <a:srgbClr val="CECEDC"/>
    <a:srgbClr val="FFFFFF"/>
    <a:srgbClr val="271B5B"/>
    <a:srgbClr val="52534D"/>
    <a:srgbClr val="C7E634"/>
    <a:srgbClr val="8AD6F7"/>
    <a:srgbClr val="52534C"/>
    <a:srgbClr val="53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6BF63-F6DC-4807-8C87-E8462BB016AA}" v="1" dt="2026-02-06T09:52:40.8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1646" autoAdjust="0"/>
  </p:normalViewPr>
  <p:slideViewPr>
    <p:cSldViewPr>
      <p:cViewPr varScale="1">
        <p:scale>
          <a:sx n="75" d="100"/>
          <a:sy n="75" d="100"/>
        </p:scale>
        <p:origin x="792" y="6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639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2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6C551-5836-C5DA-4F61-1814B36E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8E4B00-7873-D26B-6866-D8E056B4F2D4}"/>
              </a:ext>
            </a:extLst>
          </p:cNvPr>
          <p:cNvSpPr txBox="1">
            <a:spLocks/>
          </p:cNvSpPr>
          <p:nvPr/>
        </p:nvSpPr>
        <p:spPr>
          <a:xfrm>
            <a:off x="3935760" y="1728341"/>
            <a:ext cx="7958544" cy="24404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eaLnBrk="1" hangingPunct="1"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600" dirty="0">
                <a:latin typeface="SDCC Display" pitchFamily="2" charset="0"/>
              </a:rPr>
              <a:t>Part 8 for Synthetic Turf Bowling Green</a:t>
            </a:r>
            <a:br>
              <a:rPr lang="en-GB" sz="6600" dirty="0">
                <a:latin typeface="SDCC Display" pitchFamily="2" charset="0"/>
              </a:rPr>
            </a:br>
            <a:r>
              <a:rPr lang="en-GB" sz="6600" dirty="0">
                <a:latin typeface="SDCC Display" pitchFamily="2" charset="0"/>
              </a:rPr>
              <a:t>at Sean Walsh Park</a:t>
            </a:r>
            <a:endParaRPr lang="en-US" sz="6600" dirty="0">
              <a:latin typeface="SDCC Display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0C6DE23-E961-847C-276F-A3EFFBCB0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5760" y="4941168"/>
            <a:ext cx="7632848" cy="1152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latin typeface="SDCC Display Light" pitchFamily="2" charset="0"/>
              </a:rPr>
              <a:t>Meeting of South Dublin County Council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SDCC Display Light" pitchFamily="2" charset="0"/>
              </a:rPr>
              <a:t>9 February 2026</a:t>
            </a:r>
          </a:p>
        </p:txBody>
      </p:sp>
    </p:spTree>
    <p:extLst>
      <p:ext uri="{BB962C8B-B14F-4D97-AF65-F5344CB8AC3E}">
        <p14:creationId xmlns:p14="http://schemas.microsoft.com/office/powerpoint/2010/main" val="273024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CF823-1348-149F-FFC4-A999F2A2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0E0F54C1-846A-F17A-C5E0-481A28BA1C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434861"/>
            <a:ext cx="105977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b="0" dirty="0">
                <a:latin typeface="SDCC Sans" pitchFamily="2" charset="0"/>
              </a:rPr>
              <a:t>Proposed Bowling Green at Sean Walsh Park</a:t>
            </a:r>
            <a:endParaRPr b="0" spc="-25" dirty="0">
              <a:latin typeface="SDCC Sans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D836A-FC83-D346-000C-65825ED7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9" y="1124744"/>
            <a:ext cx="11310365" cy="5466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F9220B-3EC8-DB03-525B-40E91DD281FE}"/>
              </a:ext>
            </a:extLst>
          </p:cNvPr>
          <p:cNvSpPr txBox="1"/>
          <p:nvPr/>
        </p:nvSpPr>
        <p:spPr>
          <a:xfrm>
            <a:off x="551384" y="1290795"/>
            <a:ext cx="820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CC Sans" pitchFamily="2" charset="0"/>
              </a:rPr>
              <a:t>Location for proposed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E63DC-C3AD-13F4-EC2B-FD4EBF3858D5}"/>
              </a:ext>
            </a:extLst>
          </p:cNvPr>
          <p:cNvSpPr txBox="1"/>
          <p:nvPr/>
        </p:nvSpPr>
        <p:spPr>
          <a:xfrm>
            <a:off x="6960096" y="3076763"/>
            <a:ext cx="238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CC Sans" pitchFamily="2" charset="0"/>
              </a:rPr>
              <a:t>Old Bawn Community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BA22BB-AFEA-6963-6F0B-F0AB9FCDFAD4}"/>
              </a:ext>
            </a:extLst>
          </p:cNvPr>
          <p:cNvSpPr txBox="1"/>
          <p:nvPr/>
        </p:nvSpPr>
        <p:spPr>
          <a:xfrm>
            <a:off x="2711624" y="4879147"/>
            <a:ext cx="3703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CC Sans" pitchFamily="2" charset="0"/>
              </a:rPr>
              <a:t>The Weir </a:t>
            </a:r>
          </a:p>
          <a:p>
            <a:pPr algn="ctr"/>
            <a:r>
              <a:rPr lang="en-I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CC Sans" pitchFamily="2" charset="0"/>
              </a:rPr>
              <a:t>(age friendly housing)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D32BBE-871B-541A-EC04-16F3EC04E09F}"/>
              </a:ext>
            </a:extLst>
          </p:cNvPr>
          <p:cNvSpPr/>
          <p:nvPr/>
        </p:nvSpPr>
        <p:spPr>
          <a:xfrm>
            <a:off x="6145922" y="3887875"/>
            <a:ext cx="2777715" cy="167933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33595-BFBE-78C5-FEBE-D5E247ED1A9D}"/>
              </a:ext>
            </a:extLst>
          </p:cNvPr>
          <p:cNvSpPr txBox="1"/>
          <p:nvPr/>
        </p:nvSpPr>
        <p:spPr>
          <a:xfrm>
            <a:off x="2711624" y="3076763"/>
            <a:ext cx="238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CC Sans" pitchFamily="2" charset="0"/>
              </a:rPr>
              <a:t>Tallaght Stadium</a:t>
            </a:r>
          </a:p>
        </p:txBody>
      </p:sp>
    </p:spTree>
    <p:extLst>
      <p:ext uri="{BB962C8B-B14F-4D97-AF65-F5344CB8AC3E}">
        <p14:creationId xmlns:p14="http://schemas.microsoft.com/office/powerpoint/2010/main" val="177216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6D91-135A-35DD-21CF-78A20BFB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427D2C-2769-11C1-2B3E-C2C42285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30" y="1371409"/>
            <a:ext cx="6073942" cy="5198848"/>
          </a:xfrm>
          <a:prstGeom prst="rect">
            <a:avLst/>
          </a:prstGeom>
        </p:spPr>
      </p:pic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99315BB7-D5FF-B84B-90B4-9CE4413E1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434861"/>
            <a:ext cx="105977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b="0" dirty="0">
                <a:latin typeface="SDCC Sans" pitchFamily="2" charset="0"/>
              </a:rPr>
              <a:t>Proposed Bowling Green at Sean Walsh Park</a:t>
            </a:r>
            <a:endParaRPr b="0" spc="-25" dirty="0">
              <a:latin typeface="SDCC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5DDD0-33DA-98AF-0119-9D55C7F79AA1}"/>
              </a:ext>
            </a:extLst>
          </p:cNvPr>
          <p:cNvSpPr txBox="1"/>
          <p:nvPr/>
        </p:nvSpPr>
        <p:spPr>
          <a:xfrm>
            <a:off x="263352" y="1371409"/>
            <a:ext cx="607394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63A92"/>
                </a:solidFill>
                <a:latin typeface="SDCC Sans" pitchFamily="2" charset="0"/>
              </a:rPr>
              <a:t>Construction of synthetic turf bowling green with high-quality texturised fibres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63A92"/>
                </a:solidFill>
                <a:latin typeface="SDCC Sans" pitchFamily="2" charset="0"/>
              </a:rPr>
              <a:t>Perimeter fencing &amp; footpaths &amp; all surface water, drainage &amp; utilities, related landscaping &amp; ancillary works</a:t>
            </a:r>
            <a:endParaRPr lang="en-IE" sz="2400" dirty="0">
              <a:solidFill>
                <a:srgbClr val="363A92"/>
              </a:solidFill>
              <a:latin typeface="SDCC Sans" pitchFamily="2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Screening for Appropriate Assessment under Habitats Directive (92/43/EEC) &amp; for Environmental Impact Assessment under EIA Directive (2014/52/EU)</a:t>
            </a:r>
          </a:p>
        </p:txBody>
      </p:sp>
    </p:spTree>
    <p:extLst>
      <p:ext uri="{BB962C8B-B14F-4D97-AF65-F5344CB8AC3E}">
        <p14:creationId xmlns:p14="http://schemas.microsoft.com/office/powerpoint/2010/main" val="48510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644AD-BB12-EAA7-FA4E-DAE87AB2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025ED44C-A934-88EC-7934-888314092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457944"/>
            <a:ext cx="10597732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E" b="0" dirty="0">
                <a:latin typeface="SDCC Sans" pitchFamily="2" charset="0"/>
              </a:rPr>
              <a:t>Part 8 Process</a:t>
            </a:r>
            <a:endParaRPr b="0" spc="-25" dirty="0">
              <a:latin typeface="SDCC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4BC04-3E9F-0AC7-125D-8CB3439BB360}"/>
              </a:ext>
            </a:extLst>
          </p:cNvPr>
          <p:cNvSpPr txBox="1"/>
          <p:nvPr/>
        </p:nvSpPr>
        <p:spPr>
          <a:xfrm>
            <a:off x="6312024" y="12687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SDCC Sans" pitchFamily="2" charset="0"/>
              </a:rPr>
              <a:t>Location for proposed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E96A3-3CEB-1466-112D-3C7C9B8BF910}"/>
              </a:ext>
            </a:extLst>
          </p:cNvPr>
          <p:cNvSpPr txBox="1"/>
          <p:nvPr/>
        </p:nvSpPr>
        <p:spPr>
          <a:xfrm>
            <a:off x="371926" y="1052736"/>
            <a:ext cx="1155672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Public consultation: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Plans available on consultation portal &amp; at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Eight </a:t>
            </a: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submissions received between 19 Dec 2025 &amp; 3 Feb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Mostly in support, noting adjacent age friendly housing, potential for intergenerational use &amp; suitability for use by people with a disability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One submission sought facilities for Tallaght RFC instead of proposed development &amp; one submission cited concerns around tree removal</a:t>
            </a:r>
          </a:p>
          <a:p>
            <a:r>
              <a:rPr lang="en-GB" sz="2200" b="1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CE responses: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Support for proposal noted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Proposed site (c.0.1 ha) does not support alternative proposal; Tallaght RFC have pitches allocated at Tymon Park &amp; Dodder Valley; SDCC  pavilion programme will provide adjacent changing facilities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Any tree loss </a:t>
            </a:r>
            <a:r>
              <a:rPr lang="en-GB" sz="2200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mitigated through high-quality replacement planting</a:t>
            </a:r>
          </a:p>
          <a:p>
            <a:r>
              <a:rPr lang="en-GB" sz="2200" b="1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Recommendation: As t</a:t>
            </a:r>
            <a:r>
              <a:rPr lang="en-GB" sz="2200" b="1" dirty="0">
                <a:solidFill>
                  <a:srgbClr val="363A92"/>
                </a:solidFill>
                <a:effectLst/>
                <a:latin typeface="SDCC San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 proposal conforms with proper planning &amp; sustainable development, it is recommended to proceed with development of synthetic turf bowling green at Sean Walsh Park</a:t>
            </a:r>
            <a:endParaRPr lang="en-GB" sz="2200" b="1" dirty="0">
              <a:solidFill>
                <a:srgbClr val="363A92"/>
              </a:solidFill>
              <a:latin typeface="SDCC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3CF40-F14D-68E9-0B31-88841CA9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39273A-C0A5-2FE9-3256-36200E8CD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34858"/>
            <a:ext cx="5499108" cy="988284"/>
          </a:xfrm>
        </p:spPr>
        <p:txBody>
          <a:bodyPr/>
          <a:lstStyle/>
          <a:p>
            <a:r>
              <a:rPr lang="en-GB" sz="8000" dirty="0">
                <a:latin typeface="SDCC Display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91618938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10283</TotalTime>
  <Words>257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SDCC Display</vt:lpstr>
      <vt:lpstr>SDCC Display Light</vt:lpstr>
      <vt:lpstr>SDCC Sans</vt:lpstr>
      <vt:lpstr>SDCC Master</vt:lpstr>
      <vt:lpstr>PowerPoint Presentation</vt:lpstr>
      <vt:lpstr>Proposed Bowling Green at Sean Walsh Park</vt:lpstr>
      <vt:lpstr>Proposed Bowling Green at Sean Walsh Park</vt:lpstr>
      <vt:lpstr>Part 8 Process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Walsh</dc:creator>
  <cp:lastModifiedBy>Suzanne Furlong</cp:lastModifiedBy>
  <cp:revision>19</cp:revision>
  <dcterms:created xsi:type="dcterms:W3CDTF">2025-09-22T08:29:52Z</dcterms:created>
  <dcterms:modified xsi:type="dcterms:W3CDTF">2026-02-06T11:44:11Z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