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6" r:id="rId3"/>
  </p:sldIdLst>
  <p:sldSz cx="12192000" cy="6858000"/>
  <p:notesSz cx="20104100" cy="11309350"/>
  <p:defaultTextStyle>
    <a:defPPr>
      <a:defRPr kern="0"/>
    </a:def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1B5B"/>
    <a:srgbClr val="52534D"/>
    <a:srgbClr val="C7E634"/>
    <a:srgbClr val="8AD6F7"/>
    <a:srgbClr val="52534C"/>
    <a:srgbClr val="535555"/>
    <a:srgbClr val="FFF689"/>
    <a:srgbClr val="363A92"/>
    <a:srgbClr val="7DA6D7"/>
    <a:srgbClr val="FFA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06B05F-5867-48A6-BFB0-7687F24BBF31}" v="3" dt="2025-09-03T11:00:56.679"/>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1404" autoAdjust="0"/>
  </p:normalViewPr>
  <p:slideViewPr>
    <p:cSldViewPr>
      <p:cViewPr varScale="1">
        <p:scale>
          <a:sx n="108" d="100"/>
          <a:sy n="108" d="100"/>
        </p:scale>
        <p:origin x="672" y="108"/>
      </p:cViewPr>
      <p:guideLst/>
    </p:cSldViewPr>
  </p:slideViewPr>
  <p:notesTextViewPr>
    <p:cViewPr>
      <p:scale>
        <a:sx n="20" d="100"/>
        <a:sy n="2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 Id="rId9"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9F6A2F78-8593-D34B-A54B-A913B4ADD88D}" type="datetimeFigureOut">
              <a:rPr lang="en-US" smtClean="0"/>
              <a:t>2/3/2026</a:t>
            </a:fld>
            <a:endParaRPr lang="en-US"/>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F374F5B9-8B24-7A4E-B5A9-4C8F6F8C6B31}" type="slidenum">
              <a:rPr lang="en-US" smtClean="0"/>
              <a:t>‹#›</a:t>
            </a:fld>
            <a:endParaRPr lang="en-US"/>
          </a:p>
        </p:txBody>
      </p:sp>
    </p:spTree>
    <p:extLst>
      <p:ext uri="{BB962C8B-B14F-4D97-AF65-F5344CB8AC3E}">
        <p14:creationId xmlns:p14="http://schemas.microsoft.com/office/powerpoint/2010/main" val="1869470124"/>
      </p:ext>
    </p:extLst>
  </p:cSld>
  <p:clrMap bg1="lt1" tx1="dk1" bg2="lt2" tx2="dk2" accent1="accent1" accent2="accent2" accent3="accent3" accent4="accent4" accent5="accent5" accent6="accent6" hlink="hlink" folHlink="folHlink"/>
  <p:notesStyle>
    <a:lvl1pPr marL="0" algn="l" defTabSz="554401" rtl="0" eaLnBrk="1" latinLnBrk="0" hangingPunct="1">
      <a:defRPr sz="728" kern="1200">
        <a:solidFill>
          <a:schemeClr val="tx1"/>
        </a:solidFill>
        <a:latin typeface="+mn-lt"/>
        <a:ea typeface="+mn-ea"/>
        <a:cs typeface="+mn-cs"/>
      </a:defRPr>
    </a:lvl1pPr>
    <a:lvl2pPr marL="277200" algn="l" defTabSz="554401" rtl="0" eaLnBrk="1" latinLnBrk="0" hangingPunct="1">
      <a:defRPr sz="728" kern="1200">
        <a:solidFill>
          <a:schemeClr val="tx1"/>
        </a:solidFill>
        <a:latin typeface="+mn-lt"/>
        <a:ea typeface="+mn-ea"/>
        <a:cs typeface="+mn-cs"/>
      </a:defRPr>
    </a:lvl2pPr>
    <a:lvl3pPr marL="554401" algn="l" defTabSz="554401" rtl="0" eaLnBrk="1" latinLnBrk="0" hangingPunct="1">
      <a:defRPr sz="728" kern="1200">
        <a:solidFill>
          <a:schemeClr val="tx1"/>
        </a:solidFill>
        <a:latin typeface="+mn-lt"/>
        <a:ea typeface="+mn-ea"/>
        <a:cs typeface="+mn-cs"/>
      </a:defRPr>
    </a:lvl3pPr>
    <a:lvl4pPr marL="831601" algn="l" defTabSz="554401" rtl="0" eaLnBrk="1" latinLnBrk="0" hangingPunct="1">
      <a:defRPr sz="728" kern="1200">
        <a:solidFill>
          <a:schemeClr val="tx1"/>
        </a:solidFill>
        <a:latin typeface="+mn-lt"/>
        <a:ea typeface="+mn-ea"/>
        <a:cs typeface="+mn-cs"/>
      </a:defRPr>
    </a:lvl4pPr>
    <a:lvl5pPr marL="1108801" algn="l" defTabSz="554401" rtl="0" eaLnBrk="1" latinLnBrk="0" hangingPunct="1">
      <a:defRPr sz="728" kern="1200">
        <a:solidFill>
          <a:schemeClr val="tx1"/>
        </a:solidFill>
        <a:latin typeface="+mn-lt"/>
        <a:ea typeface="+mn-ea"/>
        <a:cs typeface="+mn-cs"/>
      </a:defRPr>
    </a:lvl5pPr>
    <a:lvl6pPr marL="1386002" algn="l" defTabSz="554401" rtl="0" eaLnBrk="1" latinLnBrk="0" hangingPunct="1">
      <a:defRPr sz="728" kern="1200">
        <a:solidFill>
          <a:schemeClr val="tx1"/>
        </a:solidFill>
        <a:latin typeface="+mn-lt"/>
        <a:ea typeface="+mn-ea"/>
        <a:cs typeface="+mn-cs"/>
      </a:defRPr>
    </a:lvl6pPr>
    <a:lvl7pPr marL="1663202" algn="l" defTabSz="554401" rtl="0" eaLnBrk="1" latinLnBrk="0" hangingPunct="1">
      <a:defRPr sz="728" kern="1200">
        <a:solidFill>
          <a:schemeClr val="tx1"/>
        </a:solidFill>
        <a:latin typeface="+mn-lt"/>
        <a:ea typeface="+mn-ea"/>
        <a:cs typeface="+mn-cs"/>
      </a:defRPr>
    </a:lvl7pPr>
    <a:lvl8pPr marL="1940403" algn="l" defTabSz="554401" rtl="0" eaLnBrk="1" latinLnBrk="0" hangingPunct="1">
      <a:defRPr sz="728" kern="1200">
        <a:solidFill>
          <a:schemeClr val="tx1"/>
        </a:solidFill>
        <a:latin typeface="+mn-lt"/>
        <a:ea typeface="+mn-ea"/>
        <a:cs typeface="+mn-cs"/>
      </a:defRPr>
    </a:lvl8pPr>
    <a:lvl9pPr marL="2217603" algn="l" defTabSz="554401" rtl="0" eaLnBrk="1" latinLnBrk="0" hangingPunct="1">
      <a:defRPr sz="728"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emf"/><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3.svg"/><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2905467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1903931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878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0270"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0270"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Tree>
    <p:extLst>
      <p:ext uri="{BB962C8B-B14F-4D97-AF65-F5344CB8AC3E}">
        <p14:creationId xmlns:p14="http://schemas.microsoft.com/office/powerpoint/2010/main" val="24206419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0667"/>
            <a:ext cx="3974145" cy="2143502"/>
          </a:xfrm>
          <a:prstGeom prst="rect">
            <a:avLst/>
          </a:prstGeom>
        </p:spPr>
        <p:txBody>
          <a:bodyPr lIns="0" tIns="0" rIns="0" bIns="0" anchor="t" anchorCtr="0"/>
          <a:lstStyle>
            <a:lvl1pPr>
              <a:defRPr sz="4609" b="0" i="0">
                <a:solidFill>
                  <a:srgbClr val="363A92"/>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Tree>
    <p:extLst>
      <p:ext uri="{BB962C8B-B14F-4D97-AF65-F5344CB8AC3E}">
        <p14:creationId xmlns:p14="http://schemas.microsoft.com/office/powerpoint/2010/main" val="792388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20647"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82436"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7015"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585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68288"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2867"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9106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54140"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871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6269"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239990"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456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lvl1pPr>
          </a:lstStyle>
          <a:p>
            <a:r>
              <a:rPr lang="en-US" dirty="0"/>
              <a:t>Meet the team</a:t>
            </a:r>
            <a:endParaRPr lang="en-GB" dirty="0"/>
          </a:p>
        </p:txBody>
      </p:sp>
    </p:spTree>
    <p:extLst>
      <p:ext uri="{BB962C8B-B14F-4D97-AF65-F5344CB8AC3E}">
        <p14:creationId xmlns:p14="http://schemas.microsoft.com/office/powerpoint/2010/main" val="24148368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lvl1pPr>
          </a:lstStyle>
          <a:p>
            <a:r>
              <a:rPr lang="en-US" dirty="0"/>
              <a:t>Page title goes here</a:t>
            </a:r>
            <a:endParaRPr lang="en-GB" dirty="0"/>
          </a:p>
        </p:txBody>
      </p:sp>
    </p:spTree>
    <p:extLst>
      <p:ext uri="{BB962C8B-B14F-4D97-AF65-F5344CB8AC3E}">
        <p14:creationId xmlns:p14="http://schemas.microsoft.com/office/powerpoint/2010/main" val="869744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083955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78408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4858"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4858"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452640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4900"/>
            <a:ext cx="3974145" cy="2139269"/>
          </a:xfrm>
          <a:prstGeom prst="rect">
            <a:avLst/>
          </a:prstGeom>
        </p:spPr>
        <p:txBody>
          <a:bodyPr lIns="0" tIns="0" rIns="0" bIns="0" anchor="t" anchorCtr="0"/>
          <a:lstStyle>
            <a:lvl1pPr>
              <a:defRPr sz="4609" b="0" i="0">
                <a:solidFill>
                  <a:schemeClr val="bg1"/>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823004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rgbClr val="363A92"/>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rgbClr val="C7E634"/>
          </a:solidFill>
          <a:ln>
            <a:noFill/>
          </a:ln>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3065008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6471"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8747"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8747"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3025"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3025"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57303"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57303"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1580"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1580"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8747"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3025"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57303"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1580"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19718"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70165"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6085"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3996"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43746"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1007"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8827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17327"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5929"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255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190907"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0851"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solidFill>
                  <a:schemeClr val="bg1"/>
                </a:solidFill>
              </a:defRPr>
            </a:lvl1pPr>
          </a:lstStyle>
          <a:p>
            <a:r>
              <a:rPr lang="en-US" dirty="0"/>
              <a:t>Meet the team</a:t>
            </a:r>
            <a:endParaRPr lang="en-GB" dirty="0"/>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37748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solidFill>
                  <a:schemeClr val="bg1"/>
                </a:solidFill>
              </a:defRPr>
            </a:lvl1pPr>
          </a:lstStyle>
          <a:p>
            <a:r>
              <a:rPr lang="en-US" dirty="0"/>
              <a:t>Page title goes here</a:t>
            </a:r>
            <a:endParaRPr lang="en-GB" dirty="0"/>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74089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1134286" y="1705674"/>
            <a:ext cx="15829624" cy="12687196"/>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p:ph type="ctrTitle" hasCustomPrompt="1"/>
          </p:nvPr>
        </p:nvSpPr>
        <p:spPr>
          <a:xfrm>
            <a:off x="365837" y="2622732"/>
            <a:ext cx="4759732" cy="1612535"/>
          </a:xfrm>
          <a:prstGeom prst="rect">
            <a:avLst/>
          </a:prstGeom>
        </p:spPr>
        <p:txBody>
          <a:bodyPr wrap="square" lIns="0" tIns="0" rIns="0" bIns="0" anchor="ctr">
            <a:spAutoFit/>
          </a:bodyPr>
          <a:lstStyle>
            <a:lvl1pPr>
              <a:lnSpc>
                <a:spcPct val="80000"/>
              </a:lnSpc>
              <a:defRPr sz="6549" b="0" i="0" spc="-91">
                <a:solidFill>
                  <a:schemeClr val="bg1"/>
                </a:solidFill>
                <a:latin typeface="+mj-lt"/>
                <a:cs typeface="Arial" panose="020B0604020202020204" pitchFamily="34" charset="0"/>
              </a:defRPr>
            </a:lvl1pPr>
          </a:lstStyle>
          <a:p>
            <a:r>
              <a:rPr lang="en-IE" dirty="0"/>
              <a:t>Title of Presentation</a:t>
            </a:r>
            <a:endParaRPr dirty="0"/>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7467597" y="-7353302"/>
            <a:ext cx="27127195" cy="21564607"/>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5818734" y="335970"/>
            <a:ext cx="6053640" cy="6186062"/>
          </a:xfrm>
          <a:prstGeom prst="roundRect">
            <a:avLst>
              <a:gd name="adj" fmla="val 9954"/>
            </a:avLst>
          </a:prstGeom>
        </p:spPr>
        <p:txBody>
          <a:bodyPr anchor="t"/>
          <a:lstStyle>
            <a:lvl1pPr algn="ctr">
              <a:defRPr sz="1455" b="1">
                <a:solidFill>
                  <a:schemeClr val="bg1"/>
                </a:solidFill>
                <a:latin typeface="+mn-lt"/>
                <a:cs typeface="Arial" panose="020B0604020202020204" pitchFamily="34" charset="0"/>
              </a:defRPr>
            </a:lvl1pPr>
          </a:lstStyle>
          <a:p>
            <a:r>
              <a:rPr lang="en-US" sz="1455" dirty="0">
                <a:latin typeface="Arial" panose="020B0604020202020204" pitchFamily="34" charset="0"/>
                <a:cs typeface="Arial" panose="020B0604020202020204" pitchFamily="34" charset="0"/>
              </a:rPr>
              <a:t>Click the icon to add a picture</a:t>
            </a:r>
            <a:endParaRPr lang="en-US" dirty="0"/>
          </a:p>
        </p:txBody>
      </p:sp>
    </p:spTree>
    <p:extLst>
      <p:ext uri="{BB962C8B-B14F-4D97-AF65-F5344CB8AC3E}">
        <p14:creationId xmlns:p14="http://schemas.microsoft.com/office/powerpoint/2010/main" val="15203675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2280953" y="-2165350"/>
            <a:ext cx="11676754" cy="11341608"/>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sp>
        <p:nvSpPr>
          <p:cNvPr id="6" name="Holder 6"/>
          <p:cNvSpPr>
            <a:spLocks noGrp="1"/>
          </p:cNvSpPr>
          <p:nvPr>
            <p:ph type="sldNum" sz="quarter" idx="7"/>
          </p:nvPr>
        </p:nvSpPr>
        <p:spPr>
          <a:xfrm>
            <a:off x="8857262"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504470" y="6261375"/>
            <a:ext cx="985498" cy="263545"/>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718439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2280953" y="-2165350"/>
            <a:ext cx="11676754" cy="11341608"/>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397285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2274398" y="-2171300"/>
            <a:ext cx="11689007" cy="11353509"/>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rgbClr val="363A92"/>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887473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rgbClr val="363A92"/>
                </a:solidFill>
                <a:latin typeface="+mj-lt"/>
                <a:cs typeface="Arial" panose="020B0604020202020204" pitchFamily="34" charset="0"/>
              </a:defRPr>
            </a:lvl1pPr>
          </a:lstStyle>
          <a:p>
            <a:r>
              <a:rPr lang="en-IE" dirty="0"/>
              <a:t>Section Divider Title Goes Here</a:t>
            </a:r>
            <a:endParaRPr dirty="0"/>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372767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9437244" y="2971800"/>
            <a:ext cx="23426795" cy="13187276"/>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a:p>
        </p:txBody>
      </p:sp>
      <p:sp>
        <p:nvSpPr>
          <p:cNvPr id="2" name="Holder 2"/>
          <p:cNvSpPr>
            <a:spLocks noGrp="1"/>
          </p:cNvSpPr>
          <p:nvPr>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chemeClr val="bg1"/>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p:ph type="sldNum" sz="quarter" idx="7"/>
          </p:nvPr>
        </p:nvSpPr>
        <p:spPr>
          <a:xfrm>
            <a:off x="886396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504470" y="609601"/>
            <a:ext cx="1012791" cy="352060"/>
          </a:xfrm>
          <a:prstGeom prst="roundRect">
            <a:avLst>
              <a:gd name="adj" fmla="val 50000"/>
            </a:avLst>
          </a:prstGeom>
          <a:solidFill>
            <a:schemeClr val="accent2"/>
          </a:solidFill>
        </p:spPr>
        <p:txBody>
          <a:bodyPr anchor="ctr"/>
          <a:lstStyle>
            <a:lvl1pPr algn="ctr">
              <a:defRPr sz="1273">
                <a:solidFill>
                  <a:srgbClr val="363A92"/>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504918" y="4665359"/>
            <a:ext cx="4438181" cy="343670"/>
          </a:xfrm>
          <a:prstGeom prst="rect">
            <a:avLst/>
          </a:prstGeom>
        </p:spPr>
        <p:txBody>
          <a:bodyPr anchor="b"/>
          <a:lstStyle>
            <a:lvl1pPr algn="l">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2674344" y="4189618"/>
            <a:ext cx="19278600" cy="10852173"/>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9708648" y="-9144000"/>
            <a:ext cx="31632408" cy="25146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0075565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2363971" y="-4800600"/>
            <a:ext cx="11569023" cy="12755546"/>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4256423" y="-4800600"/>
            <a:ext cx="20704849" cy="164592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Holder 2"/>
          <p:cNvSpPr>
            <a:spLocks noGrp="1"/>
          </p:cNvSpPr>
          <p:nvPr userDrawn="1">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rgbClr val="363A92"/>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userDrawn="1">
            <p:ph type="sldNum" sz="quarter" idx="7"/>
          </p:nvPr>
        </p:nvSpPr>
        <p:spPr>
          <a:xfrm>
            <a:off x="886432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504470" y="609601"/>
            <a:ext cx="1012791" cy="352060"/>
          </a:xfrm>
          <a:prstGeom prst="roundRect">
            <a:avLst>
              <a:gd name="adj" fmla="val 50000"/>
            </a:avLst>
          </a:prstGeom>
          <a:solidFill>
            <a:schemeClr val="accent1"/>
          </a:solidFill>
        </p:spPr>
        <p:txBody>
          <a:bodyPr anchor="ctr"/>
          <a:lstStyle>
            <a:lvl1pPr algn="ctr">
              <a:defRPr sz="1273">
                <a:solidFill>
                  <a:schemeClr val="bg1"/>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504918" y="4665359"/>
            <a:ext cx="4438181" cy="343670"/>
          </a:xfrm>
          <a:prstGeom prst="rect">
            <a:avLst/>
          </a:prstGeom>
        </p:spPr>
        <p:txBody>
          <a:bodyPr anchor="b"/>
          <a:lstStyle>
            <a:lvl1pPr algn="l">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2483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5931383"/>
            <a:ext cx="12192000" cy="926617"/>
          </a:xfrm>
          <a:prstGeom prst="rect">
            <a:avLst/>
          </a:prstGeom>
        </p:spPr>
      </p:pic>
    </p:spTree>
    <p:extLst>
      <p:ext uri="{BB962C8B-B14F-4D97-AF65-F5344CB8AC3E}">
        <p14:creationId xmlns:p14="http://schemas.microsoft.com/office/powerpoint/2010/main" val="2488053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r:embed="rId23">
            <a:extLst>
              <a:ext uri="{96DAC541-7B7A-43D3-8B79-37D633B846F1}">
                <asvg:svgBlip xmlns:asvg="http://schemas.microsoft.com/office/drawing/2016/SVG/main" r:embed="rId24"/>
              </a:ext>
            </a:extLst>
          </a:blip>
          <a:srcRect/>
          <a:stretch/>
        </p:blipFill>
        <p:spPr>
          <a:xfrm>
            <a:off x="10702032" y="333080"/>
            <a:ext cx="985498" cy="262039"/>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504469" y="471704"/>
            <a:ext cx="5591531" cy="856798"/>
          </a:xfrm>
          <a:prstGeom prst="rect">
            <a:avLst/>
          </a:prstGeom>
        </p:spPr>
        <p:txBody>
          <a:bodyPr vert="horz" lIns="0" tIns="0" rIns="0" bIns="0" rtlCol="0" anchor="ctr">
            <a:normAutofit/>
          </a:bodyPr>
          <a:lstStyle/>
          <a:p>
            <a:r>
              <a:rPr lang="en-US" dirty="0"/>
              <a:t>Page title goes here</a:t>
            </a:r>
            <a:endParaRPr lang="en-GB" dirty="0"/>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504469" y="1572261"/>
            <a:ext cx="11182705" cy="43464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9753600" y="6206296"/>
            <a:ext cx="1219200" cy="360000"/>
          </a:xfrm>
          <a:prstGeom prst="rect">
            <a:avLst/>
          </a:prstGeom>
        </p:spPr>
        <p:txBody>
          <a:bodyPr vert="horz" lIns="0" tIns="0" rIns="0" bIns="0" rtlCol="0" anchor="b" anchorCtr="0"/>
          <a:lstStyle>
            <a:lvl1pPr algn="l">
              <a:defRPr sz="1200">
                <a:solidFill>
                  <a:schemeClr val="accent1"/>
                </a:solidFill>
              </a:defRPr>
            </a:lvl1pPr>
          </a:lstStyle>
          <a:p>
            <a:pPr algn="ctr"/>
            <a:r>
              <a:rPr lang="en-GB" dirty="0"/>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6096000" y="6206296"/>
            <a:ext cx="3429000" cy="360000"/>
          </a:xfrm>
          <a:prstGeom prst="rect">
            <a:avLst/>
          </a:prstGeom>
        </p:spPr>
        <p:txBody>
          <a:bodyPr vert="horz" lIns="0" tIns="0" rIns="0" bIns="0" rtlCol="0" anchor="b" anchorCtr="0"/>
          <a:lstStyle>
            <a:lvl1pPr algn="r">
              <a:defRPr sz="1200">
                <a:solidFill>
                  <a:schemeClr val="accent1"/>
                </a:solidFill>
              </a:defRPr>
            </a:lvl1pPr>
          </a:lstStyle>
          <a:p>
            <a:endParaRPr lang="en-GB" dirty="0"/>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11049000" y="6206296"/>
            <a:ext cx="638530" cy="360000"/>
          </a:xfrm>
          <a:prstGeom prst="rect">
            <a:avLst/>
          </a:prstGeom>
        </p:spPr>
        <p:txBody>
          <a:bodyPr vert="horz" lIns="0" tIns="0" rIns="0" bIns="0" rtlCol="0" anchor="b" anchorCtr="0"/>
          <a:lstStyle>
            <a:lvl1pPr algn="r">
              <a:defRPr sz="1200">
                <a:solidFill>
                  <a:schemeClr val="accent1"/>
                </a:solidFill>
              </a:defRPr>
            </a:lvl1pPr>
          </a:lstStyle>
          <a:p>
            <a:fld id="{F4FB2FA0-B311-4FD1-A6C3-B0014DBF514B}"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77" r:id="rId2"/>
    <p:sldLayoutId id="2147483678" r:id="rId3"/>
    <p:sldLayoutId id="2147483670" r:id="rId4"/>
    <p:sldLayoutId id="2147483671" r:id="rId5"/>
    <p:sldLayoutId id="2147483672" r:id="rId6"/>
    <p:sldLayoutId id="2147483673" r:id="rId7"/>
    <p:sldLayoutId id="2147483674" r:id="rId8"/>
    <p:sldLayoutId id="2147483697" r:id="rId9"/>
    <p:sldLayoutId id="2147483686" r:id="rId10"/>
    <p:sldLayoutId id="2147483680"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Lst>
  <p:txStyles>
    <p:titleStyle>
      <a:lvl1pPr eaLnBrk="1" hangingPunct="1">
        <a:defRPr sz="3300">
          <a:solidFill>
            <a:schemeClr val="accent1"/>
          </a:solidFill>
          <a:latin typeface="+mj-lt"/>
          <a:ea typeface="+mj-ea"/>
          <a:cs typeface="+mj-cs"/>
        </a:defRPr>
      </a:lvl1pPr>
    </p:titleStyle>
    <p:body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bodyStyle>
    <p:otherStyle>
      <a:lvl1pPr marL="0" eaLnBrk="1" hangingPunct="1">
        <a:defRPr>
          <a:latin typeface="+mn-lt"/>
          <a:ea typeface="+mn-ea"/>
          <a:cs typeface="+mn-cs"/>
        </a:defRPr>
      </a:lvl1pPr>
      <a:lvl2pPr marL="277246" eaLnBrk="1" hangingPunct="1">
        <a:defRPr>
          <a:latin typeface="+mn-lt"/>
          <a:ea typeface="+mn-ea"/>
          <a:cs typeface="+mn-cs"/>
        </a:defRPr>
      </a:lvl2pPr>
      <a:lvl3pPr marL="554492" eaLnBrk="1" hangingPunct="1">
        <a:defRPr>
          <a:latin typeface="+mn-lt"/>
          <a:ea typeface="+mn-ea"/>
          <a:cs typeface="+mn-cs"/>
        </a:defRPr>
      </a:lvl3pPr>
      <a:lvl4pPr marL="831738" eaLnBrk="1" hangingPunct="1">
        <a:defRPr>
          <a:latin typeface="+mn-lt"/>
          <a:ea typeface="+mn-ea"/>
          <a:cs typeface="+mn-cs"/>
        </a:defRPr>
      </a:lvl4pPr>
      <a:lvl5pPr marL="1108984" eaLnBrk="1" hangingPunct="1">
        <a:defRPr>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896" userDrawn="1">
          <p15:clr>
            <a:srgbClr val="F26B43"/>
          </p15:clr>
        </p15:guide>
        <p15:guide id="4" pos="2630" userDrawn="1">
          <p15:clr>
            <a:srgbClr val="F26B43"/>
          </p15:clr>
        </p15:guide>
        <p15:guide id="5" pos="3427" userDrawn="1">
          <p15:clr>
            <a:srgbClr val="F26B43"/>
          </p15:clr>
        </p15:guide>
        <p15:guide id="6" pos="318" userDrawn="1">
          <p15:clr>
            <a:srgbClr val="F26B43"/>
          </p15:clr>
        </p15:guide>
        <p15:guide id="7" pos="736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241BB-59EA-A1A3-46CF-4A5994096217}"/>
              </a:ext>
            </a:extLst>
          </p:cNvPr>
          <p:cNvSpPr>
            <a:spLocks noGrp="1"/>
          </p:cNvSpPr>
          <p:nvPr>
            <p:ph type="ctrTitle"/>
          </p:nvPr>
        </p:nvSpPr>
        <p:spPr>
          <a:xfrm>
            <a:off x="4894609" y="2210206"/>
            <a:ext cx="6700065" cy="2437590"/>
          </a:xfrm>
        </p:spPr>
        <p:txBody>
          <a:bodyPr/>
          <a:lstStyle/>
          <a:p>
            <a:r>
              <a:rPr lang="en-US" sz="6600" dirty="0"/>
              <a:t>SDCC Arts Office February 2026 </a:t>
            </a:r>
            <a:br>
              <a:rPr lang="en-US" sz="6600" dirty="0"/>
            </a:br>
            <a:r>
              <a:rPr lang="en-US" sz="6600" dirty="0"/>
              <a:t>Arts Grants</a:t>
            </a:r>
          </a:p>
        </p:txBody>
      </p:sp>
      <p:sp>
        <p:nvSpPr>
          <p:cNvPr id="3" name="Text Placeholder 2">
            <a:extLst>
              <a:ext uri="{FF2B5EF4-FFF2-40B4-BE49-F238E27FC236}">
                <a16:creationId xmlns:a16="http://schemas.microsoft.com/office/drawing/2014/main" id="{86033DE9-FC18-E1FB-2675-20D9FBCB756C}"/>
              </a:ext>
            </a:extLst>
          </p:cNvPr>
          <p:cNvSpPr>
            <a:spLocks noGrp="1"/>
          </p:cNvSpPr>
          <p:nvPr>
            <p:ph type="body" sz="quarter" idx="10"/>
          </p:nvPr>
        </p:nvSpPr>
        <p:spPr/>
        <p:txBody>
          <a:bodyPr>
            <a:normAutofit/>
          </a:bodyPr>
          <a:lstStyle/>
          <a:p>
            <a:r>
              <a:rPr lang="en-US" dirty="0"/>
              <a:t>Created by</a:t>
            </a:r>
            <a:br>
              <a:rPr lang="en-US" dirty="0"/>
            </a:br>
            <a:r>
              <a:rPr lang="en-US" dirty="0"/>
              <a:t>Arts Office</a:t>
            </a:r>
          </a:p>
        </p:txBody>
      </p:sp>
      <p:sp>
        <p:nvSpPr>
          <p:cNvPr id="4" name="Text Placeholder 3">
            <a:extLst>
              <a:ext uri="{FF2B5EF4-FFF2-40B4-BE49-F238E27FC236}">
                <a16:creationId xmlns:a16="http://schemas.microsoft.com/office/drawing/2014/main" id="{0D97371B-86FF-CF4D-6BCE-AD0FE91F864C}"/>
              </a:ext>
            </a:extLst>
          </p:cNvPr>
          <p:cNvSpPr>
            <a:spLocks noGrp="1"/>
          </p:cNvSpPr>
          <p:nvPr>
            <p:ph type="body" sz="quarter" idx="11"/>
          </p:nvPr>
        </p:nvSpPr>
        <p:spPr/>
        <p:txBody>
          <a:bodyPr>
            <a:normAutofit/>
          </a:bodyPr>
          <a:lstStyle/>
          <a:p>
            <a:r>
              <a:rPr lang="en-US" dirty="0"/>
              <a:t>Presented by</a:t>
            </a:r>
            <a:br>
              <a:rPr lang="en-US" dirty="0"/>
            </a:br>
            <a:r>
              <a:rPr lang="en-US" dirty="0"/>
              <a:t>Richie O’Sullivan</a:t>
            </a:r>
          </a:p>
        </p:txBody>
      </p:sp>
      <p:sp>
        <p:nvSpPr>
          <p:cNvPr id="6" name="Date Placeholder 5">
            <a:extLst>
              <a:ext uri="{FF2B5EF4-FFF2-40B4-BE49-F238E27FC236}">
                <a16:creationId xmlns:a16="http://schemas.microsoft.com/office/drawing/2014/main" id="{241CC73E-20C9-2029-3F14-55629BD99A8A}"/>
              </a:ext>
            </a:extLst>
          </p:cNvPr>
          <p:cNvSpPr>
            <a:spLocks noGrp="1"/>
          </p:cNvSpPr>
          <p:nvPr>
            <p:ph type="dt" sz="half" idx="13"/>
          </p:nvPr>
        </p:nvSpPr>
        <p:spPr>
          <a:xfrm>
            <a:off x="319626" y="6206296"/>
            <a:ext cx="1167862" cy="360000"/>
          </a:xfrm>
        </p:spPr>
        <p:txBody>
          <a:bodyPr/>
          <a:lstStyle/>
          <a:p>
            <a:pPr algn="ctr"/>
            <a:r>
              <a:rPr lang="en-GB" dirty="0"/>
              <a:t>February 2026</a:t>
            </a:r>
          </a:p>
        </p:txBody>
      </p:sp>
    </p:spTree>
    <p:extLst>
      <p:ext uri="{BB962C8B-B14F-4D97-AF65-F5344CB8AC3E}">
        <p14:creationId xmlns:p14="http://schemas.microsoft.com/office/powerpoint/2010/main" val="193055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1815C-D5EB-3903-85C5-195C1DC706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8A5AF3-B6D8-BC74-E8BD-D5C1D2877C98}"/>
              </a:ext>
            </a:extLst>
          </p:cNvPr>
          <p:cNvSpPr>
            <a:spLocks noGrp="1"/>
          </p:cNvSpPr>
          <p:nvPr>
            <p:ph type="title"/>
          </p:nvPr>
        </p:nvSpPr>
        <p:spPr/>
        <p:txBody>
          <a:bodyPr/>
          <a:lstStyle/>
          <a:p>
            <a:r>
              <a:rPr lang="en-US" dirty="0"/>
              <a:t>Notification of Arts Grants</a:t>
            </a:r>
          </a:p>
        </p:txBody>
      </p:sp>
      <p:sp>
        <p:nvSpPr>
          <p:cNvPr id="3" name="Text Placeholder 2">
            <a:extLst>
              <a:ext uri="{FF2B5EF4-FFF2-40B4-BE49-F238E27FC236}">
                <a16:creationId xmlns:a16="http://schemas.microsoft.com/office/drawing/2014/main" id="{BBEECD0E-C0D7-C573-4CAC-08C1F7BFB2CD}"/>
              </a:ext>
            </a:extLst>
          </p:cNvPr>
          <p:cNvSpPr>
            <a:spLocks noGrp="1"/>
          </p:cNvSpPr>
          <p:nvPr>
            <p:ph type="body" idx="1"/>
          </p:nvPr>
        </p:nvSpPr>
        <p:spPr>
          <a:xfrm>
            <a:off x="887967" y="1628800"/>
            <a:ext cx="10416066" cy="4568295"/>
          </a:xfrm>
        </p:spPr>
        <p:txBody>
          <a:bodyPr>
            <a:normAutofit/>
          </a:bodyPr>
          <a:lstStyle/>
          <a:p>
            <a:r>
              <a:rPr lang="en-GB" b="1" dirty="0"/>
              <a:t>Ceol Aoine Choir 2026, and Music Magic Singing Group 2026, Greenhills</a:t>
            </a:r>
          </a:p>
          <a:p>
            <a:endParaRPr lang="en-IE" dirty="0"/>
          </a:p>
          <a:p>
            <a:r>
              <a:rPr lang="en-GB" dirty="0"/>
              <a:t>Ceol Aoine Choir, Greenhills, are seeking financial support for specialised workshops to improve the choirs singing and performing skills. Ceol Aoine have 60 members, the majority of whom range in age from 50 to 85. The Choir does a mixture of community, charity and paid performances. They rehearse on Friday nights in the parish centre in Greenhills, Dublin 12. </a:t>
            </a:r>
            <a:endParaRPr lang="en-IE" dirty="0"/>
          </a:p>
          <a:p>
            <a:r>
              <a:rPr lang="en-GB" dirty="0"/>
              <a:t> </a:t>
            </a:r>
            <a:endParaRPr lang="en-IE" dirty="0"/>
          </a:p>
          <a:p>
            <a:r>
              <a:rPr lang="en-GB" dirty="0"/>
              <a:t>The Choir Director also proposes to pilot a Music Magic singing group and is seeking financial support for a ten-week pilot project to introducing a casual morning singing session which will benefit </a:t>
            </a:r>
            <a:r>
              <a:rPr lang="en-IE" dirty="0"/>
              <a:t>m</a:t>
            </a:r>
            <a:r>
              <a:rPr lang="en-GB" dirty="0"/>
              <a:t>any older people who can’t commit to a choir, due to the requirements to memorise words and songs, attend weekly workshops and go out in the evening, or they may feel that their voices are not at a standard of being accepted into performance choirs.</a:t>
            </a:r>
            <a:endParaRPr lang="en-IE" dirty="0"/>
          </a:p>
          <a:p>
            <a:endParaRPr lang="en-IE" dirty="0"/>
          </a:p>
          <a:p>
            <a:r>
              <a:rPr lang="en-GB" dirty="0"/>
              <a:t>The Arts Office has awarded a grant of €3,000 to Ceol Aoine (€500) and Music Magic (€2,500) singing group towards professional support for the choir and a 10-week pilot project.</a:t>
            </a:r>
            <a:endParaRPr lang="en-IE" dirty="0"/>
          </a:p>
        </p:txBody>
      </p:sp>
    </p:spTree>
    <p:extLst>
      <p:ext uri="{BB962C8B-B14F-4D97-AF65-F5344CB8AC3E}">
        <p14:creationId xmlns:p14="http://schemas.microsoft.com/office/powerpoint/2010/main" val="630811534"/>
      </p:ext>
    </p:extLst>
  </p:cSld>
  <p:clrMapOvr>
    <a:masterClrMapping/>
  </p:clrMapOvr>
</p:sld>
</file>

<file path=ppt/theme/theme1.xml><?xml version="1.0" encoding="utf-8"?>
<a:theme xmlns:a="http://schemas.openxmlformats.org/drawingml/2006/main" name="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DCC_presentation_template Updated.potx" id="{809AE0C1-FB5C-4E8E-BCFD-4BFD462B0860}" vid="{0323FABC-5CF3-46D9-93D9-E0827CAEE19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SDCC_presentation_template Updated</Template>
  <TotalTime>606</TotalTime>
  <Words>226</Words>
  <Application>Microsoft Office PowerPoint</Application>
  <PresentationFormat>Widescreen</PresentationFormat>
  <Paragraphs>12</Paragraphs>
  <Slides>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Arial</vt:lpstr>
      <vt:lpstr>Calibri</vt:lpstr>
      <vt:lpstr>SDCC Master</vt:lpstr>
      <vt:lpstr>SDCC Arts Office February 2026  Arts Grants</vt:lpstr>
      <vt:lpstr>Notification of Arts Grants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Declan Healy</dc:creator>
  <cp:lastModifiedBy>Richie O’Sullivan</cp:lastModifiedBy>
  <cp:revision>61</cp:revision>
  <dcterms:created xsi:type="dcterms:W3CDTF">2025-05-27T21:24:40Z</dcterms:created>
  <dcterms:modified xsi:type="dcterms:W3CDTF">2026-02-03T13:01:18Z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2025-05-09T00:00:00Z</vt:filetime>
  </property>
  <property fmtid="{D5CDD505-2E9C-101B-9397-08002B2CF9AE}" pid="3" name="Creator">
    <vt:lpwstr>Adobe Illustrator 29.4 (Macintosh)</vt:lpwstr>
  </property>
  <property fmtid="{D5CDD505-2E9C-101B-9397-08002B2CF9AE}" pid="4" name="LastSaved">
    <vt:filetime>2025-05-09T00:00:00Z</vt:filetime>
  </property>
  <property fmtid="{D5CDD505-2E9C-101B-9397-08002B2CF9AE}" pid="5" name="Producer">
    <vt:lpwstr>Adobe PDF library 17.00</vt:lpwstr>
  </property>
</Properties>
</file>