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6" r:id="rId3"/>
  </p:sldIdLst>
  <p:sldSz cx="12192000" cy="6858000"/>
  <p:notesSz cx="20104100" cy="11309350"/>
  <p:defaultTextStyle>
    <a:defPPr>
      <a:defRPr kern="0"/>
    </a:def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06B05F-5867-48A6-BFB0-7687F24BBF31}" v="3" dt="2025-09-03T11:00:56.67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404" autoAdjust="0"/>
  </p:normalViewPr>
  <p:slideViewPr>
    <p:cSldViewPr>
      <p:cViewPr varScale="1">
        <p:scale>
          <a:sx n="108" d="100"/>
          <a:sy n="108" d="100"/>
        </p:scale>
        <p:origin x="672" y="108"/>
      </p:cViewPr>
      <p:guideLst/>
    </p:cSldViewPr>
  </p:slideViewPr>
  <p:notesTextViewPr>
    <p:cViewPr>
      <p:scale>
        <a:sx n="20" d="100"/>
        <a:sy n="2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9F6A2F78-8593-D34B-A54B-A913B4ADD88D}" type="datetimeFigureOut">
              <a:rPr lang="en-US" smtClean="0"/>
              <a:t>2/3/2026</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emf"/><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r:embed="rId23">
            <a:extLst>
              <a:ext uri="{96DAC541-7B7A-43D3-8B79-37D633B846F1}">
                <asvg:svgBlip xmlns:asvg="http://schemas.microsoft.com/office/drawing/2016/SVG/main" r:embed="rId24"/>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4894609" y="2210206"/>
            <a:ext cx="6700065" cy="2437590"/>
          </a:xfrm>
        </p:spPr>
        <p:txBody>
          <a:bodyPr/>
          <a:lstStyle/>
          <a:p>
            <a:r>
              <a:rPr lang="en-US" sz="6600" dirty="0"/>
              <a:t>SDCC Arts Office February 2026 </a:t>
            </a:r>
            <a:br>
              <a:rPr lang="en-US" sz="6600" dirty="0"/>
            </a:br>
            <a:r>
              <a:rPr lang="en-US" sz="6600" dirty="0"/>
              <a:t>Arts Grants</a:t>
            </a:r>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Arts Office</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Richie O’Sullivan</a:t>
            </a:r>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a:xfrm>
            <a:off x="319626" y="6206296"/>
            <a:ext cx="1167862" cy="360000"/>
          </a:xfrm>
        </p:spPr>
        <p:txBody>
          <a:bodyPr/>
          <a:lstStyle/>
          <a:p>
            <a:pPr algn="ctr"/>
            <a:r>
              <a:rPr lang="en-GB" dirty="0"/>
              <a:t>February 2026</a:t>
            </a:r>
          </a:p>
        </p:txBody>
      </p:sp>
    </p:spTree>
    <p:extLst>
      <p:ext uri="{BB962C8B-B14F-4D97-AF65-F5344CB8AC3E}">
        <p14:creationId xmlns:p14="http://schemas.microsoft.com/office/powerpoint/2010/main" val="193055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1815C-D5EB-3903-85C5-195C1DC70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8A5AF3-B6D8-BC74-E8BD-D5C1D2877C98}"/>
              </a:ext>
            </a:extLst>
          </p:cNvPr>
          <p:cNvSpPr>
            <a:spLocks noGrp="1"/>
          </p:cNvSpPr>
          <p:nvPr>
            <p:ph type="title"/>
          </p:nvPr>
        </p:nvSpPr>
        <p:spPr/>
        <p:txBody>
          <a:bodyPr/>
          <a:lstStyle/>
          <a:p>
            <a:r>
              <a:rPr lang="en-US" dirty="0"/>
              <a:t>Notification of Arts Grants</a:t>
            </a:r>
          </a:p>
        </p:txBody>
      </p:sp>
      <p:sp>
        <p:nvSpPr>
          <p:cNvPr id="3" name="Text Placeholder 2">
            <a:extLst>
              <a:ext uri="{FF2B5EF4-FFF2-40B4-BE49-F238E27FC236}">
                <a16:creationId xmlns:a16="http://schemas.microsoft.com/office/drawing/2014/main" id="{BBEECD0E-C0D7-C573-4CAC-08C1F7BFB2CD}"/>
              </a:ext>
            </a:extLst>
          </p:cNvPr>
          <p:cNvSpPr>
            <a:spLocks noGrp="1"/>
          </p:cNvSpPr>
          <p:nvPr>
            <p:ph type="body" idx="1"/>
          </p:nvPr>
        </p:nvSpPr>
        <p:spPr>
          <a:xfrm>
            <a:off x="887967" y="1628800"/>
            <a:ext cx="10416066" cy="4568295"/>
          </a:xfrm>
        </p:spPr>
        <p:txBody>
          <a:bodyPr>
            <a:normAutofit/>
          </a:bodyPr>
          <a:lstStyle/>
          <a:p>
            <a:r>
              <a:rPr lang="en-GB" b="1" dirty="0"/>
              <a:t>Ceol Aoine Choir 2026, and Music Magic Singing Group 2026, Greenhills</a:t>
            </a:r>
          </a:p>
          <a:p>
            <a:endParaRPr lang="en-IE" dirty="0"/>
          </a:p>
          <a:p>
            <a:r>
              <a:rPr lang="en-GB" dirty="0"/>
              <a:t>Ceol Aoine Choir, Greenhills, are seeking financial support for specialised workshops to improve the choirs singing and performing skills. Ceol Aoine have 60 members, the majority of whom range in age from 50 to 85. The Choir does a mixture of community, charity and paid performances. They rehearse on Friday nights in the parish centre in Greenhills, Dublin 12. </a:t>
            </a:r>
            <a:endParaRPr lang="en-IE" dirty="0"/>
          </a:p>
          <a:p>
            <a:r>
              <a:rPr lang="en-GB" dirty="0"/>
              <a:t> </a:t>
            </a:r>
            <a:endParaRPr lang="en-IE" dirty="0"/>
          </a:p>
          <a:p>
            <a:r>
              <a:rPr lang="en-GB" dirty="0"/>
              <a:t>The Choir Director also proposes to pilot a Music Magic singing group and is seeking financial support for a ten-week pilot project to introducing a casual morning singing session which will benefit </a:t>
            </a:r>
            <a:r>
              <a:rPr lang="en-IE" dirty="0"/>
              <a:t>m</a:t>
            </a:r>
            <a:r>
              <a:rPr lang="en-GB" dirty="0"/>
              <a:t>any older people who can’t commit to a choir, due to the requirements to memorise words and songs, attend weekly workshops and go out in the evening, or they may feel that their voices are not at a standard of being accepted into performance choirs.</a:t>
            </a:r>
            <a:endParaRPr lang="en-IE" dirty="0"/>
          </a:p>
          <a:p>
            <a:endParaRPr lang="en-IE" dirty="0"/>
          </a:p>
          <a:p>
            <a:r>
              <a:rPr lang="en-GB" dirty="0"/>
              <a:t>The Arts Office has awarded a grant of €3,000 to Ceol Aoine (€500) and Music Magic (€2,500) singing group towards professional support for the choir and a 10-week pilot project.</a:t>
            </a:r>
            <a:endParaRPr lang="en-IE" dirty="0"/>
          </a:p>
        </p:txBody>
      </p:sp>
    </p:spTree>
    <p:extLst>
      <p:ext uri="{BB962C8B-B14F-4D97-AF65-F5344CB8AC3E}">
        <p14:creationId xmlns:p14="http://schemas.microsoft.com/office/powerpoint/2010/main" val="630811534"/>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606</TotalTime>
  <Words>226</Words>
  <Application>Microsoft Office PowerPoint</Application>
  <PresentationFormat>Widescreen</PresentationFormat>
  <Paragraphs>12</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SDCC Master</vt:lpstr>
      <vt:lpstr>SDCC Arts Office February 2026  Arts Grants</vt:lpstr>
      <vt:lpstr>Notification of Arts Grants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Richie O’Sullivan</cp:lastModifiedBy>
  <cp:revision>61</cp:revision>
  <dcterms:created xsi:type="dcterms:W3CDTF">2025-05-27T21:24:40Z</dcterms:created>
  <dcterms:modified xsi:type="dcterms:W3CDTF">2026-02-03T13:01:18Z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