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86" r:id="rId5"/>
    <p:sldId id="265" r:id="rId6"/>
    <p:sldId id="264" r:id="rId7"/>
    <p:sldId id="268" r:id="rId8"/>
    <p:sldId id="287" r:id="rId9"/>
    <p:sldId id="288" r:id="rId10"/>
    <p:sldId id="289" r:id="rId11"/>
    <p:sldId id="269" r:id="rId12"/>
    <p:sldId id="266" r:id="rId13"/>
    <p:sldId id="262" r:id="rId14"/>
    <p:sldId id="274" r:id="rId15"/>
  </p:sldIdLst>
  <p:sldSz cx="12192000" cy="685800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1B5B"/>
    <a:srgbClr val="52534D"/>
    <a:srgbClr val="C7E634"/>
    <a:srgbClr val="8AD6F7"/>
    <a:srgbClr val="52534C"/>
    <a:srgbClr val="535555"/>
    <a:srgbClr val="FFF689"/>
    <a:srgbClr val="363A92"/>
    <a:srgbClr val="7DA6D7"/>
    <a:srgbClr val="FF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7BC1C2-FFFC-43E4-B07C-6F436D157E0B}" v="30" dt="2026-02-02T22:59:10.23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6" autoAdjust="0"/>
  </p:normalViewPr>
  <p:slideViewPr>
    <p:cSldViewPr>
      <p:cViewPr varScale="1">
        <p:scale>
          <a:sx n="76" d="100"/>
          <a:sy n="76" d="100"/>
        </p:scale>
        <p:origin x="62" y="1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e Coleman" userId="d84dedb0-3d75-4d78-a092-89d90a8f14ba" providerId="ADAL" clId="{677CF5E1-F7A1-4233-A6EC-88F42726F5A0}"/>
    <pc:docChg chg="undo custSel addSld delSld modSld sldOrd">
      <pc:chgData name="Sile Coleman" userId="d84dedb0-3d75-4d78-a092-89d90a8f14ba" providerId="ADAL" clId="{677CF5E1-F7A1-4233-A6EC-88F42726F5A0}" dt="2026-02-02T23:01:05.856" v="648" actId="1076"/>
      <pc:docMkLst>
        <pc:docMk/>
      </pc:docMkLst>
      <pc:sldChg chg="modSp mod">
        <pc:chgData name="Sile Coleman" userId="d84dedb0-3d75-4d78-a092-89d90a8f14ba" providerId="ADAL" clId="{677CF5E1-F7A1-4233-A6EC-88F42726F5A0}" dt="2026-02-02T22:51:11.941" v="522" actId="20577"/>
        <pc:sldMkLst>
          <pc:docMk/>
          <pc:sldMk cId="709465386" sldId="257"/>
        </pc:sldMkLst>
        <pc:graphicFrameChg chg="mod modGraphic">
          <ac:chgData name="Sile Coleman" userId="d84dedb0-3d75-4d78-a092-89d90a8f14ba" providerId="ADAL" clId="{677CF5E1-F7A1-4233-A6EC-88F42726F5A0}" dt="2026-02-02T22:51:11.941" v="522" actId="20577"/>
          <ac:graphicFrameMkLst>
            <pc:docMk/>
            <pc:sldMk cId="709465386" sldId="257"/>
            <ac:graphicFrameMk id="5" creationId="{B574D1D1-3E8C-6076-B699-F4A1D30413F2}"/>
          </ac:graphicFrameMkLst>
        </pc:graphicFrameChg>
      </pc:sldChg>
      <pc:sldChg chg="del">
        <pc:chgData name="Sile Coleman" userId="d84dedb0-3d75-4d78-a092-89d90a8f14ba" providerId="ADAL" clId="{677CF5E1-F7A1-4233-A6EC-88F42726F5A0}" dt="2026-02-02T22:33:03.153" v="378" actId="47"/>
        <pc:sldMkLst>
          <pc:docMk/>
          <pc:sldMk cId="2073680764" sldId="259"/>
        </pc:sldMkLst>
      </pc:sldChg>
      <pc:sldChg chg="del">
        <pc:chgData name="Sile Coleman" userId="d84dedb0-3d75-4d78-a092-89d90a8f14ba" providerId="ADAL" clId="{677CF5E1-F7A1-4233-A6EC-88F42726F5A0}" dt="2026-02-02T22:33:05.006" v="379" actId="47"/>
        <pc:sldMkLst>
          <pc:docMk/>
          <pc:sldMk cId="1149022952" sldId="260"/>
        </pc:sldMkLst>
      </pc:sldChg>
      <pc:sldChg chg="del">
        <pc:chgData name="Sile Coleman" userId="d84dedb0-3d75-4d78-a092-89d90a8f14ba" providerId="ADAL" clId="{677CF5E1-F7A1-4233-A6EC-88F42726F5A0}" dt="2026-02-02T22:54:37.344" v="533" actId="47"/>
        <pc:sldMkLst>
          <pc:docMk/>
          <pc:sldMk cId="3606795991" sldId="261"/>
        </pc:sldMkLst>
      </pc:sldChg>
      <pc:sldChg chg="addSp delSp modSp mod">
        <pc:chgData name="Sile Coleman" userId="d84dedb0-3d75-4d78-a092-89d90a8f14ba" providerId="ADAL" clId="{677CF5E1-F7A1-4233-A6EC-88F42726F5A0}" dt="2026-02-02T22:56:07.387" v="603" actId="114"/>
        <pc:sldMkLst>
          <pc:docMk/>
          <pc:sldMk cId="957662357" sldId="262"/>
        </pc:sldMkLst>
        <pc:spChg chg="mod">
          <ac:chgData name="Sile Coleman" userId="d84dedb0-3d75-4d78-a092-89d90a8f14ba" providerId="ADAL" clId="{677CF5E1-F7A1-4233-A6EC-88F42726F5A0}" dt="2026-02-02T22:56:07.387" v="603" actId="114"/>
          <ac:spMkLst>
            <pc:docMk/>
            <pc:sldMk cId="957662357" sldId="262"/>
            <ac:spMk id="2" creationId="{2C4AB7C9-4A5E-D2B3-96A3-E8FF8166134C}"/>
          </ac:spMkLst>
        </pc:spChg>
        <pc:spChg chg="mod">
          <ac:chgData name="Sile Coleman" userId="d84dedb0-3d75-4d78-a092-89d90a8f14ba" providerId="ADAL" clId="{677CF5E1-F7A1-4233-A6EC-88F42726F5A0}" dt="2026-02-02T22:55:23.331" v="586" actId="1076"/>
          <ac:spMkLst>
            <pc:docMk/>
            <pc:sldMk cId="957662357" sldId="262"/>
            <ac:spMk id="3" creationId="{F01B3D62-41FC-21EE-3653-B63CC5A6D0B4}"/>
          </ac:spMkLst>
        </pc:spChg>
        <pc:spChg chg="del">
          <ac:chgData name="Sile Coleman" userId="d84dedb0-3d75-4d78-a092-89d90a8f14ba" providerId="ADAL" clId="{677CF5E1-F7A1-4233-A6EC-88F42726F5A0}" dt="2026-02-02T22:54:33.831" v="532" actId="478"/>
          <ac:spMkLst>
            <pc:docMk/>
            <pc:sldMk cId="957662357" sldId="262"/>
            <ac:spMk id="4" creationId="{B6B430B9-4955-FF14-528E-5C8E7329DDE7}"/>
          </ac:spMkLst>
        </pc:spChg>
        <pc:spChg chg="mod">
          <ac:chgData name="Sile Coleman" userId="d84dedb0-3d75-4d78-a092-89d90a8f14ba" providerId="ADAL" clId="{677CF5E1-F7A1-4233-A6EC-88F42726F5A0}" dt="2026-02-02T22:54:25.604" v="531"/>
          <ac:spMkLst>
            <pc:docMk/>
            <pc:sldMk cId="957662357" sldId="262"/>
            <ac:spMk id="5" creationId="{6A223B06-703A-8F77-6237-8499379EA884}"/>
          </ac:spMkLst>
        </pc:spChg>
        <pc:spChg chg="add mod">
          <ac:chgData name="Sile Coleman" userId="d84dedb0-3d75-4d78-a092-89d90a8f14ba" providerId="ADAL" clId="{677CF5E1-F7A1-4233-A6EC-88F42726F5A0}" dt="2026-02-02T22:54:33.831" v="532" actId="478"/>
          <ac:spMkLst>
            <pc:docMk/>
            <pc:sldMk cId="957662357" sldId="262"/>
            <ac:spMk id="7" creationId="{4E572E76-9C58-72DD-BAA5-4AB9E21AC076}"/>
          </ac:spMkLst>
        </pc:spChg>
      </pc:sldChg>
      <pc:sldChg chg="del">
        <pc:chgData name="Sile Coleman" userId="d84dedb0-3d75-4d78-a092-89d90a8f14ba" providerId="ADAL" clId="{677CF5E1-F7A1-4233-A6EC-88F42726F5A0}" dt="2026-02-02T22:54:51.984" v="534" actId="47"/>
        <pc:sldMkLst>
          <pc:docMk/>
          <pc:sldMk cId="3208241066" sldId="263"/>
        </pc:sldMkLst>
      </pc:sldChg>
      <pc:sldChg chg="ord">
        <pc:chgData name="Sile Coleman" userId="d84dedb0-3d75-4d78-a092-89d90a8f14ba" providerId="ADAL" clId="{677CF5E1-F7A1-4233-A6EC-88F42726F5A0}" dt="2026-02-02T22:14:59.258" v="75"/>
        <pc:sldMkLst>
          <pc:docMk/>
          <pc:sldMk cId="28479628" sldId="266"/>
        </pc:sldMkLst>
      </pc:sldChg>
      <pc:sldChg chg="modSp mod">
        <pc:chgData name="Sile Coleman" userId="d84dedb0-3d75-4d78-a092-89d90a8f14ba" providerId="ADAL" clId="{677CF5E1-F7A1-4233-A6EC-88F42726F5A0}" dt="2026-02-02T22:51:43.606" v="523" actId="6549"/>
        <pc:sldMkLst>
          <pc:docMk/>
          <pc:sldMk cId="3900678602" sldId="268"/>
        </pc:sldMkLst>
        <pc:spChg chg="mod">
          <ac:chgData name="Sile Coleman" userId="d84dedb0-3d75-4d78-a092-89d90a8f14ba" providerId="ADAL" clId="{677CF5E1-F7A1-4233-A6EC-88F42726F5A0}" dt="2026-02-02T22:51:43.606" v="523" actId="6549"/>
          <ac:spMkLst>
            <pc:docMk/>
            <pc:sldMk cId="3900678602" sldId="268"/>
            <ac:spMk id="3" creationId="{24A9C5F5-CCAE-53CB-C81C-E96B4845EE0F}"/>
          </ac:spMkLst>
        </pc:spChg>
      </pc:sldChg>
      <pc:sldChg chg="addSp delSp modSp mod ord">
        <pc:chgData name="Sile Coleman" userId="d84dedb0-3d75-4d78-a092-89d90a8f14ba" providerId="ADAL" clId="{677CF5E1-F7A1-4233-A6EC-88F42726F5A0}" dt="2026-02-02T22:59:29.195" v="633" actId="1076"/>
        <pc:sldMkLst>
          <pc:docMk/>
          <pc:sldMk cId="1991697222" sldId="269"/>
        </pc:sldMkLst>
        <pc:spChg chg="mod">
          <ac:chgData name="Sile Coleman" userId="d84dedb0-3d75-4d78-a092-89d90a8f14ba" providerId="ADAL" clId="{677CF5E1-F7A1-4233-A6EC-88F42726F5A0}" dt="2026-02-02T22:17:49.454" v="126" actId="26606"/>
          <ac:spMkLst>
            <pc:docMk/>
            <pc:sldMk cId="1991697222" sldId="269"/>
            <ac:spMk id="2" creationId="{72341F8D-6523-FFF2-29E0-87EA88CEB34D}"/>
          </ac:spMkLst>
        </pc:spChg>
        <pc:spChg chg="mod">
          <ac:chgData name="Sile Coleman" userId="d84dedb0-3d75-4d78-a092-89d90a8f14ba" providerId="ADAL" clId="{677CF5E1-F7A1-4233-A6EC-88F42726F5A0}" dt="2026-02-02T22:56:42.589" v="616" actId="20577"/>
          <ac:spMkLst>
            <pc:docMk/>
            <pc:sldMk cId="1991697222" sldId="269"/>
            <ac:spMk id="3" creationId="{2B292AA5-C8F8-1CD6-5980-EE180336C5E3}"/>
          </ac:spMkLst>
        </pc:spChg>
        <pc:spChg chg="add del mod">
          <ac:chgData name="Sile Coleman" userId="d84dedb0-3d75-4d78-a092-89d90a8f14ba" providerId="ADAL" clId="{677CF5E1-F7A1-4233-A6EC-88F42726F5A0}" dt="2026-02-02T22:17:49.454" v="126" actId="26606"/>
          <ac:spMkLst>
            <pc:docMk/>
            <pc:sldMk cId="1991697222" sldId="269"/>
            <ac:spMk id="7" creationId="{943C7441-134A-C18D-5750-DBD0A35AC863}"/>
          </ac:spMkLst>
        </pc:spChg>
        <pc:picChg chg="add del mod">
          <ac:chgData name="Sile Coleman" userId="d84dedb0-3d75-4d78-a092-89d90a8f14ba" providerId="ADAL" clId="{677CF5E1-F7A1-4233-A6EC-88F42726F5A0}" dt="2026-02-02T22:58:51.076" v="623" actId="478"/>
          <ac:picMkLst>
            <pc:docMk/>
            <pc:sldMk cId="1991697222" sldId="269"/>
            <ac:picMk id="4" creationId="{825F8444-1047-43D9-D106-A8D11F0E4FCA}"/>
          </ac:picMkLst>
        </pc:picChg>
        <pc:picChg chg="del">
          <ac:chgData name="Sile Coleman" userId="d84dedb0-3d75-4d78-a092-89d90a8f14ba" providerId="ADAL" clId="{677CF5E1-F7A1-4233-A6EC-88F42726F5A0}" dt="2026-02-02T22:17:44.164" v="125" actId="478"/>
          <ac:picMkLst>
            <pc:docMk/>
            <pc:sldMk cId="1991697222" sldId="269"/>
            <ac:picMk id="6" creationId="{1D728A3E-C3B6-7FA0-0049-6BAC914844BA}"/>
          </ac:picMkLst>
        </pc:picChg>
        <pc:picChg chg="add del mod">
          <ac:chgData name="Sile Coleman" userId="d84dedb0-3d75-4d78-a092-89d90a8f14ba" providerId="ADAL" clId="{677CF5E1-F7A1-4233-A6EC-88F42726F5A0}" dt="2026-02-02T22:59:18.758" v="628" actId="478"/>
          <ac:picMkLst>
            <pc:docMk/>
            <pc:sldMk cId="1991697222" sldId="269"/>
            <ac:picMk id="8" creationId="{1E8977EB-0509-BBFA-EF34-48FE90834789}"/>
          </ac:picMkLst>
        </pc:picChg>
        <pc:picChg chg="add mod">
          <ac:chgData name="Sile Coleman" userId="d84dedb0-3d75-4d78-a092-89d90a8f14ba" providerId="ADAL" clId="{677CF5E1-F7A1-4233-A6EC-88F42726F5A0}" dt="2026-02-02T22:59:29.195" v="633" actId="1076"/>
          <ac:picMkLst>
            <pc:docMk/>
            <pc:sldMk cId="1991697222" sldId="269"/>
            <ac:picMk id="10" creationId="{8C4B9DAF-F4B2-9C30-D72F-46A6B60248AF}"/>
          </ac:picMkLst>
        </pc:picChg>
      </pc:sldChg>
      <pc:sldChg chg="del">
        <pc:chgData name="Sile Coleman" userId="d84dedb0-3d75-4d78-a092-89d90a8f14ba" providerId="ADAL" clId="{677CF5E1-F7A1-4233-A6EC-88F42726F5A0}" dt="2026-02-02T22:32:55.289" v="374" actId="47"/>
        <pc:sldMkLst>
          <pc:docMk/>
          <pc:sldMk cId="2440453183" sldId="270"/>
        </pc:sldMkLst>
      </pc:sldChg>
      <pc:sldChg chg="del">
        <pc:chgData name="Sile Coleman" userId="d84dedb0-3d75-4d78-a092-89d90a8f14ba" providerId="ADAL" clId="{677CF5E1-F7A1-4233-A6EC-88F42726F5A0}" dt="2026-02-02T22:32:57" v="375" actId="47"/>
        <pc:sldMkLst>
          <pc:docMk/>
          <pc:sldMk cId="2299092888" sldId="271"/>
        </pc:sldMkLst>
      </pc:sldChg>
      <pc:sldChg chg="del">
        <pc:chgData name="Sile Coleman" userId="d84dedb0-3d75-4d78-a092-89d90a8f14ba" providerId="ADAL" clId="{677CF5E1-F7A1-4233-A6EC-88F42726F5A0}" dt="2026-02-02T22:32:58.762" v="376" actId="47"/>
        <pc:sldMkLst>
          <pc:docMk/>
          <pc:sldMk cId="2385283157" sldId="272"/>
        </pc:sldMkLst>
      </pc:sldChg>
      <pc:sldChg chg="modSp del mod">
        <pc:chgData name="Sile Coleman" userId="d84dedb0-3d75-4d78-a092-89d90a8f14ba" providerId="ADAL" clId="{677CF5E1-F7A1-4233-A6EC-88F42726F5A0}" dt="2026-02-02T22:33:01.088" v="377" actId="47"/>
        <pc:sldMkLst>
          <pc:docMk/>
          <pc:sldMk cId="206663308" sldId="273"/>
        </pc:sldMkLst>
        <pc:spChg chg="mod">
          <ac:chgData name="Sile Coleman" userId="d84dedb0-3d75-4d78-a092-89d90a8f14ba" providerId="ADAL" clId="{677CF5E1-F7A1-4233-A6EC-88F42726F5A0}" dt="2026-02-02T22:07:41.172" v="70" actId="20577"/>
          <ac:spMkLst>
            <pc:docMk/>
            <pc:sldMk cId="206663308" sldId="273"/>
            <ac:spMk id="2" creationId="{55F17A98-2D95-BC46-9454-232A18F99263}"/>
          </ac:spMkLst>
        </pc:spChg>
      </pc:sldChg>
      <pc:sldChg chg="del">
        <pc:chgData name="Sile Coleman" userId="d84dedb0-3d75-4d78-a092-89d90a8f14ba" providerId="ADAL" clId="{677CF5E1-F7A1-4233-A6EC-88F42726F5A0}" dt="2026-02-02T22:54:54.841" v="535" actId="47"/>
        <pc:sldMkLst>
          <pc:docMk/>
          <pc:sldMk cId="3906425660" sldId="275"/>
        </pc:sldMkLst>
      </pc:sldChg>
      <pc:sldChg chg="del">
        <pc:chgData name="Sile Coleman" userId="d84dedb0-3d75-4d78-a092-89d90a8f14ba" providerId="ADAL" clId="{677CF5E1-F7A1-4233-A6EC-88F42726F5A0}" dt="2026-02-02T22:54:57.117" v="536" actId="47"/>
        <pc:sldMkLst>
          <pc:docMk/>
          <pc:sldMk cId="715796796" sldId="278"/>
        </pc:sldMkLst>
      </pc:sldChg>
      <pc:sldChg chg="addSp delSp modSp mod">
        <pc:chgData name="Sile Coleman" userId="d84dedb0-3d75-4d78-a092-89d90a8f14ba" providerId="ADAL" clId="{677CF5E1-F7A1-4233-A6EC-88F42726F5A0}" dt="2026-02-02T22:59:37.509" v="635" actId="14100"/>
        <pc:sldMkLst>
          <pc:docMk/>
          <pc:sldMk cId="2993616108" sldId="288"/>
        </pc:sldMkLst>
        <pc:spChg chg="mod">
          <ac:chgData name="Sile Coleman" userId="d84dedb0-3d75-4d78-a092-89d90a8f14ba" providerId="ADAL" clId="{677CF5E1-F7A1-4233-A6EC-88F42726F5A0}" dt="2026-02-02T22:33:27.596" v="388" actId="20577"/>
          <ac:spMkLst>
            <pc:docMk/>
            <pc:sldMk cId="2993616108" sldId="288"/>
            <ac:spMk id="9" creationId="{87439E73-E77B-800F-3D21-1CB64623DC67}"/>
          </ac:spMkLst>
        </pc:spChg>
        <pc:spChg chg="add mod">
          <ac:chgData name="Sile Coleman" userId="d84dedb0-3d75-4d78-a092-89d90a8f14ba" providerId="ADAL" clId="{677CF5E1-F7A1-4233-A6EC-88F42726F5A0}" dt="2026-02-02T22:24:14.471" v="355"/>
          <ac:spMkLst>
            <pc:docMk/>
            <pc:sldMk cId="2993616108" sldId="288"/>
            <ac:spMk id="16" creationId="{59448A94-5100-3B55-FFD7-94AB5F2179E6}"/>
          </ac:spMkLst>
        </pc:spChg>
        <pc:spChg chg="add mod">
          <ac:chgData name="Sile Coleman" userId="d84dedb0-3d75-4d78-a092-89d90a8f14ba" providerId="ADAL" clId="{677CF5E1-F7A1-4233-A6EC-88F42726F5A0}" dt="2026-02-02T22:24:14.471" v="355"/>
          <ac:spMkLst>
            <pc:docMk/>
            <pc:sldMk cId="2993616108" sldId="288"/>
            <ac:spMk id="17" creationId="{61F2A1C0-A528-1C01-D8E2-F693644BA754}"/>
          </ac:spMkLst>
        </pc:spChg>
        <pc:grpChg chg="add del mod">
          <ac:chgData name="Sile Coleman" userId="d84dedb0-3d75-4d78-a092-89d90a8f14ba" providerId="ADAL" clId="{677CF5E1-F7A1-4233-A6EC-88F42726F5A0}" dt="2026-02-02T22:24:36.573" v="362" actId="478"/>
          <ac:grpSpMkLst>
            <pc:docMk/>
            <pc:sldMk cId="2993616108" sldId="288"/>
            <ac:grpSpMk id="15" creationId="{061B1F7C-66BB-0B81-86DE-68C1FF3BE0D1}"/>
          </ac:grpSpMkLst>
        </pc:grpChg>
        <pc:graphicFrameChg chg="add mod modGraphic">
          <ac:chgData name="Sile Coleman" userId="d84dedb0-3d75-4d78-a092-89d90a8f14ba" providerId="ADAL" clId="{677CF5E1-F7A1-4233-A6EC-88F42726F5A0}" dt="2026-02-02T22:59:37.509" v="635" actId="14100"/>
          <ac:graphicFrameMkLst>
            <pc:docMk/>
            <pc:sldMk cId="2993616108" sldId="288"/>
            <ac:graphicFrameMk id="10" creationId="{E909E586-5F78-345E-6C02-FB3D907B1AF9}"/>
          </ac:graphicFrameMkLst>
        </pc:graphicFrameChg>
        <pc:picChg chg="add mod modCrop">
          <ac:chgData name="Sile Coleman" userId="d84dedb0-3d75-4d78-a092-89d90a8f14ba" providerId="ADAL" clId="{677CF5E1-F7A1-4233-A6EC-88F42726F5A0}" dt="2026-02-02T22:25:05.350" v="371" actId="1038"/>
          <ac:picMkLst>
            <pc:docMk/>
            <pc:sldMk cId="2993616108" sldId="288"/>
            <ac:picMk id="12" creationId="{56942BA3-620D-8F2A-5FE6-05146DB25DDA}"/>
          </ac:picMkLst>
        </pc:picChg>
        <pc:picChg chg="add mod modCrop">
          <ac:chgData name="Sile Coleman" userId="d84dedb0-3d75-4d78-a092-89d90a8f14ba" providerId="ADAL" clId="{677CF5E1-F7A1-4233-A6EC-88F42726F5A0}" dt="2026-02-02T22:25:00.557" v="367" actId="1035"/>
          <ac:picMkLst>
            <pc:docMk/>
            <pc:sldMk cId="2993616108" sldId="288"/>
            <ac:picMk id="13" creationId="{745301A4-FF12-41B3-4FFB-896FC9AE88DD}"/>
          </ac:picMkLst>
        </pc:picChg>
        <pc:picChg chg="add del mod">
          <ac:chgData name="Sile Coleman" userId="d84dedb0-3d75-4d78-a092-89d90a8f14ba" providerId="ADAL" clId="{677CF5E1-F7A1-4233-A6EC-88F42726F5A0}" dt="2026-02-02T22:59:34.562" v="634" actId="478"/>
          <ac:picMkLst>
            <pc:docMk/>
            <pc:sldMk cId="2993616108" sldId="288"/>
            <ac:picMk id="19" creationId="{ECB8051C-AA05-81ED-1E29-9D9AB4EA5B4E}"/>
          </ac:picMkLst>
        </pc:picChg>
      </pc:sldChg>
      <pc:sldChg chg="addSp delSp modSp new mod">
        <pc:chgData name="Sile Coleman" userId="d84dedb0-3d75-4d78-a092-89d90a8f14ba" providerId="ADAL" clId="{677CF5E1-F7A1-4233-A6EC-88F42726F5A0}" dt="2026-02-02T23:01:05.856" v="648" actId="1076"/>
        <pc:sldMkLst>
          <pc:docMk/>
          <pc:sldMk cId="3631120894" sldId="289"/>
        </pc:sldMkLst>
        <pc:spChg chg="del">
          <ac:chgData name="Sile Coleman" userId="d84dedb0-3d75-4d78-a092-89d90a8f14ba" providerId="ADAL" clId="{677CF5E1-F7A1-4233-A6EC-88F42726F5A0}" dt="2026-02-02T22:48:51.357" v="459" actId="478"/>
          <ac:spMkLst>
            <pc:docMk/>
            <pc:sldMk cId="3631120894" sldId="289"/>
            <ac:spMk id="2" creationId="{E9419A9E-52AE-16FA-BA9C-D4CC047F35D3}"/>
          </ac:spMkLst>
        </pc:spChg>
        <pc:picChg chg="add mod modCrop">
          <ac:chgData name="Sile Coleman" userId="d84dedb0-3d75-4d78-a092-89d90a8f14ba" providerId="ADAL" clId="{677CF5E1-F7A1-4233-A6EC-88F42726F5A0}" dt="2026-02-02T22:48:45.325" v="457" actId="1076"/>
          <ac:picMkLst>
            <pc:docMk/>
            <pc:sldMk cId="3631120894" sldId="289"/>
            <ac:picMk id="4" creationId="{E58DF4D5-00DE-093D-83FC-5D7BA8353113}"/>
          </ac:picMkLst>
        </pc:picChg>
        <pc:picChg chg="add mod modCrop">
          <ac:chgData name="Sile Coleman" userId="d84dedb0-3d75-4d78-a092-89d90a8f14ba" providerId="ADAL" clId="{677CF5E1-F7A1-4233-A6EC-88F42726F5A0}" dt="2026-02-02T22:48:47.860" v="458" actId="1076"/>
          <ac:picMkLst>
            <pc:docMk/>
            <pc:sldMk cId="3631120894" sldId="289"/>
            <ac:picMk id="6" creationId="{962482EE-A1A4-5C60-AA91-210D4ACB4FA0}"/>
          </ac:picMkLst>
        </pc:picChg>
        <pc:picChg chg="add mod modCrop">
          <ac:chgData name="Sile Coleman" userId="d84dedb0-3d75-4d78-a092-89d90a8f14ba" providerId="ADAL" clId="{677CF5E1-F7A1-4233-A6EC-88F42726F5A0}" dt="2026-02-02T23:00:56.736" v="645" actId="1076"/>
          <ac:picMkLst>
            <pc:docMk/>
            <pc:sldMk cId="3631120894" sldId="289"/>
            <ac:picMk id="8" creationId="{08A4E57C-C3A8-EE89-5525-2D8D40F082FA}"/>
          </ac:picMkLst>
        </pc:picChg>
        <pc:picChg chg="add mod">
          <ac:chgData name="Sile Coleman" userId="d84dedb0-3d75-4d78-a092-89d90a8f14ba" providerId="ADAL" clId="{677CF5E1-F7A1-4233-A6EC-88F42726F5A0}" dt="2026-02-02T23:01:05.856" v="648" actId="1076"/>
          <ac:picMkLst>
            <pc:docMk/>
            <pc:sldMk cId="3631120894" sldId="289"/>
            <ac:picMk id="10" creationId="{914CC263-33A6-EFE5-582C-B498D70AD3D0}"/>
          </ac:picMkLst>
        </pc:picChg>
        <pc:picChg chg="add mod modCrop">
          <ac:chgData name="Sile Coleman" userId="d84dedb0-3d75-4d78-a092-89d90a8f14ba" providerId="ADAL" clId="{677CF5E1-F7A1-4233-A6EC-88F42726F5A0}" dt="2026-02-02T23:00:43.079" v="637" actId="1076"/>
          <ac:picMkLst>
            <pc:docMk/>
            <pc:sldMk cId="3631120894" sldId="289"/>
            <ac:picMk id="12" creationId="{90A831B6-74F6-B734-99A0-FE5F92D3F9C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539355-3B41-4404-BE15-57F6BF0363AB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75CFBE5-BEEF-433A-81B9-96B817F4D447}">
      <dgm:prSet/>
      <dgm:spPr/>
      <dgm:t>
        <a:bodyPr/>
        <a:lstStyle/>
        <a:p>
          <a:r>
            <a:rPr lang="en-IE" dirty="0">
              <a:solidFill>
                <a:schemeClr val="accent1"/>
              </a:solidFill>
            </a:rPr>
            <a:t>Citywest</a:t>
          </a:r>
          <a:endParaRPr lang="en-US" dirty="0">
            <a:solidFill>
              <a:schemeClr val="accent1"/>
            </a:solidFill>
          </a:endParaRPr>
        </a:p>
      </dgm:t>
    </dgm:pt>
    <dgm:pt modelId="{6CE2CFB8-A39D-4A79-8918-7B417B9A8238}" type="parTrans" cxnId="{54B52529-0C2B-4C03-BB95-40392D3241B0}">
      <dgm:prSet/>
      <dgm:spPr/>
      <dgm:t>
        <a:bodyPr/>
        <a:lstStyle/>
        <a:p>
          <a:endParaRPr lang="en-US"/>
        </a:p>
      </dgm:t>
    </dgm:pt>
    <dgm:pt modelId="{F69BB65F-5274-41DB-A9FA-A488B9AC5088}" type="sibTrans" cxnId="{54B52529-0C2B-4C03-BB95-40392D3241B0}">
      <dgm:prSet/>
      <dgm:spPr/>
      <dgm:t>
        <a:bodyPr/>
        <a:lstStyle/>
        <a:p>
          <a:endParaRPr lang="en-US"/>
        </a:p>
      </dgm:t>
    </dgm:pt>
    <dgm:pt modelId="{BBAE1358-268A-486D-93E7-A3B124DBD0AD}">
      <dgm:prSet/>
      <dgm:spPr/>
      <dgm:t>
        <a:bodyPr/>
        <a:lstStyle/>
        <a:p>
          <a:r>
            <a:rPr lang="en-IE">
              <a:solidFill>
                <a:schemeClr val="accent1"/>
              </a:solidFill>
            </a:rPr>
            <a:t>Adamstown</a:t>
          </a:r>
          <a:endParaRPr lang="en-US">
            <a:solidFill>
              <a:schemeClr val="accent1"/>
            </a:solidFill>
          </a:endParaRPr>
        </a:p>
      </dgm:t>
    </dgm:pt>
    <dgm:pt modelId="{32FD32CA-1A69-48C9-B65B-962A831DE232}" type="parTrans" cxnId="{4F42627C-A4EB-4625-AC81-7995D6015E34}">
      <dgm:prSet/>
      <dgm:spPr/>
      <dgm:t>
        <a:bodyPr/>
        <a:lstStyle/>
        <a:p>
          <a:endParaRPr lang="en-US"/>
        </a:p>
      </dgm:t>
    </dgm:pt>
    <dgm:pt modelId="{6F409B0A-9718-4037-A19D-79DF7EE2E722}" type="sibTrans" cxnId="{4F42627C-A4EB-4625-AC81-7995D6015E34}">
      <dgm:prSet/>
      <dgm:spPr/>
      <dgm:t>
        <a:bodyPr/>
        <a:lstStyle/>
        <a:p>
          <a:endParaRPr lang="en-US"/>
        </a:p>
      </dgm:t>
    </dgm:pt>
    <dgm:pt modelId="{F979E29E-599E-4B06-965A-E5577FC75540}">
      <dgm:prSet/>
      <dgm:spPr/>
      <dgm:t>
        <a:bodyPr/>
        <a:lstStyle/>
        <a:p>
          <a:r>
            <a:rPr lang="en-IE">
              <a:solidFill>
                <a:schemeClr val="accent1"/>
              </a:solidFill>
            </a:rPr>
            <a:t>Rathcoole</a:t>
          </a:r>
          <a:endParaRPr lang="en-US">
            <a:solidFill>
              <a:schemeClr val="accent1"/>
            </a:solidFill>
          </a:endParaRPr>
        </a:p>
      </dgm:t>
    </dgm:pt>
    <dgm:pt modelId="{CD634F29-1D63-450F-B542-93FF8D17D9D5}" type="parTrans" cxnId="{9FD001D0-7632-41D9-913E-7CFFBE665408}">
      <dgm:prSet/>
      <dgm:spPr/>
      <dgm:t>
        <a:bodyPr/>
        <a:lstStyle/>
        <a:p>
          <a:endParaRPr lang="en-US"/>
        </a:p>
      </dgm:t>
    </dgm:pt>
    <dgm:pt modelId="{335B96B4-EB95-4E2A-9EF1-9A7A6EDEA1B8}" type="sibTrans" cxnId="{9FD001D0-7632-41D9-913E-7CFFBE665408}">
      <dgm:prSet/>
      <dgm:spPr/>
      <dgm:t>
        <a:bodyPr/>
        <a:lstStyle/>
        <a:p>
          <a:endParaRPr lang="en-US"/>
        </a:p>
      </dgm:t>
    </dgm:pt>
    <dgm:pt modelId="{D075AA25-EA57-40FE-88CE-D4257884FF0D}">
      <dgm:prSet/>
      <dgm:spPr/>
      <dgm:t>
        <a:bodyPr/>
        <a:lstStyle/>
        <a:p>
          <a:r>
            <a:rPr lang="en-IE">
              <a:solidFill>
                <a:schemeClr val="accent1"/>
              </a:solidFill>
            </a:rPr>
            <a:t>Clondalkin – Refurbishment</a:t>
          </a:r>
          <a:endParaRPr lang="en-US">
            <a:solidFill>
              <a:schemeClr val="accent1"/>
            </a:solidFill>
          </a:endParaRPr>
        </a:p>
      </dgm:t>
    </dgm:pt>
    <dgm:pt modelId="{AAE204E0-92E1-4E1D-8058-5A59E8AA1A99}" type="parTrans" cxnId="{EA36A719-70A7-4988-93D1-A78A9FCA7B09}">
      <dgm:prSet/>
      <dgm:spPr/>
      <dgm:t>
        <a:bodyPr/>
        <a:lstStyle/>
        <a:p>
          <a:endParaRPr lang="en-US"/>
        </a:p>
      </dgm:t>
    </dgm:pt>
    <dgm:pt modelId="{75DFB582-8409-4C1E-8E9F-F975DFF53B3E}" type="sibTrans" cxnId="{EA36A719-70A7-4988-93D1-A78A9FCA7B09}">
      <dgm:prSet/>
      <dgm:spPr/>
      <dgm:t>
        <a:bodyPr/>
        <a:lstStyle/>
        <a:p>
          <a:endParaRPr lang="en-US"/>
        </a:p>
      </dgm:t>
    </dgm:pt>
    <dgm:pt modelId="{C8B7E344-F45A-4789-8851-0F46E6C9713F}">
      <dgm:prSet/>
      <dgm:spPr/>
      <dgm:t>
        <a:bodyPr/>
        <a:lstStyle/>
        <a:p>
          <a:r>
            <a:rPr lang="en-IE">
              <a:solidFill>
                <a:schemeClr val="accent1"/>
              </a:solidFill>
            </a:rPr>
            <a:t>What’s Next?</a:t>
          </a:r>
          <a:endParaRPr lang="en-US">
            <a:solidFill>
              <a:schemeClr val="accent1"/>
            </a:solidFill>
          </a:endParaRPr>
        </a:p>
      </dgm:t>
    </dgm:pt>
    <dgm:pt modelId="{F6FC502C-4983-49C5-AC7E-F76AD16EDDEF}" type="parTrans" cxnId="{2F4664EA-E750-4DF5-B14C-0D2B18FA5B6C}">
      <dgm:prSet/>
      <dgm:spPr/>
      <dgm:t>
        <a:bodyPr/>
        <a:lstStyle/>
        <a:p>
          <a:endParaRPr lang="en-US"/>
        </a:p>
      </dgm:t>
    </dgm:pt>
    <dgm:pt modelId="{61F68DCC-3806-4111-A458-AF7128B922A0}" type="sibTrans" cxnId="{2F4664EA-E750-4DF5-B14C-0D2B18FA5B6C}">
      <dgm:prSet/>
      <dgm:spPr/>
      <dgm:t>
        <a:bodyPr/>
        <a:lstStyle/>
        <a:p>
          <a:endParaRPr lang="en-US"/>
        </a:p>
      </dgm:t>
    </dgm:pt>
    <dgm:pt modelId="{56F97E96-3C3B-4236-9724-95BB3B6D6C80}">
      <dgm:prSet/>
      <dgm:spPr/>
      <dgm:t>
        <a:bodyPr/>
        <a:lstStyle/>
        <a:p>
          <a:r>
            <a:rPr lang="en-IE" dirty="0" err="1">
              <a:solidFill>
                <a:schemeClr val="accent1"/>
              </a:solidFill>
            </a:rPr>
            <a:t>Ballyroan</a:t>
          </a:r>
          <a:r>
            <a:rPr lang="en-IE">
              <a:solidFill>
                <a:schemeClr val="accent1"/>
              </a:solidFill>
            </a:rPr>
            <a:t> Library Refit</a:t>
          </a:r>
          <a:endParaRPr lang="en-US">
            <a:solidFill>
              <a:schemeClr val="accent1"/>
            </a:solidFill>
          </a:endParaRPr>
        </a:p>
      </dgm:t>
    </dgm:pt>
    <dgm:pt modelId="{63C5E76C-273A-4497-A074-087F99C8B134}" type="parTrans" cxnId="{751972C5-0FC1-486C-8C1D-3097059CEE1A}">
      <dgm:prSet/>
      <dgm:spPr/>
      <dgm:t>
        <a:bodyPr/>
        <a:lstStyle/>
        <a:p>
          <a:endParaRPr lang="en-US"/>
        </a:p>
      </dgm:t>
    </dgm:pt>
    <dgm:pt modelId="{55EB6F77-F394-4D87-BAF2-78EDEEEEF140}" type="sibTrans" cxnId="{751972C5-0FC1-486C-8C1D-3097059CEE1A}">
      <dgm:prSet/>
      <dgm:spPr/>
      <dgm:t>
        <a:bodyPr/>
        <a:lstStyle/>
        <a:p>
          <a:endParaRPr lang="en-US"/>
        </a:p>
      </dgm:t>
    </dgm:pt>
    <dgm:pt modelId="{C742AAFE-8822-413C-AF87-0B9802E0412E}" type="pres">
      <dgm:prSet presAssocID="{91539355-3B41-4404-BE15-57F6BF0363AB}" presName="diagram" presStyleCnt="0">
        <dgm:presLayoutVars>
          <dgm:dir/>
          <dgm:resizeHandles val="exact"/>
        </dgm:presLayoutVars>
      </dgm:prSet>
      <dgm:spPr/>
    </dgm:pt>
    <dgm:pt modelId="{47C1B974-EAA8-4C56-A9DC-CEEE6E573679}" type="pres">
      <dgm:prSet presAssocID="{875CFBE5-BEEF-433A-81B9-96B817F4D447}" presName="node" presStyleLbl="node1" presStyleIdx="0" presStyleCnt="6">
        <dgm:presLayoutVars>
          <dgm:bulletEnabled val="1"/>
        </dgm:presLayoutVars>
      </dgm:prSet>
      <dgm:spPr/>
    </dgm:pt>
    <dgm:pt modelId="{553D43FD-5684-49BF-9914-51C15B70DBF1}" type="pres">
      <dgm:prSet presAssocID="{F69BB65F-5274-41DB-A9FA-A488B9AC5088}" presName="sibTrans" presStyleCnt="0"/>
      <dgm:spPr/>
    </dgm:pt>
    <dgm:pt modelId="{9DB6593D-7941-4E45-9383-2ACC97BA9610}" type="pres">
      <dgm:prSet presAssocID="{BBAE1358-268A-486D-93E7-A3B124DBD0AD}" presName="node" presStyleLbl="node1" presStyleIdx="1" presStyleCnt="6">
        <dgm:presLayoutVars>
          <dgm:bulletEnabled val="1"/>
        </dgm:presLayoutVars>
      </dgm:prSet>
      <dgm:spPr/>
    </dgm:pt>
    <dgm:pt modelId="{1217FA05-869C-4B4F-9EA5-3DC8CE873264}" type="pres">
      <dgm:prSet presAssocID="{6F409B0A-9718-4037-A19D-79DF7EE2E722}" presName="sibTrans" presStyleCnt="0"/>
      <dgm:spPr/>
    </dgm:pt>
    <dgm:pt modelId="{7CCADA77-A9BF-47DC-BB05-75BB0A85CFDB}" type="pres">
      <dgm:prSet presAssocID="{F979E29E-599E-4B06-965A-E5577FC75540}" presName="node" presStyleLbl="node1" presStyleIdx="2" presStyleCnt="6">
        <dgm:presLayoutVars>
          <dgm:bulletEnabled val="1"/>
        </dgm:presLayoutVars>
      </dgm:prSet>
      <dgm:spPr/>
    </dgm:pt>
    <dgm:pt modelId="{2C557E2A-DD0A-4814-91A8-85382637A486}" type="pres">
      <dgm:prSet presAssocID="{335B96B4-EB95-4E2A-9EF1-9A7A6EDEA1B8}" presName="sibTrans" presStyleCnt="0"/>
      <dgm:spPr/>
    </dgm:pt>
    <dgm:pt modelId="{54C204E5-A0C0-48BD-8BD2-3EA48CE9C90B}" type="pres">
      <dgm:prSet presAssocID="{D075AA25-EA57-40FE-88CE-D4257884FF0D}" presName="node" presStyleLbl="node1" presStyleIdx="3" presStyleCnt="6">
        <dgm:presLayoutVars>
          <dgm:bulletEnabled val="1"/>
        </dgm:presLayoutVars>
      </dgm:prSet>
      <dgm:spPr/>
    </dgm:pt>
    <dgm:pt modelId="{9788EFEF-45BF-46B9-AE70-EFD10F918485}" type="pres">
      <dgm:prSet presAssocID="{75DFB582-8409-4C1E-8E9F-F975DFF53B3E}" presName="sibTrans" presStyleCnt="0"/>
      <dgm:spPr/>
    </dgm:pt>
    <dgm:pt modelId="{7B0E69C1-E523-445F-8F04-9CD74BC9B18C}" type="pres">
      <dgm:prSet presAssocID="{C8B7E344-F45A-4789-8851-0F46E6C9713F}" presName="node" presStyleLbl="node1" presStyleIdx="4" presStyleCnt="6" custLinFactX="10239" custLinFactNeighborX="100000" custLinFactNeighborY="-87">
        <dgm:presLayoutVars>
          <dgm:bulletEnabled val="1"/>
        </dgm:presLayoutVars>
      </dgm:prSet>
      <dgm:spPr/>
    </dgm:pt>
    <dgm:pt modelId="{1B9BAD11-E06B-49F7-8038-3D9EDDF81D2B}" type="pres">
      <dgm:prSet presAssocID="{61F68DCC-3806-4111-A458-AF7128B922A0}" presName="sibTrans" presStyleCnt="0"/>
      <dgm:spPr/>
    </dgm:pt>
    <dgm:pt modelId="{EF6D88E3-DBA3-41F8-8A44-ED027F4D42FE}" type="pres">
      <dgm:prSet presAssocID="{56F97E96-3C3B-4236-9724-95BB3B6D6C80}" presName="node" presStyleLbl="node1" presStyleIdx="5" presStyleCnt="6" custLinFactX="-10000" custLinFactNeighborX="-100000" custLinFactNeighborY="-87">
        <dgm:presLayoutVars>
          <dgm:bulletEnabled val="1"/>
        </dgm:presLayoutVars>
      </dgm:prSet>
      <dgm:spPr/>
    </dgm:pt>
  </dgm:ptLst>
  <dgm:cxnLst>
    <dgm:cxn modelId="{6DBED805-7A24-4596-84D2-300E3250CDFF}" type="presOf" srcId="{C8B7E344-F45A-4789-8851-0F46E6C9713F}" destId="{7B0E69C1-E523-445F-8F04-9CD74BC9B18C}" srcOrd="0" destOrd="0" presId="urn:microsoft.com/office/officeart/2005/8/layout/default"/>
    <dgm:cxn modelId="{881F7E17-B7CA-443B-BDF9-A2B786E83B4A}" type="presOf" srcId="{D075AA25-EA57-40FE-88CE-D4257884FF0D}" destId="{54C204E5-A0C0-48BD-8BD2-3EA48CE9C90B}" srcOrd="0" destOrd="0" presId="urn:microsoft.com/office/officeart/2005/8/layout/default"/>
    <dgm:cxn modelId="{EA36A719-70A7-4988-93D1-A78A9FCA7B09}" srcId="{91539355-3B41-4404-BE15-57F6BF0363AB}" destId="{D075AA25-EA57-40FE-88CE-D4257884FF0D}" srcOrd="3" destOrd="0" parTransId="{AAE204E0-92E1-4E1D-8058-5A59E8AA1A99}" sibTransId="{75DFB582-8409-4C1E-8E9F-F975DFF53B3E}"/>
    <dgm:cxn modelId="{54B52529-0C2B-4C03-BB95-40392D3241B0}" srcId="{91539355-3B41-4404-BE15-57F6BF0363AB}" destId="{875CFBE5-BEEF-433A-81B9-96B817F4D447}" srcOrd="0" destOrd="0" parTransId="{6CE2CFB8-A39D-4A79-8918-7B417B9A8238}" sibTransId="{F69BB65F-5274-41DB-A9FA-A488B9AC5088}"/>
    <dgm:cxn modelId="{D4BE845D-5494-4009-9C79-186CEC0A8E0D}" type="presOf" srcId="{875CFBE5-BEEF-433A-81B9-96B817F4D447}" destId="{47C1B974-EAA8-4C56-A9DC-CEEE6E573679}" srcOrd="0" destOrd="0" presId="urn:microsoft.com/office/officeart/2005/8/layout/default"/>
    <dgm:cxn modelId="{69FE075F-FA44-401E-B288-F8B34B50ACF6}" type="presOf" srcId="{F979E29E-599E-4B06-965A-E5577FC75540}" destId="{7CCADA77-A9BF-47DC-BB05-75BB0A85CFDB}" srcOrd="0" destOrd="0" presId="urn:microsoft.com/office/officeart/2005/8/layout/default"/>
    <dgm:cxn modelId="{D626F66B-58F0-4BFB-A080-981320DDB219}" type="presOf" srcId="{91539355-3B41-4404-BE15-57F6BF0363AB}" destId="{C742AAFE-8822-413C-AF87-0B9802E0412E}" srcOrd="0" destOrd="0" presId="urn:microsoft.com/office/officeart/2005/8/layout/default"/>
    <dgm:cxn modelId="{FC26EA6D-5129-473C-A63E-270F016B2C73}" type="presOf" srcId="{BBAE1358-268A-486D-93E7-A3B124DBD0AD}" destId="{9DB6593D-7941-4E45-9383-2ACC97BA9610}" srcOrd="0" destOrd="0" presId="urn:microsoft.com/office/officeart/2005/8/layout/default"/>
    <dgm:cxn modelId="{4F42627C-A4EB-4625-AC81-7995D6015E34}" srcId="{91539355-3B41-4404-BE15-57F6BF0363AB}" destId="{BBAE1358-268A-486D-93E7-A3B124DBD0AD}" srcOrd="1" destOrd="0" parTransId="{32FD32CA-1A69-48C9-B65B-962A831DE232}" sibTransId="{6F409B0A-9718-4037-A19D-79DF7EE2E722}"/>
    <dgm:cxn modelId="{4AA7B08A-AF12-4536-9235-579766470EE3}" type="presOf" srcId="{56F97E96-3C3B-4236-9724-95BB3B6D6C80}" destId="{EF6D88E3-DBA3-41F8-8A44-ED027F4D42FE}" srcOrd="0" destOrd="0" presId="urn:microsoft.com/office/officeart/2005/8/layout/default"/>
    <dgm:cxn modelId="{751972C5-0FC1-486C-8C1D-3097059CEE1A}" srcId="{91539355-3B41-4404-BE15-57F6BF0363AB}" destId="{56F97E96-3C3B-4236-9724-95BB3B6D6C80}" srcOrd="5" destOrd="0" parTransId="{63C5E76C-273A-4497-A074-087F99C8B134}" sibTransId="{55EB6F77-F394-4D87-BAF2-78EDEEEEF140}"/>
    <dgm:cxn modelId="{9FD001D0-7632-41D9-913E-7CFFBE665408}" srcId="{91539355-3B41-4404-BE15-57F6BF0363AB}" destId="{F979E29E-599E-4B06-965A-E5577FC75540}" srcOrd="2" destOrd="0" parTransId="{CD634F29-1D63-450F-B542-93FF8D17D9D5}" sibTransId="{335B96B4-EB95-4E2A-9EF1-9A7A6EDEA1B8}"/>
    <dgm:cxn modelId="{2F4664EA-E750-4DF5-B14C-0D2B18FA5B6C}" srcId="{91539355-3B41-4404-BE15-57F6BF0363AB}" destId="{C8B7E344-F45A-4789-8851-0F46E6C9713F}" srcOrd="4" destOrd="0" parTransId="{F6FC502C-4983-49C5-AC7E-F76AD16EDDEF}" sibTransId="{61F68DCC-3806-4111-A458-AF7128B922A0}"/>
    <dgm:cxn modelId="{C66B87D7-3752-450C-BAB3-869E80924B47}" type="presParOf" srcId="{C742AAFE-8822-413C-AF87-0B9802E0412E}" destId="{47C1B974-EAA8-4C56-A9DC-CEEE6E573679}" srcOrd="0" destOrd="0" presId="urn:microsoft.com/office/officeart/2005/8/layout/default"/>
    <dgm:cxn modelId="{26736A51-6FFC-4749-9129-1E20D81018F8}" type="presParOf" srcId="{C742AAFE-8822-413C-AF87-0B9802E0412E}" destId="{553D43FD-5684-49BF-9914-51C15B70DBF1}" srcOrd="1" destOrd="0" presId="urn:microsoft.com/office/officeart/2005/8/layout/default"/>
    <dgm:cxn modelId="{3A8AFBF5-64C6-4BC4-A379-913E7CB7E764}" type="presParOf" srcId="{C742AAFE-8822-413C-AF87-0B9802E0412E}" destId="{9DB6593D-7941-4E45-9383-2ACC97BA9610}" srcOrd="2" destOrd="0" presId="urn:microsoft.com/office/officeart/2005/8/layout/default"/>
    <dgm:cxn modelId="{2C2B7F2C-9299-4318-A520-4936908FEB5F}" type="presParOf" srcId="{C742AAFE-8822-413C-AF87-0B9802E0412E}" destId="{1217FA05-869C-4B4F-9EA5-3DC8CE873264}" srcOrd="3" destOrd="0" presId="urn:microsoft.com/office/officeart/2005/8/layout/default"/>
    <dgm:cxn modelId="{FDFB9789-3487-4BBE-9B0B-8CBAD0B00E53}" type="presParOf" srcId="{C742AAFE-8822-413C-AF87-0B9802E0412E}" destId="{7CCADA77-A9BF-47DC-BB05-75BB0A85CFDB}" srcOrd="4" destOrd="0" presId="urn:microsoft.com/office/officeart/2005/8/layout/default"/>
    <dgm:cxn modelId="{5F89DF64-BA1F-4A2A-BE2A-5C9FC2D28BEA}" type="presParOf" srcId="{C742AAFE-8822-413C-AF87-0B9802E0412E}" destId="{2C557E2A-DD0A-4814-91A8-85382637A486}" srcOrd="5" destOrd="0" presId="urn:microsoft.com/office/officeart/2005/8/layout/default"/>
    <dgm:cxn modelId="{0F56A0B5-B6DC-4087-8A6E-B37F87897B4E}" type="presParOf" srcId="{C742AAFE-8822-413C-AF87-0B9802E0412E}" destId="{54C204E5-A0C0-48BD-8BD2-3EA48CE9C90B}" srcOrd="6" destOrd="0" presId="urn:microsoft.com/office/officeart/2005/8/layout/default"/>
    <dgm:cxn modelId="{3FA4A104-7E9F-4035-8D82-04D8DBF32926}" type="presParOf" srcId="{C742AAFE-8822-413C-AF87-0B9802E0412E}" destId="{9788EFEF-45BF-46B9-AE70-EFD10F918485}" srcOrd="7" destOrd="0" presId="urn:microsoft.com/office/officeart/2005/8/layout/default"/>
    <dgm:cxn modelId="{85B567E9-633A-4B22-B807-D2A5B91F52B9}" type="presParOf" srcId="{C742AAFE-8822-413C-AF87-0B9802E0412E}" destId="{7B0E69C1-E523-445F-8F04-9CD74BC9B18C}" srcOrd="8" destOrd="0" presId="urn:microsoft.com/office/officeart/2005/8/layout/default"/>
    <dgm:cxn modelId="{A5A03B59-4F68-4F90-B274-FE44FE89DBEC}" type="presParOf" srcId="{C742AAFE-8822-413C-AF87-0B9802E0412E}" destId="{1B9BAD11-E06B-49F7-8038-3D9EDDF81D2B}" srcOrd="9" destOrd="0" presId="urn:microsoft.com/office/officeart/2005/8/layout/default"/>
    <dgm:cxn modelId="{669ADFC3-70A8-414E-91A2-F990AE898E56}" type="presParOf" srcId="{C742AAFE-8822-413C-AF87-0B9802E0412E}" destId="{EF6D88E3-DBA3-41F8-8A44-ED027F4D42F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51A109-8F45-4C92-A664-698F221C3CC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7021B3A8-5045-4140-B751-A87A0981660C}">
      <dgm:prSet phldrT="[Text]" phldr="0"/>
      <dgm:spPr/>
      <dgm:t>
        <a:bodyPr/>
        <a:lstStyle/>
        <a:p>
          <a:r>
            <a:rPr lang="en-GB"/>
            <a:t>July 2025 Construction commenced</a:t>
          </a:r>
          <a:endParaRPr lang="en-IE"/>
        </a:p>
      </dgm:t>
    </dgm:pt>
    <dgm:pt modelId="{B0E9B365-CF44-49C4-81E5-A47A4165BD9C}" type="parTrans" cxnId="{E88D7F51-88F3-45F0-8F35-067F6D685AE9}">
      <dgm:prSet/>
      <dgm:spPr/>
      <dgm:t>
        <a:bodyPr/>
        <a:lstStyle/>
        <a:p>
          <a:endParaRPr lang="en-IE"/>
        </a:p>
      </dgm:t>
    </dgm:pt>
    <dgm:pt modelId="{551FC2C0-BFA2-45AB-B6B2-040A8EED3882}" type="sibTrans" cxnId="{E88D7F51-88F3-45F0-8F35-067F6D685AE9}">
      <dgm:prSet/>
      <dgm:spPr/>
      <dgm:t>
        <a:bodyPr/>
        <a:lstStyle/>
        <a:p>
          <a:endParaRPr lang="en-IE"/>
        </a:p>
      </dgm:t>
    </dgm:pt>
    <dgm:pt modelId="{3F008871-1AAD-421E-8ABA-83C353014F78}">
      <dgm:prSet phldrT="[Text]" phldr="0"/>
      <dgm:spPr/>
      <dgm:t>
        <a:bodyPr/>
        <a:lstStyle/>
        <a:p>
          <a:r>
            <a:rPr lang="en-GB"/>
            <a:t>May 2026</a:t>
          </a:r>
        </a:p>
        <a:p>
          <a:r>
            <a:rPr lang="en-IE"/>
            <a:t>Estimated completion</a:t>
          </a:r>
        </a:p>
      </dgm:t>
    </dgm:pt>
    <dgm:pt modelId="{A05B21A4-4755-4DE6-A9C7-6A16B813C91C}" type="parTrans" cxnId="{7CC94799-C730-402B-9E44-B44EC0C2D920}">
      <dgm:prSet/>
      <dgm:spPr/>
      <dgm:t>
        <a:bodyPr/>
        <a:lstStyle/>
        <a:p>
          <a:endParaRPr lang="en-IE"/>
        </a:p>
      </dgm:t>
    </dgm:pt>
    <dgm:pt modelId="{738EA68B-9437-485D-947F-9F2B705B2AE8}" type="sibTrans" cxnId="{7CC94799-C730-402B-9E44-B44EC0C2D920}">
      <dgm:prSet/>
      <dgm:spPr/>
      <dgm:t>
        <a:bodyPr/>
        <a:lstStyle/>
        <a:p>
          <a:endParaRPr lang="en-IE"/>
        </a:p>
      </dgm:t>
    </dgm:pt>
    <dgm:pt modelId="{7F9A8C1A-8CFD-4692-BC2A-95617E21E4E7}">
      <dgm:prSet phldrT="[Text]" phldr="0"/>
      <dgm:spPr/>
      <dgm:t>
        <a:bodyPr/>
        <a:lstStyle/>
        <a:p>
          <a:r>
            <a:rPr lang="en-GB" dirty="0"/>
            <a:t>Fit-out and move-in to follow </a:t>
          </a:r>
        </a:p>
        <a:p>
          <a:endParaRPr lang="en-IE" dirty="0"/>
        </a:p>
      </dgm:t>
    </dgm:pt>
    <dgm:pt modelId="{0E6FF1DE-BA93-45BD-B9D9-F28A1CF3B25F}" type="parTrans" cxnId="{5482E1E4-5ABF-428E-A9CC-CCD8D2788855}">
      <dgm:prSet/>
      <dgm:spPr/>
      <dgm:t>
        <a:bodyPr/>
        <a:lstStyle/>
        <a:p>
          <a:endParaRPr lang="en-IE"/>
        </a:p>
      </dgm:t>
    </dgm:pt>
    <dgm:pt modelId="{7F1F36FA-1DDD-4567-A9A2-560CBEAD26AD}" type="sibTrans" cxnId="{5482E1E4-5ABF-428E-A9CC-CCD8D2788855}">
      <dgm:prSet/>
      <dgm:spPr/>
      <dgm:t>
        <a:bodyPr/>
        <a:lstStyle/>
        <a:p>
          <a:endParaRPr lang="en-IE"/>
        </a:p>
      </dgm:t>
    </dgm:pt>
    <dgm:pt modelId="{71CF2EC6-2C6E-45F3-8351-3D834B8E7B82}" type="pres">
      <dgm:prSet presAssocID="{5E51A109-8F45-4C92-A664-698F221C3CC6}" presName="CompostProcess" presStyleCnt="0">
        <dgm:presLayoutVars>
          <dgm:dir/>
          <dgm:resizeHandles val="exact"/>
        </dgm:presLayoutVars>
      </dgm:prSet>
      <dgm:spPr/>
    </dgm:pt>
    <dgm:pt modelId="{C65B22CD-7516-4A15-ADFF-E69329D90742}" type="pres">
      <dgm:prSet presAssocID="{5E51A109-8F45-4C92-A664-698F221C3CC6}" presName="arrow" presStyleLbl="bgShp" presStyleIdx="0" presStyleCnt="1"/>
      <dgm:spPr/>
    </dgm:pt>
    <dgm:pt modelId="{2CA6F662-3FD2-4F6D-AFBE-3B9A391E4BC2}" type="pres">
      <dgm:prSet presAssocID="{5E51A109-8F45-4C92-A664-698F221C3CC6}" presName="linearProcess" presStyleCnt="0"/>
      <dgm:spPr/>
    </dgm:pt>
    <dgm:pt modelId="{680B1CC1-EAB8-4236-B502-917669FF3522}" type="pres">
      <dgm:prSet presAssocID="{7021B3A8-5045-4140-B751-A87A0981660C}" presName="textNode" presStyleLbl="node1" presStyleIdx="0" presStyleCnt="3">
        <dgm:presLayoutVars>
          <dgm:bulletEnabled val="1"/>
        </dgm:presLayoutVars>
      </dgm:prSet>
      <dgm:spPr/>
    </dgm:pt>
    <dgm:pt modelId="{771FE0CD-AAD3-49B8-88AE-61C7DDD9F7FD}" type="pres">
      <dgm:prSet presAssocID="{551FC2C0-BFA2-45AB-B6B2-040A8EED3882}" presName="sibTrans" presStyleCnt="0"/>
      <dgm:spPr/>
    </dgm:pt>
    <dgm:pt modelId="{DACD7560-7FA1-43D3-9EED-B18FCF6DFE4A}" type="pres">
      <dgm:prSet presAssocID="{3F008871-1AAD-421E-8ABA-83C353014F78}" presName="textNode" presStyleLbl="node1" presStyleIdx="1" presStyleCnt="3">
        <dgm:presLayoutVars>
          <dgm:bulletEnabled val="1"/>
        </dgm:presLayoutVars>
      </dgm:prSet>
      <dgm:spPr/>
    </dgm:pt>
    <dgm:pt modelId="{EE66C51C-139D-4D39-B747-50542533F6A7}" type="pres">
      <dgm:prSet presAssocID="{738EA68B-9437-485D-947F-9F2B705B2AE8}" presName="sibTrans" presStyleCnt="0"/>
      <dgm:spPr/>
    </dgm:pt>
    <dgm:pt modelId="{12B3EEAD-AACF-4B50-B1F5-8E0977C44A31}" type="pres">
      <dgm:prSet presAssocID="{7F9A8C1A-8CFD-4692-BC2A-95617E21E4E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E1ABD15-6546-45D1-A554-96232E4145DD}" type="presOf" srcId="{5E51A109-8F45-4C92-A664-698F221C3CC6}" destId="{71CF2EC6-2C6E-45F3-8351-3D834B8E7B82}" srcOrd="0" destOrd="0" presId="urn:microsoft.com/office/officeart/2005/8/layout/hProcess9"/>
    <dgm:cxn modelId="{CB42262E-52CC-4A39-B21D-73CB64DC10B5}" type="presOf" srcId="{7021B3A8-5045-4140-B751-A87A0981660C}" destId="{680B1CC1-EAB8-4236-B502-917669FF3522}" srcOrd="0" destOrd="0" presId="urn:microsoft.com/office/officeart/2005/8/layout/hProcess9"/>
    <dgm:cxn modelId="{E88D7F51-88F3-45F0-8F35-067F6D685AE9}" srcId="{5E51A109-8F45-4C92-A664-698F221C3CC6}" destId="{7021B3A8-5045-4140-B751-A87A0981660C}" srcOrd="0" destOrd="0" parTransId="{B0E9B365-CF44-49C4-81E5-A47A4165BD9C}" sibTransId="{551FC2C0-BFA2-45AB-B6B2-040A8EED3882}"/>
    <dgm:cxn modelId="{7CC94799-C730-402B-9E44-B44EC0C2D920}" srcId="{5E51A109-8F45-4C92-A664-698F221C3CC6}" destId="{3F008871-1AAD-421E-8ABA-83C353014F78}" srcOrd="1" destOrd="0" parTransId="{A05B21A4-4755-4DE6-A9C7-6A16B813C91C}" sibTransId="{738EA68B-9437-485D-947F-9F2B705B2AE8}"/>
    <dgm:cxn modelId="{460462B2-FEA0-4813-B4EE-41B061A0E9AE}" type="presOf" srcId="{7F9A8C1A-8CFD-4692-BC2A-95617E21E4E7}" destId="{12B3EEAD-AACF-4B50-B1F5-8E0977C44A31}" srcOrd="0" destOrd="0" presId="urn:microsoft.com/office/officeart/2005/8/layout/hProcess9"/>
    <dgm:cxn modelId="{FFCA2AD4-0C54-457E-BF77-F9636FF2FBB9}" type="presOf" srcId="{3F008871-1AAD-421E-8ABA-83C353014F78}" destId="{DACD7560-7FA1-43D3-9EED-B18FCF6DFE4A}" srcOrd="0" destOrd="0" presId="urn:microsoft.com/office/officeart/2005/8/layout/hProcess9"/>
    <dgm:cxn modelId="{5482E1E4-5ABF-428E-A9CC-CCD8D2788855}" srcId="{5E51A109-8F45-4C92-A664-698F221C3CC6}" destId="{7F9A8C1A-8CFD-4692-BC2A-95617E21E4E7}" srcOrd="2" destOrd="0" parTransId="{0E6FF1DE-BA93-45BD-B9D9-F28A1CF3B25F}" sibTransId="{7F1F36FA-1DDD-4567-A9A2-560CBEAD26AD}"/>
    <dgm:cxn modelId="{7C362CE7-09E9-42AF-9A8B-E2780F7154D5}" type="presParOf" srcId="{71CF2EC6-2C6E-45F3-8351-3D834B8E7B82}" destId="{C65B22CD-7516-4A15-ADFF-E69329D90742}" srcOrd="0" destOrd="0" presId="urn:microsoft.com/office/officeart/2005/8/layout/hProcess9"/>
    <dgm:cxn modelId="{234C48A0-B97F-4FC1-BE29-2D62854E4C1B}" type="presParOf" srcId="{71CF2EC6-2C6E-45F3-8351-3D834B8E7B82}" destId="{2CA6F662-3FD2-4F6D-AFBE-3B9A391E4BC2}" srcOrd="1" destOrd="0" presId="urn:microsoft.com/office/officeart/2005/8/layout/hProcess9"/>
    <dgm:cxn modelId="{9886A897-7AD8-46FE-8186-58401CA9778C}" type="presParOf" srcId="{2CA6F662-3FD2-4F6D-AFBE-3B9A391E4BC2}" destId="{680B1CC1-EAB8-4236-B502-917669FF3522}" srcOrd="0" destOrd="0" presId="urn:microsoft.com/office/officeart/2005/8/layout/hProcess9"/>
    <dgm:cxn modelId="{118A8542-8156-4397-B2C3-1CA197DD8B01}" type="presParOf" srcId="{2CA6F662-3FD2-4F6D-AFBE-3B9A391E4BC2}" destId="{771FE0CD-AAD3-49B8-88AE-61C7DDD9F7FD}" srcOrd="1" destOrd="0" presId="urn:microsoft.com/office/officeart/2005/8/layout/hProcess9"/>
    <dgm:cxn modelId="{6D2F4D2D-86A6-4916-B0F3-050577E10F36}" type="presParOf" srcId="{2CA6F662-3FD2-4F6D-AFBE-3B9A391E4BC2}" destId="{DACD7560-7FA1-43D3-9EED-B18FCF6DFE4A}" srcOrd="2" destOrd="0" presId="urn:microsoft.com/office/officeart/2005/8/layout/hProcess9"/>
    <dgm:cxn modelId="{9CE26997-D940-46DB-9055-24C6139181FB}" type="presParOf" srcId="{2CA6F662-3FD2-4F6D-AFBE-3B9A391E4BC2}" destId="{EE66C51C-139D-4D39-B747-50542533F6A7}" srcOrd="3" destOrd="0" presId="urn:microsoft.com/office/officeart/2005/8/layout/hProcess9"/>
    <dgm:cxn modelId="{B15432FF-274E-4778-98E4-0492E4EA9515}" type="presParOf" srcId="{2CA6F662-3FD2-4F6D-AFBE-3B9A391E4BC2}" destId="{12B3EEAD-AACF-4B50-B1F5-8E0977C44A3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DB945F-7C81-422C-966D-6931B167509D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EA9B5F8-2E40-45F2-80A4-8516C73BCAB2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Library being developed by Evara as part of the delivery of the SDZ</a:t>
          </a:r>
          <a:endParaRPr lang="en-US"/>
        </a:p>
      </dgm:t>
    </dgm:pt>
    <dgm:pt modelId="{19F6411C-A94F-4FC5-92CE-44C721DE6497}" type="parTrans" cxnId="{F7FFEB8A-C29F-41D8-92B4-F66D649A3673}">
      <dgm:prSet/>
      <dgm:spPr/>
      <dgm:t>
        <a:bodyPr/>
        <a:lstStyle/>
        <a:p>
          <a:endParaRPr lang="en-US"/>
        </a:p>
      </dgm:t>
    </dgm:pt>
    <dgm:pt modelId="{30EA5E64-E007-4CD2-BA51-4D96F1697373}" type="sibTrans" cxnId="{F7FFEB8A-C29F-41D8-92B4-F66D649A367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CFB01B1-512B-4229-8DA6-49E26358951B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Co-located with Enterprise Centre: provides us with an opportunity to develop a SDCC-owned landmark building in Adamstown. </a:t>
          </a:r>
          <a:endParaRPr lang="en-US"/>
        </a:p>
      </dgm:t>
    </dgm:pt>
    <dgm:pt modelId="{ABCF4805-BAE9-4300-9569-01C177270F4A}" type="parTrans" cxnId="{8137D9F6-B2CE-4ED6-A06A-E42E6167BCD1}">
      <dgm:prSet/>
      <dgm:spPr/>
      <dgm:t>
        <a:bodyPr/>
        <a:lstStyle/>
        <a:p>
          <a:endParaRPr lang="en-US"/>
        </a:p>
      </dgm:t>
    </dgm:pt>
    <dgm:pt modelId="{A191EF7F-49D2-4213-B863-CD351CB9FEB1}" type="sibTrans" cxnId="{8137D9F6-B2CE-4ED6-A06A-E42E6167BCD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FB3E733-E8F3-4A8F-85DA-3B13BB73F7A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Planning application lodged January 2026. Indicative date for commencement Q1 2027.</a:t>
          </a:r>
          <a:endParaRPr lang="en-IE" dirty="0"/>
        </a:p>
      </dgm:t>
    </dgm:pt>
    <dgm:pt modelId="{924BD499-21F2-42A8-8118-046E44E1B31B}" type="parTrans" cxnId="{91483D78-6601-4718-9403-F972A73387A0}">
      <dgm:prSet/>
      <dgm:spPr/>
      <dgm:t>
        <a:bodyPr/>
        <a:lstStyle/>
        <a:p>
          <a:endParaRPr lang="en-IE"/>
        </a:p>
      </dgm:t>
    </dgm:pt>
    <dgm:pt modelId="{E746EB86-BC8E-48F7-93E8-78578D34B436}" type="sibTrans" cxnId="{91483D78-6601-4718-9403-F972A73387A0}">
      <dgm:prSet/>
      <dgm:spPr/>
      <dgm:t>
        <a:bodyPr/>
        <a:lstStyle/>
        <a:p>
          <a:endParaRPr lang="en-IE"/>
        </a:p>
      </dgm:t>
    </dgm:pt>
    <dgm:pt modelId="{9E6EFE7F-5080-4D42-AF79-75498B08397C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Library will be a large 1,500+ Sq. M., full-time branch</a:t>
          </a:r>
          <a:endParaRPr lang="en-IE" dirty="0"/>
        </a:p>
      </dgm:t>
    </dgm:pt>
    <dgm:pt modelId="{E3B11D2A-D86C-4D33-8CDB-A222F44157BF}" type="parTrans" cxnId="{B2BE4ECD-CBE2-4E8C-829B-3E9FC1C0436A}">
      <dgm:prSet/>
      <dgm:spPr/>
      <dgm:t>
        <a:bodyPr/>
        <a:lstStyle/>
        <a:p>
          <a:endParaRPr lang="en-IE"/>
        </a:p>
      </dgm:t>
    </dgm:pt>
    <dgm:pt modelId="{2DD44EAB-7730-42F9-966C-F85A9F35C070}" type="sibTrans" cxnId="{B2BE4ECD-CBE2-4E8C-829B-3E9FC1C0436A}">
      <dgm:prSet/>
      <dgm:spPr/>
      <dgm:t>
        <a:bodyPr/>
        <a:lstStyle/>
        <a:p>
          <a:pPr>
            <a:lnSpc>
              <a:spcPct val="100000"/>
            </a:lnSpc>
          </a:pPr>
          <a:endParaRPr lang="en-IE"/>
        </a:p>
      </dgm:t>
    </dgm:pt>
    <dgm:pt modelId="{D1C4A813-BA95-4500-AE50-E43F99E6D86F}" type="pres">
      <dgm:prSet presAssocID="{53DB945F-7C81-422C-966D-6931B167509D}" presName="diagram" presStyleCnt="0">
        <dgm:presLayoutVars>
          <dgm:dir/>
          <dgm:resizeHandles val="exact"/>
        </dgm:presLayoutVars>
      </dgm:prSet>
      <dgm:spPr/>
    </dgm:pt>
    <dgm:pt modelId="{2DED9FE6-4F6A-4986-8151-B483D7C52893}" type="pres">
      <dgm:prSet presAssocID="{EEA9B5F8-2E40-45F2-80A4-8516C73BCAB2}" presName="node" presStyleLbl="node1" presStyleIdx="0" presStyleCnt="4">
        <dgm:presLayoutVars>
          <dgm:bulletEnabled val="1"/>
        </dgm:presLayoutVars>
      </dgm:prSet>
      <dgm:spPr/>
    </dgm:pt>
    <dgm:pt modelId="{6119AFEB-843F-4419-9718-8F5364F0CB9A}" type="pres">
      <dgm:prSet presAssocID="{30EA5E64-E007-4CD2-BA51-4D96F1697373}" presName="sibTrans" presStyleCnt="0"/>
      <dgm:spPr/>
    </dgm:pt>
    <dgm:pt modelId="{BB5ED022-100B-4A5E-9759-ACC72AC5D514}" type="pres">
      <dgm:prSet presAssocID="{9E6EFE7F-5080-4D42-AF79-75498B08397C}" presName="node" presStyleLbl="node1" presStyleIdx="1" presStyleCnt="4">
        <dgm:presLayoutVars>
          <dgm:bulletEnabled val="1"/>
        </dgm:presLayoutVars>
      </dgm:prSet>
      <dgm:spPr/>
    </dgm:pt>
    <dgm:pt modelId="{6B2360DB-1A5C-45EF-82F9-41D49DC7137C}" type="pres">
      <dgm:prSet presAssocID="{2DD44EAB-7730-42F9-966C-F85A9F35C070}" presName="sibTrans" presStyleCnt="0"/>
      <dgm:spPr/>
    </dgm:pt>
    <dgm:pt modelId="{7C022838-2775-401C-956A-E601764B41F2}" type="pres">
      <dgm:prSet presAssocID="{6CFB01B1-512B-4229-8DA6-49E26358951B}" presName="node" presStyleLbl="node1" presStyleIdx="2" presStyleCnt="4">
        <dgm:presLayoutVars>
          <dgm:bulletEnabled val="1"/>
        </dgm:presLayoutVars>
      </dgm:prSet>
      <dgm:spPr/>
    </dgm:pt>
    <dgm:pt modelId="{7663B1C5-39D1-4003-9801-608C9FD5AF14}" type="pres">
      <dgm:prSet presAssocID="{A191EF7F-49D2-4213-B863-CD351CB9FEB1}" presName="sibTrans" presStyleCnt="0"/>
      <dgm:spPr/>
    </dgm:pt>
    <dgm:pt modelId="{83F5C18B-31E4-413E-830B-F2BA17F33476}" type="pres">
      <dgm:prSet presAssocID="{7FB3E733-E8F3-4A8F-85DA-3B13BB73F7A4}" presName="node" presStyleLbl="node1" presStyleIdx="3" presStyleCnt="4">
        <dgm:presLayoutVars>
          <dgm:bulletEnabled val="1"/>
        </dgm:presLayoutVars>
      </dgm:prSet>
      <dgm:spPr/>
    </dgm:pt>
  </dgm:ptLst>
  <dgm:cxnLst>
    <dgm:cxn modelId="{F41A2941-8810-44F5-AE65-4C66D6F2EB4E}" type="presOf" srcId="{6CFB01B1-512B-4229-8DA6-49E26358951B}" destId="{7C022838-2775-401C-956A-E601764B41F2}" srcOrd="0" destOrd="0" presId="urn:microsoft.com/office/officeart/2005/8/layout/default"/>
    <dgm:cxn modelId="{91483D78-6601-4718-9403-F972A73387A0}" srcId="{53DB945F-7C81-422C-966D-6931B167509D}" destId="{7FB3E733-E8F3-4A8F-85DA-3B13BB73F7A4}" srcOrd="3" destOrd="0" parTransId="{924BD499-21F2-42A8-8118-046E44E1B31B}" sibTransId="{E746EB86-BC8E-48F7-93E8-78578D34B436}"/>
    <dgm:cxn modelId="{F7FFEB8A-C29F-41D8-92B4-F66D649A3673}" srcId="{53DB945F-7C81-422C-966D-6931B167509D}" destId="{EEA9B5F8-2E40-45F2-80A4-8516C73BCAB2}" srcOrd="0" destOrd="0" parTransId="{19F6411C-A94F-4FC5-92CE-44C721DE6497}" sibTransId="{30EA5E64-E007-4CD2-BA51-4D96F1697373}"/>
    <dgm:cxn modelId="{1FA501A7-D3F8-49BA-9CAC-30121D405044}" type="presOf" srcId="{EEA9B5F8-2E40-45F2-80A4-8516C73BCAB2}" destId="{2DED9FE6-4F6A-4986-8151-B483D7C52893}" srcOrd="0" destOrd="0" presId="urn:microsoft.com/office/officeart/2005/8/layout/default"/>
    <dgm:cxn modelId="{369A40C0-EC17-49B9-959D-AEDD35EF360B}" type="presOf" srcId="{9E6EFE7F-5080-4D42-AF79-75498B08397C}" destId="{BB5ED022-100B-4A5E-9759-ACC72AC5D514}" srcOrd="0" destOrd="0" presId="urn:microsoft.com/office/officeart/2005/8/layout/default"/>
    <dgm:cxn modelId="{B2BE4ECD-CBE2-4E8C-829B-3E9FC1C0436A}" srcId="{53DB945F-7C81-422C-966D-6931B167509D}" destId="{9E6EFE7F-5080-4D42-AF79-75498B08397C}" srcOrd="1" destOrd="0" parTransId="{E3B11D2A-D86C-4D33-8CDB-A222F44157BF}" sibTransId="{2DD44EAB-7730-42F9-966C-F85A9F35C070}"/>
    <dgm:cxn modelId="{6FEA70EB-E46D-4B41-8C7A-51F48975777B}" type="presOf" srcId="{53DB945F-7C81-422C-966D-6931B167509D}" destId="{D1C4A813-BA95-4500-AE50-E43F99E6D86F}" srcOrd="0" destOrd="0" presId="urn:microsoft.com/office/officeart/2005/8/layout/default"/>
    <dgm:cxn modelId="{96E681F6-8A51-40A9-B199-DFEC33B71345}" type="presOf" srcId="{7FB3E733-E8F3-4A8F-85DA-3B13BB73F7A4}" destId="{83F5C18B-31E4-413E-830B-F2BA17F33476}" srcOrd="0" destOrd="0" presId="urn:microsoft.com/office/officeart/2005/8/layout/default"/>
    <dgm:cxn modelId="{8137D9F6-B2CE-4ED6-A06A-E42E6167BCD1}" srcId="{53DB945F-7C81-422C-966D-6931B167509D}" destId="{6CFB01B1-512B-4229-8DA6-49E26358951B}" srcOrd="2" destOrd="0" parTransId="{ABCF4805-BAE9-4300-9569-01C177270F4A}" sibTransId="{A191EF7F-49D2-4213-B863-CD351CB9FEB1}"/>
    <dgm:cxn modelId="{3925FEF2-4598-4D90-A759-7179C2D0A5D8}" type="presParOf" srcId="{D1C4A813-BA95-4500-AE50-E43F99E6D86F}" destId="{2DED9FE6-4F6A-4986-8151-B483D7C52893}" srcOrd="0" destOrd="0" presId="urn:microsoft.com/office/officeart/2005/8/layout/default"/>
    <dgm:cxn modelId="{285FF0B2-92D3-409D-B967-7B81AF755F71}" type="presParOf" srcId="{D1C4A813-BA95-4500-AE50-E43F99E6D86F}" destId="{6119AFEB-843F-4419-9718-8F5364F0CB9A}" srcOrd="1" destOrd="0" presId="urn:microsoft.com/office/officeart/2005/8/layout/default"/>
    <dgm:cxn modelId="{9B8F90CD-C155-426A-9C9F-4F3DB4DB2E67}" type="presParOf" srcId="{D1C4A813-BA95-4500-AE50-E43F99E6D86F}" destId="{BB5ED022-100B-4A5E-9759-ACC72AC5D514}" srcOrd="2" destOrd="0" presId="urn:microsoft.com/office/officeart/2005/8/layout/default"/>
    <dgm:cxn modelId="{92D35662-BF6F-473C-AB92-2FEC72FA804F}" type="presParOf" srcId="{D1C4A813-BA95-4500-AE50-E43F99E6D86F}" destId="{6B2360DB-1A5C-45EF-82F9-41D49DC7137C}" srcOrd="3" destOrd="0" presId="urn:microsoft.com/office/officeart/2005/8/layout/default"/>
    <dgm:cxn modelId="{85F1C328-8D50-435B-BB9D-0F6D5FF05834}" type="presParOf" srcId="{D1C4A813-BA95-4500-AE50-E43F99E6D86F}" destId="{7C022838-2775-401C-956A-E601764B41F2}" srcOrd="4" destOrd="0" presId="urn:microsoft.com/office/officeart/2005/8/layout/default"/>
    <dgm:cxn modelId="{4E3387C2-D63C-4B76-A45F-C858E5F04D91}" type="presParOf" srcId="{D1C4A813-BA95-4500-AE50-E43F99E6D86F}" destId="{7663B1C5-39D1-4003-9801-608C9FD5AF14}" srcOrd="5" destOrd="0" presId="urn:microsoft.com/office/officeart/2005/8/layout/default"/>
    <dgm:cxn modelId="{DA22CC84-5752-464A-A191-2DF60BD7F6C1}" type="presParOf" srcId="{D1C4A813-BA95-4500-AE50-E43F99E6D86F}" destId="{83F5C18B-31E4-413E-830B-F2BA17F3347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D75445-703F-417D-B1BF-31B1B87D83D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62E008D4-EC7C-42ED-A27B-E2F9FB7A6953}">
      <dgm:prSet phldrT="[Text]" phldr="0"/>
      <dgm:spPr/>
      <dgm:t>
        <a:bodyPr/>
        <a:lstStyle/>
        <a:p>
          <a:r>
            <a:rPr lang="en-GB"/>
            <a:t>Opened 2013</a:t>
          </a:r>
          <a:endParaRPr lang="en-IE"/>
        </a:p>
      </dgm:t>
    </dgm:pt>
    <dgm:pt modelId="{C9E44E2F-371B-4F36-8418-FAB89F29AEEE}" type="parTrans" cxnId="{25FADBAE-4353-4C2E-84A1-B9E5D1260C97}">
      <dgm:prSet/>
      <dgm:spPr/>
      <dgm:t>
        <a:bodyPr/>
        <a:lstStyle/>
        <a:p>
          <a:endParaRPr lang="en-IE"/>
        </a:p>
      </dgm:t>
    </dgm:pt>
    <dgm:pt modelId="{57847A33-BDC8-4FF1-A8DA-F783ABDA5BA6}" type="sibTrans" cxnId="{25FADBAE-4353-4C2E-84A1-B9E5D1260C97}">
      <dgm:prSet/>
      <dgm:spPr/>
      <dgm:t>
        <a:bodyPr/>
        <a:lstStyle/>
        <a:p>
          <a:endParaRPr lang="en-IE"/>
        </a:p>
      </dgm:t>
    </dgm:pt>
    <dgm:pt modelId="{A3B383CB-C349-4BDA-8802-849B0973FC1E}">
      <dgm:prSet phldrT="[Text]" phldr="0"/>
      <dgm:spPr/>
      <dgm:t>
        <a:bodyPr/>
        <a:lstStyle/>
        <a:p>
          <a:r>
            <a:rPr lang="en-GB" dirty="0"/>
            <a:t>250,000+ </a:t>
          </a:r>
          <a:r>
            <a:rPr lang="en-GB"/>
            <a:t>visitors annually</a:t>
          </a:r>
          <a:endParaRPr lang="en-IE" dirty="0"/>
        </a:p>
      </dgm:t>
    </dgm:pt>
    <dgm:pt modelId="{F95B6098-BE6B-41A4-A809-C59B3C8CD8DD}" type="parTrans" cxnId="{3ED73E4D-31A4-43E0-B040-705D9C7EAE1C}">
      <dgm:prSet/>
      <dgm:spPr/>
      <dgm:t>
        <a:bodyPr/>
        <a:lstStyle/>
        <a:p>
          <a:endParaRPr lang="en-IE"/>
        </a:p>
      </dgm:t>
    </dgm:pt>
    <dgm:pt modelId="{4090B34B-54F8-43C0-BC39-C1BCBA6199E9}" type="sibTrans" cxnId="{3ED73E4D-31A4-43E0-B040-705D9C7EAE1C}">
      <dgm:prSet/>
      <dgm:spPr/>
      <dgm:t>
        <a:bodyPr/>
        <a:lstStyle/>
        <a:p>
          <a:endParaRPr lang="en-IE"/>
        </a:p>
      </dgm:t>
    </dgm:pt>
    <dgm:pt modelId="{9CBDAC84-FC81-4D9D-AF7A-DD336038750A}">
      <dgm:prSet phldrT="[Text]" phldr="0"/>
      <dgm:spPr/>
      <dgm:t>
        <a:bodyPr/>
        <a:lstStyle/>
        <a:p>
          <a:r>
            <a:rPr lang="en-GB"/>
            <a:t>Makerspace installed 2025</a:t>
          </a:r>
          <a:endParaRPr lang="en-IE"/>
        </a:p>
      </dgm:t>
    </dgm:pt>
    <dgm:pt modelId="{E635DD6D-B63F-41FF-84E7-504A5A6A085F}" type="parTrans" cxnId="{2821CF10-5BA5-4E54-AD3E-100910C50539}">
      <dgm:prSet/>
      <dgm:spPr/>
      <dgm:t>
        <a:bodyPr/>
        <a:lstStyle/>
        <a:p>
          <a:endParaRPr lang="en-IE"/>
        </a:p>
      </dgm:t>
    </dgm:pt>
    <dgm:pt modelId="{BB973DBD-5D25-42DE-8B56-D13559F0EC89}" type="sibTrans" cxnId="{2821CF10-5BA5-4E54-AD3E-100910C50539}">
      <dgm:prSet/>
      <dgm:spPr/>
      <dgm:t>
        <a:bodyPr/>
        <a:lstStyle/>
        <a:p>
          <a:endParaRPr lang="en-IE"/>
        </a:p>
      </dgm:t>
    </dgm:pt>
    <dgm:pt modelId="{01440F4E-2B41-4A20-9F40-DB0AA5B545EB}">
      <dgm:prSet/>
      <dgm:spPr/>
      <dgm:t>
        <a:bodyPr/>
        <a:lstStyle/>
        <a:p>
          <a:r>
            <a:rPr lang="en-GB"/>
            <a:t>My Open Library 2026</a:t>
          </a:r>
          <a:endParaRPr lang="en-IE"/>
        </a:p>
      </dgm:t>
    </dgm:pt>
    <dgm:pt modelId="{825F9C7E-030D-49D1-BA15-81DE05A0649B}" type="parTrans" cxnId="{15528B45-031C-4BE3-9735-477C5D661349}">
      <dgm:prSet/>
      <dgm:spPr/>
      <dgm:t>
        <a:bodyPr/>
        <a:lstStyle/>
        <a:p>
          <a:endParaRPr lang="en-IE"/>
        </a:p>
      </dgm:t>
    </dgm:pt>
    <dgm:pt modelId="{42547A63-559C-4046-A53F-76A466415108}" type="sibTrans" cxnId="{15528B45-031C-4BE3-9735-477C5D661349}">
      <dgm:prSet/>
      <dgm:spPr/>
      <dgm:t>
        <a:bodyPr/>
        <a:lstStyle/>
        <a:p>
          <a:endParaRPr lang="en-IE"/>
        </a:p>
      </dgm:t>
    </dgm:pt>
    <dgm:pt modelId="{1D4020F4-36B4-437F-BD99-F6E1BCC7D6F5}" type="pres">
      <dgm:prSet presAssocID="{15D75445-703F-417D-B1BF-31B1B87D83DD}" presName="diagram" presStyleCnt="0">
        <dgm:presLayoutVars>
          <dgm:dir/>
          <dgm:resizeHandles val="exact"/>
        </dgm:presLayoutVars>
      </dgm:prSet>
      <dgm:spPr/>
    </dgm:pt>
    <dgm:pt modelId="{E0EF2506-5667-4F76-BCB1-F5A71FB9D869}" type="pres">
      <dgm:prSet presAssocID="{62E008D4-EC7C-42ED-A27B-E2F9FB7A6953}" presName="node" presStyleLbl="node1" presStyleIdx="0" presStyleCnt="4" custLinFactNeighborX="109" custLinFactNeighborY="-701">
        <dgm:presLayoutVars>
          <dgm:bulletEnabled val="1"/>
        </dgm:presLayoutVars>
      </dgm:prSet>
      <dgm:spPr/>
    </dgm:pt>
    <dgm:pt modelId="{81A5C206-D596-45F7-B935-E8DE8353B16F}" type="pres">
      <dgm:prSet presAssocID="{57847A33-BDC8-4FF1-A8DA-F783ABDA5BA6}" presName="sibTrans" presStyleCnt="0"/>
      <dgm:spPr/>
    </dgm:pt>
    <dgm:pt modelId="{D9D7CD3B-5949-4402-9637-289CD4C74E0A}" type="pres">
      <dgm:prSet presAssocID="{A3B383CB-C349-4BDA-8802-849B0973FC1E}" presName="node" presStyleLbl="node1" presStyleIdx="1" presStyleCnt="4">
        <dgm:presLayoutVars>
          <dgm:bulletEnabled val="1"/>
        </dgm:presLayoutVars>
      </dgm:prSet>
      <dgm:spPr/>
    </dgm:pt>
    <dgm:pt modelId="{7727C21E-8D2F-4F5E-9BC5-9569A73A2010}" type="pres">
      <dgm:prSet presAssocID="{4090B34B-54F8-43C0-BC39-C1BCBA6199E9}" presName="sibTrans" presStyleCnt="0"/>
      <dgm:spPr/>
    </dgm:pt>
    <dgm:pt modelId="{2EEBB077-70EA-4B1E-BFAD-61A3AE797056}" type="pres">
      <dgm:prSet presAssocID="{9CBDAC84-FC81-4D9D-AF7A-DD336038750A}" presName="node" presStyleLbl="node1" presStyleIdx="2" presStyleCnt="4">
        <dgm:presLayoutVars>
          <dgm:bulletEnabled val="1"/>
        </dgm:presLayoutVars>
      </dgm:prSet>
      <dgm:spPr/>
    </dgm:pt>
    <dgm:pt modelId="{C11E8C96-03C1-4265-B9AD-5BDAA66D279C}" type="pres">
      <dgm:prSet presAssocID="{BB973DBD-5D25-42DE-8B56-D13559F0EC89}" presName="sibTrans" presStyleCnt="0"/>
      <dgm:spPr/>
    </dgm:pt>
    <dgm:pt modelId="{A93605C1-2A8B-4CB4-80D7-46203D52C281}" type="pres">
      <dgm:prSet presAssocID="{01440F4E-2B41-4A20-9F40-DB0AA5B545EB}" presName="node" presStyleLbl="node1" presStyleIdx="3" presStyleCnt="4">
        <dgm:presLayoutVars>
          <dgm:bulletEnabled val="1"/>
        </dgm:presLayoutVars>
      </dgm:prSet>
      <dgm:spPr/>
    </dgm:pt>
  </dgm:ptLst>
  <dgm:cxnLst>
    <dgm:cxn modelId="{2821CF10-5BA5-4E54-AD3E-100910C50539}" srcId="{15D75445-703F-417D-B1BF-31B1B87D83DD}" destId="{9CBDAC84-FC81-4D9D-AF7A-DD336038750A}" srcOrd="2" destOrd="0" parTransId="{E635DD6D-B63F-41FF-84E7-504A5A6A085F}" sibTransId="{BB973DBD-5D25-42DE-8B56-D13559F0EC89}"/>
    <dgm:cxn modelId="{F1464721-2B89-4C81-A0DD-4668402E2095}" type="presOf" srcId="{9CBDAC84-FC81-4D9D-AF7A-DD336038750A}" destId="{2EEBB077-70EA-4B1E-BFAD-61A3AE797056}" srcOrd="0" destOrd="0" presId="urn:microsoft.com/office/officeart/2005/8/layout/default"/>
    <dgm:cxn modelId="{A0651F3F-2472-4E35-B0A0-A330593CB424}" type="presOf" srcId="{62E008D4-EC7C-42ED-A27B-E2F9FB7A6953}" destId="{E0EF2506-5667-4F76-BCB1-F5A71FB9D869}" srcOrd="0" destOrd="0" presId="urn:microsoft.com/office/officeart/2005/8/layout/default"/>
    <dgm:cxn modelId="{15528B45-031C-4BE3-9735-477C5D661349}" srcId="{15D75445-703F-417D-B1BF-31B1B87D83DD}" destId="{01440F4E-2B41-4A20-9F40-DB0AA5B545EB}" srcOrd="3" destOrd="0" parTransId="{825F9C7E-030D-49D1-BA15-81DE05A0649B}" sibTransId="{42547A63-559C-4046-A53F-76A466415108}"/>
    <dgm:cxn modelId="{3ED73E4D-31A4-43E0-B040-705D9C7EAE1C}" srcId="{15D75445-703F-417D-B1BF-31B1B87D83DD}" destId="{A3B383CB-C349-4BDA-8802-849B0973FC1E}" srcOrd="1" destOrd="0" parTransId="{F95B6098-BE6B-41A4-A809-C59B3C8CD8DD}" sibTransId="{4090B34B-54F8-43C0-BC39-C1BCBA6199E9}"/>
    <dgm:cxn modelId="{D65ED67C-9F53-433B-A8B7-B23EB57DE27C}" type="presOf" srcId="{15D75445-703F-417D-B1BF-31B1B87D83DD}" destId="{1D4020F4-36B4-437F-BD99-F6E1BCC7D6F5}" srcOrd="0" destOrd="0" presId="urn:microsoft.com/office/officeart/2005/8/layout/default"/>
    <dgm:cxn modelId="{25FADBAE-4353-4C2E-84A1-B9E5D1260C97}" srcId="{15D75445-703F-417D-B1BF-31B1B87D83DD}" destId="{62E008D4-EC7C-42ED-A27B-E2F9FB7A6953}" srcOrd="0" destOrd="0" parTransId="{C9E44E2F-371B-4F36-8418-FAB89F29AEEE}" sibTransId="{57847A33-BDC8-4FF1-A8DA-F783ABDA5BA6}"/>
    <dgm:cxn modelId="{C816AFB2-5919-48DA-9FEB-CBE9DBE7EC69}" type="presOf" srcId="{A3B383CB-C349-4BDA-8802-849B0973FC1E}" destId="{D9D7CD3B-5949-4402-9637-289CD4C74E0A}" srcOrd="0" destOrd="0" presId="urn:microsoft.com/office/officeart/2005/8/layout/default"/>
    <dgm:cxn modelId="{E928CFD5-66F2-465C-BBE7-184A1C00B6CC}" type="presOf" srcId="{01440F4E-2B41-4A20-9F40-DB0AA5B545EB}" destId="{A93605C1-2A8B-4CB4-80D7-46203D52C281}" srcOrd="0" destOrd="0" presId="urn:microsoft.com/office/officeart/2005/8/layout/default"/>
    <dgm:cxn modelId="{C4E54065-943F-4B34-BA82-970148EB5EB7}" type="presParOf" srcId="{1D4020F4-36B4-437F-BD99-F6E1BCC7D6F5}" destId="{E0EF2506-5667-4F76-BCB1-F5A71FB9D869}" srcOrd="0" destOrd="0" presId="urn:microsoft.com/office/officeart/2005/8/layout/default"/>
    <dgm:cxn modelId="{1B751E2A-E57C-430B-AFB7-880561F84C20}" type="presParOf" srcId="{1D4020F4-36B4-437F-BD99-F6E1BCC7D6F5}" destId="{81A5C206-D596-45F7-B935-E8DE8353B16F}" srcOrd="1" destOrd="0" presId="urn:microsoft.com/office/officeart/2005/8/layout/default"/>
    <dgm:cxn modelId="{CA9B3034-084B-4F79-BBCD-16744D0153C0}" type="presParOf" srcId="{1D4020F4-36B4-437F-BD99-F6E1BCC7D6F5}" destId="{D9D7CD3B-5949-4402-9637-289CD4C74E0A}" srcOrd="2" destOrd="0" presId="urn:microsoft.com/office/officeart/2005/8/layout/default"/>
    <dgm:cxn modelId="{5F810E15-BC9A-4BEF-BB35-3791D972A3C3}" type="presParOf" srcId="{1D4020F4-36B4-437F-BD99-F6E1BCC7D6F5}" destId="{7727C21E-8D2F-4F5E-9BC5-9569A73A2010}" srcOrd="3" destOrd="0" presId="urn:microsoft.com/office/officeart/2005/8/layout/default"/>
    <dgm:cxn modelId="{1689EBBE-164A-4CDB-B7D0-21EE3FE6F307}" type="presParOf" srcId="{1D4020F4-36B4-437F-BD99-F6E1BCC7D6F5}" destId="{2EEBB077-70EA-4B1E-BFAD-61A3AE797056}" srcOrd="4" destOrd="0" presId="urn:microsoft.com/office/officeart/2005/8/layout/default"/>
    <dgm:cxn modelId="{96173075-070B-4DCB-AD73-81713924AF2F}" type="presParOf" srcId="{1D4020F4-36B4-437F-BD99-F6E1BCC7D6F5}" destId="{C11E8C96-03C1-4265-B9AD-5BDAA66D279C}" srcOrd="5" destOrd="0" presId="urn:microsoft.com/office/officeart/2005/8/layout/default"/>
    <dgm:cxn modelId="{AAC7E68E-B118-4EC4-8359-4BF0B85F2E12}" type="presParOf" srcId="{1D4020F4-36B4-437F-BD99-F6E1BCC7D6F5}" destId="{A93605C1-2A8B-4CB4-80D7-46203D52C28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DC837F-FB0B-48A5-81B3-437DB0E5F87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BCBC7307-6967-4FA4-BD9B-686757CEB43D}">
      <dgm:prSet phldrT="[Text]" phldr="0"/>
      <dgm:spPr/>
      <dgm:t>
        <a:bodyPr/>
        <a:lstStyle/>
        <a:p>
          <a:r>
            <a:rPr lang="en-GB"/>
            <a:t>Extended and refurbished 2008</a:t>
          </a:r>
          <a:endParaRPr lang="en-IE"/>
        </a:p>
      </dgm:t>
    </dgm:pt>
    <dgm:pt modelId="{95DCC137-D9DD-4519-9E22-7BD02E87C7C4}" type="parTrans" cxnId="{C340D89D-7844-4EB3-9483-C633FE93A9AB}">
      <dgm:prSet/>
      <dgm:spPr/>
      <dgm:t>
        <a:bodyPr/>
        <a:lstStyle/>
        <a:p>
          <a:endParaRPr lang="en-IE"/>
        </a:p>
      </dgm:t>
    </dgm:pt>
    <dgm:pt modelId="{DD375870-075B-4949-A24A-8069C5015826}" type="sibTrans" cxnId="{C340D89D-7844-4EB3-9483-C633FE93A9AB}">
      <dgm:prSet/>
      <dgm:spPr/>
      <dgm:t>
        <a:bodyPr/>
        <a:lstStyle/>
        <a:p>
          <a:endParaRPr lang="en-IE"/>
        </a:p>
      </dgm:t>
    </dgm:pt>
    <dgm:pt modelId="{7F247B79-B9B3-4A30-B379-321D5841C7B4}">
      <dgm:prSet phldrT="[Text]" phldr="0"/>
      <dgm:spPr/>
      <dgm:t>
        <a:bodyPr/>
        <a:lstStyle/>
        <a:p>
          <a:r>
            <a:rPr lang="en-GB"/>
            <a:t>250,000 visitors per year</a:t>
          </a:r>
          <a:endParaRPr lang="en-IE"/>
        </a:p>
      </dgm:t>
    </dgm:pt>
    <dgm:pt modelId="{4678409A-E197-4B0A-91A6-8B3A199069B9}" type="parTrans" cxnId="{7E77ED46-D2A4-4A77-AED8-D189C372F97E}">
      <dgm:prSet/>
      <dgm:spPr/>
      <dgm:t>
        <a:bodyPr/>
        <a:lstStyle/>
        <a:p>
          <a:endParaRPr lang="en-IE"/>
        </a:p>
      </dgm:t>
    </dgm:pt>
    <dgm:pt modelId="{6B25054D-28FA-4FB4-AE82-BC850A851DD0}" type="sibTrans" cxnId="{7E77ED46-D2A4-4A77-AED8-D189C372F97E}">
      <dgm:prSet/>
      <dgm:spPr/>
      <dgm:t>
        <a:bodyPr/>
        <a:lstStyle/>
        <a:p>
          <a:endParaRPr lang="en-IE"/>
        </a:p>
      </dgm:t>
    </dgm:pt>
    <dgm:pt modelId="{46115149-43F6-42F4-9FE0-BBC4CB7981F9}">
      <dgm:prSet phldrT="[Text]" phldr="0"/>
      <dgm:spPr/>
      <dgm:t>
        <a:bodyPr/>
        <a:lstStyle/>
        <a:p>
          <a:r>
            <a:rPr lang="en-GB" dirty="0"/>
            <a:t>Context within Tallaght Town Centre</a:t>
          </a:r>
          <a:endParaRPr lang="en-IE" dirty="0"/>
        </a:p>
      </dgm:t>
    </dgm:pt>
    <dgm:pt modelId="{F9A5F7B9-98F0-46E5-B122-9D4516E84507}" type="parTrans" cxnId="{7F870BA0-E9C2-4BAA-9CB5-3D395A707E43}">
      <dgm:prSet/>
      <dgm:spPr/>
      <dgm:t>
        <a:bodyPr/>
        <a:lstStyle/>
        <a:p>
          <a:endParaRPr lang="en-IE"/>
        </a:p>
      </dgm:t>
    </dgm:pt>
    <dgm:pt modelId="{C04740DB-8A29-4E3A-BF25-5BDE3CD48390}" type="sibTrans" cxnId="{7F870BA0-E9C2-4BAA-9CB5-3D395A707E43}">
      <dgm:prSet/>
      <dgm:spPr/>
      <dgm:t>
        <a:bodyPr/>
        <a:lstStyle/>
        <a:p>
          <a:endParaRPr lang="en-IE"/>
        </a:p>
      </dgm:t>
    </dgm:pt>
    <dgm:pt modelId="{FE73950F-20E2-462F-96A5-55E7564DAEC8}">
      <dgm:prSet phldrT="[Text]" phldr="0"/>
      <dgm:spPr/>
      <dgm:t>
        <a:bodyPr/>
        <a:lstStyle/>
        <a:p>
          <a:r>
            <a:rPr lang="en-GB"/>
            <a:t>Goal: refurbish and redesign existing space</a:t>
          </a:r>
          <a:endParaRPr lang="en-IE"/>
        </a:p>
      </dgm:t>
    </dgm:pt>
    <dgm:pt modelId="{B942228E-A844-4BD3-A3BC-7FEA63FBC042}" type="parTrans" cxnId="{8339EB0B-1096-4348-BAF1-00105046BDCB}">
      <dgm:prSet/>
      <dgm:spPr/>
      <dgm:t>
        <a:bodyPr/>
        <a:lstStyle/>
        <a:p>
          <a:endParaRPr lang="en-IE"/>
        </a:p>
      </dgm:t>
    </dgm:pt>
    <dgm:pt modelId="{C052D4F3-A5DF-4DCF-8580-6D1F76C5BA10}" type="sibTrans" cxnId="{8339EB0B-1096-4348-BAF1-00105046BDCB}">
      <dgm:prSet/>
      <dgm:spPr/>
      <dgm:t>
        <a:bodyPr/>
        <a:lstStyle/>
        <a:p>
          <a:endParaRPr lang="en-IE"/>
        </a:p>
      </dgm:t>
    </dgm:pt>
    <dgm:pt modelId="{F9F51F31-3FBA-43AB-9FE1-90972557EACE}" type="pres">
      <dgm:prSet presAssocID="{0BDC837F-FB0B-48A5-81B3-437DB0E5F870}" presName="diagram" presStyleCnt="0">
        <dgm:presLayoutVars>
          <dgm:dir/>
          <dgm:resizeHandles val="exact"/>
        </dgm:presLayoutVars>
      </dgm:prSet>
      <dgm:spPr/>
    </dgm:pt>
    <dgm:pt modelId="{70EAD631-00EC-4B08-9817-E8CEC1A9BC55}" type="pres">
      <dgm:prSet presAssocID="{BCBC7307-6967-4FA4-BD9B-686757CEB43D}" presName="node" presStyleLbl="node1" presStyleIdx="0" presStyleCnt="4" custLinFactNeighborX="-26" custLinFactNeighborY="2051">
        <dgm:presLayoutVars>
          <dgm:bulletEnabled val="1"/>
        </dgm:presLayoutVars>
      </dgm:prSet>
      <dgm:spPr/>
    </dgm:pt>
    <dgm:pt modelId="{4B186DE6-4780-4AD6-B98B-A4E1F6A71F54}" type="pres">
      <dgm:prSet presAssocID="{DD375870-075B-4949-A24A-8069C5015826}" presName="sibTrans" presStyleCnt="0"/>
      <dgm:spPr/>
    </dgm:pt>
    <dgm:pt modelId="{9507ECBB-57B3-4E2B-B3E2-76C820458BC0}" type="pres">
      <dgm:prSet presAssocID="{7F247B79-B9B3-4A30-B379-321D5841C7B4}" presName="node" presStyleLbl="node1" presStyleIdx="1" presStyleCnt="4">
        <dgm:presLayoutVars>
          <dgm:bulletEnabled val="1"/>
        </dgm:presLayoutVars>
      </dgm:prSet>
      <dgm:spPr/>
    </dgm:pt>
    <dgm:pt modelId="{9C9960B4-E2D3-40C4-BB74-FF44D454670E}" type="pres">
      <dgm:prSet presAssocID="{6B25054D-28FA-4FB4-AE82-BC850A851DD0}" presName="sibTrans" presStyleCnt="0"/>
      <dgm:spPr/>
    </dgm:pt>
    <dgm:pt modelId="{EE14718B-6257-40FA-99D7-1D9FA501777F}" type="pres">
      <dgm:prSet presAssocID="{46115149-43F6-42F4-9FE0-BBC4CB7981F9}" presName="node" presStyleLbl="node1" presStyleIdx="2" presStyleCnt="4">
        <dgm:presLayoutVars>
          <dgm:bulletEnabled val="1"/>
        </dgm:presLayoutVars>
      </dgm:prSet>
      <dgm:spPr/>
    </dgm:pt>
    <dgm:pt modelId="{A24F66DE-7686-47A1-A4AF-44F0C04AFFED}" type="pres">
      <dgm:prSet presAssocID="{C04740DB-8A29-4E3A-BF25-5BDE3CD48390}" presName="sibTrans" presStyleCnt="0"/>
      <dgm:spPr/>
    </dgm:pt>
    <dgm:pt modelId="{D4349FA4-C9BA-4119-9BE1-5E0B7687B49E}" type="pres">
      <dgm:prSet presAssocID="{FE73950F-20E2-462F-96A5-55E7564DAEC8}" presName="node" presStyleLbl="node1" presStyleIdx="3" presStyleCnt="4">
        <dgm:presLayoutVars>
          <dgm:bulletEnabled val="1"/>
        </dgm:presLayoutVars>
      </dgm:prSet>
      <dgm:spPr/>
    </dgm:pt>
  </dgm:ptLst>
  <dgm:cxnLst>
    <dgm:cxn modelId="{8339EB0B-1096-4348-BAF1-00105046BDCB}" srcId="{0BDC837F-FB0B-48A5-81B3-437DB0E5F870}" destId="{FE73950F-20E2-462F-96A5-55E7564DAEC8}" srcOrd="3" destOrd="0" parTransId="{B942228E-A844-4BD3-A3BC-7FEA63FBC042}" sibTransId="{C052D4F3-A5DF-4DCF-8580-6D1F76C5BA10}"/>
    <dgm:cxn modelId="{BCD93C38-4237-4715-B47D-A94F49595630}" type="presOf" srcId="{BCBC7307-6967-4FA4-BD9B-686757CEB43D}" destId="{70EAD631-00EC-4B08-9817-E8CEC1A9BC55}" srcOrd="0" destOrd="0" presId="urn:microsoft.com/office/officeart/2005/8/layout/default"/>
    <dgm:cxn modelId="{7E77ED46-D2A4-4A77-AED8-D189C372F97E}" srcId="{0BDC837F-FB0B-48A5-81B3-437DB0E5F870}" destId="{7F247B79-B9B3-4A30-B379-321D5841C7B4}" srcOrd="1" destOrd="0" parTransId="{4678409A-E197-4B0A-91A6-8B3A199069B9}" sibTransId="{6B25054D-28FA-4FB4-AE82-BC850A851DD0}"/>
    <dgm:cxn modelId="{C104A747-50CD-457B-9E77-6D539714A583}" type="presOf" srcId="{0BDC837F-FB0B-48A5-81B3-437DB0E5F870}" destId="{F9F51F31-3FBA-43AB-9FE1-90972557EACE}" srcOrd="0" destOrd="0" presId="urn:microsoft.com/office/officeart/2005/8/layout/default"/>
    <dgm:cxn modelId="{C340D89D-7844-4EB3-9483-C633FE93A9AB}" srcId="{0BDC837F-FB0B-48A5-81B3-437DB0E5F870}" destId="{BCBC7307-6967-4FA4-BD9B-686757CEB43D}" srcOrd="0" destOrd="0" parTransId="{95DCC137-D9DD-4519-9E22-7BD02E87C7C4}" sibTransId="{DD375870-075B-4949-A24A-8069C5015826}"/>
    <dgm:cxn modelId="{7F870BA0-E9C2-4BAA-9CB5-3D395A707E43}" srcId="{0BDC837F-FB0B-48A5-81B3-437DB0E5F870}" destId="{46115149-43F6-42F4-9FE0-BBC4CB7981F9}" srcOrd="2" destOrd="0" parTransId="{F9A5F7B9-98F0-46E5-B122-9D4516E84507}" sibTransId="{C04740DB-8A29-4E3A-BF25-5BDE3CD48390}"/>
    <dgm:cxn modelId="{53AC9DC9-BA9A-4C5F-97D2-F3CB1094EEE6}" type="presOf" srcId="{7F247B79-B9B3-4A30-B379-321D5841C7B4}" destId="{9507ECBB-57B3-4E2B-B3E2-76C820458BC0}" srcOrd="0" destOrd="0" presId="urn:microsoft.com/office/officeart/2005/8/layout/default"/>
    <dgm:cxn modelId="{3BB309D8-11C5-4F3A-97E0-F22D220D50FE}" type="presOf" srcId="{46115149-43F6-42F4-9FE0-BBC4CB7981F9}" destId="{EE14718B-6257-40FA-99D7-1D9FA501777F}" srcOrd="0" destOrd="0" presId="urn:microsoft.com/office/officeart/2005/8/layout/default"/>
    <dgm:cxn modelId="{C667AFEE-709A-41D5-98DA-E7510E2B7521}" type="presOf" srcId="{FE73950F-20E2-462F-96A5-55E7564DAEC8}" destId="{D4349FA4-C9BA-4119-9BE1-5E0B7687B49E}" srcOrd="0" destOrd="0" presId="urn:microsoft.com/office/officeart/2005/8/layout/default"/>
    <dgm:cxn modelId="{DA452C59-2F0A-4C91-A8F4-7F1B7EFC1D9A}" type="presParOf" srcId="{F9F51F31-3FBA-43AB-9FE1-90972557EACE}" destId="{70EAD631-00EC-4B08-9817-E8CEC1A9BC55}" srcOrd="0" destOrd="0" presId="urn:microsoft.com/office/officeart/2005/8/layout/default"/>
    <dgm:cxn modelId="{D895B426-80C6-4F86-B528-B29AEEB4C6DD}" type="presParOf" srcId="{F9F51F31-3FBA-43AB-9FE1-90972557EACE}" destId="{4B186DE6-4780-4AD6-B98B-A4E1F6A71F54}" srcOrd="1" destOrd="0" presId="urn:microsoft.com/office/officeart/2005/8/layout/default"/>
    <dgm:cxn modelId="{2566051E-E100-42B7-A72B-93B4B88F1FFC}" type="presParOf" srcId="{F9F51F31-3FBA-43AB-9FE1-90972557EACE}" destId="{9507ECBB-57B3-4E2B-B3E2-76C820458BC0}" srcOrd="2" destOrd="0" presId="urn:microsoft.com/office/officeart/2005/8/layout/default"/>
    <dgm:cxn modelId="{E2447A00-B50C-4600-84C7-1497311C166C}" type="presParOf" srcId="{F9F51F31-3FBA-43AB-9FE1-90972557EACE}" destId="{9C9960B4-E2D3-40C4-BB74-FF44D454670E}" srcOrd="3" destOrd="0" presId="urn:microsoft.com/office/officeart/2005/8/layout/default"/>
    <dgm:cxn modelId="{9FF566E6-F92E-47FA-88F8-0F64132114D9}" type="presParOf" srcId="{F9F51F31-3FBA-43AB-9FE1-90972557EACE}" destId="{EE14718B-6257-40FA-99D7-1D9FA501777F}" srcOrd="4" destOrd="0" presId="urn:microsoft.com/office/officeart/2005/8/layout/default"/>
    <dgm:cxn modelId="{ADD72373-159D-4914-BD78-0EB5941026A2}" type="presParOf" srcId="{F9F51F31-3FBA-43AB-9FE1-90972557EACE}" destId="{A24F66DE-7686-47A1-A4AF-44F0C04AFFED}" srcOrd="5" destOrd="0" presId="urn:microsoft.com/office/officeart/2005/8/layout/default"/>
    <dgm:cxn modelId="{FE6B637B-2EF1-4FC6-B225-116351C60AE5}" type="presParOf" srcId="{F9F51F31-3FBA-43AB-9FE1-90972557EACE}" destId="{D4349FA4-C9BA-4119-9BE1-5E0B7687B49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1B974-EAA8-4C56-A9DC-CEEE6E573679}">
      <dsp:nvSpPr>
        <dsp:cNvPr id="0" name=""/>
        <dsp:cNvSpPr/>
      </dsp:nvSpPr>
      <dsp:spPr>
        <a:xfrm>
          <a:off x="819983" y="2124"/>
          <a:ext cx="2868885" cy="17213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100" kern="1200" dirty="0">
              <a:solidFill>
                <a:schemeClr val="accent1"/>
              </a:solidFill>
            </a:rPr>
            <a:t>Citywest</a:t>
          </a:r>
          <a:endParaRPr lang="en-US" sz="3100" kern="1200" dirty="0">
            <a:solidFill>
              <a:schemeClr val="accent1"/>
            </a:solidFill>
          </a:endParaRPr>
        </a:p>
      </dsp:txBody>
      <dsp:txXfrm>
        <a:off x="819983" y="2124"/>
        <a:ext cx="2868885" cy="1721331"/>
      </dsp:txXfrm>
    </dsp:sp>
    <dsp:sp modelId="{9DB6593D-7941-4E45-9383-2ACC97BA9610}">
      <dsp:nvSpPr>
        <dsp:cNvPr id="0" name=""/>
        <dsp:cNvSpPr/>
      </dsp:nvSpPr>
      <dsp:spPr>
        <a:xfrm>
          <a:off x="3975757" y="2124"/>
          <a:ext cx="2868885" cy="1721331"/>
        </a:xfrm>
        <a:prstGeom prst="rect">
          <a:avLst/>
        </a:prstGeom>
        <a:solidFill>
          <a:schemeClr val="accent2">
            <a:hueOff val="1146049"/>
            <a:satOff val="-4537"/>
            <a:lumOff val="-1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100" kern="1200">
              <a:solidFill>
                <a:schemeClr val="accent1"/>
              </a:solidFill>
            </a:rPr>
            <a:t>Adamstown</a:t>
          </a:r>
          <a:endParaRPr lang="en-US" sz="3100" kern="1200">
            <a:solidFill>
              <a:schemeClr val="accent1"/>
            </a:solidFill>
          </a:endParaRPr>
        </a:p>
      </dsp:txBody>
      <dsp:txXfrm>
        <a:off x="3975757" y="2124"/>
        <a:ext cx="2868885" cy="1721331"/>
      </dsp:txXfrm>
    </dsp:sp>
    <dsp:sp modelId="{7CCADA77-A9BF-47DC-BB05-75BB0A85CFDB}">
      <dsp:nvSpPr>
        <dsp:cNvPr id="0" name=""/>
        <dsp:cNvSpPr/>
      </dsp:nvSpPr>
      <dsp:spPr>
        <a:xfrm>
          <a:off x="7131531" y="2124"/>
          <a:ext cx="2868885" cy="1721331"/>
        </a:xfrm>
        <a:prstGeom prst="rect">
          <a:avLst/>
        </a:prstGeom>
        <a:solidFill>
          <a:schemeClr val="accent2">
            <a:hueOff val="2292098"/>
            <a:satOff val="-9074"/>
            <a:lumOff val="-2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100" kern="1200">
              <a:solidFill>
                <a:schemeClr val="accent1"/>
              </a:solidFill>
            </a:rPr>
            <a:t>Rathcoole</a:t>
          </a:r>
          <a:endParaRPr lang="en-US" sz="3100" kern="1200">
            <a:solidFill>
              <a:schemeClr val="accent1"/>
            </a:solidFill>
          </a:endParaRPr>
        </a:p>
      </dsp:txBody>
      <dsp:txXfrm>
        <a:off x="7131531" y="2124"/>
        <a:ext cx="2868885" cy="1721331"/>
      </dsp:txXfrm>
    </dsp:sp>
    <dsp:sp modelId="{54C204E5-A0C0-48BD-8BD2-3EA48CE9C90B}">
      <dsp:nvSpPr>
        <dsp:cNvPr id="0" name=""/>
        <dsp:cNvSpPr/>
      </dsp:nvSpPr>
      <dsp:spPr>
        <a:xfrm>
          <a:off x="819983" y="2010343"/>
          <a:ext cx="2868885" cy="1721331"/>
        </a:xfrm>
        <a:prstGeom prst="rect">
          <a:avLst/>
        </a:prstGeom>
        <a:solidFill>
          <a:schemeClr val="accent2">
            <a:hueOff val="3438148"/>
            <a:satOff val="-13610"/>
            <a:lumOff val="-4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100" kern="1200">
              <a:solidFill>
                <a:schemeClr val="accent1"/>
              </a:solidFill>
            </a:rPr>
            <a:t>Clondalkin – Refurbishment</a:t>
          </a:r>
          <a:endParaRPr lang="en-US" sz="3100" kern="1200">
            <a:solidFill>
              <a:schemeClr val="accent1"/>
            </a:solidFill>
          </a:endParaRPr>
        </a:p>
      </dsp:txBody>
      <dsp:txXfrm>
        <a:off x="819983" y="2010343"/>
        <a:ext cx="2868885" cy="1721331"/>
      </dsp:txXfrm>
    </dsp:sp>
    <dsp:sp modelId="{7B0E69C1-E523-445F-8F04-9CD74BC9B18C}">
      <dsp:nvSpPr>
        <dsp:cNvPr id="0" name=""/>
        <dsp:cNvSpPr/>
      </dsp:nvSpPr>
      <dsp:spPr>
        <a:xfrm>
          <a:off x="7138387" y="2008846"/>
          <a:ext cx="2868885" cy="1721331"/>
        </a:xfrm>
        <a:prstGeom prst="rect">
          <a:avLst/>
        </a:prstGeom>
        <a:solidFill>
          <a:schemeClr val="accent2">
            <a:hueOff val="4584197"/>
            <a:satOff val="-18147"/>
            <a:lumOff val="-5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100" kern="1200">
              <a:solidFill>
                <a:schemeClr val="accent1"/>
              </a:solidFill>
            </a:rPr>
            <a:t>What’s Next?</a:t>
          </a:r>
          <a:endParaRPr lang="en-US" sz="3100" kern="1200">
            <a:solidFill>
              <a:schemeClr val="accent1"/>
            </a:solidFill>
          </a:endParaRPr>
        </a:p>
      </dsp:txBody>
      <dsp:txXfrm>
        <a:off x="7138387" y="2008846"/>
        <a:ext cx="2868885" cy="1721331"/>
      </dsp:txXfrm>
    </dsp:sp>
    <dsp:sp modelId="{EF6D88E3-DBA3-41F8-8A44-ED027F4D42FE}">
      <dsp:nvSpPr>
        <dsp:cNvPr id="0" name=""/>
        <dsp:cNvSpPr/>
      </dsp:nvSpPr>
      <dsp:spPr>
        <a:xfrm>
          <a:off x="3975757" y="2008846"/>
          <a:ext cx="2868885" cy="1721331"/>
        </a:xfrm>
        <a:prstGeom prst="rect">
          <a:avLst/>
        </a:prstGeom>
        <a:solidFill>
          <a:schemeClr val="accent2">
            <a:hueOff val="5730246"/>
            <a:satOff val="-22684"/>
            <a:lumOff val="-7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100" kern="1200" dirty="0" err="1">
              <a:solidFill>
                <a:schemeClr val="accent1"/>
              </a:solidFill>
            </a:rPr>
            <a:t>Ballyroan</a:t>
          </a:r>
          <a:r>
            <a:rPr lang="en-IE" sz="3100" kern="1200">
              <a:solidFill>
                <a:schemeClr val="accent1"/>
              </a:solidFill>
            </a:rPr>
            <a:t> Library Refit</a:t>
          </a:r>
          <a:endParaRPr lang="en-US" sz="3100" kern="1200">
            <a:solidFill>
              <a:schemeClr val="accent1"/>
            </a:solidFill>
          </a:endParaRPr>
        </a:p>
      </dsp:txBody>
      <dsp:txXfrm>
        <a:off x="3975757" y="2008846"/>
        <a:ext cx="2868885" cy="1721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5B22CD-7516-4A15-ADFF-E69329D90742}">
      <dsp:nvSpPr>
        <dsp:cNvPr id="0" name=""/>
        <dsp:cNvSpPr/>
      </dsp:nvSpPr>
      <dsp:spPr>
        <a:xfrm>
          <a:off x="318498" y="0"/>
          <a:ext cx="3609649" cy="158417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B1CC1-EAB8-4236-B502-917669FF3522}">
      <dsp:nvSpPr>
        <dsp:cNvPr id="0" name=""/>
        <dsp:cNvSpPr/>
      </dsp:nvSpPr>
      <dsp:spPr>
        <a:xfrm>
          <a:off x="143904" y="475252"/>
          <a:ext cx="1273993" cy="633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July 2025 Construction commenced</a:t>
          </a:r>
          <a:endParaRPr lang="en-IE" sz="1000" kern="1200"/>
        </a:p>
      </dsp:txBody>
      <dsp:txXfrm>
        <a:off x="174837" y="506185"/>
        <a:ext cx="1212127" cy="571804"/>
      </dsp:txXfrm>
    </dsp:sp>
    <dsp:sp modelId="{DACD7560-7FA1-43D3-9EED-B18FCF6DFE4A}">
      <dsp:nvSpPr>
        <dsp:cNvPr id="0" name=""/>
        <dsp:cNvSpPr/>
      </dsp:nvSpPr>
      <dsp:spPr>
        <a:xfrm>
          <a:off x="1486326" y="475252"/>
          <a:ext cx="1273993" cy="633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May 2026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000" kern="1200"/>
            <a:t>Estimated completion</a:t>
          </a:r>
        </a:p>
      </dsp:txBody>
      <dsp:txXfrm>
        <a:off x="1517259" y="506185"/>
        <a:ext cx="1212127" cy="571804"/>
      </dsp:txXfrm>
    </dsp:sp>
    <dsp:sp modelId="{12B3EEAD-AACF-4B50-B1F5-8E0977C44A31}">
      <dsp:nvSpPr>
        <dsp:cNvPr id="0" name=""/>
        <dsp:cNvSpPr/>
      </dsp:nvSpPr>
      <dsp:spPr>
        <a:xfrm>
          <a:off x="2828747" y="475252"/>
          <a:ext cx="1273993" cy="633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Fit-out and move-in to follow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000" kern="1200" dirty="0"/>
        </a:p>
      </dsp:txBody>
      <dsp:txXfrm>
        <a:off x="2859680" y="506185"/>
        <a:ext cx="1212127" cy="5718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ED9FE6-4F6A-4986-8151-B483D7C52893}">
      <dsp:nvSpPr>
        <dsp:cNvPr id="0" name=""/>
        <dsp:cNvSpPr/>
      </dsp:nvSpPr>
      <dsp:spPr>
        <a:xfrm>
          <a:off x="33566" y="412"/>
          <a:ext cx="3342762" cy="20056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Library being developed by Evara as part of the delivery of the SDZ</a:t>
          </a:r>
          <a:endParaRPr lang="en-US" sz="2100" kern="1200"/>
        </a:p>
      </dsp:txBody>
      <dsp:txXfrm>
        <a:off x="33566" y="412"/>
        <a:ext cx="3342762" cy="2005657"/>
      </dsp:txXfrm>
    </dsp:sp>
    <dsp:sp modelId="{BB5ED022-100B-4A5E-9759-ACC72AC5D514}">
      <dsp:nvSpPr>
        <dsp:cNvPr id="0" name=""/>
        <dsp:cNvSpPr/>
      </dsp:nvSpPr>
      <dsp:spPr>
        <a:xfrm>
          <a:off x="3710604" y="412"/>
          <a:ext cx="3342762" cy="20056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Library will be a large 1,500+ Sq. M., full-time branch</a:t>
          </a:r>
          <a:endParaRPr lang="en-IE" sz="2100" kern="1200" dirty="0"/>
        </a:p>
      </dsp:txBody>
      <dsp:txXfrm>
        <a:off x="3710604" y="412"/>
        <a:ext cx="3342762" cy="2005657"/>
      </dsp:txXfrm>
    </dsp:sp>
    <dsp:sp modelId="{7C022838-2775-401C-956A-E601764B41F2}">
      <dsp:nvSpPr>
        <dsp:cNvPr id="0" name=""/>
        <dsp:cNvSpPr/>
      </dsp:nvSpPr>
      <dsp:spPr>
        <a:xfrm>
          <a:off x="33566" y="2340346"/>
          <a:ext cx="3342762" cy="20056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Co-located with Enterprise Centre: provides us with an opportunity to develop a SDCC-owned landmark building in Adamstown. </a:t>
          </a:r>
          <a:endParaRPr lang="en-US" sz="2100" kern="1200"/>
        </a:p>
      </dsp:txBody>
      <dsp:txXfrm>
        <a:off x="33566" y="2340346"/>
        <a:ext cx="3342762" cy="2005657"/>
      </dsp:txXfrm>
    </dsp:sp>
    <dsp:sp modelId="{83F5C18B-31E4-413E-830B-F2BA17F33476}">
      <dsp:nvSpPr>
        <dsp:cNvPr id="0" name=""/>
        <dsp:cNvSpPr/>
      </dsp:nvSpPr>
      <dsp:spPr>
        <a:xfrm>
          <a:off x="3710604" y="2340346"/>
          <a:ext cx="3342762" cy="20056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Planning application lodged January 2026. Indicative date for commencement Q1 2027.</a:t>
          </a:r>
          <a:endParaRPr lang="en-IE" sz="2100" kern="1200" dirty="0"/>
        </a:p>
      </dsp:txBody>
      <dsp:txXfrm>
        <a:off x="3710604" y="2340346"/>
        <a:ext cx="3342762" cy="20056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F2506-5667-4F76-BCB1-F5A71FB9D869}">
      <dsp:nvSpPr>
        <dsp:cNvPr id="0" name=""/>
        <dsp:cNvSpPr/>
      </dsp:nvSpPr>
      <dsp:spPr>
        <a:xfrm>
          <a:off x="3631" y="159922"/>
          <a:ext cx="2696809" cy="16180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Opened 2013</a:t>
          </a:r>
          <a:endParaRPr lang="en-IE" sz="3400" kern="1200"/>
        </a:p>
      </dsp:txBody>
      <dsp:txXfrm>
        <a:off x="3631" y="159922"/>
        <a:ext cx="2696809" cy="1618085"/>
      </dsp:txXfrm>
    </dsp:sp>
    <dsp:sp modelId="{D9D7CD3B-5949-4402-9637-289CD4C74E0A}">
      <dsp:nvSpPr>
        <dsp:cNvPr id="0" name=""/>
        <dsp:cNvSpPr/>
      </dsp:nvSpPr>
      <dsp:spPr>
        <a:xfrm>
          <a:off x="2967181" y="171265"/>
          <a:ext cx="2696809" cy="16180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/>
            <a:t>250,000+ </a:t>
          </a:r>
          <a:r>
            <a:rPr lang="en-GB" sz="3400" kern="1200"/>
            <a:t>visitors annually</a:t>
          </a:r>
          <a:endParaRPr lang="en-IE" sz="3400" kern="1200" dirty="0"/>
        </a:p>
      </dsp:txBody>
      <dsp:txXfrm>
        <a:off x="2967181" y="171265"/>
        <a:ext cx="2696809" cy="1618085"/>
      </dsp:txXfrm>
    </dsp:sp>
    <dsp:sp modelId="{2EEBB077-70EA-4B1E-BFAD-61A3AE797056}">
      <dsp:nvSpPr>
        <dsp:cNvPr id="0" name=""/>
        <dsp:cNvSpPr/>
      </dsp:nvSpPr>
      <dsp:spPr>
        <a:xfrm>
          <a:off x="691" y="2059031"/>
          <a:ext cx="2696809" cy="16180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Makerspace installed 2025</a:t>
          </a:r>
          <a:endParaRPr lang="en-IE" sz="3400" kern="1200"/>
        </a:p>
      </dsp:txBody>
      <dsp:txXfrm>
        <a:off x="691" y="2059031"/>
        <a:ext cx="2696809" cy="1618085"/>
      </dsp:txXfrm>
    </dsp:sp>
    <dsp:sp modelId="{A93605C1-2A8B-4CB4-80D7-46203D52C281}">
      <dsp:nvSpPr>
        <dsp:cNvPr id="0" name=""/>
        <dsp:cNvSpPr/>
      </dsp:nvSpPr>
      <dsp:spPr>
        <a:xfrm>
          <a:off x="2967181" y="2059031"/>
          <a:ext cx="2696809" cy="16180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My Open Library 2026</a:t>
          </a:r>
          <a:endParaRPr lang="en-IE" sz="3400" kern="1200"/>
        </a:p>
      </dsp:txBody>
      <dsp:txXfrm>
        <a:off x="2967181" y="2059031"/>
        <a:ext cx="2696809" cy="16180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AD631-00EC-4B08-9817-E8CEC1A9BC55}">
      <dsp:nvSpPr>
        <dsp:cNvPr id="0" name=""/>
        <dsp:cNvSpPr/>
      </dsp:nvSpPr>
      <dsp:spPr>
        <a:xfrm>
          <a:off x="0" y="360047"/>
          <a:ext cx="3218189" cy="1930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Extended and refurbished 2008</a:t>
          </a:r>
          <a:endParaRPr lang="en-IE" sz="3500" kern="1200"/>
        </a:p>
      </dsp:txBody>
      <dsp:txXfrm>
        <a:off x="0" y="360047"/>
        <a:ext cx="3218189" cy="1930913"/>
      </dsp:txXfrm>
    </dsp:sp>
    <dsp:sp modelId="{9507ECBB-57B3-4E2B-B3E2-76C820458BC0}">
      <dsp:nvSpPr>
        <dsp:cNvPr id="0" name=""/>
        <dsp:cNvSpPr/>
      </dsp:nvSpPr>
      <dsp:spPr>
        <a:xfrm>
          <a:off x="3540833" y="320444"/>
          <a:ext cx="3218189" cy="1930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250,000 visitors per year</a:t>
          </a:r>
          <a:endParaRPr lang="en-IE" sz="3500" kern="1200"/>
        </a:p>
      </dsp:txBody>
      <dsp:txXfrm>
        <a:off x="3540833" y="320444"/>
        <a:ext cx="3218189" cy="1930913"/>
      </dsp:txXfrm>
    </dsp:sp>
    <dsp:sp modelId="{EE14718B-6257-40FA-99D7-1D9FA501777F}">
      <dsp:nvSpPr>
        <dsp:cNvPr id="0" name=""/>
        <dsp:cNvSpPr/>
      </dsp:nvSpPr>
      <dsp:spPr>
        <a:xfrm>
          <a:off x="825" y="2573177"/>
          <a:ext cx="3218189" cy="1930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Context within Tallaght Town Centre</a:t>
          </a:r>
          <a:endParaRPr lang="en-IE" sz="3500" kern="1200" dirty="0"/>
        </a:p>
      </dsp:txBody>
      <dsp:txXfrm>
        <a:off x="825" y="2573177"/>
        <a:ext cx="3218189" cy="1930913"/>
      </dsp:txXfrm>
    </dsp:sp>
    <dsp:sp modelId="{D4349FA4-C9BA-4119-9BE1-5E0B7687B49E}">
      <dsp:nvSpPr>
        <dsp:cNvPr id="0" name=""/>
        <dsp:cNvSpPr/>
      </dsp:nvSpPr>
      <dsp:spPr>
        <a:xfrm>
          <a:off x="3540833" y="2573177"/>
          <a:ext cx="3218189" cy="1930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Goal: refurbish and redesign existing space</a:t>
          </a:r>
          <a:endParaRPr lang="en-IE" sz="3500" kern="1200"/>
        </a:p>
      </dsp:txBody>
      <dsp:txXfrm>
        <a:off x="3540833" y="2573177"/>
        <a:ext cx="3218189" cy="1930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A2F78-8593-D34B-A54B-A913B4ADD88D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F5B9-8B24-7A4E-B5A9-4C8F6F8C6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0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6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8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0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2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4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6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D95CDCD-42B4-F2ED-08FF-8F67E72B46F6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8" name="Date Placeholder 77">
            <a:extLst>
              <a:ext uri="{FF2B5EF4-FFF2-40B4-BE49-F238E27FC236}">
                <a16:creationId xmlns:a16="http://schemas.microsoft.com/office/drawing/2014/main" id="{262636F5-0CB7-769F-E345-661FECC807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5178EF9-D910-FA63-3C55-FAD978D4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1383"/>
            <a:ext cx="12192000" cy="9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3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-editable contact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263637F-3076-0E97-C826-8AC7A025D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208"/>
            <a:ext cx="6700594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 sz="1698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en-GB" dirty="0"/>
              <a:t>Contact: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21483C-EE89-1843-5326-8390D4EAF8D2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621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lue and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39F142-BF45-C464-ADCF-FAB928B1A7DC}"/>
              </a:ext>
            </a:extLst>
          </p:cNvPr>
          <p:cNvGrpSpPr/>
          <p:nvPr userDrawn="1"/>
        </p:nvGrpSpPr>
        <p:grpSpPr>
          <a:xfrm flipH="1" flipV="1">
            <a:off x="-1752600" y="-2264867"/>
            <a:ext cx="11676754" cy="11341608"/>
            <a:chOff x="3750647" y="-3589043"/>
            <a:chExt cx="19254481" cy="1870315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5A4C88A-F42F-0ACD-6216-F8F17744AC03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6C1C32-DE94-B853-CA4D-F30811BF0EB7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A48BA1A-BB24-4134-639F-401BC91ACA22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068E738F-966F-43B9-728F-5EC0F6B0D6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4514" y="2309208"/>
            <a:ext cx="6700594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D909019-4856-C466-9E20-562D2B97E4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8353F-8262-4727-F52E-A93073D03E18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770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903897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141"/>
            </a:avLst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467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020529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931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047913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878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0270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0270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420641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0667"/>
            <a:ext cx="3974145" cy="21435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388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20647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2436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701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585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8288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286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9106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4140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871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6269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9990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456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875988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83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 page (no LinkedIn)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836995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35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rgbClr val="C7E634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00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hart/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1992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744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and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2">
            <a:extLst>
              <a:ext uri="{FF2B5EF4-FFF2-40B4-BE49-F238E27FC236}">
                <a16:creationId xmlns:a16="http://schemas.microsoft.com/office/drawing/2014/main" id="{53A96A89-88E7-336C-E549-9D337CBC6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191929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pic>
        <p:nvPicPr>
          <p:cNvPr id="10" name="Picture 287">
            <a:extLst>
              <a:ext uri="{FF2B5EF4-FFF2-40B4-BE49-F238E27FC236}">
                <a16:creationId xmlns:a16="http://schemas.microsoft.com/office/drawing/2014/main" id="{177899CC-70D7-C7F1-E56D-52625DF0E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23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1 im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119921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628"/>
            </a:avLst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6C76B594-542C-67F1-F354-78EAA3BC3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55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903897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F9338E08-1F94-61DB-4B9B-CAE9DFE42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4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61586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4858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4858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pic>
        <p:nvPicPr>
          <p:cNvPr id="5" name="Picture 287">
            <a:extLst>
              <a:ext uri="{FF2B5EF4-FFF2-40B4-BE49-F238E27FC236}">
                <a16:creationId xmlns:a16="http://schemas.microsoft.com/office/drawing/2014/main" id="{01D2843D-9561-7F5C-2BDC-AE788D5E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40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column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4900"/>
            <a:ext cx="3974145" cy="213926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pic>
        <p:nvPicPr>
          <p:cNvPr id="6" name="Picture 287">
            <a:extLst>
              <a:ext uri="{FF2B5EF4-FFF2-40B4-BE49-F238E27FC236}">
                <a16:creationId xmlns:a16="http://schemas.microsoft.com/office/drawing/2014/main" id="{2434586A-F002-EA2E-B9B4-907E950234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4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6471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8747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8747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3025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3025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5730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730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158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158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8747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3025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5730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158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19718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0165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608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3996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3746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100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8827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327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592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255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907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0851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68082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95FB4A01-4184-0AA4-23AB-92F3A76DAB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8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19923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9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551971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08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80C2F-E4F6-19AE-B858-16FA289A6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FFAA0-4893-7F1A-60E0-413304392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CDE4A-F9C7-FD14-4E6A-08327E637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72B1-09A8-4B52-97D5-6B17ECABC18F}" type="datetimeFigureOut">
              <a:rPr lang="en-IE" smtClean="0"/>
              <a:t>01/02/2026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F0646-DA8A-B520-12BE-8CB16246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F46C0-33CB-F001-1919-583F9E63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086AC-5E44-4F7A-ADE5-39DB365A9C6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4269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Blue and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39F142-BF45-C464-ADCF-FAB928B1A7DC}"/>
              </a:ext>
            </a:extLst>
          </p:cNvPr>
          <p:cNvGrpSpPr/>
          <p:nvPr userDrawn="1"/>
        </p:nvGrpSpPr>
        <p:grpSpPr>
          <a:xfrm flipH="1" flipV="1">
            <a:off x="-1752600" y="-2264867"/>
            <a:ext cx="11676754" cy="11341608"/>
            <a:chOff x="3750647" y="-3589043"/>
            <a:chExt cx="19254481" cy="1870315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5A4C88A-F42F-0ACD-6216-F8F17744AC03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6C1C32-DE94-B853-CA4D-F30811BF0EB7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A48BA1A-BB24-4134-639F-401BC91ACA22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341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aphic 205">
            <a:extLst>
              <a:ext uri="{FF2B5EF4-FFF2-40B4-BE49-F238E27FC236}">
                <a16:creationId xmlns:a16="http://schemas.microsoft.com/office/drawing/2014/main" id="{D7F5DE37-9CC3-5D94-F7F3-3FF22F8C942B}"/>
              </a:ext>
            </a:extLst>
          </p:cNvPr>
          <p:cNvGrpSpPr/>
          <p:nvPr/>
        </p:nvGrpSpPr>
        <p:grpSpPr>
          <a:xfrm>
            <a:off x="1134286" y="1705674"/>
            <a:ext cx="15829624" cy="12687196"/>
            <a:chOff x="1837768" y="2789997"/>
            <a:chExt cx="26102390" cy="20922126"/>
          </a:xfrm>
          <a:solidFill>
            <a:srgbClr val="231F20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886C0C-1D27-E033-FD87-9625D78D2966}"/>
                </a:ext>
              </a:extLst>
            </p:cNvPr>
            <p:cNvSpPr/>
            <p:nvPr/>
          </p:nvSpPr>
          <p:spPr>
            <a:xfrm>
              <a:off x="10552711" y="2789997"/>
              <a:ext cx="17387446" cy="17387448"/>
            </a:xfrm>
            <a:custGeom>
              <a:avLst/>
              <a:gdLst>
                <a:gd name="connsiteX0" fmla="*/ 17387448 w 17387446"/>
                <a:gd name="connsiteY0" fmla="*/ 8693724 h 17387448"/>
                <a:gd name="connsiteX1" fmla="*/ 8693725 w 17387446"/>
                <a:gd name="connsiteY1" fmla="*/ 17387448 h 17387448"/>
                <a:gd name="connsiteX2" fmla="*/ 1 w 17387446"/>
                <a:gd name="connsiteY2" fmla="*/ 8693724 h 17387448"/>
                <a:gd name="connsiteX3" fmla="*/ 8693725 w 17387446"/>
                <a:gd name="connsiteY3" fmla="*/ 0 h 17387448"/>
                <a:gd name="connsiteX4" fmla="*/ 17387448 w 17387446"/>
                <a:gd name="connsiteY4" fmla="*/ 8693724 h 1738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7446" h="17387448">
                  <a:moveTo>
                    <a:pt x="17387448" y="8693724"/>
                  </a:moveTo>
                  <a:cubicBezTo>
                    <a:pt x="17387448" y="13495135"/>
                    <a:pt x="13495135" y="17387448"/>
                    <a:pt x="8693725" y="17387448"/>
                  </a:cubicBezTo>
                  <a:cubicBezTo>
                    <a:pt x="3892314" y="17387448"/>
                    <a:pt x="1" y="13495135"/>
                    <a:pt x="1" y="8693724"/>
                  </a:cubicBezTo>
                  <a:cubicBezTo>
                    <a:pt x="1" y="3892313"/>
                    <a:pt x="3892314" y="0"/>
                    <a:pt x="8693725" y="0"/>
                  </a:cubicBezTo>
                  <a:cubicBezTo>
                    <a:pt x="13495135" y="0"/>
                    <a:pt x="17387448" y="3892313"/>
                    <a:pt x="17387448" y="8693724"/>
                  </a:cubicBezTo>
                  <a:close/>
                </a:path>
              </a:pathLst>
            </a:custGeom>
            <a:gradFill>
              <a:gsLst>
                <a:gs pos="10000">
                  <a:srgbClr val="8AD6F7"/>
                </a:gs>
                <a:gs pos="70000">
                  <a:srgbClr val="8AD6F7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D961DA2-CD05-9D73-FB27-C2CFBA134F74}"/>
                </a:ext>
              </a:extLst>
            </p:cNvPr>
            <p:cNvSpPr/>
            <p:nvPr/>
          </p:nvSpPr>
          <p:spPr>
            <a:xfrm>
              <a:off x="1837768" y="3146742"/>
              <a:ext cx="20565379" cy="20565381"/>
            </a:xfrm>
            <a:custGeom>
              <a:avLst/>
              <a:gdLst>
                <a:gd name="connsiteX0" fmla="*/ 20565380 w 20565379"/>
                <a:gd name="connsiteY0" fmla="*/ 10282690 h 20565381"/>
                <a:gd name="connsiteX1" fmla="*/ 10282690 w 20565379"/>
                <a:gd name="connsiteY1" fmla="*/ 20565380 h 20565381"/>
                <a:gd name="connsiteX2" fmla="*/ 0 w 20565379"/>
                <a:gd name="connsiteY2" fmla="*/ 10282690 h 20565381"/>
                <a:gd name="connsiteX3" fmla="*/ 10282690 w 20565379"/>
                <a:gd name="connsiteY3" fmla="*/ 0 h 20565381"/>
                <a:gd name="connsiteX4" fmla="*/ 20565380 w 20565379"/>
                <a:gd name="connsiteY4" fmla="*/ 10282690 h 2056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5379" h="20565381">
                  <a:moveTo>
                    <a:pt x="20565380" y="10282690"/>
                  </a:moveTo>
                  <a:cubicBezTo>
                    <a:pt x="20565380" y="15961663"/>
                    <a:pt x="15961662" y="20565380"/>
                    <a:pt x="10282690" y="20565380"/>
                  </a:cubicBezTo>
                  <a:cubicBezTo>
                    <a:pt x="4603717" y="20565380"/>
                    <a:pt x="0" y="15961663"/>
                    <a:pt x="0" y="10282690"/>
                  </a:cubicBezTo>
                  <a:cubicBezTo>
                    <a:pt x="0" y="4603717"/>
                    <a:pt x="4603717" y="0"/>
                    <a:pt x="10282690" y="0"/>
                  </a:cubicBezTo>
                  <a:cubicBezTo>
                    <a:pt x="15961662" y="0"/>
                    <a:pt x="20565380" y="4603717"/>
                    <a:pt x="20565380" y="10282690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65837" y="2622732"/>
            <a:ext cx="4759732" cy="161253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80000"/>
              </a:lnSpc>
              <a:defRPr sz="6549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767D97-889C-2345-4D4F-B654C7CA3BAB}"/>
              </a:ext>
            </a:extLst>
          </p:cNvPr>
          <p:cNvSpPr/>
          <p:nvPr userDrawn="1"/>
        </p:nvSpPr>
        <p:spPr>
          <a:xfrm>
            <a:off x="-7467597" y="-7353302"/>
            <a:ext cx="27127195" cy="21564607"/>
          </a:xfrm>
          <a:custGeom>
            <a:avLst/>
            <a:gdLst>
              <a:gd name="connsiteX0" fmla="*/ 7466998 w 27127195"/>
              <a:gd name="connsiteY0" fmla="*/ 7353302 h 21564607"/>
              <a:gd name="connsiteX1" fmla="*/ 7466998 w 27127195"/>
              <a:gd name="connsiteY1" fmla="*/ 14211302 h 21564607"/>
              <a:gd name="connsiteX2" fmla="*/ 19660197 w 27127195"/>
              <a:gd name="connsiteY2" fmla="*/ 14211302 h 21564607"/>
              <a:gd name="connsiteX3" fmla="*/ 19660197 w 27127195"/>
              <a:gd name="connsiteY3" fmla="*/ 7353302 h 21564607"/>
              <a:gd name="connsiteX4" fmla="*/ 0 w 27127195"/>
              <a:gd name="connsiteY4" fmla="*/ 0 h 21564607"/>
              <a:gd name="connsiteX5" fmla="*/ 27127195 w 27127195"/>
              <a:gd name="connsiteY5" fmla="*/ 0 h 21564607"/>
              <a:gd name="connsiteX6" fmla="*/ 27127195 w 27127195"/>
              <a:gd name="connsiteY6" fmla="*/ 21564607 h 21564607"/>
              <a:gd name="connsiteX7" fmla="*/ 0 w 27127195"/>
              <a:gd name="connsiteY7" fmla="*/ 21564607 h 2156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27195" h="21564607">
                <a:moveTo>
                  <a:pt x="7466998" y="7353302"/>
                </a:moveTo>
                <a:lnTo>
                  <a:pt x="7466998" y="14211302"/>
                </a:lnTo>
                <a:lnTo>
                  <a:pt x="19660197" y="14211302"/>
                </a:lnTo>
                <a:lnTo>
                  <a:pt x="19660197" y="7353302"/>
                </a:lnTo>
                <a:close/>
                <a:moveTo>
                  <a:pt x="0" y="0"/>
                </a:moveTo>
                <a:lnTo>
                  <a:pt x="27127195" y="0"/>
                </a:lnTo>
                <a:lnTo>
                  <a:pt x="27127195" y="21564607"/>
                </a:lnTo>
                <a:lnTo>
                  <a:pt x="0" y="21564607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4A275E1-BCD4-5F9A-9D95-6287391B4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C24F0A38-F350-0B1D-FC8B-0A843A038D0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39F2F9-695E-673C-434E-D3F76500B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18734" y="335970"/>
            <a:ext cx="6053640" cy="6186062"/>
          </a:xfrm>
          <a:prstGeom prst="roundRect">
            <a:avLst>
              <a:gd name="adj" fmla="val 9954"/>
            </a:avLst>
          </a:prstGeom>
        </p:spPr>
        <p:txBody>
          <a:bodyPr anchor="t"/>
          <a:lstStyle>
            <a:lvl1pPr algn="ctr"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1455" dirty="0">
                <a:latin typeface="Arial" panose="020B0604020202020204" pitchFamily="34" charset="0"/>
                <a:cs typeface="Arial" panose="020B0604020202020204" pitchFamily="34" charset="0"/>
              </a:rPr>
              <a:t>Click the icon to add a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6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C1F08-80E3-AE64-EBD1-75DD96482E8A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7A4BCC-A4FE-4541-7B87-7A303B529BA9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9459E3-C0CA-C463-4734-7BFAADBE922A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8C9BF77-CC40-D956-6619-09F72B287008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5726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470" y="6261375"/>
            <a:ext cx="985498" cy="2635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67C992-11E7-E0EC-BF3D-DC37C902564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43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B4B51-43E4-6836-77BC-9C2E35378B61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6AF04B-BCAB-CC6E-7725-02DCE0AE7DE8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19595A-D422-0475-7B4F-A7622FD6FEE2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EFB5AB-7E95-DBD0-7310-556679B39DCC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323F44-3B9D-0D87-3F54-3CAA45D74BFB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B47020B3-BFF4-4871-0BCD-6AA394021C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92456CCE-692B-2393-BE13-10332DDA0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09DF4-2779-F112-1FDB-16EBDB58F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DB7AFF-01D2-6118-484B-C039048C55B8}"/>
              </a:ext>
            </a:extLst>
          </p:cNvPr>
          <p:cNvGrpSpPr/>
          <p:nvPr userDrawn="1"/>
        </p:nvGrpSpPr>
        <p:grpSpPr>
          <a:xfrm>
            <a:off x="2274398" y="-2171300"/>
            <a:ext cx="11689007" cy="11353509"/>
            <a:chOff x="3744035" y="-3598743"/>
            <a:chExt cx="19274686" cy="187227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762376-BD92-415F-0811-D7D48A2D63DE}"/>
                </a:ext>
              </a:extLst>
            </p:cNvPr>
            <p:cNvSpPr/>
            <p:nvPr/>
          </p:nvSpPr>
          <p:spPr>
            <a:xfrm>
              <a:off x="3744035" y="-3598743"/>
              <a:ext cx="17284353" cy="17284355"/>
            </a:xfrm>
            <a:custGeom>
              <a:avLst/>
              <a:gdLst>
                <a:gd name="connsiteX0" fmla="*/ 17284354 w 17284353"/>
                <a:gd name="connsiteY0" fmla="*/ 8642178 h 17284355"/>
                <a:gd name="connsiteX1" fmla="*/ 8642176 w 17284353"/>
                <a:gd name="connsiteY1" fmla="*/ 17284356 h 17284355"/>
                <a:gd name="connsiteX2" fmla="*/ -1 w 17284353"/>
                <a:gd name="connsiteY2" fmla="*/ 8642178 h 17284355"/>
                <a:gd name="connsiteX3" fmla="*/ 8642176 w 17284353"/>
                <a:gd name="connsiteY3" fmla="*/ 0 h 17284355"/>
                <a:gd name="connsiteX4" fmla="*/ 17284354 w 17284353"/>
                <a:gd name="connsiteY4" fmla="*/ 8642178 h 1728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4353" h="17284355">
                  <a:moveTo>
                    <a:pt x="17284354" y="8642178"/>
                  </a:moveTo>
                  <a:cubicBezTo>
                    <a:pt x="17284354" y="13415121"/>
                    <a:pt x="13415119" y="17284356"/>
                    <a:pt x="8642176" y="17284356"/>
                  </a:cubicBezTo>
                  <a:cubicBezTo>
                    <a:pt x="3869234" y="17284356"/>
                    <a:pt x="-1" y="13415121"/>
                    <a:pt x="-1" y="8642178"/>
                  </a:cubicBezTo>
                  <a:cubicBezTo>
                    <a:pt x="-1" y="3869235"/>
                    <a:pt x="3869234" y="0"/>
                    <a:pt x="8642176" y="0"/>
                  </a:cubicBezTo>
                  <a:cubicBezTo>
                    <a:pt x="13415118" y="0"/>
                    <a:pt x="17284354" y="3869235"/>
                    <a:pt x="17284354" y="864217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50729D-7816-EB05-7127-C00355CC3B30}"/>
                </a:ext>
              </a:extLst>
            </p:cNvPr>
            <p:cNvSpPr/>
            <p:nvPr/>
          </p:nvSpPr>
          <p:spPr>
            <a:xfrm>
              <a:off x="10265371" y="1517818"/>
              <a:ext cx="12753350" cy="12753352"/>
            </a:xfrm>
            <a:custGeom>
              <a:avLst/>
              <a:gdLst>
                <a:gd name="connsiteX0" fmla="*/ 12753351 w 12753350"/>
                <a:gd name="connsiteY0" fmla="*/ 6376676 h 12753352"/>
                <a:gd name="connsiteX1" fmla="*/ 6376675 w 12753350"/>
                <a:gd name="connsiteY1" fmla="*/ 12753352 h 12753352"/>
                <a:gd name="connsiteX2" fmla="*/ -1 w 12753350"/>
                <a:gd name="connsiteY2" fmla="*/ 6376676 h 12753352"/>
                <a:gd name="connsiteX3" fmla="*/ 6376675 w 12753350"/>
                <a:gd name="connsiteY3" fmla="*/ 0 h 12753352"/>
                <a:gd name="connsiteX4" fmla="*/ 12753351 w 12753350"/>
                <a:gd name="connsiteY4" fmla="*/ 6376676 h 127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350" h="12753352">
                  <a:moveTo>
                    <a:pt x="12753351" y="6376676"/>
                  </a:moveTo>
                  <a:cubicBezTo>
                    <a:pt x="12753351" y="9898417"/>
                    <a:pt x="9898416" y="12753352"/>
                    <a:pt x="6376675" y="12753352"/>
                  </a:cubicBezTo>
                  <a:cubicBezTo>
                    <a:pt x="2854934" y="12753352"/>
                    <a:pt x="-1" y="9898417"/>
                    <a:pt x="-1" y="6376676"/>
                  </a:cubicBezTo>
                  <a:cubicBezTo>
                    <a:pt x="-1" y="2854935"/>
                    <a:pt x="2854934" y="0"/>
                    <a:pt x="6376675" y="0"/>
                  </a:cubicBezTo>
                  <a:cubicBezTo>
                    <a:pt x="9898415" y="0"/>
                    <a:pt x="12753351" y="2854935"/>
                    <a:pt x="12753351" y="6376676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79BF91C-4C2D-9FFC-FDFC-60EC080613E8}"/>
                </a:ext>
              </a:extLst>
            </p:cNvPr>
            <p:cNvSpPr/>
            <p:nvPr/>
          </p:nvSpPr>
          <p:spPr>
            <a:xfrm>
              <a:off x="10249542" y="3988359"/>
              <a:ext cx="11135674" cy="11135675"/>
            </a:xfrm>
            <a:custGeom>
              <a:avLst/>
              <a:gdLst>
                <a:gd name="connsiteX0" fmla="*/ 11135675 w 11135674"/>
                <a:gd name="connsiteY0" fmla="*/ 5567838 h 11135675"/>
                <a:gd name="connsiteX1" fmla="*/ 5567838 w 11135674"/>
                <a:gd name="connsiteY1" fmla="*/ 11135675 h 11135675"/>
                <a:gd name="connsiteX2" fmla="*/ 0 w 11135674"/>
                <a:gd name="connsiteY2" fmla="*/ 5567838 h 11135675"/>
                <a:gd name="connsiteX3" fmla="*/ 5567838 w 11135674"/>
                <a:gd name="connsiteY3" fmla="*/ -1 h 11135675"/>
                <a:gd name="connsiteX4" fmla="*/ 11135675 w 11135674"/>
                <a:gd name="connsiteY4" fmla="*/ 5567838 h 1113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5674" h="11135675">
                  <a:moveTo>
                    <a:pt x="11135675" y="5567838"/>
                  </a:moveTo>
                  <a:cubicBezTo>
                    <a:pt x="11135675" y="8642870"/>
                    <a:pt x="8642869" y="11135675"/>
                    <a:pt x="5567838" y="11135675"/>
                  </a:cubicBezTo>
                  <a:cubicBezTo>
                    <a:pt x="2492805" y="11135675"/>
                    <a:pt x="0" y="8642870"/>
                    <a:pt x="0" y="5567838"/>
                  </a:cubicBezTo>
                  <a:cubicBezTo>
                    <a:pt x="0" y="2492805"/>
                    <a:pt x="2492805" y="-1"/>
                    <a:pt x="5567838" y="-1"/>
                  </a:cubicBezTo>
                  <a:cubicBezTo>
                    <a:pt x="8642869" y="-1"/>
                    <a:pt x="11135675" y="2492806"/>
                    <a:pt x="11135675" y="5567838"/>
                  </a:cubicBezTo>
                  <a:close/>
                </a:path>
              </a:pathLst>
            </a:custGeom>
            <a:solidFill>
              <a:srgbClr val="7AD750"/>
            </a:soli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9A10D50-2D74-BC33-7E02-EB1C77D635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73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2D94B-28A4-D766-3E2A-469CB7FE3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6" name="Holder 2">
            <a:extLst>
              <a:ext uri="{FF2B5EF4-FFF2-40B4-BE49-F238E27FC236}">
                <a16:creationId xmlns:a16="http://schemas.microsoft.com/office/drawing/2014/main" id="{61402B10-AEA1-A31D-67A0-06E5987C8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17FB28-8996-1B43-57DB-BF9AE3632DAC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76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78709986-16DE-CBBE-EB88-DE01F826BDAC}"/>
              </a:ext>
            </a:extLst>
          </p:cNvPr>
          <p:cNvSpPr/>
          <p:nvPr userDrawn="1"/>
        </p:nvSpPr>
        <p:spPr>
          <a:xfrm>
            <a:off x="-9437244" y="2971800"/>
            <a:ext cx="23426795" cy="13187276"/>
          </a:xfrm>
          <a:custGeom>
            <a:avLst/>
            <a:gdLst>
              <a:gd name="connsiteX0" fmla="*/ 14393799 w 14393798"/>
              <a:gd name="connsiteY0" fmla="*/ 4051237 h 8102473"/>
              <a:gd name="connsiteX1" fmla="*/ 7196900 w 14393798"/>
              <a:gd name="connsiteY1" fmla="*/ 8102473 h 8102473"/>
              <a:gd name="connsiteX2" fmla="*/ 0 w 14393798"/>
              <a:gd name="connsiteY2" fmla="*/ 4051237 h 8102473"/>
              <a:gd name="connsiteX3" fmla="*/ 7196900 w 14393798"/>
              <a:gd name="connsiteY3" fmla="*/ 0 h 8102473"/>
              <a:gd name="connsiteX4" fmla="*/ 14393799 w 14393798"/>
              <a:gd name="connsiteY4" fmla="*/ 4051237 h 8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3798" h="8102473">
                <a:moveTo>
                  <a:pt x="14393799" y="4051237"/>
                </a:moveTo>
                <a:cubicBezTo>
                  <a:pt x="14393799" y="6288673"/>
                  <a:pt x="11171637" y="8102473"/>
                  <a:pt x="7196900" y="8102473"/>
                </a:cubicBezTo>
                <a:cubicBezTo>
                  <a:pt x="3222162" y="8102473"/>
                  <a:pt x="0" y="6288673"/>
                  <a:pt x="0" y="4051237"/>
                </a:cubicBezTo>
                <a:cubicBezTo>
                  <a:pt x="0" y="1813801"/>
                  <a:pt x="3222162" y="0"/>
                  <a:pt x="7196900" y="0"/>
                </a:cubicBezTo>
                <a:cubicBezTo>
                  <a:pt x="11171638" y="0"/>
                  <a:pt x="14393799" y="1813801"/>
                  <a:pt x="14393799" y="4051237"/>
                </a:cubicBezTo>
                <a:close/>
              </a:path>
            </a:pathLst>
          </a:custGeom>
          <a:gradFill>
            <a:gsLst>
              <a:gs pos="1900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396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4F1B1314-1146-6AAC-0B3E-19921E6AD93B}"/>
              </a:ext>
            </a:extLst>
          </p:cNvPr>
          <p:cNvSpPr/>
          <p:nvPr userDrawn="1"/>
        </p:nvSpPr>
        <p:spPr>
          <a:xfrm>
            <a:off x="2674344" y="4189618"/>
            <a:ext cx="19278600" cy="10852173"/>
          </a:xfrm>
          <a:custGeom>
            <a:avLst/>
            <a:gdLst>
              <a:gd name="connsiteX0" fmla="*/ 13648182 w 13648182"/>
              <a:gd name="connsiteY0" fmla="*/ 3841369 h 7682738"/>
              <a:gd name="connsiteX1" fmla="*/ 6824091 w 13648182"/>
              <a:gd name="connsiteY1" fmla="*/ 7682738 h 7682738"/>
              <a:gd name="connsiteX2" fmla="*/ 0 w 13648182"/>
              <a:gd name="connsiteY2" fmla="*/ 3841369 h 7682738"/>
              <a:gd name="connsiteX3" fmla="*/ 6824091 w 13648182"/>
              <a:gd name="connsiteY3" fmla="*/ 0 h 7682738"/>
              <a:gd name="connsiteX4" fmla="*/ 13648182 w 13648182"/>
              <a:gd name="connsiteY4" fmla="*/ 3841369 h 768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8182" h="7682738">
                <a:moveTo>
                  <a:pt x="13648182" y="3841369"/>
                </a:moveTo>
                <a:cubicBezTo>
                  <a:pt x="13648182" y="5962898"/>
                  <a:pt x="10592932" y="7682738"/>
                  <a:pt x="6824091" y="7682738"/>
                </a:cubicBezTo>
                <a:cubicBezTo>
                  <a:pt x="3055249" y="7682738"/>
                  <a:pt x="0" y="5962898"/>
                  <a:pt x="0" y="3841369"/>
                </a:cubicBezTo>
                <a:cubicBezTo>
                  <a:pt x="0" y="1719839"/>
                  <a:pt x="3055249" y="0"/>
                  <a:pt x="6824091" y="0"/>
                </a:cubicBezTo>
                <a:cubicBezTo>
                  <a:pt x="10592932" y="0"/>
                  <a:pt x="13648182" y="1719839"/>
                  <a:pt x="13648182" y="3841369"/>
                </a:cubicBezTo>
                <a:close/>
              </a:path>
            </a:pathLst>
          </a:custGeom>
          <a:gradFill>
            <a:gsLst>
              <a:gs pos="10000">
                <a:srgbClr val="8AD6F7"/>
              </a:gs>
              <a:gs pos="49000">
                <a:srgbClr val="8AD6F7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352751-1872-1CD1-5081-FF4012D3C9B5}"/>
              </a:ext>
            </a:extLst>
          </p:cNvPr>
          <p:cNvSpPr/>
          <p:nvPr userDrawn="1"/>
        </p:nvSpPr>
        <p:spPr>
          <a:xfrm>
            <a:off x="-9708648" y="-9144000"/>
            <a:ext cx="31632408" cy="25146000"/>
          </a:xfrm>
          <a:custGeom>
            <a:avLst/>
            <a:gdLst>
              <a:gd name="connsiteX0" fmla="*/ 9708048 w 31632408"/>
              <a:gd name="connsiteY0" fmla="*/ 9144000 h 25146000"/>
              <a:gd name="connsiteX1" fmla="*/ 9708048 w 31632408"/>
              <a:gd name="connsiteY1" fmla="*/ 16002000 h 25146000"/>
              <a:gd name="connsiteX2" fmla="*/ 21901248 w 31632408"/>
              <a:gd name="connsiteY2" fmla="*/ 16002000 h 25146000"/>
              <a:gd name="connsiteX3" fmla="*/ 21901248 w 31632408"/>
              <a:gd name="connsiteY3" fmla="*/ 9144000 h 25146000"/>
              <a:gd name="connsiteX4" fmla="*/ 0 w 31632408"/>
              <a:gd name="connsiteY4" fmla="*/ 0 h 25146000"/>
              <a:gd name="connsiteX5" fmla="*/ 31632408 w 31632408"/>
              <a:gd name="connsiteY5" fmla="*/ 0 h 25146000"/>
              <a:gd name="connsiteX6" fmla="*/ 31632408 w 31632408"/>
              <a:gd name="connsiteY6" fmla="*/ 25146000 h 25146000"/>
              <a:gd name="connsiteX7" fmla="*/ 0 w 31632408"/>
              <a:gd name="connsiteY7" fmla="*/ 25146000 h 251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32408" h="25146000">
                <a:moveTo>
                  <a:pt x="9708048" y="9144000"/>
                </a:moveTo>
                <a:lnTo>
                  <a:pt x="9708048" y="16002000"/>
                </a:lnTo>
                <a:lnTo>
                  <a:pt x="21901248" y="16002000"/>
                </a:lnTo>
                <a:lnTo>
                  <a:pt x="21901248" y="9144000"/>
                </a:lnTo>
                <a:close/>
                <a:moveTo>
                  <a:pt x="0" y="0"/>
                </a:moveTo>
                <a:lnTo>
                  <a:pt x="31632408" y="0"/>
                </a:lnTo>
                <a:lnTo>
                  <a:pt x="31632408" y="25146000"/>
                </a:lnTo>
                <a:lnTo>
                  <a:pt x="0" y="251460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556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38">
            <a:extLst>
              <a:ext uri="{FF2B5EF4-FFF2-40B4-BE49-F238E27FC236}">
                <a16:creationId xmlns:a16="http://schemas.microsoft.com/office/drawing/2014/main" id="{1F104258-7732-4A9E-98DF-F0AE92DF029C}"/>
              </a:ext>
            </a:extLst>
          </p:cNvPr>
          <p:cNvGrpSpPr/>
          <p:nvPr userDrawn="1"/>
        </p:nvGrpSpPr>
        <p:grpSpPr>
          <a:xfrm>
            <a:off x="2363971" y="-4800600"/>
            <a:ext cx="11569023" cy="12755546"/>
            <a:chOff x="3898089" y="-7927802"/>
            <a:chExt cx="19076837" cy="210348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013346-83B1-8747-4E9B-78A45E3F9B72}"/>
                </a:ext>
              </a:extLst>
            </p:cNvPr>
            <p:cNvSpPr/>
            <p:nvPr/>
          </p:nvSpPr>
          <p:spPr>
            <a:xfrm>
              <a:off x="3898089" y="-265867"/>
              <a:ext cx="13372905" cy="13372905"/>
            </a:xfrm>
            <a:custGeom>
              <a:avLst/>
              <a:gdLst>
                <a:gd name="connsiteX0" fmla="*/ 13372905 w 13372905"/>
                <a:gd name="connsiteY0" fmla="*/ 6686453 h 13372905"/>
                <a:gd name="connsiteX1" fmla="*/ 6686452 w 13372905"/>
                <a:gd name="connsiteY1" fmla="*/ 13372905 h 13372905"/>
                <a:gd name="connsiteX2" fmla="*/ -1 w 13372905"/>
                <a:gd name="connsiteY2" fmla="*/ 6686452 h 13372905"/>
                <a:gd name="connsiteX3" fmla="*/ 6686452 w 13372905"/>
                <a:gd name="connsiteY3" fmla="*/ -1 h 13372905"/>
                <a:gd name="connsiteX4" fmla="*/ 13372905 w 13372905"/>
                <a:gd name="connsiteY4" fmla="*/ 6686453 h 1337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2905" h="13372905">
                  <a:moveTo>
                    <a:pt x="13372905" y="6686453"/>
                  </a:moveTo>
                  <a:cubicBezTo>
                    <a:pt x="13372905" y="10379278"/>
                    <a:pt x="10379278" y="13372905"/>
                    <a:pt x="6686452" y="13372905"/>
                  </a:cubicBezTo>
                  <a:cubicBezTo>
                    <a:pt x="2993626" y="13372905"/>
                    <a:pt x="-1" y="10379278"/>
                    <a:pt x="-1" y="6686452"/>
                  </a:cubicBezTo>
                  <a:cubicBezTo>
                    <a:pt x="-1" y="2993626"/>
                    <a:pt x="2993626" y="-1"/>
                    <a:pt x="6686452" y="-1"/>
                  </a:cubicBezTo>
                  <a:cubicBezTo>
                    <a:pt x="10379278" y="-1"/>
                    <a:pt x="13372905" y="2993626"/>
                    <a:pt x="13372905" y="6686453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3"/>
                </a:gs>
                <a:gs pos="88000">
                  <a:srgbClr val="C7E634"/>
                </a:gs>
              </a:gsLst>
              <a:lin ang="84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5CD514-47A9-83AD-F9A5-E62C1B578B4B}"/>
                </a:ext>
              </a:extLst>
            </p:cNvPr>
            <p:cNvSpPr/>
            <p:nvPr/>
          </p:nvSpPr>
          <p:spPr>
            <a:xfrm>
              <a:off x="5117073" y="-7927802"/>
              <a:ext cx="17857853" cy="17857853"/>
            </a:xfrm>
            <a:custGeom>
              <a:avLst/>
              <a:gdLst>
                <a:gd name="connsiteX0" fmla="*/ 17857852 w 17857853"/>
                <a:gd name="connsiteY0" fmla="*/ 8928927 h 17857853"/>
                <a:gd name="connsiteX1" fmla="*/ 8928926 w 17857853"/>
                <a:gd name="connsiteY1" fmla="*/ 17857854 h 17857853"/>
                <a:gd name="connsiteX2" fmla="*/ -1 w 17857853"/>
                <a:gd name="connsiteY2" fmla="*/ 8928926 h 17857853"/>
                <a:gd name="connsiteX3" fmla="*/ 8928926 w 17857853"/>
                <a:gd name="connsiteY3" fmla="*/ 0 h 17857853"/>
                <a:gd name="connsiteX4" fmla="*/ 17857852 w 17857853"/>
                <a:gd name="connsiteY4" fmla="*/ 8928927 h 1785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853" h="17857853">
                  <a:moveTo>
                    <a:pt x="17857852" y="8928927"/>
                  </a:moveTo>
                  <a:cubicBezTo>
                    <a:pt x="17857852" y="13860236"/>
                    <a:pt x="13860236" y="17857854"/>
                    <a:pt x="8928926" y="17857854"/>
                  </a:cubicBezTo>
                  <a:cubicBezTo>
                    <a:pt x="3997616" y="17857854"/>
                    <a:pt x="-1" y="13860236"/>
                    <a:pt x="-1" y="8928926"/>
                  </a:cubicBezTo>
                  <a:cubicBezTo>
                    <a:pt x="-1" y="3997617"/>
                    <a:pt x="3997616" y="0"/>
                    <a:pt x="8928926" y="0"/>
                  </a:cubicBezTo>
                  <a:cubicBezTo>
                    <a:pt x="13860236" y="0"/>
                    <a:pt x="17857852" y="3997616"/>
                    <a:pt x="17857852" y="892892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2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7C9612-7BDD-0778-AF69-DCBD70396E61}"/>
                </a:ext>
              </a:extLst>
            </p:cNvPr>
            <p:cNvSpPr/>
            <p:nvPr/>
          </p:nvSpPr>
          <p:spPr>
            <a:xfrm>
              <a:off x="5864600" y="-4939903"/>
              <a:ext cx="11882054" cy="11882054"/>
            </a:xfrm>
            <a:custGeom>
              <a:avLst/>
              <a:gdLst>
                <a:gd name="connsiteX0" fmla="*/ 11882054 w 11882054"/>
                <a:gd name="connsiteY0" fmla="*/ 5941028 h 11882054"/>
                <a:gd name="connsiteX1" fmla="*/ 5941027 w 11882054"/>
                <a:gd name="connsiteY1" fmla="*/ 11882055 h 11882054"/>
                <a:gd name="connsiteX2" fmla="*/ -1 w 11882054"/>
                <a:gd name="connsiteY2" fmla="*/ 5941028 h 11882054"/>
                <a:gd name="connsiteX3" fmla="*/ 5941027 w 11882054"/>
                <a:gd name="connsiteY3" fmla="*/ 0 h 11882054"/>
                <a:gd name="connsiteX4" fmla="*/ 11882054 w 11882054"/>
                <a:gd name="connsiteY4" fmla="*/ 5941028 h 1188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2054" h="11882054">
                  <a:moveTo>
                    <a:pt x="11882054" y="5941028"/>
                  </a:moveTo>
                  <a:cubicBezTo>
                    <a:pt x="11882054" y="9222166"/>
                    <a:pt x="9222166" y="11882055"/>
                    <a:pt x="5941027" y="11882055"/>
                  </a:cubicBezTo>
                  <a:cubicBezTo>
                    <a:pt x="2659888" y="11882055"/>
                    <a:pt x="-1" y="9222166"/>
                    <a:pt x="-1" y="5941028"/>
                  </a:cubicBezTo>
                  <a:cubicBezTo>
                    <a:pt x="-1" y="2659889"/>
                    <a:pt x="2659888" y="0"/>
                    <a:pt x="5941027" y="0"/>
                  </a:cubicBezTo>
                  <a:cubicBezTo>
                    <a:pt x="9222165" y="0"/>
                    <a:pt x="11882054" y="2659889"/>
                    <a:pt x="11882054" y="594102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67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571B33-5BE8-79B6-9FEC-38933B1A7C57}"/>
              </a:ext>
            </a:extLst>
          </p:cNvPr>
          <p:cNvSpPr/>
          <p:nvPr userDrawn="1"/>
        </p:nvSpPr>
        <p:spPr>
          <a:xfrm>
            <a:off x="-4256423" y="-4800600"/>
            <a:ext cx="20704849" cy="16459200"/>
          </a:xfrm>
          <a:custGeom>
            <a:avLst/>
            <a:gdLst>
              <a:gd name="connsiteX0" fmla="*/ 4255824 w 20704849"/>
              <a:gd name="connsiteY0" fmla="*/ 4800600 h 16459200"/>
              <a:gd name="connsiteX1" fmla="*/ 4255824 w 20704849"/>
              <a:gd name="connsiteY1" fmla="*/ 11658600 h 16459200"/>
              <a:gd name="connsiteX2" fmla="*/ 16449024 w 20704849"/>
              <a:gd name="connsiteY2" fmla="*/ 11658600 h 16459200"/>
              <a:gd name="connsiteX3" fmla="*/ 16449024 w 20704849"/>
              <a:gd name="connsiteY3" fmla="*/ 4800600 h 16459200"/>
              <a:gd name="connsiteX4" fmla="*/ 0 w 20704849"/>
              <a:gd name="connsiteY4" fmla="*/ 0 h 16459200"/>
              <a:gd name="connsiteX5" fmla="*/ 20704849 w 20704849"/>
              <a:gd name="connsiteY5" fmla="*/ 0 h 16459200"/>
              <a:gd name="connsiteX6" fmla="*/ 20704849 w 20704849"/>
              <a:gd name="connsiteY6" fmla="*/ 16459200 h 16459200"/>
              <a:gd name="connsiteX7" fmla="*/ 0 w 20704849"/>
              <a:gd name="connsiteY7" fmla="*/ 16459200 h 16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04849" h="16459200">
                <a:moveTo>
                  <a:pt x="4255824" y="4800600"/>
                </a:moveTo>
                <a:lnTo>
                  <a:pt x="4255824" y="11658600"/>
                </a:lnTo>
                <a:lnTo>
                  <a:pt x="16449024" y="11658600"/>
                </a:lnTo>
                <a:lnTo>
                  <a:pt x="16449024" y="4800600"/>
                </a:lnTo>
                <a:close/>
                <a:moveTo>
                  <a:pt x="0" y="0"/>
                </a:moveTo>
                <a:lnTo>
                  <a:pt x="20704849" y="0"/>
                </a:lnTo>
                <a:lnTo>
                  <a:pt x="20704849" y="16459200"/>
                </a:lnTo>
                <a:lnTo>
                  <a:pt x="0" y="164592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Holder 2"/>
          <p:cNvSpPr>
            <a:spLocks noGrp="1"/>
          </p:cNvSpPr>
          <p:nvPr userDrawn="1"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 userDrawn="1">
            <p:ph type="sldNum" sz="quarter" idx="7"/>
          </p:nvPr>
        </p:nvSpPr>
        <p:spPr>
          <a:xfrm>
            <a:off x="886432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F8FB9-E4B7-3102-A32E-22B30CCEE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87">
            <a:extLst>
              <a:ext uri="{FF2B5EF4-FFF2-40B4-BE49-F238E27FC236}">
                <a16:creationId xmlns:a16="http://schemas.microsoft.com/office/drawing/2014/main" id="{332B9E3F-BC93-25A0-C1FD-3DFA3E4687CD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  <p:sp>
        <p:nvSpPr>
          <p:cNvPr id="289" name="Title Placeholder 288">
            <a:extLst>
              <a:ext uri="{FF2B5EF4-FFF2-40B4-BE49-F238E27FC236}">
                <a16:creationId xmlns:a16="http://schemas.microsoft.com/office/drawing/2014/main" id="{D580A401-53F8-EF6C-DB1D-326643A226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469" y="471704"/>
            <a:ext cx="5591531" cy="8567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Page title goes here</a:t>
            </a:r>
            <a:endParaRPr lang="en-GB" dirty="0"/>
          </a:p>
        </p:txBody>
      </p:sp>
      <p:sp>
        <p:nvSpPr>
          <p:cNvPr id="290" name="Text Placeholder 289">
            <a:extLst>
              <a:ext uri="{FF2B5EF4-FFF2-40B4-BE49-F238E27FC236}">
                <a16:creationId xmlns:a16="http://schemas.microsoft.com/office/drawing/2014/main" id="{FE9BEEC8-3359-A4E6-D164-0797EBC22DA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469" y="1572261"/>
            <a:ext cx="11182705" cy="4346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1" name="Date Placeholder 290">
            <a:extLst>
              <a:ext uri="{FF2B5EF4-FFF2-40B4-BE49-F238E27FC236}">
                <a16:creationId xmlns:a16="http://schemas.microsoft.com/office/drawing/2014/main" id="{10F94D1C-992C-8E20-F272-7F874703235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53600" y="6206296"/>
            <a:ext cx="12192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GB" dirty="0"/>
              <a:t>May 2025</a:t>
            </a:r>
          </a:p>
        </p:txBody>
      </p:sp>
      <p:sp>
        <p:nvSpPr>
          <p:cNvPr id="292" name="Footer Placeholder 291">
            <a:extLst>
              <a:ext uri="{FF2B5EF4-FFF2-40B4-BE49-F238E27FC236}">
                <a16:creationId xmlns:a16="http://schemas.microsoft.com/office/drawing/2014/main" id="{975D1B8B-0D5D-F878-48DB-90B36F1B457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096000" y="6206296"/>
            <a:ext cx="3429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3" name="Slide Number Placeholder 292">
            <a:extLst>
              <a:ext uri="{FF2B5EF4-FFF2-40B4-BE49-F238E27FC236}">
                <a16:creationId xmlns:a16="http://schemas.microsoft.com/office/drawing/2014/main" id="{7C800FF4-D93B-AF38-B311-4DFDA3EE563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49000" y="6206296"/>
            <a:ext cx="63853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701" r:id="rId3"/>
    <p:sldLayoutId id="2147483678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97" r:id="rId10"/>
    <p:sldLayoutId id="2147483706" r:id="rId11"/>
    <p:sldLayoutId id="2147483699" r:id="rId12"/>
    <p:sldLayoutId id="2147483703" r:id="rId13"/>
    <p:sldLayoutId id="2147483686" r:id="rId14"/>
    <p:sldLayoutId id="2147483680" r:id="rId15"/>
    <p:sldLayoutId id="2147483687" r:id="rId16"/>
    <p:sldLayoutId id="2147483688" r:id="rId17"/>
    <p:sldLayoutId id="2147483689" r:id="rId18"/>
    <p:sldLayoutId id="2147483700" r:id="rId19"/>
    <p:sldLayoutId id="2147483690" r:id="rId20"/>
    <p:sldLayoutId id="2147483704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705" r:id="rId28"/>
    <p:sldLayoutId id="2147483707" r:id="rId29"/>
  </p:sldLayoutIdLst>
  <p:txStyles>
    <p:titleStyle>
      <a:lvl1pPr eaLnBrk="1" hangingPunct="1">
        <a:defRPr sz="33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1pPr>
      <a:lvl2pPr marL="277246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2pPr>
      <a:lvl3pPr marL="554492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3pPr>
      <a:lvl4pPr marL="831738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4pPr>
      <a:lvl5pPr marL="1108984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96" userDrawn="1">
          <p15:clr>
            <a:srgbClr val="F26B43"/>
          </p15:clr>
        </p15:guide>
        <p15:guide id="4" pos="2630" userDrawn="1">
          <p15:clr>
            <a:srgbClr val="F26B43"/>
          </p15:clr>
        </p15:guide>
        <p15:guide id="5" pos="3427" userDrawn="1">
          <p15:clr>
            <a:srgbClr val="F26B43"/>
          </p15:clr>
        </p15:guide>
        <p15:guide id="6" pos="318" userDrawn="1">
          <p15:clr>
            <a:srgbClr val="F26B43"/>
          </p15:clr>
        </p15:guide>
        <p15:guide id="7" pos="7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4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41BB-59EA-A1A3-46CF-4A5994096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7608" y="2780693"/>
            <a:ext cx="9819155" cy="1612236"/>
          </a:xfrm>
        </p:spPr>
        <p:txBody>
          <a:bodyPr/>
          <a:lstStyle/>
          <a:p>
            <a:r>
              <a:rPr lang="en-US" dirty="0"/>
              <a:t>SDCC Libraries </a:t>
            </a:r>
            <a:br>
              <a:rPr lang="en-US" dirty="0"/>
            </a:br>
            <a:r>
              <a:rPr lang="en-US" sz="4000" dirty="0"/>
              <a:t>Capital </a:t>
            </a:r>
            <a:r>
              <a:rPr lang="en-US" sz="4000" dirty="0" err="1"/>
              <a:t>Programme</a:t>
            </a:r>
            <a:r>
              <a:rPr lang="en-US" sz="4000" dirty="0"/>
              <a:t> Update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3DE9-FC18-E1FB-2675-20D9FBCB7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83775" y="5517232"/>
            <a:ext cx="3188558" cy="965956"/>
          </a:xfrm>
        </p:spPr>
        <p:txBody>
          <a:bodyPr>
            <a:normAutofit/>
          </a:bodyPr>
          <a:lstStyle/>
          <a:p>
            <a:r>
              <a:rPr lang="en-US" dirty="0"/>
              <a:t>Created and presented by</a:t>
            </a:r>
            <a:br>
              <a:rPr lang="en-US" dirty="0"/>
            </a:br>
            <a:r>
              <a:rPr lang="en-US" dirty="0"/>
              <a:t>Síle Coleman</a:t>
            </a:r>
          </a:p>
          <a:p>
            <a:r>
              <a:rPr lang="en-US" dirty="0"/>
              <a:t>Acting County Librarian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1CC73E-20C9-2029-3F14-55629BD99A8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093296"/>
            <a:ext cx="1239870" cy="473000"/>
          </a:xfrm>
        </p:spPr>
        <p:txBody>
          <a:bodyPr/>
          <a:lstStyle/>
          <a:p>
            <a:pPr algn="ctr"/>
            <a:r>
              <a:rPr lang="en-GB" dirty="0"/>
              <a:t>February 2026</a:t>
            </a:r>
          </a:p>
        </p:txBody>
      </p:sp>
    </p:spTree>
    <p:extLst>
      <p:ext uri="{BB962C8B-B14F-4D97-AF65-F5344CB8AC3E}">
        <p14:creationId xmlns:p14="http://schemas.microsoft.com/office/powerpoint/2010/main" val="19305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DF4D5-00DE-093D-83FC-5D7BA83531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82" t="18517" r="45789" b="13675"/>
          <a:stretch>
            <a:fillRect/>
          </a:stretch>
        </p:blipFill>
        <p:spPr>
          <a:xfrm>
            <a:off x="6672064" y="188640"/>
            <a:ext cx="3650932" cy="3857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2482EE-A1A4-5C60-AA91-210D4ACB4F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01" t="2100" r="25055" b="23351"/>
          <a:stretch>
            <a:fillRect/>
          </a:stretch>
        </p:blipFill>
        <p:spPr>
          <a:xfrm>
            <a:off x="767408" y="209220"/>
            <a:ext cx="5751518" cy="3816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A4E57C-C3A8-EE89-5525-2D8D40F082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7" t="-996" r="10108" b="996"/>
          <a:stretch>
            <a:fillRect/>
          </a:stretch>
        </p:blipFill>
        <p:spPr>
          <a:xfrm>
            <a:off x="3428673" y="4046229"/>
            <a:ext cx="4239702" cy="2680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4CC263-33A6-EFE5-582C-B498D70AD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513" y="4122566"/>
            <a:ext cx="3650932" cy="2597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A831B6-74F6-B734-99A0-FE5F92D3F9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4062"/>
          <a:stretch>
            <a:fillRect/>
          </a:stretch>
        </p:blipFill>
        <p:spPr>
          <a:xfrm>
            <a:off x="583514" y="4065343"/>
            <a:ext cx="2692021" cy="26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2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7F367-2FD8-2145-B3A2-E95D8C1AE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1F8D-6523-FFF2-29E0-87EA88CEB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9119921" cy="856798"/>
          </a:xfrm>
        </p:spPr>
        <p:txBody>
          <a:bodyPr anchor="ctr">
            <a:normAutofit/>
          </a:bodyPr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92AA5-C8F8-1CD6-5980-EE180336C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0" y="1742728"/>
            <a:ext cx="4159276" cy="420825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ICT Upgrades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Tallaght – Refurbishment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Clonburris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Newcastle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Firhouse</a:t>
            </a:r>
            <a:r>
              <a:rPr lang="en-US" sz="3200" dirty="0"/>
              <a:t>/</a:t>
            </a:r>
            <a:r>
              <a:rPr lang="en-US" sz="3200" dirty="0" err="1"/>
              <a:t>Ballycullen</a:t>
            </a:r>
            <a:endParaRPr lang="en-US" sz="3200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B9DAF-F4B2-9C30-D72F-46A6B6024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334" y="1292762"/>
            <a:ext cx="6408712" cy="427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97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D82AD73-0ABA-5DC8-8354-2EE28D3C37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9"/>
          <a:stretch>
            <a:fillRect/>
          </a:stretch>
        </p:blipFill>
        <p:spPr>
          <a:xfrm>
            <a:off x="0" y="1196752"/>
            <a:ext cx="12192000" cy="689342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4B4D8-DC0C-758D-15B6-F3107F1CE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31763"/>
            <a:ext cx="6192688" cy="856798"/>
          </a:xfrm>
        </p:spPr>
        <p:txBody>
          <a:bodyPr>
            <a:normAutofit/>
          </a:bodyPr>
          <a:lstStyle/>
          <a:p>
            <a:r>
              <a:rPr lang="en-US" dirty="0"/>
              <a:t>Tallaght Library-  Refurbishment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96048B3-BE66-1F04-3AD5-4C0CF8E403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6668264"/>
              </p:ext>
            </p:extLst>
          </p:nvPr>
        </p:nvGraphicFramePr>
        <p:xfrm>
          <a:off x="5024784" y="1916832"/>
          <a:ext cx="675984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79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AB7C9-4A5E-D2B3-96A3-E8FF8166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“A library is a growing organism</a:t>
            </a:r>
            <a:r>
              <a:rPr lang="en-US"/>
              <a:t>.”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B3D62-41FC-21EE-3653-B63CC5A6D0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64152" y="6309320"/>
            <a:ext cx="4438181" cy="343670"/>
          </a:xfrm>
        </p:spPr>
        <p:txBody>
          <a:bodyPr>
            <a:normAutofit/>
          </a:bodyPr>
          <a:lstStyle/>
          <a:p>
            <a:r>
              <a:rPr lang="en-US" dirty="0"/>
              <a:t>SDCC Libraries Capital </a:t>
            </a:r>
            <a:r>
              <a:rPr lang="en-US" dirty="0" err="1"/>
              <a:t>Programme</a:t>
            </a:r>
            <a:r>
              <a:rPr lang="en-US" dirty="0"/>
              <a:t> Update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23B06-703A-8F77-6237-8499379EA8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S.J. Ranganathan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572E76-9C58-72DD-BAA5-4AB9E21AC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57662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988A62-34D2-BA2F-EDF0-1C9ABC4C5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869104"/>
            <a:ext cx="5499108" cy="1119794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7754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E90D5-EA66-00DB-C0A6-F143D900A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IE" sz="4000" dirty="0"/>
              <a:t>Planned Developments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574D1D1-3E8C-6076-B699-F4A1D30413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3754380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9465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DA37BA4-EA04-7766-C6D8-9A960E0D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82" y="327708"/>
            <a:ext cx="9119921" cy="856798"/>
          </a:xfrm>
        </p:spPr>
        <p:txBody>
          <a:bodyPr/>
          <a:lstStyle/>
          <a:p>
            <a:r>
              <a:rPr lang="en-US" dirty="0"/>
              <a:t>Citywest Library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C30E709-EE56-12C3-5A8F-9AD55AE08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918" y="1671426"/>
            <a:ext cx="6167594" cy="420825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E4D0F0-10F7-4A03-0F41-A330E676D3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7" r="3194" b="-2"/>
          <a:stretch>
            <a:fillRect/>
          </a:stretch>
        </p:blipFill>
        <p:spPr>
          <a:xfrm>
            <a:off x="7392144" y="1075780"/>
            <a:ext cx="4668949" cy="2863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F7D633-70C9-C16B-0988-E3C154BAB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075780"/>
            <a:ext cx="4246646" cy="2825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B009A58E-D396-023E-AE5B-9435D590E6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2901166"/>
              </p:ext>
            </p:extLst>
          </p:nvPr>
        </p:nvGraphicFramePr>
        <p:xfrm>
          <a:off x="3791744" y="1844824"/>
          <a:ext cx="4246646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D972C23-167F-2043-977A-B2C3D1EFF260}"/>
              </a:ext>
            </a:extLst>
          </p:cNvPr>
          <p:cNvSpPr txBox="1"/>
          <p:nvPr/>
        </p:nvSpPr>
        <p:spPr>
          <a:xfrm>
            <a:off x="589301" y="4103479"/>
            <a:ext cx="5342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Large full-time branch:  57.5 hours per week</a:t>
            </a:r>
          </a:p>
          <a:p>
            <a:r>
              <a:rPr lang="en-GB" dirty="0">
                <a:solidFill>
                  <a:schemeClr val="bg1"/>
                </a:solidFill>
              </a:rPr>
              <a:t>c. 1300 sqm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2444DB-F743-D811-D97A-49A008F5F52B}"/>
              </a:ext>
            </a:extLst>
          </p:cNvPr>
          <p:cNvSpPr txBox="1"/>
          <p:nvPr/>
        </p:nvSpPr>
        <p:spPr>
          <a:xfrm>
            <a:off x="6528048" y="4103479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Children’s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Teen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Makerspace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lecture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gallery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flexible meeting, study and workspaces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rooftop terrace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540648-AB0D-525B-D303-3A36EC2213EE}"/>
              </a:ext>
            </a:extLst>
          </p:cNvPr>
          <p:cNvSpPr txBox="1"/>
          <p:nvPr/>
        </p:nvSpPr>
        <p:spPr>
          <a:xfrm>
            <a:off x="539276" y="5124325"/>
            <a:ext cx="53757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Profile building and Community Engagement: mobile library service in the area had 11,800 visits in 2025. </a:t>
            </a:r>
          </a:p>
        </p:txBody>
      </p:sp>
    </p:spTree>
    <p:extLst>
      <p:ext uri="{BB962C8B-B14F-4D97-AF65-F5344CB8AC3E}">
        <p14:creationId xmlns:p14="http://schemas.microsoft.com/office/powerpoint/2010/main" val="2662667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C77E-921C-E89D-80D2-5EB9BF27E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69" y="471704"/>
            <a:ext cx="9119923" cy="8567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/>
              <a:t>Adamstown Library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FC38A9-5D83-EBDF-147B-9197C174D1F3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2819762631"/>
              </p:ext>
            </p:extLst>
          </p:nvPr>
        </p:nvGraphicFramePr>
        <p:xfrm>
          <a:off x="4600242" y="1577802"/>
          <a:ext cx="7086933" cy="4346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1EE3048C-5515-A75B-6FFD-96EFEA6B60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50" r="10200"/>
          <a:stretch>
            <a:fillRect/>
          </a:stretch>
        </p:blipFill>
        <p:spPr>
          <a:xfrm>
            <a:off x="230566" y="1724380"/>
            <a:ext cx="4223380" cy="405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42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F09BC3-F4E2-3C92-81A8-B467A799ED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153"/>
          <a:stretch>
            <a:fillRect/>
          </a:stretch>
        </p:blipFill>
        <p:spPr>
          <a:xfrm>
            <a:off x="0" y="946576"/>
            <a:ext cx="9828013" cy="58631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5EF687-9F70-FDDF-8017-CCE33815C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14" y="41776"/>
            <a:ext cx="5846571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31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A83D9E3-DC9F-12C1-21DA-CA92D427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69" y="471704"/>
            <a:ext cx="5591531" cy="856798"/>
          </a:xfrm>
        </p:spPr>
        <p:txBody>
          <a:bodyPr/>
          <a:lstStyle/>
          <a:p>
            <a:r>
              <a:rPr lang="en-US" dirty="0"/>
              <a:t>Adamstown Library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3DA601-EE77-1C73-5FCE-6B7543B4BD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82" b="4591"/>
          <a:stretch>
            <a:fillRect/>
          </a:stretch>
        </p:blipFill>
        <p:spPr>
          <a:xfrm>
            <a:off x="131513" y="1261462"/>
            <a:ext cx="11928973" cy="51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03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8ACEB-6C17-DFF3-245D-61154A0E2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6239601" cy="856798"/>
          </a:xfrm>
        </p:spPr>
        <p:txBody>
          <a:bodyPr>
            <a:normAutofit fontScale="90000"/>
          </a:bodyPr>
          <a:lstStyle/>
          <a:p>
            <a:r>
              <a:rPr lang="en-US" dirty="0"/>
              <a:t>Rathcoole Library at the Old Courthouse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9C5F5-CCAE-53CB-C81C-E96B4845E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916832"/>
            <a:ext cx="5303498" cy="4208255"/>
          </a:xfrm>
        </p:spPr>
        <p:txBody>
          <a:bodyPr>
            <a:normAutofit/>
          </a:bodyPr>
          <a:lstStyle/>
          <a:p>
            <a:r>
              <a:rPr lang="en-GB" dirty="0"/>
              <a:t>County Development Plan:</a:t>
            </a:r>
          </a:p>
          <a:p>
            <a:pPr marL="562996" lvl="1" indent="-285750">
              <a:buFont typeface="Arial" panose="020B0604020202020204" pitchFamily="34" charset="0"/>
              <a:buChar char="•"/>
            </a:pPr>
            <a:r>
              <a:rPr lang="en-GB" dirty="0"/>
              <a:t>COS10 Objective 2: To support the delivery of a new library service in the Rathcoole environs, to meet the needs of the expanding population.</a:t>
            </a:r>
          </a:p>
          <a:p>
            <a:pPr marL="562996" lvl="1" indent="-285750">
              <a:buFont typeface="Arial" panose="020B0604020202020204" pitchFamily="34" charset="0"/>
              <a:buChar char="•"/>
            </a:pPr>
            <a:r>
              <a:rPr lang="en-GB" dirty="0"/>
              <a:t>CS10 SLO 1: To ensure that the provision of a primary school, </a:t>
            </a:r>
            <a:r>
              <a:rPr lang="en-GB" b="1" dirty="0"/>
              <a:t>library hub</a:t>
            </a:r>
            <a:r>
              <a:rPr lang="en-GB" dirty="0"/>
              <a:t>, 2 full sized GAA pitches and 1 junior pitch and associated pavilion, access road and open space is provided in tandem with new residential development…</a:t>
            </a:r>
          </a:p>
          <a:p>
            <a:pPr lvl="1"/>
            <a:endParaRPr lang="en-GB" dirty="0"/>
          </a:p>
          <a:p>
            <a:r>
              <a:rPr lang="en-GB" dirty="0"/>
              <a:t>“Library Hub” = Small, part-time, operating as a satellite branch to Citywest Library.</a:t>
            </a:r>
          </a:p>
          <a:p>
            <a:r>
              <a:rPr lang="en-GB" dirty="0"/>
              <a:t>Palmerstown Library provides a template.</a:t>
            </a:r>
          </a:p>
          <a:p>
            <a:r>
              <a:rPr lang="en-IE" dirty="0"/>
              <a:t>Next steps: Fit-out design, procurement &amp; installation, followed by move-in. Indicative opening Q4 2026. </a:t>
            </a:r>
            <a:endParaRPr lang="en-US" dirty="0"/>
          </a:p>
        </p:txBody>
      </p:sp>
      <p:pic>
        <p:nvPicPr>
          <p:cNvPr id="9" name="Chart Placeholder 8">
            <a:extLst>
              <a:ext uri="{FF2B5EF4-FFF2-40B4-BE49-F238E27FC236}">
                <a16:creationId xmlns:a16="http://schemas.microsoft.com/office/drawing/2014/main" id="{20AE01AC-6CE6-314C-F636-D4B169E6109D}"/>
              </a:ext>
            </a:extLst>
          </p:cNvPr>
          <p:cNvPicPr>
            <a:picLocks noGrp="1" noChangeAspect="1"/>
          </p:cNvPicPr>
          <p:nvPr>
            <p:ph type="chart" sz="quarter" idx="11"/>
          </p:nvPr>
        </p:nvPicPr>
        <p:blipFill>
          <a:blip r:embed="rId2"/>
          <a:stretch>
            <a:fillRect/>
          </a:stretch>
        </p:blipFill>
        <p:spPr>
          <a:xfrm>
            <a:off x="6240016" y="980728"/>
            <a:ext cx="5536668" cy="523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78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1361E-C82A-C82D-66C2-DC5035294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9119921" cy="856798"/>
          </a:xfrm>
        </p:spPr>
        <p:txBody>
          <a:bodyPr anchor="ctr">
            <a:normAutofit/>
          </a:bodyPr>
          <a:lstStyle/>
          <a:p>
            <a:r>
              <a:rPr lang="en-IE" dirty="0"/>
              <a:t>Clondalkin Library - Refurbishment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09F47-AB77-0775-5EF9-D794F7A6B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384" y="1844824"/>
            <a:ext cx="3675573" cy="4208255"/>
          </a:xfrm>
        </p:spPr>
        <p:txBody>
          <a:bodyPr>
            <a:normAutofit/>
          </a:bodyPr>
          <a:lstStyle/>
          <a:p>
            <a:r>
              <a:rPr lang="en-GB" dirty="0"/>
              <a:t>Goal: </a:t>
            </a:r>
            <a:r>
              <a:rPr lang="en-GB" dirty="0">
                <a:effectLst/>
              </a:rPr>
              <a:t>To refurbish Clondalkin Library, providing universal access through construction of a lift block to the building’s western elevation, and improving the building’s internal environment and layout, bringing it up to the standard of other libraries in the SDCC network. </a:t>
            </a:r>
            <a:endParaRPr lang="en-IE" dirty="0">
              <a:effectLst/>
            </a:endParaRPr>
          </a:p>
          <a:p>
            <a:r>
              <a:rPr lang="en-GB" spc="-15" dirty="0"/>
              <a:t>Consultant conservation architects appointed to oversee the project, currently at detailed design stage. </a:t>
            </a:r>
          </a:p>
          <a:p>
            <a:r>
              <a:rPr lang="en-GB" spc="-15" dirty="0"/>
              <a:t>Indicative milestones:</a:t>
            </a:r>
          </a:p>
          <a:p>
            <a:r>
              <a:rPr lang="en-GB" spc="-15" dirty="0"/>
              <a:t>Construction phase to start Q3 2026 with an </a:t>
            </a:r>
            <a:r>
              <a:rPr lang="en-GB" spc="-15"/>
              <a:t>estimated 7</a:t>
            </a:r>
            <a:r>
              <a:rPr lang="en-GB" spc="-15" dirty="0"/>
              <a:t>-</a:t>
            </a:r>
            <a:r>
              <a:rPr lang="en-GB" spc="-15"/>
              <a:t>month </a:t>
            </a:r>
            <a:r>
              <a:rPr lang="en-GB" spc="-15" dirty="0"/>
              <a:t>build. Fitout and move-in to follow. </a:t>
            </a:r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2AB87-12D0-DC9B-D6EC-7DE0DCF665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89" r="292" b="-2"/>
          <a:stretch>
            <a:fillRect/>
          </a:stretch>
        </p:blipFill>
        <p:spPr>
          <a:xfrm>
            <a:off x="4600241" y="1577802"/>
            <a:ext cx="7086934" cy="4346416"/>
          </a:xfrm>
          <a:prstGeom prst="roundRect">
            <a:avLst>
              <a:gd name="adj" fmla="val 10628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1004831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4C27-14AC-0535-7AE7-163BC8EE5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anchor="t">
            <a:normAutofit/>
          </a:bodyPr>
          <a:lstStyle/>
          <a:p>
            <a:r>
              <a:rPr lang="en-IE" dirty="0">
                <a:solidFill>
                  <a:srgbClr val="FFFFFF"/>
                </a:solidFill>
              </a:rPr>
              <a:t>Tallaght - Refurbishment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439E73-E77B-800F-3D21-1CB64623DC67}"/>
              </a:ext>
            </a:extLst>
          </p:cNvPr>
          <p:cNvSpPr txBox="1"/>
          <p:nvPr/>
        </p:nvSpPr>
        <p:spPr>
          <a:xfrm>
            <a:off x="407368" y="476672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accent1"/>
                </a:solidFill>
                <a:latin typeface="+mn-lt"/>
              </a:rPr>
              <a:t>Ballyroan</a:t>
            </a:r>
            <a:r>
              <a:rPr lang="en-GB" sz="3200">
                <a:solidFill>
                  <a:schemeClr val="accent1"/>
                </a:solidFill>
                <a:latin typeface="+mn-lt"/>
              </a:rPr>
              <a:t> Library </a:t>
            </a:r>
          </a:p>
          <a:p>
            <a:r>
              <a:rPr lang="en-GB" sz="3200" dirty="0">
                <a:solidFill>
                  <a:schemeClr val="accent1"/>
                </a:solidFill>
                <a:latin typeface="+mn-lt"/>
              </a:rPr>
              <a:t>MOL and Refit </a:t>
            </a:r>
            <a:endParaRPr lang="en-IE" sz="320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909E586-5F78-345E-6C02-FB3D907B1A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6340983"/>
              </p:ext>
            </p:extLst>
          </p:nvPr>
        </p:nvGraphicFramePr>
        <p:xfrm>
          <a:off x="431318" y="1812865"/>
          <a:ext cx="5664682" cy="3848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56942BA3-620D-8F2A-5FE6-05146DB25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1" r="1373" b="10869"/>
          <a:stretch>
            <a:fillRect/>
          </a:stretch>
        </p:blipFill>
        <p:spPr>
          <a:xfrm>
            <a:off x="6884341" y="4005064"/>
            <a:ext cx="4900291" cy="2592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5301A4-FF12-41B3-4FFB-896FC9AE88D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5750"/>
          <a:stretch>
            <a:fillRect/>
          </a:stretch>
        </p:blipFill>
        <p:spPr>
          <a:xfrm>
            <a:off x="6860391" y="764704"/>
            <a:ext cx="490029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16108"/>
      </p:ext>
    </p:extLst>
  </p:cSld>
  <p:clrMapOvr>
    <a:masterClrMapping/>
  </p:clrMapOvr>
</p:sld>
</file>

<file path=ppt/theme/theme1.xml><?xml version="1.0" encoding="utf-8"?>
<a:theme xmlns:a="http://schemas.openxmlformats.org/drawingml/2006/main" name="SDCC Master">
  <a:themeElements>
    <a:clrScheme name="Custom 2">
      <a:dk1>
        <a:srgbClr val="000000"/>
      </a:dk1>
      <a:lt1>
        <a:srgbClr val="FFFFFF"/>
      </a:lt1>
      <a:dk2>
        <a:srgbClr val="271B5B"/>
      </a:dk2>
      <a:lt2>
        <a:srgbClr val="BFC2C7"/>
      </a:lt2>
      <a:accent1>
        <a:srgbClr val="363A92"/>
      </a:accent1>
      <a:accent2>
        <a:srgbClr val="F26959"/>
      </a:accent2>
      <a:accent3>
        <a:srgbClr val="79D750"/>
      </a:accent3>
      <a:accent4>
        <a:srgbClr val="9D7EB8"/>
      </a:accent4>
      <a:accent5>
        <a:srgbClr val="7DA6D7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9ACE5C-52D2-4E9C-9ACE-3E72FCEE4D40}" vid="{FC377E05-5B4C-4C3A-9DA2-F51C3C2FEF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SDCC PowerPoint Template V2 Draft</Template>
  <TotalTime>2029</TotalTime>
  <Words>441</Words>
  <Application>Microsoft Office PowerPoint</Application>
  <PresentationFormat>Widescreen</PresentationFormat>
  <Paragraphs>67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SDCC Master</vt:lpstr>
      <vt:lpstr>SDCC Libraries  Capital Programme Update </vt:lpstr>
      <vt:lpstr>Planned Developments</vt:lpstr>
      <vt:lpstr>Citywest Library </vt:lpstr>
      <vt:lpstr>Adamstown Library</vt:lpstr>
      <vt:lpstr>PowerPoint Presentation</vt:lpstr>
      <vt:lpstr>Adamstown Library</vt:lpstr>
      <vt:lpstr>Rathcoole Library at the Old Courthouse</vt:lpstr>
      <vt:lpstr>Clondalkin Library - Refurbishment</vt:lpstr>
      <vt:lpstr>Tallaght - Refurbishment</vt:lpstr>
      <vt:lpstr>PowerPoint Presentation</vt:lpstr>
      <vt:lpstr>What’s next?</vt:lpstr>
      <vt:lpstr>Tallaght Library-  Refurbishment</vt:lpstr>
      <vt:lpstr>“A library is a growing organism.”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Sile Coleman</dc:creator>
  <cp:lastModifiedBy>Sile Coleman</cp:lastModifiedBy>
  <cp:revision>1</cp:revision>
  <dcterms:created xsi:type="dcterms:W3CDTF">2026-02-01T13:11:49Z</dcterms:created>
  <dcterms:modified xsi:type="dcterms:W3CDTF">2026-02-02T23:01:11Z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2025-05-09T00:00:00Z</vt:filetime>
  </property>
  <property fmtid="{D5CDD505-2E9C-101B-9397-08002B2CF9AE}" pid="3" name="Creator">
    <vt:lpwstr>Adobe Illustrator 29.4 (Macintosh)</vt:lpwstr>
  </property>
  <property fmtid="{D5CDD505-2E9C-101B-9397-08002B2CF9AE}" pid="4" name="LastSaved">
    <vt:filetime>2025-05-09T00:00:00Z</vt:filetime>
  </property>
  <property fmtid="{D5CDD505-2E9C-101B-9397-08002B2CF9AE}" pid="5" name="Producer">
    <vt:lpwstr>Adobe PDF library 17.00</vt:lpwstr>
  </property>
</Properties>
</file>