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8" r:id="rId2"/>
  </p:sldMasterIdLst>
  <p:notesMasterIdLst>
    <p:notesMasterId r:id="rId9"/>
  </p:notesMasterIdLst>
  <p:sldIdLst>
    <p:sldId id="257" r:id="rId3"/>
    <p:sldId id="264" r:id="rId4"/>
    <p:sldId id="278" r:id="rId5"/>
    <p:sldId id="275" r:id="rId6"/>
    <p:sldId id="284" r:id="rId7"/>
    <p:sldId id="260" r:id="rId8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>
        <p:scale>
          <a:sx n="50" d="100"/>
          <a:sy n="50" d="100"/>
        </p:scale>
        <p:origin x="1212" y="12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721250-A1F0-4E7C-9F1A-96E3E3FAD1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114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 dirty="0"/>
              <a:t>May 2025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 dirty="0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 dirty="0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 dirty="0"/>
              <a:t>May 2025</a:t>
            </a:r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BC6ED5-DBEC-4BA5-9BFE-9A5E0ED8D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124" y="457199"/>
            <a:ext cx="11731752" cy="117605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4AF8E1-6D3D-7A31-0DD3-7B583B821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320120" y="2020391"/>
            <a:ext cx="9378501" cy="2410190"/>
            <a:chOff x="1320120" y="2020391"/>
            <a:chExt cx="9378501" cy="2410190"/>
          </a:xfrm>
        </p:grpSpPr>
        <p:sp>
          <p:nvSpPr>
            <p:cNvPr id="8" name="Freeform: Shape 7" descr="timeline ">
              <a:extLst>
                <a:ext uri="{FF2B5EF4-FFF2-40B4-BE49-F238E27FC236}">
                  <a16:creationId xmlns:a16="http://schemas.microsoft.com/office/drawing/2014/main" id="{95FFD2E4-8235-F2BF-A205-9D552619322C}"/>
                </a:ext>
              </a:extLst>
            </p:cNvPr>
            <p:cNvSpPr/>
            <p:nvPr/>
          </p:nvSpPr>
          <p:spPr>
            <a:xfrm flipH="1" flipV="1">
              <a:off x="1392439" y="2020391"/>
              <a:ext cx="9252295" cy="2410190"/>
            </a:xfrm>
            <a:custGeom>
              <a:avLst/>
              <a:gdLst>
                <a:gd name="connsiteX0" fmla="*/ 1192508 w 9252295"/>
                <a:gd name="connsiteY0" fmla="*/ 2410190 h 2410190"/>
                <a:gd name="connsiteX1" fmla="*/ 0 w 9252295"/>
                <a:gd name="connsiteY1" fmla="*/ 1217682 h 2410190"/>
                <a:gd name="connsiteX2" fmla="*/ 1107 w 9252295"/>
                <a:gd name="connsiteY2" fmla="*/ 1206703 h 2410190"/>
                <a:gd name="connsiteX3" fmla="*/ 96158 w 9252295"/>
                <a:gd name="connsiteY3" fmla="*/ 1206703 h 2410190"/>
                <a:gd name="connsiteX4" fmla="*/ 95051 w 9252295"/>
                <a:gd name="connsiteY4" fmla="*/ 1217682 h 2410190"/>
                <a:gd name="connsiteX5" fmla="*/ 1192508 w 9252295"/>
                <a:gd name="connsiteY5" fmla="*/ 2315139 h 2410190"/>
                <a:gd name="connsiteX6" fmla="*/ 2289965 w 9252295"/>
                <a:gd name="connsiteY6" fmla="*/ 1217682 h 2410190"/>
                <a:gd name="connsiteX7" fmla="*/ 2289554 w 9252295"/>
                <a:gd name="connsiteY7" fmla="*/ 1209531 h 2410190"/>
                <a:gd name="connsiteX8" fmla="*/ 2290085 w 9252295"/>
                <a:gd name="connsiteY8" fmla="*/ 1209531 h 2410190"/>
                <a:gd name="connsiteX9" fmla="*/ 2295831 w 9252295"/>
                <a:gd name="connsiteY9" fmla="*/ 1095755 h 2410190"/>
                <a:gd name="connsiteX10" fmla="*/ 3482182 w 9252295"/>
                <a:gd name="connsiteY10" fmla="*/ 25174 h 2410190"/>
                <a:gd name="connsiteX11" fmla="*/ 4668533 w 9252295"/>
                <a:gd name="connsiteY11" fmla="*/ 1095755 h 2410190"/>
                <a:gd name="connsiteX12" fmla="*/ 4674278 w 9252295"/>
                <a:gd name="connsiteY12" fmla="*/ 1209531 h 2410190"/>
                <a:gd name="connsiteX13" fmla="*/ 4673516 w 9252295"/>
                <a:gd name="connsiteY13" fmla="*/ 1209531 h 2410190"/>
                <a:gd name="connsiteX14" fmla="*/ 4678322 w 9252295"/>
                <a:gd name="connsiteY14" fmla="*/ 1304717 h 2410190"/>
                <a:gd name="connsiteX15" fmla="*/ 5770114 w 9252295"/>
                <a:gd name="connsiteY15" fmla="*/ 2289966 h 2410190"/>
                <a:gd name="connsiteX16" fmla="*/ 6861904 w 9252295"/>
                <a:gd name="connsiteY16" fmla="*/ 1304717 h 2410190"/>
                <a:gd name="connsiteX17" fmla="*/ 6867159 w 9252295"/>
                <a:gd name="connsiteY17" fmla="*/ 1200660 h 2410190"/>
                <a:gd name="connsiteX18" fmla="*/ 6867690 w 9252295"/>
                <a:gd name="connsiteY18" fmla="*/ 1200660 h 2410190"/>
                <a:gd name="connsiteX19" fmla="*/ 6867279 w 9252295"/>
                <a:gd name="connsiteY19" fmla="*/ 1192508 h 2410190"/>
                <a:gd name="connsiteX20" fmla="*/ 8059787 w 9252295"/>
                <a:gd name="connsiteY20" fmla="*/ 0 h 2410190"/>
                <a:gd name="connsiteX21" fmla="*/ 9252295 w 9252295"/>
                <a:gd name="connsiteY21" fmla="*/ 1192508 h 2410190"/>
                <a:gd name="connsiteX22" fmla="*/ 9251964 w 9252295"/>
                <a:gd name="connsiteY22" fmla="*/ 1195794 h 2410190"/>
                <a:gd name="connsiteX23" fmla="*/ 9156913 w 9252295"/>
                <a:gd name="connsiteY23" fmla="*/ 1195794 h 2410190"/>
                <a:gd name="connsiteX24" fmla="*/ 9157244 w 9252295"/>
                <a:gd name="connsiteY24" fmla="*/ 1192508 h 2410190"/>
                <a:gd name="connsiteX25" fmla="*/ 8059787 w 9252295"/>
                <a:gd name="connsiteY25" fmla="*/ 95051 h 2410190"/>
                <a:gd name="connsiteX26" fmla="*/ 6962330 w 9252295"/>
                <a:gd name="connsiteY26" fmla="*/ 1192508 h 2410190"/>
                <a:gd name="connsiteX27" fmla="*/ 6962741 w 9252295"/>
                <a:gd name="connsiteY27" fmla="*/ 1200660 h 2410190"/>
                <a:gd name="connsiteX28" fmla="*/ 6962209 w 9252295"/>
                <a:gd name="connsiteY28" fmla="*/ 1200660 h 2410190"/>
                <a:gd name="connsiteX29" fmla="*/ 6956464 w 9252295"/>
                <a:gd name="connsiteY29" fmla="*/ 1314435 h 2410190"/>
                <a:gd name="connsiteX30" fmla="*/ 5770114 w 9252295"/>
                <a:gd name="connsiteY30" fmla="*/ 2385016 h 2410190"/>
                <a:gd name="connsiteX31" fmla="*/ 4583763 w 9252295"/>
                <a:gd name="connsiteY31" fmla="*/ 1314435 h 2410190"/>
                <a:gd name="connsiteX32" fmla="*/ 4578017 w 9252295"/>
                <a:gd name="connsiteY32" fmla="*/ 1200660 h 2410190"/>
                <a:gd name="connsiteX33" fmla="*/ 4578780 w 9252295"/>
                <a:gd name="connsiteY33" fmla="*/ 1200660 h 2410190"/>
                <a:gd name="connsiteX34" fmla="*/ 4573974 w 9252295"/>
                <a:gd name="connsiteY34" fmla="*/ 1105474 h 2410190"/>
                <a:gd name="connsiteX35" fmla="*/ 3482182 w 9252295"/>
                <a:gd name="connsiteY35" fmla="*/ 120225 h 2410190"/>
                <a:gd name="connsiteX36" fmla="*/ 2390391 w 9252295"/>
                <a:gd name="connsiteY36" fmla="*/ 1105474 h 2410190"/>
                <a:gd name="connsiteX37" fmla="*/ 2385136 w 9252295"/>
                <a:gd name="connsiteY37" fmla="*/ 1209531 h 2410190"/>
                <a:gd name="connsiteX38" fmla="*/ 2384604 w 9252295"/>
                <a:gd name="connsiteY38" fmla="*/ 1209531 h 2410190"/>
                <a:gd name="connsiteX39" fmla="*/ 2385016 w 9252295"/>
                <a:gd name="connsiteY39" fmla="*/ 1217682 h 2410190"/>
                <a:gd name="connsiteX40" fmla="*/ 1192508 w 9252295"/>
                <a:gd name="connsiteY40" fmla="*/ 2410190 h 241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252295" h="2410190">
                  <a:moveTo>
                    <a:pt x="1192508" y="2410190"/>
                  </a:moveTo>
                  <a:cubicBezTo>
                    <a:pt x="533904" y="2410190"/>
                    <a:pt x="0" y="1876286"/>
                    <a:pt x="0" y="1217682"/>
                  </a:cubicBezTo>
                  <a:lnTo>
                    <a:pt x="1107" y="1206703"/>
                  </a:lnTo>
                  <a:lnTo>
                    <a:pt x="96158" y="1206703"/>
                  </a:lnTo>
                  <a:lnTo>
                    <a:pt x="95051" y="1217682"/>
                  </a:lnTo>
                  <a:cubicBezTo>
                    <a:pt x="95051" y="1823791"/>
                    <a:pt x="586400" y="2315139"/>
                    <a:pt x="1192508" y="2315139"/>
                  </a:cubicBezTo>
                  <a:cubicBezTo>
                    <a:pt x="1798616" y="2315139"/>
                    <a:pt x="2289965" y="1823791"/>
                    <a:pt x="2289965" y="1217682"/>
                  </a:cubicBezTo>
                  <a:lnTo>
                    <a:pt x="2289554" y="1209531"/>
                  </a:lnTo>
                  <a:lnTo>
                    <a:pt x="2290085" y="1209531"/>
                  </a:lnTo>
                  <a:lnTo>
                    <a:pt x="2295831" y="1095755"/>
                  </a:lnTo>
                  <a:cubicBezTo>
                    <a:pt x="2356899" y="494427"/>
                    <a:pt x="2864742" y="25174"/>
                    <a:pt x="3482182" y="25174"/>
                  </a:cubicBezTo>
                  <a:cubicBezTo>
                    <a:pt x="4099623" y="25174"/>
                    <a:pt x="4607465" y="494427"/>
                    <a:pt x="4668533" y="1095755"/>
                  </a:cubicBezTo>
                  <a:lnTo>
                    <a:pt x="4674278" y="1209531"/>
                  </a:lnTo>
                  <a:lnTo>
                    <a:pt x="4673516" y="1209531"/>
                  </a:lnTo>
                  <a:lnTo>
                    <a:pt x="4678322" y="1304717"/>
                  </a:lnTo>
                  <a:cubicBezTo>
                    <a:pt x="4734523" y="1858116"/>
                    <a:pt x="5201886" y="2289966"/>
                    <a:pt x="5770114" y="2289966"/>
                  </a:cubicBezTo>
                  <a:cubicBezTo>
                    <a:pt x="6338340" y="2289966"/>
                    <a:pt x="6805704" y="1858116"/>
                    <a:pt x="6861904" y="1304717"/>
                  </a:cubicBezTo>
                  <a:lnTo>
                    <a:pt x="6867159" y="1200660"/>
                  </a:lnTo>
                  <a:lnTo>
                    <a:pt x="6867690" y="1200660"/>
                  </a:lnTo>
                  <a:lnTo>
                    <a:pt x="6867279" y="1192508"/>
                  </a:lnTo>
                  <a:cubicBezTo>
                    <a:pt x="6867279" y="533905"/>
                    <a:pt x="7401183" y="0"/>
                    <a:pt x="8059787" y="0"/>
                  </a:cubicBezTo>
                  <a:cubicBezTo>
                    <a:pt x="8718390" y="0"/>
                    <a:pt x="9252295" y="533905"/>
                    <a:pt x="9252295" y="1192508"/>
                  </a:cubicBezTo>
                  <a:lnTo>
                    <a:pt x="9251964" y="1195794"/>
                  </a:lnTo>
                  <a:lnTo>
                    <a:pt x="9156913" y="1195794"/>
                  </a:lnTo>
                  <a:lnTo>
                    <a:pt x="9157244" y="1192508"/>
                  </a:lnTo>
                  <a:cubicBezTo>
                    <a:pt x="9157244" y="586400"/>
                    <a:pt x="8665895" y="95051"/>
                    <a:pt x="8059787" y="95051"/>
                  </a:cubicBezTo>
                  <a:cubicBezTo>
                    <a:pt x="7453679" y="95051"/>
                    <a:pt x="6962330" y="586400"/>
                    <a:pt x="6962330" y="1192508"/>
                  </a:cubicBezTo>
                  <a:lnTo>
                    <a:pt x="6962741" y="1200660"/>
                  </a:lnTo>
                  <a:lnTo>
                    <a:pt x="6962209" y="1200660"/>
                  </a:lnTo>
                  <a:lnTo>
                    <a:pt x="6956464" y="1314435"/>
                  </a:lnTo>
                  <a:cubicBezTo>
                    <a:pt x="6895396" y="1915764"/>
                    <a:pt x="6387554" y="2385016"/>
                    <a:pt x="5770114" y="2385016"/>
                  </a:cubicBezTo>
                  <a:cubicBezTo>
                    <a:pt x="5152672" y="2385016"/>
                    <a:pt x="4644831" y="1915764"/>
                    <a:pt x="4583763" y="1314435"/>
                  </a:cubicBezTo>
                  <a:lnTo>
                    <a:pt x="4578017" y="1200660"/>
                  </a:lnTo>
                  <a:lnTo>
                    <a:pt x="4578780" y="1200660"/>
                  </a:lnTo>
                  <a:lnTo>
                    <a:pt x="4573974" y="1105474"/>
                  </a:lnTo>
                  <a:cubicBezTo>
                    <a:pt x="4517772" y="552075"/>
                    <a:pt x="4050409" y="120225"/>
                    <a:pt x="3482182" y="120225"/>
                  </a:cubicBezTo>
                  <a:cubicBezTo>
                    <a:pt x="2913956" y="120225"/>
                    <a:pt x="2446592" y="552075"/>
                    <a:pt x="2390391" y="1105474"/>
                  </a:cubicBezTo>
                  <a:lnTo>
                    <a:pt x="2385136" y="1209531"/>
                  </a:lnTo>
                  <a:lnTo>
                    <a:pt x="2384604" y="1209531"/>
                  </a:lnTo>
                  <a:lnTo>
                    <a:pt x="2385016" y="1217682"/>
                  </a:lnTo>
                  <a:cubicBezTo>
                    <a:pt x="2385016" y="1876286"/>
                    <a:pt x="1851111" y="2410190"/>
                    <a:pt x="1192508" y="2410190"/>
                  </a:cubicBezTo>
                  <a:close/>
                </a:path>
              </a:pathLst>
            </a:custGeom>
            <a:gradFill flip="none" rotWithShape="1">
              <a:gsLst>
                <a:gs pos="61000">
                  <a:schemeClr val="accent6"/>
                </a:gs>
                <a:gs pos="39000">
                  <a:schemeClr val="accent5"/>
                </a:gs>
                <a:gs pos="18000">
                  <a:schemeClr val="accent4"/>
                </a:gs>
                <a:gs pos="92000">
                  <a:schemeClr val="accent3"/>
                </a:gs>
              </a:gsLst>
              <a:lin ang="10800000" scaled="0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>
                <a:solidFill>
                  <a:schemeClr val="accent2"/>
                </a:solidFill>
              </a:endParaRPr>
            </a:p>
          </p:txBody>
        </p:sp>
        <p:sp>
          <p:nvSpPr>
            <p:cNvPr id="9" name="Oval 8" descr="timeline endpoints">
              <a:extLst>
                <a:ext uri="{FF2B5EF4-FFF2-40B4-BE49-F238E27FC236}">
                  <a16:creationId xmlns:a16="http://schemas.microsoft.com/office/drawing/2014/main" id="{FD500365-FF2B-BD97-E160-2EE37926D791}"/>
                </a:ext>
              </a:extLst>
            </p:cNvPr>
            <p:cNvSpPr/>
            <p:nvPr/>
          </p:nvSpPr>
          <p:spPr>
            <a:xfrm>
              <a:off x="1320120" y="3149771"/>
              <a:ext cx="218092" cy="218092"/>
            </a:xfrm>
            <a:prstGeom prst="ellipse">
              <a:avLst/>
            </a:prstGeom>
            <a:solidFill>
              <a:schemeClr val="accent4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 descr="timeline endpoints">
              <a:extLst>
                <a:ext uri="{FF2B5EF4-FFF2-40B4-BE49-F238E27FC236}">
                  <a16:creationId xmlns:a16="http://schemas.microsoft.com/office/drawing/2014/main" id="{34C8CF17-1B0C-28D1-6E4D-5187FFFDCE2D}"/>
                </a:ext>
              </a:extLst>
            </p:cNvPr>
            <p:cNvSpPr/>
            <p:nvPr/>
          </p:nvSpPr>
          <p:spPr>
            <a:xfrm>
              <a:off x="10480529" y="3149771"/>
              <a:ext cx="218092" cy="218092"/>
            </a:xfrm>
            <a:prstGeom prst="ellipse">
              <a:avLst/>
            </a:prstGeom>
            <a:solidFill>
              <a:schemeClr val="accent3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0A472"/>
                </a:solidFill>
              </a:endParaRPr>
            </a:p>
          </p:txBody>
        </p:sp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8AC32E-428F-9A0A-3195-B3423A2C93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80355" y="2660943"/>
            <a:ext cx="1161288" cy="1161288"/>
          </a:xfrm>
          <a:prstGeom prst="ellipse">
            <a:avLst/>
          </a:prstGeom>
          <a:ln w="38100">
            <a:solidFill>
              <a:schemeClr val="accent4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cap="all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18" name="Text Placeholder 48">
            <a:extLst>
              <a:ext uri="{FF2B5EF4-FFF2-40B4-BE49-F238E27FC236}">
                <a16:creationId xmlns:a16="http://schemas.microsoft.com/office/drawing/2014/main" id="{D127D48E-3E09-48C7-AB33-FBD643EFA5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23914" y="4817717"/>
            <a:ext cx="1796396" cy="302186"/>
          </a:xfrm>
        </p:spPr>
        <p:txBody>
          <a:bodyPr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9" name="Text Placeholder 50">
            <a:extLst>
              <a:ext uri="{FF2B5EF4-FFF2-40B4-BE49-F238E27FC236}">
                <a16:creationId xmlns:a16="http://schemas.microsoft.com/office/drawing/2014/main" id="{A1B91BF4-B790-4F67-98EB-FE905527BF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3914" y="5210963"/>
            <a:ext cx="1813567" cy="706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8A1666A-610A-35B4-038A-027C26F293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79505" y="2660943"/>
            <a:ext cx="1161288" cy="1161288"/>
          </a:xfrm>
          <a:prstGeom prst="ellipse">
            <a:avLst/>
          </a:prstGeom>
          <a:ln w="38100">
            <a:solidFill>
              <a:schemeClr val="accent5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cap="all" baseline="0">
                <a:solidFill>
                  <a:schemeClr val="accent5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20" name="Text Placeholder 48">
            <a:extLst>
              <a:ext uri="{FF2B5EF4-FFF2-40B4-BE49-F238E27FC236}">
                <a16:creationId xmlns:a16="http://schemas.microsoft.com/office/drawing/2014/main" id="{CCA5F33F-1634-427F-92BF-99A5ED52A4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4076" y="4817717"/>
            <a:ext cx="1796396" cy="302186"/>
          </a:xfrm>
        </p:spPr>
        <p:txBody>
          <a:bodyPr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1" name="Text Placeholder 50">
            <a:extLst>
              <a:ext uri="{FF2B5EF4-FFF2-40B4-BE49-F238E27FC236}">
                <a16:creationId xmlns:a16="http://schemas.microsoft.com/office/drawing/2014/main" id="{084F28D2-C99C-44DC-95CF-A18847F3B6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4076" y="5210963"/>
            <a:ext cx="1813567" cy="706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3FDDA6AC-3BDE-259D-EBBE-6A7B12A217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78655" y="2660943"/>
            <a:ext cx="1161288" cy="1161288"/>
          </a:xfrm>
          <a:prstGeom prst="ellipse">
            <a:avLst/>
          </a:prstGeom>
          <a:ln w="38100">
            <a:solidFill>
              <a:schemeClr val="accent6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cap="all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22" name="Text Placeholder 48">
            <a:extLst>
              <a:ext uri="{FF2B5EF4-FFF2-40B4-BE49-F238E27FC236}">
                <a16:creationId xmlns:a16="http://schemas.microsoft.com/office/drawing/2014/main" id="{2402522A-E098-4FB5-B454-D6FC98D90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44238" y="4817717"/>
            <a:ext cx="1796396" cy="302186"/>
          </a:xfrm>
        </p:spPr>
        <p:txBody>
          <a:bodyPr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3" name="Text Placeholder 50">
            <a:extLst>
              <a:ext uri="{FF2B5EF4-FFF2-40B4-BE49-F238E27FC236}">
                <a16:creationId xmlns:a16="http://schemas.microsoft.com/office/drawing/2014/main" id="{18CF51EA-CDE2-4AA1-83CB-9DC6E212C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4238" y="5210963"/>
            <a:ext cx="1813567" cy="706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4DFBC172-3AC7-02D5-403B-5AB8BAB349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77805" y="2644842"/>
            <a:ext cx="1161288" cy="1161288"/>
          </a:xfrm>
          <a:prstGeom prst="ellipse">
            <a:avLst/>
          </a:prstGeom>
          <a:ln w="38100"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cap="all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24" name="Text Placeholder 48">
            <a:extLst>
              <a:ext uri="{FF2B5EF4-FFF2-40B4-BE49-F238E27FC236}">
                <a16:creationId xmlns:a16="http://schemas.microsoft.com/office/drawing/2014/main" id="{FE2BFCE7-D8D1-42B7-97F2-78B1D2CB5F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4400" y="4817717"/>
            <a:ext cx="1796396" cy="302186"/>
          </a:xfrm>
        </p:spPr>
        <p:txBody>
          <a:bodyPr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5" name="Text Placeholder 50">
            <a:extLst>
              <a:ext uri="{FF2B5EF4-FFF2-40B4-BE49-F238E27FC236}">
                <a16:creationId xmlns:a16="http://schemas.microsoft.com/office/drawing/2014/main" id="{0C4E8DE7-5691-4470-BC2C-F9F6532248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4400" y="5210963"/>
            <a:ext cx="1813567" cy="706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23563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96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04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176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67390-01C5-4A4E-AF7F-79E8DB2B2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124" y="457199"/>
            <a:ext cx="11731752" cy="1265567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069D12C-3F64-5612-65C0-30B87467635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878" y="2585092"/>
            <a:ext cx="877824" cy="877824"/>
          </a:xfrm>
          <a:prstGeom prst="ellipse">
            <a:avLst/>
          </a:prstGeom>
          <a:ln w="38100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34" name="Text Placeholder 48">
            <a:extLst>
              <a:ext uri="{FF2B5EF4-FFF2-40B4-BE49-F238E27FC236}">
                <a16:creationId xmlns:a16="http://schemas.microsoft.com/office/drawing/2014/main" id="{C6E48CAB-F1C0-4E71-9686-C02A967E92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6181" y="4014522"/>
            <a:ext cx="1242313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5" name="Text Placeholder 50">
            <a:extLst>
              <a:ext uri="{FF2B5EF4-FFF2-40B4-BE49-F238E27FC236}">
                <a16:creationId xmlns:a16="http://schemas.microsoft.com/office/drawing/2014/main" id="{7C226081-D459-4A68-9B23-0C804E6A63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6181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6576D8A9-A8D2-9DDC-0F30-8189EA083D2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53150" y="2585092"/>
            <a:ext cx="877824" cy="877824"/>
          </a:xfrm>
          <a:prstGeom prst="ellipse">
            <a:avLst/>
          </a:prstGeom>
          <a:ln w="38100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5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C32AE455-05F0-44FA-98C4-73D9C60DF89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39103" y="4014522"/>
            <a:ext cx="1270456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3C3FB663-073E-458E-A31A-B15112A0D37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39102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6E6D2BAA-4D65-0445-B45C-617A021365A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271591" y="2585092"/>
            <a:ext cx="877824" cy="877824"/>
          </a:xfrm>
          <a:prstGeom prst="ellipse">
            <a:avLst/>
          </a:prstGeom>
          <a:ln w="38100">
            <a:solidFill>
              <a:schemeClr val="accent6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91332113-C9A3-4B1F-A973-C30104497DC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22024" y="4014522"/>
            <a:ext cx="1241242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3" name="Text Placeholder 50">
            <a:extLst>
              <a:ext uri="{FF2B5EF4-FFF2-40B4-BE49-F238E27FC236}">
                <a16:creationId xmlns:a16="http://schemas.microsoft.com/office/drawing/2014/main" id="{CDAC2DE8-0B23-47D4-A121-018184C5D2B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22023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499C3FA7-D6A4-3F9C-021F-BBFE172B3AB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24388" y="2585092"/>
            <a:ext cx="877824" cy="877824"/>
          </a:xfrm>
          <a:prstGeom prst="ellipse">
            <a:avLst/>
          </a:prstGeom>
          <a:ln w="38100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54" name="Text Placeholder 48">
            <a:extLst>
              <a:ext uri="{FF2B5EF4-FFF2-40B4-BE49-F238E27FC236}">
                <a16:creationId xmlns:a16="http://schemas.microsoft.com/office/drawing/2014/main" id="{AE8613EE-32F0-4251-809B-6B9907E226C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04944" y="4014522"/>
            <a:ext cx="1241242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5" name="Text Placeholder 50">
            <a:extLst>
              <a:ext uri="{FF2B5EF4-FFF2-40B4-BE49-F238E27FC236}">
                <a16:creationId xmlns:a16="http://schemas.microsoft.com/office/drawing/2014/main" id="{6E9683DA-61F6-48A0-9453-C03FB979401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604943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64EC693F-BE91-85FE-44F0-EFE8F6DAC59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704180" y="2585092"/>
            <a:ext cx="877824" cy="877824"/>
          </a:xfrm>
          <a:prstGeom prst="ellipse">
            <a:avLst/>
          </a:prstGeom>
          <a:ln w="38100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56" name="Text Placeholder 48">
            <a:extLst>
              <a:ext uri="{FF2B5EF4-FFF2-40B4-BE49-F238E27FC236}">
                <a16:creationId xmlns:a16="http://schemas.microsoft.com/office/drawing/2014/main" id="{53C09CD9-E6F6-4AA3-968A-491D1568E73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55230" y="4014522"/>
            <a:ext cx="1241242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7" name="Text Placeholder 50">
            <a:extLst>
              <a:ext uri="{FF2B5EF4-FFF2-40B4-BE49-F238E27FC236}">
                <a16:creationId xmlns:a16="http://schemas.microsoft.com/office/drawing/2014/main" id="{4457D5F2-D7AE-44A9-847A-D20086BCCC2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55229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FC3D5189-674F-A21F-1398-5FCFC7F642C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047452" y="2585092"/>
            <a:ext cx="877824" cy="877824"/>
          </a:xfrm>
          <a:prstGeom prst="ellipse">
            <a:avLst/>
          </a:prstGeom>
          <a:ln w="38100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5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58" name="Text Placeholder 48">
            <a:extLst>
              <a:ext uri="{FF2B5EF4-FFF2-40B4-BE49-F238E27FC236}">
                <a16:creationId xmlns:a16="http://schemas.microsoft.com/office/drawing/2014/main" id="{4FBE8211-41BE-41C2-B826-94FD55BC0AA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938150" y="4014522"/>
            <a:ext cx="1241241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9" name="Text Placeholder 50">
            <a:extLst>
              <a:ext uri="{FF2B5EF4-FFF2-40B4-BE49-F238E27FC236}">
                <a16:creationId xmlns:a16="http://schemas.microsoft.com/office/drawing/2014/main" id="{18C75666-F3E0-4AD7-8C05-FEFFEAE1D10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938150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529910F4-ABB9-EC08-F4A5-4EA1F188DA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365893" y="2585092"/>
            <a:ext cx="877824" cy="877824"/>
          </a:xfrm>
          <a:prstGeom prst="ellipse">
            <a:avLst/>
          </a:prstGeom>
          <a:ln w="38100">
            <a:solidFill>
              <a:schemeClr val="accent6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60" name="Text Placeholder 48">
            <a:extLst>
              <a:ext uri="{FF2B5EF4-FFF2-40B4-BE49-F238E27FC236}">
                <a16:creationId xmlns:a16="http://schemas.microsoft.com/office/drawing/2014/main" id="{66478F13-D9B8-4439-9B08-804CD6848EB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321071" y="4014522"/>
            <a:ext cx="1241241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1" name="Text Placeholder 50">
            <a:extLst>
              <a:ext uri="{FF2B5EF4-FFF2-40B4-BE49-F238E27FC236}">
                <a16:creationId xmlns:a16="http://schemas.microsoft.com/office/drawing/2014/main" id="{08844405-957A-4970-A2B6-D161FED665F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21071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DF1F1105-2FFE-7BE6-46FF-3A7630DE25C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718690" y="2585092"/>
            <a:ext cx="877824" cy="877824"/>
          </a:xfrm>
          <a:prstGeom prst="ellipse">
            <a:avLst/>
          </a:prstGeom>
          <a:ln w="38100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62" name="Text Placeholder 48">
            <a:extLst>
              <a:ext uri="{FF2B5EF4-FFF2-40B4-BE49-F238E27FC236}">
                <a16:creationId xmlns:a16="http://schemas.microsoft.com/office/drawing/2014/main" id="{6F067D31-AE61-48F0-A497-1908DC77F08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703991" y="4014522"/>
            <a:ext cx="1241241" cy="302186"/>
          </a:xfrm>
        </p:spPr>
        <p:txBody>
          <a:bodyPr lIns="0" rIns="0">
            <a:noAutofit/>
          </a:bodyPr>
          <a:lstStyle>
            <a:lvl1pPr marL="0" indent="0">
              <a:buNone/>
              <a:defRPr sz="16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3" name="Text Placeholder 50">
            <a:extLst>
              <a:ext uri="{FF2B5EF4-FFF2-40B4-BE49-F238E27FC236}">
                <a16:creationId xmlns:a16="http://schemas.microsoft.com/office/drawing/2014/main" id="{5B4A526A-A40E-4B7D-94EC-5FDCAD2EAD8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703991" y="4486178"/>
            <a:ext cx="1242313" cy="1183101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D517CA-018E-3538-2285-537DE6EF4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59701" y="2331273"/>
            <a:ext cx="5587556" cy="1392649"/>
            <a:chOff x="259701" y="2331273"/>
            <a:chExt cx="5587556" cy="1392649"/>
          </a:xfrm>
        </p:grpSpPr>
        <p:sp>
          <p:nvSpPr>
            <p:cNvPr id="3" name="Freeform: Shape 2" descr="timeline ">
              <a:extLst>
                <a:ext uri="{FF2B5EF4-FFF2-40B4-BE49-F238E27FC236}">
                  <a16:creationId xmlns:a16="http://schemas.microsoft.com/office/drawing/2014/main" id="{AC2061C7-0EF4-4BE2-C9C9-6500F8654BB4}"/>
                </a:ext>
              </a:extLst>
            </p:cNvPr>
            <p:cNvSpPr/>
            <p:nvPr userDrawn="1"/>
          </p:nvSpPr>
          <p:spPr>
            <a:xfrm rot="10800000" flipV="1">
              <a:off x="340122" y="2331273"/>
              <a:ext cx="5431542" cy="1392649"/>
            </a:xfrm>
            <a:custGeom>
              <a:avLst/>
              <a:gdLst>
                <a:gd name="connsiteX0" fmla="*/ 1450750 w 5658193"/>
                <a:gd name="connsiteY0" fmla="*/ 725607 h 1450763"/>
                <a:gd name="connsiteX1" fmla="*/ 1449830 w 5658193"/>
                <a:gd name="connsiteY1" fmla="*/ 725607 h 1450763"/>
                <a:gd name="connsiteX2" fmla="*/ 1449806 w 5658193"/>
                <a:gd name="connsiteY2" fmla="*/ 725382 h 1450763"/>
                <a:gd name="connsiteX3" fmla="*/ 1449830 w 5658193"/>
                <a:gd name="connsiteY3" fmla="*/ 725157 h 1450763"/>
                <a:gd name="connsiteX4" fmla="*/ 1402870 w 5658193"/>
                <a:gd name="connsiteY4" fmla="*/ 725157 h 1450763"/>
                <a:gd name="connsiteX5" fmla="*/ 1389130 w 5658193"/>
                <a:gd name="connsiteY5" fmla="*/ 588840 h 1450763"/>
                <a:gd name="connsiteX6" fmla="*/ 725382 w 5658193"/>
                <a:gd name="connsiteY6" fmla="*/ 47869 h 1450763"/>
                <a:gd name="connsiteX7" fmla="*/ 47868 w 5658193"/>
                <a:gd name="connsiteY7" fmla="*/ 725382 h 1450763"/>
                <a:gd name="connsiteX8" fmla="*/ 47890 w 5658193"/>
                <a:gd name="connsiteY8" fmla="*/ 725607 h 1450763"/>
                <a:gd name="connsiteX9" fmla="*/ 10 w 5658193"/>
                <a:gd name="connsiteY9" fmla="*/ 725607 h 1450763"/>
                <a:gd name="connsiteX10" fmla="*/ 0 w 5658193"/>
                <a:gd name="connsiteY10" fmla="*/ 725382 h 1450763"/>
                <a:gd name="connsiteX11" fmla="*/ 725382 w 5658193"/>
                <a:gd name="connsiteY11" fmla="*/ 1 h 1450763"/>
                <a:gd name="connsiteX12" fmla="*/ 1450762 w 5658193"/>
                <a:gd name="connsiteY12" fmla="*/ 725382 h 1450763"/>
                <a:gd name="connsiteX13" fmla="*/ 4932812 w 5658193"/>
                <a:gd name="connsiteY13" fmla="*/ 1450762 h 1450763"/>
                <a:gd name="connsiteX14" fmla="*/ 4207431 w 5658193"/>
                <a:gd name="connsiteY14" fmla="*/ 725381 h 1450763"/>
                <a:gd name="connsiteX15" fmla="*/ 4207442 w 5658193"/>
                <a:gd name="connsiteY15" fmla="*/ 725156 h 1450763"/>
                <a:gd name="connsiteX16" fmla="*/ 4208363 w 5658193"/>
                <a:gd name="connsiteY16" fmla="*/ 725156 h 1450763"/>
                <a:gd name="connsiteX17" fmla="*/ 4208386 w 5658193"/>
                <a:gd name="connsiteY17" fmla="*/ 725381 h 1450763"/>
                <a:gd name="connsiteX18" fmla="*/ 4208363 w 5658193"/>
                <a:gd name="connsiteY18" fmla="*/ 725606 h 1450763"/>
                <a:gd name="connsiteX19" fmla="*/ 4255322 w 5658193"/>
                <a:gd name="connsiteY19" fmla="*/ 725606 h 1450763"/>
                <a:gd name="connsiteX20" fmla="*/ 4269064 w 5658193"/>
                <a:gd name="connsiteY20" fmla="*/ 861924 h 1450763"/>
                <a:gd name="connsiteX21" fmla="*/ 4932812 w 5658193"/>
                <a:gd name="connsiteY21" fmla="*/ 1402894 h 1450763"/>
                <a:gd name="connsiteX22" fmla="*/ 5610325 w 5658193"/>
                <a:gd name="connsiteY22" fmla="*/ 725381 h 1450763"/>
                <a:gd name="connsiteX23" fmla="*/ 5610302 w 5658193"/>
                <a:gd name="connsiteY23" fmla="*/ 725156 h 1450763"/>
                <a:gd name="connsiteX24" fmla="*/ 5658182 w 5658193"/>
                <a:gd name="connsiteY24" fmla="*/ 725156 h 1450763"/>
                <a:gd name="connsiteX25" fmla="*/ 5658193 w 5658193"/>
                <a:gd name="connsiteY25" fmla="*/ 725381 h 1450763"/>
                <a:gd name="connsiteX26" fmla="*/ 4932812 w 5658193"/>
                <a:gd name="connsiteY26" fmla="*/ 1450762 h 1450763"/>
                <a:gd name="connsiteX27" fmla="*/ 2127320 w 5658193"/>
                <a:gd name="connsiteY27" fmla="*/ 1450763 h 1450763"/>
                <a:gd name="connsiteX28" fmla="*/ 1401938 w 5658193"/>
                <a:gd name="connsiteY28" fmla="*/ 725382 h 1450763"/>
                <a:gd name="connsiteX29" fmla="*/ 1401950 w 5658193"/>
                <a:gd name="connsiteY29" fmla="*/ 725157 h 1450763"/>
                <a:gd name="connsiteX30" fmla="*/ 1402870 w 5658193"/>
                <a:gd name="connsiteY30" fmla="*/ 725157 h 1450763"/>
                <a:gd name="connsiteX31" fmla="*/ 1402894 w 5658193"/>
                <a:gd name="connsiteY31" fmla="*/ 725382 h 1450763"/>
                <a:gd name="connsiteX32" fmla="*/ 1402870 w 5658193"/>
                <a:gd name="connsiteY32" fmla="*/ 725607 h 1450763"/>
                <a:gd name="connsiteX33" fmla="*/ 1449830 w 5658193"/>
                <a:gd name="connsiteY33" fmla="*/ 725607 h 1450763"/>
                <a:gd name="connsiteX34" fmla="*/ 1463572 w 5658193"/>
                <a:gd name="connsiteY34" fmla="*/ 861925 h 1450763"/>
                <a:gd name="connsiteX35" fmla="*/ 2127320 w 5658193"/>
                <a:gd name="connsiteY35" fmla="*/ 1402895 h 1450763"/>
                <a:gd name="connsiteX36" fmla="*/ 2804833 w 5658193"/>
                <a:gd name="connsiteY36" fmla="*/ 725382 h 1450763"/>
                <a:gd name="connsiteX37" fmla="*/ 2804810 w 5658193"/>
                <a:gd name="connsiteY37" fmla="*/ 725157 h 1450763"/>
                <a:gd name="connsiteX38" fmla="*/ 2805515 w 5658193"/>
                <a:gd name="connsiteY38" fmla="*/ 725157 h 1450763"/>
                <a:gd name="connsiteX39" fmla="*/ 2820229 w 5658193"/>
                <a:gd name="connsiteY39" fmla="*/ 579192 h 1450763"/>
                <a:gd name="connsiteX40" fmla="*/ 3530873 w 5658193"/>
                <a:gd name="connsiteY40" fmla="*/ 0 h 1450763"/>
                <a:gd name="connsiteX41" fmla="*/ 4256254 w 5658193"/>
                <a:gd name="connsiteY41" fmla="*/ 725381 h 1450763"/>
                <a:gd name="connsiteX42" fmla="*/ 4256243 w 5658193"/>
                <a:gd name="connsiteY42" fmla="*/ 725606 h 1450763"/>
                <a:gd name="connsiteX43" fmla="*/ 4255322 w 5658193"/>
                <a:gd name="connsiteY43" fmla="*/ 725606 h 1450763"/>
                <a:gd name="connsiteX44" fmla="*/ 4255299 w 5658193"/>
                <a:gd name="connsiteY44" fmla="*/ 725381 h 1450763"/>
                <a:gd name="connsiteX45" fmla="*/ 4255322 w 5658193"/>
                <a:gd name="connsiteY45" fmla="*/ 725156 h 1450763"/>
                <a:gd name="connsiteX46" fmla="*/ 4208363 w 5658193"/>
                <a:gd name="connsiteY46" fmla="*/ 725156 h 1450763"/>
                <a:gd name="connsiteX47" fmla="*/ 4194621 w 5658193"/>
                <a:gd name="connsiteY47" fmla="*/ 588839 h 1450763"/>
                <a:gd name="connsiteX48" fmla="*/ 3530873 w 5658193"/>
                <a:gd name="connsiteY48" fmla="*/ 47868 h 1450763"/>
                <a:gd name="connsiteX49" fmla="*/ 2853360 w 5658193"/>
                <a:gd name="connsiteY49" fmla="*/ 725381 h 1450763"/>
                <a:gd name="connsiteX50" fmla="*/ 2853383 w 5658193"/>
                <a:gd name="connsiteY50" fmla="*/ 725606 h 1450763"/>
                <a:gd name="connsiteX51" fmla="*/ 2852678 w 5658193"/>
                <a:gd name="connsiteY51" fmla="*/ 725606 h 1450763"/>
                <a:gd name="connsiteX52" fmla="*/ 2837964 w 5658193"/>
                <a:gd name="connsiteY52" fmla="*/ 871572 h 1450763"/>
                <a:gd name="connsiteX53" fmla="*/ 2127320 w 5658193"/>
                <a:gd name="connsiteY53" fmla="*/ 1450763 h 145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58193" h="1450763">
                  <a:moveTo>
                    <a:pt x="1450750" y="725607"/>
                  </a:moveTo>
                  <a:lnTo>
                    <a:pt x="1449830" y="725607"/>
                  </a:lnTo>
                  <a:lnTo>
                    <a:pt x="1449806" y="725382"/>
                  </a:lnTo>
                  <a:lnTo>
                    <a:pt x="1449830" y="725157"/>
                  </a:lnTo>
                  <a:lnTo>
                    <a:pt x="1402870" y="725157"/>
                  </a:lnTo>
                  <a:lnTo>
                    <a:pt x="1389130" y="588840"/>
                  </a:lnTo>
                  <a:cubicBezTo>
                    <a:pt x="1325954" y="280108"/>
                    <a:pt x="1052790" y="47869"/>
                    <a:pt x="725382" y="47869"/>
                  </a:cubicBezTo>
                  <a:cubicBezTo>
                    <a:pt x="351202" y="47869"/>
                    <a:pt x="47868" y="351202"/>
                    <a:pt x="47868" y="725382"/>
                  </a:cubicBezTo>
                  <a:lnTo>
                    <a:pt x="47890" y="725607"/>
                  </a:lnTo>
                  <a:lnTo>
                    <a:pt x="10" y="725607"/>
                  </a:lnTo>
                  <a:lnTo>
                    <a:pt x="0" y="725382"/>
                  </a:lnTo>
                  <a:cubicBezTo>
                    <a:pt x="0" y="324765"/>
                    <a:pt x="324764" y="1"/>
                    <a:pt x="725382" y="1"/>
                  </a:cubicBezTo>
                  <a:cubicBezTo>
                    <a:pt x="1125998" y="1"/>
                    <a:pt x="1450762" y="324765"/>
                    <a:pt x="1450762" y="725382"/>
                  </a:cubicBezTo>
                  <a:close/>
                  <a:moveTo>
                    <a:pt x="4932812" y="1450762"/>
                  </a:moveTo>
                  <a:cubicBezTo>
                    <a:pt x="4532195" y="1450762"/>
                    <a:pt x="4207431" y="1125998"/>
                    <a:pt x="4207431" y="725381"/>
                  </a:cubicBezTo>
                  <a:lnTo>
                    <a:pt x="4207442" y="725156"/>
                  </a:lnTo>
                  <a:lnTo>
                    <a:pt x="4208363" y="725156"/>
                  </a:lnTo>
                  <a:lnTo>
                    <a:pt x="4208386" y="725381"/>
                  </a:lnTo>
                  <a:lnTo>
                    <a:pt x="4208363" y="725606"/>
                  </a:lnTo>
                  <a:lnTo>
                    <a:pt x="4255322" y="725606"/>
                  </a:lnTo>
                  <a:lnTo>
                    <a:pt x="4269064" y="861924"/>
                  </a:lnTo>
                  <a:cubicBezTo>
                    <a:pt x="4332239" y="1170655"/>
                    <a:pt x="4605404" y="1402894"/>
                    <a:pt x="4932812" y="1402894"/>
                  </a:cubicBezTo>
                  <a:cubicBezTo>
                    <a:pt x="5306992" y="1402894"/>
                    <a:pt x="5610325" y="1099561"/>
                    <a:pt x="5610325" y="725381"/>
                  </a:cubicBezTo>
                  <a:lnTo>
                    <a:pt x="5610302" y="725156"/>
                  </a:lnTo>
                  <a:lnTo>
                    <a:pt x="5658182" y="725156"/>
                  </a:lnTo>
                  <a:lnTo>
                    <a:pt x="5658193" y="725381"/>
                  </a:lnTo>
                  <a:cubicBezTo>
                    <a:pt x="5658193" y="1125998"/>
                    <a:pt x="5333429" y="1450762"/>
                    <a:pt x="4932812" y="1450762"/>
                  </a:cubicBezTo>
                  <a:close/>
                  <a:moveTo>
                    <a:pt x="2127320" y="1450763"/>
                  </a:moveTo>
                  <a:cubicBezTo>
                    <a:pt x="1726703" y="1450763"/>
                    <a:pt x="1401938" y="1125999"/>
                    <a:pt x="1401938" y="725382"/>
                  </a:cubicBezTo>
                  <a:lnTo>
                    <a:pt x="1401950" y="725157"/>
                  </a:lnTo>
                  <a:lnTo>
                    <a:pt x="1402870" y="725157"/>
                  </a:lnTo>
                  <a:lnTo>
                    <a:pt x="1402894" y="725382"/>
                  </a:lnTo>
                  <a:lnTo>
                    <a:pt x="1402870" y="725607"/>
                  </a:lnTo>
                  <a:lnTo>
                    <a:pt x="1449830" y="725607"/>
                  </a:lnTo>
                  <a:lnTo>
                    <a:pt x="1463572" y="861925"/>
                  </a:lnTo>
                  <a:cubicBezTo>
                    <a:pt x="1526746" y="1170656"/>
                    <a:pt x="1799912" y="1402895"/>
                    <a:pt x="2127320" y="1402895"/>
                  </a:cubicBezTo>
                  <a:cubicBezTo>
                    <a:pt x="2501500" y="1402895"/>
                    <a:pt x="2804833" y="1099562"/>
                    <a:pt x="2804833" y="725382"/>
                  </a:cubicBezTo>
                  <a:lnTo>
                    <a:pt x="2804810" y="725157"/>
                  </a:lnTo>
                  <a:lnTo>
                    <a:pt x="2805515" y="725157"/>
                  </a:lnTo>
                  <a:lnTo>
                    <a:pt x="2820229" y="579192"/>
                  </a:lnTo>
                  <a:cubicBezTo>
                    <a:pt x="2887868" y="248648"/>
                    <a:pt x="3180333" y="0"/>
                    <a:pt x="3530873" y="0"/>
                  </a:cubicBezTo>
                  <a:cubicBezTo>
                    <a:pt x="3931490" y="0"/>
                    <a:pt x="4256254" y="324764"/>
                    <a:pt x="4256254" y="725381"/>
                  </a:cubicBezTo>
                  <a:lnTo>
                    <a:pt x="4256243" y="725606"/>
                  </a:lnTo>
                  <a:lnTo>
                    <a:pt x="4255322" y="725606"/>
                  </a:lnTo>
                  <a:lnTo>
                    <a:pt x="4255299" y="725381"/>
                  </a:lnTo>
                  <a:lnTo>
                    <a:pt x="4255322" y="725156"/>
                  </a:lnTo>
                  <a:lnTo>
                    <a:pt x="4208363" y="725156"/>
                  </a:lnTo>
                  <a:lnTo>
                    <a:pt x="4194621" y="588839"/>
                  </a:lnTo>
                  <a:cubicBezTo>
                    <a:pt x="4131446" y="280107"/>
                    <a:pt x="3858281" y="47868"/>
                    <a:pt x="3530873" y="47868"/>
                  </a:cubicBezTo>
                  <a:cubicBezTo>
                    <a:pt x="3156693" y="47868"/>
                    <a:pt x="2853360" y="351201"/>
                    <a:pt x="2853360" y="725381"/>
                  </a:cubicBezTo>
                  <a:lnTo>
                    <a:pt x="2853383" y="725606"/>
                  </a:lnTo>
                  <a:lnTo>
                    <a:pt x="2852678" y="725606"/>
                  </a:lnTo>
                  <a:lnTo>
                    <a:pt x="2837964" y="871572"/>
                  </a:lnTo>
                  <a:cubicBezTo>
                    <a:pt x="2770325" y="1202116"/>
                    <a:pt x="2477860" y="1450763"/>
                    <a:pt x="2127320" y="1450763"/>
                  </a:cubicBezTo>
                  <a:close/>
                </a:path>
              </a:pathLst>
            </a:custGeom>
            <a:gradFill>
              <a:gsLst>
                <a:gs pos="66000">
                  <a:schemeClr val="accent6"/>
                </a:gs>
                <a:gs pos="42000">
                  <a:schemeClr val="accent5"/>
                </a:gs>
                <a:gs pos="8000">
                  <a:schemeClr val="accent4"/>
                </a:gs>
                <a:gs pos="90000">
                  <a:schemeClr val="accent3"/>
                </a:gs>
              </a:gsLst>
              <a:lin ang="10800000" scaled="0"/>
            </a:gra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8" name="Oval 7" descr="timeline endpoints">
              <a:extLst>
                <a:ext uri="{FF2B5EF4-FFF2-40B4-BE49-F238E27FC236}">
                  <a16:creationId xmlns:a16="http://schemas.microsoft.com/office/drawing/2014/main" id="{816FAAB1-A220-A22D-D72D-5780A2066406}"/>
                </a:ext>
              </a:extLst>
            </p:cNvPr>
            <p:cNvSpPr/>
            <p:nvPr userDrawn="1"/>
          </p:nvSpPr>
          <p:spPr>
            <a:xfrm>
              <a:off x="259701" y="2929878"/>
              <a:ext cx="190273" cy="190273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 descr="timeline endpoints">
              <a:extLst>
                <a:ext uri="{FF2B5EF4-FFF2-40B4-BE49-F238E27FC236}">
                  <a16:creationId xmlns:a16="http://schemas.microsoft.com/office/drawing/2014/main" id="{8C990738-7209-3620-599F-A86F9BAE8273}"/>
                </a:ext>
              </a:extLst>
            </p:cNvPr>
            <p:cNvSpPr/>
            <p:nvPr userDrawn="1"/>
          </p:nvSpPr>
          <p:spPr>
            <a:xfrm>
              <a:off x="5666452" y="2934612"/>
              <a:ext cx="180805" cy="180805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BA45EEE-7A3F-07EF-B732-92E920EAA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53949" y="2331273"/>
            <a:ext cx="5587556" cy="1392649"/>
            <a:chOff x="6353949" y="2331273"/>
            <a:chExt cx="5587556" cy="1392649"/>
          </a:xfrm>
        </p:grpSpPr>
        <p:sp>
          <p:nvSpPr>
            <p:cNvPr id="10" name="Freeform: Shape 9" descr="timeline ">
              <a:extLst>
                <a:ext uri="{FF2B5EF4-FFF2-40B4-BE49-F238E27FC236}">
                  <a16:creationId xmlns:a16="http://schemas.microsoft.com/office/drawing/2014/main" id="{D5C5C7B3-6DA0-3C02-38EE-ABFEE464A2BB}"/>
                </a:ext>
              </a:extLst>
            </p:cNvPr>
            <p:cNvSpPr/>
            <p:nvPr userDrawn="1"/>
          </p:nvSpPr>
          <p:spPr>
            <a:xfrm rot="10800000" flipV="1">
              <a:off x="6434370" y="2331273"/>
              <a:ext cx="5431542" cy="1392649"/>
            </a:xfrm>
            <a:custGeom>
              <a:avLst/>
              <a:gdLst>
                <a:gd name="connsiteX0" fmla="*/ 1450750 w 5658193"/>
                <a:gd name="connsiteY0" fmla="*/ 725607 h 1450763"/>
                <a:gd name="connsiteX1" fmla="*/ 1449830 w 5658193"/>
                <a:gd name="connsiteY1" fmla="*/ 725607 h 1450763"/>
                <a:gd name="connsiteX2" fmla="*/ 1449806 w 5658193"/>
                <a:gd name="connsiteY2" fmla="*/ 725382 h 1450763"/>
                <a:gd name="connsiteX3" fmla="*/ 1449830 w 5658193"/>
                <a:gd name="connsiteY3" fmla="*/ 725157 h 1450763"/>
                <a:gd name="connsiteX4" fmla="*/ 1402870 w 5658193"/>
                <a:gd name="connsiteY4" fmla="*/ 725157 h 1450763"/>
                <a:gd name="connsiteX5" fmla="*/ 1389130 w 5658193"/>
                <a:gd name="connsiteY5" fmla="*/ 588840 h 1450763"/>
                <a:gd name="connsiteX6" fmla="*/ 725382 w 5658193"/>
                <a:gd name="connsiteY6" fmla="*/ 47869 h 1450763"/>
                <a:gd name="connsiteX7" fmla="*/ 47868 w 5658193"/>
                <a:gd name="connsiteY7" fmla="*/ 725382 h 1450763"/>
                <a:gd name="connsiteX8" fmla="*/ 47890 w 5658193"/>
                <a:gd name="connsiteY8" fmla="*/ 725607 h 1450763"/>
                <a:gd name="connsiteX9" fmla="*/ 10 w 5658193"/>
                <a:gd name="connsiteY9" fmla="*/ 725607 h 1450763"/>
                <a:gd name="connsiteX10" fmla="*/ 0 w 5658193"/>
                <a:gd name="connsiteY10" fmla="*/ 725382 h 1450763"/>
                <a:gd name="connsiteX11" fmla="*/ 725382 w 5658193"/>
                <a:gd name="connsiteY11" fmla="*/ 1 h 1450763"/>
                <a:gd name="connsiteX12" fmla="*/ 1450762 w 5658193"/>
                <a:gd name="connsiteY12" fmla="*/ 725382 h 1450763"/>
                <a:gd name="connsiteX13" fmla="*/ 4932812 w 5658193"/>
                <a:gd name="connsiteY13" fmla="*/ 1450762 h 1450763"/>
                <a:gd name="connsiteX14" fmla="*/ 4207431 w 5658193"/>
                <a:gd name="connsiteY14" fmla="*/ 725381 h 1450763"/>
                <a:gd name="connsiteX15" fmla="*/ 4207442 w 5658193"/>
                <a:gd name="connsiteY15" fmla="*/ 725156 h 1450763"/>
                <a:gd name="connsiteX16" fmla="*/ 4208363 w 5658193"/>
                <a:gd name="connsiteY16" fmla="*/ 725156 h 1450763"/>
                <a:gd name="connsiteX17" fmla="*/ 4208386 w 5658193"/>
                <a:gd name="connsiteY17" fmla="*/ 725381 h 1450763"/>
                <a:gd name="connsiteX18" fmla="*/ 4208363 w 5658193"/>
                <a:gd name="connsiteY18" fmla="*/ 725606 h 1450763"/>
                <a:gd name="connsiteX19" fmla="*/ 4255322 w 5658193"/>
                <a:gd name="connsiteY19" fmla="*/ 725606 h 1450763"/>
                <a:gd name="connsiteX20" fmla="*/ 4269064 w 5658193"/>
                <a:gd name="connsiteY20" fmla="*/ 861924 h 1450763"/>
                <a:gd name="connsiteX21" fmla="*/ 4932812 w 5658193"/>
                <a:gd name="connsiteY21" fmla="*/ 1402894 h 1450763"/>
                <a:gd name="connsiteX22" fmla="*/ 5610325 w 5658193"/>
                <a:gd name="connsiteY22" fmla="*/ 725381 h 1450763"/>
                <a:gd name="connsiteX23" fmla="*/ 5610302 w 5658193"/>
                <a:gd name="connsiteY23" fmla="*/ 725156 h 1450763"/>
                <a:gd name="connsiteX24" fmla="*/ 5658182 w 5658193"/>
                <a:gd name="connsiteY24" fmla="*/ 725156 h 1450763"/>
                <a:gd name="connsiteX25" fmla="*/ 5658193 w 5658193"/>
                <a:gd name="connsiteY25" fmla="*/ 725381 h 1450763"/>
                <a:gd name="connsiteX26" fmla="*/ 4932812 w 5658193"/>
                <a:gd name="connsiteY26" fmla="*/ 1450762 h 1450763"/>
                <a:gd name="connsiteX27" fmla="*/ 2127320 w 5658193"/>
                <a:gd name="connsiteY27" fmla="*/ 1450763 h 1450763"/>
                <a:gd name="connsiteX28" fmla="*/ 1401938 w 5658193"/>
                <a:gd name="connsiteY28" fmla="*/ 725382 h 1450763"/>
                <a:gd name="connsiteX29" fmla="*/ 1401950 w 5658193"/>
                <a:gd name="connsiteY29" fmla="*/ 725157 h 1450763"/>
                <a:gd name="connsiteX30" fmla="*/ 1402870 w 5658193"/>
                <a:gd name="connsiteY30" fmla="*/ 725157 h 1450763"/>
                <a:gd name="connsiteX31" fmla="*/ 1402894 w 5658193"/>
                <a:gd name="connsiteY31" fmla="*/ 725382 h 1450763"/>
                <a:gd name="connsiteX32" fmla="*/ 1402870 w 5658193"/>
                <a:gd name="connsiteY32" fmla="*/ 725607 h 1450763"/>
                <a:gd name="connsiteX33" fmla="*/ 1449830 w 5658193"/>
                <a:gd name="connsiteY33" fmla="*/ 725607 h 1450763"/>
                <a:gd name="connsiteX34" fmla="*/ 1463572 w 5658193"/>
                <a:gd name="connsiteY34" fmla="*/ 861925 h 1450763"/>
                <a:gd name="connsiteX35" fmla="*/ 2127320 w 5658193"/>
                <a:gd name="connsiteY35" fmla="*/ 1402895 h 1450763"/>
                <a:gd name="connsiteX36" fmla="*/ 2804833 w 5658193"/>
                <a:gd name="connsiteY36" fmla="*/ 725382 h 1450763"/>
                <a:gd name="connsiteX37" fmla="*/ 2804810 w 5658193"/>
                <a:gd name="connsiteY37" fmla="*/ 725157 h 1450763"/>
                <a:gd name="connsiteX38" fmla="*/ 2805515 w 5658193"/>
                <a:gd name="connsiteY38" fmla="*/ 725157 h 1450763"/>
                <a:gd name="connsiteX39" fmla="*/ 2820229 w 5658193"/>
                <a:gd name="connsiteY39" fmla="*/ 579192 h 1450763"/>
                <a:gd name="connsiteX40" fmla="*/ 3530873 w 5658193"/>
                <a:gd name="connsiteY40" fmla="*/ 0 h 1450763"/>
                <a:gd name="connsiteX41" fmla="*/ 4256254 w 5658193"/>
                <a:gd name="connsiteY41" fmla="*/ 725381 h 1450763"/>
                <a:gd name="connsiteX42" fmla="*/ 4256243 w 5658193"/>
                <a:gd name="connsiteY42" fmla="*/ 725606 h 1450763"/>
                <a:gd name="connsiteX43" fmla="*/ 4255322 w 5658193"/>
                <a:gd name="connsiteY43" fmla="*/ 725606 h 1450763"/>
                <a:gd name="connsiteX44" fmla="*/ 4255299 w 5658193"/>
                <a:gd name="connsiteY44" fmla="*/ 725381 h 1450763"/>
                <a:gd name="connsiteX45" fmla="*/ 4255322 w 5658193"/>
                <a:gd name="connsiteY45" fmla="*/ 725156 h 1450763"/>
                <a:gd name="connsiteX46" fmla="*/ 4208363 w 5658193"/>
                <a:gd name="connsiteY46" fmla="*/ 725156 h 1450763"/>
                <a:gd name="connsiteX47" fmla="*/ 4194621 w 5658193"/>
                <a:gd name="connsiteY47" fmla="*/ 588839 h 1450763"/>
                <a:gd name="connsiteX48" fmla="*/ 3530873 w 5658193"/>
                <a:gd name="connsiteY48" fmla="*/ 47868 h 1450763"/>
                <a:gd name="connsiteX49" fmla="*/ 2853360 w 5658193"/>
                <a:gd name="connsiteY49" fmla="*/ 725381 h 1450763"/>
                <a:gd name="connsiteX50" fmla="*/ 2853383 w 5658193"/>
                <a:gd name="connsiteY50" fmla="*/ 725606 h 1450763"/>
                <a:gd name="connsiteX51" fmla="*/ 2852678 w 5658193"/>
                <a:gd name="connsiteY51" fmla="*/ 725606 h 1450763"/>
                <a:gd name="connsiteX52" fmla="*/ 2837964 w 5658193"/>
                <a:gd name="connsiteY52" fmla="*/ 871572 h 1450763"/>
                <a:gd name="connsiteX53" fmla="*/ 2127320 w 5658193"/>
                <a:gd name="connsiteY53" fmla="*/ 1450763 h 145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58193" h="1450763">
                  <a:moveTo>
                    <a:pt x="1450750" y="725607"/>
                  </a:moveTo>
                  <a:lnTo>
                    <a:pt x="1449830" y="725607"/>
                  </a:lnTo>
                  <a:lnTo>
                    <a:pt x="1449806" y="725382"/>
                  </a:lnTo>
                  <a:lnTo>
                    <a:pt x="1449830" y="725157"/>
                  </a:lnTo>
                  <a:lnTo>
                    <a:pt x="1402870" y="725157"/>
                  </a:lnTo>
                  <a:lnTo>
                    <a:pt x="1389130" y="588840"/>
                  </a:lnTo>
                  <a:cubicBezTo>
                    <a:pt x="1325954" y="280108"/>
                    <a:pt x="1052790" y="47869"/>
                    <a:pt x="725382" y="47869"/>
                  </a:cubicBezTo>
                  <a:cubicBezTo>
                    <a:pt x="351202" y="47869"/>
                    <a:pt x="47868" y="351202"/>
                    <a:pt x="47868" y="725382"/>
                  </a:cubicBezTo>
                  <a:lnTo>
                    <a:pt x="47890" y="725607"/>
                  </a:lnTo>
                  <a:lnTo>
                    <a:pt x="10" y="725607"/>
                  </a:lnTo>
                  <a:lnTo>
                    <a:pt x="0" y="725382"/>
                  </a:lnTo>
                  <a:cubicBezTo>
                    <a:pt x="0" y="324765"/>
                    <a:pt x="324764" y="1"/>
                    <a:pt x="725382" y="1"/>
                  </a:cubicBezTo>
                  <a:cubicBezTo>
                    <a:pt x="1125998" y="1"/>
                    <a:pt x="1450762" y="324765"/>
                    <a:pt x="1450762" y="725382"/>
                  </a:cubicBezTo>
                  <a:close/>
                  <a:moveTo>
                    <a:pt x="4932812" y="1450762"/>
                  </a:moveTo>
                  <a:cubicBezTo>
                    <a:pt x="4532195" y="1450762"/>
                    <a:pt x="4207431" y="1125998"/>
                    <a:pt x="4207431" y="725381"/>
                  </a:cubicBezTo>
                  <a:lnTo>
                    <a:pt x="4207442" y="725156"/>
                  </a:lnTo>
                  <a:lnTo>
                    <a:pt x="4208363" y="725156"/>
                  </a:lnTo>
                  <a:lnTo>
                    <a:pt x="4208386" y="725381"/>
                  </a:lnTo>
                  <a:lnTo>
                    <a:pt x="4208363" y="725606"/>
                  </a:lnTo>
                  <a:lnTo>
                    <a:pt x="4255322" y="725606"/>
                  </a:lnTo>
                  <a:lnTo>
                    <a:pt x="4269064" y="861924"/>
                  </a:lnTo>
                  <a:cubicBezTo>
                    <a:pt x="4332239" y="1170655"/>
                    <a:pt x="4605404" y="1402894"/>
                    <a:pt x="4932812" y="1402894"/>
                  </a:cubicBezTo>
                  <a:cubicBezTo>
                    <a:pt x="5306992" y="1402894"/>
                    <a:pt x="5610325" y="1099561"/>
                    <a:pt x="5610325" y="725381"/>
                  </a:cubicBezTo>
                  <a:lnTo>
                    <a:pt x="5610302" y="725156"/>
                  </a:lnTo>
                  <a:lnTo>
                    <a:pt x="5658182" y="725156"/>
                  </a:lnTo>
                  <a:lnTo>
                    <a:pt x="5658193" y="725381"/>
                  </a:lnTo>
                  <a:cubicBezTo>
                    <a:pt x="5658193" y="1125998"/>
                    <a:pt x="5333429" y="1450762"/>
                    <a:pt x="4932812" y="1450762"/>
                  </a:cubicBezTo>
                  <a:close/>
                  <a:moveTo>
                    <a:pt x="2127320" y="1450763"/>
                  </a:moveTo>
                  <a:cubicBezTo>
                    <a:pt x="1726703" y="1450763"/>
                    <a:pt x="1401938" y="1125999"/>
                    <a:pt x="1401938" y="725382"/>
                  </a:cubicBezTo>
                  <a:lnTo>
                    <a:pt x="1401950" y="725157"/>
                  </a:lnTo>
                  <a:lnTo>
                    <a:pt x="1402870" y="725157"/>
                  </a:lnTo>
                  <a:lnTo>
                    <a:pt x="1402894" y="725382"/>
                  </a:lnTo>
                  <a:lnTo>
                    <a:pt x="1402870" y="725607"/>
                  </a:lnTo>
                  <a:lnTo>
                    <a:pt x="1449830" y="725607"/>
                  </a:lnTo>
                  <a:lnTo>
                    <a:pt x="1463572" y="861925"/>
                  </a:lnTo>
                  <a:cubicBezTo>
                    <a:pt x="1526746" y="1170656"/>
                    <a:pt x="1799912" y="1402895"/>
                    <a:pt x="2127320" y="1402895"/>
                  </a:cubicBezTo>
                  <a:cubicBezTo>
                    <a:pt x="2501500" y="1402895"/>
                    <a:pt x="2804833" y="1099562"/>
                    <a:pt x="2804833" y="725382"/>
                  </a:cubicBezTo>
                  <a:lnTo>
                    <a:pt x="2804810" y="725157"/>
                  </a:lnTo>
                  <a:lnTo>
                    <a:pt x="2805515" y="725157"/>
                  </a:lnTo>
                  <a:lnTo>
                    <a:pt x="2820229" y="579192"/>
                  </a:lnTo>
                  <a:cubicBezTo>
                    <a:pt x="2887868" y="248648"/>
                    <a:pt x="3180333" y="0"/>
                    <a:pt x="3530873" y="0"/>
                  </a:cubicBezTo>
                  <a:cubicBezTo>
                    <a:pt x="3931490" y="0"/>
                    <a:pt x="4256254" y="324764"/>
                    <a:pt x="4256254" y="725381"/>
                  </a:cubicBezTo>
                  <a:lnTo>
                    <a:pt x="4256243" y="725606"/>
                  </a:lnTo>
                  <a:lnTo>
                    <a:pt x="4255322" y="725606"/>
                  </a:lnTo>
                  <a:lnTo>
                    <a:pt x="4255299" y="725381"/>
                  </a:lnTo>
                  <a:lnTo>
                    <a:pt x="4255322" y="725156"/>
                  </a:lnTo>
                  <a:lnTo>
                    <a:pt x="4208363" y="725156"/>
                  </a:lnTo>
                  <a:lnTo>
                    <a:pt x="4194621" y="588839"/>
                  </a:lnTo>
                  <a:cubicBezTo>
                    <a:pt x="4131446" y="280107"/>
                    <a:pt x="3858281" y="47868"/>
                    <a:pt x="3530873" y="47868"/>
                  </a:cubicBezTo>
                  <a:cubicBezTo>
                    <a:pt x="3156693" y="47868"/>
                    <a:pt x="2853360" y="351201"/>
                    <a:pt x="2853360" y="725381"/>
                  </a:cubicBezTo>
                  <a:lnTo>
                    <a:pt x="2853383" y="725606"/>
                  </a:lnTo>
                  <a:lnTo>
                    <a:pt x="2852678" y="725606"/>
                  </a:lnTo>
                  <a:lnTo>
                    <a:pt x="2837964" y="871572"/>
                  </a:lnTo>
                  <a:cubicBezTo>
                    <a:pt x="2770325" y="1202116"/>
                    <a:pt x="2477860" y="1450763"/>
                    <a:pt x="2127320" y="1450763"/>
                  </a:cubicBezTo>
                  <a:close/>
                </a:path>
              </a:pathLst>
            </a:custGeom>
            <a:gradFill>
              <a:gsLst>
                <a:gs pos="66000">
                  <a:schemeClr val="accent6"/>
                </a:gs>
                <a:gs pos="42000">
                  <a:schemeClr val="accent5"/>
                </a:gs>
                <a:gs pos="8000">
                  <a:schemeClr val="accent4"/>
                </a:gs>
                <a:gs pos="90000">
                  <a:schemeClr val="accent3"/>
                </a:gs>
              </a:gsLst>
              <a:lin ang="10800000" scaled="0"/>
            </a:gra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15" name="Oval 14" descr="timeline endpoints">
              <a:extLst>
                <a:ext uri="{FF2B5EF4-FFF2-40B4-BE49-F238E27FC236}">
                  <a16:creationId xmlns:a16="http://schemas.microsoft.com/office/drawing/2014/main" id="{03982E1B-FD3A-AC57-25DA-C20832A4C22F}"/>
                </a:ext>
              </a:extLst>
            </p:cNvPr>
            <p:cNvSpPr/>
            <p:nvPr userDrawn="1"/>
          </p:nvSpPr>
          <p:spPr>
            <a:xfrm>
              <a:off x="6353949" y="2929878"/>
              <a:ext cx="190273" cy="190273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 descr="timeline endpoints">
              <a:extLst>
                <a:ext uri="{FF2B5EF4-FFF2-40B4-BE49-F238E27FC236}">
                  <a16:creationId xmlns:a16="http://schemas.microsoft.com/office/drawing/2014/main" id="{2CC14EE6-6330-4A96-A431-F23795BFEB4B}"/>
                </a:ext>
              </a:extLst>
            </p:cNvPr>
            <p:cNvSpPr/>
            <p:nvPr userDrawn="1"/>
          </p:nvSpPr>
          <p:spPr>
            <a:xfrm>
              <a:off x="11760700" y="2934612"/>
              <a:ext cx="180805" cy="180805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05147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96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04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176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11859-7CC8-480B-BA0E-18BB16B304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124" y="457200"/>
            <a:ext cx="11731752" cy="963580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0124243-35B7-C068-DE23-492108FAB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40708" y="1496310"/>
            <a:ext cx="1170522" cy="4672600"/>
            <a:chOff x="240708" y="1496310"/>
            <a:chExt cx="1170522" cy="4672600"/>
          </a:xfrm>
        </p:grpSpPr>
        <p:sp>
          <p:nvSpPr>
            <p:cNvPr id="7" name="Freeform: Shape 6" descr="timeline ">
              <a:extLst>
                <a:ext uri="{FF2B5EF4-FFF2-40B4-BE49-F238E27FC236}">
                  <a16:creationId xmlns:a16="http://schemas.microsoft.com/office/drawing/2014/main" id="{85E97D83-32EE-1082-8AC3-2D488569095E}"/>
                </a:ext>
              </a:extLst>
            </p:cNvPr>
            <p:cNvSpPr/>
            <p:nvPr userDrawn="1"/>
          </p:nvSpPr>
          <p:spPr>
            <a:xfrm rot="16200000" flipV="1">
              <a:off x="-1456639" y="3241639"/>
              <a:ext cx="4565215" cy="1170522"/>
            </a:xfrm>
            <a:custGeom>
              <a:avLst/>
              <a:gdLst>
                <a:gd name="connsiteX0" fmla="*/ 1450750 w 5658193"/>
                <a:gd name="connsiteY0" fmla="*/ 725607 h 1450763"/>
                <a:gd name="connsiteX1" fmla="*/ 1449830 w 5658193"/>
                <a:gd name="connsiteY1" fmla="*/ 725607 h 1450763"/>
                <a:gd name="connsiteX2" fmla="*/ 1449806 w 5658193"/>
                <a:gd name="connsiteY2" fmla="*/ 725382 h 1450763"/>
                <a:gd name="connsiteX3" fmla="*/ 1449830 w 5658193"/>
                <a:gd name="connsiteY3" fmla="*/ 725157 h 1450763"/>
                <a:gd name="connsiteX4" fmla="*/ 1402870 w 5658193"/>
                <a:gd name="connsiteY4" fmla="*/ 725157 h 1450763"/>
                <a:gd name="connsiteX5" fmla="*/ 1389130 w 5658193"/>
                <a:gd name="connsiteY5" fmla="*/ 588840 h 1450763"/>
                <a:gd name="connsiteX6" fmla="*/ 725382 w 5658193"/>
                <a:gd name="connsiteY6" fmla="*/ 47869 h 1450763"/>
                <a:gd name="connsiteX7" fmla="*/ 47868 w 5658193"/>
                <a:gd name="connsiteY7" fmla="*/ 725382 h 1450763"/>
                <a:gd name="connsiteX8" fmla="*/ 47890 w 5658193"/>
                <a:gd name="connsiteY8" fmla="*/ 725607 h 1450763"/>
                <a:gd name="connsiteX9" fmla="*/ 10 w 5658193"/>
                <a:gd name="connsiteY9" fmla="*/ 725607 h 1450763"/>
                <a:gd name="connsiteX10" fmla="*/ 0 w 5658193"/>
                <a:gd name="connsiteY10" fmla="*/ 725382 h 1450763"/>
                <a:gd name="connsiteX11" fmla="*/ 725382 w 5658193"/>
                <a:gd name="connsiteY11" fmla="*/ 1 h 1450763"/>
                <a:gd name="connsiteX12" fmla="*/ 1450762 w 5658193"/>
                <a:gd name="connsiteY12" fmla="*/ 725382 h 1450763"/>
                <a:gd name="connsiteX13" fmla="*/ 4932812 w 5658193"/>
                <a:gd name="connsiteY13" fmla="*/ 1450762 h 1450763"/>
                <a:gd name="connsiteX14" fmla="*/ 4207431 w 5658193"/>
                <a:gd name="connsiteY14" fmla="*/ 725381 h 1450763"/>
                <a:gd name="connsiteX15" fmla="*/ 4207442 w 5658193"/>
                <a:gd name="connsiteY15" fmla="*/ 725156 h 1450763"/>
                <a:gd name="connsiteX16" fmla="*/ 4208363 w 5658193"/>
                <a:gd name="connsiteY16" fmla="*/ 725156 h 1450763"/>
                <a:gd name="connsiteX17" fmla="*/ 4208386 w 5658193"/>
                <a:gd name="connsiteY17" fmla="*/ 725381 h 1450763"/>
                <a:gd name="connsiteX18" fmla="*/ 4208363 w 5658193"/>
                <a:gd name="connsiteY18" fmla="*/ 725606 h 1450763"/>
                <a:gd name="connsiteX19" fmla="*/ 4255322 w 5658193"/>
                <a:gd name="connsiteY19" fmla="*/ 725606 h 1450763"/>
                <a:gd name="connsiteX20" fmla="*/ 4269064 w 5658193"/>
                <a:gd name="connsiteY20" fmla="*/ 861924 h 1450763"/>
                <a:gd name="connsiteX21" fmla="*/ 4932812 w 5658193"/>
                <a:gd name="connsiteY21" fmla="*/ 1402894 h 1450763"/>
                <a:gd name="connsiteX22" fmla="*/ 5610325 w 5658193"/>
                <a:gd name="connsiteY22" fmla="*/ 725381 h 1450763"/>
                <a:gd name="connsiteX23" fmla="*/ 5610302 w 5658193"/>
                <a:gd name="connsiteY23" fmla="*/ 725156 h 1450763"/>
                <a:gd name="connsiteX24" fmla="*/ 5658182 w 5658193"/>
                <a:gd name="connsiteY24" fmla="*/ 725156 h 1450763"/>
                <a:gd name="connsiteX25" fmla="*/ 5658193 w 5658193"/>
                <a:gd name="connsiteY25" fmla="*/ 725381 h 1450763"/>
                <a:gd name="connsiteX26" fmla="*/ 4932812 w 5658193"/>
                <a:gd name="connsiteY26" fmla="*/ 1450762 h 1450763"/>
                <a:gd name="connsiteX27" fmla="*/ 2127320 w 5658193"/>
                <a:gd name="connsiteY27" fmla="*/ 1450763 h 1450763"/>
                <a:gd name="connsiteX28" fmla="*/ 1401938 w 5658193"/>
                <a:gd name="connsiteY28" fmla="*/ 725382 h 1450763"/>
                <a:gd name="connsiteX29" fmla="*/ 1401950 w 5658193"/>
                <a:gd name="connsiteY29" fmla="*/ 725157 h 1450763"/>
                <a:gd name="connsiteX30" fmla="*/ 1402870 w 5658193"/>
                <a:gd name="connsiteY30" fmla="*/ 725157 h 1450763"/>
                <a:gd name="connsiteX31" fmla="*/ 1402894 w 5658193"/>
                <a:gd name="connsiteY31" fmla="*/ 725382 h 1450763"/>
                <a:gd name="connsiteX32" fmla="*/ 1402870 w 5658193"/>
                <a:gd name="connsiteY32" fmla="*/ 725607 h 1450763"/>
                <a:gd name="connsiteX33" fmla="*/ 1449830 w 5658193"/>
                <a:gd name="connsiteY33" fmla="*/ 725607 h 1450763"/>
                <a:gd name="connsiteX34" fmla="*/ 1463572 w 5658193"/>
                <a:gd name="connsiteY34" fmla="*/ 861925 h 1450763"/>
                <a:gd name="connsiteX35" fmla="*/ 2127320 w 5658193"/>
                <a:gd name="connsiteY35" fmla="*/ 1402895 h 1450763"/>
                <a:gd name="connsiteX36" fmla="*/ 2804833 w 5658193"/>
                <a:gd name="connsiteY36" fmla="*/ 725382 h 1450763"/>
                <a:gd name="connsiteX37" fmla="*/ 2804810 w 5658193"/>
                <a:gd name="connsiteY37" fmla="*/ 725157 h 1450763"/>
                <a:gd name="connsiteX38" fmla="*/ 2805515 w 5658193"/>
                <a:gd name="connsiteY38" fmla="*/ 725157 h 1450763"/>
                <a:gd name="connsiteX39" fmla="*/ 2820229 w 5658193"/>
                <a:gd name="connsiteY39" fmla="*/ 579192 h 1450763"/>
                <a:gd name="connsiteX40" fmla="*/ 3530873 w 5658193"/>
                <a:gd name="connsiteY40" fmla="*/ 0 h 1450763"/>
                <a:gd name="connsiteX41" fmla="*/ 4256254 w 5658193"/>
                <a:gd name="connsiteY41" fmla="*/ 725381 h 1450763"/>
                <a:gd name="connsiteX42" fmla="*/ 4256243 w 5658193"/>
                <a:gd name="connsiteY42" fmla="*/ 725606 h 1450763"/>
                <a:gd name="connsiteX43" fmla="*/ 4255322 w 5658193"/>
                <a:gd name="connsiteY43" fmla="*/ 725606 h 1450763"/>
                <a:gd name="connsiteX44" fmla="*/ 4255299 w 5658193"/>
                <a:gd name="connsiteY44" fmla="*/ 725381 h 1450763"/>
                <a:gd name="connsiteX45" fmla="*/ 4255322 w 5658193"/>
                <a:gd name="connsiteY45" fmla="*/ 725156 h 1450763"/>
                <a:gd name="connsiteX46" fmla="*/ 4208363 w 5658193"/>
                <a:gd name="connsiteY46" fmla="*/ 725156 h 1450763"/>
                <a:gd name="connsiteX47" fmla="*/ 4194621 w 5658193"/>
                <a:gd name="connsiteY47" fmla="*/ 588839 h 1450763"/>
                <a:gd name="connsiteX48" fmla="*/ 3530873 w 5658193"/>
                <a:gd name="connsiteY48" fmla="*/ 47868 h 1450763"/>
                <a:gd name="connsiteX49" fmla="*/ 2853360 w 5658193"/>
                <a:gd name="connsiteY49" fmla="*/ 725381 h 1450763"/>
                <a:gd name="connsiteX50" fmla="*/ 2853383 w 5658193"/>
                <a:gd name="connsiteY50" fmla="*/ 725606 h 1450763"/>
                <a:gd name="connsiteX51" fmla="*/ 2852678 w 5658193"/>
                <a:gd name="connsiteY51" fmla="*/ 725606 h 1450763"/>
                <a:gd name="connsiteX52" fmla="*/ 2837964 w 5658193"/>
                <a:gd name="connsiteY52" fmla="*/ 871572 h 1450763"/>
                <a:gd name="connsiteX53" fmla="*/ 2127320 w 5658193"/>
                <a:gd name="connsiteY53" fmla="*/ 1450763 h 145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58193" h="1450763">
                  <a:moveTo>
                    <a:pt x="1450750" y="725607"/>
                  </a:moveTo>
                  <a:lnTo>
                    <a:pt x="1449830" y="725607"/>
                  </a:lnTo>
                  <a:lnTo>
                    <a:pt x="1449806" y="725382"/>
                  </a:lnTo>
                  <a:lnTo>
                    <a:pt x="1449830" y="725157"/>
                  </a:lnTo>
                  <a:lnTo>
                    <a:pt x="1402870" y="725157"/>
                  </a:lnTo>
                  <a:lnTo>
                    <a:pt x="1389130" y="588840"/>
                  </a:lnTo>
                  <a:cubicBezTo>
                    <a:pt x="1325954" y="280108"/>
                    <a:pt x="1052790" y="47869"/>
                    <a:pt x="725382" y="47869"/>
                  </a:cubicBezTo>
                  <a:cubicBezTo>
                    <a:pt x="351202" y="47869"/>
                    <a:pt x="47868" y="351202"/>
                    <a:pt x="47868" y="725382"/>
                  </a:cubicBezTo>
                  <a:lnTo>
                    <a:pt x="47890" y="725607"/>
                  </a:lnTo>
                  <a:lnTo>
                    <a:pt x="10" y="725607"/>
                  </a:lnTo>
                  <a:lnTo>
                    <a:pt x="0" y="725382"/>
                  </a:lnTo>
                  <a:cubicBezTo>
                    <a:pt x="0" y="324765"/>
                    <a:pt x="324764" y="1"/>
                    <a:pt x="725382" y="1"/>
                  </a:cubicBezTo>
                  <a:cubicBezTo>
                    <a:pt x="1125998" y="1"/>
                    <a:pt x="1450762" y="324765"/>
                    <a:pt x="1450762" y="725382"/>
                  </a:cubicBezTo>
                  <a:close/>
                  <a:moveTo>
                    <a:pt x="4932812" y="1450762"/>
                  </a:moveTo>
                  <a:cubicBezTo>
                    <a:pt x="4532195" y="1450762"/>
                    <a:pt x="4207431" y="1125998"/>
                    <a:pt x="4207431" y="725381"/>
                  </a:cubicBezTo>
                  <a:lnTo>
                    <a:pt x="4207442" y="725156"/>
                  </a:lnTo>
                  <a:lnTo>
                    <a:pt x="4208363" y="725156"/>
                  </a:lnTo>
                  <a:lnTo>
                    <a:pt x="4208386" y="725381"/>
                  </a:lnTo>
                  <a:lnTo>
                    <a:pt x="4208363" y="725606"/>
                  </a:lnTo>
                  <a:lnTo>
                    <a:pt x="4255322" y="725606"/>
                  </a:lnTo>
                  <a:lnTo>
                    <a:pt x="4269064" y="861924"/>
                  </a:lnTo>
                  <a:cubicBezTo>
                    <a:pt x="4332239" y="1170655"/>
                    <a:pt x="4605404" y="1402894"/>
                    <a:pt x="4932812" y="1402894"/>
                  </a:cubicBezTo>
                  <a:cubicBezTo>
                    <a:pt x="5306992" y="1402894"/>
                    <a:pt x="5610325" y="1099561"/>
                    <a:pt x="5610325" y="725381"/>
                  </a:cubicBezTo>
                  <a:lnTo>
                    <a:pt x="5610302" y="725156"/>
                  </a:lnTo>
                  <a:lnTo>
                    <a:pt x="5658182" y="725156"/>
                  </a:lnTo>
                  <a:lnTo>
                    <a:pt x="5658193" y="725381"/>
                  </a:lnTo>
                  <a:cubicBezTo>
                    <a:pt x="5658193" y="1125998"/>
                    <a:pt x="5333429" y="1450762"/>
                    <a:pt x="4932812" y="1450762"/>
                  </a:cubicBezTo>
                  <a:close/>
                  <a:moveTo>
                    <a:pt x="2127320" y="1450763"/>
                  </a:moveTo>
                  <a:cubicBezTo>
                    <a:pt x="1726703" y="1450763"/>
                    <a:pt x="1401938" y="1125999"/>
                    <a:pt x="1401938" y="725382"/>
                  </a:cubicBezTo>
                  <a:lnTo>
                    <a:pt x="1401950" y="725157"/>
                  </a:lnTo>
                  <a:lnTo>
                    <a:pt x="1402870" y="725157"/>
                  </a:lnTo>
                  <a:lnTo>
                    <a:pt x="1402894" y="725382"/>
                  </a:lnTo>
                  <a:lnTo>
                    <a:pt x="1402870" y="725607"/>
                  </a:lnTo>
                  <a:lnTo>
                    <a:pt x="1449830" y="725607"/>
                  </a:lnTo>
                  <a:lnTo>
                    <a:pt x="1463572" y="861925"/>
                  </a:lnTo>
                  <a:cubicBezTo>
                    <a:pt x="1526746" y="1170656"/>
                    <a:pt x="1799912" y="1402895"/>
                    <a:pt x="2127320" y="1402895"/>
                  </a:cubicBezTo>
                  <a:cubicBezTo>
                    <a:pt x="2501500" y="1402895"/>
                    <a:pt x="2804833" y="1099562"/>
                    <a:pt x="2804833" y="725382"/>
                  </a:cubicBezTo>
                  <a:lnTo>
                    <a:pt x="2804810" y="725157"/>
                  </a:lnTo>
                  <a:lnTo>
                    <a:pt x="2805515" y="725157"/>
                  </a:lnTo>
                  <a:lnTo>
                    <a:pt x="2820229" y="579192"/>
                  </a:lnTo>
                  <a:cubicBezTo>
                    <a:pt x="2887868" y="248648"/>
                    <a:pt x="3180333" y="0"/>
                    <a:pt x="3530873" y="0"/>
                  </a:cubicBezTo>
                  <a:cubicBezTo>
                    <a:pt x="3931490" y="0"/>
                    <a:pt x="4256254" y="324764"/>
                    <a:pt x="4256254" y="725381"/>
                  </a:cubicBezTo>
                  <a:lnTo>
                    <a:pt x="4256243" y="725606"/>
                  </a:lnTo>
                  <a:lnTo>
                    <a:pt x="4255322" y="725606"/>
                  </a:lnTo>
                  <a:lnTo>
                    <a:pt x="4255299" y="725381"/>
                  </a:lnTo>
                  <a:lnTo>
                    <a:pt x="4255322" y="725156"/>
                  </a:lnTo>
                  <a:lnTo>
                    <a:pt x="4208363" y="725156"/>
                  </a:lnTo>
                  <a:lnTo>
                    <a:pt x="4194621" y="588839"/>
                  </a:lnTo>
                  <a:cubicBezTo>
                    <a:pt x="4131446" y="280107"/>
                    <a:pt x="3858281" y="47868"/>
                    <a:pt x="3530873" y="47868"/>
                  </a:cubicBezTo>
                  <a:cubicBezTo>
                    <a:pt x="3156693" y="47868"/>
                    <a:pt x="2853360" y="351201"/>
                    <a:pt x="2853360" y="725381"/>
                  </a:cubicBezTo>
                  <a:lnTo>
                    <a:pt x="2853383" y="725606"/>
                  </a:lnTo>
                  <a:lnTo>
                    <a:pt x="2852678" y="725606"/>
                  </a:lnTo>
                  <a:lnTo>
                    <a:pt x="2837964" y="871572"/>
                  </a:lnTo>
                  <a:cubicBezTo>
                    <a:pt x="2770325" y="1202116"/>
                    <a:pt x="2477860" y="1450763"/>
                    <a:pt x="2127320" y="1450763"/>
                  </a:cubicBezTo>
                  <a:close/>
                </a:path>
              </a:pathLst>
            </a:custGeom>
            <a:gradFill>
              <a:gsLst>
                <a:gs pos="56000">
                  <a:schemeClr val="accent6"/>
                </a:gs>
                <a:gs pos="36000">
                  <a:schemeClr val="accent5"/>
                </a:gs>
                <a:gs pos="15000">
                  <a:schemeClr val="accent4"/>
                </a:gs>
                <a:gs pos="100000">
                  <a:schemeClr val="accent3"/>
                </a:gs>
              </a:gsLst>
              <a:lin ang="10800000" scaled="0"/>
            </a:gra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8" name="Oval 7" descr="timeline endpoints">
              <a:extLst>
                <a:ext uri="{FF2B5EF4-FFF2-40B4-BE49-F238E27FC236}">
                  <a16:creationId xmlns:a16="http://schemas.microsoft.com/office/drawing/2014/main" id="{A68E7F3D-56B3-6400-38C6-48EA0FC2B65C}"/>
                </a:ext>
              </a:extLst>
            </p:cNvPr>
            <p:cNvSpPr/>
            <p:nvPr userDrawn="1"/>
          </p:nvSpPr>
          <p:spPr>
            <a:xfrm>
              <a:off x="745262" y="1496310"/>
              <a:ext cx="137199" cy="137199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 descr="timeline endpoints">
              <a:extLst>
                <a:ext uri="{FF2B5EF4-FFF2-40B4-BE49-F238E27FC236}">
                  <a16:creationId xmlns:a16="http://schemas.microsoft.com/office/drawing/2014/main" id="{A3B99CA7-DB66-357F-E082-9C19B50755E6}"/>
                </a:ext>
              </a:extLst>
            </p:cNvPr>
            <p:cNvSpPr/>
            <p:nvPr userDrawn="1"/>
          </p:nvSpPr>
          <p:spPr>
            <a:xfrm>
              <a:off x="745262" y="6031711"/>
              <a:ext cx="137199" cy="137199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37EB441-7AC5-42B7-2BBE-D2AB4CEB7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335188" y="1496310"/>
            <a:ext cx="1170522" cy="4672600"/>
            <a:chOff x="4335188" y="1496310"/>
            <a:chExt cx="1170522" cy="4672600"/>
          </a:xfrm>
        </p:grpSpPr>
        <p:sp>
          <p:nvSpPr>
            <p:cNvPr id="14" name="Freeform: Shape 13" descr="timeline ">
              <a:extLst>
                <a:ext uri="{FF2B5EF4-FFF2-40B4-BE49-F238E27FC236}">
                  <a16:creationId xmlns:a16="http://schemas.microsoft.com/office/drawing/2014/main" id="{3D5A0C1A-E309-F54E-56B1-C83E716B076E}"/>
                </a:ext>
              </a:extLst>
            </p:cNvPr>
            <p:cNvSpPr/>
            <p:nvPr userDrawn="1"/>
          </p:nvSpPr>
          <p:spPr>
            <a:xfrm rot="16200000" flipV="1">
              <a:off x="2637841" y="3241639"/>
              <a:ext cx="4565215" cy="1170522"/>
            </a:xfrm>
            <a:custGeom>
              <a:avLst/>
              <a:gdLst>
                <a:gd name="connsiteX0" fmla="*/ 1450750 w 5658193"/>
                <a:gd name="connsiteY0" fmla="*/ 725607 h 1450763"/>
                <a:gd name="connsiteX1" fmla="*/ 1449830 w 5658193"/>
                <a:gd name="connsiteY1" fmla="*/ 725607 h 1450763"/>
                <a:gd name="connsiteX2" fmla="*/ 1449806 w 5658193"/>
                <a:gd name="connsiteY2" fmla="*/ 725382 h 1450763"/>
                <a:gd name="connsiteX3" fmla="*/ 1449830 w 5658193"/>
                <a:gd name="connsiteY3" fmla="*/ 725157 h 1450763"/>
                <a:gd name="connsiteX4" fmla="*/ 1402870 w 5658193"/>
                <a:gd name="connsiteY4" fmla="*/ 725157 h 1450763"/>
                <a:gd name="connsiteX5" fmla="*/ 1389130 w 5658193"/>
                <a:gd name="connsiteY5" fmla="*/ 588840 h 1450763"/>
                <a:gd name="connsiteX6" fmla="*/ 725382 w 5658193"/>
                <a:gd name="connsiteY6" fmla="*/ 47869 h 1450763"/>
                <a:gd name="connsiteX7" fmla="*/ 47868 w 5658193"/>
                <a:gd name="connsiteY7" fmla="*/ 725382 h 1450763"/>
                <a:gd name="connsiteX8" fmla="*/ 47890 w 5658193"/>
                <a:gd name="connsiteY8" fmla="*/ 725607 h 1450763"/>
                <a:gd name="connsiteX9" fmla="*/ 10 w 5658193"/>
                <a:gd name="connsiteY9" fmla="*/ 725607 h 1450763"/>
                <a:gd name="connsiteX10" fmla="*/ 0 w 5658193"/>
                <a:gd name="connsiteY10" fmla="*/ 725382 h 1450763"/>
                <a:gd name="connsiteX11" fmla="*/ 725382 w 5658193"/>
                <a:gd name="connsiteY11" fmla="*/ 1 h 1450763"/>
                <a:gd name="connsiteX12" fmla="*/ 1450762 w 5658193"/>
                <a:gd name="connsiteY12" fmla="*/ 725382 h 1450763"/>
                <a:gd name="connsiteX13" fmla="*/ 4932812 w 5658193"/>
                <a:gd name="connsiteY13" fmla="*/ 1450762 h 1450763"/>
                <a:gd name="connsiteX14" fmla="*/ 4207431 w 5658193"/>
                <a:gd name="connsiteY14" fmla="*/ 725381 h 1450763"/>
                <a:gd name="connsiteX15" fmla="*/ 4207442 w 5658193"/>
                <a:gd name="connsiteY15" fmla="*/ 725156 h 1450763"/>
                <a:gd name="connsiteX16" fmla="*/ 4208363 w 5658193"/>
                <a:gd name="connsiteY16" fmla="*/ 725156 h 1450763"/>
                <a:gd name="connsiteX17" fmla="*/ 4208386 w 5658193"/>
                <a:gd name="connsiteY17" fmla="*/ 725381 h 1450763"/>
                <a:gd name="connsiteX18" fmla="*/ 4208363 w 5658193"/>
                <a:gd name="connsiteY18" fmla="*/ 725606 h 1450763"/>
                <a:gd name="connsiteX19" fmla="*/ 4255322 w 5658193"/>
                <a:gd name="connsiteY19" fmla="*/ 725606 h 1450763"/>
                <a:gd name="connsiteX20" fmla="*/ 4269064 w 5658193"/>
                <a:gd name="connsiteY20" fmla="*/ 861924 h 1450763"/>
                <a:gd name="connsiteX21" fmla="*/ 4932812 w 5658193"/>
                <a:gd name="connsiteY21" fmla="*/ 1402894 h 1450763"/>
                <a:gd name="connsiteX22" fmla="*/ 5610325 w 5658193"/>
                <a:gd name="connsiteY22" fmla="*/ 725381 h 1450763"/>
                <a:gd name="connsiteX23" fmla="*/ 5610302 w 5658193"/>
                <a:gd name="connsiteY23" fmla="*/ 725156 h 1450763"/>
                <a:gd name="connsiteX24" fmla="*/ 5658182 w 5658193"/>
                <a:gd name="connsiteY24" fmla="*/ 725156 h 1450763"/>
                <a:gd name="connsiteX25" fmla="*/ 5658193 w 5658193"/>
                <a:gd name="connsiteY25" fmla="*/ 725381 h 1450763"/>
                <a:gd name="connsiteX26" fmla="*/ 4932812 w 5658193"/>
                <a:gd name="connsiteY26" fmla="*/ 1450762 h 1450763"/>
                <a:gd name="connsiteX27" fmla="*/ 2127320 w 5658193"/>
                <a:gd name="connsiteY27" fmla="*/ 1450763 h 1450763"/>
                <a:gd name="connsiteX28" fmla="*/ 1401938 w 5658193"/>
                <a:gd name="connsiteY28" fmla="*/ 725382 h 1450763"/>
                <a:gd name="connsiteX29" fmla="*/ 1401950 w 5658193"/>
                <a:gd name="connsiteY29" fmla="*/ 725157 h 1450763"/>
                <a:gd name="connsiteX30" fmla="*/ 1402870 w 5658193"/>
                <a:gd name="connsiteY30" fmla="*/ 725157 h 1450763"/>
                <a:gd name="connsiteX31" fmla="*/ 1402894 w 5658193"/>
                <a:gd name="connsiteY31" fmla="*/ 725382 h 1450763"/>
                <a:gd name="connsiteX32" fmla="*/ 1402870 w 5658193"/>
                <a:gd name="connsiteY32" fmla="*/ 725607 h 1450763"/>
                <a:gd name="connsiteX33" fmla="*/ 1449830 w 5658193"/>
                <a:gd name="connsiteY33" fmla="*/ 725607 h 1450763"/>
                <a:gd name="connsiteX34" fmla="*/ 1463572 w 5658193"/>
                <a:gd name="connsiteY34" fmla="*/ 861925 h 1450763"/>
                <a:gd name="connsiteX35" fmla="*/ 2127320 w 5658193"/>
                <a:gd name="connsiteY35" fmla="*/ 1402895 h 1450763"/>
                <a:gd name="connsiteX36" fmla="*/ 2804833 w 5658193"/>
                <a:gd name="connsiteY36" fmla="*/ 725382 h 1450763"/>
                <a:gd name="connsiteX37" fmla="*/ 2804810 w 5658193"/>
                <a:gd name="connsiteY37" fmla="*/ 725157 h 1450763"/>
                <a:gd name="connsiteX38" fmla="*/ 2805515 w 5658193"/>
                <a:gd name="connsiteY38" fmla="*/ 725157 h 1450763"/>
                <a:gd name="connsiteX39" fmla="*/ 2820229 w 5658193"/>
                <a:gd name="connsiteY39" fmla="*/ 579192 h 1450763"/>
                <a:gd name="connsiteX40" fmla="*/ 3530873 w 5658193"/>
                <a:gd name="connsiteY40" fmla="*/ 0 h 1450763"/>
                <a:gd name="connsiteX41" fmla="*/ 4256254 w 5658193"/>
                <a:gd name="connsiteY41" fmla="*/ 725381 h 1450763"/>
                <a:gd name="connsiteX42" fmla="*/ 4256243 w 5658193"/>
                <a:gd name="connsiteY42" fmla="*/ 725606 h 1450763"/>
                <a:gd name="connsiteX43" fmla="*/ 4255322 w 5658193"/>
                <a:gd name="connsiteY43" fmla="*/ 725606 h 1450763"/>
                <a:gd name="connsiteX44" fmla="*/ 4255299 w 5658193"/>
                <a:gd name="connsiteY44" fmla="*/ 725381 h 1450763"/>
                <a:gd name="connsiteX45" fmla="*/ 4255322 w 5658193"/>
                <a:gd name="connsiteY45" fmla="*/ 725156 h 1450763"/>
                <a:gd name="connsiteX46" fmla="*/ 4208363 w 5658193"/>
                <a:gd name="connsiteY46" fmla="*/ 725156 h 1450763"/>
                <a:gd name="connsiteX47" fmla="*/ 4194621 w 5658193"/>
                <a:gd name="connsiteY47" fmla="*/ 588839 h 1450763"/>
                <a:gd name="connsiteX48" fmla="*/ 3530873 w 5658193"/>
                <a:gd name="connsiteY48" fmla="*/ 47868 h 1450763"/>
                <a:gd name="connsiteX49" fmla="*/ 2853360 w 5658193"/>
                <a:gd name="connsiteY49" fmla="*/ 725381 h 1450763"/>
                <a:gd name="connsiteX50" fmla="*/ 2853383 w 5658193"/>
                <a:gd name="connsiteY50" fmla="*/ 725606 h 1450763"/>
                <a:gd name="connsiteX51" fmla="*/ 2852678 w 5658193"/>
                <a:gd name="connsiteY51" fmla="*/ 725606 h 1450763"/>
                <a:gd name="connsiteX52" fmla="*/ 2837964 w 5658193"/>
                <a:gd name="connsiteY52" fmla="*/ 871572 h 1450763"/>
                <a:gd name="connsiteX53" fmla="*/ 2127320 w 5658193"/>
                <a:gd name="connsiteY53" fmla="*/ 1450763 h 145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58193" h="1450763">
                  <a:moveTo>
                    <a:pt x="1450750" y="725607"/>
                  </a:moveTo>
                  <a:lnTo>
                    <a:pt x="1449830" y="725607"/>
                  </a:lnTo>
                  <a:lnTo>
                    <a:pt x="1449806" y="725382"/>
                  </a:lnTo>
                  <a:lnTo>
                    <a:pt x="1449830" y="725157"/>
                  </a:lnTo>
                  <a:lnTo>
                    <a:pt x="1402870" y="725157"/>
                  </a:lnTo>
                  <a:lnTo>
                    <a:pt x="1389130" y="588840"/>
                  </a:lnTo>
                  <a:cubicBezTo>
                    <a:pt x="1325954" y="280108"/>
                    <a:pt x="1052790" y="47869"/>
                    <a:pt x="725382" y="47869"/>
                  </a:cubicBezTo>
                  <a:cubicBezTo>
                    <a:pt x="351202" y="47869"/>
                    <a:pt x="47868" y="351202"/>
                    <a:pt x="47868" y="725382"/>
                  </a:cubicBezTo>
                  <a:lnTo>
                    <a:pt x="47890" y="725607"/>
                  </a:lnTo>
                  <a:lnTo>
                    <a:pt x="10" y="725607"/>
                  </a:lnTo>
                  <a:lnTo>
                    <a:pt x="0" y="725382"/>
                  </a:lnTo>
                  <a:cubicBezTo>
                    <a:pt x="0" y="324765"/>
                    <a:pt x="324764" y="1"/>
                    <a:pt x="725382" y="1"/>
                  </a:cubicBezTo>
                  <a:cubicBezTo>
                    <a:pt x="1125998" y="1"/>
                    <a:pt x="1450762" y="324765"/>
                    <a:pt x="1450762" y="725382"/>
                  </a:cubicBezTo>
                  <a:close/>
                  <a:moveTo>
                    <a:pt x="4932812" y="1450762"/>
                  </a:moveTo>
                  <a:cubicBezTo>
                    <a:pt x="4532195" y="1450762"/>
                    <a:pt x="4207431" y="1125998"/>
                    <a:pt x="4207431" y="725381"/>
                  </a:cubicBezTo>
                  <a:lnTo>
                    <a:pt x="4207442" y="725156"/>
                  </a:lnTo>
                  <a:lnTo>
                    <a:pt x="4208363" y="725156"/>
                  </a:lnTo>
                  <a:lnTo>
                    <a:pt x="4208386" y="725381"/>
                  </a:lnTo>
                  <a:lnTo>
                    <a:pt x="4208363" y="725606"/>
                  </a:lnTo>
                  <a:lnTo>
                    <a:pt x="4255322" y="725606"/>
                  </a:lnTo>
                  <a:lnTo>
                    <a:pt x="4269064" y="861924"/>
                  </a:lnTo>
                  <a:cubicBezTo>
                    <a:pt x="4332239" y="1170655"/>
                    <a:pt x="4605404" y="1402894"/>
                    <a:pt x="4932812" y="1402894"/>
                  </a:cubicBezTo>
                  <a:cubicBezTo>
                    <a:pt x="5306992" y="1402894"/>
                    <a:pt x="5610325" y="1099561"/>
                    <a:pt x="5610325" y="725381"/>
                  </a:cubicBezTo>
                  <a:lnTo>
                    <a:pt x="5610302" y="725156"/>
                  </a:lnTo>
                  <a:lnTo>
                    <a:pt x="5658182" y="725156"/>
                  </a:lnTo>
                  <a:lnTo>
                    <a:pt x="5658193" y="725381"/>
                  </a:lnTo>
                  <a:cubicBezTo>
                    <a:pt x="5658193" y="1125998"/>
                    <a:pt x="5333429" y="1450762"/>
                    <a:pt x="4932812" y="1450762"/>
                  </a:cubicBezTo>
                  <a:close/>
                  <a:moveTo>
                    <a:pt x="2127320" y="1450763"/>
                  </a:moveTo>
                  <a:cubicBezTo>
                    <a:pt x="1726703" y="1450763"/>
                    <a:pt x="1401938" y="1125999"/>
                    <a:pt x="1401938" y="725382"/>
                  </a:cubicBezTo>
                  <a:lnTo>
                    <a:pt x="1401950" y="725157"/>
                  </a:lnTo>
                  <a:lnTo>
                    <a:pt x="1402870" y="725157"/>
                  </a:lnTo>
                  <a:lnTo>
                    <a:pt x="1402894" y="725382"/>
                  </a:lnTo>
                  <a:lnTo>
                    <a:pt x="1402870" y="725607"/>
                  </a:lnTo>
                  <a:lnTo>
                    <a:pt x="1449830" y="725607"/>
                  </a:lnTo>
                  <a:lnTo>
                    <a:pt x="1463572" y="861925"/>
                  </a:lnTo>
                  <a:cubicBezTo>
                    <a:pt x="1526746" y="1170656"/>
                    <a:pt x="1799912" y="1402895"/>
                    <a:pt x="2127320" y="1402895"/>
                  </a:cubicBezTo>
                  <a:cubicBezTo>
                    <a:pt x="2501500" y="1402895"/>
                    <a:pt x="2804833" y="1099562"/>
                    <a:pt x="2804833" y="725382"/>
                  </a:cubicBezTo>
                  <a:lnTo>
                    <a:pt x="2804810" y="725157"/>
                  </a:lnTo>
                  <a:lnTo>
                    <a:pt x="2805515" y="725157"/>
                  </a:lnTo>
                  <a:lnTo>
                    <a:pt x="2820229" y="579192"/>
                  </a:lnTo>
                  <a:cubicBezTo>
                    <a:pt x="2887868" y="248648"/>
                    <a:pt x="3180333" y="0"/>
                    <a:pt x="3530873" y="0"/>
                  </a:cubicBezTo>
                  <a:cubicBezTo>
                    <a:pt x="3931490" y="0"/>
                    <a:pt x="4256254" y="324764"/>
                    <a:pt x="4256254" y="725381"/>
                  </a:cubicBezTo>
                  <a:lnTo>
                    <a:pt x="4256243" y="725606"/>
                  </a:lnTo>
                  <a:lnTo>
                    <a:pt x="4255322" y="725606"/>
                  </a:lnTo>
                  <a:lnTo>
                    <a:pt x="4255299" y="725381"/>
                  </a:lnTo>
                  <a:lnTo>
                    <a:pt x="4255322" y="725156"/>
                  </a:lnTo>
                  <a:lnTo>
                    <a:pt x="4208363" y="725156"/>
                  </a:lnTo>
                  <a:lnTo>
                    <a:pt x="4194621" y="588839"/>
                  </a:lnTo>
                  <a:cubicBezTo>
                    <a:pt x="4131446" y="280107"/>
                    <a:pt x="3858281" y="47868"/>
                    <a:pt x="3530873" y="47868"/>
                  </a:cubicBezTo>
                  <a:cubicBezTo>
                    <a:pt x="3156693" y="47868"/>
                    <a:pt x="2853360" y="351201"/>
                    <a:pt x="2853360" y="725381"/>
                  </a:cubicBezTo>
                  <a:lnTo>
                    <a:pt x="2853383" y="725606"/>
                  </a:lnTo>
                  <a:lnTo>
                    <a:pt x="2852678" y="725606"/>
                  </a:lnTo>
                  <a:lnTo>
                    <a:pt x="2837964" y="871572"/>
                  </a:lnTo>
                  <a:cubicBezTo>
                    <a:pt x="2770325" y="1202116"/>
                    <a:pt x="2477860" y="1450763"/>
                    <a:pt x="2127320" y="1450763"/>
                  </a:cubicBezTo>
                  <a:close/>
                </a:path>
              </a:pathLst>
            </a:custGeom>
            <a:gradFill>
              <a:gsLst>
                <a:gs pos="56000">
                  <a:schemeClr val="accent6"/>
                </a:gs>
                <a:gs pos="36000">
                  <a:schemeClr val="accent5"/>
                </a:gs>
                <a:gs pos="15000">
                  <a:schemeClr val="accent4"/>
                </a:gs>
                <a:gs pos="100000">
                  <a:schemeClr val="accent3"/>
                </a:gs>
              </a:gsLst>
              <a:lin ang="10800000" scaled="0"/>
            </a:gra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15" name="Oval 14" descr="timeline endpoints">
              <a:extLst>
                <a:ext uri="{FF2B5EF4-FFF2-40B4-BE49-F238E27FC236}">
                  <a16:creationId xmlns:a16="http://schemas.microsoft.com/office/drawing/2014/main" id="{C320BD29-7F24-E436-41ED-2FB6B09FFA7D}"/>
                </a:ext>
              </a:extLst>
            </p:cNvPr>
            <p:cNvSpPr/>
            <p:nvPr userDrawn="1"/>
          </p:nvSpPr>
          <p:spPr>
            <a:xfrm>
              <a:off x="4839742" y="1496310"/>
              <a:ext cx="137199" cy="137199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 descr="timeline endpoints">
              <a:extLst>
                <a:ext uri="{FF2B5EF4-FFF2-40B4-BE49-F238E27FC236}">
                  <a16:creationId xmlns:a16="http://schemas.microsoft.com/office/drawing/2014/main" id="{25CD3A00-642F-F865-8DF5-9FCA90EBD24F}"/>
                </a:ext>
              </a:extLst>
            </p:cNvPr>
            <p:cNvSpPr/>
            <p:nvPr userDrawn="1"/>
          </p:nvSpPr>
          <p:spPr>
            <a:xfrm>
              <a:off x="4839742" y="6031711"/>
              <a:ext cx="137199" cy="137199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C1A445-4A1E-0E9A-C43A-7286C5F44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58548" y="1496310"/>
            <a:ext cx="1170522" cy="4672600"/>
            <a:chOff x="8358548" y="1496310"/>
            <a:chExt cx="1170522" cy="4672600"/>
          </a:xfrm>
        </p:grpSpPr>
        <p:sp>
          <p:nvSpPr>
            <p:cNvPr id="21" name="Freeform: Shape 20" descr="timeline ">
              <a:extLst>
                <a:ext uri="{FF2B5EF4-FFF2-40B4-BE49-F238E27FC236}">
                  <a16:creationId xmlns:a16="http://schemas.microsoft.com/office/drawing/2014/main" id="{4952EE22-E795-2FC7-052C-2BD82A656C94}"/>
                </a:ext>
              </a:extLst>
            </p:cNvPr>
            <p:cNvSpPr/>
            <p:nvPr userDrawn="1"/>
          </p:nvSpPr>
          <p:spPr>
            <a:xfrm rot="16200000" flipV="1">
              <a:off x="6661201" y="3241639"/>
              <a:ext cx="4565215" cy="1170522"/>
            </a:xfrm>
            <a:custGeom>
              <a:avLst/>
              <a:gdLst>
                <a:gd name="connsiteX0" fmla="*/ 1450750 w 5658193"/>
                <a:gd name="connsiteY0" fmla="*/ 725607 h 1450763"/>
                <a:gd name="connsiteX1" fmla="*/ 1449830 w 5658193"/>
                <a:gd name="connsiteY1" fmla="*/ 725607 h 1450763"/>
                <a:gd name="connsiteX2" fmla="*/ 1449806 w 5658193"/>
                <a:gd name="connsiteY2" fmla="*/ 725382 h 1450763"/>
                <a:gd name="connsiteX3" fmla="*/ 1449830 w 5658193"/>
                <a:gd name="connsiteY3" fmla="*/ 725157 h 1450763"/>
                <a:gd name="connsiteX4" fmla="*/ 1402870 w 5658193"/>
                <a:gd name="connsiteY4" fmla="*/ 725157 h 1450763"/>
                <a:gd name="connsiteX5" fmla="*/ 1389130 w 5658193"/>
                <a:gd name="connsiteY5" fmla="*/ 588840 h 1450763"/>
                <a:gd name="connsiteX6" fmla="*/ 725382 w 5658193"/>
                <a:gd name="connsiteY6" fmla="*/ 47869 h 1450763"/>
                <a:gd name="connsiteX7" fmla="*/ 47868 w 5658193"/>
                <a:gd name="connsiteY7" fmla="*/ 725382 h 1450763"/>
                <a:gd name="connsiteX8" fmla="*/ 47890 w 5658193"/>
                <a:gd name="connsiteY8" fmla="*/ 725607 h 1450763"/>
                <a:gd name="connsiteX9" fmla="*/ 10 w 5658193"/>
                <a:gd name="connsiteY9" fmla="*/ 725607 h 1450763"/>
                <a:gd name="connsiteX10" fmla="*/ 0 w 5658193"/>
                <a:gd name="connsiteY10" fmla="*/ 725382 h 1450763"/>
                <a:gd name="connsiteX11" fmla="*/ 725382 w 5658193"/>
                <a:gd name="connsiteY11" fmla="*/ 1 h 1450763"/>
                <a:gd name="connsiteX12" fmla="*/ 1450762 w 5658193"/>
                <a:gd name="connsiteY12" fmla="*/ 725382 h 1450763"/>
                <a:gd name="connsiteX13" fmla="*/ 4932812 w 5658193"/>
                <a:gd name="connsiteY13" fmla="*/ 1450762 h 1450763"/>
                <a:gd name="connsiteX14" fmla="*/ 4207431 w 5658193"/>
                <a:gd name="connsiteY14" fmla="*/ 725381 h 1450763"/>
                <a:gd name="connsiteX15" fmla="*/ 4207442 w 5658193"/>
                <a:gd name="connsiteY15" fmla="*/ 725156 h 1450763"/>
                <a:gd name="connsiteX16" fmla="*/ 4208363 w 5658193"/>
                <a:gd name="connsiteY16" fmla="*/ 725156 h 1450763"/>
                <a:gd name="connsiteX17" fmla="*/ 4208386 w 5658193"/>
                <a:gd name="connsiteY17" fmla="*/ 725381 h 1450763"/>
                <a:gd name="connsiteX18" fmla="*/ 4208363 w 5658193"/>
                <a:gd name="connsiteY18" fmla="*/ 725606 h 1450763"/>
                <a:gd name="connsiteX19" fmla="*/ 4255322 w 5658193"/>
                <a:gd name="connsiteY19" fmla="*/ 725606 h 1450763"/>
                <a:gd name="connsiteX20" fmla="*/ 4269064 w 5658193"/>
                <a:gd name="connsiteY20" fmla="*/ 861924 h 1450763"/>
                <a:gd name="connsiteX21" fmla="*/ 4932812 w 5658193"/>
                <a:gd name="connsiteY21" fmla="*/ 1402894 h 1450763"/>
                <a:gd name="connsiteX22" fmla="*/ 5610325 w 5658193"/>
                <a:gd name="connsiteY22" fmla="*/ 725381 h 1450763"/>
                <a:gd name="connsiteX23" fmla="*/ 5610302 w 5658193"/>
                <a:gd name="connsiteY23" fmla="*/ 725156 h 1450763"/>
                <a:gd name="connsiteX24" fmla="*/ 5658182 w 5658193"/>
                <a:gd name="connsiteY24" fmla="*/ 725156 h 1450763"/>
                <a:gd name="connsiteX25" fmla="*/ 5658193 w 5658193"/>
                <a:gd name="connsiteY25" fmla="*/ 725381 h 1450763"/>
                <a:gd name="connsiteX26" fmla="*/ 4932812 w 5658193"/>
                <a:gd name="connsiteY26" fmla="*/ 1450762 h 1450763"/>
                <a:gd name="connsiteX27" fmla="*/ 2127320 w 5658193"/>
                <a:gd name="connsiteY27" fmla="*/ 1450763 h 1450763"/>
                <a:gd name="connsiteX28" fmla="*/ 1401938 w 5658193"/>
                <a:gd name="connsiteY28" fmla="*/ 725382 h 1450763"/>
                <a:gd name="connsiteX29" fmla="*/ 1401950 w 5658193"/>
                <a:gd name="connsiteY29" fmla="*/ 725157 h 1450763"/>
                <a:gd name="connsiteX30" fmla="*/ 1402870 w 5658193"/>
                <a:gd name="connsiteY30" fmla="*/ 725157 h 1450763"/>
                <a:gd name="connsiteX31" fmla="*/ 1402894 w 5658193"/>
                <a:gd name="connsiteY31" fmla="*/ 725382 h 1450763"/>
                <a:gd name="connsiteX32" fmla="*/ 1402870 w 5658193"/>
                <a:gd name="connsiteY32" fmla="*/ 725607 h 1450763"/>
                <a:gd name="connsiteX33" fmla="*/ 1449830 w 5658193"/>
                <a:gd name="connsiteY33" fmla="*/ 725607 h 1450763"/>
                <a:gd name="connsiteX34" fmla="*/ 1463572 w 5658193"/>
                <a:gd name="connsiteY34" fmla="*/ 861925 h 1450763"/>
                <a:gd name="connsiteX35" fmla="*/ 2127320 w 5658193"/>
                <a:gd name="connsiteY35" fmla="*/ 1402895 h 1450763"/>
                <a:gd name="connsiteX36" fmla="*/ 2804833 w 5658193"/>
                <a:gd name="connsiteY36" fmla="*/ 725382 h 1450763"/>
                <a:gd name="connsiteX37" fmla="*/ 2804810 w 5658193"/>
                <a:gd name="connsiteY37" fmla="*/ 725157 h 1450763"/>
                <a:gd name="connsiteX38" fmla="*/ 2805515 w 5658193"/>
                <a:gd name="connsiteY38" fmla="*/ 725157 h 1450763"/>
                <a:gd name="connsiteX39" fmla="*/ 2820229 w 5658193"/>
                <a:gd name="connsiteY39" fmla="*/ 579192 h 1450763"/>
                <a:gd name="connsiteX40" fmla="*/ 3530873 w 5658193"/>
                <a:gd name="connsiteY40" fmla="*/ 0 h 1450763"/>
                <a:gd name="connsiteX41" fmla="*/ 4256254 w 5658193"/>
                <a:gd name="connsiteY41" fmla="*/ 725381 h 1450763"/>
                <a:gd name="connsiteX42" fmla="*/ 4256243 w 5658193"/>
                <a:gd name="connsiteY42" fmla="*/ 725606 h 1450763"/>
                <a:gd name="connsiteX43" fmla="*/ 4255322 w 5658193"/>
                <a:gd name="connsiteY43" fmla="*/ 725606 h 1450763"/>
                <a:gd name="connsiteX44" fmla="*/ 4255299 w 5658193"/>
                <a:gd name="connsiteY44" fmla="*/ 725381 h 1450763"/>
                <a:gd name="connsiteX45" fmla="*/ 4255322 w 5658193"/>
                <a:gd name="connsiteY45" fmla="*/ 725156 h 1450763"/>
                <a:gd name="connsiteX46" fmla="*/ 4208363 w 5658193"/>
                <a:gd name="connsiteY46" fmla="*/ 725156 h 1450763"/>
                <a:gd name="connsiteX47" fmla="*/ 4194621 w 5658193"/>
                <a:gd name="connsiteY47" fmla="*/ 588839 h 1450763"/>
                <a:gd name="connsiteX48" fmla="*/ 3530873 w 5658193"/>
                <a:gd name="connsiteY48" fmla="*/ 47868 h 1450763"/>
                <a:gd name="connsiteX49" fmla="*/ 2853360 w 5658193"/>
                <a:gd name="connsiteY49" fmla="*/ 725381 h 1450763"/>
                <a:gd name="connsiteX50" fmla="*/ 2853383 w 5658193"/>
                <a:gd name="connsiteY50" fmla="*/ 725606 h 1450763"/>
                <a:gd name="connsiteX51" fmla="*/ 2852678 w 5658193"/>
                <a:gd name="connsiteY51" fmla="*/ 725606 h 1450763"/>
                <a:gd name="connsiteX52" fmla="*/ 2837964 w 5658193"/>
                <a:gd name="connsiteY52" fmla="*/ 871572 h 1450763"/>
                <a:gd name="connsiteX53" fmla="*/ 2127320 w 5658193"/>
                <a:gd name="connsiteY53" fmla="*/ 1450763 h 145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58193" h="1450763">
                  <a:moveTo>
                    <a:pt x="1450750" y="725607"/>
                  </a:moveTo>
                  <a:lnTo>
                    <a:pt x="1449830" y="725607"/>
                  </a:lnTo>
                  <a:lnTo>
                    <a:pt x="1449806" y="725382"/>
                  </a:lnTo>
                  <a:lnTo>
                    <a:pt x="1449830" y="725157"/>
                  </a:lnTo>
                  <a:lnTo>
                    <a:pt x="1402870" y="725157"/>
                  </a:lnTo>
                  <a:lnTo>
                    <a:pt x="1389130" y="588840"/>
                  </a:lnTo>
                  <a:cubicBezTo>
                    <a:pt x="1325954" y="280108"/>
                    <a:pt x="1052790" y="47869"/>
                    <a:pt x="725382" y="47869"/>
                  </a:cubicBezTo>
                  <a:cubicBezTo>
                    <a:pt x="351202" y="47869"/>
                    <a:pt x="47868" y="351202"/>
                    <a:pt x="47868" y="725382"/>
                  </a:cubicBezTo>
                  <a:lnTo>
                    <a:pt x="47890" y="725607"/>
                  </a:lnTo>
                  <a:lnTo>
                    <a:pt x="10" y="725607"/>
                  </a:lnTo>
                  <a:lnTo>
                    <a:pt x="0" y="725382"/>
                  </a:lnTo>
                  <a:cubicBezTo>
                    <a:pt x="0" y="324765"/>
                    <a:pt x="324764" y="1"/>
                    <a:pt x="725382" y="1"/>
                  </a:cubicBezTo>
                  <a:cubicBezTo>
                    <a:pt x="1125998" y="1"/>
                    <a:pt x="1450762" y="324765"/>
                    <a:pt x="1450762" y="725382"/>
                  </a:cubicBezTo>
                  <a:close/>
                  <a:moveTo>
                    <a:pt x="4932812" y="1450762"/>
                  </a:moveTo>
                  <a:cubicBezTo>
                    <a:pt x="4532195" y="1450762"/>
                    <a:pt x="4207431" y="1125998"/>
                    <a:pt x="4207431" y="725381"/>
                  </a:cubicBezTo>
                  <a:lnTo>
                    <a:pt x="4207442" y="725156"/>
                  </a:lnTo>
                  <a:lnTo>
                    <a:pt x="4208363" y="725156"/>
                  </a:lnTo>
                  <a:lnTo>
                    <a:pt x="4208386" y="725381"/>
                  </a:lnTo>
                  <a:lnTo>
                    <a:pt x="4208363" y="725606"/>
                  </a:lnTo>
                  <a:lnTo>
                    <a:pt x="4255322" y="725606"/>
                  </a:lnTo>
                  <a:lnTo>
                    <a:pt x="4269064" y="861924"/>
                  </a:lnTo>
                  <a:cubicBezTo>
                    <a:pt x="4332239" y="1170655"/>
                    <a:pt x="4605404" y="1402894"/>
                    <a:pt x="4932812" y="1402894"/>
                  </a:cubicBezTo>
                  <a:cubicBezTo>
                    <a:pt x="5306992" y="1402894"/>
                    <a:pt x="5610325" y="1099561"/>
                    <a:pt x="5610325" y="725381"/>
                  </a:cubicBezTo>
                  <a:lnTo>
                    <a:pt x="5610302" y="725156"/>
                  </a:lnTo>
                  <a:lnTo>
                    <a:pt x="5658182" y="725156"/>
                  </a:lnTo>
                  <a:lnTo>
                    <a:pt x="5658193" y="725381"/>
                  </a:lnTo>
                  <a:cubicBezTo>
                    <a:pt x="5658193" y="1125998"/>
                    <a:pt x="5333429" y="1450762"/>
                    <a:pt x="4932812" y="1450762"/>
                  </a:cubicBezTo>
                  <a:close/>
                  <a:moveTo>
                    <a:pt x="2127320" y="1450763"/>
                  </a:moveTo>
                  <a:cubicBezTo>
                    <a:pt x="1726703" y="1450763"/>
                    <a:pt x="1401938" y="1125999"/>
                    <a:pt x="1401938" y="725382"/>
                  </a:cubicBezTo>
                  <a:lnTo>
                    <a:pt x="1401950" y="725157"/>
                  </a:lnTo>
                  <a:lnTo>
                    <a:pt x="1402870" y="725157"/>
                  </a:lnTo>
                  <a:lnTo>
                    <a:pt x="1402894" y="725382"/>
                  </a:lnTo>
                  <a:lnTo>
                    <a:pt x="1402870" y="725607"/>
                  </a:lnTo>
                  <a:lnTo>
                    <a:pt x="1449830" y="725607"/>
                  </a:lnTo>
                  <a:lnTo>
                    <a:pt x="1463572" y="861925"/>
                  </a:lnTo>
                  <a:cubicBezTo>
                    <a:pt x="1526746" y="1170656"/>
                    <a:pt x="1799912" y="1402895"/>
                    <a:pt x="2127320" y="1402895"/>
                  </a:cubicBezTo>
                  <a:cubicBezTo>
                    <a:pt x="2501500" y="1402895"/>
                    <a:pt x="2804833" y="1099562"/>
                    <a:pt x="2804833" y="725382"/>
                  </a:cubicBezTo>
                  <a:lnTo>
                    <a:pt x="2804810" y="725157"/>
                  </a:lnTo>
                  <a:lnTo>
                    <a:pt x="2805515" y="725157"/>
                  </a:lnTo>
                  <a:lnTo>
                    <a:pt x="2820229" y="579192"/>
                  </a:lnTo>
                  <a:cubicBezTo>
                    <a:pt x="2887868" y="248648"/>
                    <a:pt x="3180333" y="0"/>
                    <a:pt x="3530873" y="0"/>
                  </a:cubicBezTo>
                  <a:cubicBezTo>
                    <a:pt x="3931490" y="0"/>
                    <a:pt x="4256254" y="324764"/>
                    <a:pt x="4256254" y="725381"/>
                  </a:cubicBezTo>
                  <a:lnTo>
                    <a:pt x="4256243" y="725606"/>
                  </a:lnTo>
                  <a:lnTo>
                    <a:pt x="4255322" y="725606"/>
                  </a:lnTo>
                  <a:lnTo>
                    <a:pt x="4255299" y="725381"/>
                  </a:lnTo>
                  <a:lnTo>
                    <a:pt x="4255322" y="725156"/>
                  </a:lnTo>
                  <a:lnTo>
                    <a:pt x="4208363" y="725156"/>
                  </a:lnTo>
                  <a:lnTo>
                    <a:pt x="4194621" y="588839"/>
                  </a:lnTo>
                  <a:cubicBezTo>
                    <a:pt x="4131446" y="280107"/>
                    <a:pt x="3858281" y="47868"/>
                    <a:pt x="3530873" y="47868"/>
                  </a:cubicBezTo>
                  <a:cubicBezTo>
                    <a:pt x="3156693" y="47868"/>
                    <a:pt x="2853360" y="351201"/>
                    <a:pt x="2853360" y="725381"/>
                  </a:cubicBezTo>
                  <a:lnTo>
                    <a:pt x="2853383" y="725606"/>
                  </a:lnTo>
                  <a:lnTo>
                    <a:pt x="2852678" y="725606"/>
                  </a:lnTo>
                  <a:lnTo>
                    <a:pt x="2837964" y="871572"/>
                  </a:lnTo>
                  <a:cubicBezTo>
                    <a:pt x="2770325" y="1202116"/>
                    <a:pt x="2477860" y="1450763"/>
                    <a:pt x="2127320" y="1450763"/>
                  </a:cubicBezTo>
                  <a:close/>
                </a:path>
              </a:pathLst>
            </a:custGeom>
            <a:gradFill>
              <a:gsLst>
                <a:gs pos="56000">
                  <a:schemeClr val="accent6"/>
                </a:gs>
                <a:gs pos="36000">
                  <a:schemeClr val="accent5"/>
                </a:gs>
                <a:gs pos="15000">
                  <a:schemeClr val="accent4"/>
                </a:gs>
                <a:gs pos="100000">
                  <a:schemeClr val="accent3"/>
                </a:gs>
              </a:gsLst>
              <a:lin ang="10800000" scaled="0"/>
            </a:gra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>
                <a:solidFill>
                  <a:schemeClr val="bg1"/>
                </a:solidFill>
              </a:endParaRPr>
            </a:p>
          </p:txBody>
        </p:sp>
        <p:sp>
          <p:nvSpPr>
            <p:cNvPr id="22" name="Oval 21" descr="timeline endpoints">
              <a:extLst>
                <a:ext uri="{FF2B5EF4-FFF2-40B4-BE49-F238E27FC236}">
                  <a16:creationId xmlns:a16="http://schemas.microsoft.com/office/drawing/2014/main" id="{8D2BA49E-8E76-1626-C082-0F0B29E6A6C1}"/>
                </a:ext>
              </a:extLst>
            </p:cNvPr>
            <p:cNvSpPr/>
            <p:nvPr userDrawn="1"/>
          </p:nvSpPr>
          <p:spPr>
            <a:xfrm>
              <a:off x="8863102" y="1496310"/>
              <a:ext cx="137199" cy="137199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 descr="timeline endpoints">
              <a:extLst>
                <a:ext uri="{FF2B5EF4-FFF2-40B4-BE49-F238E27FC236}">
                  <a16:creationId xmlns:a16="http://schemas.microsoft.com/office/drawing/2014/main" id="{870CE816-FC7D-CDF1-F5DD-D83DDC380C90}"/>
                </a:ext>
              </a:extLst>
            </p:cNvPr>
            <p:cNvSpPr/>
            <p:nvPr userDrawn="1"/>
          </p:nvSpPr>
          <p:spPr>
            <a:xfrm>
              <a:off x="8863102" y="6031711"/>
              <a:ext cx="137199" cy="137199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FF44018C-13EE-748B-B820-E02F62C1B2B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17578" y="1709039"/>
            <a:ext cx="804672" cy="804672"/>
          </a:xfrm>
          <a:prstGeom prst="ellipse">
            <a:avLst/>
          </a:prstGeom>
          <a:ln w="38100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BAF4CB08-A110-AEA1-5307-2871FEE2CA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17578" y="2854501"/>
            <a:ext cx="804672" cy="804672"/>
          </a:xfrm>
          <a:prstGeom prst="ellipse">
            <a:avLst/>
          </a:prstGeom>
          <a:ln w="38100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5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A9174361-1319-57DB-45D4-13BE0DB1827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17578" y="3988708"/>
            <a:ext cx="804672" cy="804672"/>
          </a:xfrm>
          <a:prstGeom prst="ellipse">
            <a:avLst/>
          </a:prstGeom>
          <a:ln w="38100">
            <a:solidFill>
              <a:schemeClr val="accent6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C5889C5B-72CA-D335-92AD-FCB9FEDAB85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17578" y="5122915"/>
            <a:ext cx="804672" cy="804672"/>
          </a:xfrm>
          <a:prstGeom prst="ellipse">
            <a:avLst/>
          </a:prstGeom>
          <a:ln w="38100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14742123-85C4-4775-80AC-721BD7C162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060" y="1776098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E1001174-581F-41A6-864B-D3BE932C2E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060" y="2111375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Text Placeholder 48">
            <a:extLst>
              <a:ext uri="{FF2B5EF4-FFF2-40B4-BE49-F238E27FC236}">
                <a16:creationId xmlns:a16="http://schemas.microsoft.com/office/drawing/2014/main" id="{F6AF03D4-E441-4447-876C-A1B030223E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80060" y="2914739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7" name="Text Placeholder 50">
            <a:extLst>
              <a:ext uri="{FF2B5EF4-FFF2-40B4-BE49-F238E27FC236}">
                <a16:creationId xmlns:a16="http://schemas.microsoft.com/office/drawing/2014/main" id="{679D428E-9700-4E19-8364-70006C3E76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80060" y="3254810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2" name="Text Placeholder 48">
            <a:extLst>
              <a:ext uri="{FF2B5EF4-FFF2-40B4-BE49-F238E27FC236}">
                <a16:creationId xmlns:a16="http://schemas.microsoft.com/office/drawing/2014/main" id="{563D0C18-5125-4D0F-B46D-76AE182B3F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80060" y="4057987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3" name="Text Placeholder 50">
            <a:extLst>
              <a:ext uri="{FF2B5EF4-FFF2-40B4-BE49-F238E27FC236}">
                <a16:creationId xmlns:a16="http://schemas.microsoft.com/office/drawing/2014/main" id="{10634501-CE83-42B9-8572-5C6B737108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80060" y="4392591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8" name="Text Placeholder 48">
            <a:extLst>
              <a:ext uri="{FF2B5EF4-FFF2-40B4-BE49-F238E27FC236}">
                <a16:creationId xmlns:a16="http://schemas.microsoft.com/office/drawing/2014/main" id="{120E072F-4FF5-422F-B7FD-BE3DF026010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80060" y="5231920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9" name="Text Placeholder 50">
            <a:extLst>
              <a:ext uri="{FF2B5EF4-FFF2-40B4-BE49-F238E27FC236}">
                <a16:creationId xmlns:a16="http://schemas.microsoft.com/office/drawing/2014/main" id="{E73E6162-F4E3-4F6D-BA12-6B5918E23B8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580060" y="5566524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D7DE5D79-599D-DFB8-ABE9-922A0E8FCF9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550887" y="1709039"/>
            <a:ext cx="804672" cy="804672"/>
          </a:xfrm>
          <a:prstGeom prst="ellipse">
            <a:avLst/>
          </a:prstGeom>
          <a:ln w="38100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C3CA893D-4ACF-DFF1-9805-37620DBE00F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50887" y="2854501"/>
            <a:ext cx="804672" cy="804672"/>
          </a:xfrm>
          <a:prstGeom prst="ellipse">
            <a:avLst/>
          </a:prstGeom>
          <a:ln w="38100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5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1547E96D-DC67-55BA-2A08-4A74F1C63C2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550887" y="3988708"/>
            <a:ext cx="804672" cy="804672"/>
          </a:xfrm>
          <a:prstGeom prst="ellipse">
            <a:avLst/>
          </a:prstGeom>
          <a:ln w="38100">
            <a:solidFill>
              <a:schemeClr val="accent6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FA1E7B28-3ADC-1890-14E4-6F9A13C95C0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550887" y="5122915"/>
            <a:ext cx="804672" cy="804672"/>
          </a:xfrm>
          <a:prstGeom prst="ellipse">
            <a:avLst/>
          </a:prstGeom>
          <a:ln w="38100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2B649793-2AFC-43EE-8172-0EAB326F11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4540" y="1776098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3" name="Text Placeholder 50">
            <a:extLst>
              <a:ext uri="{FF2B5EF4-FFF2-40B4-BE49-F238E27FC236}">
                <a16:creationId xmlns:a16="http://schemas.microsoft.com/office/drawing/2014/main" id="{5B27745F-27CA-45D0-BE8E-A9C3B168F4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4540" y="2111375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48">
            <a:extLst>
              <a:ext uri="{FF2B5EF4-FFF2-40B4-BE49-F238E27FC236}">
                <a16:creationId xmlns:a16="http://schemas.microsoft.com/office/drawing/2014/main" id="{5B64A0D9-EA5C-4EC1-981A-0FD223A62F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74540" y="2914739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9" name="Text Placeholder 50">
            <a:extLst>
              <a:ext uri="{FF2B5EF4-FFF2-40B4-BE49-F238E27FC236}">
                <a16:creationId xmlns:a16="http://schemas.microsoft.com/office/drawing/2014/main" id="{7F9CD6F4-7AEE-42A4-B26D-96BE3E9003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74540" y="3254810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48">
            <a:extLst>
              <a:ext uri="{FF2B5EF4-FFF2-40B4-BE49-F238E27FC236}">
                <a16:creationId xmlns:a16="http://schemas.microsoft.com/office/drawing/2014/main" id="{54844B85-1B28-4340-AA8C-10A0C2A36C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74540" y="4057987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5" name="Text Placeholder 50">
            <a:extLst>
              <a:ext uri="{FF2B5EF4-FFF2-40B4-BE49-F238E27FC236}">
                <a16:creationId xmlns:a16="http://schemas.microsoft.com/office/drawing/2014/main" id="{31BB84F0-3823-46DB-BCEF-5EF3F8E680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674540" y="4392591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48">
            <a:extLst>
              <a:ext uri="{FF2B5EF4-FFF2-40B4-BE49-F238E27FC236}">
                <a16:creationId xmlns:a16="http://schemas.microsoft.com/office/drawing/2014/main" id="{C9938F8E-67A2-401C-882C-ED04C7E5224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74540" y="5231920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71" name="Text Placeholder 50">
            <a:extLst>
              <a:ext uri="{FF2B5EF4-FFF2-40B4-BE49-F238E27FC236}">
                <a16:creationId xmlns:a16="http://schemas.microsoft.com/office/drawing/2014/main" id="{E683DBE3-DCA5-4538-A253-E60ED2C4B6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74540" y="5566524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373CF34-717A-BA57-91E4-2577FD317FE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524917" y="1709039"/>
            <a:ext cx="804672" cy="804672"/>
          </a:xfrm>
          <a:prstGeom prst="ellipse">
            <a:avLst/>
          </a:prstGeom>
          <a:ln w="38100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Q1</a:t>
            </a:r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411A0259-BEF2-E04F-DD42-1C1A80D357D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524917" y="2854501"/>
            <a:ext cx="804672" cy="804672"/>
          </a:xfrm>
          <a:prstGeom prst="ellipse">
            <a:avLst/>
          </a:prstGeom>
          <a:ln w="38100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5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Q2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44B6D202-4D05-9FD2-4B6F-3D8B92934EE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524917" y="3988708"/>
            <a:ext cx="804672" cy="804672"/>
          </a:xfrm>
          <a:prstGeom prst="ellipse">
            <a:avLst/>
          </a:prstGeom>
          <a:ln w="38100">
            <a:solidFill>
              <a:schemeClr val="accent6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Q3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A4D00E5-D3FF-BC23-98FB-5B61AEFB323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524917" y="5122915"/>
            <a:ext cx="804672" cy="804672"/>
          </a:xfrm>
          <a:prstGeom prst="ellipse">
            <a:avLst/>
          </a:prstGeom>
          <a:ln w="38100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cap="all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Q4</a:t>
            </a:r>
          </a:p>
        </p:txBody>
      </p:sp>
      <p:sp>
        <p:nvSpPr>
          <p:cNvPr id="54" name="Text Placeholder 48">
            <a:extLst>
              <a:ext uri="{FF2B5EF4-FFF2-40B4-BE49-F238E27FC236}">
                <a16:creationId xmlns:a16="http://schemas.microsoft.com/office/drawing/2014/main" id="{58782C77-F426-4586-AF09-D07E1E8737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97900" y="1776098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55" name="Text Placeholder 50">
            <a:extLst>
              <a:ext uri="{FF2B5EF4-FFF2-40B4-BE49-F238E27FC236}">
                <a16:creationId xmlns:a16="http://schemas.microsoft.com/office/drawing/2014/main" id="{E04DA729-6A59-4BC5-8955-DF4D12F125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97900" y="2111375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Text Placeholder 48">
            <a:extLst>
              <a:ext uri="{FF2B5EF4-FFF2-40B4-BE49-F238E27FC236}">
                <a16:creationId xmlns:a16="http://schemas.microsoft.com/office/drawing/2014/main" id="{82EA5B58-66CC-4197-BAC3-D0A39558DB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7900" y="2914739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5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1" name="Text Placeholder 50">
            <a:extLst>
              <a:ext uri="{FF2B5EF4-FFF2-40B4-BE49-F238E27FC236}">
                <a16:creationId xmlns:a16="http://schemas.microsoft.com/office/drawing/2014/main" id="{B76C47B4-A585-4CAC-933A-2E6D1938D1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97900" y="3254810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Text Placeholder 48">
            <a:extLst>
              <a:ext uri="{FF2B5EF4-FFF2-40B4-BE49-F238E27FC236}">
                <a16:creationId xmlns:a16="http://schemas.microsoft.com/office/drawing/2014/main" id="{D4D4EE7B-E029-47B3-BC18-D53E810711C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697900" y="4057987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7" name="Text Placeholder 50">
            <a:extLst>
              <a:ext uri="{FF2B5EF4-FFF2-40B4-BE49-F238E27FC236}">
                <a16:creationId xmlns:a16="http://schemas.microsoft.com/office/drawing/2014/main" id="{C088BE45-14DC-4551-A5FC-93D0BA9918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97900" y="4392591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2" name="Text Placeholder 48">
            <a:extLst>
              <a:ext uri="{FF2B5EF4-FFF2-40B4-BE49-F238E27FC236}">
                <a16:creationId xmlns:a16="http://schemas.microsoft.com/office/drawing/2014/main" id="{6F8B9E2C-BE06-4536-A348-4640A2DA1B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97900" y="5231920"/>
            <a:ext cx="2286000" cy="302186"/>
          </a:xfrm>
        </p:spPr>
        <p:txBody>
          <a:bodyPr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73" name="Text Placeholder 50">
            <a:extLst>
              <a:ext uri="{FF2B5EF4-FFF2-40B4-BE49-F238E27FC236}">
                <a16:creationId xmlns:a16="http://schemas.microsoft.com/office/drawing/2014/main" id="{B9A57CE7-FAE2-490F-A8F8-402B5F3A74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697900" y="5566524"/>
            <a:ext cx="2286000" cy="706438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654539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44">
          <p15:clr>
            <a:srgbClr val="FBAE40"/>
          </p15:clr>
        </p15:guide>
        <p15:guide id="2" pos="5112">
          <p15:clr>
            <a:srgbClr val="FBAE40"/>
          </p15:clr>
        </p15:guide>
        <p15:guide id="4" pos="5256">
          <p15:clr>
            <a:srgbClr val="5ACBF0"/>
          </p15:clr>
        </p15:guide>
        <p15:guide id="5" pos="4968">
          <p15:clr>
            <a:srgbClr val="5ACBF0"/>
          </p15:clr>
        </p15:guide>
        <p15:guide id="6" pos="2688">
          <p15:clr>
            <a:srgbClr val="5ACBF0"/>
          </p15:clr>
        </p15:guide>
        <p15:guide id="7" pos="2400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176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90B616-241D-4DFE-BC2F-C001ED77E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24" y="457200"/>
            <a:ext cx="11731752" cy="630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E909E-CC4A-4E51-BC02-B893225D2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124" y="1825625"/>
            <a:ext cx="117317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6EE4-1695-4DD6-9758-84FFE963D6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01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FDAD0-21E9-42D0-8C63-C6563197FC13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3250D-A8F9-4682-AD84-FD37BCAA6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9280" y="6356350"/>
            <a:ext cx="5933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1A788-841D-41AB-A983-152B6532F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86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3823-CC86-4AC6-95C0-DC3ECA80FD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75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ctr" defTabSz="914400" rtl="0" eaLnBrk="1" latinLnBrk="0" hangingPunct="1">
        <a:lnSpc>
          <a:spcPct val="90000"/>
        </a:lnSpc>
        <a:spcBef>
          <a:spcPts val="1000"/>
        </a:spcBef>
        <a:buNone/>
        <a:defRPr sz="36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60268-7064-FA8C-B844-474C5DF5E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5761" y="2309206"/>
            <a:ext cx="7958544" cy="2239587"/>
          </a:xfrm>
        </p:spPr>
        <p:txBody>
          <a:bodyPr/>
          <a:lstStyle/>
          <a:p>
            <a:r>
              <a:rPr lang="en-US" dirty="0">
                <a:latin typeface="SDCC Display" pitchFamily="2" charset="0"/>
              </a:rPr>
              <a:t>Outdoor Advertising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AABFD-E502-365C-F192-2816348A73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5760" y="4941168"/>
            <a:ext cx="7632848" cy="11521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Meeting of South Dublin County Council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9 February 2026</a:t>
            </a:r>
          </a:p>
        </p:txBody>
      </p:sp>
    </p:spTree>
    <p:extLst>
      <p:ext uri="{BB962C8B-B14F-4D97-AF65-F5344CB8AC3E}">
        <p14:creationId xmlns:p14="http://schemas.microsoft.com/office/powerpoint/2010/main" val="4142033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972" y="332656"/>
            <a:ext cx="6337084" cy="856798"/>
          </a:xfrm>
        </p:spPr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Outdoor Advertising Context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376" y="1510300"/>
            <a:ext cx="8111430" cy="48759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latin typeface="SDCC Sans" pitchFamily="2" charset="0"/>
              </a:rPr>
              <a:t>SDCC outdoor advertising policy in place to reflect ongoing technological advancements, need for more effective public communication &amp; emphasis on enhanced service delivery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latin typeface="SDCC Sans" pitchFamily="2" charset="0"/>
              </a:rPr>
              <a:t>Strategy to guide, manage &amp; deliver outdoor advertising, creating new communication network supporting public engagement &amp; promoting our services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latin typeface="SDCC Sans" pitchFamily="2" charset="0"/>
              </a:rPr>
              <a:t>Requirement for balanced network of large &amp; small advertising structures, supported by robust site selection complying with zone-based controls, environmental considerations, &amp; planning policy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latin typeface="SDCC Sans" pitchFamily="2" charset="0"/>
              </a:rPr>
              <a:t>Procurement required for project partner to identify, design, install, operate &amp; maintain outdoor advertising structures on council-owned lands, strictly in line with our agreed policy</a:t>
            </a:r>
            <a:endParaRPr lang="en-US" sz="1000" dirty="0">
              <a:latin typeface="SDCC Sans" pitchFamily="2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C563BD-426A-44B1-C0A5-006A42A67E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8" r="29012"/>
          <a:stretch>
            <a:fillRect/>
          </a:stretch>
        </p:blipFill>
        <p:spPr>
          <a:xfrm>
            <a:off x="8670123" y="1510300"/>
            <a:ext cx="3024336" cy="4752948"/>
          </a:xfr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EF400-3C05-4A3D-8DA6-BD73572CF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C46AC-0D6C-453E-BBC8-EE20F6A4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06" y="332656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SDCC Sans" pitchFamily="2" charset="0"/>
              </a:rPr>
              <a:t>Procurement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60458-8194-68D1-99D4-24E6511CF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06" y="1359046"/>
            <a:ext cx="5159483" cy="5091558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Tender published in Aug 2025 for 15-year concessionary contract for outdoor advertising structures on council-owned lands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Initial submissions evaluated &amp; tenderers engaged in further discussions on proposals during Oct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Final submissions received &amp; preferred tenderer identified in Nov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b="1" dirty="0">
                <a:latin typeface="SDCC Sans" pitchFamily="2" charset="0"/>
              </a:rPr>
              <a:t>JCDecaux</a:t>
            </a:r>
            <a:r>
              <a:rPr lang="en-GB" sz="2000" dirty="0">
                <a:latin typeface="SDCC Sans" pitchFamily="2" charset="0"/>
              </a:rPr>
              <a:t> appointed &amp; are examining proposed locations to progress planning applications</a:t>
            </a:r>
            <a:endParaRPr lang="en-US" sz="8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1D4B182-0F85-9812-A5DE-1557551D8B3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3" r="28673"/>
          <a:stretch>
            <a:fillRect/>
          </a:stretch>
        </p:blipFill>
        <p:spPr>
          <a:xfrm>
            <a:off x="8904312" y="1340768"/>
            <a:ext cx="2783218" cy="4968552"/>
          </a:xfrm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76EDD8B4-62FA-2CD2-43B1-64A90CB943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0" r="28800"/>
          <a:stretch>
            <a:fillRect/>
          </a:stretch>
        </p:blipFill>
        <p:spPr>
          <a:xfrm>
            <a:off x="5807968" y="1340768"/>
            <a:ext cx="2783219" cy="4968552"/>
          </a:xfrm>
        </p:spPr>
      </p:pic>
    </p:spTree>
    <p:extLst>
      <p:ext uri="{BB962C8B-B14F-4D97-AF65-F5344CB8AC3E}">
        <p14:creationId xmlns:p14="http://schemas.microsoft.com/office/powerpoint/2010/main" val="154320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CD099-742B-C133-6C72-1198D4010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8A849-263C-8CF7-DACB-FF317592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67946"/>
            <a:ext cx="4944575" cy="85679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Progressing Delivery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B5A3F-40FB-5FE2-FFE2-E058BCD34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5873" y="1340768"/>
            <a:ext cx="8734463" cy="503753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2000" dirty="0">
                <a:latin typeface="SDCC Sans" pitchFamily="2" charset="0"/>
              </a:rPr>
              <a:t>As successful tenderer (concessionaire), JCDecaux will identify proposed locations aligned to zones of advertising control in strategy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SDCC Sans" pitchFamily="2" charset="0"/>
              </a:rPr>
              <a:t>Part 8 planning process to be undertaken for up to 30 initial sites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SDCC Sans" pitchFamily="2" charset="0"/>
              </a:rPr>
              <a:t>JCDecaux will undertake all necessary works &amp; services at sites, including planning, design, installation &amp; ongoing maintenance of structures &amp; any related infrastructure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SDCC Sans" pitchFamily="2" charset="0"/>
              </a:rPr>
              <a:t>For term of contract (maximum of 15 years), concessionaire will be permitted to install &amp; operate advertising structures at approved sites, being granted necessary access rights (but no property rights)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SDCC Sans" pitchFamily="2" charset="0"/>
              </a:rPr>
              <a:t>Agreed fee to be paid SDCC with all structures also  available to SDCC for certain periods for our communications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SDCC Sans" pitchFamily="2" charset="0"/>
              </a:rPr>
              <a:t>All sites will remain fully in ownership &amp; control of SDCC</a:t>
            </a:r>
            <a:endParaRPr lang="en-US" sz="20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0EB3FEC-0F01-031B-610B-A8F5AB312C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5" r="32651"/>
          <a:stretch>
            <a:fillRect/>
          </a:stretch>
        </p:blipFill>
        <p:spPr>
          <a:xfrm>
            <a:off x="9336360" y="1340768"/>
            <a:ext cx="2469767" cy="4896544"/>
          </a:xfrm>
        </p:spPr>
      </p:pic>
    </p:spTree>
    <p:extLst>
      <p:ext uri="{BB962C8B-B14F-4D97-AF65-F5344CB8AC3E}">
        <p14:creationId xmlns:p14="http://schemas.microsoft.com/office/powerpoint/2010/main" val="405903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F28D01B5-A5BC-45A3-8718-13BDC694F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3727" y="576010"/>
            <a:ext cx="11731752" cy="1176055"/>
          </a:xfrm>
        </p:spPr>
        <p:txBody>
          <a:bodyPr/>
          <a:lstStyle/>
          <a:p>
            <a:r>
              <a:rPr lang="en-US" sz="3275" b="0" kern="0" cap="none" dirty="0">
                <a:solidFill>
                  <a:srgbClr val="363A92"/>
                </a:solidFill>
                <a:latin typeface="SDCC Sans" pitchFamily="2" charset="0"/>
                <a:cs typeface="Arial" panose="020B0604020202020204" pitchFamily="34" charset="0"/>
              </a:rPr>
              <a:t>Indicative timeframes for roll-out in 2026</a:t>
            </a:r>
            <a:endParaRPr lang="en-US" dirty="0">
              <a:latin typeface="SDCC Sans" pitchFamily="2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13CE214-29C3-EA9D-3970-5DA5596A91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80355" y="2660943"/>
            <a:ext cx="1161288" cy="116128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Q1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6086B1F-4F6D-4493-AE84-2520E9364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23914" y="4817717"/>
            <a:ext cx="1796396" cy="302186"/>
          </a:xfrm>
        </p:spPr>
        <p:txBody>
          <a:bodyPr/>
          <a:lstStyle/>
          <a:p>
            <a:r>
              <a:rPr lang="en-US" sz="1400" b="0" dirty="0">
                <a:latin typeface="SDCC Sans" pitchFamily="2" charset="0"/>
              </a:rPr>
              <a:t>Site Selection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A44816B-378D-41B5-84D7-39CECE2E45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23914" y="5210963"/>
            <a:ext cx="1813567" cy="11898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SDCC Sans" pitchFamily="2" charset="0"/>
              </a:rPr>
              <a:t>Finalise contract. site selection,  assessments &amp; concept design to take place to agree sites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A8BC552-04A5-36FD-5758-5E17CB0400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279505" y="2660943"/>
            <a:ext cx="1161288" cy="116128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Q2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EFC63F8-23B1-4F22-9868-15EB446170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34076" y="4817717"/>
            <a:ext cx="1796396" cy="302186"/>
          </a:xfrm>
        </p:spPr>
        <p:txBody>
          <a:bodyPr/>
          <a:lstStyle/>
          <a:p>
            <a:r>
              <a:rPr lang="en-US" sz="1350" b="0" dirty="0">
                <a:latin typeface="SDCC Sans" pitchFamily="2" charset="0"/>
              </a:rPr>
              <a:t>Part 8 Process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A64E66E-DA3C-42CD-80D9-89BD3A8A40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34076" y="5210962"/>
            <a:ext cx="1813567" cy="145839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>
                <a:latin typeface="SDCC Sans" pitchFamily="2" charset="0"/>
              </a:rPr>
              <a:t>Progress final site selection locations for planning process, prepare associated documents, present to council &amp; obtain approval</a:t>
            </a:r>
            <a:endParaRPr lang="en-US" dirty="0">
              <a:latin typeface="SDCC Sans" pitchFamily="2" charset="0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0F443B80-DE7B-85CB-3769-BFAB8DBE2E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78655" y="2660943"/>
            <a:ext cx="1161288" cy="116128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Q3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5A6A695-5271-4895-88EF-663A3F593E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44238" y="4817717"/>
            <a:ext cx="1796396" cy="302186"/>
          </a:xfrm>
        </p:spPr>
        <p:txBody>
          <a:bodyPr/>
          <a:lstStyle/>
          <a:p>
            <a:r>
              <a:rPr lang="en-US" sz="1300" b="0" dirty="0">
                <a:latin typeface="SDCC Sans" pitchFamily="2" charset="0"/>
              </a:rPr>
              <a:t>Detailed Design &amp; Installation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3CA8393-83FA-4B7B-BF41-CB601BA164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44238" y="5311546"/>
            <a:ext cx="1813567" cy="118983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SDCC Sans" pitchFamily="2" charset="0"/>
              </a:rPr>
              <a:t>Order placed for  structures, civil works &amp; construction works at approved locations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30153FE-8F5A-E903-AD9D-FAD7244E186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805" y="2644842"/>
            <a:ext cx="1161288" cy="116128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Q4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CD04606-2C05-4AC9-9F6C-C0E9EDF1BC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54400" y="4817717"/>
            <a:ext cx="1796396" cy="302186"/>
          </a:xfrm>
        </p:spPr>
        <p:txBody>
          <a:bodyPr/>
          <a:lstStyle/>
          <a:p>
            <a:r>
              <a:rPr lang="en-US" sz="1400" b="0" dirty="0">
                <a:latin typeface="SDCC Sans" pitchFamily="2" charset="0"/>
              </a:rPr>
              <a:t>Commission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A3309B0-9F41-47B2-8F25-1098748641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54400" y="5210963"/>
            <a:ext cx="1813567" cy="145839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SDCC Sans" pitchFamily="2" charset="0"/>
              </a:rPr>
              <a:t>Final installations, non-commercial testing of panels &amp; commencement of displays with SDCC &amp; commercial content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818127-3801-8740-DBB3-2F78A6FDF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560" y="188640"/>
            <a:ext cx="863644" cy="38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2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0D3A0163-5196-F996-4C40-E6B13E8F3A22}"/>
              </a:ext>
            </a:extLst>
          </p:cNvPr>
          <p:cNvSpPr txBox="1">
            <a:spLocks/>
          </p:cNvSpPr>
          <p:nvPr/>
        </p:nvSpPr>
        <p:spPr>
          <a:xfrm>
            <a:off x="6096000" y="2934858"/>
            <a:ext cx="5499108" cy="988284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eaLnBrk="1" hangingPunct="1"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8000">
                <a:latin typeface="SDCC Display" pitchFamily="2" charset="0"/>
              </a:rPr>
              <a:t>Thank you</a:t>
            </a:r>
            <a:endParaRPr lang="en-GB" sz="8000" dirty="0">
              <a:latin typeface="SDCC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36994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Custom">
  <a:themeElements>
    <a:clrScheme name="Custom 11">
      <a:dk1>
        <a:srgbClr val="000000"/>
      </a:dk1>
      <a:lt1>
        <a:srgbClr val="FFFFFF"/>
      </a:lt1>
      <a:dk2>
        <a:srgbClr val="8439BD"/>
      </a:dk2>
      <a:lt2>
        <a:srgbClr val="EBEBEB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13DC8"/>
      </a:folHlink>
    </a:clrScheme>
    <a:fontScheme name="Custom 11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ful product roadmap timeline_Win32_SL_v3" id="{061EDF52-E0A6-4B09-AC91-99376BDEAEBE}" vid="{EB6D99AA-2953-4511-BF11-744F79C1830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4458</TotalTime>
  <Words>377</Words>
  <Application>Microsoft Office PowerPoint</Application>
  <PresentationFormat>Widescreen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Avenir Next LT Pro Light</vt:lpstr>
      <vt:lpstr>Calibri</vt:lpstr>
      <vt:lpstr>SDCC Display</vt:lpstr>
      <vt:lpstr>SDCC Display Light</vt:lpstr>
      <vt:lpstr>SDCC Sans</vt:lpstr>
      <vt:lpstr>Speak Pro</vt:lpstr>
      <vt:lpstr>SDCC Master</vt:lpstr>
      <vt:lpstr>Custom</vt:lpstr>
      <vt:lpstr>Outdoor Advertising</vt:lpstr>
      <vt:lpstr>Outdoor Advertising Context </vt:lpstr>
      <vt:lpstr>Procurement </vt:lpstr>
      <vt:lpstr>Progressing Delivery</vt:lpstr>
      <vt:lpstr>Indicative timeframes for roll-out in 2026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Colm Ward</cp:lastModifiedBy>
  <cp:revision>6</cp:revision>
  <dcterms:created xsi:type="dcterms:W3CDTF">2025-05-27T21:24:40Z</dcterms:created>
  <dcterms:modified xsi:type="dcterms:W3CDTF">2026-02-04T15:38:23Z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