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8" r:id="rId2"/>
  </p:sldMasterIdLst>
  <p:notesMasterIdLst>
    <p:notesMasterId r:id="rId9"/>
  </p:notesMasterIdLst>
  <p:sldIdLst>
    <p:sldId id="257" r:id="rId3"/>
    <p:sldId id="264" r:id="rId4"/>
    <p:sldId id="278" r:id="rId5"/>
    <p:sldId id="275" r:id="rId6"/>
    <p:sldId id="284" r:id="rId7"/>
    <p:sldId id="260" r:id="rId8"/>
  </p:sldIdLst>
  <p:sldSz cx="12192000" cy="685800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1B5B"/>
    <a:srgbClr val="52534D"/>
    <a:srgbClr val="C7E634"/>
    <a:srgbClr val="8AD6F7"/>
    <a:srgbClr val="52534C"/>
    <a:srgbClr val="535555"/>
    <a:srgbClr val="FFF689"/>
    <a:srgbClr val="363A92"/>
    <a:srgbClr val="7DA6D7"/>
    <a:srgbClr val="FFA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041" autoAdjust="0"/>
  </p:normalViewPr>
  <p:slideViewPr>
    <p:cSldViewPr>
      <p:cViewPr>
        <p:scale>
          <a:sx n="50" d="100"/>
          <a:sy n="50" d="100"/>
        </p:scale>
        <p:origin x="1212" y="128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A2F78-8593-D34B-A54B-A913B4ADD88D}" type="datetimeFigureOut">
              <a:rPr lang="en-US" smtClean="0"/>
              <a:t>2/3/2026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4F5B9-8B24-7A4E-B5A9-4C8F6F8C6B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47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1pPr>
    <a:lvl2pPr marL="27720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2pPr>
    <a:lvl3pPr marL="5544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3pPr>
    <a:lvl4pPr marL="8316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4pPr>
    <a:lvl5pPr marL="11088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5pPr>
    <a:lvl6pPr marL="13860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6pPr>
    <a:lvl7pPr marL="16632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7pPr>
    <a:lvl8pPr marL="19404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8pPr>
    <a:lvl9pPr marL="22176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21250-A1F0-4E7C-9F1A-96E3E3FAD1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11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4" y="2309185"/>
            <a:ext cx="6700594" cy="223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5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Created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0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D95CDCD-42B4-F2ED-08FF-8F67E72B46F6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8" name="Date Placeholder 77">
            <a:extLst>
              <a:ext uri="{FF2B5EF4-FFF2-40B4-BE49-F238E27FC236}">
                <a16:creationId xmlns:a16="http://schemas.microsoft.com/office/drawing/2014/main" id="{262636F5-0CB7-769F-E345-661FECC807E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 dirty="0"/>
              <a:t>May 2025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1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1" y="1577802"/>
            <a:ext cx="7086934" cy="4346416"/>
          </a:xfrm>
          <a:prstGeom prst="roundRect">
            <a:avLst>
              <a:gd name="adj" fmla="val 10141"/>
            </a:avLst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r>
              <a:rPr lang="en-GB" dirty="0"/>
              <a:t>May 2025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46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0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ctr"/>
            <a:r>
              <a:rPr lang="en-GB" dirty="0"/>
              <a:t>May 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206296"/>
            <a:ext cx="638530" cy="360000"/>
          </a:xfrm>
        </p:spPr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931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4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878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6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6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0270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0270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2420641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1100667"/>
            <a:ext cx="3974145" cy="2143502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3" y="1261533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6" y="1261533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2388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">
    <p:bg>
      <p:bgPr>
        <a:solidFill>
          <a:srgbClr val="E6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69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42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69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9676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9676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4883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4883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60090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60090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5298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5298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69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9676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4883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60090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5298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20647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n>
                <a:noFill/>
              </a:ln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82436" y="5522533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7015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0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n>
                <a:noFill/>
              </a:ln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4" y="5522533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5854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n>
                <a:noFill/>
              </a:ln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68288" y="5522533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2867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91061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n>
                <a:noFill/>
              </a:ln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4140" y="5522533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871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6269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n>
                <a:noFill/>
              </a:ln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39990" y="5522533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456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836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chart/grap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2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744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1 ima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1" y="1577802"/>
            <a:ext cx="7086934" cy="4346416"/>
          </a:xfrm>
          <a:prstGeom prst="roundRect">
            <a:avLst>
              <a:gd name="adj" fmla="val 10628"/>
            </a:avLst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May 2025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6C76B594-542C-67F1-F354-78EAA3BC3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55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0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May 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206296"/>
            <a:ext cx="63853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F9338E08-1F94-61DB-4B9B-CAE9DFE422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8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4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6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6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4858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4858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pic>
        <p:nvPicPr>
          <p:cNvPr id="5" name="Picture 287">
            <a:extLst>
              <a:ext uri="{FF2B5EF4-FFF2-40B4-BE49-F238E27FC236}">
                <a16:creationId xmlns:a16="http://schemas.microsoft.com/office/drawing/2014/main" id="{01D2843D-9561-7F5C-2BDC-AE788D5EAE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40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column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1104900"/>
            <a:ext cx="3974145" cy="213926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3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6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pic>
        <p:nvPicPr>
          <p:cNvPr id="6" name="Picture 287">
            <a:extLst>
              <a:ext uri="{FF2B5EF4-FFF2-40B4-BE49-F238E27FC236}">
                <a16:creationId xmlns:a16="http://schemas.microsoft.com/office/drawing/2014/main" id="{2434586A-F002-EA2E-B9B4-907E950234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0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137">
            <a:extLst>
              <a:ext uri="{FF2B5EF4-FFF2-40B4-BE49-F238E27FC236}">
                <a16:creationId xmlns:a16="http://schemas.microsoft.com/office/drawing/2014/main" id="{476DD7FB-8F70-B10A-2421-9F7E04D5C772}"/>
              </a:ext>
            </a:extLst>
          </p:cNvPr>
          <p:cNvGrpSpPr/>
          <p:nvPr/>
        </p:nvGrpSpPr>
        <p:grpSpPr>
          <a:xfrm>
            <a:off x="-1752600" y="-2286000"/>
            <a:ext cx="10935202" cy="10600487"/>
            <a:chOff x="-2952030" y="-3864416"/>
            <a:chExt cx="18105979" cy="17553005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0B9BFEB-FBF0-5B9F-29AC-D7D94052A32C}"/>
                </a:ext>
              </a:extLst>
            </p:cNvPr>
            <p:cNvSpPr/>
            <p:nvPr/>
          </p:nvSpPr>
          <p:spPr>
            <a:xfrm>
              <a:off x="-1315057" y="-3864416"/>
              <a:ext cx="11159320" cy="11159321"/>
            </a:xfrm>
            <a:custGeom>
              <a:avLst/>
              <a:gdLst>
                <a:gd name="connsiteX0" fmla="*/ 11159321 w 11159320"/>
                <a:gd name="connsiteY0" fmla="*/ 5579661 h 11159321"/>
                <a:gd name="connsiteX1" fmla="*/ 5579660 w 11159320"/>
                <a:gd name="connsiteY1" fmla="*/ 11159322 h 11159321"/>
                <a:gd name="connsiteX2" fmla="*/ 0 w 11159320"/>
                <a:gd name="connsiteY2" fmla="*/ 5579661 h 11159321"/>
                <a:gd name="connsiteX3" fmla="*/ 5579660 w 11159320"/>
                <a:gd name="connsiteY3" fmla="*/ 0 h 11159321"/>
                <a:gd name="connsiteX4" fmla="*/ 11159321 w 11159320"/>
                <a:gd name="connsiteY4" fmla="*/ 5579661 h 1115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9320" h="11159321">
                  <a:moveTo>
                    <a:pt x="11159321" y="5579661"/>
                  </a:moveTo>
                  <a:cubicBezTo>
                    <a:pt x="11159321" y="8661223"/>
                    <a:pt x="8661222" y="11159322"/>
                    <a:pt x="5579660" y="11159322"/>
                  </a:cubicBezTo>
                  <a:cubicBezTo>
                    <a:pt x="2498099" y="11159322"/>
                    <a:pt x="0" y="8661223"/>
                    <a:pt x="0" y="5579661"/>
                  </a:cubicBezTo>
                  <a:cubicBezTo>
                    <a:pt x="0" y="2498100"/>
                    <a:pt x="2498099" y="0"/>
                    <a:pt x="5579660" y="0"/>
                  </a:cubicBezTo>
                  <a:cubicBezTo>
                    <a:pt x="8661222" y="0"/>
                    <a:pt x="11159321" y="2498100"/>
                    <a:pt x="11159321" y="5579661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chemeClr val="accent3"/>
                </a:gs>
                <a:gs pos="100000">
                  <a:srgbClr val="C7E634"/>
                </a:gs>
              </a:gsLst>
              <a:lin ang="138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5C7921D-1791-AAB4-C7A8-9339CEFF6813}"/>
                </a:ext>
              </a:extLst>
            </p:cNvPr>
            <p:cNvSpPr/>
            <p:nvPr/>
          </p:nvSpPr>
          <p:spPr>
            <a:xfrm>
              <a:off x="252163" y="-1213197"/>
              <a:ext cx="14901785" cy="14901786"/>
            </a:xfrm>
            <a:custGeom>
              <a:avLst/>
              <a:gdLst>
                <a:gd name="connsiteX0" fmla="*/ 14901786 w 14901785"/>
                <a:gd name="connsiteY0" fmla="*/ 7450893 h 14901786"/>
                <a:gd name="connsiteX1" fmla="*/ 7450893 w 14901785"/>
                <a:gd name="connsiteY1" fmla="*/ 14901787 h 14901786"/>
                <a:gd name="connsiteX2" fmla="*/ 0 w 14901785"/>
                <a:gd name="connsiteY2" fmla="*/ 7450893 h 14901786"/>
                <a:gd name="connsiteX3" fmla="*/ 7450893 w 14901785"/>
                <a:gd name="connsiteY3" fmla="*/ 0 h 14901786"/>
                <a:gd name="connsiteX4" fmla="*/ 14901786 w 14901785"/>
                <a:gd name="connsiteY4" fmla="*/ 7450893 h 1490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01785" h="14901786">
                  <a:moveTo>
                    <a:pt x="14901786" y="7450893"/>
                  </a:moveTo>
                  <a:cubicBezTo>
                    <a:pt x="14901786" y="11565908"/>
                    <a:pt x="11565908" y="14901787"/>
                    <a:pt x="7450893" y="14901787"/>
                  </a:cubicBezTo>
                  <a:cubicBezTo>
                    <a:pt x="3335879" y="14901787"/>
                    <a:pt x="0" y="11565908"/>
                    <a:pt x="0" y="7450893"/>
                  </a:cubicBezTo>
                  <a:cubicBezTo>
                    <a:pt x="0" y="3335879"/>
                    <a:pt x="3335879" y="0"/>
                    <a:pt x="7450893" y="0"/>
                  </a:cubicBezTo>
                  <a:cubicBezTo>
                    <a:pt x="11565907" y="0"/>
                    <a:pt x="14901786" y="3335879"/>
                    <a:pt x="14901786" y="7450893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FB4422B-CC74-C157-7ECF-970E5170A8B1}"/>
                </a:ext>
              </a:extLst>
            </p:cNvPr>
            <p:cNvSpPr/>
            <p:nvPr/>
          </p:nvSpPr>
          <p:spPr>
            <a:xfrm>
              <a:off x="-2952030" y="-3009740"/>
              <a:ext cx="12780432" cy="12780433"/>
            </a:xfrm>
            <a:custGeom>
              <a:avLst/>
              <a:gdLst>
                <a:gd name="connsiteX0" fmla="*/ 12780432 w 12780432"/>
                <a:gd name="connsiteY0" fmla="*/ 6390217 h 12780433"/>
                <a:gd name="connsiteX1" fmla="*/ 6390217 w 12780432"/>
                <a:gd name="connsiteY1" fmla="*/ 12780433 h 12780433"/>
                <a:gd name="connsiteX2" fmla="*/ 0 w 12780432"/>
                <a:gd name="connsiteY2" fmla="*/ 6390217 h 12780433"/>
                <a:gd name="connsiteX3" fmla="*/ 6390217 w 12780432"/>
                <a:gd name="connsiteY3" fmla="*/ 0 h 12780433"/>
                <a:gd name="connsiteX4" fmla="*/ 12780432 w 12780432"/>
                <a:gd name="connsiteY4" fmla="*/ 6390217 h 1278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0432" h="12780433">
                  <a:moveTo>
                    <a:pt x="12780432" y="6390217"/>
                  </a:moveTo>
                  <a:cubicBezTo>
                    <a:pt x="12780432" y="9919436"/>
                    <a:pt x="9919435" y="12780433"/>
                    <a:pt x="6390217" y="12780433"/>
                  </a:cubicBezTo>
                  <a:cubicBezTo>
                    <a:pt x="2860998" y="12780433"/>
                    <a:pt x="0" y="9919436"/>
                    <a:pt x="0" y="6390217"/>
                  </a:cubicBezTo>
                  <a:cubicBezTo>
                    <a:pt x="0" y="2860998"/>
                    <a:pt x="2860998" y="0"/>
                    <a:pt x="6390217" y="0"/>
                  </a:cubicBezTo>
                  <a:cubicBezTo>
                    <a:pt x="9919435" y="0"/>
                    <a:pt x="12780432" y="2860998"/>
                    <a:pt x="12780432" y="639021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4" y="2309185"/>
            <a:ext cx="6700594" cy="223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5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Created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0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5DCFB6D-EEB2-3482-B3C3-247739B1361F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30BE0B4A-4B13-DD14-301E-6F92BD41F1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748AD6E7-39D2-D2E2-A60B-D756CA08188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rgbClr val="C7E634"/>
          </a:solidFill>
          <a:ln>
            <a:noFill/>
          </a:ln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 dirty="0"/>
              <a:t>May 2025</a:t>
            </a:r>
          </a:p>
        </p:txBody>
      </p:sp>
    </p:spTree>
    <p:extLst>
      <p:ext uri="{BB962C8B-B14F-4D97-AF65-F5344CB8AC3E}">
        <p14:creationId xmlns:p14="http://schemas.microsoft.com/office/powerpoint/2010/main" val="3065008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am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69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6471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69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8747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8747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3025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3025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57303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57303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1580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1580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69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8747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3025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57303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1580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19718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65" y="5522533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6085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0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4" y="5522533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3996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43746" y="5522533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1007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88274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7327" y="5522533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592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2551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0907" y="5522533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0851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95FB4A01-4184-0AA4-23AB-92F3A76DAB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48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chart/graph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2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 goes here</a:t>
            </a:r>
            <a:endParaRPr lang="en-GB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82A2B3FA-EEE2-F7C1-379F-66EF350C4B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89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BC6ED5-DBEC-4BA5-9BFE-9A5E0ED8D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124" y="457199"/>
            <a:ext cx="11731752" cy="117605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E4AF8E1-6D3D-7A31-0DD3-7B583B821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320120" y="2020391"/>
            <a:ext cx="9378501" cy="2410190"/>
            <a:chOff x="1320120" y="2020391"/>
            <a:chExt cx="9378501" cy="2410190"/>
          </a:xfrm>
        </p:grpSpPr>
        <p:sp>
          <p:nvSpPr>
            <p:cNvPr id="8" name="Freeform: Shape 7" descr="timeline ">
              <a:extLst>
                <a:ext uri="{FF2B5EF4-FFF2-40B4-BE49-F238E27FC236}">
                  <a16:creationId xmlns:a16="http://schemas.microsoft.com/office/drawing/2014/main" id="{95FFD2E4-8235-F2BF-A205-9D552619322C}"/>
                </a:ext>
              </a:extLst>
            </p:cNvPr>
            <p:cNvSpPr/>
            <p:nvPr/>
          </p:nvSpPr>
          <p:spPr>
            <a:xfrm flipH="1" flipV="1">
              <a:off x="1392439" y="2020391"/>
              <a:ext cx="9252295" cy="2410190"/>
            </a:xfrm>
            <a:custGeom>
              <a:avLst/>
              <a:gdLst>
                <a:gd name="connsiteX0" fmla="*/ 1192508 w 9252295"/>
                <a:gd name="connsiteY0" fmla="*/ 2410190 h 2410190"/>
                <a:gd name="connsiteX1" fmla="*/ 0 w 9252295"/>
                <a:gd name="connsiteY1" fmla="*/ 1217682 h 2410190"/>
                <a:gd name="connsiteX2" fmla="*/ 1107 w 9252295"/>
                <a:gd name="connsiteY2" fmla="*/ 1206703 h 2410190"/>
                <a:gd name="connsiteX3" fmla="*/ 96158 w 9252295"/>
                <a:gd name="connsiteY3" fmla="*/ 1206703 h 2410190"/>
                <a:gd name="connsiteX4" fmla="*/ 95051 w 9252295"/>
                <a:gd name="connsiteY4" fmla="*/ 1217682 h 2410190"/>
                <a:gd name="connsiteX5" fmla="*/ 1192508 w 9252295"/>
                <a:gd name="connsiteY5" fmla="*/ 2315139 h 2410190"/>
                <a:gd name="connsiteX6" fmla="*/ 2289965 w 9252295"/>
                <a:gd name="connsiteY6" fmla="*/ 1217682 h 2410190"/>
                <a:gd name="connsiteX7" fmla="*/ 2289554 w 9252295"/>
                <a:gd name="connsiteY7" fmla="*/ 1209531 h 2410190"/>
                <a:gd name="connsiteX8" fmla="*/ 2290085 w 9252295"/>
                <a:gd name="connsiteY8" fmla="*/ 1209531 h 2410190"/>
                <a:gd name="connsiteX9" fmla="*/ 2295831 w 9252295"/>
                <a:gd name="connsiteY9" fmla="*/ 1095755 h 2410190"/>
                <a:gd name="connsiteX10" fmla="*/ 3482182 w 9252295"/>
                <a:gd name="connsiteY10" fmla="*/ 25174 h 2410190"/>
                <a:gd name="connsiteX11" fmla="*/ 4668533 w 9252295"/>
                <a:gd name="connsiteY11" fmla="*/ 1095755 h 2410190"/>
                <a:gd name="connsiteX12" fmla="*/ 4674278 w 9252295"/>
                <a:gd name="connsiteY12" fmla="*/ 1209531 h 2410190"/>
                <a:gd name="connsiteX13" fmla="*/ 4673516 w 9252295"/>
                <a:gd name="connsiteY13" fmla="*/ 1209531 h 2410190"/>
                <a:gd name="connsiteX14" fmla="*/ 4678322 w 9252295"/>
                <a:gd name="connsiteY14" fmla="*/ 1304717 h 2410190"/>
                <a:gd name="connsiteX15" fmla="*/ 5770114 w 9252295"/>
                <a:gd name="connsiteY15" fmla="*/ 2289966 h 2410190"/>
                <a:gd name="connsiteX16" fmla="*/ 6861904 w 9252295"/>
                <a:gd name="connsiteY16" fmla="*/ 1304717 h 2410190"/>
                <a:gd name="connsiteX17" fmla="*/ 6867159 w 9252295"/>
                <a:gd name="connsiteY17" fmla="*/ 1200660 h 2410190"/>
                <a:gd name="connsiteX18" fmla="*/ 6867690 w 9252295"/>
                <a:gd name="connsiteY18" fmla="*/ 1200660 h 2410190"/>
                <a:gd name="connsiteX19" fmla="*/ 6867279 w 9252295"/>
                <a:gd name="connsiteY19" fmla="*/ 1192508 h 2410190"/>
                <a:gd name="connsiteX20" fmla="*/ 8059787 w 9252295"/>
                <a:gd name="connsiteY20" fmla="*/ 0 h 2410190"/>
                <a:gd name="connsiteX21" fmla="*/ 9252295 w 9252295"/>
                <a:gd name="connsiteY21" fmla="*/ 1192508 h 2410190"/>
                <a:gd name="connsiteX22" fmla="*/ 9251964 w 9252295"/>
                <a:gd name="connsiteY22" fmla="*/ 1195794 h 2410190"/>
                <a:gd name="connsiteX23" fmla="*/ 9156913 w 9252295"/>
                <a:gd name="connsiteY23" fmla="*/ 1195794 h 2410190"/>
                <a:gd name="connsiteX24" fmla="*/ 9157244 w 9252295"/>
                <a:gd name="connsiteY24" fmla="*/ 1192508 h 2410190"/>
                <a:gd name="connsiteX25" fmla="*/ 8059787 w 9252295"/>
                <a:gd name="connsiteY25" fmla="*/ 95051 h 2410190"/>
                <a:gd name="connsiteX26" fmla="*/ 6962330 w 9252295"/>
                <a:gd name="connsiteY26" fmla="*/ 1192508 h 2410190"/>
                <a:gd name="connsiteX27" fmla="*/ 6962741 w 9252295"/>
                <a:gd name="connsiteY27" fmla="*/ 1200660 h 2410190"/>
                <a:gd name="connsiteX28" fmla="*/ 6962209 w 9252295"/>
                <a:gd name="connsiteY28" fmla="*/ 1200660 h 2410190"/>
                <a:gd name="connsiteX29" fmla="*/ 6956464 w 9252295"/>
                <a:gd name="connsiteY29" fmla="*/ 1314435 h 2410190"/>
                <a:gd name="connsiteX30" fmla="*/ 5770114 w 9252295"/>
                <a:gd name="connsiteY30" fmla="*/ 2385016 h 2410190"/>
                <a:gd name="connsiteX31" fmla="*/ 4583763 w 9252295"/>
                <a:gd name="connsiteY31" fmla="*/ 1314435 h 2410190"/>
                <a:gd name="connsiteX32" fmla="*/ 4578017 w 9252295"/>
                <a:gd name="connsiteY32" fmla="*/ 1200660 h 2410190"/>
                <a:gd name="connsiteX33" fmla="*/ 4578780 w 9252295"/>
                <a:gd name="connsiteY33" fmla="*/ 1200660 h 2410190"/>
                <a:gd name="connsiteX34" fmla="*/ 4573974 w 9252295"/>
                <a:gd name="connsiteY34" fmla="*/ 1105474 h 2410190"/>
                <a:gd name="connsiteX35" fmla="*/ 3482182 w 9252295"/>
                <a:gd name="connsiteY35" fmla="*/ 120225 h 2410190"/>
                <a:gd name="connsiteX36" fmla="*/ 2390391 w 9252295"/>
                <a:gd name="connsiteY36" fmla="*/ 1105474 h 2410190"/>
                <a:gd name="connsiteX37" fmla="*/ 2385136 w 9252295"/>
                <a:gd name="connsiteY37" fmla="*/ 1209531 h 2410190"/>
                <a:gd name="connsiteX38" fmla="*/ 2384604 w 9252295"/>
                <a:gd name="connsiteY38" fmla="*/ 1209531 h 2410190"/>
                <a:gd name="connsiteX39" fmla="*/ 2385016 w 9252295"/>
                <a:gd name="connsiteY39" fmla="*/ 1217682 h 2410190"/>
                <a:gd name="connsiteX40" fmla="*/ 1192508 w 9252295"/>
                <a:gd name="connsiteY40" fmla="*/ 2410190 h 24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252295" h="2410190">
                  <a:moveTo>
                    <a:pt x="1192508" y="2410190"/>
                  </a:moveTo>
                  <a:cubicBezTo>
                    <a:pt x="533904" y="2410190"/>
                    <a:pt x="0" y="1876286"/>
                    <a:pt x="0" y="1217682"/>
                  </a:cubicBezTo>
                  <a:lnTo>
                    <a:pt x="1107" y="1206703"/>
                  </a:lnTo>
                  <a:lnTo>
                    <a:pt x="96158" y="1206703"/>
                  </a:lnTo>
                  <a:lnTo>
                    <a:pt x="95051" y="1217682"/>
                  </a:lnTo>
                  <a:cubicBezTo>
                    <a:pt x="95051" y="1823791"/>
                    <a:pt x="586400" y="2315139"/>
                    <a:pt x="1192508" y="2315139"/>
                  </a:cubicBezTo>
                  <a:cubicBezTo>
                    <a:pt x="1798616" y="2315139"/>
                    <a:pt x="2289965" y="1823791"/>
                    <a:pt x="2289965" y="1217682"/>
                  </a:cubicBezTo>
                  <a:lnTo>
                    <a:pt x="2289554" y="1209531"/>
                  </a:lnTo>
                  <a:lnTo>
                    <a:pt x="2290085" y="1209531"/>
                  </a:lnTo>
                  <a:lnTo>
                    <a:pt x="2295831" y="1095755"/>
                  </a:lnTo>
                  <a:cubicBezTo>
                    <a:pt x="2356899" y="494427"/>
                    <a:pt x="2864742" y="25174"/>
                    <a:pt x="3482182" y="25174"/>
                  </a:cubicBezTo>
                  <a:cubicBezTo>
                    <a:pt x="4099623" y="25174"/>
                    <a:pt x="4607465" y="494427"/>
                    <a:pt x="4668533" y="1095755"/>
                  </a:cubicBezTo>
                  <a:lnTo>
                    <a:pt x="4674278" y="1209531"/>
                  </a:lnTo>
                  <a:lnTo>
                    <a:pt x="4673516" y="1209531"/>
                  </a:lnTo>
                  <a:lnTo>
                    <a:pt x="4678322" y="1304717"/>
                  </a:lnTo>
                  <a:cubicBezTo>
                    <a:pt x="4734523" y="1858116"/>
                    <a:pt x="5201886" y="2289966"/>
                    <a:pt x="5770114" y="2289966"/>
                  </a:cubicBezTo>
                  <a:cubicBezTo>
                    <a:pt x="6338340" y="2289966"/>
                    <a:pt x="6805704" y="1858116"/>
                    <a:pt x="6861904" y="1304717"/>
                  </a:cubicBezTo>
                  <a:lnTo>
                    <a:pt x="6867159" y="1200660"/>
                  </a:lnTo>
                  <a:lnTo>
                    <a:pt x="6867690" y="1200660"/>
                  </a:lnTo>
                  <a:lnTo>
                    <a:pt x="6867279" y="1192508"/>
                  </a:lnTo>
                  <a:cubicBezTo>
                    <a:pt x="6867279" y="533905"/>
                    <a:pt x="7401183" y="0"/>
                    <a:pt x="8059787" y="0"/>
                  </a:cubicBezTo>
                  <a:cubicBezTo>
                    <a:pt x="8718390" y="0"/>
                    <a:pt x="9252295" y="533905"/>
                    <a:pt x="9252295" y="1192508"/>
                  </a:cubicBezTo>
                  <a:lnTo>
                    <a:pt x="9251964" y="1195794"/>
                  </a:lnTo>
                  <a:lnTo>
                    <a:pt x="9156913" y="1195794"/>
                  </a:lnTo>
                  <a:lnTo>
                    <a:pt x="9157244" y="1192508"/>
                  </a:lnTo>
                  <a:cubicBezTo>
                    <a:pt x="9157244" y="586400"/>
                    <a:pt x="8665895" y="95051"/>
                    <a:pt x="8059787" y="95051"/>
                  </a:cubicBezTo>
                  <a:cubicBezTo>
                    <a:pt x="7453679" y="95051"/>
                    <a:pt x="6962330" y="586400"/>
                    <a:pt x="6962330" y="1192508"/>
                  </a:cubicBezTo>
                  <a:lnTo>
                    <a:pt x="6962741" y="1200660"/>
                  </a:lnTo>
                  <a:lnTo>
                    <a:pt x="6962209" y="1200660"/>
                  </a:lnTo>
                  <a:lnTo>
                    <a:pt x="6956464" y="1314435"/>
                  </a:lnTo>
                  <a:cubicBezTo>
                    <a:pt x="6895396" y="1915764"/>
                    <a:pt x="6387554" y="2385016"/>
                    <a:pt x="5770114" y="2385016"/>
                  </a:cubicBezTo>
                  <a:cubicBezTo>
                    <a:pt x="5152672" y="2385016"/>
                    <a:pt x="4644831" y="1915764"/>
                    <a:pt x="4583763" y="1314435"/>
                  </a:cubicBezTo>
                  <a:lnTo>
                    <a:pt x="4578017" y="1200660"/>
                  </a:lnTo>
                  <a:lnTo>
                    <a:pt x="4578780" y="1200660"/>
                  </a:lnTo>
                  <a:lnTo>
                    <a:pt x="4573974" y="1105474"/>
                  </a:lnTo>
                  <a:cubicBezTo>
                    <a:pt x="4517772" y="552075"/>
                    <a:pt x="4050409" y="120225"/>
                    <a:pt x="3482182" y="120225"/>
                  </a:cubicBezTo>
                  <a:cubicBezTo>
                    <a:pt x="2913956" y="120225"/>
                    <a:pt x="2446592" y="552075"/>
                    <a:pt x="2390391" y="1105474"/>
                  </a:cubicBezTo>
                  <a:lnTo>
                    <a:pt x="2385136" y="1209531"/>
                  </a:lnTo>
                  <a:lnTo>
                    <a:pt x="2384604" y="1209531"/>
                  </a:lnTo>
                  <a:lnTo>
                    <a:pt x="2385016" y="1217682"/>
                  </a:lnTo>
                  <a:cubicBezTo>
                    <a:pt x="2385016" y="1876286"/>
                    <a:pt x="1851111" y="2410190"/>
                    <a:pt x="1192508" y="2410190"/>
                  </a:cubicBezTo>
                  <a:close/>
                </a:path>
              </a:pathLst>
            </a:custGeom>
            <a:gradFill flip="none" rotWithShape="1">
              <a:gsLst>
                <a:gs pos="61000">
                  <a:schemeClr val="accent6"/>
                </a:gs>
                <a:gs pos="39000">
                  <a:schemeClr val="accent5"/>
                </a:gs>
                <a:gs pos="18000">
                  <a:schemeClr val="accent4"/>
                </a:gs>
                <a:gs pos="92000">
                  <a:schemeClr val="accent3"/>
                </a:gs>
              </a:gsLst>
              <a:lin ang="10800000" scaled="0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4000" dirty="0">
                <a:solidFill>
                  <a:schemeClr val="accent2"/>
                </a:solidFill>
              </a:endParaRPr>
            </a:p>
          </p:txBody>
        </p:sp>
        <p:sp>
          <p:nvSpPr>
            <p:cNvPr id="9" name="Oval 8" descr="timeline endpoints">
              <a:extLst>
                <a:ext uri="{FF2B5EF4-FFF2-40B4-BE49-F238E27FC236}">
                  <a16:creationId xmlns:a16="http://schemas.microsoft.com/office/drawing/2014/main" id="{FD500365-FF2B-BD97-E160-2EE37926D791}"/>
                </a:ext>
              </a:extLst>
            </p:cNvPr>
            <p:cNvSpPr/>
            <p:nvPr/>
          </p:nvSpPr>
          <p:spPr>
            <a:xfrm>
              <a:off x="1320120" y="3149771"/>
              <a:ext cx="218092" cy="218092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 descr="timeline endpoints">
              <a:extLst>
                <a:ext uri="{FF2B5EF4-FFF2-40B4-BE49-F238E27FC236}">
                  <a16:creationId xmlns:a16="http://schemas.microsoft.com/office/drawing/2014/main" id="{34C8CF17-1B0C-28D1-6E4D-5187FFFDCE2D}"/>
                </a:ext>
              </a:extLst>
            </p:cNvPr>
            <p:cNvSpPr/>
            <p:nvPr/>
          </p:nvSpPr>
          <p:spPr>
            <a:xfrm>
              <a:off x="10480529" y="3149771"/>
              <a:ext cx="218092" cy="218092"/>
            </a:xfrm>
            <a:prstGeom prst="ellipse">
              <a:avLst/>
            </a:prstGeom>
            <a:solidFill>
              <a:schemeClr val="accent3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0A472"/>
                </a:solidFill>
              </a:endParaRPr>
            </a:p>
          </p:txBody>
        </p:sp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8AC32E-428F-9A0A-3195-B3423A2C93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80355" y="2660943"/>
            <a:ext cx="1161288" cy="1161288"/>
          </a:xfrm>
          <a:prstGeom prst="ellipse">
            <a:avLst/>
          </a:prstGeom>
          <a:ln w="38100">
            <a:solidFill>
              <a:schemeClr val="accent4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320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dirty="0"/>
              <a:t>Q1</a:t>
            </a:r>
          </a:p>
        </p:txBody>
      </p:sp>
      <p:sp>
        <p:nvSpPr>
          <p:cNvPr id="18" name="Text Placeholder 48">
            <a:extLst>
              <a:ext uri="{FF2B5EF4-FFF2-40B4-BE49-F238E27FC236}">
                <a16:creationId xmlns:a16="http://schemas.microsoft.com/office/drawing/2014/main" id="{D127D48E-3E09-48C7-AB33-FBD643EFA5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3914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9" name="Text Placeholder 50">
            <a:extLst>
              <a:ext uri="{FF2B5EF4-FFF2-40B4-BE49-F238E27FC236}">
                <a16:creationId xmlns:a16="http://schemas.microsoft.com/office/drawing/2014/main" id="{A1B91BF4-B790-4F67-98EB-FE905527BF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23914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8A1666A-610A-35B4-038A-027C26F29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79505" y="2660943"/>
            <a:ext cx="1161288" cy="1161288"/>
          </a:xfrm>
          <a:prstGeom prst="ellipse">
            <a:avLst/>
          </a:prstGeom>
          <a:ln w="38100">
            <a:solidFill>
              <a:schemeClr val="accent5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320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dirty="0"/>
              <a:t>Q2</a:t>
            </a:r>
          </a:p>
        </p:txBody>
      </p:sp>
      <p:sp>
        <p:nvSpPr>
          <p:cNvPr id="20" name="Text Placeholder 48">
            <a:extLst>
              <a:ext uri="{FF2B5EF4-FFF2-40B4-BE49-F238E27FC236}">
                <a16:creationId xmlns:a16="http://schemas.microsoft.com/office/drawing/2014/main" id="{CCA5F33F-1634-427F-92BF-99A5ED52A4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4076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50">
            <a:extLst>
              <a:ext uri="{FF2B5EF4-FFF2-40B4-BE49-F238E27FC236}">
                <a16:creationId xmlns:a16="http://schemas.microsoft.com/office/drawing/2014/main" id="{084F28D2-C99C-44DC-95CF-A18847F3B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4076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3FDDA6AC-3BDE-259D-EBBE-6A7B12A217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78655" y="2660943"/>
            <a:ext cx="1161288" cy="1161288"/>
          </a:xfrm>
          <a:prstGeom prst="ellipse">
            <a:avLst/>
          </a:prstGeom>
          <a:ln w="38100">
            <a:solidFill>
              <a:schemeClr val="accent6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3200" cap="all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dirty="0"/>
              <a:t>Q3</a:t>
            </a:r>
          </a:p>
        </p:txBody>
      </p:sp>
      <p:sp>
        <p:nvSpPr>
          <p:cNvPr id="22" name="Text Placeholder 48">
            <a:extLst>
              <a:ext uri="{FF2B5EF4-FFF2-40B4-BE49-F238E27FC236}">
                <a16:creationId xmlns:a16="http://schemas.microsoft.com/office/drawing/2014/main" id="{2402522A-E098-4FB5-B454-D6FC98D90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4238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3" name="Text Placeholder 50">
            <a:extLst>
              <a:ext uri="{FF2B5EF4-FFF2-40B4-BE49-F238E27FC236}">
                <a16:creationId xmlns:a16="http://schemas.microsoft.com/office/drawing/2014/main" id="{18CF51EA-CDE2-4AA1-83CB-9DC6E212C3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4238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4DFBC172-3AC7-02D5-403B-5AB8BAB3494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77805" y="2644842"/>
            <a:ext cx="1161288" cy="1161288"/>
          </a:xfrm>
          <a:prstGeom prst="ellipse">
            <a:avLst/>
          </a:prstGeom>
          <a:ln w="3810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320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dirty="0"/>
              <a:t>Q4</a:t>
            </a:r>
          </a:p>
        </p:txBody>
      </p:sp>
      <p:sp>
        <p:nvSpPr>
          <p:cNvPr id="24" name="Text Placeholder 48">
            <a:extLst>
              <a:ext uri="{FF2B5EF4-FFF2-40B4-BE49-F238E27FC236}">
                <a16:creationId xmlns:a16="http://schemas.microsoft.com/office/drawing/2014/main" id="{FE2BFCE7-D8D1-42B7-97F2-78B1D2CB5F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54400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5" name="Text Placeholder 50">
            <a:extLst>
              <a:ext uri="{FF2B5EF4-FFF2-40B4-BE49-F238E27FC236}">
                <a16:creationId xmlns:a16="http://schemas.microsoft.com/office/drawing/2014/main" id="{0C4E8DE7-5691-4470-BC2C-F9F6532248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4400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523563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67390-01C5-4A4E-AF7F-79E8DB2B2D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124" y="457199"/>
            <a:ext cx="11731752" cy="1265567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69D12C-3F64-5612-65C0-30B87467635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09878" y="2585092"/>
            <a:ext cx="877824" cy="877824"/>
          </a:xfrm>
          <a:prstGeom prst="ellipse">
            <a:avLst/>
          </a:prstGeom>
          <a:ln w="38100"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Q1</a:t>
            </a:r>
          </a:p>
        </p:txBody>
      </p:sp>
      <p:sp>
        <p:nvSpPr>
          <p:cNvPr id="34" name="Text Placeholder 48">
            <a:extLst>
              <a:ext uri="{FF2B5EF4-FFF2-40B4-BE49-F238E27FC236}">
                <a16:creationId xmlns:a16="http://schemas.microsoft.com/office/drawing/2014/main" id="{C6E48CAB-F1C0-4E71-9686-C02A967E92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6181" y="4014522"/>
            <a:ext cx="1242313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 cap="all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50">
            <a:extLst>
              <a:ext uri="{FF2B5EF4-FFF2-40B4-BE49-F238E27FC236}">
                <a16:creationId xmlns:a16="http://schemas.microsoft.com/office/drawing/2014/main" id="{7C226081-D459-4A68-9B23-0C804E6A63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181" y="4486178"/>
            <a:ext cx="1242313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6576D8A9-A8D2-9DDC-0F30-8189EA083D2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3150" y="2585092"/>
            <a:ext cx="877824" cy="877824"/>
          </a:xfrm>
          <a:prstGeom prst="ellipse">
            <a:avLst/>
          </a:prstGeom>
          <a:ln w="38100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Q2</a:t>
            </a:r>
          </a:p>
        </p:txBody>
      </p:sp>
      <p:sp>
        <p:nvSpPr>
          <p:cNvPr id="50" name="Text Placeholder 48">
            <a:extLst>
              <a:ext uri="{FF2B5EF4-FFF2-40B4-BE49-F238E27FC236}">
                <a16:creationId xmlns:a16="http://schemas.microsoft.com/office/drawing/2014/main" id="{C32AE455-05F0-44FA-98C4-73D9C60DF8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839103" y="4014522"/>
            <a:ext cx="1270456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 cap="all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3C3FB663-073E-458E-A31A-B15112A0D37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839102" y="4486178"/>
            <a:ext cx="1242313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6E6D2BAA-4D65-0445-B45C-617A021365A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271591" y="2585092"/>
            <a:ext cx="877824" cy="877824"/>
          </a:xfrm>
          <a:prstGeom prst="ellipse">
            <a:avLst/>
          </a:prstGeom>
          <a:ln w="38100">
            <a:solidFill>
              <a:schemeClr val="accent6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 cap="all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Q3</a:t>
            </a:r>
          </a:p>
        </p:txBody>
      </p:sp>
      <p:sp>
        <p:nvSpPr>
          <p:cNvPr id="52" name="Text Placeholder 48">
            <a:extLst>
              <a:ext uri="{FF2B5EF4-FFF2-40B4-BE49-F238E27FC236}">
                <a16:creationId xmlns:a16="http://schemas.microsoft.com/office/drawing/2014/main" id="{91332113-C9A3-4B1F-A973-C30104497D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222024" y="4014522"/>
            <a:ext cx="1241242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 cap="all" baseline="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53" name="Text Placeholder 50">
            <a:extLst>
              <a:ext uri="{FF2B5EF4-FFF2-40B4-BE49-F238E27FC236}">
                <a16:creationId xmlns:a16="http://schemas.microsoft.com/office/drawing/2014/main" id="{CDAC2DE8-0B23-47D4-A121-018184C5D2B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222023" y="4486178"/>
            <a:ext cx="1242313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499C3FA7-D6A4-3F9C-021F-BBFE172B3AB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624388" y="2585092"/>
            <a:ext cx="877824" cy="877824"/>
          </a:xfrm>
          <a:prstGeom prst="ellipse">
            <a:avLst/>
          </a:prstGeom>
          <a:ln w="3810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Q4</a:t>
            </a:r>
          </a:p>
        </p:txBody>
      </p:sp>
      <p:sp>
        <p:nvSpPr>
          <p:cNvPr id="54" name="Text Placeholder 48">
            <a:extLst>
              <a:ext uri="{FF2B5EF4-FFF2-40B4-BE49-F238E27FC236}">
                <a16:creationId xmlns:a16="http://schemas.microsoft.com/office/drawing/2014/main" id="{AE8613EE-32F0-4251-809B-6B9907E226C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04944" y="4014522"/>
            <a:ext cx="1241242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55" name="Text Placeholder 50">
            <a:extLst>
              <a:ext uri="{FF2B5EF4-FFF2-40B4-BE49-F238E27FC236}">
                <a16:creationId xmlns:a16="http://schemas.microsoft.com/office/drawing/2014/main" id="{6E9683DA-61F6-48A0-9453-C03FB979401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604943" y="4486178"/>
            <a:ext cx="1242313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64EC693F-BE91-85FE-44F0-EFE8F6DAC59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704180" y="2585092"/>
            <a:ext cx="877824" cy="877824"/>
          </a:xfrm>
          <a:prstGeom prst="ellipse">
            <a:avLst/>
          </a:prstGeom>
          <a:ln w="38100"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Q1</a:t>
            </a:r>
          </a:p>
        </p:txBody>
      </p:sp>
      <p:sp>
        <p:nvSpPr>
          <p:cNvPr id="56" name="Text Placeholder 48">
            <a:extLst>
              <a:ext uri="{FF2B5EF4-FFF2-40B4-BE49-F238E27FC236}">
                <a16:creationId xmlns:a16="http://schemas.microsoft.com/office/drawing/2014/main" id="{53C09CD9-E6F6-4AA3-968A-491D1568E73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55230" y="4014522"/>
            <a:ext cx="1241242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 cap="all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57" name="Text Placeholder 50">
            <a:extLst>
              <a:ext uri="{FF2B5EF4-FFF2-40B4-BE49-F238E27FC236}">
                <a16:creationId xmlns:a16="http://schemas.microsoft.com/office/drawing/2014/main" id="{4457D5F2-D7AE-44A9-847A-D20086BCCC2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55229" y="4486178"/>
            <a:ext cx="1242313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FC3D5189-674F-A21F-1398-5FCFC7F642C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047452" y="2585092"/>
            <a:ext cx="877824" cy="877824"/>
          </a:xfrm>
          <a:prstGeom prst="ellipse">
            <a:avLst/>
          </a:prstGeom>
          <a:ln w="38100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Q2</a:t>
            </a:r>
          </a:p>
        </p:txBody>
      </p:sp>
      <p:sp>
        <p:nvSpPr>
          <p:cNvPr id="58" name="Text Placeholder 48">
            <a:extLst>
              <a:ext uri="{FF2B5EF4-FFF2-40B4-BE49-F238E27FC236}">
                <a16:creationId xmlns:a16="http://schemas.microsoft.com/office/drawing/2014/main" id="{4FBE8211-41BE-41C2-B826-94FD55BC0A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938150" y="4014522"/>
            <a:ext cx="1241241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 cap="all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59" name="Text Placeholder 50">
            <a:extLst>
              <a:ext uri="{FF2B5EF4-FFF2-40B4-BE49-F238E27FC236}">
                <a16:creationId xmlns:a16="http://schemas.microsoft.com/office/drawing/2014/main" id="{18C75666-F3E0-4AD7-8C05-FEFFEAE1D10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938150" y="4486178"/>
            <a:ext cx="1242313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529910F4-ABB9-EC08-F4A5-4EA1F188DA1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365893" y="2585092"/>
            <a:ext cx="877824" cy="877824"/>
          </a:xfrm>
          <a:prstGeom prst="ellipse">
            <a:avLst/>
          </a:prstGeom>
          <a:ln w="38100">
            <a:solidFill>
              <a:schemeClr val="accent6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 cap="all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Q3</a:t>
            </a:r>
          </a:p>
        </p:txBody>
      </p:sp>
      <p:sp>
        <p:nvSpPr>
          <p:cNvPr id="60" name="Text Placeholder 48">
            <a:extLst>
              <a:ext uri="{FF2B5EF4-FFF2-40B4-BE49-F238E27FC236}">
                <a16:creationId xmlns:a16="http://schemas.microsoft.com/office/drawing/2014/main" id="{66478F13-D9B8-4439-9B08-804CD6848EB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321071" y="4014522"/>
            <a:ext cx="1241241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 cap="all" baseline="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61" name="Text Placeholder 50">
            <a:extLst>
              <a:ext uri="{FF2B5EF4-FFF2-40B4-BE49-F238E27FC236}">
                <a16:creationId xmlns:a16="http://schemas.microsoft.com/office/drawing/2014/main" id="{08844405-957A-4970-A2B6-D161FED665F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321071" y="4486178"/>
            <a:ext cx="1242313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DF1F1105-2FFE-7BE6-46FF-3A7630DE25C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718690" y="2585092"/>
            <a:ext cx="877824" cy="877824"/>
          </a:xfrm>
          <a:prstGeom prst="ellipse">
            <a:avLst/>
          </a:prstGeom>
          <a:ln w="3810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Q4</a:t>
            </a:r>
          </a:p>
        </p:txBody>
      </p:sp>
      <p:sp>
        <p:nvSpPr>
          <p:cNvPr id="62" name="Text Placeholder 48">
            <a:extLst>
              <a:ext uri="{FF2B5EF4-FFF2-40B4-BE49-F238E27FC236}">
                <a16:creationId xmlns:a16="http://schemas.microsoft.com/office/drawing/2014/main" id="{6F067D31-AE61-48F0-A497-1908DC77F08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703991" y="4014522"/>
            <a:ext cx="1241241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63" name="Text Placeholder 50">
            <a:extLst>
              <a:ext uri="{FF2B5EF4-FFF2-40B4-BE49-F238E27FC236}">
                <a16:creationId xmlns:a16="http://schemas.microsoft.com/office/drawing/2014/main" id="{5B4A526A-A40E-4B7D-94EC-5FDCAD2EAD8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703991" y="4486178"/>
            <a:ext cx="1242313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3D517CA-018E-3538-2285-537DE6EF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59701" y="2331273"/>
            <a:ext cx="5587556" cy="1392649"/>
            <a:chOff x="259701" y="2331273"/>
            <a:chExt cx="5587556" cy="1392649"/>
          </a:xfrm>
        </p:grpSpPr>
        <p:sp>
          <p:nvSpPr>
            <p:cNvPr id="3" name="Freeform: Shape 2" descr="timeline ">
              <a:extLst>
                <a:ext uri="{FF2B5EF4-FFF2-40B4-BE49-F238E27FC236}">
                  <a16:creationId xmlns:a16="http://schemas.microsoft.com/office/drawing/2014/main" id="{AC2061C7-0EF4-4BE2-C9C9-6500F8654BB4}"/>
                </a:ext>
              </a:extLst>
            </p:cNvPr>
            <p:cNvSpPr/>
            <p:nvPr userDrawn="1"/>
          </p:nvSpPr>
          <p:spPr>
            <a:xfrm rot="10800000" flipV="1">
              <a:off x="340122" y="2331273"/>
              <a:ext cx="5431542" cy="1392649"/>
            </a:xfrm>
            <a:custGeom>
              <a:avLst/>
              <a:gdLst>
                <a:gd name="connsiteX0" fmla="*/ 1450750 w 5658193"/>
                <a:gd name="connsiteY0" fmla="*/ 725607 h 1450763"/>
                <a:gd name="connsiteX1" fmla="*/ 1449830 w 5658193"/>
                <a:gd name="connsiteY1" fmla="*/ 725607 h 1450763"/>
                <a:gd name="connsiteX2" fmla="*/ 1449806 w 5658193"/>
                <a:gd name="connsiteY2" fmla="*/ 725382 h 1450763"/>
                <a:gd name="connsiteX3" fmla="*/ 1449830 w 5658193"/>
                <a:gd name="connsiteY3" fmla="*/ 725157 h 1450763"/>
                <a:gd name="connsiteX4" fmla="*/ 1402870 w 5658193"/>
                <a:gd name="connsiteY4" fmla="*/ 725157 h 1450763"/>
                <a:gd name="connsiteX5" fmla="*/ 1389130 w 5658193"/>
                <a:gd name="connsiteY5" fmla="*/ 588840 h 1450763"/>
                <a:gd name="connsiteX6" fmla="*/ 725382 w 5658193"/>
                <a:gd name="connsiteY6" fmla="*/ 47869 h 1450763"/>
                <a:gd name="connsiteX7" fmla="*/ 47868 w 5658193"/>
                <a:gd name="connsiteY7" fmla="*/ 725382 h 1450763"/>
                <a:gd name="connsiteX8" fmla="*/ 47890 w 5658193"/>
                <a:gd name="connsiteY8" fmla="*/ 725607 h 1450763"/>
                <a:gd name="connsiteX9" fmla="*/ 10 w 5658193"/>
                <a:gd name="connsiteY9" fmla="*/ 725607 h 1450763"/>
                <a:gd name="connsiteX10" fmla="*/ 0 w 5658193"/>
                <a:gd name="connsiteY10" fmla="*/ 725382 h 1450763"/>
                <a:gd name="connsiteX11" fmla="*/ 725382 w 5658193"/>
                <a:gd name="connsiteY11" fmla="*/ 1 h 1450763"/>
                <a:gd name="connsiteX12" fmla="*/ 1450762 w 5658193"/>
                <a:gd name="connsiteY12" fmla="*/ 725382 h 1450763"/>
                <a:gd name="connsiteX13" fmla="*/ 4932812 w 5658193"/>
                <a:gd name="connsiteY13" fmla="*/ 1450762 h 1450763"/>
                <a:gd name="connsiteX14" fmla="*/ 4207431 w 5658193"/>
                <a:gd name="connsiteY14" fmla="*/ 725381 h 1450763"/>
                <a:gd name="connsiteX15" fmla="*/ 4207442 w 5658193"/>
                <a:gd name="connsiteY15" fmla="*/ 725156 h 1450763"/>
                <a:gd name="connsiteX16" fmla="*/ 4208363 w 5658193"/>
                <a:gd name="connsiteY16" fmla="*/ 725156 h 1450763"/>
                <a:gd name="connsiteX17" fmla="*/ 4208386 w 5658193"/>
                <a:gd name="connsiteY17" fmla="*/ 725381 h 1450763"/>
                <a:gd name="connsiteX18" fmla="*/ 4208363 w 5658193"/>
                <a:gd name="connsiteY18" fmla="*/ 725606 h 1450763"/>
                <a:gd name="connsiteX19" fmla="*/ 4255322 w 5658193"/>
                <a:gd name="connsiteY19" fmla="*/ 725606 h 1450763"/>
                <a:gd name="connsiteX20" fmla="*/ 4269064 w 5658193"/>
                <a:gd name="connsiteY20" fmla="*/ 861924 h 1450763"/>
                <a:gd name="connsiteX21" fmla="*/ 4932812 w 5658193"/>
                <a:gd name="connsiteY21" fmla="*/ 1402894 h 1450763"/>
                <a:gd name="connsiteX22" fmla="*/ 5610325 w 5658193"/>
                <a:gd name="connsiteY22" fmla="*/ 725381 h 1450763"/>
                <a:gd name="connsiteX23" fmla="*/ 5610302 w 5658193"/>
                <a:gd name="connsiteY23" fmla="*/ 725156 h 1450763"/>
                <a:gd name="connsiteX24" fmla="*/ 5658182 w 5658193"/>
                <a:gd name="connsiteY24" fmla="*/ 725156 h 1450763"/>
                <a:gd name="connsiteX25" fmla="*/ 5658193 w 5658193"/>
                <a:gd name="connsiteY25" fmla="*/ 725381 h 1450763"/>
                <a:gd name="connsiteX26" fmla="*/ 4932812 w 5658193"/>
                <a:gd name="connsiteY26" fmla="*/ 1450762 h 1450763"/>
                <a:gd name="connsiteX27" fmla="*/ 2127320 w 5658193"/>
                <a:gd name="connsiteY27" fmla="*/ 1450763 h 1450763"/>
                <a:gd name="connsiteX28" fmla="*/ 1401938 w 5658193"/>
                <a:gd name="connsiteY28" fmla="*/ 725382 h 1450763"/>
                <a:gd name="connsiteX29" fmla="*/ 1401950 w 5658193"/>
                <a:gd name="connsiteY29" fmla="*/ 725157 h 1450763"/>
                <a:gd name="connsiteX30" fmla="*/ 1402870 w 5658193"/>
                <a:gd name="connsiteY30" fmla="*/ 725157 h 1450763"/>
                <a:gd name="connsiteX31" fmla="*/ 1402894 w 5658193"/>
                <a:gd name="connsiteY31" fmla="*/ 725382 h 1450763"/>
                <a:gd name="connsiteX32" fmla="*/ 1402870 w 5658193"/>
                <a:gd name="connsiteY32" fmla="*/ 725607 h 1450763"/>
                <a:gd name="connsiteX33" fmla="*/ 1449830 w 5658193"/>
                <a:gd name="connsiteY33" fmla="*/ 725607 h 1450763"/>
                <a:gd name="connsiteX34" fmla="*/ 1463572 w 5658193"/>
                <a:gd name="connsiteY34" fmla="*/ 861925 h 1450763"/>
                <a:gd name="connsiteX35" fmla="*/ 2127320 w 5658193"/>
                <a:gd name="connsiteY35" fmla="*/ 1402895 h 1450763"/>
                <a:gd name="connsiteX36" fmla="*/ 2804833 w 5658193"/>
                <a:gd name="connsiteY36" fmla="*/ 725382 h 1450763"/>
                <a:gd name="connsiteX37" fmla="*/ 2804810 w 5658193"/>
                <a:gd name="connsiteY37" fmla="*/ 725157 h 1450763"/>
                <a:gd name="connsiteX38" fmla="*/ 2805515 w 5658193"/>
                <a:gd name="connsiteY38" fmla="*/ 725157 h 1450763"/>
                <a:gd name="connsiteX39" fmla="*/ 2820229 w 5658193"/>
                <a:gd name="connsiteY39" fmla="*/ 579192 h 1450763"/>
                <a:gd name="connsiteX40" fmla="*/ 3530873 w 5658193"/>
                <a:gd name="connsiteY40" fmla="*/ 0 h 1450763"/>
                <a:gd name="connsiteX41" fmla="*/ 4256254 w 5658193"/>
                <a:gd name="connsiteY41" fmla="*/ 725381 h 1450763"/>
                <a:gd name="connsiteX42" fmla="*/ 4256243 w 5658193"/>
                <a:gd name="connsiteY42" fmla="*/ 725606 h 1450763"/>
                <a:gd name="connsiteX43" fmla="*/ 4255322 w 5658193"/>
                <a:gd name="connsiteY43" fmla="*/ 725606 h 1450763"/>
                <a:gd name="connsiteX44" fmla="*/ 4255299 w 5658193"/>
                <a:gd name="connsiteY44" fmla="*/ 725381 h 1450763"/>
                <a:gd name="connsiteX45" fmla="*/ 4255322 w 5658193"/>
                <a:gd name="connsiteY45" fmla="*/ 725156 h 1450763"/>
                <a:gd name="connsiteX46" fmla="*/ 4208363 w 5658193"/>
                <a:gd name="connsiteY46" fmla="*/ 725156 h 1450763"/>
                <a:gd name="connsiteX47" fmla="*/ 4194621 w 5658193"/>
                <a:gd name="connsiteY47" fmla="*/ 588839 h 1450763"/>
                <a:gd name="connsiteX48" fmla="*/ 3530873 w 5658193"/>
                <a:gd name="connsiteY48" fmla="*/ 47868 h 1450763"/>
                <a:gd name="connsiteX49" fmla="*/ 2853360 w 5658193"/>
                <a:gd name="connsiteY49" fmla="*/ 725381 h 1450763"/>
                <a:gd name="connsiteX50" fmla="*/ 2853383 w 5658193"/>
                <a:gd name="connsiteY50" fmla="*/ 725606 h 1450763"/>
                <a:gd name="connsiteX51" fmla="*/ 2852678 w 5658193"/>
                <a:gd name="connsiteY51" fmla="*/ 725606 h 1450763"/>
                <a:gd name="connsiteX52" fmla="*/ 2837964 w 5658193"/>
                <a:gd name="connsiteY52" fmla="*/ 871572 h 1450763"/>
                <a:gd name="connsiteX53" fmla="*/ 2127320 w 5658193"/>
                <a:gd name="connsiteY53" fmla="*/ 1450763 h 145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658193" h="1450763">
                  <a:moveTo>
                    <a:pt x="1450750" y="725607"/>
                  </a:moveTo>
                  <a:lnTo>
                    <a:pt x="1449830" y="725607"/>
                  </a:lnTo>
                  <a:lnTo>
                    <a:pt x="1449806" y="725382"/>
                  </a:lnTo>
                  <a:lnTo>
                    <a:pt x="1449830" y="725157"/>
                  </a:lnTo>
                  <a:lnTo>
                    <a:pt x="1402870" y="725157"/>
                  </a:lnTo>
                  <a:lnTo>
                    <a:pt x="1389130" y="588840"/>
                  </a:lnTo>
                  <a:cubicBezTo>
                    <a:pt x="1325954" y="280108"/>
                    <a:pt x="1052790" y="47869"/>
                    <a:pt x="725382" y="47869"/>
                  </a:cubicBezTo>
                  <a:cubicBezTo>
                    <a:pt x="351202" y="47869"/>
                    <a:pt x="47868" y="351202"/>
                    <a:pt x="47868" y="725382"/>
                  </a:cubicBezTo>
                  <a:lnTo>
                    <a:pt x="47890" y="725607"/>
                  </a:lnTo>
                  <a:lnTo>
                    <a:pt x="10" y="725607"/>
                  </a:lnTo>
                  <a:lnTo>
                    <a:pt x="0" y="725382"/>
                  </a:lnTo>
                  <a:cubicBezTo>
                    <a:pt x="0" y="324765"/>
                    <a:pt x="324764" y="1"/>
                    <a:pt x="725382" y="1"/>
                  </a:cubicBezTo>
                  <a:cubicBezTo>
                    <a:pt x="1125998" y="1"/>
                    <a:pt x="1450762" y="324765"/>
                    <a:pt x="1450762" y="725382"/>
                  </a:cubicBezTo>
                  <a:close/>
                  <a:moveTo>
                    <a:pt x="4932812" y="1450762"/>
                  </a:moveTo>
                  <a:cubicBezTo>
                    <a:pt x="4532195" y="1450762"/>
                    <a:pt x="4207431" y="1125998"/>
                    <a:pt x="4207431" y="725381"/>
                  </a:cubicBezTo>
                  <a:lnTo>
                    <a:pt x="4207442" y="725156"/>
                  </a:lnTo>
                  <a:lnTo>
                    <a:pt x="4208363" y="725156"/>
                  </a:lnTo>
                  <a:lnTo>
                    <a:pt x="4208386" y="725381"/>
                  </a:lnTo>
                  <a:lnTo>
                    <a:pt x="4208363" y="725606"/>
                  </a:lnTo>
                  <a:lnTo>
                    <a:pt x="4255322" y="725606"/>
                  </a:lnTo>
                  <a:lnTo>
                    <a:pt x="4269064" y="861924"/>
                  </a:lnTo>
                  <a:cubicBezTo>
                    <a:pt x="4332239" y="1170655"/>
                    <a:pt x="4605404" y="1402894"/>
                    <a:pt x="4932812" y="1402894"/>
                  </a:cubicBezTo>
                  <a:cubicBezTo>
                    <a:pt x="5306992" y="1402894"/>
                    <a:pt x="5610325" y="1099561"/>
                    <a:pt x="5610325" y="725381"/>
                  </a:cubicBezTo>
                  <a:lnTo>
                    <a:pt x="5610302" y="725156"/>
                  </a:lnTo>
                  <a:lnTo>
                    <a:pt x="5658182" y="725156"/>
                  </a:lnTo>
                  <a:lnTo>
                    <a:pt x="5658193" y="725381"/>
                  </a:lnTo>
                  <a:cubicBezTo>
                    <a:pt x="5658193" y="1125998"/>
                    <a:pt x="5333429" y="1450762"/>
                    <a:pt x="4932812" y="1450762"/>
                  </a:cubicBezTo>
                  <a:close/>
                  <a:moveTo>
                    <a:pt x="2127320" y="1450763"/>
                  </a:moveTo>
                  <a:cubicBezTo>
                    <a:pt x="1726703" y="1450763"/>
                    <a:pt x="1401938" y="1125999"/>
                    <a:pt x="1401938" y="725382"/>
                  </a:cubicBezTo>
                  <a:lnTo>
                    <a:pt x="1401950" y="725157"/>
                  </a:lnTo>
                  <a:lnTo>
                    <a:pt x="1402870" y="725157"/>
                  </a:lnTo>
                  <a:lnTo>
                    <a:pt x="1402894" y="725382"/>
                  </a:lnTo>
                  <a:lnTo>
                    <a:pt x="1402870" y="725607"/>
                  </a:lnTo>
                  <a:lnTo>
                    <a:pt x="1449830" y="725607"/>
                  </a:lnTo>
                  <a:lnTo>
                    <a:pt x="1463572" y="861925"/>
                  </a:lnTo>
                  <a:cubicBezTo>
                    <a:pt x="1526746" y="1170656"/>
                    <a:pt x="1799912" y="1402895"/>
                    <a:pt x="2127320" y="1402895"/>
                  </a:cubicBezTo>
                  <a:cubicBezTo>
                    <a:pt x="2501500" y="1402895"/>
                    <a:pt x="2804833" y="1099562"/>
                    <a:pt x="2804833" y="725382"/>
                  </a:cubicBezTo>
                  <a:lnTo>
                    <a:pt x="2804810" y="725157"/>
                  </a:lnTo>
                  <a:lnTo>
                    <a:pt x="2805515" y="725157"/>
                  </a:lnTo>
                  <a:lnTo>
                    <a:pt x="2820229" y="579192"/>
                  </a:lnTo>
                  <a:cubicBezTo>
                    <a:pt x="2887868" y="248648"/>
                    <a:pt x="3180333" y="0"/>
                    <a:pt x="3530873" y="0"/>
                  </a:cubicBezTo>
                  <a:cubicBezTo>
                    <a:pt x="3931490" y="0"/>
                    <a:pt x="4256254" y="324764"/>
                    <a:pt x="4256254" y="725381"/>
                  </a:cubicBezTo>
                  <a:lnTo>
                    <a:pt x="4256243" y="725606"/>
                  </a:lnTo>
                  <a:lnTo>
                    <a:pt x="4255322" y="725606"/>
                  </a:lnTo>
                  <a:lnTo>
                    <a:pt x="4255299" y="725381"/>
                  </a:lnTo>
                  <a:lnTo>
                    <a:pt x="4255322" y="725156"/>
                  </a:lnTo>
                  <a:lnTo>
                    <a:pt x="4208363" y="725156"/>
                  </a:lnTo>
                  <a:lnTo>
                    <a:pt x="4194621" y="588839"/>
                  </a:lnTo>
                  <a:cubicBezTo>
                    <a:pt x="4131446" y="280107"/>
                    <a:pt x="3858281" y="47868"/>
                    <a:pt x="3530873" y="47868"/>
                  </a:cubicBezTo>
                  <a:cubicBezTo>
                    <a:pt x="3156693" y="47868"/>
                    <a:pt x="2853360" y="351201"/>
                    <a:pt x="2853360" y="725381"/>
                  </a:cubicBezTo>
                  <a:lnTo>
                    <a:pt x="2853383" y="725606"/>
                  </a:lnTo>
                  <a:lnTo>
                    <a:pt x="2852678" y="725606"/>
                  </a:lnTo>
                  <a:lnTo>
                    <a:pt x="2837964" y="871572"/>
                  </a:lnTo>
                  <a:cubicBezTo>
                    <a:pt x="2770325" y="1202116"/>
                    <a:pt x="2477860" y="1450763"/>
                    <a:pt x="2127320" y="1450763"/>
                  </a:cubicBezTo>
                  <a:close/>
                </a:path>
              </a:pathLst>
            </a:custGeom>
            <a:gradFill>
              <a:gsLst>
                <a:gs pos="66000">
                  <a:schemeClr val="accent6"/>
                </a:gs>
                <a:gs pos="42000">
                  <a:schemeClr val="accent5"/>
                </a:gs>
                <a:gs pos="8000">
                  <a:schemeClr val="accent4"/>
                </a:gs>
                <a:gs pos="90000">
                  <a:schemeClr val="accent3"/>
                </a:gs>
              </a:gsLst>
              <a:lin ang="10800000" scaled="0"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8" name="Oval 7" descr="timeline endpoints">
              <a:extLst>
                <a:ext uri="{FF2B5EF4-FFF2-40B4-BE49-F238E27FC236}">
                  <a16:creationId xmlns:a16="http://schemas.microsoft.com/office/drawing/2014/main" id="{816FAAB1-A220-A22D-D72D-5780A2066406}"/>
                </a:ext>
              </a:extLst>
            </p:cNvPr>
            <p:cNvSpPr/>
            <p:nvPr userDrawn="1"/>
          </p:nvSpPr>
          <p:spPr>
            <a:xfrm>
              <a:off x="259701" y="2929878"/>
              <a:ext cx="190273" cy="190273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 descr="timeline endpoints">
              <a:extLst>
                <a:ext uri="{FF2B5EF4-FFF2-40B4-BE49-F238E27FC236}">
                  <a16:creationId xmlns:a16="http://schemas.microsoft.com/office/drawing/2014/main" id="{8C990738-7209-3620-599F-A86F9BAE8273}"/>
                </a:ext>
              </a:extLst>
            </p:cNvPr>
            <p:cNvSpPr/>
            <p:nvPr userDrawn="1"/>
          </p:nvSpPr>
          <p:spPr>
            <a:xfrm>
              <a:off x="5666452" y="2934612"/>
              <a:ext cx="180805" cy="180805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BA45EEE-7A3F-07EF-B732-92E920EAA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53949" y="2331273"/>
            <a:ext cx="5587556" cy="1392649"/>
            <a:chOff x="6353949" y="2331273"/>
            <a:chExt cx="5587556" cy="1392649"/>
          </a:xfrm>
        </p:grpSpPr>
        <p:sp>
          <p:nvSpPr>
            <p:cNvPr id="10" name="Freeform: Shape 9" descr="timeline ">
              <a:extLst>
                <a:ext uri="{FF2B5EF4-FFF2-40B4-BE49-F238E27FC236}">
                  <a16:creationId xmlns:a16="http://schemas.microsoft.com/office/drawing/2014/main" id="{D5C5C7B3-6DA0-3C02-38EE-ABFEE464A2BB}"/>
                </a:ext>
              </a:extLst>
            </p:cNvPr>
            <p:cNvSpPr/>
            <p:nvPr userDrawn="1"/>
          </p:nvSpPr>
          <p:spPr>
            <a:xfrm rot="10800000" flipV="1">
              <a:off x="6434370" y="2331273"/>
              <a:ext cx="5431542" cy="1392649"/>
            </a:xfrm>
            <a:custGeom>
              <a:avLst/>
              <a:gdLst>
                <a:gd name="connsiteX0" fmla="*/ 1450750 w 5658193"/>
                <a:gd name="connsiteY0" fmla="*/ 725607 h 1450763"/>
                <a:gd name="connsiteX1" fmla="*/ 1449830 w 5658193"/>
                <a:gd name="connsiteY1" fmla="*/ 725607 h 1450763"/>
                <a:gd name="connsiteX2" fmla="*/ 1449806 w 5658193"/>
                <a:gd name="connsiteY2" fmla="*/ 725382 h 1450763"/>
                <a:gd name="connsiteX3" fmla="*/ 1449830 w 5658193"/>
                <a:gd name="connsiteY3" fmla="*/ 725157 h 1450763"/>
                <a:gd name="connsiteX4" fmla="*/ 1402870 w 5658193"/>
                <a:gd name="connsiteY4" fmla="*/ 725157 h 1450763"/>
                <a:gd name="connsiteX5" fmla="*/ 1389130 w 5658193"/>
                <a:gd name="connsiteY5" fmla="*/ 588840 h 1450763"/>
                <a:gd name="connsiteX6" fmla="*/ 725382 w 5658193"/>
                <a:gd name="connsiteY6" fmla="*/ 47869 h 1450763"/>
                <a:gd name="connsiteX7" fmla="*/ 47868 w 5658193"/>
                <a:gd name="connsiteY7" fmla="*/ 725382 h 1450763"/>
                <a:gd name="connsiteX8" fmla="*/ 47890 w 5658193"/>
                <a:gd name="connsiteY8" fmla="*/ 725607 h 1450763"/>
                <a:gd name="connsiteX9" fmla="*/ 10 w 5658193"/>
                <a:gd name="connsiteY9" fmla="*/ 725607 h 1450763"/>
                <a:gd name="connsiteX10" fmla="*/ 0 w 5658193"/>
                <a:gd name="connsiteY10" fmla="*/ 725382 h 1450763"/>
                <a:gd name="connsiteX11" fmla="*/ 725382 w 5658193"/>
                <a:gd name="connsiteY11" fmla="*/ 1 h 1450763"/>
                <a:gd name="connsiteX12" fmla="*/ 1450762 w 5658193"/>
                <a:gd name="connsiteY12" fmla="*/ 725382 h 1450763"/>
                <a:gd name="connsiteX13" fmla="*/ 4932812 w 5658193"/>
                <a:gd name="connsiteY13" fmla="*/ 1450762 h 1450763"/>
                <a:gd name="connsiteX14" fmla="*/ 4207431 w 5658193"/>
                <a:gd name="connsiteY14" fmla="*/ 725381 h 1450763"/>
                <a:gd name="connsiteX15" fmla="*/ 4207442 w 5658193"/>
                <a:gd name="connsiteY15" fmla="*/ 725156 h 1450763"/>
                <a:gd name="connsiteX16" fmla="*/ 4208363 w 5658193"/>
                <a:gd name="connsiteY16" fmla="*/ 725156 h 1450763"/>
                <a:gd name="connsiteX17" fmla="*/ 4208386 w 5658193"/>
                <a:gd name="connsiteY17" fmla="*/ 725381 h 1450763"/>
                <a:gd name="connsiteX18" fmla="*/ 4208363 w 5658193"/>
                <a:gd name="connsiteY18" fmla="*/ 725606 h 1450763"/>
                <a:gd name="connsiteX19" fmla="*/ 4255322 w 5658193"/>
                <a:gd name="connsiteY19" fmla="*/ 725606 h 1450763"/>
                <a:gd name="connsiteX20" fmla="*/ 4269064 w 5658193"/>
                <a:gd name="connsiteY20" fmla="*/ 861924 h 1450763"/>
                <a:gd name="connsiteX21" fmla="*/ 4932812 w 5658193"/>
                <a:gd name="connsiteY21" fmla="*/ 1402894 h 1450763"/>
                <a:gd name="connsiteX22" fmla="*/ 5610325 w 5658193"/>
                <a:gd name="connsiteY22" fmla="*/ 725381 h 1450763"/>
                <a:gd name="connsiteX23" fmla="*/ 5610302 w 5658193"/>
                <a:gd name="connsiteY23" fmla="*/ 725156 h 1450763"/>
                <a:gd name="connsiteX24" fmla="*/ 5658182 w 5658193"/>
                <a:gd name="connsiteY24" fmla="*/ 725156 h 1450763"/>
                <a:gd name="connsiteX25" fmla="*/ 5658193 w 5658193"/>
                <a:gd name="connsiteY25" fmla="*/ 725381 h 1450763"/>
                <a:gd name="connsiteX26" fmla="*/ 4932812 w 5658193"/>
                <a:gd name="connsiteY26" fmla="*/ 1450762 h 1450763"/>
                <a:gd name="connsiteX27" fmla="*/ 2127320 w 5658193"/>
                <a:gd name="connsiteY27" fmla="*/ 1450763 h 1450763"/>
                <a:gd name="connsiteX28" fmla="*/ 1401938 w 5658193"/>
                <a:gd name="connsiteY28" fmla="*/ 725382 h 1450763"/>
                <a:gd name="connsiteX29" fmla="*/ 1401950 w 5658193"/>
                <a:gd name="connsiteY29" fmla="*/ 725157 h 1450763"/>
                <a:gd name="connsiteX30" fmla="*/ 1402870 w 5658193"/>
                <a:gd name="connsiteY30" fmla="*/ 725157 h 1450763"/>
                <a:gd name="connsiteX31" fmla="*/ 1402894 w 5658193"/>
                <a:gd name="connsiteY31" fmla="*/ 725382 h 1450763"/>
                <a:gd name="connsiteX32" fmla="*/ 1402870 w 5658193"/>
                <a:gd name="connsiteY32" fmla="*/ 725607 h 1450763"/>
                <a:gd name="connsiteX33" fmla="*/ 1449830 w 5658193"/>
                <a:gd name="connsiteY33" fmla="*/ 725607 h 1450763"/>
                <a:gd name="connsiteX34" fmla="*/ 1463572 w 5658193"/>
                <a:gd name="connsiteY34" fmla="*/ 861925 h 1450763"/>
                <a:gd name="connsiteX35" fmla="*/ 2127320 w 5658193"/>
                <a:gd name="connsiteY35" fmla="*/ 1402895 h 1450763"/>
                <a:gd name="connsiteX36" fmla="*/ 2804833 w 5658193"/>
                <a:gd name="connsiteY36" fmla="*/ 725382 h 1450763"/>
                <a:gd name="connsiteX37" fmla="*/ 2804810 w 5658193"/>
                <a:gd name="connsiteY37" fmla="*/ 725157 h 1450763"/>
                <a:gd name="connsiteX38" fmla="*/ 2805515 w 5658193"/>
                <a:gd name="connsiteY38" fmla="*/ 725157 h 1450763"/>
                <a:gd name="connsiteX39" fmla="*/ 2820229 w 5658193"/>
                <a:gd name="connsiteY39" fmla="*/ 579192 h 1450763"/>
                <a:gd name="connsiteX40" fmla="*/ 3530873 w 5658193"/>
                <a:gd name="connsiteY40" fmla="*/ 0 h 1450763"/>
                <a:gd name="connsiteX41" fmla="*/ 4256254 w 5658193"/>
                <a:gd name="connsiteY41" fmla="*/ 725381 h 1450763"/>
                <a:gd name="connsiteX42" fmla="*/ 4256243 w 5658193"/>
                <a:gd name="connsiteY42" fmla="*/ 725606 h 1450763"/>
                <a:gd name="connsiteX43" fmla="*/ 4255322 w 5658193"/>
                <a:gd name="connsiteY43" fmla="*/ 725606 h 1450763"/>
                <a:gd name="connsiteX44" fmla="*/ 4255299 w 5658193"/>
                <a:gd name="connsiteY44" fmla="*/ 725381 h 1450763"/>
                <a:gd name="connsiteX45" fmla="*/ 4255322 w 5658193"/>
                <a:gd name="connsiteY45" fmla="*/ 725156 h 1450763"/>
                <a:gd name="connsiteX46" fmla="*/ 4208363 w 5658193"/>
                <a:gd name="connsiteY46" fmla="*/ 725156 h 1450763"/>
                <a:gd name="connsiteX47" fmla="*/ 4194621 w 5658193"/>
                <a:gd name="connsiteY47" fmla="*/ 588839 h 1450763"/>
                <a:gd name="connsiteX48" fmla="*/ 3530873 w 5658193"/>
                <a:gd name="connsiteY48" fmla="*/ 47868 h 1450763"/>
                <a:gd name="connsiteX49" fmla="*/ 2853360 w 5658193"/>
                <a:gd name="connsiteY49" fmla="*/ 725381 h 1450763"/>
                <a:gd name="connsiteX50" fmla="*/ 2853383 w 5658193"/>
                <a:gd name="connsiteY50" fmla="*/ 725606 h 1450763"/>
                <a:gd name="connsiteX51" fmla="*/ 2852678 w 5658193"/>
                <a:gd name="connsiteY51" fmla="*/ 725606 h 1450763"/>
                <a:gd name="connsiteX52" fmla="*/ 2837964 w 5658193"/>
                <a:gd name="connsiteY52" fmla="*/ 871572 h 1450763"/>
                <a:gd name="connsiteX53" fmla="*/ 2127320 w 5658193"/>
                <a:gd name="connsiteY53" fmla="*/ 1450763 h 145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658193" h="1450763">
                  <a:moveTo>
                    <a:pt x="1450750" y="725607"/>
                  </a:moveTo>
                  <a:lnTo>
                    <a:pt x="1449830" y="725607"/>
                  </a:lnTo>
                  <a:lnTo>
                    <a:pt x="1449806" y="725382"/>
                  </a:lnTo>
                  <a:lnTo>
                    <a:pt x="1449830" y="725157"/>
                  </a:lnTo>
                  <a:lnTo>
                    <a:pt x="1402870" y="725157"/>
                  </a:lnTo>
                  <a:lnTo>
                    <a:pt x="1389130" y="588840"/>
                  </a:lnTo>
                  <a:cubicBezTo>
                    <a:pt x="1325954" y="280108"/>
                    <a:pt x="1052790" y="47869"/>
                    <a:pt x="725382" y="47869"/>
                  </a:cubicBezTo>
                  <a:cubicBezTo>
                    <a:pt x="351202" y="47869"/>
                    <a:pt x="47868" y="351202"/>
                    <a:pt x="47868" y="725382"/>
                  </a:cubicBezTo>
                  <a:lnTo>
                    <a:pt x="47890" y="725607"/>
                  </a:lnTo>
                  <a:lnTo>
                    <a:pt x="10" y="725607"/>
                  </a:lnTo>
                  <a:lnTo>
                    <a:pt x="0" y="725382"/>
                  </a:lnTo>
                  <a:cubicBezTo>
                    <a:pt x="0" y="324765"/>
                    <a:pt x="324764" y="1"/>
                    <a:pt x="725382" y="1"/>
                  </a:cubicBezTo>
                  <a:cubicBezTo>
                    <a:pt x="1125998" y="1"/>
                    <a:pt x="1450762" y="324765"/>
                    <a:pt x="1450762" y="725382"/>
                  </a:cubicBezTo>
                  <a:close/>
                  <a:moveTo>
                    <a:pt x="4932812" y="1450762"/>
                  </a:moveTo>
                  <a:cubicBezTo>
                    <a:pt x="4532195" y="1450762"/>
                    <a:pt x="4207431" y="1125998"/>
                    <a:pt x="4207431" y="725381"/>
                  </a:cubicBezTo>
                  <a:lnTo>
                    <a:pt x="4207442" y="725156"/>
                  </a:lnTo>
                  <a:lnTo>
                    <a:pt x="4208363" y="725156"/>
                  </a:lnTo>
                  <a:lnTo>
                    <a:pt x="4208386" y="725381"/>
                  </a:lnTo>
                  <a:lnTo>
                    <a:pt x="4208363" y="725606"/>
                  </a:lnTo>
                  <a:lnTo>
                    <a:pt x="4255322" y="725606"/>
                  </a:lnTo>
                  <a:lnTo>
                    <a:pt x="4269064" y="861924"/>
                  </a:lnTo>
                  <a:cubicBezTo>
                    <a:pt x="4332239" y="1170655"/>
                    <a:pt x="4605404" y="1402894"/>
                    <a:pt x="4932812" y="1402894"/>
                  </a:cubicBezTo>
                  <a:cubicBezTo>
                    <a:pt x="5306992" y="1402894"/>
                    <a:pt x="5610325" y="1099561"/>
                    <a:pt x="5610325" y="725381"/>
                  </a:cubicBezTo>
                  <a:lnTo>
                    <a:pt x="5610302" y="725156"/>
                  </a:lnTo>
                  <a:lnTo>
                    <a:pt x="5658182" y="725156"/>
                  </a:lnTo>
                  <a:lnTo>
                    <a:pt x="5658193" y="725381"/>
                  </a:lnTo>
                  <a:cubicBezTo>
                    <a:pt x="5658193" y="1125998"/>
                    <a:pt x="5333429" y="1450762"/>
                    <a:pt x="4932812" y="1450762"/>
                  </a:cubicBezTo>
                  <a:close/>
                  <a:moveTo>
                    <a:pt x="2127320" y="1450763"/>
                  </a:moveTo>
                  <a:cubicBezTo>
                    <a:pt x="1726703" y="1450763"/>
                    <a:pt x="1401938" y="1125999"/>
                    <a:pt x="1401938" y="725382"/>
                  </a:cubicBezTo>
                  <a:lnTo>
                    <a:pt x="1401950" y="725157"/>
                  </a:lnTo>
                  <a:lnTo>
                    <a:pt x="1402870" y="725157"/>
                  </a:lnTo>
                  <a:lnTo>
                    <a:pt x="1402894" y="725382"/>
                  </a:lnTo>
                  <a:lnTo>
                    <a:pt x="1402870" y="725607"/>
                  </a:lnTo>
                  <a:lnTo>
                    <a:pt x="1449830" y="725607"/>
                  </a:lnTo>
                  <a:lnTo>
                    <a:pt x="1463572" y="861925"/>
                  </a:lnTo>
                  <a:cubicBezTo>
                    <a:pt x="1526746" y="1170656"/>
                    <a:pt x="1799912" y="1402895"/>
                    <a:pt x="2127320" y="1402895"/>
                  </a:cubicBezTo>
                  <a:cubicBezTo>
                    <a:pt x="2501500" y="1402895"/>
                    <a:pt x="2804833" y="1099562"/>
                    <a:pt x="2804833" y="725382"/>
                  </a:cubicBezTo>
                  <a:lnTo>
                    <a:pt x="2804810" y="725157"/>
                  </a:lnTo>
                  <a:lnTo>
                    <a:pt x="2805515" y="725157"/>
                  </a:lnTo>
                  <a:lnTo>
                    <a:pt x="2820229" y="579192"/>
                  </a:lnTo>
                  <a:cubicBezTo>
                    <a:pt x="2887868" y="248648"/>
                    <a:pt x="3180333" y="0"/>
                    <a:pt x="3530873" y="0"/>
                  </a:cubicBezTo>
                  <a:cubicBezTo>
                    <a:pt x="3931490" y="0"/>
                    <a:pt x="4256254" y="324764"/>
                    <a:pt x="4256254" y="725381"/>
                  </a:cubicBezTo>
                  <a:lnTo>
                    <a:pt x="4256243" y="725606"/>
                  </a:lnTo>
                  <a:lnTo>
                    <a:pt x="4255322" y="725606"/>
                  </a:lnTo>
                  <a:lnTo>
                    <a:pt x="4255299" y="725381"/>
                  </a:lnTo>
                  <a:lnTo>
                    <a:pt x="4255322" y="725156"/>
                  </a:lnTo>
                  <a:lnTo>
                    <a:pt x="4208363" y="725156"/>
                  </a:lnTo>
                  <a:lnTo>
                    <a:pt x="4194621" y="588839"/>
                  </a:lnTo>
                  <a:cubicBezTo>
                    <a:pt x="4131446" y="280107"/>
                    <a:pt x="3858281" y="47868"/>
                    <a:pt x="3530873" y="47868"/>
                  </a:cubicBezTo>
                  <a:cubicBezTo>
                    <a:pt x="3156693" y="47868"/>
                    <a:pt x="2853360" y="351201"/>
                    <a:pt x="2853360" y="725381"/>
                  </a:cubicBezTo>
                  <a:lnTo>
                    <a:pt x="2853383" y="725606"/>
                  </a:lnTo>
                  <a:lnTo>
                    <a:pt x="2852678" y="725606"/>
                  </a:lnTo>
                  <a:lnTo>
                    <a:pt x="2837964" y="871572"/>
                  </a:lnTo>
                  <a:cubicBezTo>
                    <a:pt x="2770325" y="1202116"/>
                    <a:pt x="2477860" y="1450763"/>
                    <a:pt x="2127320" y="1450763"/>
                  </a:cubicBezTo>
                  <a:close/>
                </a:path>
              </a:pathLst>
            </a:custGeom>
            <a:gradFill>
              <a:gsLst>
                <a:gs pos="66000">
                  <a:schemeClr val="accent6"/>
                </a:gs>
                <a:gs pos="42000">
                  <a:schemeClr val="accent5"/>
                </a:gs>
                <a:gs pos="8000">
                  <a:schemeClr val="accent4"/>
                </a:gs>
                <a:gs pos="90000">
                  <a:schemeClr val="accent3"/>
                </a:gs>
              </a:gsLst>
              <a:lin ang="10800000" scaled="0"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15" name="Oval 14" descr="timeline endpoints">
              <a:extLst>
                <a:ext uri="{FF2B5EF4-FFF2-40B4-BE49-F238E27FC236}">
                  <a16:creationId xmlns:a16="http://schemas.microsoft.com/office/drawing/2014/main" id="{03982E1B-FD3A-AC57-25DA-C20832A4C22F}"/>
                </a:ext>
              </a:extLst>
            </p:cNvPr>
            <p:cNvSpPr/>
            <p:nvPr userDrawn="1"/>
          </p:nvSpPr>
          <p:spPr>
            <a:xfrm>
              <a:off x="6353949" y="2929878"/>
              <a:ext cx="190273" cy="190273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 descr="timeline endpoints">
              <a:extLst>
                <a:ext uri="{FF2B5EF4-FFF2-40B4-BE49-F238E27FC236}">
                  <a16:creationId xmlns:a16="http://schemas.microsoft.com/office/drawing/2014/main" id="{2CC14EE6-6330-4A96-A431-F23795BFEB4B}"/>
                </a:ext>
              </a:extLst>
            </p:cNvPr>
            <p:cNvSpPr/>
            <p:nvPr userDrawn="1"/>
          </p:nvSpPr>
          <p:spPr>
            <a:xfrm>
              <a:off x="11760700" y="2934612"/>
              <a:ext cx="180805" cy="180805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05147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11859-7CC8-480B-BA0E-18BB16B304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124" y="457200"/>
            <a:ext cx="11731752" cy="96358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0124243-35B7-C068-DE23-492108FAB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708" y="1496310"/>
            <a:ext cx="1170522" cy="4672600"/>
            <a:chOff x="240708" y="1496310"/>
            <a:chExt cx="1170522" cy="4672600"/>
          </a:xfrm>
        </p:grpSpPr>
        <p:sp>
          <p:nvSpPr>
            <p:cNvPr id="7" name="Freeform: Shape 6" descr="timeline ">
              <a:extLst>
                <a:ext uri="{FF2B5EF4-FFF2-40B4-BE49-F238E27FC236}">
                  <a16:creationId xmlns:a16="http://schemas.microsoft.com/office/drawing/2014/main" id="{85E97D83-32EE-1082-8AC3-2D488569095E}"/>
                </a:ext>
              </a:extLst>
            </p:cNvPr>
            <p:cNvSpPr/>
            <p:nvPr userDrawn="1"/>
          </p:nvSpPr>
          <p:spPr>
            <a:xfrm rot="16200000" flipV="1">
              <a:off x="-1456639" y="3241639"/>
              <a:ext cx="4565215" cy="1170522"/>
            </a:xfrm>
            <a:custGeom>
              <a:avLst/>
              <a:gdLst>
                <a:gd name="connsiteX0" fmla="*/ 1450750 w 5658193"/>
                <a:gd name="connsiteY0" fmla="*/ 725607 h 1450763"/>
                <a:gd name="connsiteX1" fmla="*/ 1449830 w 5658193"/>
                <a:gd name="connsiteY1" fmla="*/ 725607 h 1450763"/>
                <a:gd name="connsiteX2" fmla="*/ 1449806 w 5658193"/>
                <a:gd name="connsiteY2" fmla="*/ 725382 h 1450763"/>
                <a:gd name="connsiteX3" fmla="*/ 1449830 w 5658193"/>
                <a:gd name="connsiteY3" fmla="*/ 725157 h 1450763"/>
                <a:gd name="connsiteX4" fmla="*/ 1402870 w 5658193"/>
                <a:gd name="connsiteY4" fmla="*/ 725157 h 1450763"/>
                <a:gd name="connsiteX5" fmla="*/ 1389130 w 5658193"/>
                <a:gd name="connsiteY5" fmla="*/ 588840 h 1450763"/>
                <a:gd name="connsiteX6" fmla="*/ 725382 w 5658193"/>
                <a:gd name="connsiteY6" fmla="*/ 47869 h 1450763"/>
                <a:gd name="connsiteX7" fmla="*/ 47868 w 5658193"/>
                <a:gd name="connsiteY7" fmla="*/ 725382 h 1450763"/>
                <a:gd name="connsiteX8" fmla="*/ 47890 w 5658193"/>
                <a:gd name="connsiteY8" fmla="*/ 725607 h 1450763"/>
                <a:gd name="connsiteX9" fmla="*/ 10 w 5658193"/>
                <a:gd name="connsiteY9" fmla="*/ 725607 h 1450763"/>
                <a:gd name="connsiteX10" fmla="*/ 0 w 5658193"/>
                <a:gd name="connsiteY10" fmla="*/ 725382 h 1450763"/>
                <a:gd name="connsiteX11" fmla="*/ 725382 w 5658193"/>
                <a:gd name="connsiteY11" fmla="*/ 1 h 1450763"/>
                <a:gd name="connsiteX12" fmla="*/ 1450762 w 5658193"/>
                <a:gd name="connsiteY12" fmla="*/ 725382 h 1450763"/>
                <a:gd name="connsiteX13" fmla="*/ 4932812 w 5658193"/>
                <a:gd name="connsiteY13" fmla="*/ 1450762 h 1450763"/>
                <a:gd name="connsiteX14" fmla="*/ 4207431 w 5658193"/>
                <a:gd name="connsiteY14" fmla="*/ 725381 h 1450763"/>
                <a:gd name="connsiteX15" fmla="*/ 4207442 w 5658193"/>
                <a:gd name="connsiteY15" fmla="*/ 725156 h 1450763"/>
                <a:gd name="connsiteX16" fmla="*/ 4208363 w 5658193"/>
                <a:gd name="connsiteY16" fmla="*/ 725156 h 1450763"/>
                <a:gd name="connsiteX17" fmla="*/ 4208386 w 5658193"/>
                <a:gd name="connsiteY17" fmla="*/ 725381 h 1450763"/>
                <a:gd name="connsiteX18" fmla="*/ 4208363 w 5658193"/>
                <a:gd name="connsiteY18" fmla="*/ 725606 h 1450763"/>
                <a:gd name="connsiteX19" fmla="*/ 4255322 w 5658193"/>
                <a:gd name="connsiteY19" fmla="*/ 725606 h 1450763"/>
                <a:gd name="connsiteX20" fmla="*/ 4269064 w 5658193"/>
                <a:gd name="connsiteY20" fmla="*/ 861924 h 1450763"/>
                <a:gd name="connsiteX21" fmla="*/ 4932812 w 5658193"/>
                <a:gd name="connsiteY21" fmla="*/ 1402894 h 1450763"/>
                <a:gd name="connsiteX22" fmla="*/ 5610325 w 5658193"/>
                <a:gd name="connsiteY22" fmla="*/ 725381 h 1450763"/>
                <a:gd name="connsiteX23" fmla="*/ 5610302 w 5658193"/>
                <a:gd name="connsiteY23" fmla="*/ 725156 h 1450763"/>
                <a:gd name="connsiteX24" fmla="*/ 5658182 w 5658193"/>
                <a:gd name="connsiteY24" fmla="*/ 725156 h 1450763"/>
                <a:gd name="connsiteX25" fmla="*/ 5658193 w 5658193"/>
                <a:gd name="connsiteY25" fmla="*/ 725381 h 1450763"/>
                <a:gd name="connsiteX26" fmla="*/ 4932812 w 5658193"/>
                <a:gd name="connsiteY26" fmla="*/ 1450762 h 1450763"/>
                <a:gd name="connsiteX27" fmla="*/ 2127320 w 5658193"/>
                <a:gd name="connsiteY27" fmla="*/ 1450763 h 1450763"/>
                <a:gd name="connsiteX28" fmla="*/ 1401938 w 5658193"/>
                <a:gd name="connsiteY28" fmla="*/ 725382 h 1450763"/>
                <a:gd name="connsiteX29" fmla="*/ 1401950 w 5658193"/>
                <a:gd name="connsiteY29" fmla="*/ 725157 h 1450763"/>
                <a:gd name="connsiteX30" fmla="*/ 1402870 w 5658193"/>
                <a:gd name="connsiteY30" fmla="*/ 725157 h 1450763"/>
                <a:gd name="connsiteX31" fmla="*/ 1402894 w 5658193"/>
                <a:gd name="connsiteY31" fmla="*/ 725382 h 1450763"/>
                <a:gd name="connsiteX32" fmla="*/ 1402870 w 5658193"/>
                <a:gd name="connsiteY32" fmla="*/ 725607 h 1450763"/>
                <a:gd name="connsiteX33" fmla="*/ 1449830 w 5658193"/>
                <a:gd name="connsiteY33" fmla="*/ 725607 h 1450763"/>
                <a:gd name="connsiteX34" fmla="*/ 1463572 w 5658193"/>
                <a:gd name="connsiteY34" fmla="*/ 861925 h 1450763"/>
                <a:gd name="connsiteX35" fmla="*/ 2127320 w 5658193"/>
                <a:gd name="connsiteY35" fmla="*/ 1402895 h 1450763"/>
                <a:gd name="connsiteX36" fmla="*/ 2804833 w 5658193"/>
                <a:gd name="connsiteY36" fmla="*/ 725382 h 1450763"/>
                <a:gd name="connsiteX37" fmla="*/ 2804810 w 5658193"/>
                <a:gd name="connsiteY37" fmla="*/ 725157 h 1450763"/>
                <a:gd name="connsiteX38" fmla="*/ 2805515 w 5658193"/>
                <a:gd name="connsiteY38" fmla="*/ 725157 h 1450763"/>
                <a:gd name="connsiteX39" fmla="*/ 2820229 w 5658193"/>
                <a:gd name="connsiteY39" fmla="*/ 579192 h 1450763"/>
                <a:gd name="connsiteX40" fmla="*/ 3530873 w 5658193"/>
                <a:gd name="connsiteY40" fmla="*/ 0 h 1450763"/>
                <a:gd name="connsiteX41" fmla="*/ 4256254 w 5658193"/>
                <a:gd name="connsiteY41" fmla="*/ 725381 h 1450763"/>
                <a:gd name="connsiteX42" fmla="*/ 4256243 w 5658193"/>
                <a:gd name="connsiteY42" fmla="*/ 725606 h 1450763"/>
                <a:gd name="connsiteX43" fmla="*/ 4255322 w 5658193"/>
                <a:gd name="connsiteY43" fmla="*/ 725606 h 1450763"/>
                <a:gd name="connsiteX44" fmla="*/ 4255299 w 5658193"/>
                <a:gd name="connsiteY44" fmla="*/ 725381 h 1450763"/>
                <a:gd name="connsiteX45" fmla="*/ 4255322 w 5658193"/>
                <a:gd name="connsiteY45" fmla="*/ 725156 h 1450763"/>
                <a:gd name="connsiteX46" fmla="*/ 4208363 w 5658193"/>
                <a:gd name="connsiteY46" fmla="*/ 725156 h 1450763"/>
                <a:gd name="connsiteX47" fmla="*/ 4194621 w 5658193"/>
                <a:gd name="connsiteY47" fmla="*/ 588839 h 1450763"/>
                <a:gd name="connsiteX48" fmla="*/ 3530873 w 5658193"/>
                <a:gd name="connsiteY48" fmla="*/ 47868 h 1450763"/>
                <a:gd name="connsiteX49" fmla="*/ 2853360 w 5658193"/>
                <a:gd name="connsiteY49" fmla="*/ 725381 h 1450763"/>
                <a:gd name="connsiteX50" fmla="*/ 2853383 w 5658193"/>
                <a:gd name="connsiteY50" fmla="*/ 725606 h 1450763"/>
                <a:gd name="connsiteX51" fmla="*/ 2852678 w 5658193"/>
                <a:gd name="connsiteY51" fmla="*/ 725606 h 1450763"/>
                <a:gd name="connsiteX52" fmla="*/ 2837964 w 5658193"/>
                <a:gd name="connsiteY52" fmla="*/ 871572 h 1450763"/>
                <a:gd name="connsiteX53" fmla="*/ 2127320 w 5658193"/>
                <a:gd name="connsiteY53" fmla="*/ 1450763 h 145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658193" h="1450763">
                  <a:moveTo>
                    <a:pt x="1450750" y="725607"/>
                  </a:moveTo>
                  <a:lnTo>
                    <a:pt x="1449830" y="725607"/>
                  </a:lnTo>
                  <a:lnTo>
                    <a:pt x="1449806" y="725382"/>
                  </a:lnTo>
                  <a:lnTo>
                    <a:pt x="1449830" y="725157"/>
                  </a:lnTo>
                  <a:lnTo>
                    <a:pt x="1402870" y="725157"/>
                  </a:lnTo>
                  <a:lnTo>
                    <a:pt x="1389130" y="588840"/>
                  </a:lnTo>
                  <a:cubicBezTo>
                    <a:pt x="1325954" y="280108"/>
                    <a:pt x="1052790" y="47869"/>
                    <a:pt x="725382" y="47869"/>
                  </a:cubicBezTo>
                  <a:cubicBezTo>
                    <a:pt x="351202" y="47869"/>
                    <a:pt x="47868" y="351202"/>
                    <a:pt x="47868" y="725382"/>
                  </a:cubicBezTo>
                  <a:lnTo>
                    <a:pt x="47890" y="725607"/>
                  </a:lnTo>
                  <a:lnTo>
                    <a:pt x="10" y="725607"/>
                  </a:lnTo>
                  <a:lnTo>
                    <a:pt x="0" y="725382"/>
                  </a:lnTo>
                  <a:cubicBezTo>
                    <a:pt x="0" y="324765"/>
                    <a:pt x="324764" y="1"/>
                    <a:pt x="725382" y="1"/>
                  </a:cubicBezTo>
                  <a:cubicBezTo>
                    <a:pt x="1125998" y="1"/>
                    <a:pt x="1450762" y="324765"/>
                    <a:pt x="1450762" y="725382"/>
                  </a:cubicBezTo>
                  <a:close/>
                  <a:moveTo>
                    <a:pt x="4932812" y="1450762"/>
                  </a:moveTo>
                  <a:cubicBezTo>
                    <a:pt x="4532195" y="1450762"/>
                    <a:pt x="4207431" y="1125998"/>
                    <a:pt x="4207431" y="725381"/>
                  </a:cubicBezTo>
                  <a:lnTo>
                    <a:pt x="4207442" y="725156"/>
                  </a:lnTo>
                  <a:lnTo>
                    <a:pt x="4208363" y="725156"/>
                  </a:lnTo>
                  <a:lnTo>
                    <a:pt x="4208386" y="725381"/>
                  </a:lnTo>
                  <a:lnTo>
                    <a:pt x="4208363" y="725606"/>
                  </a:lnTo>
                  <a:lnTo>
                    <a:pt x="4255322" y="725606"/>
                  </a:lnTo>
                  <a:lnTo>
                    <a:pt x="4269064" y="861924"/>
                  </a:lnTo>
                  <a:cubicBezTo>
                    <a:pt x="4332239" y="1170655"/>
                    <a:pt x="4605404" y="1402894"/>
                    <a:pt x="4932812" y="1402894"/>
                  </a:cubicBezTo>
                  <a:cubicBezTo>
                    <a:pt x="5306992" y="1402894"/>
                    <a:pt x="5610325" y="1099561"/>
                    <a:pt x="5610325" y="725381"/>
                  </a:cubicBezTo>
                  <a:lnTo>
                    <a:pt x="5610302" y="725156"/>
                  </a:lnTo>
                  <a:lnTo>
                    <a:pt x="5658182" y="725156"/>
                  </a:lnTo>
                  <a:lnTo>
                    <a:pt x="5658193" y="725381"/>
                  </a:lnTo>
                  <a:cubicBezTo>
                    <a:pt x="5658193" y="1125998"/>
                    <a:pt x="5333429" y="1450762"/>
                    <a:pt x="4932812" y="1450762"/>
                  </a:cubicBezTo>
                  <a:close/>
                  <a:moveTo>
                    <a:pt x="2127320" y="1450763"/>
                  </a:moveTo>
                  <a:cubicBezTo>
                    <a:pt x="1726703" y="1450763"/>
                    <a:pt x="1401938" y="1125999"/>
                    <a:pt x="1401938" y="725382"/>
                  </a:cubicBezTo>
                  <a:lnTo>
                    <a:pt x="1401950" y="725157"/>
                  </a:lnTo>
                  <a:lnTo>
                    <a:pt x="1402870" y="725157"/>
                  </a:lnTo>
                  <a:lnTo>
                    <a:pt x="1402894" y="725382"/>
                  </a:lnTo>
                  <a:lnTo>
                    <a:pt x="1402870" y="725607"/>
                  </a:lnTo>
                  <a:lnTo>
                    <a:pt x="1449830" y="725607"/>
                  </a:lnTo>
                  <a:lnTo>
                    <a:pt x="1463572" y="861925"/>
                  </a:lnTo>
                  <a:cubicBezTo>
                    <a:pt x="1526746" y="1170656"/>
                    <a:pt x="1799912" y="1402895"/>
                    <a:pt x="2127320" y="1402895"/>
                  </a:cubicBezTo>
                  <a:cubicBezTo>
                    <a:pt x="2501500" y="1402895"/>
                    <a:pt x="2804833" y="1099562"/>
                    <a:pt x="2804833" y="725382"/>
                  </a:cubicBezTo>
                  <a:lnTo>
                    <a:pt x="2804810" y="725157"/>
                  </a:lnTo>
                  <a:lnTo>
                    <a:pt x="2805515" y="725157"/>
                  </a:lnTo>
                  <a:lnTo>
                    <a:pt x="2820229" y="579192"/>
                  </a:lnTo>
                  <a:cubicBezTo>
                    <a:pt x="2887868" y="248648"/>
                    <a:pt x="3180333" y="0"/>
                    <a:pt x="3530873" y="0"/>
                  </a:cubicBezTo>
                  <a:cubicBezTo>
                    <a:pt x="3931490" y="0"/>
                    <a:pt x="4256254" y="324764"/>
                    <a:pt x="4256254" y="725381"/>
                  </a:cubicBezTo>
                  <a:lnTo>
                    <a:pt x="4256243" y="725606"/>
                  </a:lnTo>
                  <a:lnTo>
                    <a:pt x="4255322" y="725606"/>
                  </a:lnTo>
                  <a:lnTo>
                    <a:pt x="4255299" y="725381"/>
                  </a:lnTo>
                  <a:lnTo>
                    <a:pt x="4255322" y="725156"/>
                  </a:lnTo>
                  <a:lnTo>
                    <a:pt x="4208363" y="725156"/>
                  </a:lnTo>
                  <a:lnTo>
                    <a:pt x="4194621" y="588839"/>
                  </a:lnTo>
                  <a:cubicBezTo>
                    <a:pt x="4131446" y="280107"/>
                    <a:pt x="3858281" y="47868"/>
                    <a:pt x="3530873" y="47868"/>
                  </a:cubicBezTo>
                  <a:cubicBezTo>
                    <a:pt x="3156693" y="47868"/>
                    <a:pt x="2853360" y="351201"/>
                    <a:pt x="2853360" y="725381"/>
                  </a:cubicBezTo>
                  <a:lnTo>
                    <a:pt x="2853383" y="725606"/>
                  </a:lnTo>
                  <a:lnTo>
                    <a:pt x="2852678" y="725606"/>
                  </a:lnTo>
                  <a:lnTo>
                    <a:pt x="2837964" y="871572"/>
                  </a:lnTo>
                  <a:cubicBezTo>
                    <a:pt x="2770325" y="1202116"/>
                    <a:pt x="2477860" y="1450763"/>
                    <a:pt x="2127320" y="1450763"/>
                  </a:cubicBezTo>
                  <a:close/>
                </a:path>
              </a:pathLst>
            </a:custGeom>
            <a:gradFill>
              <a:gsLst>
                <a:gs pos="56000">
                  <a:schemeClr val="accent6"/>
                </a:gs>
                <a:gs pos="36000">
                  <a:schemeClr val="accent5"/>
                </a:gs>
                <a:gs pos="15000">
                  <a:schemeClr val="accent4"/>
                </a:gs>
                <a:gs pos="100000">
                  <a:schemeClr val="accent3"/>
                </a:gs>
              </a:gsLst>
              <a:lin ang="10800000" scaled="0"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8" name="Oval 7" descr="timeline endpoints">
              <a:extLst>
                <a:ext uri="{FF2B5EF4-FFF2-40B4-BE49-F238E27FC236}">
                  <a16:creationId xmlns:a16="http://schemas.microsoft.com/office/drawing/2014/main" id="{A68E7F3D-56B3-6400-38C6-48EA0FC2B65C}"/>
                </a:ext>
              </a:extLst>
            </p:cNvPr>
            <p:cNvSpPr/>
            <p:nvPr userDrawn="1"/>
          </p:nvSpPr>
          <p:spPr>
            <a:xfrm>
              <a:off x="745262" y="1496310"/>
              <a:ext cx="137199" cy="137199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 descr="timeline endpoints">
              <a:extLst>
                <a:ext uri="{FF2B5EF4-FFF2-40B4-BE49-F238E27FC236}">
                  <a16:creationId xmlns:a16="http://schemas.microsoft.com/office/drawing/2014/main" id="{A3B99CA7-DB66-357F-E082-9C19B50755E6}"/>
                </a:ext>
              </a:extLst>
            </p:cNvPr>
            <p:cNvSpPr/>
            <p:nvPr userDrawn="1"/>
          </p:nvSpPr>
          <p:spPr>
            <a:xfrm>
              <a:off x="745262" y="6031711"/>
              <a:ext cx="137199" cy="137199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37EB441-7AC5-42B7-2BBE-D2AB4CEB7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335188" y="1496310"/>
            <a:ext cx="1170522" cy="4672600"/>
            <a:chOff x="4335188" y="1496310"/>
            <a:chExt cx="1170522" cy="4672600"/>
          </a:xfrm>
        </p:grpSpPr>
        <p:sp>
          <p:nvSpPr>
            <p:cNvPr id="14" name="Freeform: Shape 13" descr="timeline ">
              <a:extLst>
                <a:ext uri="{FF2B5EF4-FFF2-40B4-BE49-F238E27FC236}">
                  <a16:creationId xmlns:a16="http://schemas.microsoft.com/office/drawing/2014/main" id="{3D5A0C1A-E309-F54E-56B1-C83E716B076E}"/>
                </a:ext>
              </a:extLst>
            </p:cNvPr>
            <p:cNvSpPr/>
            <p:nvPr userDrawn="1"/>
          </p:nvSpPr>
          <p:spPr>
            <a:xfrm rot="16200000" flipV="1">
              <a:off x="2637841" y="3241639"/>
              <a:ext cx="4565215" cy="1170522"/>
            </a:xfrm>
            <a:custGeom>
              <a:avLst/>
              <a:gdLst>
                <a:gd name="connsiteX0" fmla="*/ 1450750 w 5658193"/>
                <a:gd name="connsiteY0" fmla="*/ 725607 h 1450763"/>
                <a:gd name="connsiteX1" fmla="*/ 1449830 w 5658193"/>
                <a:gd name="connsiteY1" fmla="*/ 725607 h 1450763"/>
                <a:gd name="connsiteX2" fmla="*/ 1449806 w 5658193"/>
                <a:gd name="connsiteY2" fmla="*/ 725382 h 1450763"/>
                <a:gd name="connsiteX3" fmla="*/ 1449830 w 5658193"/>
                <a:gd name="connsiteY3" fmla="*/ 725157 h 1450763"/>
                <a:gd name="connsiteX4" fmla="*/ 1402870 w 5658193"/>
                <a:gd name="connsiteY4" fmla="*/ 725157 h 1450763"/>
                <a:gd name="connsiteX5" fmla="*/ 1389130 w 5658193"/>
                <a:gd name="connsiteY5" fmla="*/ 588840 h 1450763"/>
                <a:gd name="connsiteX6" fmla="*/ 725382 w 5658193"/>
                <a:gd name="connsiteY6" fmla="*/ 47869 h 1450763"/>
                <a:gd name="connsiteX7" fmla="*/ 47868 w 5658193"/>
                <a:gd name="connsiteY7" fmla="*/ 725382 h 1450763"/>
                <a:gd name="connsiteX8" fmla="*/ 47890 w 5658193"/>
                <a:gd name="connsiteY8" fmla="*/ 725607 h 1450763"/>
                <a:gd name="connsiteX9" fmla="*/ 10 w 5658193"/>
                <a:gd name="connsiteY9" fmla="*/ 725607 h 1450763"/>
                <a:gd name="connsiteX10" fmla="*/ 0 w 5658193"/>
                <a:gd name="connsiteY10" fmla="*/ 725382 h 1450763"/>
                <a:gd name="connsiteX11" fmla="*/ 725382 w 5658193"/>
                <a:gd name="connsiteY11" fmla="*/ 1 h 1450763"/>
                <a:gd name="connsiteX12" fmla="*/ 1450762 w 5658193"/>
                <a:gd name="connsiteY12" fmla="*/ 725382 h 1450763"/>
                <a:gd name="connsiteX13" fmla="*/ 4932812 w 5658193"/>
                <a:gd name="connsiteY13" fmla="*/ 1450762 h 1450763"/>
                <a:gd name="connsiteX14" fmla="*/ 4207431 w 5658193"/>
                <a:gd name="connsiteY14" fmla="*/ 725381 h 1450763"/>
                <a:gd name="connsiteX15" fmla="*/ 4207442 w 5658193"/>
                <a:gd name="connsiteY15" fmla="*/ 725156 h 1450763"/>
                <a:gd name="connsiteX16" fmla="*/ 4208363 w 5658193"/>
                <a:gd name="connsiteY16" fmla="*/ 725156 h 1450763"/>
                <a:gd name="connsiteX17" fmla="*/ 4208386 w 5658193"/>
                <a:gd name="connsiteY17" fmla="*/ 725381 h 1450763"/>
                <a:gd name="connsiteX18" fmla="*/ 4208363 w 5658193"/>
                <a:gd name="connsiteY18" fmla="*/ 725606 h 1450763"/>
                <a:gd name="connsiteX19" fmla="*/ 4255322 w 5658193"/>
                <a:gd name="connsiteY19" fmla="*/ 725606 h 1450763"/>
                <a:gd name="connsiteX20" fmla="*/ 4269064 w 5658193"/>
                <a:gd name="connsiteY20" fmla="*/ 861924 h 1450763"/>
                <a:gd name="connsiteX21" fmla="*/ 4932812 w 5658193"/>
                <a:gd name="connsiteY21" fmla="*/ 1402894 h 1450763"/>
                <a:gd name="connsiteX22" fmla="*/ 5610325 w 5658193"/>
                <a:gd name="connsiteY22" fmla="*/ 725381 h 1450763"/>
                <a:gd name="connsiteX23" fmla="*/ 5610302 w 5658193"/>
                <a:gd name="connsiteY23" fmla="*/ 725156 h 1450763"/>
                <a:gd name="connsiteX24" fmla="*/ 5658182 w 5658193"/>
                <a:gd name="connsiteY24" fmla="*/ 725156 h 1450763"/>
                <a:gd name="connsiteX25" fmla="*/ 5658193 w 5658193"/>
                <a:gd name="connsiteY25" fmla="*/ 725381 h 1450763"/>
                <a:gd name="connsiteX26" fmla="*/ 4932812 w 5658193"/>
                <a:gd name="connsiteY26" fmla="*/ 1450762 h 1450763"/>
                <a:gd name="connsiteX27" fmla="*/ 2127320 w 5658193"/>
                <a:gd name="connsiteY27" fmla="*/ 1450763 h 1450763"/>
                <a:gd name="connsiteX28" fmla="*/ 1401938 w 5658193"/>
                <a:gd name="connsiteY28" fmla="*/ 725382 h 1450763"/>
                <a:gd name="connsiteX29" fmla="*/ 1401950 w 5658193"/>
                <a:gd name="connsiteY29" fmla="*/ 725157 h 1450763"/>
                <a:gd name="connsiteX30" fmla="*/ 1402870 w 5658193"/>
                <a:gd name="connsiteY30" fmla="*/ 725157 h 1450763"/>
                <a:gd name="connsiteX31" fmla="*/ 1402894 w 5658193"/>
                <a:gd name="connsiteY31" fmla="*/ 725382 h 1450763"/>
                <a:gd name="connsiteX32" fmla="*/ 1402870 w 5658193"/>
                <a:gd name="connsiteY32" fmla="*/ 725607 h 1450763"/>
                <a:gd name="connsiteX33" fmla="*/ 1449830 w 5658193"/>
                <a:gd name="connsiteY33" fmla="*/ 725607 h 1450763"/>
                <a:gd name="connsiteX34" fmla="*/ 1463572 w 5658193"/>
                <a:gd name="connsiteY34" fmla="*/ 861925 h 1450763"/>
                <a:gd name="connsiteX35" fmla="*/ 2127320 w 5658193"/>
                <a:gd name="connsiteY35" fmla="*/ 1402895 h 1450763"/>
                <a:gd name="connsiteX36" fmla="*/ 2804833 w 5658193"/>
                <a:gd name="connsiteY36" fmla="*/ 725382 h 1450763"/>
                <a:gd name="connsiteX37" fmla="*/ 2804810 w 5658193"/>
                <a:gd name="connsiteY37" fmla="*/ 725157 h 1450763"/>
                <a:gd name="connsiteX38" fmla="*/ 2805515 w 5658193"/>
                <a:gd name="connsiteY38" fmla="*/ 725157 h 1450763"/>
                <a:gd name="connsiteX39" fmla="*/ 2820229 w 5658193"/>
                <a:gd name="connsiteY39" fmla="*/ 579192 h 1450763"/>
                <a:gd name="connsiteX40" fmla="*/ 3530873 w 5658193"/>
                <a:gd name="connsiteY40" fmla="*/ 0 h 1450763"/>
                <a:gd name="connsiteX41" fmla="*/ 4256254 w 5658193"/>
                <a:gd name="connsiteY41" fmla="*/ 725381 h 1450763"/>
                <a:gd name="connsiteX42" fmla="*/ 4256243 w 5658193"/>
                <a:gd name="connsiteY42" fmla="*/ 725606 h 1450763"/>
                <a:gd name="connsiteX43" fmla="*/ 4255322 w 5658193"/>
                <a:gd name="connsiteY43" fmla="*/ 725606 h 1450763"/>
                <a:gd name="connsiteX44" fmla="*/ 4255299 w 5658193"/>
                <a:gd name="connsiteY44" fmla="*/ 725381 h 1450763"/>
                <a:gd name="connsiteX45" fmla="*/ 4255322 w 5658193"/>
                <a:gd name="connsiteY45" fmla="*/ 725156 h 1450763"/>
                <a:gd name="connsiteX46" fmla="*/ 4208363 w 5658193"/>
                <a:gd name="connsiteY46" fmla="*/ 725156 h 1450763"/>
                <a:gd name="connsiteX47" fmla="*/ 4194621 w 5658193"/>
                <a:gd name="connsiteY47" fmla="*/ 588839 h 1450763"/>
                <a:gd name="connsiteX48" fmla="*/ 3530873 w 5658193"/>
                <a:gd name="connsiteY48" fmla="*/ 47868 h 1450763"/>
                <a:gd name="connsiteX49" fmla="*/ 2853360 w 5658193"/>
                <a:gd name="connsiteY49" fmla="*/ 725381 h 1450763"/>
                <a:gd name="connsiteX50" fmla="*/ 2853383 w 5658193"/>
                <a:gd name="connsiteY50" fmla="*/ 725606 h 1450763"/>
                <a:gd name="connsiteX51" fmla="*/ 2852678 w 5658193"/>
                <a:gd name="connsiteY51" fmla="*/ 725606 h 1450763"/>
                <a:gd name="connsiteX52" fmla="*/ 2837964 w 5658193"/>
                <a:gd name="connsiteY52" fmla="*/ 871572 h 1450763"/>
                <a:gd name="connsiteX53" fmla="*/ 2127320 w 5658193"/>
                <a:gd name="connsiteY53" fmla="*/ 1450763 h 145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658193" h="1450763">
                  <a:moveTo>
                    <a:pt x="1450750" y="725607"/>
                  </a:moveTo>
                  <a:lnTo>
                    <a:pt x="1449830" y="725607"/>
                  </a:lnTo>
                  <a:lnTo>
                    <a:pt x="1449806" y="725382"/>
                  </a:lnTo>
                  <a:lnTo>
                    <a:pt x="1449830" y="725157"/>
                  </a:lnTo>
                  <a:lnTo>
                    <a:pt x="1402870" y="725157"/>
                  </a:lnTo>
                  <a:lnTo>
                    <a:pt x="1389130" y="588840"/>
                  </a:lnTo>
                  <a:cubicBezTo>
                    <a:pt x="1325954" y="280108"/>
                    <a:pt x="1052790" y="47869"/>
                    <a:pt x="725382" y="47869"/>
                  </a:cubicBezTo>
                  <a:cubicBezTo>
                    <a:pt x="351202" y="47869"/>
                    <a:pt x="47868" y="351202"/>
                    <a:pt x="47868" y="725382"/>
                  </a:cubicBezTo>
                  <a:lnTo>
                    <a:pt x="47890" y="725607"/>
                  </a:lnTo>
                  <a:lnTo>
                    <a:pt x="10" y="725607"/>
                  </a:lnTo>
                  <a:lnTo>
                    <a:pt x="0" y="725382"/>
                  </a:lnTo>
                  <a:cubicBezTo>
                    <a:pt x="0" y="324765"/>
                    <a:pt x="324764" y="1"/>
                    <a:pt x="725382" y="1"/>
                  </a:cubicBezTo>
                  <a:cubicBezTo>
                    <a:pt x="1125998" y="1"/>
                    <a:pt x="1450762" y="324765"/>
                    <a:pt x="1450762" y="725382"/>
                  </a:cubicBezTo>
                  <a:close/>
                  <a:moveTo>
                    <a:pt x="4932812" y="1450762"/>
                  </a:moveTo>
                  <a:cubicBezTo>
                    <a:pt x="4532195" y="1450762"/>
                    <a:pt x="4207431" y="1125998"/>
                    <a:pt x="4207431" y="725381"/>
                  </a:cubicBezTo>
                  <a:lnTo>
                    <a:pt x="4207442" y="725156"/>
                  </a:lnTo>
                  <a:lnTo>
                    <a:pt x="4208363" y="725156"/>
                  </a:lnTo>
                  <a:lnTo>
                    <a:pt x="4208386" y="725381"/>
                  </a:lnTo>
                  <a:lnTo>
                    <a:pt x="4208363" y="725606"/>
                  </a:lnTo>
                  <a:lnTo>
                    <a:pt x="4255322" y="725606"/>
                  </a:lnTo>
                  <a:lnTo>
                    <a:pt x="4269064" y="861924"/>
                  </a:lnTo>
                  <a:cubicBezTo>
                    <a:pt x="4332239" y="1170655"/>
                    <a:pt x="4605404" y="1402894"/>
                    <a:pt x="4932812" y="1402894"/>
                  </a:cubicBezTo>
                  <a:cubicBezTo>
                    <a:pt x="5306992" y="1402894"/>
                    <a:pt x="5610325" y="1099561"/>
                    <a:pt x="5610325" y="725381"/>
                  </a:cubicBezTo>
                  <a:lnTo>
                    <a:pt x="5610302" y="725156"/>
                  </a:lnTo>
                  <a:lnTo>
                    <a:pt x="5658182" y="725156"/>
                  </a:lnTo>
                  <a:lnTo>
                    <a:pt x="5658193" y="725381"/>
                  </a:lnTo>
                  <a:cubicBezTo>
                    <a:pt x="5658193" y="1125998"/>
                    <a:pt x="5333429" y="1450762"/>
                    <a:pt x="4932812" y="1450762"/>
                  </a:cubicBezTo>
                  <a:close/>
                  <a:moveTo>
                    <a:pt x="2127320" y="1450763"/>
                  </a:moveTo>
                  <a:cubicBezTo>
                    <a:pt x="1726703" y="1450763"/>
                    <a:pt x="1401938" y="1125999"/>
                    <a:pt x="1401938" y="725382"/>
                  </a:cubicBezTo>
                  <a:lnTo>
                    <a:pt x="1401950" y="725157"/>
                  </a:lnTo>
                  <a:lnTo>
                    <a:pt x="1402870" y="725157"/>
                  </a:lnTo>
                  <a:lnTo>
                    <a:pt x="1402894" y="725382"/>
                  </a:lnTo>
                  <a:lnTo>
                    <a:pt x="1402870" y="725607"/>
                  </a:lnTo>
                  <a:lnTo>
                    <a:pt x="1449830" y="725607"/>
                  </a:lnTo>
                  <a:lnTo>
                    <a:pt x="1463572" y="861925"/>
                  </a:lnTo>
                  <a:cubicBezTo>
                    <a:pt x="1526746" y="1170656"/>
                    <a:pt x="1799912" y="1402895"/>
                    <a:pt x="2127320" y="1402895"/>
                  </a:cubicBezTo>
                  <a:cubicBezTo>
                    <a:pt x="2501500" y="1402895"/>
                    <a:pt x="2804833" y="1099562"/>
                    <a:pt x="2804833" y="725382"/>
                  </a:cubicBezTo>
                  <a:lnTo>
                    <a:pt x="2804810" y="725157"/>
                  </a:lnTo>
                  <a:lnTo>
                    <a:pt x="2805515" y="725157"/>
                  </a:lnTo>
                  <a:lnTo>
                    <a:pt x="2820229" y="579192"/>
                  </a:lnTo>
                  <a:cubicBezTo>
                    <a:pt x="2887868" y="248648"/>
                    <a:pt x="3180333" y="0"/>
                    <a:pt x="3530873" y="0"/>
                  </a:cubicBezTo>
                  <a:cubicBezTo>
                    <a:pt x="3931490" y="0"/>
                    <a:pt x="4256254" y="324764"/>
                    <a:pt x="4256254" y="725381"/>
                  </a:cubicBezTo>
                  <a:lnTo>
                    <a:pt x="4256243" y="725606"/>
                  </a:lnTo>
                  <a:lnTo>
                    <a:pt x="4255322" y="725606"/>
                  </a:lnTo>
                  <a:lnTo>
                    <a:pt x="4255299" y="725381"/>
                  </a:lnTo>
                  <a:lnTo>
                    <a:pt x="4255322" y="725156"/>
                  </a:lnTo>
                  <a:lnTo>
                    <a:pt x="4208363" y="725156"/>
                  </a:lnTo>
                  <a:lnTo>
                    <a:pt x="4194621" y="588839"/>
                  </a:lnTo>
                  <a:cubicBezTo>
                    <a:pt x="4131446" y="280107"/>
                    <a:pt x="3858281" y="47868"/>
                    <a:pt x="3530873" y="47868"/>
                  </a:cubicBezTo>
                  <a:cubicBezTo>
                    <a:pt x="3156693" y="47868"/>
                    <a:pt x="2853360" y="351201"/>
                    <a:pt x="2853360" y="725381"/>
                  </a:cubicBezTo>
                  <a:lnTo>
                    <a:pt x="2853383" y="725606"/>
                  </a:lnTo>
                  <a:lnTo>
                    <a:pt x="2852678" y="725606"/>
                  </a:lnTo>
                  <a:lnTo>
                    <a:pt x="2837964" y="871572"/>
                  </a:lnTo>
                  <a:cubicBezTo>
                    <a:pt x="2770325" y="1202116"/>
                    <a:pt x="2477860" y="1450763"/>
                    <a:pt x="2127320" y="1450763"/>
                  </a:cubicBezTo>
                  <a:close/>
                </a:path>
              </a:pathLst>
            </a:custGeom>
            <a:gradFill>
              <a:gsLst>
                <a:gs pos="56000">
                  <a:schemeClr val="accent6"/>
                </a:gs>
                <a:gs pos="36000">
                  <a:schemeClr val="accent5"/>
                </a:gs>
                <a:gs pos="15000">
                  <a:schemeClr val="accent4"/>
                </a:gs>
                <a:gs pos="100000">
                  <a:schemeClr val="accent3"/>
                </a:gs>
              </a:gsLst>
              <a:lin ang="10800000" scaled="0"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15" name="Oval 14" descr="timeline endpoints">
              <a:extLst>
                <a:ext uri="{FF2B5EF4-FFF2-40B4-BE49-F238E27FC236}">
                  <a16:creationId xmlns:a16="http://schemas.microsoft.com/office/drawing/2014/main" id="{C320BD29-7F24-E436-41ED-2FB6B09FFA7D}"/>
                </a:ext>
              </a:extLst>
            </p:cNvPr>
            <p:cNvSpPr/>
            <p:nvPr userDrawn="1"/>
          </p:nvSpPr>
          <p:spPr>
            <a:xfrm>
              <a:off x="4839742" y="1496310"/>
              <a:ext cx="137199" cy="137199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 descr="timeline endpoints">
              <a:extLst>
                <a:ext uri="{FF2B5EF4-FFF2-40B4-BE49-F238E27FC236}">
                  <a16:creationId xmlns:a16="http://schemas.microsoft.com/office/drawing/2014/main" id="{25CD3A00-642F-F865-8DF5-9FCA90EBD24F}"/>
                </a:ext>
              </a:extLst>
            </p:cNvPr>
            <p:cNvSpPr/>
            <p:nvPr userDrawn="1"/>
          </p:nvSpPr>
          <p:spPr>
            <a:xfrm>
              <a:off x="4839742" y="6031711"/>
              <a:ext cx="137199" cy="137199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EC1A445-4A1E-0E9A-C43A-7286C5F44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358548" y="1496310"/>
            <a:ext cx="1170522" cy="4672600"/>
            <a:chOff x="8358548" y="1496310"/>
            <a:chExt cx="1170522" cy="4672600"/>
          </a:xfrm>
        </p:grpSpPr>
        <p:sp>
          <p:nvSpPr>
            <p:cNvPr id="21" name="Freeform: Shape 20" descr="timeline ">
              <a:extLst>
                <a:ext uri="{FF2B5EF4-FFF2-40B4-BE49-F238E27FC236}">
                  <a16:creationId xmlns:a16="http://schemas.microsoft.com/office/drawing/2014/main" id="{4952EE22-E795-2FC7-052C-2BD82A656C94}"/>
                </a:ext>
              </a:extLst>
            </p:cNvPr>
            <p:cNvSpPr/>
            <p:nvPr userDrawn="1"/>
          </p:nvSpPr>
          <p:spPr>
            <a:xfrm rot="16200000" flipV="1">
              <a:off x="6661201" y="3241639"/>
              <a:ext cx="4565215" cy="1170522"/>
            </a:xfrm>
            <a:custGeom>
              <a:avLst/>
              <a:gdLst>
                <a:gd name="connsiteX0" fmla="*/ 1450750 w 5658193"/>
                <a:gd name="connsiteY0" fmla="*/ 725607 h 1450763"/>
                <a:gd name="connsiteX1" fmla="*/ 1449830 w 5658193"/>
                <a:gd name="connsiteY1" fmla="*/ 725607 h 1450763"/>
                <a:gd name="connsiteX2" fmla="*/ 1449806 w 5658193"/>
                <a:gd name="connsiteY2" fmla="*/ 725382 h 1450763"/>
                <a:gd name="connsiteX3" fmla="*/ 1449830 w 5658193"/>
                <a:gd name="connsiteY3" fmla="*/ 725157 h 1450763"/>
                <a:gd name="connsiteX4" fmla="*/ 1402870 w 5658193"/>
                <a:gd name="connsiteY4" fmla="*/ 725157 h 1450763"/>
                <a:gd name="connsiteX5" fmla="*/ 1389130 w 5658193"/>
                <a:gd name="connsiteY5" fmla="*/ 588840 h 1450763"/>
                <a:gd name="connsiteX6" fmla="*/ 725382 w 5658193"/>
                <a:gd name="connsiteY6" fmla="*/ 47869 h 1450763"/>
                <a:gd name="connsiteX7" fmla="*/ 47868 w 5658193"/>
                <a:gd name="connsiteY7" fmla="*/ 725382 h 1450763"/>
                <a:gd name="connsiteX8" fmla="*/ 47890 w 5658193"/>
                <a:gd name="connsiteY8" fmla="*/ 725607 h 1450763"/>
                <a:gd name="connsiteX9" fmla="*/ 10 w 5658193"/>
                <a:gd name="connsiteY9" fmla="*/ 725607 h 1450763"/>
                <a:gd name="connsiteX10" fmla="*/ 0 w 5658193"/>
                <a:gd name="connsiteY10" fmla="*/ 725382 h 1450763"/>
                <a:gd name="connsiteX11" fmla="*/ 725382 w 5658193"/>
                <a:gd name="connsiteY11" fmla="*/ 1 h 1450763"/>
                <a:gd name="connsiteX12" fmla="*/ 1450762 w 5658193"/>
                <a:gd name="connsiteY12" fmla="*/ 725382 h 1450763"/>
                <a:gd name="connsiteX13" fmla="*/ 4932812 w 5658193"/>
                <a:gd name="connsiteY13" fmla="*/ 1450762 h 1450763"/>
                <a:gd name="connsiteX14" fmla="*/ 4207431 w 5658193"/>
                <a:gd name="connsiteY14" fmla="*/ 725381 h 1450763"/>
                <a:gd name="connsiteX15" fmla="*/ 4207442 w 5658193"/>
                <a:gd name="connsiteY15" fmla="*/ 725156 h 1450763"/>
                <a:gd name="connsiteX16" fmla="*/ 4208363 w 5658193"/>
                <a:gd name="connsiteY16" fmla="*/ 725156 h 1450763"/>
                <a:gd name="connsiteX17" fmla="*/ 4208386 w 5658193"/>
                <a:gd name="connsiteY17" fmla="*/ 725381 h 1450763"/>
                <a:gd name="connsiteX18" fmla="*/ 4208363 w 5658193"/>
                <a:gd name="connsiteY18" fmla="*/ 725606 h 1450763"/>
                <a:gd name="connsiteX19" fmla="*/ 4255322 w 5658193"/>
                <a:gd name="connsiteY19" fmla="*/ 725606 h 1450763"/>
                <a:gd name="connsiteX20" fmla="*/ 4269064 w 5658193"/>
                <a:gd name="connsiteY20" fmla="*/ 861924 h 1450763"/>
                <a:gd name="connsiteX21" fmla="*/ 4932812 w 5658193"/>
                <a:gd name="connsiteY21" fmla="*/ 1402894 h 1450763"/>
                <a:gd name="connsiteX22" fmla="*/ 5610325 w 5658193"/>
                <a:gd name="connsiteY22" fmla="*/ 725381 h 1450763"/>
                <a:gd name="connsiteX23" fmla="*/ 5610302 w 5658193"/>
                <a:gd name="connsiteY23" fmla="*/ 725156 h 1450763"/>
                <a:gd name="connsiteX24" fmla="*/ 5658182 w 5658193"/>
                <a:gd name="connsiteY24" fmla="*/ 725156 h 1450763"/>
                <a:gd name="connsiteX25" fmla="*/ 5658193 w 5658193"/>
                <a:gd name="connsiteY25" fmla="*/ 725381 h 1450763"/>
                <a:gd name="connsiteX26" fmla="*/ 4932812 w 5658193"/>
                <a:gd name="connsiteY26" fmla="*/ 1450762 h 1450763"/>
                <a:gd name="connsiteX27" fmla="*/ 2127320 w 5658193"/>
                <a:gd name="connsiteY27" fmla="*/ 1450763 h 1450763"/>
                <a:gd name="connsiteX28" fmla="*/ 1401938 w 5658193"/>
                <a:gd name="connsiteY28" fmla="*/ 725382 h 1450763"/>
                <a:gd name="connsiteX29" fmla="*/ 1401950 w 5658193"/>
                <a:gd name="connsiteY29" fmla="*/ 725157 h 1450763"/>
                <a:gd name="connsiteX30" fmla="*/ 1402870 w 5658193"/>
                <a:gd name="connsiteY30" fmla="*/ 725157 h 1450763"/>
                <a:gd name="connsiteX31" fmla="*/ 1402894 w 5658193"/>
                <a:gd name="connsiteY31" fmla="*/ 725382 h 1450763"/>
                <a:gd name="connsiteX32" fmla="*/ 1402870 w 5658193"/>
                <a:gd name="connsiteY32" fmla="*/ 725607 h 1450763"/>
                <a:gd name="connsiteX33" fmla="*/ 1449830 w 5658193"/>
                <a:gd name="connsiteY33" fmla="*/ 725607 h 1450763"/>
                <a:gd name="connsiteX34" fmla="*/ 1463572 w 5658193"/>
                <a:gd name="connsiteY34" fmla="*/ 861925 h 1450763"/>
                <a:gd name="connsiteX35" fmla="*/ 2127320 w 5658193"/>
                <a:gd name="connsiteY35" fmla="*/ 1402895 h 1450763"/>
                <a:gd name="connsiteX36" fmla="*/ 2804833 w 5658193"/>
                <a:gd name="connsiteY36" fmla="*/ 725382 h 1450763"/>
                <a:gd name="connsiteX37" fmla="*/ 2804810 w 5658193"/>
                <a:gd name="connsiteY37" fmla="*/ 725157 h 1450763"/>
                <a:gd name="connsiteX38" fmla="*/ 2805515 w 5658193"/>
                <a:gd name="connsiteY38" fmla="*/ 725157 h 1450763"/>
                <a:gd name="connsiteX39" fmla="*/ 2820229 w 5658193"/>
                <a:gd name="connsiteY39" fmla="*/ 579192 h 1450763"/>
                <a:gd name="connsiteX40" fmla="*/ 3530873 w 5658193"/>
                <a:gd name="connsiteY40" fmla="*/ 0 h 1450763"/>
                <a:gd name="connsiteX41" fmla="*/ 4256254 w 5658193"/>
                <a:gd name="connsiteY41" fmla="*/ 725381 h 1450763"/>
                <a:gd name="connsiteX42" fmla="*/ 4256243 w 5658193"/>
                <a:gd name="connsiteY42" fmla="*/ 725606 h 1450763"/>
                <a:gd name="connsiteX43" fmla="*/ 4255322 w 5658193"/>
                <a:gd name="connsiteY43" fmla="*/ 725606 h 1450763"/>
                <a:gd name="connsiteX44" fmla="*/ 4255299 w 5658193"/>
                <a:gd name="connsiteY44" fmla="*/ 725381 h 1450763"/>
                <a:gd name="connsiteX45" fmla="*/ 4255322 w 5658193"/>
                <a:gd name="connsiteY45" fmla="*/ 725156 h 1450763"/>
                <a:gd name="connsiteX46" fmla="*/ 4208363 w 5658193"/>
                <a:gd name="connsiteY46" fmla="*/ 725156 h 1450763"/>
                <a:gd name="connsiteX47" fmla="*/ 4194621 w 5658193"/>
                <a:gd name="connsiteY47" fmla="*/ 588839 h 1450763"/>
                <a:gd name="connsiteX48" fmla="*/ 3530873 w 5658193"/>
                <a:gd name="connsiteY48" fmla="*/ 47868 h 1450763"/>
                <a:gd name="connsiteX49" fmla="*/ 2853360 w 5658193"/>
                <a:gd name="connsiteY49" fmla="*/ 725381 h 1450763"/>
                <a:gd name="connsiteX50" fmla="*/ 2853383 w 5658193"/>
                <a:gd name="connsiteY50" fmla="*/ 725606 h 1450763"/>
                <a:gd name="connsiteX51" fmla="*/ 2852678 w 5658193"/>
                <a:gd name="connsiteY51" fmla="*/ 725606 h 1450763"/>
                <a:gd name="connsiteX52" fmla="*/ 2837964 w 5658193"/>
                <a:gd name="connsiteY52" fmla="*/ 871572 h 1450763"/>
                <a:gd name="connsiteX53" fmla="*/ 2127320 w 5658193"/>
                <a:gd name="connsiteY53" fmla="*/ 1450763 h 145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658193" h="1450763">
                  <a:moveTo>
                    <a:pt x="1450750" y="725607"/>
                  </a:moveTo>
                  <a:lnTo>
                    <a:pt x="1449830" y="725607"/>
                  </a:lnTo>
                  <a:lnTo>
                    <a:pt x="1449806" y="725382"/>
                  </a:lnTo>
                  <a:lnTo>
                    <a:pt x="1449830" y="725157"/>
                  </a:lnTo>
                  <a:lnTo>
                    <a:pt x="1402870" y="725157"/>
                  </a:lnTo>
                  <a:lnTo>
                    <a:pt x="1389130" y="588840"/>
                  </a:lnTo>
                  <a:cubicBezTo>
                    <a:pt x="1325954" y="280108"/>
                    <a:pt x="1052790" y="47869"/>
                    <a:pt x="725382" y="47869"/>
                  </a:cubicBezTo>
                  <a:cubicBezTo>
                    <a:pt x="351202" y="47869"/>
                    <a:pt x="47868" y="351202"/>
                    <a:pt x="47868" y="725382"/>
                  </a:cubicBezTo>
                  <a:lnTo>
                    <a:pt x="47890" y="725607"/>
                  </a:lnTo>
                  <a:lnTo>
                    <a:pt x="10" y="725607"/>
                  </a:lnTo>
                  <a:lnTo>
                    <a:pt x="0" y="725382"/>
                  </a:lnTo>
                  <a:cubicBezTo>
                    <a:pt x="0" y="324765"/>
                    <a:pt x="324764" y="1"/>
                    <a:pt x="725382" y="1"/>
                  </a:cubicBezTo>
                  <a:cubicBezTo>
                    <a:pt x="1125998" y="1"/>
                    <a:pt x="1450762" y="324765"/>
                    <a:pt x="1450762" y="725382"/>
                  </a:cubicBezTo>
                  <a:close/>
                  <a:moveTo>
                    <a:pt x="4932812" y="1450762"/>
                  </a:moveTo>
                  <a:cubicBezTo>
                    <a:pt x="4532195" y="1450762"/>
                    <a:pt x="4207431" y="1125998"/>
                    <a:pt x="4207431" y="725381"/>
                  </a:cubicBezTo>
                  <a:lnTo>
                    <a:pt x="4207442" y="725156"/>
                  </a:lnTo>
                  <a:lnTo>
                    <a:pt x="4208363" y="725156"/>
                  </a:lnTo>
                  <a:lnTo>
                    <a:pt x="4208386" y="725381"/>
                  </a:lnTo>
                  <a:lnTo>
                    <a:pt x="4208363" y="725606"/>
                  </a:lnTo>
                  <a:lnTo>
                    <a:pt x="4255322" y="725606"/>
                  </a:lnTo>
                  <a:lnTo>
                    <a:pt x="4269064" y="861924"/>
                  </a:lnTo>
                  <a:cubicBezTo>
                    <a:pt x="4332239" y="1170655"/>
                    <a:pt x="4605404" y="1402894"/>
                    <a:pt x="4932812" y="1402894"/>
                  </a:cubicBezTo>
                  <a:cubicBezTo>
                    <a:pt x="5306992" y="1402894"/>
                    <a:pt x="5610325" y="1099561"/>
                    <a:pt x="5610325" y="725381"/>
                  </a:cubicBezTo>
                  <a:lnTo>
                    <a:pt x="5610302" y="725156"/>
                  </a:lnTo>
                  <a:lnTo>
                    <a:pt x="5658182" y="725156"/>
                  </a:lnTo>
                  <a:lnTo>
                    <a:pt x="5658193" y="725381"/>
                  </a:lnTo>
                  <a:cubicBezTo>
                    <a:pt x="5658193" y="1125998"/>
                    <a:pt x="5333429" y="1450762"/>
                    <a:pt x="4932812" y="1450762"/>
                  </a:cubicBezTo>
                  <a:close/>
                  <a:moveTo>
                    <a:pt x="2127320" y="1450763"/>
                  </a:moveTo>
                  <a:cubicBezTo>
                    <a:pt x="1726703" y="1450763"/>
                    <a:pt x="1401938" y="1125999"/>
                    <a:pt x="1401938" y="725382"/>
                  </a:cubicBezTo>
                  <a:lnTo>
                    <a:pt x="1401950" y="725157"/>
                  </a:lnTo>
                  <a:lnTo>
                    <a:pt x="1402870" y="725157"/>
                  </a:lnTo>
                  <a:lnTo>
                    <a:pt x="1402894" y="725382"/>
                  </a:lnTo>
                  <a:lnTo>
                    <a:pt x="1402870" y="725607"/>
                  </a:lnTo>
                  <a:lnTo>
                    <a:pt x="1449830" y="725607"/>
                  </a:lnTo>
                  <a:lnTo>
                    <a:pt x="1463572" y="861925"/>
                  </a:lnTo>
                  <a:cubicBezTo>
                    <a:pt x="1526746" y="1170656"/>
                    <a:pt x="1799912" y="1402895"/>
                    <a:pt x="2127320" y="1402895"/>
                  </a:cubicBezTo>
                  <a:cubicBezTo>
                    <a:pt x="2501500" y="1402895"/>
                    <a:pt x="2804833" y="1099562"/>
                    <a:pt x="2804833" y="725382"/>
                  </a:cubicBezTo>
                  <a:lnTo>
                    <a:pt x="2804810" y="725157"/>
                  </a:lnTo>
                  <a:lnTo>
                    <a:pt x="2805515" y="725157"/>
                  </a:lnTo>
                  <a:lnTo>
                    <a:pt x="2820229" y="579192"/>
                  </a:lnTo>
                  <a:cubicBezTo>
                    <a:pt x="2887868" y="248648"/>
                    <a:pt x="3180333" y="0"/>
                    <a:pt x="3530873" y="0"/>
                  </a:cubicBezTo>
                  <a:cubicBezTo>
                    <a:pt x="3931490" y="0"/>
                    <a:pt x="4256254" y="324764"/>
                    <a:pt x="4256254" y="725381"/>
                  </a:cubicBezTo>
                  <a:lnTo>
                    <a:pt x="4256243" y="725606"/>
                  </a:lnTo>
                  <a:lnTo>
                    <a:pt x="4255322" y="725606"/>
                  </a:lnTo>
                  <a:lnTo>
                    <a:pt x="4255299" y="725381"/>
                  </a:lnTo>
                  <a:lnTo>
                    <a:pt x="4255322" y="725156"/>
                  </a:lnTo>
                  <a:lnTo>
                    <a:pt x="4208363" y="725156"/>
                  </a:lnTo>
                  <a:lnTo>
                    <a:pt x="4194621" y="588839"/>
                  </a:lnTo>
                  <a:cubicBezTo>
                    <a:pt x="4131446" y="280107"/>
                    <a:pt x="3858281" y="47868"/>
                    <a:pt x="3530873" y="47868"/>
                  </a:cubicBezTo>
                  <a:cubicBezTo>
                    <a:pt x="3156693" y="47868"/>
                    <a:pt x="2853360" y="351201"/>
                    <a:pt x="2853360" y="725381"/>
                  </a:cubicBezTo>
                  <a:lnTo>
                    <a:pt x="2853383" y="725606"/>
                  </a:lnTo>
                  <a:lnTo>
                    <a:pt x="2852678" y="725606"/>
                  </a:lnTo>
                  <a:lnTo>
                    <a:pt x="2837964" y="871572"/>
                  </a:lnTo>
                  <a:cubicBezTo>
                    <a:pt x="2770325" y="1202116"/>
                    <a:pt x="2477860" y="1450763"/>
                    <a:pt x="2127320" y="1450763"/>
                  </a:cubicBezTo>
                  <a:close/>
                </a:path>
              </a:pathLst>
            </a:custGeom>
            <a:gradFill>
              <a:gsLst>
                <a:gs pos="56000">
                  <a:schemeClr val="accent6"/>
                </a:gs>
                <a:gs pos="36000">
                  <a:schemeClr val="accent5"/>
                </a:gs>
                <a:gs pos="15000">
                  <a:schemeClr val="accent4"/>
                </a:gs>
                <a:gs pos="100000">
                  <a:schemeClr val="accent3"/>
                </a:gs>
              </a:gsLst>
              <a:lin ang="10800000" scaled="0"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22" name="Oval 21" descr="timeline endpoints">
              <a:extLst>
                <a:ext uri="{FF2B5EF4-FFF2-40B4-BE49-F238E27FC236}">
                  <a16:creationId xmlns:a16="http://schemas.microsoft.com/office/drawing/2014/main" id="{8D2BA49E-8E76-1626-C082-0F0B29E6A6C1}"/>
                </a:ext>
              </a:extLst>
            </p:cNvPr>
            <p:cNvSpPr/>
            <p:nvPr userDrawn="1"/>
          </p:nvSpPr>
          <p:spPr>
            <a:xfrm>
              <a:off x="8863102" y="1496310"/>
              <a:ext cx="137199" cy="137199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 descr="timeline endpoints">
              <a:extLst>
                <a:ext uri="{FF2B5EF4-FFF2-40B4-BE49-F238E27FC236}">
                  <a16:creationId xmlns:a16="http://schemas.microsoft.com/office/drawing/2014/main" id="{870CE816-FC7D-CDF1-F5DD-D83DDC380C90}"/>
                </a:ext>
              </a:extLst>
            </p:cNvPr>
            <p:cNvSpPr/>
            <p:nvPr userDrawn="1"/>
          </p:nvSpPr>
          <p:spPr>
            <a:xfrm>
              <a:off x="8863102" y="6031711"/>
              <a:ext cx="137199" cy="137199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FF44018C-13EE-748B-B820-E02F62C1B2B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17578" y="1709039"/>
            <a:ext cx="804672" cy="804672"/>
          </a:xfrm>
          <a:prstGeom prst="ellipse">
            <a:avLst/>
          </a:prstGeom>
          <a:ln w="38100"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Q1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BAF4CB08-A110-AEA1-5307-2871FEE2CA1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17578" y="2854501"/>
            <a:ext cx="804672" cy="804672"/>
          </a:xfrm>
          <a:prstGeom prst="ellipse">
            <a:avLst/>
          </a:prstGeom>
          <a:ln w="38100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Q2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A9174361-1319-57DB-45D4-13BE0DB1827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17578" y="3988708"/>
            <a:ext cx="804672" cy="804672"/>
          </a:xfrm>
          <a:prstGeom prst="ellipse">
            <a:avLst/>
          </a:prstGeom>
          <a:ln w="38100">
            <a:solidFill>
              <a:schemeClr val="accent6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Q3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C5889C5B-72CA-D335-92AD-FCB9FEDAB85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17578" y="5122915"/>
            <a:ext cx="804672" cy="804672"/>
          </a:xfrm>
          <a:prstGeom prst="ellipse">
            <a:avLst/>
          </a:prstGeom>
          <a:ln w="3810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Q4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14742123-85C4-4775-80AC-721BD7C16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0060" y="1776098"/>
            <a:ext cx="2286000" cy="302186"/>
          </a:xfrm>
        </p:spPr>
        <p:txBody>
          <a:bodyPr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E1001174-581F-41A6-864B-D3BE932C2E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80060" y="2111375"/>
            <a:ext cx="2286000" cy="706438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6" name="Text Placeholder 48">
            <a:extLst>
              <a:ext uri="{FF2B5EF4-FFF2-40B4-BE49-F238E27FC236}">
                <a16:creationId xmlns:a16="http://schemas.microsoft.com/office/drawing/2014/main" id="{F6AF03D4-E441-4447-876C-A1B030223E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0060" y="2914739"/>
            <a:ext cx="2286000" cy="302186"/>
          </a:xfrm>
        </p:spPr>
        <p:txBody>
          <a:bodyPr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57" name="Text Placeholder 50">
            <a:extLst>
              <a:ext uri="{FF2B5EF4-FFF2-40B4-BE49-F238E27FC236}">
                <a16:creationId xmlns:a16="http://schemas.microsoft.com/office/drawing/2014/main" id="{679D428E-9700-4E19-8364-70006C3E76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80060" y="3254810"/>
            <a:ext cx="2286000" cy="706438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2" name="Text Placeholder 48">
            <a:extLst>
              <a:ext uri="{FF2B5EF4-FFF2-40B4-BE49-F238E27FC236}">
                <a16:creationId xmlns:a16="http://schemas.microsoft.com/office/drawing/2014/main" id="{563D0C18-5125-4D0F-B46D-76AE182B3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80060" y="4057987"/>
            <a:ext cx="2286000" cy="302186"/>
          </a:xfrm>
        </p:spPr>
        <p:txBody>
          <a:bodyPr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63" name="Text Placeholder 50">
            <a:extLst>
              <a:ext uri="{FF2B5EF4-FFF2-40B4-BE49-F238E27FC236}">
                <a16:creationId xmlns:a16="http://schemas.microsoft.com/office/drawing/2014/main" id="{10634501-CE83-42B9-8572-5C6B7371086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80060" y="4392591"/>
            <a:ext cx="2286000" cy="706438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8" name="Text Placeholder 48">
            <a:extLst>
              <a:ext uri="{FF2B5EF4-FFF2-40B4-BE49-F238E27FC236}">
                <a16:creationId xmlns:a16="http://schemas.microsoft.com/office/drawing/2014/main" id="{120E072F-4FF5-422F-B7FD-BE3DF02601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80060" y="5231920"/>
            <a:ext cx="2286000" cy="302186"/>
          </a:xfrm>
        </p:spPr>
        <p:txBody>
          <a:bodyPr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69" name="Text Placeholder 50">
            <a:extLst>
              <a:ext uri="{FF2B5EF4-FFF2-40B4-BE49-F238E27FC236}">
                <a16:creationId xmlns:a16="http://schemas.microsoft.com/office/drawing/2014/main" id="{E73E6162-F4E3-4F6D-BA12-6B5918E23B8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580060" y="5566524"/>
            <a:ext cx="2286000" cy="706438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D7DE5D79-599D-DFB8-ABE9-922A0E8FCF9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550887" y="1709039"/>
            <a:ext cx="804672" cy="804672"/>
          </a:xfrm>
          <a:prstGeom prst="ellipse">
            <a:avLst/>
          </a:prstGeom>
          <a:ln w="38100"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Q1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C3CA893D-4ACF-DFF1-9805-37620DBE00F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550887" y="2854501"/>
            <a:ext cx="804672" cy="804672"/>
          </a:xfrm>
          <a:prstGeom prst="ellipse">
            <a:avLst/>
          </a:prstGeom>
          <a:ln w="38100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Q2</a:t>
            </a: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1547E96D-DC67-55BA-2A08-4A74F1C63C2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550887" y="3988708"/>
            <a:ext cx="804672" cy="804672"/>
          </a:xfrm>
          <a:prstGeom prst="ellipse">
            <a:avLst/>
          </a:prstGeom>
          <a:ln w="38100">
            <a:solidFill>
              <a:schemeClr val="accent6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Q3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FA1E7B28-3ADC-1890-14E4-6F9A13C95C0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550887" y="5122915"/>
            <a:ext cx="804672" cy="804672"/>
          </a:xfrm>
          <a:prstGeom prst="ellipse">
            <a:avLst/>
          </a:prstGeom>
          <a:ln w="3810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Q4</a:t>
            </a:r>
          </a:p>
        </p:txBody>
      </p:sp>
      <p:sp>
        <p:nvSpPr>
          <p:cNvPr id="52" name="Text Placeholder 48">
            <a:extLst>
              <a:ext uri="{FF2B5EF4-FFF2-40B4-BE49-F238E27FC236}">
                <a16:creationId xmlns:a16="http://schemas.microsoft.com/office/drawing/2014/main" id="{2B649793-2AFC-43EE-8172-0EAB326F11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74540" y="1776098"/>
            <a:ext cx="2286000" cy="302186"/>
          </a:xfrm>
        </p:spPr>
        <p:txBody>
          <a:bodyPr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53" name="Text Placeholder 50">
            <a:extLst>
              <a:ext uri="{FF2B5EF4-FFF2-40B4-BE49-F238E27FC236}">
                <a16:creationId xmlns:a16="http://schemas.microsoft.com/office/drawing/2014/main" id="{5B27745F-27CA-45D0-BE8E-A9C3B168F4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74540" y="2111375"/>
            <a:ext cx="2286000" cy="706438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8" name="Text Placeholder 48">
            <a:extLst>
              <a:ext uri="{FF2B5EF4-FFF2-40B4-BE49-F238E27FC236}">
                <a16:creationId xmlns:a16="http://schemas.microsoft.com/office/drawing/2014/main" id="{5B64A0D9-EA5C-4EC1-981A-0FD223A62F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74540" y="2914739"/>
            <a:ext cx="2286000" cy="302186"/>
          </a:xfrm>
        </p:spPr>
        <p:txBody>
          <a:bodyPr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59" name="Text Placeholder 50">
            <a:extLst>
              <a:ext uri="{FF2B5EF4-FFF2-40B4-BE49-F238E27FC236}">
                <a16:creationId xmlns:a16="http://schemas.microsoft.com/office/drawing/2014/main" id="{7F9CD6F4-7AEE-42A4-B26D-96BE3E9003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74540" y="3254810"/>
            <a:ext cx="2286000" cy="706438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4" name="Text Placeholder 48">
            <a:extLst>
              <a:ext uri="{FF2B5EF4-FFF2-40B4-BE49-F238E27FC236}">
                <a16:creationId xmlns:a16="http://schemas.microsoft.com/office/drawing/2014/main" id="{54844B85-1B28-4340-AA8C-10A0C2A36C9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74540" y="4057987"/>
            <a:ext cx="2286000" cy="302186"/>
          </a:xfrm>
        </p:spPr>
        <p:txBody>
          <a:bodyPr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65" name="Text Placeholder 50">
            <a:extLst>
              <a:ext uri="{FF2B5EF4-FFF2-40B4-BE49-F238E27FC236}">
                <a16:creationId xmlns:a16="http://schemas.microsoft.com/office/drawing/2014/main" id="{31BB84F0-3823-46DB-BCEF-5EF3F8E680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74540" y="4392591"/>
            <a:ext cx="2286000" cy="706438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0" name="Text Placeholder 48">
            <a:extLst>
              <a:ext uri="{FF2B5EF4-FFF2-40B4-BE49-F238E27FC236}">
                <a16:creationId xmlns:a16="http://schemas.microsoft.com/office/drawing/2014/main" id="{C9938F8E-67A2-401C-882C-ED04C7E5224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74540" y="5231920"/>
            <a:ext cx="2286000" cy="302186"/>
          </a:xfrm>
        </p:spPr>
        <p:txBody>
          <a:bodyPr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71" name="Text Placeholder 50">
            <a:extLst>
              <a:ext uri="{FF2B5EF4-FFF2-40B4-BE49-F238E27FC236}">
                <a16:creationId xmlns:a16="http://schemas.microsoft.com/office/drawing/2014/main" id="{E683DBE3-DCA5-4538-A253-E60ED2C4B62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74540" y="5566524"/>
            <a:ext cx="2286000" cy="706438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B373CF34-717A-BA57-91E4-2577FD317FE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524917" y="1709039"/>
            <a:ext cx="804672" cy="804672"/>
          </a:xfrm>
          <a:prstGeom prst="ellipse">
            <a:avLst/>
          </a:prstGeom>
          <a:ln w="38100"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Q1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411A0259-BEF2-E04F-DD42-1C1A80D357D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524917" y="2854501"/>
            <a:ext cx="804672" cy="804672"/>
          </a:xfrm>
          <a:prstGeom prst="ellipse">
            <a:avLst/>
          </a:prstGeom>
          <a:ln w="38100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Q2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44B6D202-4D05-9FD2-4B6F-3D8B92934EE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524917" y="3988708"/>
            <a:ext cx="804672" cy="804672"/>
          </a:xfrm>
          <a:prstGeom prst="ellipse">
            <a:avLst/>
          </a:prstGeom>
          <a:ln w="38100">
            <a:solidFill>
              <a:schemeClr val="accent6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Q3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1A4D00E5-D3FF-BC23-98FB-5B61AEFB323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524917" y="5122915"/>
            <a:ext cx="804672" cy="804672"/>
          </a:xfrm>
          <a:prstGeom prst="ellipse">
            <a:avLst/>
          </a:prstGeom>
          <a:ln w="3810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Q4</a:t>
            </a:r>
          </a:p>
        </p:txBody>
      </p:sp>
      <p:sp>
        <p:nvSpPr>
          <p:cNvPr id="54" name="Text Placeholder 48">
            <a:extLst>
              <a:ext uri="{FF2B5EF4-FFF2-40B4-BE49-F238E27FC236}">
                <a16:creationId xmlns:a16="http://schemas.microsoft.com/office/drawing/2014/main" id="{58782C77-F426-4586-AF09-D07E1E8737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97900" y="1776098"/>
            <a:ext cx="2286000" cy="302186"/>
          </a:xfrm>
        </p:spPr>
        <p:txBody>
          <a:bodyPr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55" name="Text Placeholder 50">
            <a:extLst>
              <a:ext uri="{FF2B5EF4-FFF2-40B4-BE49-F238E27FC236}">
                <a16:creationId xmlns:a16="http://schemas.microsoft.com/office/drawing/2014/main" id="{E04DA729-6A59-4BC5-8955-DF4D12F125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97900" y="2111375"/>
            <a:ext cx="2286000" cy="706438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0" name="Text Placeholder 48">
            <a:extLst>
              <a:ext uri="{FF2B5EF4-FFF2-40B4-BE49-F238E27FC236}">
                <a16:creationId xmlns:a16="http://schemas.microsoft.com/office/drawing/2014/main" id="{82EA5B58-66CC-4197-BAC3-D0A39558DB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97900" y="2914739"/>
            <a:ext cx="2286000" cy="302186"/>
          </a:xfrm>
        </p:spPr>
        <p:txBody>
          <a:bodyPr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61" name="Text Placeholder 50">
            <a:extLst>
              <a:ext uri="{FF2B5EF4-FFF2-40B4-BE49-F238E27FC236}">
                <a16:creationId xmlns:a16="http://schemas.microsoft.com/office/drawing/2014/main" id="{B76C47B4-A585-4CAC-933A-2E6D1938D17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97900" y="3254810"/>
            <a:ext cx="2286000" cy="706438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6" name="Text Placeholder 48">
            <a:extLst>
              <a:ext uri="{FF2B5EF4-FFF2-40B4-BE49-F238E27FC236}">
                <a16:creationId xmlns:a16="http://schemas.microsoft.com/office/drawing/2014/main" id="{D4D4EE7B-E029-47B3-BC18-D53E810711C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97900" y="4057987"/>
            <a:ext cx="2286000" cy="302186"/>
          </a:xfrm>
        </p:spPr>
        <p:txBody>
          <a:bodyPr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67" name="Text Placeholder 50">
            <a:extLst>
              <a:ext uri="{FF2B5EF4-FFF2-40B4-BE49-F238E27FC236}">
                <a16:creationId xmlns:a16="http://schemas.microsoft.com/office/drawing/2014/main" id="{C088BE45-14DC-4551-A5FC-93D0BA99188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97900" y="4392591"/>
            <a:ext cx="2286000" cy="706438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2" name="Text Placeholder 48">
            <a:extLst>
              <a:ext uri="{FF2B5EF4-FFF2-40B4-BE49-F238E27FC236}">
                <a16:creationId xmlns:a16="http://schemas.microsoft.com/office/drawing/2014/main" id="{6F8B9E2C-BE06-4536-A348-4640A2DA1B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97900" y="5231920"/>
            <a:ext cx="2286000" cy="302186"/>
          </a:xfrm>
        </p:spPr>
        <p:txBody>
          <a:bodyPr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73" name="Text Placeholder 50">
            <a:extLst>
              <a:ext uri="{FF2B5EF4-FFF2-40B4-BE49-F238E27FC236}">
                <a16:creationId xmlns:a16="http://schemas.microsoft.com/office/drawing/2014/main" id="{B9A57CE7-FAE2-490F-A8F8-402B5F3A744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697900" y="5566524"/>
            <a:ext cx="2286000" cy="706438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654539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44">
          <p15:clr>
            <a:srgbClr val="FBAE40"/>
          </p15:clr>
        </p15:guide>
        <p15:guide id="2" pos="5112">
          <p15:clr>
            <a:srgbClr val="FBAE40"/>
          </p15:clr>
        </p15:guide>
        <p15:guide id="4" pos="5256">
          <p15:clr>
            <a:srgbClr val="5ACBF0"/>
          </p15:clr>
        </p15:guide>
        <p15:guide id="5" pos="4968">
          <p15:clr>
            <a:srgbClr val="5ACBF0"/>
          </p15:clr>
        </p15:guide>
        <p15:guide id="6" pos="2688">
          <p15:clr>
            <a:srgbClr val="5ACBF0"/>
          </p15:clr>
        </p15:guide>
        <p15:guide id="7" pos="2400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aphic 205">
            <a:extLst>
              <a:ext uri="{FF2B5EF4-FFF2-40B4-BE49-F238E27FC236}">
                <a16:creationId xmlns:a16="http://schemas.microsoft.com/office/drawing/2014/main" id="{D7F5DE37-9CC3-5D94-F7F3-3FF22F8C942B}"/>
              </a:ext>
            </a:extLst>
          </p:cNvPr>
          <p:cNvGrpSpPr/>
          <p:nvPr/>
        </p:nvGrpSpPr>
        <p:grpSpPr>
          <a:xfrm>
            <a:off x="1134286" y="1705674"/>
            <a:ext cx="15829624" cy="12687196"/>
            <a:chOff x="1837768" y="2789997"/>
            <a:chExt cx="26102390" cy="20922126"/>
          </a:xfrm>
          <a:solidFill>
            <a:srgbClr val="231F20"/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6886C0C-1D27-E033-FD87-9625D78D2966}"/>
                </a:ext>
              </a:extLst>
            </p:cNvPr>
            <p:cNvSpPr/>
            <p:nvPr/>
          </p:nvSpPr>
          <p:spPr>
            <a:xfrm>
              <a:off x="10552711" y="2789997"/>
              <a:ext cx="17387446" cy="17387448"/>
            </a:xfrm>
            <a:custGeom>
              <a:avLst/>
              <a:gdLst>
                <a:gd name="connsiteX0" fmla="*/ 17387448 w 17387446"/>
                <a:gd name="connsiteY0" fmla="*/ 8693724 h 17387448"/>
                <a:gd name="connsiteX1" fmla="*/ 8693725 w 17387446"/>
                <a:gd name="connsiteY1" fmla="*/ 17387448 h 17387448"/>
                <a:gd name="connsiteX2" fmla="*/ 1 w 17387446"/>
                <a:gd name="connsiteY2" fmla="*/ 8693724 h 17387448"/>
                <a:gd name="connsiteX3" fmla="*/ 8693725 w 17387446"/>
                <a:gd name="connsiteY3" fmla="*/ 0 h 17387448"/>
                <a:gd name="connsiteX4" fmla="*/ 17387448 w 17387446"/>
                <a:gd name="connsiteY4" fmla="*/ 8693724 h 1738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446" h="17387448">
                  <a:moveTo>
                    <a:pt x="17387448" y="8693724"/>
                  </a:moveTo>
                  <a:cubicBezTo>
                    <a:pt x="17387448" y="13495135"/>
                    <a:pt x="13495135" y="17387448"/>
                    <a:pt x="8693725" y="17387448"/>
                  </a:cubicBezTo>
                  <a:cubicBezTo>
                    <a:pt x="3892314" y="17387448"/>
                    <a:pt x="1" y="13495135"/>
                    <a:pt x="1" y="8693724"/>
                  </a:cubicBezTo>
                  <a:cubicBezTo>
                    <a:pt x="1" y="3892313"/>
                    <a:pt x="3892314" y="0"/>
                    <a:pt x="8693725" y="0"/>
                  </a:cubicBezTo>
                  <a:cubicBezTo>
                    <a:pt x="13495135" y="0"/>
                    <a:pt x="17387448" y="3892313"/>
                    <a:pt x="17387448" y="8693724"/>
                  </a:cubicBezTo>
                  <a:close/>
                </a:path>
              </a:pathLst>
            </a:custGeom>
            <a:gradFill>
              <a:gsLst>
                <a:gs pos="10000">
                  <a:srgbClr val="8AD6F7"/>
                </a:gs>
                <a:gs pos="70000">
                  <a:srgbClr val="8AD6F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D961DA2-CD05-9D73-FB27-C2CFBA134F74}"/>
                </a:ext>
              </a:extLst>
            </p:cNvPr>
            <p:cNvSpPr/>
            <p:nvPr/>
          </p:nvSpPr>
          <p:spPr>
            <a:xfrm>
              <a:off x="1837768" y="3146742"/>
              <a:ext cx="20565379" cy="20565381"/>
            </a:xfrm>
            <a:custGeom>
              <a:avLst/>
              <a:gdLst>
                <a:gd name="connsiteX0" fmla="*/ 20565380 w 20565379"/>
                <a:gd name="connsiteY0" fmla="*/ 10282690 h 20565381"/>
                <a:gd name="connsiteX1" fmla="*/ 10282690 w 20565379"/>
                <a:gd name="connsiteY1" fmla="*/ 20565380 h 20565381"/>
                <a:gd name="connsiteX2" fmla="*/ 0 w 20565379"/>
                <a:gd name="connsiteY2" fmla="*/ 10282690 h 20565381"/>
                <a:gd name="connsiteX3" fmla="*/ 10282690 w 20565379"/>
                <a:gd name="connsiteY3" fmla="*/ 0 h 20565381"/>
                <a:gd name="connsiteX4" fmla="*/ 20565380 w 20565379"/>
                <a:gd name="connsiteY4" fmla="*/ 10282690 h 2056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65379" h="20565381">
                  <a:moveTo>
                    <a:pt x="20565380" y="10282690"/>
                  </a:moveTo>
                  <a:cubicBezTo>
                    <a:pt x="20565380" y="15961663"/>
                    <a:pt x="15961662" y="20565380"/>
                    <a:pt x="10282690" y="20565380"/>
                  </a:cubicBezTo>
                  <a:cubicBezTo>
                    <a:pt x="4603717" y="20565380"/>
                    <a:pt x="0" y="15961663"/>
                    <a:pt x="0" y="10282690"/>
                  </a:cubicBezTo>
                  <a:cubicBezTo>
                    <a:pt x="0" y="4603717"/>
                    <a:pt x="4603717" y="0"/>
                    <a:pt x="10282690" y="0"/>
                  </a:cubicBezTo>
                  <a:cubicBezTo>
                    <a:pt x="15961662" y="0"/>
                    <a:pt x="20565380" y="4603717"/>
                    <a:pt x="20565380" y="10282690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65837" y="2622732"/>
            <a:ext cx="4759732" cy="161253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80000"/>
              </a:lnSpc>
              <a:defRPr sz="6549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A767D97-889C-2345-4D4F-B654C7CA3BAB}"/>
              </a:ext>
            </a:extLst>
          </p:cNvPr>
          <p:cNvSpPr/>
          <p:nvPr userDrawn="1"/>
        </p:nvSpPr>
        <p:spPr>
          <a:xfrm>
            <a:off x="-7467597" y="-7353302"/>
            <a:ext cx="27127195" cy="21564607"/>
          </a:xfrm>
          <a:custGeom>
            <a:avLst/>
            <a:gdLst>
              <a:gd name="connsiteX0" fmla="*/ 7466998 w 27127195"/>
              <a:gd name="connsiteY0" fmla="*/ 7353302 h 21564607"/>
              <a:gd name="connsiteX1" fmla="*/ 7466998 w 27127195"/>
              <a:gd name="connsiteY1" fmla="*/ 14211302 h 21564607"/>
              <a:gd name="connsiteX2" fmla="*/ 19660197 w 27127195"/>
              <a:gd name="connsiteY2" fmla="*/ 14211302 h 21564607"/>
              <a:gd name="connsiteX3" fmla="*/ 19660197 w 27127195"/>
              <a:gd name="connsiteY3" fmla="*/ 7353302 h 21564607"/>
              <a:gd name="connsiteX4" fmla="*/ 0 w 27127195"/>
              <a:gd name="connsiteY4" fmla="*/ 0 h 21564607"/>
              <a:gd name="connsiteX5" fmla="*/ 27127195 w 27127195"/>
              <a:gd name="connsiteY5" fmla="*/ 0 h 21564607"/>
              <a:gd name="connsiteX6" fmla="*/ 27127195 w 27127195"/>
              <a:gd name="connsiteY6" fmla="*/ 21564607 h 21564607"/>
              <a:gd name="connsiteX7" fmla="*/ 0 w 27127195"/>
              <a:gd name="connsiteY7" fmla="*/ 21564607 h 2156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27195" h="21564607">
                <a:moveTo>
                  <a:pt x="7466998" y="7353302"/>
                </a:moveTo>
                <a:lnTo>
                  <a:pt x="7466998" y="14211302"/>
                </a:lnTo>
                <a:lnTo>
                  <a:pt x="19660197" y="14211302"/>
                </a:lnTo>
                <a:lnTo>
                  <a:pt x="19660197" y="7353302"/>
                </a:lnTo>
                <a:close/>
                <a:moveTo>
                  <a:pt x="0" y="0"/>
                </a:moveTo>
                <a:lnTo>
                  <a:pt x="27127195" y="0"/>
                </a:lnTo>
                <a:lnTo>
                  <a:pt x="27127195" y="21564607"/>
                </a:lnTo>
                <a:lnTo>
                  <a:pt x="0" y="21564607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4A275E1-BCD4-5F9A-9D95-6287391B40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C24F0A38-F350-0B1D-FC8B-0A843A038D0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 dirty="0"/>
              <a:t>May 2025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39F2F9-695E-673C-434E-D3F76500BD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18734" y="335970"/>
            <a:ext cx="6053640" cy="6186062"/>
          </a:xfrm>
          <a:prstGeom prst="roundRect">
            <a:avLst>
              <a:gd name="adj" fmla="val 9954"/>
            </a:avLst>
          </a:prstGeom>
        </p:spPr>
        <p:txBody>
          <a:bodyPr anchor="t"/>
          <a:lstStyle>
            <a:lvl1pPr algn="ctr"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sz="1455" dirty="0">
                <a:latin typeface="Arial" panose="020B0604020202020204" pitchFamily="34" charset="0"/>
                <a:cs typeface="Arial" panose="020B0604020202020204" pitchFamily="34" charset="0"/>
              </a:rPr>
              <a:t>Click the icon to add a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67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49C1F08-80E3-AE64-EBD1-75DD96482E8A}"/>
              </a:ext>
            </a:extLst>
          </p:cNvPr>
          <p:cNvGrpSpPr/>
          <p:nvPr userDrawn="1"/>
        </p:nvGrpSpPr>
        <p:grpSpPr>
          <a:xfrm>
            <a:off x="2280953" y="-2165350"/>
            <a:ext cx="11676754" cy="11341608"/>
            <a:chOff x="3750647" y="-3589043"/>
            <a:chExt cx="19254481" cy="1870315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77A4BCC-A4FE-4541-7B87-7A303B529BA9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99459E3-C0CA-C463-4734-7BFAADBE922A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8C9BF77-CC40-D956-6619-09F72B287008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5726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470" y="6261375"/>
            <a:ext cx="985498" cy="26354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67C992-11E7-E0EC-BF3D-DC37C902564F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43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Ligh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3B4B51-43E4-6836-77BC-9C2E35378B61}"/>
              </a:ext>
            </a:extLst>
          </p:cNvPr>
          <p:cNvGrpSpPr/>
          <p:nvPr userDrawn="1"/>
        </p:nvGrpSpPr>
        <p:grpSpPr>
          <a:xfrm>
            <a:off x="2280953" y="-2165350"/>
            <a:ext cx="11676754" cy="11341608"/>
            <a:chOff x="3750647" y="-3589043"/>
            <a:chExt cx="19254481" cy="1870315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6AF04B-BCAB-CC6E-7725-02DCE0AE7DE8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5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619595A-D422-0475-7B4F-A7622FD6FEE2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5EFB5AB-7E95-DBD0-7310-556679B39DCC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9323F44-3B9D-0D87-3F54-3CAA45D74BFB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B47020B3-BFF4-4871-0BCD-6AA394021C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2">
            <a:extLst>
              <a:ext uri="{FF2B5EF4-FFF2-40B4-BE49-F238E27FC236}">
                <a16:creationId xmlns:a16="http://schemas.microsoft.com/office/drawing/2014/main" id="{92456CCE-692B-2393-BE13-10332DDA04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109DF4-2779-F112-1FDB-16EBDB58F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8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DB7AFF-01D2-6118-484B-C039048C55B8}"/>
              </a:ext>
            </a:extLst>
          </p:cNvPr>
          <p:cNvGrpSpPr/>
          <p:nvPr userDrawn="1"/>
        </p:nvGrpSpPr>
        <p:grpSpPr>
          <a:xfrm>
            <a:off x="2274398" y="-2171300"/>
            <a:ext cx="11689007" cy="11353509"/>
            <a:chOff x="3744035" y="-3598743"/>
            <a:chExt cx="19274686" cy="1872277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762376-BD92-415F-0811-D7D48A2D63DE}"/>
                </a:ext>
              </a:extLst>
            </p:cNvPr>
            <p:cNvSpPr/>
            <p:nvPr/>
          </p:nvSpPr>
          <p:spPr>
            <a:xfrm>
              <a:off x="3744035" y="-3598743"/>
              <a:ext cx="17284353" cy="17284355"/>
            </a:xfrm>
            <a:custGeom>
              <a:avLst/>
              <a:gdLst>
                <a:gd name="connsiteX0" fmla="*/ 17284354 w 17284353"/>
                <a:gd name="connsiteY0" fmla="*/ 8642178 h 17284355"/>
                <a:gd name="connsiteX1" fmla="*/ 8642176 w 17284353"/>
                <a:gd name="connsiteY1" fmla="*/ 17284356 h 17284355"/>
                <a:gd name="connsiteX2" fmla="*/ -1 w 17284353"/>
                <a:gd name="connsiteY2" fmla="*/ 8642178 h 17284355"/>
                <a:gd name="connsiteX3" fmla="*/ 8642176 w 17284353"/>
                <a:gd name="connsiteY3" fmla="*/ 0 h 17284355"/>
                <a:gd name="connsiteX4" fmla="*/ 17284354 w 17284353"/>
                <a:gd name="connsiteY4" fmla="*/ 8642178 h 17284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84353" h="17284355">
                  <a:moveTo>
                    <a:pt x="17284354" y="8642178"/>
                  </a:moveTo>
                  <a:cubicBezTo>
                    <a:pt x="17284354" y="13415121"/>
                    <a:pt x="13415119" y="17284356"/>
                    <a:pt x="8642176" y="17284356"/>
                  </a:cubicBezTo>
                  <a:cubicBezTo>
                    <a:pt x="3869234" y="17284356"/>
                    <a:pt x="-1" y="13415121"/>
                    <a:pt x="-1" y="8642178"/>
                  </a:cubicBezTo>
                  <a:cubicBezTo>
                    <a:pt x="-1" y="3869235"/>
                    <a:pt x="3869234" y="0"/>
                    <a:pt x="8642176" y="0"/>
                  </a:cubicBezTo>
                  <a:cubicBezTo>
                    <a:pt x="13415118" y="0"/>
                    <a:pt x="17284354" y="3869235"/>
                    <a:pt x="17284354" y="864217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D50729D-7816-EB05-7127-C00355CC3B30}"/>
                </a:ext>
              </a:extLst>
            </p:cNvPr>
            <p:cNvSpPr/>
            <p:nvPr/>
          </p:nvSpPr>
          <p:spPr>
            <a:xfrm>
              <a:off x="10265371" y="1517818"/>
              <a:ext cx="12753350" cy="12753352"/>
            </a:xfrm>
            <a:custGeom>
              <a:avLst/>
              <a:gdLst>
                <a:gd name="connsiteX0" fmla="*/ 12753351 w 12753350"/>
                <a:gd name="connsiteY0" fmla="*/ 6376676 h 12753352"/>
                <a:gd name="connsiteX1" fmla="*/ 6376675 w 12753350"/>
                <a:gd name="connsiteY1" fmla="*/ 12753352 h 12753352"/>
                <a:gd name="connsiteX2" fmla="*/ -1 w 12753350"/>
                <a:gd name="connsiteY2" fmla="*/ 6376676 h 12753352"/>
                <a:gd name="connsiteX3" fmla="*/ 6376675 w 12753350"/>
                <a:gd name="connsiteY3" fmla="*/ 0 h 12753352"/>
                <a:gd name="connsiteX4" fmla="*/ 12753351 w 12753350"/>
                <a:gd name="connsiteY4" fmla="*/ 6376676 h 1275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3350" h="12753352">
                  <a:moveTo>
                    <a:pt x="12753351" y="6376676"/>
                  </a:moveTo>
                  <a:cubicBezTo>
                    <a:pt x="12753351" y="9898417"/>
                    <a:pt x="9898416" y="12753352"/>
                    <a:pt x="6376675" y="12753352"/>
                  </a:cubicBezTo>
                  <a:cubicBezTo>
                    <a:pt x="2854934" y="12753352"/>
                    <a:pt x="-1" y="9898417"/>
                    <a:pt x="-1" y="6376676"/>
                  </a:cubicBezTo>
                  <a:cubicBezTo>
                    <a:pt x="-1" y="2854935"/>
                    <a:pt x="2854934" y="0"/>
                    <a:pt x="6376675" y="0"/>
                  </a:cubicBezTo>
                  <a:cubicBezTo>
                    <a:pt x="9898415" y="0"/>
                    <a:pt x="12753351" y="2854935"/>
                    <a:pt x="12753351" y="6376676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79BF91C-4C2D-9FFC-FDFC-60EC080613E8}"/>
                </a:ext>
              </a:extLst>
            </p:cNvPr>
            <p:cNvSpPr/>
            <p:nvPr/>
          </p:nvSpPr>
          <p:spPr>
            <a:xfrm>
              <a:off x="10249542" y="3988359"/>
              <a:ext cx="11135674" cy="11135675"/>
            </a:xfrm>
            <a:custGeom>
              <a:avLst/>
              <a:gdLst>
                <a:gd name="connsiteX0" fmla="*/ 11135675 w 11135674"/>
                <a:gd name="connsiteY0" fmla="*/ 5567838 h 11135675"/>
                <a:gd name="connsiteX1" fmla="*/ 5567838 w 11135674"/>
                <a:gd name="connsiteY1" fmla="*/ 11135675 h 11135675"/>
                <a:gd name="connsiteX2" fmla="*/ 0 w 11135674"/>
                <a:gd name="connsiteY2" fmla="*/ 5567838 h 11135675"/>
                <a:gd name="connsiteX3" fmla="*/ 5567838 w 11135674"/>
                <a:gd name="connsiteY3" fmla="*/ -1 h 11135675"/>
                <a:gd name="connsiteX4" fmla="*/ 11135675 w 11135674"/>
                <a:gd name="connsiteY4" fmla="*/ 5567838 h 1113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5674" h="11135675">
                  <a:moveTo>
                    <a:pt x="11135675" y="5567838"/>
                  </a:moveTo>
                  <a:cubicBezTo>
                    <a:pt x="11135675" y="8642870"/>
                    <a:pt x="8642869" y="11135675"/>
                    <a:pt x="5567838" y="11135675"/>
                  </a:cubicBezTo>
                  <a:cubicBezTo>
                    <a:pt x="2492805" y="11135675"/>
                    <a:pt x="0" y="8642870"/>
                    <a:pt x="0" y="5567838"/>
                  </a:cubicBezTo>
                  <a:cubicBezTo>
                    <a:pt x="0" y="2492805"/>
                    <a:pt x="2492805" y="-1"/>
                    <a:pt x="5567838" y="-1"/>
                  </a:cubicBezTo>
                  <a:cubicBezTo>
                    <a:pt x="8642869" y="-1"/>
                    <a:pt x="11135675" y="2492806"/>
                    <a:pt x="11135675" y="5567838"/>
                  </a:cubicBezTo>
                  <a:close/>
                </a:path>
              </a:pathLst>
            </a:custGeom>
            <a:solidFill>
              <a:srgbClr val="7AD750"/>
            </a:soli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9A10D50-2D74-BC33-7E02-EB1C77D6356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73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E2D94B-28A4-D766-3E2A-469CB7FE3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  <p:sp>
        <p:nvSpPr>
          <p:cNvPr id="16" name="Holder 2">
            <a:extLst>
              <a:ext uri="{FF2B5EF4-FFF2-40B4-BE49-F238E27FC236}">
                <a16:creationId xmlns:a16="http://schemas.microsoft.com/office/drawing/2014/main" id="{61402B10-AEA1-A31D-67A0-06E5987C8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117FB28-8996-1B43-57DB-BF9AE3632DAC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76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Freeform: Shape 285">
            <a:extLst>
              <a:ext uri="{FF2B5EF4-FFF2-40B4-BE49-F238E27FC236}">
                <a16:creationId xmlns:a16="http://schemas.microsoft.com/office/drawing/2014/main" id="{78709986-16DE-CBBE-EB88-DE01F826BDAC}"/>
              </a:ext>
            </a:extLst>
          </p:cNvPr>
          <p:cNvSpPr/>
          <p:nvPr userDrawn="1"/>
        </p:nvSpPr>
        <p:spPr>
          <a:xfrm>
            <a:off x="-9437244" y="2971800"/>
            <a:ext cx="23426795" cy="13187276"/>
          </a:xfrm>
          <a:custGeom>
            <a:avLst/>
            <a:gdLst>
              <a:gd name="connsiteX0" fmla="*/ 14393799 w 14393798"/>
              <a:gd name="connsiteY0" fmla="*/ 4051237 h 8102473"/>
              <a:gd name="connsiteX1" fmla="*/ 7196900 w 14393798"/>
              <a:gd name="connsiteY1" fmla="*/ 8102473 h 8102473"/>
              <a:gd name="connsiteX2" fmla="*/ 0 w 14393798"/>
              <a:gd name="connsiteY2" fmla="*/ 4051237 h 8102473"/>
              <a:gd name="connsiteX3" fmla="*/ 7196900 w 14393798"/>
              <a:gd name="connsiteY3" fmla="*/ 0 h 8102473"/>
              <a:gd name="connsiteX4" fmla="*/ 14393799 w 14393798"/>
              <a:gd name="connsiteY4" fmla="*/ 4051237 h 810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3798" h="8102473">
                <a:moveTo>
                  <a:pt x="14393799" y="4051237"/>
                </a:moveTo>
                <a:cubicBezTo>
                  <a:pt x="14393799" y="6288673"/>
                  <a:pt x="11171637" y="8102473"/>
                  <a:pt x="7196900" y="8102473"/>
                </a:cubicBezTo>
                <a:cubicBezTo>
                  <a:pt x="3222162" y="8102473"/>
                  <a:pt x="0" y="6288673"/>
                  <a:pt x="0" y="4051237"/>
                </a:cubicBezTo>
                <a:cubicBezTo>
                  <a:pt x="0" y="1813801"/>
                  <a:pt x="3222162" y="0"/>
                  <a:pt x="7196900" y="0"/>
                </a:cubicBezTo>
                <a:cubicBezTo>
                  <a:pt x="11171638" y="0"/>
                  <a:pt x="14393799" y="1813801"/>
                  <a:pt x="14393799" y="4051237"/>
                </a:cubicBezTo>
                <a:close/>
              </a:path>
            </a:pathLst>
          </a:custGeom>
          <a:gradFill>
            <a:gsLst>
              <a:gs pos="19000">
                <a:schemeClr val="accent2"/>
              </a:gs>
              <a:gs pos="51000">
                <a:schemeClr val="accent2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0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Insert quote, statistic or other point of interest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396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470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algn="ct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918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Source</a:t>
            </a:r>
            <a:endParaRPr lang="en-US" dirty="0"/>
          </a:p>
        </p:txBody>
      </p:sp>
      <p:sp>
        <p:nvSpPr>
          <p:cNvPr id="287" name="Freeform: Shape 286">
            <a:extLst>
              <a:ext uri="{FF2B5EF4-FFF2-40B4-BE49-F238E27FC236}">
                <a16:creationId xmlns:a16="http://schemas.microsoft.com/office/drawing/2014/main" id="{4F1B1314-1146-6AAC-0B3E-19921E6AD93B}"/>
              </a:ext>
            </a:extLst>
          </p:cNvPr>
          <p:cNvSpPr/>
          <p:nvPr userDrawn="1"/>
        </p:nvSpPr>
        <p:spPr>
          <a:xfrm>
            <a:off x="2674344" y="4189618"/>
            <a:ext cx="19278600" cy="10852173"/>
          </a:xfrm>
          <a:custGeom>
            <a:avLst/>
            <a:gdLst>
              <a:gd name="connsiteX0" fmla="*/ 13648182 w 13648182"/>
              <a:gd name="connsiteY0" fmla="*/ 3841369 h 7682738"/>
              <a:gd name="connsiteX1" fmla="*/ 6824091 w 13648182"/>
              <a:gd name="connsiteY1" fmla="*/ 7682738 h 7682738"/>
              <a:gd name="connsiteX2" fmla="*/ 0 w 13648182"/>
              <a:gd name="connsiteY2" fmla="*/ 3841369 h 7682738"/>
              <a:gd name="connsiteX3" fmla="*/ 6824091 w 13648182"/>
              <a:gd name="connsiteY3" fmla="*/ 0 h 7682738"/>
              <a:gd name="connsiteX4" fmla="*/ 13648182 w 13648182"/>
              <a:gd name="connsiteY4" fmla="*/ 3841369 h 768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48182" h="7682738">
                <a:moveTo>
                  <a:pt x="13648182" y="3841369"/>
                </a:moveTo>
                <a:cubicBezTo>
                  <a:pt x="13648182" y="5962898"/>
                  <a:pt x="10592932" y="7682738"/>
                  <a:pt x="6824091" y="7682738"/>
                </a:cubicBezTo>
                <a:cubicBezTo>
                  <a:pt x="3055249" y="7682738"/>
                  <a:pt x="0" y="5962898"/>
                  <a:pt x="0" y="3841369"/>
                </a:cubicBezTo>
                <a:cubicBezTo>
                  <a:pt x="0" y="1719839"/>
                  <a:pt x="3055249" y="0"/>
                  <a:pt x="6824091" y="0"/>
                </a:cubicBezTo>
                <a:cubicBezTo>
                  <a:pt x="10592932" y="0"/>
                  <a:pt x="13648182" y="1719839"/>
                  <a:pt x="13648182" y="3841369"/>
                </a:cubicBezTo>
                <a:close/>
              </a:path>
            </a:pathLst>
          </a:custGeom>
          <a:gradFill>
            <a:gsLst>
              <a:gs pos="10000">
                <a:srgbClr val="8AD6F7"/>
              </a:gs>
              <a:gs pos="49000">
                <a:srgbClr val="8AD6F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0352751-1872-1CD1-5081-FF4012D3C9B5}"/>
              </a:ext>
            </a:extLst>
          </p:cNvPr>
          <p:cNvSpPr/>
          <p:nvPr userDrawn="1"/>
        </p:nvSpPr>
        <p:spPr>
          <a:xfrm>
            <a:off x="-9708648" y="-9144000"/>
            <a:ext cx="31632408" cy="25146000"/>
          </a:xfrm>
          <a:custGeom>
            <a:avLst/>
            <a:gdLst>
              <a:gd name="connsiteX0" fmla="*/ 9708048 w 31632408"/>
              <a:gd name="connsiteY0" fmla="*/ 9144000 h 25146000"/>
              <a:gd name="connsiteX1" fmla="*/ 9708048 w 31632408"/>
              <a:gd name="connsiteY1" fmla="*/ 16002000 h 25146000"/>
              <a:gd name="connsiteX2" fmla="*/ 21901248 w 31632408"/>
              <a:gd name="connsiteY2" fmla="*/ 16002000 h 25146000"/>
              <a:gd name="connsiteX3" fmla="*/ 21901248 w 31632408"/>
              <a:gd name="connsiteY3" fmla="*/ 9144000 h 25146000"/>
              <a:gd name="connsiteX4" fmla="*/ 0 w 31632408"/>
              <a:gd name="connsiteY4" fmla="*/ 0 h 25146000"/>
              <a:gd name="connsiteX5" fmla="*/ 31632408 w 31632408"/>
              <a:gd name="connsiteY5" fmla="*/ 0 h 25146000"/>
              <a:gd name="connsiteX6" fmla="*/ 31632408 w 31632408"/>
              <a:gd name="connsiteY6" fmla="*/ 25146000 h 25146000"/>
              <a:gd name="connsiteX7" fmla="*/ 0 w 31632408"/>
              <a:gd name="connsiteY7" fmla="*/ 25146000 h 251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32408" h="25146000">
                <a:moveTo>
                  <a:pt x="9708048" y="9144000"/>
                </a:moveTo>
                <a:lnTo>
                  <a:pt x="9708048" y="16002000"/>
                </a:lnTo>
                <a:lnTo>
                  <a:pt x="21901248" y="16002000"/>
                </a:lnTo>
                <a:lnTo>
                  <a:pt x="21901248" y="9144000"/>
                </a:lnTo>
                <a:close/>
                <a:moveTo>
                  <a:pt x="0" y="0"/>
                </a:moveTo>
                <a:lnTo>
                  <a:pt x="31632408" y="0"/>
                </a:lnTo>
                <a:lnTo>
                  <a:pt x="31632408" y="25146000"/>
                </a:lnTo>
                <a:lnTo>
                  <a:pt x="0" y="251460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7556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38">
            <a:extLst>
              <a:ext uri="{FF2B5EF4-FFF2-40B4-BE49-F238E27FC236}">
                <a16:creationId xmlns:a16="http://schemas.microsoft.com/office/drawing/2014/main" id="{1F104258-7732-4A9E-98DF-F0AE92DF029C}"/>
              </a:ext>
            </a:extLst>
          </p:cNvPr>
          <p:cNvGrpSpPr/>
          <p:nvPr userDrawn="1"/>
        </p:nvGrpSpPr>
        <p:grpSpPr>
          <a:xfrm>
            <a:off x="2363971" y="-4800600"/>
            <a:ext cx="11569023" cy="12755546"/>
            <a:chOff x="3898089" y="-7927802"/>
            <a:chExt cx="19076837" cy="210348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3013346-83B1-8747-4E9B-78A45E3F9B72}"/>
                </a:ext>
              </a:extLst>
            </p:cNvPr>
            <p:cNvSpPr/>
            <p:nvPr/>
          </p:nvSpPr>
          <p:spPr>
            <a:xfrm>
              <a:off x="3898089" y="-265867"/>
              <a:ext cx="13372905" cy="13372905"/>
            </a:xfrm>
            <a:custGeom>
              <a:avLst/>
              <a:gdLst>
                <a:gd name="connsiteX0" fmla="*/ 13372905 w 13372905"/>
                <a:gd name="connsiteY0" fmla="*/ 6686453 h 13372905"/>
                <a:gd name="connsiteX1" fmla="*/ 6686452 w 13372905"/>
                <a:gd name="connsiteY1" fmla="*/ 13372905 h 13372905"/>
                <a:gd name="connsiteX2" fmla="*/ -1 w 13372905"/>
                <a:gd name="connsiteY2" fmla="*/ 6686452 h 13372905"/>
                <a:gd name="connsiteX3" fmla="*/ 6686452 w 13372905"/>
                <a:gd name="connsiteY3" fmla="*/ -1 h 13372905"/>
                <a:gd name="connsiteX4" fmla="*/ 13372905 w 13372905"/>
                <a:gd name="connsiteY4" fmla="*/ 6686453 h 1337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2905" h="13372905">
                  <a:moveTo>
                    <a:pt x="13372905" y="6686453"/>
                  </a:moveTo>
                  <a:cubicBezTo>
                    <a:pt x="13372905" y="10379278"/>
                    <a:pt x="10379278" y="13372905"/>
                    <a:pt x="6686452" y="13372905"/>
                  </a:cubicBezTo>
                  <a:cubicBezTo>
                    <a:pt x="2993626" y="13372905"/>
                    <a:pt x="-1" y="10379278"/>
                    <a:pt x="-1" y="6686452"/>
                  </a:cubicBezTo>
                  <a:cubicBezTo>
                    <a:pt x="-1" y="2993626"/>
                    <a:pt x="2993626" y="-1"/>
                    <a:pt x="6686452" y="-1"/>
                  </a:cubicBezTo>
                  <a:cubicBezTo>
                    <a:pt x="10379278" y="-1"/>
                    <a:pt x="13372905" y="2993626"/>
                    <a:pt x="13372905" y="6686453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3"/>
                </a:gs>
                <a:gs pos="88000">
                  <a:srgbClr val="C7E634"/>
                </a:gs>
              </a:gsLst>
              <a:lin ang="84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F5CD514-47A9-83AD-F9A5-E62C1B578B4B}"/>
                </a:ext>
              </a:extLst>
            </p:cNvPr>
            <p:cNvSpPr/>
            <p:nvPr/>
          </p:nvSpPr>
          <p:spPr>
            <a:xfrm>
              <a:off x="5117073" y="-7927802"/>
              <a:ext cx="17857853" cy="17857853"/>
            </a:xfrm>
            <a:custGeom>
              <a:avLst/>
              <a:gdLst>
                <a:gd name="connsiteX0" fmla="*/ 17857852 w 17857853"/>
                <a:gd name="connsiteY0" fmla="*/ 8928927 h 17857853"/>
                <a:gd name="connsiteX1" fmla="*/ 8928926 w 17857853"/>
                <a:gd name="connsiteY1" fmla="*/ 17857854 h 17857853"/>
                <a:gd name="connsiteX2" fmla="*/ -1 w 17857853"/>
                <a:gd name="connsiteY2" fmla="*/ 8928926 h 17857853"/>
                <a:gd name="connsiteX3" fmla="*/ 8928926 w 17857853"/>
                <a:gd name="connsiteY3" fmla="*/ 0 h 17857853"/>
                <a:gd name="connsiteX4" fmla="*/ 17857852 w 17857853"/>
                <a:gd name="connsiteY4" fmla="*/ 8928927 h 1785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57853" h="17857853">
                  <a:moveTo>
                    <a:pt x="17857852" y="8928927"/>
                  </a:moveTo>
                  <a:cubicBezTo>
                    <a:pt x="17857852" y="13860236"/>
                    <a:pt x="13860236" y="17857854"/>
                    <a:pt x="8928926" y="17857854"/>
                  </a:cubicBezTo>
                  <a:cubicBezTo>
                    <a:pt x="3997616" y="17857854"/>
                    <a:pt x="-1" y="13860236"/>
                    <a:pt x="-1" y="8928926"/>
                  </a:cubicBezTo>
                  <a:cubicBezTo>
                    <a:pt x="-1" y="3997617"/>
                    <a:pt x="3997616" y="0"/>
                    <a:pt x="8928926" y="0"/>
                  </a:cubicBezTo>
                  <a:cubicBezTo>
                    <a:pt x="13860236" y="0"/>
                    <a:pt x="17857852" y="3997616"/>
                    <a:pt x="17857852" y="892892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2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67C9612-7BDD-0778-AF69-DCBD70396E61}"/>
                </a:ext>
              </a:extLst>
            </p:cNvPr>
            <p:cNvSpPr/>
            <p:nvPr/>
          </p:nvSpPr>
          <p:spPr>
            <a:xfrm>
              <a:off x="5864600" y="-4939903"/>
              <a:ext cx="11882054" cy="11882054"/>
            </a:xfrm>
            <a:custGeom>
              <a:avLst/>
              <a:gdLst>
                <a:gd name="connsiteX0" fmla="*/ 11882054 w 11882054"/>
                <a:gd name="connsiteY0" fmla="*/ 5941028 h 11882054"/>
                <a:gd name="connsiteX1" fmla="*/ 5941027 w 11882054"/>
                <a:gd name="connsiteY1" fmla="*/ 11882055 h 11882054"/>
                <a:gd name="connsiteX2" fmla="*/ -1 w 11882054"/>
                <a:gd name="connsiteY2" fmla="*/ 5941028 h 11882054"/>
                <a:gd name="connsiteX3" fmla="*/ 5941027 w 11882054"/>
                <a:gd name="connsiteY3" fmla="*/ 0 h 11882054"/>
                <a:gd name="connsiteX4" fmla="*/ 11882054 w 11882054"/>
                <a:gd name="connsiteY4" fmla="*/ 5941028 h 1188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2054" h="11882054">
                  <a:moveTo>
                    <a:pt x="11882054" y="5941028"/>
                  </a:moveTo>
                  <a:cubicBezTo>
                    <a:pt x="11882054" y="9222166"/>
                    <a:pt x="9222166" y="11882055"/>
                    <a:pt x="5941027" y="11882055"/>
                  </a:cubicBezTo>
                  <a:cubicBezTo>
                    <a:pt x="2659888" y="11882055"/>
                    <a:pt x="-1" y="9222166"/>
                    <a:pt x="-1" y="5941028"/>
                  </a:cubicBezTo>
                  <a:cubicBezTo>
                    <a:pt x="-1" y="2659889"/>
                    <a:pt x="2659888" y="0"/>
                    <a:pt x="5941027" y="0"/>
                  </a:cubicBezTo>
                  <a:cubicBezTo>
                    <a:pt x="9222165" y="0"/>
                    <a:pt x="11882054" y="2659889"/>
                    <a:pt x="11882054" y="594102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67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571B33-5BE8-79B6-9FEC-38933B1A7C57}"/>
              </a:ext>
            </a:extLst>
          </p:cNvPr>
          <p:cNvSpPr/>
          <p:nvPr userDrawn="1"/>
        </p:nvSpPr>
        <p:spPr>
          <a:xfrm>
            <a:off x="-4256423" y="-4800600"/>
            <a:ext cx="20704849" cy="16459200"/>
          </a:xfrm>
          <a:custGeom>
            <a:avLst/>
            <a:gdLst>
              <a:gd name="connsiteX0" fmla="*/ 4255824 w 20704849"/>
              <a:gd name="connsiteY0" fmla="*/ 4800600 h 16459200"/>
              <a:gd name="connsiteX1" fmla="*/ 4255824 w 20704849"/>
              <a:gd name="connsiteY1" fmla="*/ 11658600 h 16459200"/>
              <a:gd name="connsiteX2" fmla="*/ 16449024 w 20704849"/>
              <a:gd name="connsiteY2" fmla="*/ 11658600 h 16459200"/>
              <a:gd name="connsiteX3" fmla="*/ 16449024 w 20704849"/>
              <a:gd name="connsiteY3" fmla="*/ 4800600 h 16459200"/>
              <a:gd name="connsiteX4" fmla="*/ 0 w 20704849"/>
              <a:gd name="connsiteY4" fmla="*/ 0 h 16459200"/>
              <a:gd name="connsiteX5" fmla="*/ 20704849 w 20704849"/>
              <a:gd name="connsiteY5" fmla="*/ 0 h 16459200"/>
              <a:gd name="connsiteX6" fmla="*/ 20704849 w 20704849"/>
              <a:gd name="connsiteY6" fmla="*/ 16459200 h 16459200"/>
              <a:gd name="connsiteX7" fmla="*/ 0 w 20704849"/>
              <a:gd name="connsiteY7" fmla="*/ 16459200 h 164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04849" h="16459200">
                <a:moveTo>
                  <a:pt x="4255824" y="4800600"/>
                </a:moveTo>
                <a:lnTo>
                  <a:pt x="4255824" y="11658600"/>
                </a:lnTo>
                <a:lnTo>
                  <a:pt x="16449024" y="11658600"/>
                </a:lnTo>
                <a:lnTo>
                  <a:pt x="16449024" y="4800600"/>
                </a:lnTo>
                <a:close/>
                <a:moveTo>
                  <a:pt x="0" y="0"/>
                </a:moveTo>
                <a:lnTo>
                  <a:pt x="20704849" y="0"/>
                </a:lnTo>
                <a:lnTo>
                  <a:pt x="20704849" y="16459200"/>
                </a:lnTo>
                <a:lnTo>
                  <a:pt x="0" y="164592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Holder 2"/>
          <p:cNvSpPr>
            <a:spLocks noGrp="1"/>
          </p:cNvSpPr>
          <p:nvPr userDrawn="1">
            <p:ph type="title" hasCustomPrompt="1"/>
          </p:nvPr>
        </p:nvSpPr>
        <p:spPr>
          <a:xfrm>
            <a:off x="504470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Insert quote, statistic or other point of interest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 userDrawn="1">
            <p:ph type="sldNum" sz="quarter" idx="7"/>
          </p:nvPr>
        </p:nvSpPr>
        <p:spPr>
          <a:xfrm>
            <a:off x="886432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04470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04918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Source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EF8FB9-E4B7-3102-A32E-22B30CCEE2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03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6096000" y="2309208"/>
            <a:ext cx="5499108" cy="22395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Add Thank you</a:t>
            </a:r>
            <a:endParaRPr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1D18C04-5041-4FEA-59C4-023CD8DAE662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7440D5-3706-5929-23B4-CE4A8D125E7B}"/>
              </a:ext>
            </a:extLst>
          </p:cNvPr>
          <p:cNvCxnSpPr>
            <a:cxnSpLocks/>
          </p:cNvCxnSpPr>
          <p:nvPr userDrawn="1"/>
        </p:nvCxnSpPr>
        <p:spPr>
          <a:xfrm>
            <a:off x="354000" y="5645152"/>
            <a:ext cx="11484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95178EF9-D910-FA63-3C55-FAD978D478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931383"/>
            <a:ext cx="12192000" cy="92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53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Picture 287">
            <a:extLst>
              <a:ext uri="{FF2B5EF4-FFF2-40B4-BE49-F238E27FC236}">
                <a16:creationId xmlns:a16="http://schemas.microsoft.com/office/drawing/2014/main" id="{332B9E3F-BC93-25A0-C1FD-3DFA3E4687CD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  <p:sp>
        <p:nvSpPr>
          <p:cNvPr id="289" name="Title Placeholder 288">
            <a:extLst>
              <a:ext uri="{FF2B5EF4-FFF2-40B4-BE49-F238E27FC236}">
                <a16:creationId xmlns:a16="http://schemas.microsoft.com/office/drawing/2014/main" id="{D580A401-53F8-EF6C-DB1D-326643A2265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04469" y="471704"/>
            <a:ext cx="5591531" cy="8567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Page title goes here</a:t>
            </a:r>
            <a:endParaRPr lang="en-GB" dirty="0"/>
          </a:p>
        </p:txBody>
      </p:sp>
      <p:sp>
        <p:nvSpPr>
          <p:cNvPr id="290" name="Text Placeholder 289">
            <a:extLst>
              <a:ext uri="{FF2B5EF4-FFF2-40B4-BE49-F238E27FC236}">
                <a16:creationId xmlns:a16="http://schemas.microsoft.com/office/drawing/2014/main" id="{FE9BEEC8-3359-A4E6-D164-0797EBC22DA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04469" y="1572261"/>
            <a:ext cx="11182705" cy="4346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1" name="Date Placeholder 290">
            <a:extLst>
              <a:ext uri="{FF2B5EF4-FFF2-40B4-BE49-F238E27FC236}">
                <a16:creationId xmlns:a16="http://schemas.microsoft.com/office/drawing/2014/main" id="{10F94D1C-992C-8E20-F272-7F874703235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753600" y="6206296"/>
            <a:ext cx="12192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GB" dirty="0"/>
              <a:t>May 2025</a:t>
            </a:r>
          </a:p>
        </p:txBody>
      </p:sp>
      <p:sp>
        <p:nvSpPr>
          <p:cNvPr id="292" name="Footer Placeholder 291">
            <a:extLst>
              <a:ext uri="{FF2B5EF4-FFF2-40B4-BE49-F238E27FC236}">
                <a16:creationId xmlns:a16="http://schemas.microsoft.com/office/drawing/2014/main" id="{975D1B8B-0D5D-F878-48DB-90B36F1B457E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6096000" y="6206296"/>
            <a:ext cx="34290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93" name="Slide Number Placeholder 292">
            <a:extLst>
              <a:ext uri="{FF2B5EF4-FFF2-40B4-BE49-F238E27FC236}">
                <a16:creationId xmlns:a16="http://schemas.microsoft.com/office/drawing/2014/main" id="{7C800FF4-D93B-AF38-B311-4DFDA3EE5636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049000" y="6206296"/>
            <a:ext cx="63853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8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97" r:id="rId9"/>
    <p:sldLayoutId id="2147483686" r:id="rId10"/>
    <p:sldLayoutId id="2147483680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</p:sldLayoutIdLst>
  <p:txStyles>
    <p:titleStyle>
      <a:lvl1pPr eaLnBrk="1" hangingPunct="1">
        <a:defRPr sz="33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1pPr>
      <a:lvl2pPr marL="277246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2pPr>
      <a:lvl3pPr marL="554492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3pPr>
      <a:lvl4pPr marL="831738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4pPr>
      <a:lvl5pPr marL="1108984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96" userDrawn="1">
          <p15:clr>
            <a:srgbClr val="F26B43"/>
          </p15:clr>
        </p15:guide>
        <p15:guide id="4" pos="2630" userDrawn="1">
          <p15:clr>
            <a:srgbClr val="F26B43"/>
          </p15:clr>
        </p15:guide>
        <p15:guide id="5" pos="3427" userDrawn="1">
          <p15:clr>
            <a:srgbClr val="F26B43"/>
          </p15:clr>
        </p15:guide>
        <p15:guide id="6" pos="318" userDrawn="1">
          <p15:clr>
            <a:srgbClr val="F26B43"/>
          </p15:clr>
        </p15:guide>
        <p15:guide id="7" pos="736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90B616-241D-4DFE-BC2F-C001ED77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24" y="457200"/>
            <a:ext cx="11731752" cy="6309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E909E-CC4A-4E51-BC02-B893225D2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124" y="1825625"/>
            <a:ext cx="117317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B6EE4-1695-4DD6-9758-84FFE963D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012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FDAD0-21E9-42D0-8C63-C6563197FC13}" type="datetimeFigureOut">
              <a:rPr lang="en-US" smtClean="0"/>
              <a:t>2/3/2026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3250D-A8F9-4682-AD84-FD37BCAA6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9280" y="6356350"/>
            <a:ext cx="5933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1A788-841D-41AB-A983-152B6532F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86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3823-CC86-4AC6-95C0-DC3ECA80FD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75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ctr" defTabSz="914400" rtl="0" eaLnBrk="1" latinLnBrk="0" hangingPunct="1">
        <a:lnSpc>
          <a:spcPct val="90000"/>
        </a:lnSpc>
        <a:spcBef>
          <a:spcPts val="1000"/>
        </a:spcBef>
        <a:buNone/>
        <a:defRPr sz="36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60268-7064-FA8C-B844-474C5DF5E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5761" y="2309206"/>
            <a:ext cx="7958544" cy="2239587"/>
          </a:xfrm>
        </p:spPr>
        <p:txBody>
          <a:bodyPr/>
          <a:lstStyle/>
          <a:p>
            <a:r>
              <a:rPr lang="en-US" dirty="0">
                <a:latin typeface="SDCC Display" pitchFamily="2" charset="0"/>
              </a:rPr>
              <a:t>Outdoor Advertising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AABFD-E502-365C-F192-2816348A7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35760" y="4941168"/>
            <a:ext cx="7632848" cy="115212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en-US" sz="2800" dirty="0">
                <a:latin typeface="SDCC Display Light" pitchFamily="2" charset="0"/>
              </a:rPr>
              <a:t>Meeting of South Dublin County Council</a:t>
            </a:r>
          </a:p>
          <a:p>
            <a:pPr>
              <a:lnSpc>
                <a:spcPct val="160000"/>
              </a:lnSpc>
            </a:pPr>
            <a:r>
              <a:rPr lang="en-US" sz="2800" dirty="0">
                <a:latin typeface="SDCC Display Light" pitchFamily="2" charset="0"/>
              </a:rPr>
              <a:t>9 February 2026</a:t>
            </a:r>
          </a:p>
        </p:txBody>
      </p:sp>
    </p:spTree>
    <p:extLst>
      <p:ext uri="{BB962C8B-B14F-4D97-AF65-F5344CB8AC3E}">
        <p14:creationId xmlns:p14="http://schemas.microsoft.com/office/powerpoint/2010/main" val="4142033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0A3C8-F04B-90C7-480B-DC16A8EF9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72" y="332656"/>
            <a:ext cx="6337084" cy="856798"/>
          </a:xfrm>
        </p:spPr>
        <p:txBody>
          <a:bodyPr>
            <a:normAutofit/>
          </a:bodyPr>
          <a:lstStyle/>
          <a:p>
            <a:r>
              <a:rPr lang="en-US" dirty="0">
                <a:latin typeface="SDCC Sans" pitchFamily="2" charset="0"/>
              </a:rPr>
              <a:t>Outdoor Advertising Context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417D1-6888-D215-EAA1-36389A873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376" y="1510300"/>
            <a:ext cx="8111430" cy="487599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GB" sz="2400" dirty="0">
                <a:latin typeface="SDCC Sans" pitchFamily="2" charset="0"/>
              </a:rPr>
              <a:t>SDCC outdoor advertising policy in place to reflect ongoing technological advancements, need for more effective public communication &amp; emphasis on enhanced service delivery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latin typeface="SDCC Sans" pitchFamily="2" charset="0"/>
              </a:rPr>
              <a:t>Strategy to guide, manage &amp; deliver outdoor advertising, creating new communication network supporting public engagement &amp; promoting our services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latin typeface="SDCC Sans" pitchFamily="2" charset="0"/>
              </a:rPr>
              <a:t>Requirement for balanced network of large &amp; small advertising structures, supported by robust site selection complying with zone-based controls, environmental considerations, &amp; planning policy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latin typeface="SDCC Sans" pitchFamily="2" charset="0"/>
              </a:rPr>
              <a:t>Procurement required for project partner to identify, design, install, operate &amp; maintain outdoor advertising structures on council-owned lands, strictly in line with our agreed policy</a:t>
            </a:r>
            <a:endParaRPr lang="en-US" sz="1000" dirty="0">
              <a:latin typeface="SDCC Sans" pitchFamily="2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3C563BD-426A-44B1-C0A5-006A42A67EF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8" r="29012"/>
          <a:stretch>
            <a:fillRect/>
          </a:stretch>
        </p:blipFill>
        <p:spPr>
          <a:xfrm>
            <a:off x="8670123" y="1510300"/>
            <a:ext cx="3024336" cy="4752948"/>
          </a:xfrm>
        </p:spPr>
      </p:pic>
    </p:spTree>
    <p:extLst>
      <p:ext uri="{BB962C8B-B14F-4D97-AF65-F5344CB8AC3E}">
        <p14:creationId xmlns:p14="http://schemas.microsoft.com/office/powerpoint/2010/main" val="1288403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EF400-3C05-4A3D-8DA6-BD73572CF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C46AC-0D6C-453E-BBC8-EE20F6A4D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806" y="332656"/>
            <a:ext cx="4944575" cy="856798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SDCC Sans" pitchFamily="2" charset="0"/>
              </a:rPr>
              <a:t>Procurement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60458-8194-68D1-99D4-24E6511CF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806" y="1359046"/>
            <a:ext cx="5159483" cy="509155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SDCC Sans" pitchFamily="2" charset="0"/>
              </a:rPr>
              <a:t>Tender published in Aug 2025 for 15-year concessionary contract for outdoor advertising structures on council-owned lands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SDCC Sans" pitchFamily="2" charset="0"/>
              </a:rPr>
              <a:t>Initial submissions evaluated &amp; tenderers engaged in further discussions on proposals during Oct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SDCC Sans" pitchFamily="2" charset="0"/>
              </a:rPr>
              <a:t>Final submissions received &amp; preferred tenderer identified in Nov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latin typeface="SDCC Sans" pitchFamily="2" charset="0"/>
              </a:rPr>
              <a:t>JCDecaux</a:t>
            </a:r>
            <a:r>
              <a:rPr lang="en-GB" sz="2000" dirty="0">
                <a:latin typeface="SDCC Sans" pitchFamily="2" charset="0"/>
              </a:rPr>
              <a:t> appointed &amp; are examining proposed locations to progress planning applications</a:t>
            </a:r>
            <a:endParaRPr lang="en-US" sz="8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1D4B182-0F85-9812-A5DE-1557551D8B3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3" r="28673"/>
          <a:stretch>
            <a:fillRect/>
          </a:stretch>
        </p:blipFill>
        <p:spPr>
          <a:xfrm>
            <a:off x="8904312" y="1340768"/>
            <a:ext cx="2783218" cy="4968552"/>
          </a:xfrm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76EDD8B4-62FA-2CD2-43B1-64A90CB943E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0" r="28800"/>
          <a:stretch>
            <a:fillRect/>
          </a:stretch>
        </p:blipFill>
        <p:spPr>
          <a:xfrm>
            <a:off x="5807968" y="1340768"/>
            <a:ext cx="2783219" cy="4968552"/>
          </a:xfrm>
        </p:spPr>
      </p:pic>
    </p:spTree>
    <p:extLst>
      <p:ext uri="{BB962C8B-B14F-4D97-AF65-F5344CB8AC3E}">
        <p14:creationId xmlns:p14="http://schemas.microsoft.com/office/powerpoint/2010/main" val="1543202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CD099-742B-C133-6C72-1198D4010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8A849-263C-8CF7-DACB-FF3175929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267946"/>
            <a:ext cx="4944575" cy="856798"/>
          </a:xfrm>
        </p:spPr>
        <p:txBody>
          <a:bodyPr/>
          <a:lstStyle/>
          <a:p>
            <a:r>
              <a:rPr lang="en-US" dirty="0">
                <a:latin typeface="SDCC Sans" pitchFamily="2" charset="0"/>
              </a:rPr>
              <a:t>Progressing Delivery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B5A3F-40FB-5FE2-FFE2-E058BCD34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873" y="1340768"/>
            <a:ext cx="8734463" cy="503753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2000" dirty="0">
                <a:latin typeface="SDCC Sans" pitchFamily="2" charset="0"/>
              </a:rPr>
              <a:t>As successful tenderer (concessionaire), JCDecaux will identify proposed locations aligned to zones of advertising control in strategy</a:t>
            </a:r>
          </a:p>
          <a:p>
            <a:pPr>
              <a:lnSpc>
                <a:spcPct val="120000"/>
              </a:lnSpc>
            </a:pPr>
            <a:r>
              <a:rPr lang="en-GB" sz="2000" dirty="0">
                <a:latin typeface="SDCC Sans" pitchFamily="2" charset="0"/>
              </a:rPr>
              <a:t>Part 8 planning process to be undertaken for up to 30 initial sites</a:t>
            </a:r>
          </a:p>
          <a:p>
            <a:pPr>
              <a:lnSpc>
                <a:spcPct val="120000"/>
              </a:lnSpc>
            </a:pPr>
            <a:r>
              <a:rPr lang="en-GB" sz="2000" dirty="0">
                <a:latin typeface="SDCC Sans" pitchFamily="2" charset="0"/>
              </a:rPr>
              <a:t>JCDecaux will undertake all necessary works &amp; services at sites, including planning, design, installation &amp; ongoing maintenance of structures &amp; any related infrastructure</a:t>
            </a:r>
          </a:p>
          <a:p>
            <a:pPr>
              <a:lnSpc>
                <a:spcPct val="120000"/>
              </a:lnSpc>
            </a:pPr>
            <a:r>
              <a:rPr lang="en-GB" sz="2000" dirty="0">
                <a:latin typeface="SDCC Sans" pitchFamily="2" charset="0"/>
              </a:rPr>
              <a:t>For term of contract (maximum of 15 years), concessionaire will be permitted to install &amp; operate advertising structures at approved sites, being granted necessary access rights (but no property rights)</a:t>
            </a:r>
          </a:p>
          <a:p>
            <a:pPr>
              <a:lnSpc>
                <a:spcPct val="120000"/>
              </a:lnSpc>
            </a:pPr>
            <a:r>
              <a:rPr lang="en-GB" sz="2000" dirty="0">
                <a:latin typeface="SDCC Sans" pitchFamily="2" charset="0"/>
              </a:rPr>
              <a:t>Agreed fee to be paid SDCC with all structures also  available to SDCC for certain periods for our communications</a:t>
            </a:r>
          </a:p>
          <a:p>
            <a:pPr>
              <a:lnSpc>
                <a:spcPct val="120000"/>
              </a:lnSpc>
            </a:pPr>
            <a:r>
              <a:rPr lang="en-GB" sz="2000" dirty="0">
                <a:latin typeface="SDCC Sans" pitchFamily="2" charset="0"/>
              </a:rPr>
              <a:t>All sites will remain fully in ownership &amp; control of SDCC</a:t>
            </a:r>
            <a:endParaRPr lang="en-US" sz="20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0EB3FEC-0F01-031B-610B-A8F5AB312C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5" r="32651"/>
          <a:stretch>
            <a:fillRect/>
          </a:stretch>
        </p:blipFill>
        <p:spPr>
          <a:xfrm>
            <a:off x="9336360" y="1340768"/>
            <a:ext cx="2469767" cy="4896544"/>
          </a:xfrm>
        </p:spPr>
      </p:pic>
    </p:spTree>
    <p:extLst>
      <p:ext uri="{BB962C8B-B14F-4D97-AF65-F5344CB8AC3E}">
        <p14:creationId xmlns:p14="http://schemas.microsoft.com/office/powerpoint/2010/main" val="4059036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F28D01B5-A5BC-45A3-8718-13BDC694F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3727" y="576010"/>
            <a:ext cx="11731752" cy="1176055"/>
          </a:xfrm>
        </p:spPr>
        <p:txBody>
          <a:bodyPr/>
          <a:lstStyle/>
          <a:p>
            <a:r>
              <a:rPr lang="en-US" sz="3275" b="0" kern="0" cap="none" dirty="0">
                <a:solidFill>
                  <a:srgbClr val="363A92"/>
                </a:solidFill>
                <a:latin typeface="SDCC Sans" pitchFamily="2" charset="0"/>
                <a:cs typeface="Arial" panose="020B0604020202020204" pitchFamily="34" charset="0"/>
              </a:rPr>
              <a:t>Indicative timeframes for roll-out in 2026</a:t>
            </a:r>
            <a:endParaRPr lang="en-US" dirty="0">
              <a:latin typeface="SDCC Sans" pitchFamily="2" charset="0"/>
            </a:endParaRP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913CE214-29C3-EA9D-3970-5DA5596A91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80355" y="2660943"/>
            <a:ext cx="1161288" cy="1161288"/>
          </a:xfrm>
        </p:spPr>
        <p:txBody>
          <a:bodyPr/>
          <a:lstStyle/>
          <a:p>
            <a:r>
              <a:rPr lang="en-US" dirty="0">
                <a:latin typeface="SDCC Sans" pitchFamily="2" charset="0"/>
              </a:rPr>
              <a:t>Q1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6086B1F-4F6D-4493-AE84-2520E93642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3914" y="4817717"/>
            <a:ext cx="1796396" cy="302186"/>
          </a:xfrm>
        </p:spPr>
        <p:txBody>
          <a:bodyPr/>
          <a:lstStyle/>
          <a:p>
            <a:r>
              <a:rPr lang="en-US" sz="1400" b="0" dirty="0">
                <a:latin typeface="SDCC Sans" pitchFamily="2" charset="0"/>
              </a:rPr>
              <a:t>Site Selection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A44816B-378D-41B5-84D7-39CECE2E45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23914" y="5210963"/>
            <a:ext cx="1813567" cy="11898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SDCC Sans" pitchFamily="2" charset="0"/>
              </a:rPr>
              <a:t>Finalise contract. site selection,  assessments &amp; concept design to take place to agree sites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A8BC552-04A5-36FD-5758-5E17CB0400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79505" y="2660943"/>
            <a:ext cx="1161288" cy="1161288"/>
          </a:xfrm>
        </p:spPr>
        <p:txBody>
          <a:bodyPr/>
          <a:lstStyle/>
          <a:p>
            <a:r>
              <a:rPr lang="en-US" dirty="0">
                <a:latin typeface="SDCC Sans" pitchFamily="2" charset="0"/>
              </a:rPr>
              <a:t>Q2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EFC63F8-23B1-4F22-9868-15EB446170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34076" y="4817717"/>
            <a:ext cx="1796396" cy="302186"/>
          </a:xfrm>
        </p:spPr>
        <p:txBody>
          <a:bodyPr/>
          <a:lstStyle/>
          <a:p>
            <a:r>
              <a:rPr lang="en-US" sz="1350" b="0" dirty="0">
                <a:latin typeface="SDCC Sans" pitchFamily="2" charset="0"/>
              </a:rPr>
              <a:t>Part 8 Process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A64E66E-DA3C-42CD-80D9-89BD3A8A4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4076" y="5210962"/>
            <a:ext cx="1813567" cy="145839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>
                <a:latin typeface="SDCC Sans" pitchFamily="2" charset="0"/>
              </a:rPr>
              <a:t>Progress final site selection locations for planning process, prepare associated documents, present to council &amp; obtain approval</a:t>
            </a:r>
            <a:endParaRPr lang="en-US" dirty="0">
              <a:latin typeface="SDCC Sans" pitchFamily="2" charset="0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F443B80-DE7B-85CB-3769-BFAB8DBE2EC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78655" y="2660943"/>
            <a:ext cx="1161288" cy="1161288"/>
          </a:xfrm>
        </p:spPr>
        <p:txBody>
          <a:bodyPr/>
          <a:lstStyle/>
          <a:p>
            <a:r>
              <a:rPr lang="en-US" dirty="0">
                <a:latin typeface="SDCC Sans" pitchFamily="2" charset="0"/>
              </a:rPr>
              <a:t>Q3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5A6A695-5271-4895-88EF-663A3F593E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44238" y="4817717"/>
            <a:ext cx="1796396" cy="302186"/>
          </a:xfrm>
        </p:spPr>
        <p:txBody>
          <a:bodyPr/>
          <a:lstStyle/>
          <a:p>
            <a:r>
              <a:rPr lang="en-US" sz="1300" b="0" dirty="0">
                <a:latin typeface="SDCC Sans" pitchFamily="2" charset="0"/>
              </a:rPr>
              <a:t>Detailed Design &amp; Installation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3CA8393-83FA-4B7B-BF41-CB601BA164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44238" y="5311546"/>
            <a:ext cx="1813567" cy="118983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SDCC Sans" pitchFamily="2" charset="0"/>
              </a:rPr>
              <a:t>Order placed for  structures, civil works &amp; construction works at approved locations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30153FE-8F5A-E903-AD9D-FAD7244E186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77805" y="2644842"/>
            <a:ext cx="1161288" cy="1161288"/>
          </a:xfrm>
        </p:spPr>
        <p:txBody>
          <a:bodyPr/>
          <a:lstStyle/>
          <a:p>
            <a:r>
              <a:rPr lang="en-US" dirty="0">
                <a:latin typeface="SDCC Sans" pitchFamily="2" charset="0"/>
              </a:rPr>
              <a:t>Q4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CD04606-2C05-4AC9-9F6C-C0E9EDF1BC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54400" y="4817717"/>
            <a:ext cx="1796396" cy="302186"/>
          </a:xfrm>
        </p:spPr>
        <p:txBody>
          <a:bodyPr/>
          <a:lstStyle/>
          <a:p>
            <a:r>
              <a:rPr lang="en-US" sz="1400" b="0" dirty="0">
                <a:latin typeface="SDCC Sans" pitchFamily="2" charset="0"/>
              </a:rPr>
              <a:t>Commission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A3309B0-9F41-47B2-8F25-1098748641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54400" y="5210963"/>
            <a:ext cx="1813567" cy="145839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SDCC Sans" pitchFamily="2" charset="0"/>
              </a:rPr>
              <a:t>Final installations, non-commercial testing of panels &amp; commencement of displays with SDCC &amp; commercial content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818127-3801-8740-DBB3-2F78A6FDF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6560" y="188640"/>
            <a:ext cx="863644" cy="38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22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0D3A0163-5196-F996-4C40-E6B13E8F3A22}"/>
              </a:ext>
            </a:extLst>
          </p:cNvPr>
          <p:cNvSpPr txBox="1">
            <a:spLocks/>
          </p:cNvSpPr>
          <p:nvPr/>
        </p:nvSpPr>
        <p:spPr>
          <a:xfrm>
            <a:off x="6096000" y="2934858"/>
            <a:ext cx="5499108" cy="988284"/>
          </a:xfrm>
          <a:prstGeom prst="rect">
            <a:avLst/>
          </a:prstGeom>
        </p:spPr>
        <p:txBody>
          <a:bodyPr vert="horz" lIns="0" tIns="0" rIns="0" bIns="0" rtlCol="0" anchor="ctr">
            <a:normAutofit lnSpcReduction="10000"/>
          </a:bodyPr>
          <a:lstStyle>
            <a:lvl1pPr eaLnBrk="1" hangingPunct="1"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8000">
                <a:latin typeface="SDCC Display" pitchFamily="2" charset="0"/>
              </a:rPr>
              <a:t>Thank you</a:t>
            </a:r>
            <a:endParaRPr lang="en-GB" sz="8000" dirty="0">
              <a:latin typeface="SDCC 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536994"/>
      </p:ext>
    </p:extLst>
  </p:cSld>
  <p:clrMapOvr>
    <a:masterClrMapping/>
  </p:clrMapOvr>
</p:sld>
</file>

<file path=ppt/theme/theme1.xml><?xml version="1.0" encoding="utf-8"?>
<a:theme xmlns:a="http://schemas.openxmlformats.org/drawingml/2006/main" name="SDCC Master">
  <a:themeElements>
    <a:clrScheme name="Custom 2">
      <a:dk1>
        <a:srgbClr val="000000"/>
      </a:dk1>
      <a:lt1>
        <a:srgbClr val="FFFFFF"/>
      </a:lt1>
      <a:dk2>
        <a:srgbClr val="271B5B"/>
      </a:dk2>
      <a:lt2>
        <a:srgbClr val="BFC2C7"/>
      </a:lt2>
      <a:accent1>
        <a:srgbClr val="363A92"/>
      </a:accent1>
      <a:accent2>
        <a:srgbClr val="F26959"/>
      </a:accent2>
      <a:accent3>
        <a:srgbClr val="79D750"/>
      </a:accent3>
      <a:accent4>
        <a:srgbClr val="9D7EB8"/>
      </a:accent4>
      <a:accent5>
        <a:srgbClr val="7DA6D7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CC_presentation_template Updated.potx" id="{809AE0C1-FB5C-4E8E-BCFD-4BFD462B0860}" vid="{0323FABC-5CF3-46D9-93D9-E0827CAEE192}"/>
    </a:ext>
  </a:extLst>
</a:theme>
</file>

<file path=ppt/theme/theme2.xml><?xml version="1.0" encoding="utf-8"?>
<a:theme xmlns:a="http://schemas.openxmlformats.org/drawingml/2006/main" name="Custom">
  <a:themeElements>
    <a:clrScheme name="Custom 11">
      <a:dk1>
        <a:srgbClr val="000000"/>
      </a:dk1>
      <a:lt1>
        <a:srgbClr val="FFFFFF"/>
      </a:lt1>
      <a:dk2>
        <a:srgbClr val="8439BD"/>
      </a:dk2>
      <a:lt2>
        <a:srgbClr val="EBEBEB"/>
      </a:lt2>
      <a:accent1>
        <a:srgbClr val="0EABB7"/>
      </a:accent1>
      <a:accent2>
        <a:srgbClr val="4868E5"/>
      </a:accent2>
      <a:accent3>
        <a:srgbClr val="20A472"/>
      </a:accent3>
      <a:accent4>
        <a:srgbClr val="B13DC8"/>
      </a:accent4>
      <a:accent5>
        <a:srgbClr val="172DA6"/>
      </a:accent5>
      <a:accent6>
        <a:srgbClr val="00B0F0"/>
      </a:accent6>
      <a:hlink>
        <a:srgbClr val="00B0F0"/>
      </a:hlink>
      <a:folHlink>
        <a:srgbClr val="B13DC8"/>
      </a:folHlink>
    </a:clrScheme>
    <a:fontScheme name="Custom 11">
      <a:majorFont>
        <a:latin typeface="Speak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orful product roadmap timeline_Win32_SL_v3" id="{061EDF52-E0A6-4B09-AC91-99376BDEAEBE}" vid="{EB6D99AA-2953-4511-BF11-744F79C1830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SDCC_presentation_template Updated</Template>
  <TotalTime>4458</TotalTime>
  <Words>377</Words>
  <Application>Microsoft Office PowerPoint</Application>
  <PresentationFormat>Widescreen</PresentationFormat>
  <Paragraphs>35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Avenir Next LT Pro Light</vt:lpstr>
      <vt:lpstr>Calibri</vt:lpstr>
      <vt:lpstr>SDCC Display</vt:lpstr>
      <vt:lpstr>SDCC Display Light</vt:lpstr>
      <vt:lpstr>SDCC Sans</vt:lpstr>
      <vt:lpstr>Speak Pro</vt:lpstr>
      <vt:lpstr>SDCC Master</vt:lpstr>
      <vt:lpstr>Custom</vt:lpstr>
      <vt:lpstr>Outdoor Advertising</vt:lpstr>
      <vt:lpstr>Outdoor Advertising Context </vt:lpstr>
      <vt:lpstr>Procurement </vt:lpstr>
      <vt:lpstr>Progressing Delivery</vt:lpstr>
      <vt:lpstr>Indicative timeframes for roll-out in 2026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Declan Healy</dc:creator>
  <cp:lastModifiedBy>Colm Ward</cp:lastModifiedBy>
  <cp:revision>6</cp:revision>
  <dcterms:created xsi:type="dcterms:W3CDTF">2025-05-27T21:24:40Z</dcterms:created>
  <dcterms:modified xsi:type="dcterms:W3CDTF">2026-02-04T15:38:23Z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2025-05-09T00:00:00Z</vt:filetime>
  </property>
  <property fmtid="{D5CDD505-2E9C-101B-9397-08002B2CF9AE}" pid="3" name="Creator">
    <vt:lpwstr>Adobe Illustrator 29.4 (Macintosh)</vt:lpwstr>
  </property>
  <property fmtid="{D5CDD505-2E9C-101B-9397-08002B2CF9AE}" pid="4" name="LastSaved">
    <vt:filetime>2025-05-09T00:00:00Z</vt:filetime>
  </property>
  <property fmtid="{D5CDD505-2E9C-101B-9397-08002B2CF9AE}" pid="5" name="Producer">
    <vt:lpwstr>Adobe PDF library 17.00</vt:lpwstr>
  </property>
</Properties>
</file>