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04" r:id="rId2"/>
    <p:sldId id="256" r:id="rId3"/>
    <p:sldId id="279" r:id="rId4"/>
    <p:sldId id="274" r:id="rId5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041" autoAdjust="0"/>
  </p:normalViewPr>
  <p:slideViewPr>
    <p:cSldViewPr>
      <p:cViewPr varScale="1">
        <p:scale>
          <a:sx n="100" d="100"/>
          <a:sy n="100" d="100"/>
        </p:scale>
        <p:origin x="948" y="90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562" y="273422"/>
            <a:ext cx="10971684" cy="114463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GB" sz="5321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562" y="1604399"/>
            <a:ext cx="10971684" cy="39768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GB" sz="387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E3476F3-8F62-48A5-9B4A-96B31845AE8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07962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8" r:id="rId22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4" name="Image 7">
            <a:extLst>
              <a:ext uri="{FF2B5EF4-FFF2-40B4-BE49-F238E27FC236}">
                <a16:creationId xmlns:a16="http://schemas.microsoft.com/office/drawing/2014/main" id="{07482F98-2FC7-FD26-C3AB-4C18F6151EA4}"/>
              </a:ext>
            </a:extLst>
          </p:cNvPr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630" y="1174686"/>
            <a:ext cx="2090738" cy="85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3" name="Image 8">
            <a:extLst>
              <a:ext uri="{FF2B5EF4-FFF2-40B4-BE49-F238E27FC236}">
                <a16:creationId xmlns:a16="http://schemas.microsoft.com/office/drawing/2014/main" id="{E20A11ED-55EF-0A59-8097-07AF248B04CC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555" y="2344482"/>
            <a:ext cx="750888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23">
            <a:extLst>
              <a:ext uri="{FF2B5EF4-FFF2-40B4-BE49-F238E27FC236}">
                <a16:creationId xmlns:a16="http://schemas.microsoft.com/office/drawing/2014/main" id="{87CBC0B9-5382-BCF8-1F84-CE69DDACD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0134" y="620688"/>
            <a:ext cx="609173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DCC Sans" pitchFamily="2" charset="0"/>
                <a:cs typeface="SDCC Sans" pitchFamily="2" charset="0"/>
              </a:rPr>
              <a:t>COMHAIRLE CONTAE ÁTHA CLIATH THEAS SOUTH DUBLIN COUNTY COUNCIL</a:t>
            </a:r>
            <a:endParaRPr kumimoji="0" lang="en-IE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E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24">
            <a:extLst>
              <a:ext uri="{FF2B5EF4-FFF2-40B4-BE49-F238E27FC236}">
                <a16:creationId xmlns:a16="http://schemas.microsoft.com/office/drawing/2014/main" id="{15B5AC74-12B7-0ECF-100E-95E242DA0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7386" y="1373907"/>
            <a:ext cx="18473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DCC Sans" pitchFamily="2" charset="0"/>
                <a:cs typeface="SDCC Sans" pitchFamily="2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A289AB-57D9-9ED6-3331-09E1DFE75822}"/>
              </a:ext>
            </a:extLst>
          </p:cNvPr>
          <p:cNvSpPr txBox="1"/>
          <p:nvPr/>
        </p:nvSpPr>
        <p:spPr>
          <a:xfrm>
            <a:off x="2927648" y="3573016"/>
            <a:ext cx="66247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u="sng" dirty="0"/>
              <a:t>MEETING OF </a:t>
            </a:r>
            <a:r>
              <a:rPr lang="en-IE" sz="1800" b="1" u="sng" dirty="0"/>
              <a:t>Lucan/Palmerstown/North Clondalkin Area Committee Meeting</a:t>
            </a:r>
            <a:endParaRPr lang="en-IE" sz="1800" dirty="0"/>
          </a:p>
          <a:p>
            <a:pPr algn="ctr"/>
            <a:endParaRPr lang="en-IE" dirty="0"/>
          </a:p>
          <a:p>
            <a:pPr algn="ctr"/>
            <a:r>
              <a:rPr lang="en-US" sz="1800" b="1" u="sng" dirty="0"/>
              <a:t>Tuesday </a:t>
            </a:r>
            <a:r>
              <a:rPr lang="en-US" b="1" u="sng" dirty="0"/>
              <a:t>16</a:t>
            </a:r>
            <a:r>
              <a:rPr lang="en-US" b="1" u="sng" baseline="30000" dirty="0"/>
              <a:t>th</a:t>
            </a:r>
            <a:r>
              <a:rPr lang="en-US" b="1" u="sng" dirty="0"/>
              <a:t> December </a:t>
            </a:r>
            <a:r>
              <a:rPr lang="en-US" sz="1800" b="1" u="sng" dirty="0"/>
              <a:t>2025</a:t>
            </a:r>
          </a:p>
          <a:p>
            <a:pPr algn="ctr"/>
            <a:endParaRPr lang="en-US" sz="1800" b="1" u="sng" dirty="0"/>
          </a:p>
          <a:p>
            <a:pPr algn="ctr"/>
            <a:r>
              <a:rPr lang="en-US" sz="1800" b="1" u="sng" dirty="0"/>
              <a:t>HEADED ITEM </a:t>
            </a:r>
            <a:endParaRPr lang="en-IE" sz="1800" dirty="0"/>
          </a:p>
          <a:p>
            <a:pPr algn="ctr"/>
            <a:endParaRPr lang="en-US" sz="1800" b="1" u="sng" dirty="0"/>
          </a:p>
          <a:p>
            <a:pPr algn="ctr"/>
            <a:r>
              <a:rPr lang="en-US" sz="1800" b="1" u="sng" dirty="0"/>
              <a:t>Arts Office Report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09426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4609" y="1189414"/>
            <a:ext cx="6700065" cy="4479175"/>
          </a:xfrm>
        </p:spPr>
        <p:txBody>
          <a:bodyPr/>
          <a:lstStyle/>
          <a:p>
            <a:r>
              <a:rPr lang="en-US" dirty="0"/>
              <a:t>SDCC </a:t>
            </a:r>
            <a:br>
              <a:rPr lang="en-US" dirty="0"/>
            </a:br>
            <a:r>
              <a:rPr lang="en-US" dirty="0"/>
              <a:t>Arts Office December ACM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Created by</a:t>
            </a:r>
            <a:br>
              <a:rPr lang="en-US" dirty="0"/>
            </a:br>
            <a:r>
              <a:rPr lang="en-US" dirty="0"/>
              <a:t>Arts Office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Richie O’Sullivan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167862" cy="360000"/>
          </a:xfrm>
        </p:spPr>
        <p:txBody>
          <a:bodyPr/>
          <a:lstStyle/>
          <a:p>
            <a:pPr algn="ctr"/>
            <a:r>
              <a:rPr lang="en-GB" dirty="0" err="1"/>
              <a:t>december</a:t>
            </a:r>
            <a:r>
              <a:rPr lang="en-GB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C0CD9-39DD-1206-A4BD-D30346FFF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8C03E59-2C53-A0A9-E7CB-40D7ECED9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628800"/>
            <a:ext cx="6552728" cy="2597256"/>
          </a:xfrm>
        </p:spPr>
        <p:txBody>
          <a:bodyPr>
            <a:normAutofit fontScale="90000"/>
          </a:bodyPr>
          <a:lstStyle/>
          <a:p>
            <a:r>
              <a:rPr lang="en-GB" sz="3200" dirty="0"/>
              <a:t>NOISE Music</a:t>
            </a:r>
            <a:br>
              <a:rPr lang="en-GB" sz="3200" dirty="0"/>
            </a:br>
            <a:br>
              <a:rPr lang="en-GB" sz="1600" dirty="0"/>
            </a:br>
            <a:r>
              <a:rPr lang="en-GB" sz="1600" dirty="0"/>
              <a:t>Programmes in </a:t>
            </a:r>
            <a:r>
              <a:rPr lang="en-GB" sz="1600" dirty="0" err="1"/>
              <a:t>Balgaddy</a:t>
            </a:r>
            <a:r>
              <a:rPr lang="en-GB" sz="1600" dirty="0"/>
              <a:t> Child and Family Resource Centre and </a:t>
            </a:r>
            <a:r>
              <a:rPr lang="en-GB" sz="1600" dirty="0" err="1"/>
              <a:t>Quarryvale</a:t>
            </a:r>
            <a:r>
              <a:rPr lang="en-GB" sz="1600" dirty="0"/>
              <a:t> CYC finished in the last week of November. </a:t>
            </a:r>
            <a:br>
              <a:rPr lang="en-GB" sz="1600" dirty="0"/>
            </a:br>
            <a:br>
              <a:rPr lang="en-GB" sz="1600" dirty="0"/>
            </a:br>
            <a:r>
              <a:rPr lang="en-GB" sz="1600" dirty="0"/>
              <a:t>Programmes in </a:t>
            </a:r>
            <a:r>
              <a:rPr lang="en-GB" sz="1600" dirty="0" err="1"/>
              <a:t>Griffeen</a:t>
            </a:r>
            <a:r>
              <a:rPr lang="en-GB" sz="1600" dirty="0"/>
              <a:t> Youth Centre and </a:t>
            </a:r>
            <a:r>
              <a:rPr lang="en-GB" sz="1600" dirty="0" err="1"/>
              <a:t>Balgaddy</a:t>
            </a:r>
            <a:r>
              <a:rPr lang="en-GB" sz="1600" dirty="0"/>
              <a:t> Community Centre finished w/e Friday 12</a:t>
            </a:r>
            <a:r>
              <a:rPr lang="en-GB" sz="1600" baseline="30000" dirty="0"/>
              <a:t>th</a:t>
            </a:r>
            <a:r>
              <a:rPr lang="en-GB" sz="1600" dirty="0"/>
              <a:t> December.</a:t>
            </a:r>
            <a:br>
              <a:rPr lang="en-GB" sz="1600" dirty="0"/>
            </a:br>
            <a:br>
              <a:rPr lang="en-GB" sz="1600" dirty="0"/>
            </a:br>
            <a:r>
              <a:rPr lang="en-GB" sz="1600" dirty="0"/>
              <a:t>Music, videos, and photos from workshops in the area are on Instagram - @noisemusicsouthdublin. More content is currently being edited to be shared in the New Year.</a:t>
            </a:r>
            <a:br>
              <a:rPr lang="en-GB" sz="1600" dirty="0"/>
            </a:br>
            <a:br>
              <a:rPr lang="en-GB" sz="1600" dirty="0"/>
            </a:br>
            <a:r>
              <a:rPr lang="en-GB" sz="1600" dirty="0"/>
              <a:t>NOISE Music programmes in these areas will recommence in February/March 2026, with the addition of a programme in Adamstown Community College, supported by Adamstown YCC.</a:t>
            </a:r>
            <a:endParaRPr lang="en-IE" sz="1600" dirty="0"/>
          </a:p>
        </p:txBody>
      </p:sp>
      <p:pic>
        <p:nvPicPr>
          <p:cNvPr id="3" name="Picture 2" descr="NOISE Music Workshop with a group from Divine Mercy in Balgaddy Community Centre">
            <a:extLst>
              <a:ext uri="{FF2B5EF4-FFF2-40B4-BE49-F238E27FC236}">
                <a16:creationId xmlns:a16="http://schemas.microsoft.com/office/drawing/2014/main" id="{38F1E3C7-0226-0A76-6BB3-BD0A3E9A6B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160" y="679004"/>
            <a:ext cx="4124994" cy="549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25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869104"/>
            <a:ext cx="5499108" cy="1119794"/>
          </a:xfrm>
        </p:spPr>
        <p:txBody>
          <a:bodyPr/>
          <a:lstStyle/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535</TotalTime>
  <Words>159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SDCC Master</vt:lpstr>
      <vt:lpstr>PowerPoint Presentation</vt:lpstr>
      <vt:lpstr>SDCC  Arts Office December ACM Report</vt:lpstr>
      <vt:lpstr>NOISE Music  Programmes in Balgaddy Child and Family Resource Centre and Quarryvale CYC finished in the last week of November.   Programmes in Griffeen Youth Centre and Balgaddy Community Centre finished w/e Friday 12th December.  Music, videos, and photos from workshops in the area are on Instagram - @noisemusicsouthdublin. More content is currently being edited to be shared in the New Year.  NOISE Music programmes in these areas will recommence in February/March 2026, with the addition of a programme in Adamstown Community College, supported by Adamstown YCC.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Richie O’Sullivan</cp:lastModifiedBy>
  <cp:revision>54</cp:revision>
  <dcterms:created xsi:type="dcterms:W3CDTF">2025-05-27T21:24:40Z</dcterms:created>
  <dcterms:modified xsi:type="dcterms:W3CDTF">2025-12-09T11:05:22Z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