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82" r:id="rId3"/>
    <p:sldId id="279" r:id="rId4"/>
    <p:sldId id="287" r:id="rId5"/>
    <p:sldId id="283" r:id="rId6"/>
    <p:sldId id="289" r:id="rId7"/>
    <p:sldId id="288" r:id="rId8"/>
    <p:sldId id="281" r:id="rId9"/>
    <p:sldId id="286" r:id="rId10"/>
    <p:sldId id="259" r:id="rId11"/>
    <p:sldId id="276" r:id="rId12"/>
    <p:sldId id="284" r:id="rId13"/>
    <p:sldId id="285" r:id="rId14"/>
    <p:sldId id="272" r:id="rId15"/>
    <p:sldId id="274" r:id="rId16"/>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D6F7"/>
    <a:srgbClr val="271B5B"/>
    <a:srgbClr val="52534D"/>
    <a:srgbClr val="C7E634"/>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EB24CF-FF1A-4315-8380-CFDEC8794D2E}" v="17" dt="2025-12-04T16:04:33.38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041" autoAdjust="0"/>
  </p:normalViewPr>
  <p:slideViewPr>
    <p:cSldViewPr>
      <p:cViewPr>
        <p:scale>
          <a:sx n="75" d="100"/>
          <a:sy n="75" d="100"/>
        </p:scale>
        <p:origin x="1950" y="636"/>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el Clancy" userId="c65c7add-c5ac-4789-a722-ed76ef6e9f60" providerId="ADAL" clId="{1357CE30-8B1E-4279-9D40-5B2F4C0D1F1D}"/>
    <pc:docChg chg="undo custSel addSld delSld modSld sldOrd">
      <pc:chgData name="Edel Clancy" userId="c65c7add-c5ac-4789-a722-ed76ef6e9f60" providerId="ADAL" clId="{1357CE30-8B1E-4279-9D40-5B2F4C0D1F1D}" dt="2025-12-04T16:23:21.186" v="782" actId="20577"/>
      <pc:docMkLst>
        <pc:docMk/>
      </pc:docMkLst>
      <pc:sldChg chg="modSp mod">
        <pc:chgData name="Edel Clancy" userId="c65c7add-c5ac-4789-a722-ed76ef6e9f60" providerId="ADAL" clId="{1357CE30-8B1E-4279-9D40-5B2F4C0D1F1D}" dt="2025-12-04T16:07:45.999" v="592" actId="2711"/>
        <pc:sldMkLst>
          <pc:docMk/>
          <pc:sldMk cId="193055187" sldId="256"/>
        </pc:sldMkLst>
        <pc:spChg chg="mod">
          <ac:chgData name="Edel Clancy" userId="c65c7add-c5ac-4789-a722-ed76ef6e9f60" providerId="ADAL" clId="{1357CE30-8B1E-4279-9D40-5B2F4C0D1F1D}" dt="2025-12-04T16:07:45.999" v="592" actId="2711"/>
          <ac:spMkLst>
            <pc:docMk/>
            <pc:sldMk cId="193055187" sldId="256"/>
            <ac:spMk id="2" creationId="{0FB241BB-59EA-A1A3-46CF-4A5994096217}"/>
          </ac:spMkLst>
        </pc:spChg>
        <pc:spChg chg="mod">
          <ac:chgData name="Edel Clancy" userId="c65c7add-c5ac-4789-a722-ed76ef6e9f60" providerId="ADAL" clId="{1357CE30-8B1E-4279-9D40-5B2F4C0D1F1D}" dt="2025-12-04T15:18:26.957" v="122" actId="20577"/>
          <ac:spMkLst>
            <pc:docMk/>
            <pc:sldMk cId="193055187" sldId="256"/>
            <ac:spMk id="6" creationId="{241CC73E-20C9-2029-3F14-55629BD99A8A}"/>
          </ac:spMkLst>
        </pc:spChg>
      </pc:sldChg>
      <pc:sldChg chg="addSp delSp modSp mod">
        <pc:chgData name="Edel Clancy" userId="c65c7add-c5ac-4789-a722-ed76ef6e9f60" providerId="ADAL" clId="{1357CE30-8B1E-4279-9D40-5B2F4C0D1F1D}" dt="2025-12-04T15:32:46.007" v="317" actId="478"/>
        <pc:sldMkLst>
          <pc:docMk/>
          <pc:sldMk cId="2406541426" sldId="259"/>
        </pc:sldMkLst>
        <pc:spChg chg="mod">
          <ac:chgData name="Edel Clancy" userId="c65c7add-c5ac-4789-a722-ed76ef6e9f60" providerId="ADAL" clId="{1357CE30-8B1E-4279-9D40-5B2F4C0D1F1D}" dt="2025-12-04T15:32:05.751" v="310" actId="20577"/>
          <ac:spMkLst>
            <pc:docMk/>
            <pc:sldMk cId="2406541426" sldId="259"/>
            <ac:spMk id="2" creationId="{1027AE29-38B6-8E2F-D4A5-E04E8E09D5C1}"/>
          </ac:spMkLst>
        </pc:spChg>
        <pc:spChg chg="del">
          <ac:chgData name="Edel Clancy" userId="c65c7add-c5ac-4789-a722-ed76ef6e9f60" providerId="ADAL" clId="{1357CE30-8B1E-4279-9D40-5B2F4C0D1F1D}" dt="2025-12-04T15:32:13.150" v="311" actId="478"/>
          <ac:spMkLst>
            <pc:docMk/>
            <pc:sldMk cId="2406541426" sldId="259"/>
            <ac:spMk id="4" creationId="{216DE5FE-E1DB-D727-FBF1-AB93330629C1}"/>
          </ac:spMkLst>
        </pc:spChg>
        <pc:spChg chg="add del mod">
          <ac:chgData name="Edel Clancy" userId="c65c7add-c5ac-4789-a722-ed76ef6e9f60" providerId="ADAL" clId="{1357CE30-8B1E-4279-9D40-5B2F4C0D1F1D}" dt="2025-12-04T15:32:46.007" v="317" actId="478"/>
          <ac:spMkLst>
            <pc:docMk/>
            <pc:sldMk cId="2406541426" sldId="259"/>
            <ac:spMk id="5" creationId="{1D08FE1C-5C2C-142A-17CB-BAF2BEBB6C55}"/>
          </ac:spMkLst>
        </pc:spChg>
      </pc:sldChg>
      <pc:sldChg chg="del">
        <pc:chgData name="Edel Clancy" userId="c65c7add-c5ac-4789-a722-ed76ef6e9f60" providerId="ADAL" clId="{1357CE30-8B1E-4279-9D40-5B2F4C0D1F1D}" dt="2025-12-04T15:31:47.289" v="303" actId="2696"/>
        <pc:sldMkLst>
          <pc:docMk/>
          <pc:sldMk cId="1991697222" sldId="269"/>
        </pc:sldMkLst>
      </pc:sldChg>
      <pc:sldChg chg="modSp mod">
        <pc:chgData name="Edel Clancy" userId="c65c7add-c5ac-4789-a722-ed76ef6e9f60" providerId="ADAL" clId="{1357CE30-8B1E-4279-9D40-5B2F4C0D1F1D}" dt="2025-12-04T16:17:39.053" v="764" actId="1076"/>
        <pc:sldMkLst>
          <pc:docMk/>
          <pc:sldMk cId="2385283157" sldId="272"/>
        </pc:sldMkLst>
        <pc:spChg chg="mod">
          <ac:chgData name="Edel Clancy" userId="c65c7add-c5ac-4789-a722-ed76ef6e9f60" providerId="ADAL" clId="{1357CE30-8B1E-4279-9D40-5B2F4C0D1F1D}" dt="2025-12-04T16:17:39.053" v="764" actId="1076"/>
          <ac:spMkLst>
            <pc:docMk/>
            <pc:sldMk cId="2385283157" sldId="272"/>
            <ac:spMk id="3" creationId="{96D1F2A8-45C6-BB42-B0F4-E4B3A81184D9}"/>
          </ac:spMkLst>
        </pc:spChg>
      </pc:sldChg>
      <pc:sldChg chg="addSp delSp modSp mod">
        <pc:chgData name="Edel Clancy" userId="c65c7add-c5ac-4789-a722-ed76ef6e9f60" providerId="ADAL" clId="{1357CE30-8B1E-4279-9D40-5B2F4C0D1F1D}" dt="2025-12-04T15:51:09.938" v="414" actId="14100"/>
        <pc:sldMkLst>
          <pc:docMk/>
          <pc:sldMk cId="35022190" sldId="276"/>
        </pc:sldMkLst>
        <pc:spChg chg="add del mod">
          <ac:chgData name="Edel Clancy" userId="c65c7add-c5ac-4789-a722-ed76ef6e9f60" providerId="ADAL" clId="{1357CE30-8B1E-4279-9D40-5B2F4C0D1F1D}" dt="2025-12-04T15:30:39.309" v="290" actId="478"/>
          <ac:spMkLst>
            <pc:docMk/>
            <pc:sldMk cId="35022190" sldId="276"/>
            <ac:spMk id="3" creationId="{0D1CA1C9-CE11-8405-02F5-C6D02BE8B560}"/>
          </ac:spMkLst>
        </pc:spChg>
        <pc:spChg chg="del mod">
          <ac:chgData name="Edel Clancy" userId="c65c7add-c5ac-4789-a722-ed76ef6e9f60" providerId="ADAL" clId="{1357CE30-8B1E-4279-9D40-5B2F4C0D1F1D}" dt="2025-12-04T15:30:32.405" v="289" actId="478"/>
          <ac:spMkLst>
            <pc:docMk/>
            <pc:sldMk cId="35022190" sldId="276"/>
            <ac:spMk id="14" creationId="{067068E8-0B26-9489-EE29-4629BA3C8811}"/>
          </ac:spMkLst>
        </pc:spChg>
        <pc:picChg chg="add del mod">
          <ac:chgData name="Edel Clancy" userId="c65c7add-c5ac-4789-a722-ed76ef6e9f60" providerId="ADAL" clId="{1357CE30-8B1E-4279-9D40-5B2F4C0D1F1D}" dt="2025-12-04T15:49:37.031" v="376" actId="478"/>
          <ac:picMkLst>
            <pc:docMk/>
            <pc:sldMk cId="35022190" sldId="276"/>
            <ac:picMk id="4" creationId="{F9B3A0D8-64C5-C2F6-6AD3-A99B5732F38A}"/>
          </ac:picMkLst>
        </pc:picChg>
        <pc:picChg chg="add mod">
          <ac:chgData name="Edel Clancy" userId="c65c7add-c5ac-4789-a722-ed76ef6e9f60" providerId="ADAL" clId="{1357CE30-8B1E-4279-9D40-5B2F4C0D1F1D}" dt="2025-12-04T15:51:09.938" v="414" actId="14100"/>
          <ac:picMkLst>
            <pc:docMk/>
            <pc:sldMk cId="35022190" sldId="276"/>
            <ac:picMk id="5" creationId="{3F722396-30F7-93DF-F872-BBF6C017821B}"/>
          </ac:picMkLst>
        </pc:picChg>
        <pc:picChg chg="del">
          <ac:chgData name="Edel Clancy" userId="c65c7add-c5ac-4789-a722-ed76ef6e9f60" providerId="ADAL" clId="{1357CE30-8B1E-4279-9D40-5B2F4C0D1F1D}" dt="2025-12-04T15:30:15.837" v="287" actId="478"/>
          <ac:picMkLst>
            <pc:docMk/>
            <pc:sldMk cId="35022190" sldId="276"/>
            <ac:picMk id="12" creationId="{1FF64B70-CFEB-34C0-B809-4E71891FF129}"/>
          </ac:picMkLst>
        </pc:picChg>
      </pc:sldChg>
      <pc:sldChg chg="del">
        <pc:chgData name="Edel Clancy" userId="c65c7add-c5ac-4789-a722-ed76ef6e9f60" providerId="ADAL" clId="{1357CE30-8B1E-4279-9D40-5B2F4C0D1F1D}" dt="2025-12-04T15:29:33.949" v="274" actId="2696"/>
        <pc:sldMkLst>
          <pc:docMk/>
          <pc:sldMk cId="3449597212" sldId="278"/>
        </pc:sldMkLst>
      </pc:sldChg>
      <pc:sldChg chg="modSp mod">
        <pc:chgData name="Edel Clancy" userId="c65c7add-c5ac-4789-a722-ed76ef6e9f60" providerId="ADAL" clId="{1357CE30-8B1E-4279-9D40-5B2F4C0D1F1D}" dt="2025-12-04T16:23:21.186" v="782" actId="20577"/>
        <pc:sldMkLst>
          <pc:docMk/>
          <pc:sldMk cId="3602248309" sldId="279"/>
        </pc:sldMkLst>
        <pc:spChg chg="mod">
          <ac:chgData name="Edel Clancy" userId="c65c7add-c5ac-4789-a722-ed76ef6e9f60" providerId="ADAL" clId="{1357CE30-8B1E-4279-9D40-5B2F4C0D1F1D}" dt="2025-12-04T16:23:21.186" v="782" actId="20577"/>
          <ac:spMkLst>
            <pc:docMk/>
            <pc:sldMk cId="3602248309" sldId="279"/>
            <ac:spMk id="3" creationId="{BE6C07BF-0288-D3A9-4192-446CBD4ABA3C}"/>
          </ac:spMkLst>
        </pc:spChg>
      </pc:sldChg>
      <pc:sldChg chg="del">
        <pc:chgData name="Edel Clancy" userId="c65c7add-c5ac-4789-a722-ed76ef6e9f60" providerId="ADAL" clId="{1357CE30-8B1E-4279-9D40-5B2F4C0D1F1D}" dt="2025-12-04T15:30:02.373" v="286" actId="2696"/>
        <pc:sldMkLst>
          <pc:docMk/>
          <pc:sldMk cId="1545411983" sldId="280"/>
        </pc:sldMkLst>
      </pc:sldChg>
      <pc:sldChg chg="modSp mod ord">
        <pc:chgData name="Edel Clancy" userId="c65c7add-c5ac-4789-a722-ed76ef6e9f60" providerId="ADAL" clId="{1357CE30-8B1E-4279-9D40-5B2F4C0D1F1D}" dt="2025-12-04T16:15:24.106" v="621" actId="27636"/>
        <pc:sldMkLst>
          <pc:docMk/>
          <pc:sldMk cId="478846890" sldId="281"/>
        </pc:sldMkLst>
        <pc:spChg chg="mod">
          <ac:chgData name="Edel Clancy" userId="c65c7add-c5ac-4789-a722-ed76ef6e9f60" providerId="ADAL" clId="{1357CE30-8B1E-4279-9D40-5B2F4C0D1F1D}" dt="2025-12-04T16:15:24.106" v="621" actId="27636"/>
          <ac:spMkLst>
            <pc:docMk/>
            <pc:sldMk cId="478846890" sldId="281"/>
            <ac:spMk id="2" creationId="{3B6BAD91-AB50-C8A0-7D52-39E37E1045E3}"/>
          </ac:spMkLst>
        </pc:spChg>
      </pc:sldChg>
      <pc:sldChg chg="addSp delSp modSp mod">
        <pc:chgData name="Edel Clancy" userId="c65c7add-c5ac-4789-a722-ed76ef6e9f60" providerId="ADAL" clId="{1357CE30-8B1E-4279-9D40-5B2F4C0D1F1D}" dt="2025-12-04T15:32:29.762" v="315" actId="478"/>
        <pc:sldMkLst>
          <pc:docMk/>
          <pc:sldMk cId="4159013553" sldId="282"/>
        </pc:sldMkLst>
        <pc:spChg chg="del">
          <ac:chgData name="Edel Clancy" userId="c65c7add-c5ac-4789-a722-ed76ef6e9f60" providerId="ADAL" clId="{1357CE30-8B1E-4279-9D40-5B2F4C0D1F1D}" dt="2025-12-04T15:32:26.311" v="314" actId="478"/>
          <ac:spMkLst>
            <pc:docMk/>
            <pc:sldMk cId="4159013553" sldId="282"/>
            <ac:spMk id="4" creationId="{216DE5FE-E1DB-D727-FBF1-AB93330629C1}"/>
          </ac:spMkLst>
        </pc:spChg>
        <pc:spChg chg="add del mod">
          <ac:chgData name="Edel Clancy" userId="c65c7add-c5ac-4789-a722-ed76ef6e9f60" providerId="ADAL" clId="{1357CE30-8B1E-4279-9D40-5B2F4C0D1F1D}" dt="2025-12-04T15:32:29.762" v="315" actId="478"/>
          <ac:spMkLst>
            <pc:docMk/>
            <pc:sldMk cId="4159013553" sldId="282"/>
            <ac:spMk id="5" creationId="{BD3165AE-AB06-75A9-E178-46012507188D}"/>
          </ac:spMkLst>
        </pc:spChg>
      </pc:sldChg>
      <pc:sldChg chg="addSp delSp modSp mod">
        <pc:chgData name="Edel Clancy" userId="c65c7add-c5ac-4789-a722-ed76ef6e9f60" providerId="ADAL" clId="{1357CE30-8B1E-4279-9D40-5B2F4C0D1F1D}" dt="2025-12-04T15:55:19.165" v="424" actId="20577"/>
        <pc:sldMkLst>
          <pc:docMk/>
          <pc:sldMk cId="1663446011" sldId="283"/>
        </pc:sldMkLst>
        <pc:spChg chg="mod">
          <ac:chgData name="Edel Clancy" userId="c65c7add-c5ac-4789-a722-ed76ef6e9f60" providerId="ADAL" clId="{1357CE30-8B1E-4279-9D40-5B2F4C0D1F1D}" dt="2025-12-04T15:55:19.165" v="424" actId="20577"/>
          <ac:spMkLst>
            <pc:docMk/>
            <pc:sldMk cId="1663446011" sldId="283"/>
            <ac:spMk id="2" creationId="{46FD1577-B9AC-41DC-7F5F-C607F112899D}"/>
          </ac:spMkLst>
        </pc:spChg>
        <pc:spChg chg="del mod">
          <ac:chgData name="Edel Clancy" userId="c65c7add-c5ac-4789-a722-ed76ef6e9f60" providerId="ADAL" clId="{1357CE30-8B1E-4279-9D40-5B2F4C0D1F1D}" dt="2025-12-04T15:32:19.016" v="313" actId="478"/>
          <ac:spMkLst>
            <pc:docMk/>
            <pc:sldMk cId="1663446011" sldId="283"/>
            <ac:spMk id="4" creationId="{8CD01729-A2FE-52D1-807A-625A70BC7448}"/>
          </ac:spMkLst>
        </pc:spChg>
        <pc:spChg chg="add del mod">
          <ac:chgData name="Edel Clancy" userId="c65c7add-c5ac-4789-a722-ed76ef6e9f60" providerId="ADAL" clId="{1357CE30-8B1E-4279-9D40-5B2F4C0D1F1D}" dt="2025-12-04T15:32:39.546" v="316" actId="478"/>
          <ac:spMkLst>
            <pc:docMk/>
            <pc:sldMk cId="1663446011" sldId="283"/>
            <ac:spMk id="5" creationId="{839A8572-8621-E8E7-129F-28A77ED007AE}"/>
          </ac:spMkLst>
        </pc:spChg>
      </pc:sldChg>
      <pc:sldChg chg="addSp delSp modSp mod">
        <pc:chgData name="Edel Clancy" userId="c65c7add-c5ac-4789-a722-ed76ef6e9f60" providerId="ADAL" clId="{1357CE30-8B1E-4279-9D40-5B2F4C0D1F1D}" dt="2025-12-04T15:50:51.239" v="412" actId="20577"/>
        <pc:sldMkLst>
          <pc:docMk/>
          <pc:sldMk cId="1489001569" sldId="284"/>
        </pc:sldMkLst>
        <pc:spChg chg="del mod">
          <ac:chgData name="Edel Clancy" userId="c65c7add-c5ac-4789-a722-ed76ef6e9f60" providerId="ADAL" clId="{1357CE30-8B1E-4279-9D40-5B2F4C0D1F1D}" dt="2025-12-04T15:30:58.087" v="296" actId="478"/>
          <ac:spMkLst>
            <pc:docMk/>
            <pc:sldMk cId="1489001569" sldId="284"/>
            <ac:spMk id="2" creationId="{1EE5FD70-87C0-110A-4704-EB37CC364D3C}"/>
          </ac:spMkLst>
        </pc:spChg>
        <pc:spChg chg="add del mod">
          <ac:chgData name="Edel Clancy" userId="c65c7add-c5ac-4789-a722-ed76ef6e9f60" providerId="ADAL" clId="{1357CE30-8B1E-4279-9D40-5B2F4C0D1F1D}" dt="2025-12-04T15:30:59.864" v="297" actId="478"/>
          <ac:spMkLst>
            <pc:docMk/>
            <pc:sldMk cId="1489001569" sldId="284"/>
            <ac:spMk id="4" creationId="{EC847807-7A8A-B27F-8252-B31287A2BF7B}"/>
          </ac:spMkLst>
        </pc:spChg>
        <pc:spChg chg="add mod">
          <ac:chgData name="Edel Clancy" userId="c65c7add-c5ac-4789-a722-ed76ef6e9f60" providerId="ADAL" clId="{1357CE30-8B1E-4279-9D40-5B2F4C0D1F1D}" dt="2025-12-04T15:50:51.239" v="412" actId="20577"/>
          <ac:spMkLst>
            <pc:docMk/>
            <pc:sldMk cId="1489001569" sldId="284"/>
            <ac:spMk id="6" creationId="{96EEAD61-2CC9-A99F-3B34-9135D37379D2}"/>
          </ac:spMkLst>
        </pc:spChg>
        <pc:picChg chg="add mod">
          <ac:chgData name="Edel Clancy" userId="c65c7add-c5ac-4789-a722-ed76ef6e9f60" providerId="ADAL" clId="{1357CE30-8B1E-4279-9D40-5B2F4C0D1F1D}" dt="2025-12-04T15:50:21.870" v="384" actId="14100"/>
          <ac:picMkLst>
            <pc:docMk/>
            <pc:sldMk cId="1489001569" sldId="284"/>
            <ac:picMk id="5" creationId="{48A323D6-4E3D-1C4C-ED68-8F8AA73BDACF}"/>
          </ac:picMkLst>
        </pc:picChg>
        <pc:picChg chg="del">
          <ac:chgData name="Edel Clancy" userId="c65c7add-c5ac-4789-a722-ed76ef6e9f60" providerId="ADAL" clId="{1357CE30-8B1E-4279-9D40-5B2F4C0D1F1D}" dt="2025-12-04T15:30:55.642" v="294" actId="478"/>
          <ac:picMkLst>
            <pc:docMk/>
            <pc:sldMk cId="1489001569" sldId="284"/>
            <ac:picMk id="13" creationId="{ADDA2BF0-2D89-2D63-E41B-919EE11C492D}"/>
          </ac:picMkLst>
        </pc:picChg>
      </pc:sldChg>
      <pc:sldChg chg="addSp delSp modSp mod">
        <pc:chgData name="Edel Clancy" userId="c65c7add-c5ac-4789-a722-ed76ef6e9f60" providerId="ADAL" clId="{1357CE30-8B1E-4279-9D40-5B2F4C0D1F1D}" dt="2025-12-04T15:32:52.433" v="319" actId="478"/>
        <pc:sldMkLst>
          <pc:docMk/>
          <pc:sldMk cId="3481119627" sldId="285"/>
        </pc:sldMkLst>
        <pc:spChg chg="mod">
          <ac:chgData name="Edel Clancy" userId="c65c7add-c5ac-4789-a722-ed76ef6e9f60" providerId="ADAL" clId="{1357CE30-8B1E-4279-9D40-5B2F4C0D1F1D}" dt="2025-12-04T15:29:56.171" v="285" actId="20577"/>
          <ac:spMkLst>
            <pc:docMk/>
            <pc:sldMk cId="3481119627" sldId="285"/>
            <ac:spMk id="2" creationId="{8CFAB07C-3969-D02A-FC67-08547DCC3682}"/>
          </ac:spMkLst>
        </pc:spChg>
        <pc:spChg chg="del">
          <ac:chgData name="Edel Clancy" userId="c65c7add-c5ac-4789-a722-ed76ef6e9f60" providerId="ADAL" clId="{1357CE30-8B1E-4279-9D40-5B2F4C0D1F1D}" dt="2025-12-04T15:32:49.988" v="318" actId="478"/>
          <ac:spMkLst>
            <pc:docMk/>
            <pc:sldMk cId="3481119627" sldId="285"/>
            <ac:spMk id="4" creationId="{308F83E9-669F-6FFB-C6B6-A12A5C494A1D}"/>
          </ac:spMkLst>
        </pc:spChg>
        <pc:spChg chg="add del mod">
          <ac:chgData name="Edel Clancy" userId="c65c7add-c5ac-4789-a722-ed76ef6e9f60" providerId="ADAL" clId="{1357CE30-8B1E-4279-9D40-5B2F4C0D1F1D}" dt="2025-12-04T15:32:52.433" v="319" actId="478"/>
          <ac:spMkLst>
            <pc:docMk/>
            <pc:sldMk cId="3481119627" sldId="285"/>
            <ac:spMk id="5" creationId="{295420FD-527D-9433-BCA0-699DACF55714}"/>
          </ac:spMkLst>
        </pc:spChg>
      </pc:sldChg>
      <pc:sldChg chg="addSp modSp mod">
        <pc:chgData name="Edel Clancy" userId="c65c7add-c5ac-4789-a722-ed76ef6e9f60" providerId="ADAL" clId="{1357CE30-8B1E-4279-9D40-5B2F4C0D1F1D}" dt="2025-12-04T16:16:03.494" v="626" actId="20577"/>
        <pc:sldMkLst>
          <pc:docMk/>
          <pc:sldMk cId="54934468" sldId="286"/>
        </pc:sldMkLst>
        <pc:spChg chg="mod">
          <ac:chgData name="Edel Clancy" userId="c65c7add-c5ac-4789-a722-ed76ef6e9f60" providerId="ADAL" clId="{1357CE30-8B1E-4279-9D40-5B2F4C0D1F1D}" dt="2025-12-04T16:16:03.494" v="626" actId="20577"/>
          <ac:spMkLst>
            <pc:docMk/>
            <pc:sldMk cId="54934468" sldId="286"/>
            <ac:spMk id="3" creationId="{0A5C3799-F06C-7FC1-FEBA-A80619EB040B}"/>
          </ac:spMkLst>
        </pc:spChg>
        <pc:picChg chg="add mod">
          <ac:chgData name="Edel Clancy" userId="c65c7add-c5ac-4789-a722-ed76ef6e9f60" providerId="ADAL" clId="{1357CE30-8B1E-4279-9D40-5B2F4C0D1F1D}" dt="2025-12-04T15:28:46.624" v="273" actId="1076"/>
          <ac:picMkLst>
            <pc:docMk/>
            <pc:sldMk cId="54934468" sldId="286"/>
            <ac:picMk id="4" creationId="{4CFC8087-9302-0ABC-F53A-8CDB503357FB}"/>
          </ac:picMkLst>
        </pc:picChg>
      </pc:sldChg>
      <pc:sldChg chg="modSp add mod">
        <pc:chgData name="Edel Clancy" userId="c65c7add-c5ac-4789-a722-ed76ef6e9f60" providerId="ADAL" clId="{1357CE30-8B1E-4279-9D40-5B2F4C0D1F1D}" dt="2025-12-04T16:21:55.402" v="781" actId="20577"/>
        <pc:sldMkLst>
          <pc:docMk/>
          <pc:sldMk cId="3690868309" sldId="287"/>
        </pc:sldMkLst>
        <pc:spChg chg="mod">
          <ac:chgData name="Edel Clancy" userId="c65c7add-c5ac-4789-a722-ed76ef6e9f60" providerId="ADAL" clId="{1357CE30-8B1E-4279-9D40-5B2F4C0D1F1D}" dt="2025-12-04T16:21:55.402" v="781" actId="20577"/>
          <ac:spMkLst>
            <pc:docMk/>
            <pc:sldMk cId="3690868309" sldId="287"/>
            <ac:spMk id="3" creationId="{A9E343AF-056F-E406-010E-7AC2A240CAE3}"/>
          </ac:spMkLst>
        </pc:spChg>
      </pc:sldChg>
      <pc:sldChg chg="addSp delSp add del mod">
        <pc:chgData name="Edel Clancy" userId="c65c7add-c5ac-4789-a722-ed76ef6e9f60" providerId="ADAL" clId="{1357CE30-8B1E-4279-9D40-5B2F4C0D1F1D}" dt="2025-12-04T15:50:10.684" v="383" actId="2696"/>
        <pc:sldMkLst>
          <pc:docMk/>
          <pc:sldMk cId="2574496812" sldId="288"/>
        </pc:sldMkLst>
        <pc:spChg chg="add">
          <ac:chgData name="Edel Clancy" userId="c65c7add-c5ac-4789-a722-ed76ef6e9f60" providerId="ADAL" clId="{1357CE30-8B1E-4279-9D40-5B2F4C0D1F1D}" dt="2025-12-04T15:41:59.377" v="372" actId="22"/>
          <ac:spMkLst>
            <pc:docMk/>
            <pc:sldMk cId="2574496812" sldId="288"/>
            <ac:spMk id="3" creationId="{08B8B312-E9BF-E0A4-4ABA-29509EC917AE}"/>
          </ac:spMkLst>
        </pc:spChg>
        <pc:picChg chg="del">
          <ac:chgData name="Edel Clancy" userId="c65c7add-c5ac-4789-a722-ed76ef6e9f60" providerId="ADAL" clId="{1357CE30-8B1E-4279-9D40-5B2F4C0D1F1D}" dt="2025-12-04T15:41:51.221" v="371" actId="478"/>
          <ac:picMkLst>
            <pc:docMk/>
            <pc:sldMk cId="2574496812" sldId="288"/>
            <ac:picMk id="4" creationId="{AD8092D9-403F-B250-4247-7EFA3E395076}"/>
          </ac:picMkLst>
        </pc:picChg>
      </pc:sldChg>
      <pc:sldChg chg="add">
        <pc:chgData name="Edel Clancy" userId="c65c7add-c5ac-4789-a722-ed76ef6e9f60" providerId="ADAL" clId="{1357CE30-8B1E-4279-9D40-5B2F4C0D1F1D}" dt="2025-12-04T15:55:00.034" v="415" actId="2890"/>
        <pc:sldMkLst>
          <pc:docMk/>
          <pc:sldMk cId="4155124863" sldId="288"/>
        </pc:sldMkLst>
      </pc:sldChg>
      <pc:sldChg chg="modSp add mod ord">
        <pc:chgData name="Edel Clancy" userId="c65c7add-c5ac-4789-a722-ed76ef6e9f60" providerId="ADAL" clId="{1357CE30-8B1E-4279-9D40-5B2F4C0D1F1D}" dt="2025-12-04T16:07:13.024" v="586" actId="2711"/>
        <pc:sldMkLst>
          <pc:docMk/>
          <pc:sldMk cId="2809471424" sldId="289"/>
        </pc:sldMkLst>
        <pc:spChg chg="mod">
          <ac:chgData name="Edel Clancy" userId="c65c7add-c5ac-4789-a722-ed76ef6e9f60" providerId="ADAL" clId="{1357CE30-8B1E-4279-9D40-5B2F4C0D1F1D}" dt="2025-12-04T16:07:13.024" v="586" actId="2711"/>
          <ac:spMkLst>
            <pc:docMk/>
            <pc:sldMk cId="2809471424" sldId="289"/>
            <ac:spMk id="3" creationId="{B41B3BD8-42B0-70E6-8C8A-3B387350235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12/4/2025</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374F5B9-8B24-7A4E-B5A9-4C8F6F8C6B31}" type="slidenum">
              <a:rPr lang="en-US" smtClean="0"/>
              <a:t>3</a:t>
            </a:fld>
            <a:endParaRPr lang="en-US"/>
          </a:p>
        </p:txBody>
      </p:sp>
    </p:spTree>
    <p:extLst>
      <p:ext uri="{BB962C8B-B14F-4D97-AF65-F5344CB8AC3E}">
        <p14:creationId xmlns:p14="http://schemas.microsoft.com/office/powerpoint/2010/main" val="165692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13012-8136-A3C7-C5EA-BB1C9AC78A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5A5332-1E3B-A56E-3E83-1EBA87B5B1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30948B-EE6D-0559-1741-06316A5C9540}"/>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950CA1A7-8362-E232-E0FA-EAAC3FE52D9A}"/>
              </a:ext>
            </a:extLst>
          </p:cNvPr>
          <p:cNvSpPr>
            <a:spLocks noGrp="1"/>
          </p:cNvSpPr>
          <p:nvPr>
            <p:ph type="sldNum" sz="quarter" idx="5"/>
          </p:nvPr>
        </p:nvSpPr>
        <p:spPr/>
        <p:txBody>
          <a:bodyPr/>
          <a:lstStyle/>
          <a:p>
            <a:fld id="{F374F5B9-8B24-7A4E-B5A9-4C8F6F8C6B31}" type="slidenum">
              <a:rPr lang="en-US" smtClean="0"/>
              <a:t>4</a:t>
            </a:fld>
            <a:endParaRPr lang="en-US"/>
          </a:p>
        </p:txBody>
      </p:sp>
    </p:spTree>
    <p:extLst>
      <p:ext uri="{BB962C8B-B14F-4D97-AF65-F5344CB8AC3E}">
        <p14:creationId xmlns:p14="http://schemas.microsoft.com/office/powerpoint/2010/main" val="3742451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B4BCE-2895-F8E3-C0B3-DBFC3A1AC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A8C456-9EE7-8A1F-C51D-593D8B2DA6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45F1D-2623-79DE-4239-D989B221C640}"/>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12FA050A-3BAF-F219-AB64-14F92FB038A1}"/>
              </a:ext>
            </a:extLst>
          </p:cNvPr>
          <p:cNvSpPr>
            <a:spLocks noGrp="1"/>
          </p:cNvSpPr>
          <p:nvPr>
            <p:ph type="sldNum" sz="quarter" idx="5"/>
          </p:nvPr>
        </p:nvSpPr>
        <p:spPr/>
        <p:txBody>
          <a:bodyPr/>
          <a:lstStyle/>
          <a:p>
            <a:fld id="{F374F5B9-8B24-7A4E-B5A9-4C8F6F8C6B31}" type="slidenum">
              <a:rPr lang="en-US" smtClean="0"/>
              <a:t>6</a:t>
            </a:fld>
            <a:endParaRPr lang="en-US"/>
          </a:p>
        </p:txBody>
      </p:sp>
    </p:spTree>
    <p:extLst>
      <p:ext uri="{BB962C8B-B14F-4D97-AF65-F5344CB8AC3E}">
        <p14:creationId xmlns:p14="http://schemas.microsoft.com/office/powerpoint/2010/main" val="39360050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cid:image009.png@01DC013E.A49A2D80" TargetMode="External"/><Relationship Id="rId2" Type="http://schemas.openxmlformats.org/officeDocument/2006/relationships/image" Target="../media/image17.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cid:image006.png@01DBFF9B.7CCB3EB0" TargetMode="External"/><Relationship Id="rId2" Type="http://schemas.openxmlformats.org/officeDocument/2006/relationships/image" Target="../media/image16.png"/><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695400" y="1640414"/>
            <a:ext cx="10539234" cy="3939540"/>
          </a:xfrm>
        </p:spPr>
        <p:txBody>
          <a:bodyPr/>
          <a:lstStyle/>
          <a:p>
            <a:pPr algn="ctr"/>
            <a:br>
              <a:rPr lang="en-US" sz="4000" dirty="0"/>
            </a:br>
            <a:r>
              <a:rPr lang="en-US" sz="4000" dirty="0" err="1"/>
              <a:t>Whitehchurch</a:t>
            </a:r>
            <a:r>
              <a:rPr lang="en-US" sz="4000" dirty="0"/>
              <a:t> Sports Hub</a:t>
            </a:r>
            <a:br>
              <a:rPr lang="en-US" sz="4000" dirty="0"/>
            </a:br>
            <a:br>
              <a:rPr lang="en-US" sz="4000" dirty="0"/>
            </a:br>
            <a:br>
              <a:rPr lang="en-US" sz="4000" dirty="0"/>
            </a:br>
            <a:br>
              <a:rPr lang="en-US" sz="4000" dirty="0"/>
            </a:br>
            <a:r>
              <a:rPr lang="en-US" sz="4000" dirty="0"/>
              <a:t>Presentation to Rathfarnham Templeogue </a:t>
            </a:r>
            <a:r>
              <a:rPr lang="en-US" sz="4000" dirty="0" err="1"/>
              <a:t>Firhouse</a:t>
            </a:r>
            <a:r>
              <a:rPr lang="en-US" sz="4000" dirty="0"/>
              <a:t> </a:t>
            </a:r>
            <a:r>
              <a:rPr lang="en-US" sz="4000" dirty="0" err="1"/>
              <a:t>Bohernabreena</a:t>
            </a:r>
            <a:r>
              <a:rPr lang="en-US" sz="4000" dirty="0"/>
              <a:t> ACM</a:t>
            </a:r>
            <a:br>
              <a:rPr lang="en-US" sz="4000" dirty="0"/>
            </a:br>
            <a:r>
              <a:rPr lang="en-US" sz="4000" dirty="0"/>
              <a:t>9</a:t>
            </a:r>
            <a:r>
              <a:rPr lang="en-US" sz="4000" baseline="30000" dirty="0"/>
              <a:t>th</a:t>
            </a:r>
            <a:r>
              <a:rPr lang="en-US" sz="4000" dirty="0"/>
              <a:t> Dec 2025</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Edel Clancy</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p:txBody>
          <a:bodyPr/>
          <a:lstStyle/>
          <a:p>
            <a:pPr algn="ctr"/>
            <a:r>
              <a:rPr lang="en-GB" dirty="0"/>
              <a:t>Dec 2025</a:t>
            </a:r>
          </a:p>
        </p:txBody>
      </p:sp>
    </p:spTree>
    <p:extLst>
      <p:ext uri="{BB962C8B-B14F-4D97-AF65-F5344CB8AC3E}">
        <p14:creationId xmlns:p14="http://schemas.microsoft.com/office/powerpoint/2010/main" val="193055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7AE29-38B6-8E2F-D4A5-E04E8E09D5C1}"/>
              </a:ext>
            </a:extLst>
          </p:cNvPr>
          <p:cNvSpPr>
            <a:spLocks noGrp="1"/>
          </p:cNvSpPr>
          <p:nvPr>
            <p:ph type="title"/>
          </p:nvPr>
        </p:nvSpPr>
        <p:spPr/>
        <p:txBody>
          <a:bodyPr/>
          <a:lstStyle/>
          <a:p>
            <a:r>
              <a:rPr lang="en-US" dirty="0"/>
              <a:t>Design Plan</a:t>
            </a:r>
          </a:p>
        </p:txBody>
      </p:sp>
    </p:spTree>
    <p:extLst>
      <p:ext uri="{BB962C8B-B14F-4D97-AF65-F5344CB8AC3E}">
        <p14:creationId xmlns:p14="http://schemas.microsoft.com/office/powerpoint/2010/main" val="2406541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8784A-5B8C-46D4-CC2A-871B17B6FE0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F722396-30F7-93DF-F872-BBF6C017821B}"/>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968244" y="1124745"/>
            <a:ext cx="7143981" cy="4464034"/>
          </a:xfrm>
          <a:prstGeom prst="rect">
            <a:avLst/>
          </a:prstGeom>
          <a:noFill/>
          <a:ln>
            <a:noFill/>
          </a:ln>
        </p:spPr>
      </p:pic>
    </p:spTree>
    <p:extLst>
      <p:ext uri="{BB962C8B-B14F-4D97-AF65-F5344CB8AC3E}">
        <p14:creationId xmlns:p14="http://schemas.microsoft.com/office/powerpoint/2010/main" val="35022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print of a building&#10;&#10;AI-generated content may be incorrect.">
            <a:extLst>
              <a:ext uri="{FF2B5EF4-FFF2-40B4-BE49-F238E27FC236}">
                <a16:creationId xmlns:a16="http://schemas.microsoft.com/office/drawing/2014/main" id="{48A323D6-4E3D-1C4C-ED68-8F8AA73BDACF}"/>
              </a:ext>
            </a:extLst>
          </p:cNvPr>
          <p:cNvPicPr>
            <a:picLocks noChangeAspect="1"/>
          </p:cNvPicPr>
          <p:nvPr/>
        </p:nvPicPr>
        <p:blipFill rotWithShape="1">
          <a:blip r:embed="rId2"/>
          <a:srcRect t="6390" b="15225"/>
          <a:stretch>
            <a:fillRect/>
          </a:stretch>
        </p:blipFill>
        <p:spPr bwMode="auto">
          <a:xfrm>
            <a:off x="623066" y="1628800"/>
            <a:ext cx="7489157" cy="4537311"/>
          </a:xfrm>
          <a:prstGeom prst="rect">
            <a:avLst/>
          </a:prstGeom>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96EEAD61-2CC9-A99F-3B34-9135D37379D2}"/>
              </a:ext>
            </a:extLst>
          </p:cNvPr>
          <p:cNvSpPr txBox="1"/>
          <p:nvPr/>
        </p:nvSpPr>
        <p:spPr>
          <a:xfrm>
            <a:off x="623392" y="556474"/>
            <a:ext cx="7704856" cy="923330"/>
          </a:xfrm>
          <a:prstGeom prst="rect">
            <a:avLst/>
          </a:prstGeom>
          <a:noFill/>
        </p:spPr>
        <p:txBody>
          <a:bodyPr wrap="square">
            <a:spAutoFit/>
          </a:bodyPr>
          <a:lstStyle/>
          <a:p>
            <a:r>
              <a:rPr lang="en-GB" sz="1800" dirty="0">
                <a:solidFill>
                  <a:schemeClr val="bg1"/>
                </a:solidFill>
                <a:effectLst/>
                <a:latin typeface="SDCC Sans" pitchFamily="2" charset="0"/>
                <a:ea typeface="Times New Roman" panose="02020603050405020304" pitchFamily="18" charset="0"/>
                <a:cs typeface="Calibri" panose="020F0502020204030204" pitchFamily="34" charset="0"/>
              </a:rPr>
              <a:t>A further reduction could be explored by omitting the Changing Places sanitary facility and small main entrance hall ( in red on previous slide )</a:t>
            </a:r>
            <a:endParaRPr lang="en-IE" dirty="0">
              <a:solidFill>
                <a:schemeClr val="bg1"/>
              </a:solidFill>
            </a:endParaRPr>
          </a:p>
        </p:txBody>
      </p:sp>
    </p:spTree>
    <p:extLst>
      <p:ext uri="{BB962C8B-B14F-4D97-AF65-F5344CB8AC3E}">
        <p14:creationId xmlns:p14="http://schemas.microsoft.com/office/powerpoint/2010/main" val="1489001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6D694-D490-A512-1690-2226AF5CC3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FAB07C-3969-D02A-FC67-08547DCC3682}"/>
              </a:ext>
            </a:extLst>
          </p:cNvPr>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3481119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46E42-7157-8683-FC79-BEEE13FB53A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6D1F2A8-45C6-BB42-B0F4-E4B3A81184D9}"/>
              </a:ext>
            </a:extLst>
          </p:cNvPr>
          <p:cNvSpPr>
            <a:spLocks noGrp="1"/>
          </p:cNvSpPr>
          <p:nvPr>
            <p:ph type="body" idx="1"/>
          </p:nvPr>
        </p:nvSpPr>
        <p:spPr>
          <a:xfrm>
            <a:off x="767408" y="1556792"/>
            <a:ext cx="8399842" cy="4208255"/>
          </a:xfrm>
        </p:spPr>
        <p:txBody>
          <a:bodyPr>
            <a:normAutofit/>
          </a:bodyPr>
          <a:lstStyle/>
          <a:p>
            <a:endParaRPr lang="en-GB" dirty="0"/>
          </a:p>
          <a:p>
            <a:pPr marL="285750" indent="-285750">
              <a:buFont typeface="Arial" panose="020B0604020202020204" pitchFamily="34" charset="0"/>
              <a:buChar char="•"/>
            </a:pPr>
            <a:r>
              <a:rPr lang="en-GB" sz="1800" dirty="0"/>
              <a:t>Sign off on revised design and business case</a:t>
            </a:r>
          </a:p>
          <a:p>
            <a:pPr marL="285750" indent="-285750">
              <a:buFont typeface="Arial" panose="020B0604020202020204" pitchFamily="34" charset="0"/>
              <a:buChar char="•"/>
            </a:pPr>
            <a:r>
              <a:rPr lang="en-GB" sz="1800" dirty="0"/>
              <a:t>Prepare Part 8 documents and redo any required screenings</a:t>
            </a:r>
          </a:p>
          <a:p>
            <a:pPr marL="285750" indent="-285750">
              <a:buFont typeface="Arial" panose="020B0604020202020204" pitchFamily="34" charset="0"/>
              <a:buChar char="•"/>
            </a:pPr>
            <a:r>
              <a:rPr lang="en-GB" sz="1800" dirty="0"/>
              <a:t>Go to Part 8 – Q2 2026</a:t>
            </a:r>
          </a:p>
          <a:p>
            <a:endParaRPr lang="en-GB" dirty="0"/>
          </a:p>
          <a:p>
            <a:endParaRPr lang="en-GB" dirty="0"/>
          </a:p>
          <a:p>
            <a:endParaRPr lang="en-IE" dirty="0"/>
          </a:p>
        </p:txBody>
      </p:sp>
    </p:spTree>
    <p:extLst>
      <p:ext uri="{BB962C8B-B14F-4D97-AF65-F5344CB8AC3E}">
        <p14:creationId xmlns:p14="http://schemas.microsoft.com/office/powerpoint/2010/main" val="2385283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7AE29-38B6-8E2F-D4A5-E04E8E09D5C1}"/>
              </a:ext>
            </a:extLst>
          </p:cNvPr>
          <p:cNvSpPr>
            <a:spLocks noGrp="1"/>
          </p:cNvSpPr>
          <p:nvPr>
            <p:ph type="title"/>
          </p:nvPr>
        </p:nvSpPr>
        <p:spPr/>
        <p:txBody>
          <a:bodyPr/>
          <a:lstStyle/>
          <a:p>
            <a:r>
              <a:rPr lang="en-US" dirty="0"/>
              <a:t>Project Brief</a:t>
            </a:r>
          </a:p>
        </p:txBody>
      </p:sp>
    </p:spTree>
    <p:extLst>
      <p:ext uri="{BB962C8B-B14F-4D97-AF65-F5344CB8AC3E}">
        <p14:creationId xmlns:p14="http://schemas.microsoft.com/office/powerpoint/2010/main" val="4159013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43A3D-D874-88EA-74EC-501EC6C7FAB6}"/>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E6C07BF-0288-D3A9-4192-446CBD4ABA3C}"/>
              </a:ext>
            </a:extLst>
          </p:cNvPr>
          <p:cNvSpPr>
            <a:spLocks noGrp="1"/>
          </p:cNvSpPr>
          <p:nvPr>
            <p:ph type="body" idx="1"/>
          </p:nvPr>
        </p:nvSpPr>
        <p:spPr>
          <a:xfrm>
            <a:off x="191344" y="548680"/>
            <a:ext cx="11377264" cy="6120680"/>
          </a:xfrm>
        </p:spPr>
        <p:txBody>
          <a:bodyPr>
            <a:normAutofit fontScale="92500" lnSpcReduction="20000"/>
          </a:bodyPr>
          <a:lstStyle/>
          <a:p>
            <a:endParaRPr lang="en-GB" sz="2100" dirty="0"/>
          </a:p>
          <a:p>
            <a:r>
              <a:rPr lang="en-GB" sz="1900" dirty="0"/>
              <a:t>To provide a single-story community sports facility designed to house Whitechurch Boxing Club and </a:t>
            </a:r>
            <a:r>
              <a:rPr lang="en-GB" sz="1900" dirty="0" err="1"/>
              <a:t>Ballyboden</a:t>
            </a:r>
            <a:r>
              <a:rPr lang="en-GB" sz="1900" dirty="0"/>
              <a:t> Wanderers GAA .</a:t>
            </a:r>
            <a:endParaRPr lang="en-IE" sz="1900" dirty="0"/>
          </a:p>
          <a:p>
            <a:endParaRPr lang="en-IE" sz="1900" dirty="0"/>
          </a:p>
          <a:p>
            <a:r>
              <a:rPr lang="en-IE" sz="1900" dirty="0"/>
              <a:t>The original specification requirements are listed below. The items in orange have been omitted in the redesign in order to reduce costs. </a:t>
            </a:r>
          </a:p>
          <a:p>
            <a:endParaRPr lang="en-IE" sz="1900" dirty="0"/>
          </a:p>
          <a:p>
            <a:r>
              <a:rPr lang="en-IE" sz="1900" b="1" dirty="0"/>
              <a:t>Whitechurch Boxing Club:</a:t>
            </a:r>
          </a:p>
          <a:p>
            <a:pPr marL="285750" lvl="0" indent="-285750">
              <a:buFont typeface="Arial" panose="020B0604020202020204" pitchFamily="34" charset="0"/>
              <a:buChar char="•"/>
            </a:pPr>
            <a:r>
              <a:rPr lang="en-IE" sz="1900" dirty="0"/>
              <a:t>A dedicated space which does not need to be cleared at the end of the day, not a multi-function space.</a:t>
            </a:r>
          </a:p>
          <a:p>
            <a:pPr marL="285750" lvl="0" indent="-285750">
              <a:buFont typeface="Arial" panose="020B0604020202020204" pitchFamily="34" charset="0"/>
              <a:buChar char="•"/>
            </a:pPr>
            <a:r>
              <a:rPr lang="en-IE" sz="1900" dirty="0"/>
              <a:t>Full size raised ring – Not demountable. 18’ inside the ropes, Championship Ring. </a:t>
            </a:r>
          </a:p>
          <a:p>
            <a:pPr marL="285750" lvl="0" indent="-285750">
              <a:buFont typeface="Arial" panose="020B0604020202020204" pitchFamily="34" charset="0"/>
              <a:buChar char="•"/>
            </a:pPr>
            <a:r>
              <a:rPr lang="en-IE" sz="1900" dirty="0"/>
              <a:t>Space for training equipment to be left in-situ throughout the day and at all times.</a:t>
            </a:r>
          </a:p>
          <a:p>
            <a:pPr marL="285750" lvl="0" indent="-285750">
              <a:buFont typeface="Arial" panose="020B0604020202020204" pitchFamily="34" charset="0"/>
              <a:buChar char="•"/>
            </a:pPr>
            <a:r>
              <a:rPr lang="en-IE" sz="1900" dirty="0"/>
              <a:t>Independent access at all times for higher performing athletes.</a:t>
            </a:r>
          </a:p>
          <a:p>
            <a:pPr marL="285750" lvl="0" indent="-285750">
              <a:buFont typeface="Arial" panose="020B0604020202020204" pitchFamily="34" charset="0"/>
              <a:buChar char="•"/>
            </a:pPr>
            <a:r>
              <a:rPr lang="en-IE" sz="1900" dirty="0"/>
              <a:t>Toilets and Changing facilities. Showers. </a:t>
            </a:r>
          </a:p>
          <a:p>
            <a:pPr marL="285750" lvl="0" indent="-285750">
              <a:buFont typeface="Arial" panose="020B0604020202020204" pitchFamily="34" charset="0"/>
              <a:buChar char="•"/>
            </a:pPr>
            <a:r>
              <a:rPr lang="en-IE" sz="1900" dirty="0">
                <a:solidFill>
                  <a:srgbClr val="FFC000"/>
                </a:solidFill>
              </a:rPr>
              <a:t>Kitchen space for refreshments.</a:t>
            </a:r>
          </a:p>
          <a:p>
            <a:pPr marL="285750" lvl="0" indent="-285750">
              <a:buFont typeface="Arial" panose="020B0604020202020204" pitchFamily="34" charset="0"/>
              <a:buChar char="•"/>
            </a:pPr>
            <a:r>
              <a:rPr lang="en-IE" sz="1900" dirty="0"/>
              <a:t>Office space with secure document storage.</a:t>
            </a:r>
          </a:p>
          <a:p>
            <a:pPr marL="285750" lvl="0" indent="-285750">
              <a:buFont typeface="Arial" panose="020B0604020202020204" pitchFamily="34" charset="0"/>
              <a:buChar char="•"/>
            </a:pPr>
            <a:r>
              <a:rPr lang="en-IE" sz="1900" dirty="0"/>
              <a:t>Cushioned flooring – Jigsaw flooring</a:t>
            </a:r>
          </a:p>
          <a:p>
            <a:pPr marL="285750" lvl="0" indent="-285750">
              <a:buFont typeface="Arial" panose="020B0604020202020204" pitchFamily="34" charset="0"/>
              <a:buChar char="•"/>
            </a:pPr>
            <a:r>
              <a:rPr lang="en-IE" sz="1900" dirty="0"/>
              <a:t>Storage areas – segregated and racked.</a:t>
            </a:r>
          </a:p>
          <a:p>
            <a:pPr lvl="1"/>
            <a:endParaRPr lang="en-GB" dirty="0">
              <a:solidFill>
                <a:schemeClr val="bg1"/>
              </a:solidFill>
            </a:endParaRPr>
          </a:p>
          <a:p>
            <a:pPr lvl="1"/>
            <a:endParaRPr lang="en-IE" dirty="0">
              <a:solidFill>
                <a:schemeClr val="bg1"/>
              </a:solidFill>
            </a:endParaRPr>
          </a:p>
          <a:p>
            <a:pPr lvl="1"/>
            <a:endParaRPr lang="en-IE" sz="2100" dirty="0">
              <a:solidFill>
                <a:schemeClr val="bg1"/>
              </a:solidFill>
            </a:endParaRPr>
          </a:p>
          <a:p>
            <a:endParaRPr lang="en-US" dirty="0"/>
          </a:p>
        </p:txBody>
      </p:sp>
    </p:spTree>
    <p:extLst>
      <p:ext uri="{BB962C8B-B14F-4D97-AF65-F5344CB8AC3E}">
        <p14:creationId xmlns:p14="http://schemas.microsoft.com/office/powerpoint/2010/main" val="360224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23A2F-237D-40BF-4980-61AE2A61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A9E343AF-056F-E406-010E-7AC2A240CAE3}"/>
              </a:ext>
            </a:extLst>
          </p:cNvPr>
          <p:cNvSpPr>
            <a:spLocks noGrp="1"/>
          </p:cNvSpPr>
          <p:nvPr>
            <p:ph type="body" idx="1"/>
          </p:nvPr>
        </p:nvSpPr>
        <p:spPr>
          <a:xfrm>
            <a:off x="335360" y="476672"/>
            <a:ext cx="11161240" cy="5849882"/>
          </a:xfrm>
        </p:spPr>
        <p:txBody>
          <a:bodyPr>
            <a:normAutofit/>
          </a:bodyPr>
          <a:lstStyle/>
          <a:p>
            <a:endParaRPr lang="en-IE" sz="2100" dirty="0"/>
          </a:p>
          <a:p>
            <a:pPr lvl="1"/>
            <a:endParaRPr lang="en-GB" dirty="0">
              <a:solidFill>
                <a:schemeClr val="bg1"/>
              </a:solidFill>
            </a:endParaRPr>
          </a:p>
          <a:p>
            <a:r>
              <a:rPr lang="en-IE" sz="1800" b="1" dirty="0" err="1">
                <a:latin typeface="+mj-lt"/>
              </a:rPr>
              <a:t>Ballyboden</a:t>
            </a:r>
            <a:r>
              <a:rPr lang="en-IE" sz="1800" b="1" dirty="0">
                <a:latin typeface="+mj-lt"/>
              </a:rPr>
              <a:t> Wanderers GAA:</a:t>
            </a:r>
          </a:p>
          <a:p>
            <a:pPr marL="285750" lvl="0" indent="-285750">
              <a:buFont typeface="Arial" panose="020B0604020202020204" pitchFamily="34" charset="0"/>
              <a:buChar char="•"/>
            </a:pPr>
            <a:r>
              <a:rPr lang="en-IE" sz="1800" dirty="0"/>
              <a:t>Storage spaces segregated for age groups. </a:t>
            </a:r>
          </a:p>
          <a:p>
            <a:pPr marL="285750" lvl="0" indent="-285750">
              <a:buFont typeface="Arial" panose="020B0604020202020204" pitchFamily="34" charset="0"/>
              <a:buChar char="•"/>
            </a:pPr>
            <a:r>
              <a:rPr lang="en-IE" sz="1800" dirty="0"/>
              <a:t>Storage for mobile goalposts and associated cones, markings etc. </a:t>
            </a:r>
          </a:p>
          <a:p>
            <a:pPr marL="285750" lvl="0" indent="-285750">
              <a:buFont typeface="Arial" panose="020B0604020202020204" pitchFamily="34" charset="0"/>
              <a:buChar char="•"/>
            </a:pPr>
            <a:r>
              <a:rPr lang="en-IE" sz="1800" dirty="0"/>
              <a:t>Changing spaces, referees area and storage. Typically 18 - 25 persons </a:t>
            </a:r>
          </a:p>
          <a:p>
            <a:pPr marL="285750" lvl="0" indent="-285750">
              <a:buFont typeface="Arial" panose="020B0604020202020204" pitchFamily="34" charset="0"/>
              <a:buChar char="•"/>
            </a:pPr>
            <a:r>
              <a:rPr lang="en-IE" sz="1800" dirty="0">
                <a:solidFill>
                  <a:srgbClr val="FFC000"/>
                </a:solidFill>
              </a:rPr>
              <a:t>Showers if possible but may not be required. Male and female. Individual, Non communal.</a:t>
            </a:r>
          </a:p>
          <a:p>
            <a:pPr marL="285750" lvl="0" indent="-285750">
              <a:buFont typeface="Arial" panose="020B0604020202020204" pitchFamily="34" charset="0"/>
              <a:buChar char="•"/>
            </a:pPr>
            <a:r>
              <a:rPr lang="en-IE" sz="1800" dirty="0">
                <a:solidFill>
                  <a:srgbClr val="FFC000"/>
                </a:solidFill>
              </a:rPr>
              <a:t>Shared community space.</a:t>
            </a:r>
          </a:p>
          <a:p>
            <a:pPr lvl="1"/>
            <a:endParaRPr lang="en-GB" dirty="0">
              <a:solidFill>
                <a:schemeClr val="bg1"/>
              </a:solidFill>
            </a:endParaRPr>
          </a:p>
          <a:p>
            <a:pPr lvl="1"/>
            <a:endParaRPr lang="en-IE" dirty="0">
              <a:solidFill>
                <a:schemeClr val="bg1"/>
              </a:solidFill>
            </a:endParaRPr>
          </a:p>
          <a:p>
            <a:pPr lvl="1"/>
            <a:endParaRPr lang="en-IE" sz="2100" dirty="0">
              <a:solidFill>
                <a:schemeClr val="bg1"/>
              </a:solidFill>
            </a:endParaRPr>
          </a:p>
          <a:p>
            <a:endParaRPr lang="en-US" dirty="0"/>
          </a:p>
        </p:txBody>
      </p:sp>
    </p:spTree>
    <p:extLst>
      <p:ext uri="{BB962C8B-B14F-4D97-AF65-F5344CB8AC3E}">
        <p14:creationId xmlns:p14="http://schemas.microsoft.com/office/powerpoint/2010/main" val="369086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F44AE-D302-F87E-5C1F-9877D1B98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D1577-B9AC-41DC-7F5F-C607F112899D}"/>
              </a:ext>
            </a:extLst>
          </p:cNvPr>
          <p:cNvSpPr>
            <a:spLocks noGrp="1"/>
          </p:cNvSpPr>
          <p:nvPr>
            <p:ph type="title"/>
          </p:nvPr>
        </p:nvSpPr>
        <p:spPr/>
        <p:txBody>
          <a:bodyPr/>
          <a:lstStyle/>
          <a:p>
            <a:r>
              <a:rPr lang="en-US" dirty="0"/>
              <a:t>Project Update</a:t>
            </a:r>
          </a:p>
        </p:txBody>
      </p:sp>
    </p:spTree>
    <p:extLst>
      <p:ext uri="{BB962C8B-B14F-4D97-AF65-F5344CB8AC3E}">
        <p14:creationId xmlns:p14="http://schemas.microsoft.com/office/powerpoint/2010/main" val="166344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79B2B-4AE3-12F9-0612-1FB6298B4FD8}"/>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41B3BD8-42B0-70E6-8C8A-3B3873502355}"/>
              </a:ext>
            </a:extLst>
          </p:cNvPr>
          <p:cNvSpPr>
            <a:spLocks noGrp="1"/>
          </p:cNvSpPr>
          <p:nvPr>
            <p:ph type="body" idx="1"/>
          </p:nvPr>
        </p:nvSpPr>
        <p:spPr>
          <a:xfrm>
            <a:off x="335360" y="476672"/>
            <a:ext cx="11161240" cy="5849882"/>
          </a:xfrm>
        </p:spPr>
        <p:txBody>
          <a:bodyPr>
            <a:normAutofit/>
          </a:bodyPr>
          <a:lstStyle/>
          <a:p>
            <a:endParaRPr lang="en-IE" sz="2100" dirty="0"/>
          </a:p>
          <a:p>
            <a:pPr marL="285750" lvl="0" indent="-285750">
              <a:buFont typeface="Arial" panose="020B0604020202020204" pitchFamily="34" charset="0"/>
              <a:buChar char="•"/>
            </a:pPr>
            <a:r>
              <a:rPr lang="en-GB" sz="1800" dirty="0"/>
              <a:t>Approval has been received from St. Laurence O’Toole Diocesan Trust C.L.G to proceed to Part 8.</a:t>
            </a:r>
            <a:endParaRPr lang="en-IE" sz="1800" dirty="0"/>
          </a:p>
          <a:p>
            <a:pPr marL="285750" lvl="0" indent="-285750">
              <a:buFont typeface="Arial" panose="020B0604020202020204" pitchFamily="34" charset="0"/>
              <a:buChar char="•"/>
            </a:pPr>
            <a:r>
              <a:rPr lang="en-GB" sz="1800" dirty="0"/>
              <a:t>Topographical and geotechnical surveys have been completed.</a:t>
            </a:r>
            <a:endParaRPr lang="en-IE" sz="1800" dirty="0"/>
          </a:p>
          <a:p>
            <a:pPr marL="285750" indent="-285750">
              <a:buFont typeface="Arial" panose="020B0604020202020204" pitchFamily="34" charset="0"/>
              <a:buChar char="•"/>
            </a:pPr>
            <a:r>
              <a:rPr lang="en-GB" sz="1800" dirty="0"/>
              <a:t>EIA &amp; AA screening: Specialist consultant appointed; reports completed </a:t>
            </a:r>
          </a:p>
          <a:p>
            <a:pPr marL="285750" indent="-285750">
              <a:buFont typeface="Arial" panose="020B0604020202020204" pitchFamily="34" charset="0"/>
              <a:buChar char="•"/>
            </a:pPr>
            <a:r>
              <a:rPr lang="en-GB" sz="1800" dirty="0"/>
              <a:t>Ecological assessments and field surveys (desktop study, habitat and invasive species surveys, key ecological receptor survey, and preliminary bat roost assessment) have been completed. Reports, including the Preliminary Ecological Appraisal, are finalised</a:t>
            </a:r>
          </a:p>
          <a:p>
            <a:pPr marL="285750" indent="-285750">
              <a:buFont typeface="Arial" panose="020B0604020202020204" pitchFamily="34" charset="0"/>
              <a:buChar char="•"/>
            </a:pPr>
            <a:r>
              <a:rPr lang="en-GB" sz="1800" dirty="0"/>
              <a:t>Due to the delay in going to Part 8 the ecological assessment, EIS and AA undertaken for the original design are now out of date and will require reassessment. Ecological fieldwork needs to be undertaken at specific times of year, with the next suitable survey window  likely to be March 2026.</a:t>
            </a:r>
            <a:endParaRPr lang="en-IE" sz="1800" dirty="0"/>
          </a:p>
          <a:p>
            <a:pPr marL="285750" lvl="0" indent="-285750">
              <a:buFont typeface="Arial" panose="020B0604020202020204" pitchFamily="34" charset="0"/>
              <a:buChar char="•"/>
            </a:pPr>
            <a:r>
              <a:rPr lang="en-GB" sz="1800" dirty="0"/>
              <a:t>A consultant engineer has been appointed for the water and </a:t>
            </a:r>
            <a:r>
              <a:rPr lang="en-GB" sz="1800" dirty="0" err="1"/>
              <a:t>SuDS</a:t>
            </a:r>
            <a:r>
              <a:rPr lang="en-GB" sz="1800" dirty="0"/>
              <a:t> design. The </a:t>
            </a:r>
            <a:r>
              <a:rPr lang="en-GB" sz="1800" dirty="0" err="1"/>
              <a:t>SuDS</a:t>
            </a:r>
            <a:r>
              <a:rPr lang="en-GB" sz="1800" dirty="0"/>
              <a:t> layout and report have been received and are currently under review by SDCC Drainage.</a:t>
            </a:r>
            <a:endParaRPr lang="en-IE" sz="1800" dirty="0"/>
          </a:p>
          <a:p>
            <a:pPr lvl="1"/>
            <a:endParaRPr lang="en-GB" dirty="0">
              <a:solidFill>
                <a:schemeClr val="bg1"/>
              </a:solidFill>
            </a:endParaRPr>
          </a:p>
          <a:p>
            <a:pPr lvl="1"/>
            <a:endParaRPr lang="en-IE" dirty="0">
              <a:solidFill>
                <a:schemeClr val="bg1"/>
              </a:solidFill>
            </a:endParaRPr>
          </a:p>
          <a:p>
            <a:pPr lvl="1"/>
            <a:endParaRPr lang="en-IE" sz="2100" dirty="0">
              <a:solidFill>
                <a:schemeClr val="bg1"/>
              </a:solidFill>
            </a:endParaRPr>
          </a:p>
          <a:p>
            <a:endParaRPr lang="en-US" dirty="0"/>
          </a:p>
        </p:txBody>
      </p:sp>
    </p:spTree>
    <p:extLst>
      <p:ext uri="{BB962C8B-B14F-4D97-AF65-F5344CB8AC3E}">
        <p14:creationId xmlns:p14="http://schemas.microsoft.com/office/powerpoint/2010/main" val="280947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849E4-0281-02D8-1524-A4F7627E0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1AF7E-2E02-DB0A-137C-A8135B97B32A}"/>
              </a:ext>
            </a:extLst>
          </p:cNvPr>
          <p:cNvSpPr>
            <a:spLocks noGrp="1"/>
          </p:cNvSpPr>
          <p:nvPr>
            <p:ph type="title"/>
          </p:nvPr>
        </p:nvSpPr>
        <p:spPr/>
        <p:txBody>
          <a:bodyPr/>
          <a:lstStyle/>
          <a:p>
            <a:r>
              <a:rPr lang="en-US" dirty="0"/>
              <a:t>Project Cost and Budget Provision</a:t>
            </a:r>
          </a:p>
        </p:txBody>
      </p:sp>
    </p:spTree>
    <p:extLst>
      <p:ext uri="{BB962C8B-B14F-4D97-AF65-F5344CB8AC3E}">
        <p14:creationId xmlns:p14="http://schemas.microsoft.com/office/powerpoint/2010/main" val="4155124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6BAD91-AB50-C8A0-7D52-39E37E1045E3}"/>
              </a:ext>
            </a:extLst>
          </p:cNvPr>
          <p:cNvSpPr>
            <a:spLocks noGrp="1"/>
          </p:cNvSpPr>
          <p:nvPr>
            <p:ph type="body" idx="1"/>
          </p:nvPr>
        </p:nvSpPr>
        <p:spPr>
          <a:xfrm>
            <a:off x="504470" y="1577340"/>
            <a:ext cx="10488074" cy="5020012"/>
          </a:xfrm>
        </p:spPr>
        <p:txBody>
          <a:bodyPr>
            <a:normAutofit fontScale="92500" lnSpcReduction="10000"/>
          </a:bodyPr>
          <a:lstStyle/>
          <a:p>
            <a:pPr lvl="0"/>
            <a:r>
              <a:rPr lang="en-GB" sz="1900" dirty="0"/>
              <a:t>Current  budget in Capital 2025-2027 :</a:t>
            </a:r>
          </a:p>
          <a:p>
            <a:pPr marL="285750" lvl="0" indent="-285750" algn="l">
              <a:buFont typeface="Arial" panose="020B0604020202020204" pitchFamily="34" charset="0"/>
              <a:buChar char="•"/>
            </a:pPr>
            <a:r>
              <a:rPr lang="en-GB" sz="1900" dirty="0"/>
              <a:t>€1,550,000</a:t>
            </a:r>
          </a:p>
          <a:p>
            <a:pPr lvl="0" algn="l"/>
            <a:endParaRPr lang="en-GB" sz="1900" dirty="0"/>
          </a:p>
          <a:p>
            <a:pPr lvl="0" algn="l"/>
            <a:r>
              <a:rPr lang="en-GB" sz="1900" dirty="0"/>
              <a:t>Proposed budget in Capital 2026-2028:</a:t>
            </a:r>
          </a:p>
          <a:p>
            <a:pPr marL="285750" indent="-285750" algn="l">
              <a:buFont typeface="Arial" panose="020B0604020202020204" pitchFamily="34" charset="0"/>
              <a:buChar char="•"/>
            </a:pPr>
            <a:r>
              <a:rPr lang="en-GB" sz="1900" dirty="0"/>
              <a:t>€2,350,000</a:t>
            </a:r>
            <a:endParaRPr lang="en-IE" sz="1900" dirty="0"/>
          </a:p>
          <a:p>
            <a:pPr lvl="0" algn="l"/>
            <a:r>
              <a:rPr lang="en-GB" sz="1900" dirty="0"/>
              <a:t>Profiled across 2 years as follows:</a:t>
            </a:r>
            <a:endParaRPr lang="en-IE" sz="1900" dirty="0"/>
          </a:p>
          <a:p>
            <a:r>
              <a:rPr lang="en-GB" sz="1900" dirty="0"/>
              <a:t>2026:  €1,700,000 - €650,000 levies, €550,000 reserves, €500,000 Revenue</a:t>
            </a:r>
            <a:endParaRPr lang="en-IE" sz="1900" dirty="0"/>
          </a:p>
          <a:p>
            <a:r>
              <a:rPr lang="en-GB" sz="1900" dirty="0"/>
              <a:t>2027: 	€650,000 levies</a:t>
            </a:r>
          </a:p>
          <a:p>
            <a:endParaRPr lang="en-GB" sz="1900" dirty="0"/>
          </a:p>
          <a:p>
            <a:r>
              <a:rPr lang="en-GB" sz="1900" dirty="0"/>
              <a:t>Revised cost €2,296,665 </a:t>
            </a:r>
            <a:r>
              <a:rPr lang="en-GB" sz="1900" dirty="0" err="1"/>
              <a:t>incl</a:t>
            </a:r>
            <a:r>
              <a:rPr lang="en-GB" sz="1900" dirty="0"/>
              <a:t> VAT  - revised from previous costs of €2,804,079 and subsequently €2,483,825</a:t>
            </a:r>
            <a:endParaRPr lang="en-IE" sz="1900" dirty="0"/>
          </a:p>
          <a:p>
            <a:r>
              <a:rPr lang="en-GB" sz="1900" dirty="0"/>
              <a:t>The revised proposal reduces the gross floor area by approximately </a:t>
            </a:r>
            <a:r>
              <a:rPr lang="en-GB" sz="1900" b="1" dirty="0"/>
              <a:t>104 sqm</a:t>
            </a:r>
            <a:r>
              <a:rPr lang="en-GB" sz="1900" dirty="0"/>
              <a:t> (from 523.1 sqm to 419.1 sqm). This was achieved through the omission of shared central facilities, the revised more compact GAA layout, and a modest reduction in the boxing training area.</a:t>
            </a:r>
            <a:endParaRPr lang="en-IE" sz="1900" dirty="0"/>
          </a:p>
          <a:p>
            <a:endParaRPr lang="en-IE" dirty="0"/>
          </a:p>
          <a:p>
            <a:pPr marL="285750" indent="-285750">
              <a:buFont typeface="Arial" panose="020B0604020202020204" pitchFamily="34" charset="0"/>
              <a:buChar char="•"/>
            </a:pPr>
            <a:endParaRPr lang="en-IE" dirty="0"/>
          </a:p>
        </p:txBody>
      </p:sp>
      <p:sp>
        <p:nvSpPr>
          <p:cNvPr id="4" name="Title 3">
            <a:extLst>
              <a:ext uri="{FF2B5EF4-FFF2-40B4-BE49-F238E27FC236}">
                <a16:creationId xmlns:a16="http://schemas.microsoft.com/office/drawing/2014/main" id="{F5D1E3C9-83C4-2BD2-9AF2-546310502836}"/>
              </a:ext>
            </a:extLst>
          </p:cNvPr>
          <p:cNvSpPr>
            <a:spLocks noGrp="1"/>
          </p:cNvSpPr>
          <p:nvPr>
            <p:ph type="title"/>
          </p:nvPr>
        </p:nvSpPr>
        <p:spPr>
          <a:xfrm>
            <a:off x="479392" y="260648"/>
            <a:ext cx="5591531" cy="856798"/>
          </a:xfrm>
        </p:spPr>
        <p:txBody>
          <a:bodyPr/>
          <a:lstStyle/>
          <a:p>
            <a:r>
              <a:rPr lang="en-IE" dirty="0"/>
              <a:t>Budget Provision</a:t>
            </a:r>
          </a:p>
        </p:txBody>
      </p:sp>
    </p:spTree>
    <p:extLst>
      <p:ext uri="{BB962C8B-B14F-4D97-AF65-F5344CB8AC3E}">
        <p14:creationId xmlns:p14="http://schemas.microsoft.com/office/powerpoint/2010/main" val="478846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31C3A-87D2-7665-0A8E-D81B8CD9BB4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A5C3799-F06C-7FC1-FEBA-A80619EB040B}"/>
              </a:ext>
            </a:extLst>
          </p:cNvPr>
          <p:cNvSpPr>
            <a:spLocks noGrp="1"/>
          </p:cNvSpPr>
          <p:nvPr>
            <p:ph type="body" idx="1"/>
          </p:nvPr>
        </p:nvSpPr>
        <p:spPr>
          <a:xfrm>
            <a:off x="767408" y="3429000"/>
            <a:ext cx="10009112" cy="2880320"/>
          </a:xfrm>
        </p:spPr>
        <p:txBody>
          <a:bodyPr>
            <a:normAutofit fontScale="25000" lnSpcReduction="20000"/>
          </a:bodyPr>
          <a:lstStyle/>
          <a:p>
            <a:r>
              <a:rPr lang="en-GB" sz="7200" b="1" dirty="0"/>
              <a:t>	</a:t>
            </a:r>
          </a:p>
          <a:p>
            <a:r>
              <a:rPr lang="en-GB" sz="6400" u="sng" dirty="0"/>
              <a:t>Please note the following Comments &amp; Exclusions</a:t>
            </a:r>
            <a:endParaRPr lang="en-IE" sz="6400" dirty="0"/>
          </a:p>
          <a:p>
            <a:pPr marL="857250" lvl="0" indent="-857250">
              <a:buFont typeface="Arial" panose="020B0604020202020204" pitchFamily="34" charset="0"/>
              <a:buChar char="•"/>
            </a:pPr>
            <a:r>
              <a:rPr lang="en-GB" sz="6400" dirty="0"/>
              <a:t>Design Team fees, Technical Fees and salaries are excluded.</a:t>
            </a:r>
            <a:endParaRPr lang="en-IE" sz="6400" dirty="0"/>
          </a:p>
          <a:p>
            <a:pPr marL="857250" lvl="0" indent="-857250">
              <a:buFont typeface="Arial" panose="020B0604020202020204" pitchFamily="34" charset="0"/>
              <a:buChar char="•"/>
            </a:pPr>
            <a:r>
              <a:rPr lang="en-GB" sz="6400" dirty="0"/>
              <a:t>FF &amp; E and specialist fit out is excluded.</a:t>
            </a:r>
            <a:endParaRPr lang="en-IE" sz="6400" dirty="0"/>
          </a:p>
          <a:p>
            <a:pPr marL="857250" lvl="0" indent="-857250">
              <a:buFont typeface="Arial" panose="020B0604020202020204" pitchFamily="34" charset="0"/>
              <a:buChar char="•"/>
            </a:pPr>
            <a:r>
              <a:rPr lang="en-GB" sz="6400" dirty="0"/>
              <a:t>Utilities fees / connections are excluded.</a:t>
            </a:r>
            <a:endParaRPr lang="en-IE" sz="6400" dirty="0"/>
          </a:p>
          <a:p>
            <a:pPr marL="857250" lvl="0" indent="-857250">
              <a:buFont typeface="Arial" panose="020B0604020202020204" pitchFamily="34" charset="0"/>
              <a:buChar char="•"/>
            </a:pPr>
            <a:r>
              <a:rPr lang="en-GB" sz="6400" dirty="0"/>
              <a:t>No allowance made for future inflation beyond 12 months from this date.</a:t>
            </a:r>
            <a:endParaRPr lang="en-IE" sz="6400" dirty="0"/>
          </a:p>
          <a:p>
            <a:pPr marL="857250" lvl="0" indent="-857250">
              <a:buFont typeface="Arial" panose="020B0604020202020204" pitchFamily="34" charset="0"/>
              <a:buChar char="•"/>
            </a:pPr>
            <a:r>
              <a:rPr lang="en-GB" sz="6400" dirty="0"/>
              <a:t>All costs are for budget purposes only and subject to detailed design and a competitive tender process.</a:t>
            </a:r>
            <a:endParaRPr lang="en-IE" sz="6400" dirty="0"/>
          </a:p>
          <a:p>
            <a:endParaRPr lang="en-GB" sz="7200" dirty="0"/>
          </a:p>
          <a:p>
            <a:endParaRPr lang="en-IE" sz="7200" dirty="0"/>
          </a:p>
          <a:p>
            <a:endParaRPr lang="en-IE" dirty="0"/>
          </a:p>
        </p:txBody>
      </p:sp>
      <p:sp>
        <p:nvSpPr>
          <p:cNvPr id="2" name="Title 1">
            <a:extLst>
              <a:ext uri="{FF2B5EF4-FFF2-40B4-BE49-F238E27FC236}">
                <a16:creationId xmlns:a16="http://schemas.microsoft.com/office/drawing/2014/main" id="{FA276D84-692D-3E9E-2D7B-D8C2E42A69E5}"/>
              </a:ext>
            </a:extLst>
          </p:cNvPr>
          <p:cNvSpPr>
            <a:spLocks noGrp="1"/>
          </p:cNvSpPr>
          <p:nvPr>
            <p:ph type="title"/>
          </p:nvPr>
        </p:nvSpPr>
        <p:spPr>
          <a:xfrm>
            <a:off x="475185" y="192289"/>
            <a:ext cx="5404791" cy="716431"/>
          </a:xfrm>
        </p:spPr>
        <p:txBody>
          <a:bodyPr/>
          <a:lstStyle/>
          <a:p>
            <a:r>
              <a:rPr lang="en-US" dirty="0"/>
              <a:t>Estimated Project Costs</a:t>
            </a:r>
          </a:p>
        </p:txBody>
      </p:sp>
      <p:pic>
        <p:nvPicPr>
          <p:cNvPr id="4" name="Picture 3" descr="A close-up of a document&#10;&#10;AI-generated content may be incorrect.">
            <a:extLst>
              <a:ext uri="{FF2B5EF4-FFF2-40B4-BE49-F238E27FC236}">
                <a16:creationId xmlns:a16="http://schemas.microsoft.com/office/drawing/2014/main" id="{4CFC8087-9302-0ABC-F53A-8CDB503357FB}"/>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67408" y="1268760"/>
            <a:ext cx="10461408" cy="2016222"/>
          </a:xfrm>
          <a:prstGeom prst="rect">
            <a:avLst/>
          </a:prstGeom>
          <a:noFill/>
          <a:ln>
            <a:noFill/>
          </a:ln>
        </p:spPr>
      </p:pic>
    </p:spTree>
    <p:extLst>
      <p:ext uri="{BB962C8B-B14F-4D97-AF65-F5344CB8AC3E}">
        <p14:creationId xmlns:p14="http://schemas.microsoft.com/office/powerpoint/2010/main" val="54934468"/>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235</TotalTime>
  <Words>641</Words>
  <Application>Microsoft Office PowerPoint</Application>
  <PresentationFormat>Widescreen</PresentationFormat>
  <Paragraphs>75</Paragraphs>
  <Slides>15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SDCC Sans</vt:lpstr>
      <vt:lpstr>SDCC Master</vt:lpstr>
      <vt:lpstr> Whitehchurch Sports Hub    Presentation to Rathfarnham Templeogue Firhouse Bohernabreena ACM 9th Dec 2025</vt:lpstr>
      <vt:lpstr>Project Brief</vt:lpstr>
      <vt:lpstr>PowerPoint Presentation</vt:lpstr>
      <vt:lpstr>PowerPoint Presentation</vt:lpstr>
      <vt:lpstr>Project Update</vt:lpstr>
      <vt:lpstr>PowerPoint Presentation</vt:lpstr>
      <vt:lpstr>Project Cost and Budget Provision</vt:lpstr>
      <vt:lpstr>Budget Provision</vt:lpstr>
      <vt:lpstr>Estimated Project Costs</vt:lpstr>
      <vt:lpstr>Design Plan</vt:lpstr>
      <vt:lpstr>PowerPoint Presentation</vt:lpstr>
      <vt:lpstr>PowerPoint Presentation</vt:lpstr>
      <vt:lpstr>Next Steps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Edel Clancy</cp:lastModifiedBy>
  <cp:revision>9</cp:revision>
  <dcterms:created xsi:type="dcterms:W3CDTF">2025-05-27T21:24:40Z</dcterms:created>
  <dcterms:modified xsi:type="dcterms:W3CDTF">2025-12-04T16:23:30Z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