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304" r:id="rId2"/>
    <p:sldId id="256" r:id="rId3"/>
    <p:sldId id="279" r:id="rId4"/>
    <p:sldId id="274" r:id="rId5"/>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ED8571-B136-48FD-B9F2-B2586AC7749E}" v="4" dt="2025-11-04T09:53:04.28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41" autoAdjust="0"/>
  </p:normalViewPr>
  <p:slideViewPr>
    <p:cSldViewPr>
      <p:cViewPr varScale="1">
        <p:scale>
          <a:sx n="57" d="100"/>
          <a:sy n="57" d="100"/>
        </p:scale>
        <p:origin x="1016" y="48"/>
      </p:cViewPr>
      <p:guideLst/>
    </p:cSldViewPr>
  </p:slideViewPr>
  <p:notesTextViewPr>
    <p:cViewPr>
      <p:scale>
        <a:sx n="20" d="100"/>
        <a:sy n="2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11/24/2025</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4">
            <a:extLst>
              <a:ext uri="{96DAC541-7B7A-43D3-8B79-37D633B846F1}">
                <asvg:svgBlip xmlns:asvg="http://schemas.microsoft.com/office/drawing/2016/SVG/main" r:embed="rId25"/>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2308324"/>
          </a:xfrm>
          <a:prstGeom prst="rect">
            <a:avLst/>
          </a:prstGeom>
          <a:noFill/>
        </p:spPr>
        <p:txBody>
          <a:bodyPr wrap="square" rtlCol="0">
            <a:spAutoFit/>
          </a:bodyPr>
          <a:lstStyle/>
          <a:p>
            <a:pPr algn="ctr"/>
            <a:r>
              <a:rPr lang="en-US" sz="1800" b="1" u="sng" dirty="0"/>
              <a:t>MEETING OF </a:t>
            </a:r>
            <a:r>
              <a:rPr lang="en-IE" sz="1800" b="1" u="sng" dirty="0"/>
              <a:t>Lucan/Palmerstown/North Clondalkin Area Committee Meeting</a:t>
            </a:r>
            <a:endParaRPr lang="en-IE" sz="1800" dirty="0"/>
          </a:p>
          <a:p>
            <a:pPr algn="ctr"/>
            <a:endParaRPr lang="en-IE" dirty="0"/>
          </a:p>
          <a:p>
            <a:pPr algn="ctr"/>
            <a:r>
              <a:rPr lang="en-US" sz="1800" b="1" u="sng" dirty="0"/>
              <a:t>Tuesday </a:t>
            </a:r>
            <a:r>
              <a:rPr lang="en-US" b="1" u="sng" dirty="0"/>
              <a:t>25</a:t>
            </a:r>
            <a:r>
              <a:rPr lang="en-US" sz="1800" b="1" u="sng" baseline="30000" dirty="0"/>
              <a:t>th</a:t>
            </a:r>
            <a:r>
              <a:rPr lang="en-US" sz="1800" b="1" u="sng" dirty="0"/>
              <a:t> November 2025</a:t>
            </a:r>
          </a:p>
          <a:p>
            <a:pPr algn="ctr"/>
            <a:endParaRPr lang="en-US" sz="1800" b="1" u="sng" dirty="0"/>
          </a:p>
          <a:p>
            <a:pPr algn="ctr"/>
            <a:r>
              <a:rPr lang="en-US" sz="1800" b="1" u="sng" dirty="0"/>
              <a:t>HEADED ITEM NO. </a:t>
            </a:r>
            <a:endParaRPr lang="en-IE" sz="1800" dirty="0"/>
          </a:p>
          <a:p>
            <a:pPr algn="ctr"/>
            <a:endParaRPr lang="en-US" sz="1800" b="1" u="sng" dirty="0"/>
          </a:p>
          <a:p>
            <a:pPr algn="ctr"/>
            <a:r>
              <a:rPr lang="en-US" sz="1800" b="1" u="sng" dirty="0"/>
              <a:t>Arts Office Report on</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November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November 2025</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C03E59-2C53-A0A9-E7CB-40D7ECED90C6}"/>
              </a:ext>
            </a:extLst>
          </p:cNvPr>
          <p:cNvSpPr>
            <a:spLocks noGrp="1"/>
          </p:cNvSpPr>
          <p:nvPr>
            <p:ph type="title"/>
          </p:nvPr>
        </p:nvSpPr>
        <p:spPr>
          <a:xfrm>
            <a:off x="335360" y="1628800"/>
            <a:ext cx="4944575" cy="2597256"/>
          </a:xfrm>
        </p:spPr>
        <p:txBody>
          <a:bodyPr>
            <a:normAutofit fontScale="90000"/>
          </a:bodyPr>
          <a:lstStyle/>
          <a:p>
            <a:r>
              <a:rPr lang="en-GB" dirty="0"/>
              <a:t>NOISE Music</a:t>
            </a:r>
            <a:br>
              <a:rPr lang="en-GB" dirty="0"/>
            </a:br>
            <a:r>
              <a:rPr lang="en-GB" sz="1400" dirty="0"/>
              <a:t>NOISE Music’s “The Clocks Won’t Wait” project was launched at an event in Adamstown Community Centre on Fri 21</a:t>
            </a:r>
            <a:r>
              <a:rPr lang="en-GB" sz="1400" baseline="30000" dirty="0"/>
              <a:t>st</a:t>
            </a:r>
            <a:r>
              <a:rPr lang="en-GB" sz="1400" dirty="0"/>
              <a:t> Nov.</a:t>
            </a:r>
            <a:br>
              <a:rPr lang="en-GB" sz="1400" dirty="0"/>
            </a:br>
            <a:r>
              <a:rPr lang="en-GB" sz="1400" dirty="0"/>
              <a:t>5 music, dance, and spoken word performance films were created during the project by a group of 13 young people.</a:t>
            </a:r>
            <a:br>
              <a:rPr lang="en-GB" sz="1400" dirty="0"/>
            </a:br>
            <a:br>
              <a:rPr lang="en-GB" sz="1400" dirty="0"/>
            </a:br>
            <a:r>
              <a:rPr lang="en-GB" sz="1400" dirty="0"/>
              <a:t>The videos are being shared on social media platforms in the coming weeks.</a:t>
            </a:r>
            <a:br>
              <a:rPr lang="en-GB" sz="1400" dirty="0"/>
            </a:br>
            <a:br>
              <a:rPr lang="en-GB" sz="1400" dirty="0"/>
            </a:br>
            <a:r>
              <a:rPr lang="en-GB" sz="1400" dirty="0"/>
              <a:t>NOISE Music’s currently active programmes in </a:t>
            </a:r>
            <a:r>
              <a:rPr lang="en-GB" sz="1400" dirty="0" err="1"/>
              <a:t>Quarryvale</a:t>
            </a:r>
            <a:r>
              <a:rPr lang="en-GB" sz="1400" dirty="0"/>
              <a:t>, </a:t>
            </a:r>
            <a:r>
              <a:rPr lang="en-GB" sz="1400" dirty="0" err="1"/>
              <a:t>Balgaddy</a:t>
            </a:r>
            <a:r>
              <a:rPr lang="en-GB" sz="1400" dirty="0"/>
              <a:t> Child and Family Resource Centre, </a:t>
            </a:r>
            <a:r>
              <a:rPr lang="en-GB" sz="1400" dirty="0" err="1"/>
              <a:t>Balgaddy</a:t>
            </a:r>
            <a:r>
              <a:rPr lang="en-GB" sz="1400" dirty="0"/>
              <a:t> Community Centre and </a:t>
            </a:r>
            <a:r>
              <a:rPr lang="en-GB" sz="1400" dirty="0" err="1"/>
              <a:t>Griffeen</a:t>
            </a:r>
            <a:r>
              <a:rPr lang="en-GB" sz="1400" dirty="0"/>
              <a:t> Youth Centre will finish in December. </a:t>
            </a:r>
            <a:br>
              <a:rPr lang="en-GB" sz="1400" dirty="0"/>
            </a:br>
            <a:br>
              <a:rPr lang="en-GB" sz="1400" dirty="0"/>
            </a:br>
            <a:r>
              <a:rPr lang="en-GB" sz="1400" dirty="0"/>
              <a:t>Total number of participants: 54, aged from 8 to 18.</a:t>
            </a:r>
            <a:br>
              <a:rPr lang="en-GB" sz="1400" dirty="0"/>
            </a:br>
            <a:br>
              <a:rPr lang="en-GB" sz="1400" dirty="0"/>
            </a:br>
            <a:r>
              <a:rPr lang="en-GB" sz="1400" dirty="0"/>
              <a:t>Music created in these programmes has been shared on NOISE Music’ Instagram, with more works to be shared before year end.</a:t>
            </a:r>
            <a:br>
              <a:rPr lang="en-GB" dirty="0"/>
            </a:br>
            <a:endParaRPr lang="en-IE" dirty="0"/>
          </a:p>
        </p:txBody>
      </p:sp>
      <p:pic>
        <p:nvPicPr>
          <p:cNvPr id="3" name="Picture 2" descr="A group of people posing for a photo&#10;&#10;AI-generated content may be incorrect.">
            <a:extLst>
              <a:ext uri="{FF2B5EF4-FFF2-40B4-BE49-F238E27FC236}">
                <a16:creationId xmlns:a16="http://schemas.microsoft.com/office/drawing/2014/main" id="{BF219880-B046-1D69-D31F-11D40C42EC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97073" y="1138808"/>
            <a:ext cx="5790456" cy="3860304"/>
          </a:xfrm>
          <a:prstGeom prst="rect">
            <a:avLst/>
          </a:prstGeom>
        </p:spPr>
      </p:pic>
    </p:spTree>
    <p:extLst>
      <p:ext uri="{BB962C8B-B14F-4D97-AF65-F5344CB8AC3E}">
        <p14:creationId xmlns:p14="http://schemas.microsoft.com/office/powerpoint/2010/main" val="3799253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542</TotalTime>
  <Words>191</Words>
  <Application>Microsoft Office PowerPoint</Application>
  <PresentationFormat>Widescreen</PresentationFormat>
  <Paragraphs>15</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SDCC Master</vt:lpstr>
      <vt:lpstr>PowerPoint Presentation</vt:lpstr>
      <vt:lpstr>SDCC  Arts Office November ACM Report</vt:lpstr>
      <vt:lpstr>NOISE Music NOISE Music’s “The Clocks Won’t Wait” project was launched at an event in Adamstown Community Centre on Fri 21st Nov. 5 music, dance, and spoken word performance films were created during the project by a group of 13 young people.  The videos are being shared on social media platforms in the coming weeks.  NOISE Music’s currently active programmes in Quarryvale, Balgaddy Child and Family Resource Centre, Balgaddy Community Centre and Griffeen Youth Centre will finish in December.   Total number of participants: 54, aged from 8 to 18.  Music created in these programmes has been shared on NOISE Music’ Instagram, with more works to be shared before year end.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Dylan Hayes</cp:lastModifiedBy>
  <cp:revision>44</cp:revision>
  <dcterms:created xsi:type="dcterms:W3CDTF">2025-05-27T21:24:40Z</dcterms:created>
  <dcterms:modified xsi:type="dcterms:W3CDTF">2025-11-24T16:01:09Z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