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  <p:sldMasterId id="2147483726" r:id="rId4"/>
  </p:sldMasterIdLst>
  <p:notesMasterIdLst>
    <p:notesMasterId r:id="rId22"/>
  </p:notesMasterIdLst>
  <p:sldIdLst>
    <p:sldId id="256" r:id="rId5"/>
    <p:sldId id="278" r:id="rId6"/>
    <p:sldId id="523" r:id="rId7"/>
    <p:sldId id="524" r:id="rId8"/>
    <p:sldId id="525" r:id="rId9"/>
    <p:sldId id="526" r:id="rId10"/>
    <p:sldId id="527" r:id="rId11"/>
    <p:sldId id="528" r:id="rId12"/>
    <p:sldId id="529" r:id="rId13"/>
    <p:sldId id="530" r:id="rId14"/>
    <p:sldId id="531" r:id="rId15"/>
    <p:sldId id="533" r:id="rId16"/>
    <p:sldId id="532" r:id="rId17"/>
    <p:sldId id="536" r:id="rId18"/>
    <p:sldId id="534" r:id="rId19"/>
    <p:sldId id="535" r:id="rId20"/>
    <p:sldId id="274" r:id="rId21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108508-2FCB-801F-3C8A-92CDEC143046}" name="Simon Keating" initials="SK" userId="Simon Keating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BA00"/>
    <a:srgbClr val="F5DE8F"/>
    <a:srgbClr val="224D23"/>
    <a:srgbClr val="84C100"/>
    <a:srgbClr val="FF00FF"/>
    <a:srgbClr val="E5BF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FA2FD9-EF33-473C-968B-782DF989C83E}" v="13" dt="2025-11-20T08:07:03.5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8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F77C8-96C2-4A13-8350-47FBF1A5A86F}" type="datetimeFigureOut">
              <a:rPr lang="en-GB" smtClean="0"/>
              <a:t>18/11/2025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87D94-92EC-44CB-A3F6-84E849866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723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</a:t>
            </a:r>
          </a:p>
          <a:p>
            <a:endParaRPr lang="en-GB" dirty="0"/>
          </a:p>
          <a:p>
            <a:r>
              <a:rPr lang="en-GB" dirty="0"/>
              <a:t>Priory Market</a:t>
            </a:r>
          </a:p>
          <a:p>
            <a:r>
              <a:rPr lang="en-IE" dirty="0"/>
              <a:t>Keep up to date, give us email</a:t>
            </a:r>
          </a:p>
          <a:p>
            <a:endParaRPr lang="en-IE" dirty="0"/>
          </a:p>
          <a:p>
            <a:r>
              <a:rPr lang="en-IE" dirty="0"/>
              <a:t>Books, drawings, articles that we liked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7D94-92EC-44CB-A3F6-84E84986625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780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0C03B-4F8F-7CE0-D2CE-C00C0CADF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F05085-C476-1344-DBA4-3B18C82437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856AB0-AA72-E9BB-0B13-4E148BDCE8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Heritage to Modern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B70E7-492D-EC88-D172-F880B15506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4F5B9-8B24-7A4E-B5A9-4C8F6F8C6B31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118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9C90C-2F03-7A27-753A-E1EBDA601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6AFF90-76F2-1252-B383-9A8AD62F0A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E9E714-537C-7FEE-7E4E-82FE232FD4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Heritage to Modern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DD76C-F6D0-E67A-AD90-84665787C9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4F5B9-8B24-7A4E-B5A9-4C8F6F8C6B31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903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B035E-6B46-C650-F26B-7A3E339E5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01EE7A-5A23-3DB5-70B9-B8B93278BF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2EF74F-DD2D-EC5E-3046-CF2B3EC153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Heritage to Modern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C6268-A960-CBE3-7E7E-9D60D5190D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4F5B9-8B24-7A4E-B5A9-4C8F6F8C6B31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375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790E3-1EFD-72FD-7CEA-912A64489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88836D-DA98-CF09-7F1D-594378D17D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BC943A-C52D-A110-8AF4-F66DBC2F29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Heritage to Modern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8AF36-AB86-B924-618F-FACE031C15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4F5B9-8B24-7A4E-B5A9-4C8F6F8C6B31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059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D8CD8-F574-3176-069B-AB643A819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715869-2298-110E-4FC2-FF00EB191D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041291-C18E-9ECD-3A9A-99BA15599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Heritage to Modern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17AB7-8735-3690-3F83-2C03F2E91C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4F5B9-8B24-7A4E-B5A9-4C8F6F8C6B31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350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D2C36-19D1-C244-8BC6-566C61C41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1655B6-8942-AAC9-6C75-FB370B63E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F7D0F9-1AC4-985D-5F91-204BE14FF6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50" dirty="0"/>
              <a:t>Cllr Requests, Difficult Maintenance (street furniture), bus connects, active community</a:t>
            </a:r>
            <a:endParaRPr lang="en-IE" sz="10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6F0F1-EF03-A74F-8E3F-5C8FE1339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4F5B9-8B24-7A4E-B5A9-4C8F6F8C6B31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908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C259B-A5B6-CA93-4E8F-C5ECE9237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530A38-0647-BD31-C4C5-3E94B72588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792F2D-AC07-F3CC-0679-352D0D64D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50" dirty="0"/>
              <a:t>Cllr Requests, Difficult Maintenance (street furniture), bus connects, active community</a:t>
            </a:r>
            <a:endParaRPr lang="en-IE" sz="10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5E609-85D9-67FF-C788-9FDCABCACB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4F5B9-8B24-7A4E-B5A9-4C8F6F8C6B31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680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496B3-53E7-9A7D-FB67-3B3411B4F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90BB88-35EC-FA37-0ECB-22513DE5D7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52B137-6A20-AF7D-5597-1ED2B409BF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50" dirty="0"/>
              <a:t>Cllr Requests, Difficult Maintenance (street furniture), bus connects, active community</a:t>
            </a:r>
            <a:endParaRPr lang="en-IE" sz="10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3AC5-4C05-CBBC-9E4A-B9A6F81A10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4F5B9-8B24-7A4E-B5A9-4C8F6F8C6B31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557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Heritage to Modern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4F5B9-8B24-7A4E-B5A9-4C8F6F8C6B31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948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8C7E4-D21D-5FEF-0493-01F7F6E5C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573277-7F01-B053-CE9B-ACDC28B4D7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395EF1-132D-B3CC-EFF5-D6A731FCB3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Heritage to Modern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40D6A-8CDA-78BB-6B76-2DABC30C1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4F5B9-8B24-7A4E-B5A9-4C8F6F8C6B31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344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33878-2FE5-DA17-E5A5-8ED37F455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F83527-5C96-1623-11D4-4635943076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471CC9-0F6A-00B6-E181-60844D56B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Heritage to Modern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DF381D-4545-19B2-BD81-A82B49C3F4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4F5B9-8B24-7A4E-B5A9-4C8F6F8C6B31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777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C46A1-4676-7E1C-5D70-3BA0A4F79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FAB2B0-2BD1-50A7-959A-0684ED3FF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F5829F-9E6A-0BF5-BADF-FECBB8CE91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Heritage to Modern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EACF9-9DA6-E410-475E-1265F40FF3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4F5B9-8B24-7A4E-B5A9-4C8F6F8C6B31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650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7FD84-D9C1-318D-1127-B620B9DCE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BF73C0-AA54-FD0F-18B0-1B6DD51838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78F1A2-DF6F-0119-CACA-03F5201676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Heritage to Modern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CFE06-B7D1-C456-FC07-E2E6D8385F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4F5B9-8B24-7A4E-B5A9-4C8F6F8C6B31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106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FE968-FAAF-D02B-1B53-CE330A9C7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31B26B-1339-FA97-32B4-B6B1DB0D24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C212C7-C420-47B2-CE60-AB9D3DC9C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Heritage to Modern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51B16-A504-55D9-34E0-0DD679413D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4F5B9-8B24-7A4E-B5A9-4C8F6F8C6B31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258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7D0BA-9CFA-7C2C-102C-1E547429F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793228-CFA7-A1C5-653C-41C0B1E052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1C401E-8983-1AED-285D-D6B0455169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50" dirty="0"/>
              <a:t>Cllr Requests, Difficult Maintenance (street furniture), bus connects, active community</a:t>
            </a:r>
            <a:endParaRPr lang="en-IE" sz="10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E5549-9F0C-EBAC-B837-DE8B0CBA8D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4F5B9-8B24-7A4E-B5A9-4C8F6F8C6B31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566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5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4004A-27A2-8131-D9AC-1D1FF6551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06400" y="4560988"/>
            <a:ext cx="10602000" cy="4231928"/>
          </a:xfrm>
        </p:spPr>
        <p:txBody>
          <a:bodyPr lIns="0" tIns="0" rIns="0" bIns="0" anchor="t">
            <a:spAutoFit/>
          </a:bodyPr>
          <a:lstStyle>
            <a:lvl1pPr>
              <a:lnSpc>
                <a:spcPts val="11000"/>
              </a:lnSpc>
              <a:defRPr sz="10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Presentation title goes here and looks like this 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DDBA55-FF31-FE76-F693-12ECB5800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001600" y="1015200"/>
            <a:ext cx="31115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A6D85E-C297-D60F-E007-C32E3B58C2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912400" y="11732400"/>
            <a:ext cx="2197100" cy="10795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830439D-3470-659F-1526-BDF49F15BB8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82700" y="1037376"/>
            <a:ext cx="10593700" cy="11685600"/>
          </a:xfrm>
          <a:prstGeom prst="roundRect">
            <a:avLst>
              <a:gd name="adj" fmla="val 2239"/>
            </a:avLst>
          </a:prstGeom>
          <a:noFill/>
          <a:effectLst>
            <a:softEdge rad="0"/>
          </a:effectLst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or </a:t>
            </a:r>
            <a:br>
              <a:rPr lang="en-US"/>
            </a:br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4C0115-80F6-36FF-7472-714C697EC3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06325" y="11273588"/>
            <a:ext cx="6789738" cy="1449388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288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914354" indent="0">
              <a:buNone/>
              <a:defRPr sz="2400"/>
            </a:lvl2pPr>
            <a:lvl3pPr marL="1828709" indent="0">
              <a:buNone/>
              <a:defRPr sz="2400"/>
            </a:lvl3pPr>
            <a:lvl4pPr marL="2743063" indent="0">
              <a:buNone/>
              <a:defRPr sz="2400"/>
            </a:lvl4pPr>
            <a:lvl5pPr marL="3657417" indent="0">
              <a:buNone/>
              <a:defRPr sz="2400"/>
            </a:lvl5pPr>
          </a:lstStyle>
          <a:p>
            <a:pPr lvl="0"/>
            <a:r>
              <a:rPr lang="en-GB"/>
              <a:t>Subtitle, version, date and/or more information text goes here. Delete if not needed.</a:t>
            </a:r>
          </a:p>
        </p:txBody>
      </p:sp>
    </p:spTree>
    <p:extLst>
      <p:ext uri="{BB962C8B-B14F-4D97-AF65-F5344CB8AC3E}">
        <p14:creationId xmlns:p14="http://schemas.microsoft.com/office/powerpoint/2010/main" val="855234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, Science, Engineering">
    <p:bg>
      <p:bgPr>
        <a:solidFill>
          <a:srgbClr val="699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40C0E37B-8EA5-AA3E-EAE0-BFEC2860E7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799"/>
            <a:ext cx="24382413" cy="127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71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vic Defini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text&#10;&#10;Description automatically generated">
            <a:extLst>
              <a:ext uri="{FF2B5EF4-FFF2-40B4-BE49-F238E27FC236}">
                <a16:creationId xmlns:a16="http://schemas.microsoft.com/office/drawing/2014/main" id="{97DA1649-BF62-B32E-433E-C0D784B09C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1"/>
            <a:ext cx="24382413" cy="1274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34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">
    <p:bg>
      <p:bgPr>
        <a:solidFill>
          <a:srgbClr val="E6C0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nk background with black text&#10;&#10;Description automatically generated">
            <a:extLst>
              <a:ext uri="{FF2B5EF4-FFF2-40B4-BE49-F238E27FC236}">
                <a16:creationId xmlns:a16="http://schemas.microsoft.com/office/drawing/2014/main" id="{F70645BD-F514-A8FA-4CFD-0FC39D9A94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899"/>
            <a:ext cx="24382413" cy="127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52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ep, Improv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ackground with black text&#10;&#10;Description automatically generated">
            <a:extLst>
              <a:ext uri="{FF2B5EF4-FFF2-40B4-BE49-F238E27FC236}">
                <a16:creationId xmlns:a16="http://schemas.microsoft.com/office/drawing/2014/main" id="{E90B2CEA-3DEC-4D8A-A43C-770DCC3C3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899"/>
            <a:ext cx="24382413" cy="127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88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ing Legacy">
    <p:bg>
      <p:bgPr>
        <a:solidFill>
          <a:srgbClr val="75C7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black text&#10;&#10;Description automatically generated">
            <a:extLst>
              <a:ext uri="{FF2B5EF4-FFF2-40B4-BE49-F238E27FC236}">
                <a16:creationId xmlns:a16="http://schemas.microsoft.com/office/drawing/2014/main" id="{6FE8DAD8-19C4-B702-3301-193A224254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899"/>
            <a:ext cx="24382413" cy="127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78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L">
    <p:bg>
      <p:bgPr>
        <a:solidFill>
          <a:srgbClr val="F5D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ackground with black text&#10;&#10;Description automatically generated">
            <a:extLst>
              <a:ext uri="{FF2B5EF4-FFF2-40B4-BE49-F238E27FC236}">
                <a16:creationId xmlns:a16="http://schemas.microsoft.com/office/drawing/2014/main" id="{4E858F63-1819-CFE5-60A3-02C8C9158A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899"/>
            <a:ext cx="24382413" cy="127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2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B Solutions">
    <p:bg>
      <p:bgPr>
        <a:solidFill>
          <a:srgbClr val="B0CF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background with black text&#10;&#10;Description automatically generated">
            <a:extLst>
              <a:ext uri="{FF2B5EF4-FFF2-40B4-BE49-F238E27FC236}">
                <a16:creationId xmlns:a16="http://schemas.microsoft.com/office/drawing/2014/main" id="{5FB23586-8280-497B-76DF-A8030D2A02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799"/>
            <a:ext cx="24382413" cy="127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63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 Solver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19204E2A-0B84-100C-F96D-9C2FE7BE95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899"/>
            <a:ext cx="24382413" cy="127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95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ngth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483E0C6E-F2BA-7FA7-D425-C987B47F48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899"/>
            <a:ext cx="24382413" cy="127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21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 Bi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text&#10;&#10;Description automatically generated">
            <a:extLst>
              <a:ext uri="{FF2B5EF4-FFF2-40B4-BE49-F238E27FC236}">
                <a16:creationId xmlns:a16="http://schemas.microsoft.com/office/drawing/2014/main" id="{9110C9AD-CDF9-D054-2256-52E9E428B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899"/>
            <a:ext cx="24382413" cy="127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05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4004A-27A2-8131-D9AC-1D1FF6551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06400" y="4539600"/>
            <a:ext cx="10602000" cy="4231928"/>
          </a:xfrm>
        </p:spPr>
        <p:txBody>
          <a:bodyPr lIns="0" tIns="0" rIns="0" bIns="0" anchor="t">
            <a:spAutoFit/>
          </a:bodyPr>
          <a:lstStyle>
            <a:lvl1pPr>
              <a:lnSpc>
                <a:spcPts val="11000"/>
              </a:lnSpc>
              <a:defRPr sz="10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Presentation title goes here and looks like this 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830439D-3470-659F-1526-BDF49F15BB8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82700" y="1015200"/>
            <a:ext cx="10583863" cy="11685600"/>
          </a:xfrm>
          <a:prstGeom prst="roundRect">
            <a:avLst>
              <a:gd name="adj" fmla="val 2239"/>
            </a:avLst>
          </a:prstGeom>
          <a:noFill/>
          <a:effectLst>
            <a:softEdge rad="0"/>
          </a:effectLst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or </a:t>
            </a:r>
            <a:br>
              <a:rPr lang="en-US"/>
            </a:br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4C0115-80F6-36FF-7472-714C697EC3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06325" y="11252200"/>
            <a:ext cx="6789738" cy="1449388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288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914354" indent="0">
              <a:buNone/>
              <a:defRPr sz="2400"/>
            </a:lvl2pPr>
            <a:lvl3pPr marL="1828709" indent="0">
              <a:buNone/>
              <a:defRPr sz="2400"/>
            </a:lvl3pPr>
            <a:lvl4pPr marL="2743063" indent="0">
              <a:buNone/>
              <a:defRPr sz="2400"/>
            </a:lvl4pPr>
            <a:lvl5pPr marL="3657417" indent="0">
              <a:buNone/>
              <a:defRPr sz="2400"/>
            </a:lvl5pPr>
          </a:lstStyle>
          <a:p>
            <a:pPr lvl="0"/>
            <a:r>
              <a:rPr lang="en-GB"/>
              <a:t>Subtitle, version, date and/or more information text goes here. Delete if not needed.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5A192B-18C9-988C-14E3-734AFF69B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996900" y="1015200"/>
            <a:ext cx="3111500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035506-62D7-389E-6A00-3D1A1DDAE8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912400" y="11732400"/>
            <a:ext cx="21971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305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ive">
    <p:bg>
      <p:bgPr>
        <a:solidFill>
          <a:srgbClr val="174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sign with white text&#10;&#10;Description automatically generated">
            <a:extLst>
              <a:ext uri="{FF2B5EF4-FFF2-40B4-BE49-F238E27FC236}">
                <a16:creationId xmlns:a16="http://schemas.microsoft.com/office/drawing/2014/main" id="{E8D976F2-F1A9-9DB9-1D7A-E27472E615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899"/>
            <a:ext cx="24382413" cy="127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59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ilerplate white (uneditab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977242E-B8E1-1D74-93A7-8AC661F55F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54363" y="1063279"/>
            <a:ext cx="17553600" cy="1158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56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ilerplate green (uneditable)">
    <p:bg>
      <p:bgPr>
        <a:solidFill>
          <a:srgbClr val="84C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977242E-B8E1-1D74-93A7-8AC661F55F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54363" y="1063279"/>
            <a:ext cx="17553600" cy="1158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58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ement green">
    <p:bg>
      <p:bgPr>
        <a:solidFill>
          <a:srgbClr val="84C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4004A-27A2-8131-D9AC-1D1FF6551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4362" y="6519011"/>
            <a:ext cx="18073687" cy="1025922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8000"/>
              </a:lnSpc>
              <a:defRPr sz="7000" b="0">
                <a:solidFill>
                  <a:schemeClr val="tx2"/>
                </a:solidFill>
              </a:defRPr>
            </a:lvl1pPr>
          </a:lstStyle>
          <a:p>
            <a:r>
              <a:rPr lang="en-GB"/>
              <a:t>Large statement goes in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46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emen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4004A-27A2-8131-D9AC-1D1FF6551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4362" y="6519011"/>
            <a:ext cx="18073687" cy="1025922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8000"/>
              </a:lnSpc>
              <a:defRPr sz="7000" b="0">
                <a:solidFill>
                  <a:schemeClr val="tx2"/>
                </a:solidFill>
              </a:defRPr>
            </a:lvl1pPr>
          </a:lstStyle>
          <a:p>
            <a:r>
              <a:rPr lang="en-GB"/>
              <a:t>Large statement goes in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45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844EA14-E92E-BDFF-52BB-C9AB2973A227}"/>
              </a:ext>
            </a:extLst>
          </p:cNvPr>
          <p:cNvSpPr txBox="1"/>
          <p:nvPr userDrawn="1"/>
        </p:nvSpPr>
        <p:spPr>
          <a:xfrm>
            <a:off x="1107831" y="1015201"/>
            <a:ext cx="16218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rtl="0" eaLnBrk="1" latinLnBrk="0" hangingPunct="1">
              <a:lnSpc>
                <a:spcPts val="7200"/>
              </a:lnSpc>
              <a:spcBef>
                <a:spcPct val="0"/>
              </a:spcBef>
              <a:buNone/>
            </a:pPr>
            <a:r>
              <a:rPr lang="en-GB"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About 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182DB4-D4C0-67FA-80B9-F86D362820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2013" y="12798000"/>
            <a:ext cx="1879600" cy="55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F53867-74BA-51FA-0CC2-245697826800}"/>
              </a:ext>
            </a:extLst>
          </p:cNvPr>
          <p:cNvSpPr txBox="1"/>
          <p:nvPr userDrawn="1"/>
        </p:nvSpPr>
        <p:spPr>
          <a:xfrm>
            <a:off x="1107830" y="2807841"/>
            <a:ext cx="112969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>
                <a:solidFill>
                  <a:schemeClr val="accent1"/>
                </a:solidFill>
              </a:rPr>
              <a:t>Civic is a team of system thinkers</a:t>
            </a:r>
          </a:p>
          <a:p>
            <a:pPr algn="ctr"/>
            <a:r>
              <a:rPr lang="en-GB" sz="5400" b="1">
                <a:solidFill>
                  <a:schemeClr val="accent1"/>
                </a:solidFill>
              </a:rPr>
              <a:t>in the built environment.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3B54AC-2454-48A5-1AF0-C7D7125A024B}"/>
              </a:ext>
            </a:extLst>
          </p:cNvPr>
          <p:cNvSpPr txBox="1"/>
          <p:nvPr userDrawn="1"/>
        </p:nvSpPr>
        <p:spPr>
          <a:xfrm>
            <a:off x="1107831" y="5339145"/>
            <a:ext cx="10132242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3600" b="1"/>
              <a:t>We’re creating positive impact for people, place and the planet. </a:t>
            </a:r>
          </a:p>
          <a:p>
            <a:pPr>
              <a:spcAft>
                <a:spcPts val="1200"/>
              </a:spcAft>
            </a:pPr>
            <a:r>
              <a:rPr lang="en-GB" sz="2400"/>
              <a:t>Given the climate and societal change we must respond to and recognising that the environment functions as a single system, we’ve carefully curated a team centred around built environment engineering, alongside transport, heritage, archaeology, sustainability, and place-based consultancy. </a:t>
            </a:r>
          </a:p>
          <a:p>
            <a:pPr>
              <a:spcAft>
                <a:spcPts val="1200"/>
              </a:spcAft>
            </a:pPr>
            <a:r>
              <a:rPr lang="en-GB" sz="2400"/>
              <a:t>Team Civic is united by its creative belief, bringing art and science together to solve problems. Together we’re thoughtful, considerate disruptors with a clear mission - to care for and protect our climate and communities. </a:t>
            </a:r>
          </a:p>
          <a:p>
            <a:pPr>
              <a:spcAft>
                <a:spcPts val="1200"/>
              </a:spcAft>
            </a:pPr>
            <a:r>
              <a:rPr lang="en-GB" sz="2400"/>
              <a:t>We are passionate about our responsibility to leave a positive legacy through our work, for neighbourhoods now and the next generation. This is reflected in the vision we have set ourselves of having a positive impact on the environment and enabling people to lead healthier and happier lives.</a:t>
            </a:r>
          </a:p>
        </p:txBody>
      </p:sp>
      <p:pic>
        <p:nvPicPr>
          <p:cNvPr id="13" name="Picture 12" descr="A green flower with white text&#10;&#10;AI-generated content may be incorrect.">
            <a:extLst>
              <a:ext uri="{FF2B5EF4-FFF2-40B4-BE49-F238E27FC236}">
                <a16:creationId xmlns:a16="http://schemas.microsoft.com/office/drawing/2014/main" id="{0312F5DA-03AE-F892-C9F1-781E1FDED1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9279" t="10460" r="9396" b="9678"/>
          <a:stretch>
            <a:fillRect/>
          </a:stretch>
        </p:blipFill>
        <p:spPr>
          <a:xfrm>
            <a:off x="11658601" y="790268"/>
            <a:ext cx="12461936" cy="1223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04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pa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D0DAB1-C72E-E1FD-B8C6-886FD559F87B}"/>
              </a:ext>
            </a:extLst>
          </p:cNvPr>
          <p:cNvSpPr txBox="1"/>
          <p:nvPr userDrawn="1"/>
        </p:nvSpPr>
        <p:spPr>
          <a:xfrm>
            <a:off x="1282698" y="969035"/>
            <a:ext cx="141860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>
                <a:solidFill>
                  <a:schemeClr val="tx2"/>
                </a:solidFill>
              </a:rPr>
              <a:t>Our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C736AA-8039-99E2-867E-8B8699A25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2013" y="12798000"/>
            <a:ext cx="1879600" cy="55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F21C9C-C9E4-F153-EECB-A56F37BD67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5617" b="15582"/>
          <a:stretch>
            <a:fillRect/>
          </a:stretch>
        </p:blipFill>
        <p:spPr>
          <a:xfrm>
            <a:off x="4369908" y="1984698"/>
            <a:ext cx="15642596" cy="1076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230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otional Intellig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030633-8A78-2A8A-12B1-E93E56A8251D}"/>
              </a:ext>
            </a:extLst>
          </p:cNvPr>
          <p:cNvSpPr txBox="1"/>
          <p:nvPr userDrawn="1"/>
        </p:nvSpPr>
        <p:spPr>
          <a:xfrm>
            <a:off x="1282698" y="969034"/>
            <a:ext cx="141860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>
                <a:solidFill>
                  <a:schemeClr val="tx2"/>
                </a:solidFill>
              </a:rPr>
              <a:t>Emotional</a:t>
            </a:r>
            <a:r>
              <a:rPr lang="en-GB" sz="6000" b="1">
                <a:solidFill>
                  <a:schemeClr val="bg2"/>
                </a:solidFill>
              </a:rPr>
              <a:t> </a:t>
            </a:r>
            <a:r>
              <a:rPr lang="en-GB" sz="6000" b="1">
                <a:solidFill>
                  <a:schemeClr val="tx2"/>
                </a:solidFill>
              </a:rPr>
              <a:t>Intelligence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9427AF-588B-6D78-56E9-E60A3B3546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2013" y="12798000"/>
            <a:ext cx="1879600" cy="558800"/>
          </a:xfrm>
          <a:prstGeom prst="rect">
            <a:avLst/>
          </a:prstGeom>
        </p:spPr>
      </p:pic>
      <p:pic>
        <p:nvPicPr>
          <p:cNvPr id="4" name="Picture 3" descr="A close-up of a brain&#10;&#10;AI-generated content may be incorrect.">
            <a:extLst>
              <a:ext uri="{FF2B5EF4-FFF2-40B4-BE49-F238E27FC236}">
                <a16:creationId xmlns:a16="http://schemas.microsoft.com/office/drawing/2014/main" id="{8AC53CAA-278D-6646-9A04-0D86C84192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20043" y="1984697"/>
            <a:ext cx="12542326" cy="1076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30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nsc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B33260-EF8B-EB6F-0D4F-0C9216AD6593}"/>
              </a:ext>
            </a:extLst>
          </p:cNvPr>
          <p:cNvSpPr txBox="1"/>
          <p:nvPr userDrawn="1"/>
        </p:nvSpPr>
        <p:spPr>
          <a:xfrm>
            <a:off x="12553250" y="3602083"/>
            <a:ext cx="1054646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</a:rPr>
              <a:t>We have always pursued a sustainable design agenda, prioritised nature-based solutions &amp; made well-informed decisions guided by our vision and values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</a:rPr>
              <a:t>Initially, we set this out as our ‘Climate Charter’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</a:rPr>
              <a:t>Over time, we realised this wasn’t an accurate reflection of our responsibilities and our impact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</a:rPr>
              <a:t>This inspired us to develop ‘our conscience’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</a:rPr>
              <a:t>It’s our response to the ESG agenda &amp; is a ‘living’ framework designed to reflect the people we are, how we behave, feel, collaborate and act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3662CF-C67D-5A4F-2B02-C8E4508E2FAE}"/>
              </a:ext>
            </a:extLst>
          </p:cNvPr>
          <p:cNvSpPr txBox="1"/>
          <p:nvPr userDrawn="1"/>
        </p:nvSpPr>
        <p:spPr>
          <a:xfrm>
            <a:off x="1282698" y="969035"/>
            <a:ext cx="141860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>
                <a:solidFill>
                  <a:schemeClr val="tx2"/>
                </a:solidFill>
              </a:rPr>
              <a:t>Our Conscience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AE7130-49C7-2AD7-C61C-41CEE8315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2013" y="12798000"/>
            <a:ext cx="1879600" cy="55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ADCD1F-EB50-D9BE-60A8-B954865615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213" y="1984698"/>
            <a:ext cx="10693950" cy="1069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815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409C5F-8B66-7D33-0161-001277497538}"/>
              </a:ext>
            </a:extLst>
          </p:cNvPr>
          <p:cNvSpPr txBox="1"/>
          <p:nvPr userDrawn="1"/>
        </p:nvSpPr>
        <p:spPr>
          <a:xfrm>
            <a:off x="1282698" y="969035"/>
            <a:ext cx="141860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>
                <a:solidFill>
                  <a:schemeClr val="tx1"/>
                </a:solidFill>
              </a:rPr>
              <a:t>Our Values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1B2BFB-5C73-8FC2-CDC1-70D820BDF0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2013" y="12798000"/>
            <a:ext cx="1879600" cy="558800"/>
          </a:xfrm>
          <a:prstGeom prst="rect">
            <a:avLst/>
          </a:prstGeom>
        </p:spPr>
      </p:pic>
      <p:pic>
        <p:nvPicPr>
          <p:cNvPr id="4" name="Picture 3" descr="A graphic of a diagram&#10;&#10;AI-generated content may be incorrect.">
            <a:extLst>
              <a:ext uri="{FF2B5EF4-FFF2-40B4-BE49-F238E27FC236}">
                <a16:creationId xmlns:a16="http://schemas.microsoft.com/office/drawing/2014/main" id="{34A1D2CE-E301-A79E-D788-6F13CAA46D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8056" b="7006"/>
          <a:stretch>
            <a:fillRect/>
          </a:stretch>
        </p:blipFill>
        <p:spPr>
          <a:xfrm>
            <a:off x="5310161" y="1667434"/>
            <a:ext cx="13762090" cy="1168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22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830439D-3470-659F-1526-BDF49F15BB8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-6776"/>
            <a:ext cx="24382413" cy="13722776"/>
          </a:xfrm>
          <a:prstGeom prst="rect">
            <a:avLst/>
          </a:prstGeom>
          <a:noFill/>
          <a:effectLst>
            <a:softEdge rad="0"/>
          </a:effectLst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or drag &amp; drop </a:t>
            </a:r>
            <a:br>
              <a:rPr lang="en-US"/>
            </a:br>
            <a:r>
              <a:rPr lang="en-US"/>
              <a:t>image here</a:t>
            </a: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4004A-27A2-8131-D9AC-1D1FF6551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5200" y="8326800"/>
            <a:ext cx="10602000" cy="4572473"/>
          </a:xfrm>
          <a:prstGeom prst="roundRect">
            <a:avLst>
              <a:gd name="adj" fmla="val 5296"/>
            </a:avLst>
          </a:prstGeom>
          <a:solidFill>
            <a:schemeClr val="accent1"/>
          </a:solidFill>
        </p:spPr>
        <p:txBody>
          <a:bodyPr lIns="255600" tIns="255600" rIns="255600" bIns="255600" anchor="t">
            <a:noAutofit/>
          </a:bodyPr>
          <a:lstStyle>
            <a:lvl1pPr>
              <a:lnSpc>
                <a:spcPts val="7000"/>
              </a:lnSpc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Presentation title goes here and looks like this 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4C0115-80F6-36FF-7472-714C697EC3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5125" y="11252200"/>
            <a:ext cx="10602000" cy="1449388"/>
          </a:xfrm>
        </p:spPr>
        <p:txBody>
          <a:bodyPr lIns="255600" tIns="0" rIns="255600" bIns="0" anchor="b" anchorCtr="0">
            <a:noAutofit/>
          </a:bodyPr>
          <a:lstStyle>
            <a:lvl1pPr marL="0" indent="0">
              <a:lnSpc>
                <a:spcPts val="288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914354" indent="0">
              <a:buNone/>
              <a:defRPr sz="2400"/>
            </a:lvl2pPr>
            <a:lvl3pPr marL="1828709" indent="0">
              <a:buNone/>
              <a:defRPr sz="2400"/>
            </a:lvl3pPr>
            <a:lvl4pPr marL="2743063" indent="0">
              <a:buNone/>
              <a:defRPr sz="2400"/>
            </a:lvl4pPr>
            <a:lvl5pPr marL="3657417" indent="0">
              <a:buNone/>
              <a:defRPr sz="2400"/>
            </a:lvl5pPr>
          </a:lstStyle>
          <a:p>
            <a:pPr lvl="0"/>
            <a:r>
              <a:rPr lang="en-GB"/>
              <a:t>Subtitle, version, date and/or more information text goes here. If the title and info is short, reduce the box from the right hand side.</a:t>
            </a:r>
          </a:p>
        </p:txBody>
      </p:sp>
      <p:sp>
        <p:nvSpPr>
          <p:cNvPr id="10" name="Online Image Placeholder 9">
            <a:extLst>
              <a:ext uri="{FF2B5EF4-FFF2-40B4-BE49-F238E27FC236}">
                <a16:creationId xmlns:a16="http://schemas.microsoft.com/office/drawing/2014/main" id="{13EDAA66-43B1-CA3A-6927-F743B28D8D29}"/>
              </a:ext>
            </a:extLst>
          </p:cNvPr>
          <p:cNvSpPr>
            <a:spLocks noGrp="1"/>
          </p:cNvSpPr>
          <p:nvPr>
            <p:ph type="clipArt" sz="quarter" idx="13" hasCustomPrompt="1"/>
          </p:nvPr>
        </p:nvSpPr>
        <p:spPr>
          <a:xfrm>
            <a:off x="20001600" y="1027113"/>
            <a:ext cx="3111500" cy="914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 </a:t>
            </a:r>
          </a:p>
        </p:txBody>
      </p:sp>
      <p:sp>
        <p:nvSpPr>
          <p:cNvPr id="12" name="Online Image Placeholder 9">
            <a:extLst>
              <a:ext uri="{FF2B5EF4-FFF2-40B4-BE49-F238E27FC236}">
                <a16:creationId xmlns:a16="http://schemas.microsoft.com/office/drawing/2014/main" id="{A7EF2911-37DE-0885-B077-791E7C7447C3}"/>
              </a:ext>
            </a:extLst>
          </p:cNvPr>
          <p:cNvSpPr>
            <a:spLocks noGrp="1"/>
          </p:cNvSpPr>
          <p:nvPr>
            <p:ph type="clipArt" sz="quarter" idx="14" hasCustomPrompt="1"/>
          </p:nvPr>
        </p:nvSpPr>
        <p:spPr>
          <a:xfrm>
            <a:off x="20912400" y="11732400"/>
            <a:ext cx="2197100" cy="10795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10244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3AA6F1-8ED2-16DD-1FF7-4073CDA4FA8B}"/>
              </a:ext>
            </a:extLst>
          </p:cNvPr>
          <p:cNvSpPr txBox="1"/>
          <p:nvPr userDrawn="1"/>
        </p:nvSpPr>
        <p:spPr>
          <a:xfrm>
            <a:off x="1282698" y="969035"/>
            <a:ext cx="141860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>
                <a:solidFill>
                  <a:schemeClr val="tx1"/>
                </a:solidFill>
              </a:rPr>
              <a:t>Our Locations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5F7F92-A802-FF95-FBC9-9D5429BCC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2013" y="12798000"/>
            <a:ext cx="1879600" cy="558800"/>
          </a:xfrm>
          <a:prstGeom prst="rect">
            <a:avLst/>
          </a:prstGeom>
        </p:spPr>
      </p:pic>
      <p:pic>
        <p:nvPicPr>
          <p:cNvPr id="5" name="Picture 4" descr="A group of people standing in a circle in a grassy area&#10;&#10;Description automatically generated">
            <a:extLst>
              <a:ext uri="{FF2B5EF4-FFF2-40B4-BE49-F238E27FC236}">
                <a16:creationId xmlns:a16="http://schemas.microsoft.com/office/drawing/2014/main" id="{96A4C197-A9AF-478F-156B-B81E6BC64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701" t="761" r="6567" b="30708"/>
          <a:stretch>
            <a:fillRect/>
          </a:stretch>
        </p:blipFill>
        <p:spPr>
          <a:xfrm>
            <a:off x="1282698" y="4572734"/>
            <a:ext cx="13065602" cy="7833054"/>
          </a:xfrm>
          <a:prstGeom prst="roundRect">
            <a:avLst>
              <a:gd name="adj" fmla="val 1273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D85E9C-E500-F36F-27F6-D6EF0F3BBB1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8275"/>
          <a:stretch>
            <a:fillRect/>
          </a:stretch>
        </p:blipFill>
        <p:spPr>
          <a:xfrm>
            <a:off x="13299227" y="359200"/>
            <a:ext cx="10582750" cy="1214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75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B0DDDB-35B9-8999-CF2E-BBD5C354F2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82699" y="3733200"/>
            <a:ext cx="3096000" cy="6120000"/>
          </a:xfrm>
          <a:prstGeom prst="roundRect">
            <a:avLst>
              <a:gd name="adj" fmla="val 6821"/>
            </a:avLst>
          </a:prstGeom>
          <a:solidFill>
            <a:schemeClr val="accent6"/>
          </a:solidFill>
        </p:spPr>
        <p:txBody>
          <a:bodyPr lIns="190800" tIns="3297600" rIns="190800" bIns="19080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0"/>
            </a:lvl1pPr>
            <a:lvl2pPr marL="914354" indent="0">
              <a:lnSpc>
                <a:spcPts val="2400"/>
              </a:lnSpc>
              <a:buNone/>
              <a:defRPr sz="2000"/>
            </a:lvl2pPr>
            <a:lvl3pPr marL="1828709" indent="0">
              <a:lnSpc>
                <a:spcPts val="2400"/>
              </a:lnSpc>
              <a:buNone/>
              <a:defRPr sz="2000"/>
            </a:lvl3pPr>
            <a:lvl4pPr marL="2743063" indent="0">
              <a:lnSpc>
                <a:spcPts val="2400"/>
              </a:lnSpc>
              <a:buNone/>
              <a:defRPr sz="2000"/>
            </a:lvl4pPr>
            <a:lvl5pPr marL="3657417" indent="0">
              <a:lnSpc>
                <a:spcPts val="2400"/>
              </a:lnSpc>
              <a:buNone/>
              <a:defRPr sz="2000"/>
            </a:lvl5pPr>
          </a:lstStyle>
          <a:p>
            <a:pPr lvl="0"/>
            <a:r>
              <a:rPr lang="en-GB"/>
              <a:t>Name</a:t>
            </a:r>
            <a:br>
              <a:rPr lang="en-GB"/>
            </a:br>
            <a:r>
              <a:rPr lang="en-GB"/>
              <a:t>Job title</a:t>
            </a:r>
            <a:br>
              <a:rPr lang="en-GB"/>
            </a:br>
            <a:r>
              <a:rPr lang="en-GB" err="1"/>
              <a:t>Biog</a:t>
            </a:r>
            <a:r>
              <a:rPr lang="en-GB"/>
              <a:t> info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4004A-27A2-8131-D9AC-1D1FF6551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2700" y="1947600"/>
            <a:ext cx="16188098" cy="923330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ts val="7200"/>
              </a:lnSpc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Heading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D3F45-CB35-922A-AF51-8329FE3E9B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2013" y="12798000"/>
            <a:ext cx="1879600" cy="5588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D45E4-33E1-023E-DDEC-05B2F7392A1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80512" y="3998258"/>
            <a:ext cx="2700000" cy="27000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/>
              <a:t>Drop picture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B2448E7-B0F7-BB81-5BA1-E149FBEB18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62256" y="3733200"/>
            <a:ext cx="3096000" cy="6120000"/>
          </a:xfrm>
          <a:prstGeom prst="roundRect">
            <a:avLst>
              <a:gd name="adj" fmla="val 6821"/>
            </a:avLst>
          </a:prstGeom>
          <a:solidFill>
            <a:schemeClr val="accent6"/>
          </a:solidFill>
        </p:spPr>
        <p:txBody>
          <a:bodyPr lIns="190800" tIns="3297600" rIns="190800" bIns="19080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0"/>
            </a:lvl1pPr>
            <a:lvl2pPr marL="914354" indent="0">
              <a:lnSpc>
                <a:spcPts val="2400"/>
              </a:lnSpc>
              <a:buNone/>
              <a:defRPr sz="2000"/>
            </a:lvl2pPr>
            <a:lvl3pPr marL="1828709" indent="0">
              <a:lnSpc>
                <a:spcPts val="2400"/>
              </a:lnSpc>
              <a:buNone/>
              <a:defRPr sz="2000"/>
            </a:lvl3pPr>
            <a:lvl4pPr marL="2743063" indent="0">
              <a:lnSpc>
                <a:spcPts val="2400"/>
              </a:lnSpc>
              <a:buNone/>
              <a:defRPr sz="2000"/>
            </a:lvl4pPr>
            <a:lvl5pPr marL="3657417" indent="0">
              <a:lnSpc>
                <a:spcPts val="2400"/>
              </a:lnSpc>
              <a:buNone/>
              <a:defRPr sz="2000"/>
            </a:lvl5pPr>
          </a:lstStyle>
          <a:p>
            <a:pPr lvl="0"/>
            <a:r>
              <a:rPr lang="en-GB"/>
              <a:t>Name</a:t>
            </a:r>
            <a:br>
              <a:rPr lang="en-GB"/>
            </a:br>
            <a:r>
              <a:rPr lang="en-GB"/>
              <a:t>Job title</a:t>
            </a:r>
            <a:br>
              <a:rPr lang="en-GB"/>
            </a:br>
            <a:r>
              <a:rPr lang="en-GB" err="1"/>
              <a:t>Biog</a:t>
            </a:r>
            <a:r>
              <a:rPr lang="en-GB"/>
              <a:t> info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E300ACB-EFD2-1927-AA21-4A923737827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60069" y="3998258"/>
            <a:ext cx="2700000" cy="27000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/>
              <a:t>Drop picture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75A7DA0-B87C-906C-A1BE-2DA285C89D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70937" y="3733200"/>
            <a:ext cx="3096000" cy="6120000"/>
          </a:xfrm>
          <a:prstGeom prst="roundRect">
            <a:avLst>
              <a:gd name="adj" fmla="val 6821"/>
            </a:avLst>
          </a:prstGeom>
          <a:solidFill>
            <a:schemeClr val="accent6"/>
          </a:solidFill>
        </p:spPr>
        <p:txBody>
          <a:bodyPr lIns="190800" tIns="3297600" rIns="190800" bIns="19080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0"/>
            </a:lvl1pPr>
            <a:lvl2pPr marL="914354" indent="0">
              <a:lnSpc>
                <a:spcPts val="2400"/>
              </a:lnSpc>
              <a:buNone/>
              <a:defRPr sz="2000"/>
            </a:lvl2pPr>
            <a:lvl3pPr marL="1828709" indent="0">
              <a:lnSpc>
                <a:spcPts val="2400"/>
              </a:lnSpc>
              <a:buNone/>
              <a:defRPr sz="2000"/>
            </a:lvl3pPr>
            <a:lvl4pPr marL="2743063" indent="0">
              <a:lnSpc>
                <a:spcPts val="2400"/>
              </a:lnSpc>
              <a:buNone/>
              <a:defRPr sz="2000"/>
            </a:lvl4pPr>
            <a:lvl5pPr marL="3657417" indent="0">
              <a:lnSpc>
                <a:spcPts val="2400"/>
              </a:lnSpc>
              <a:buNone/>
              <a:defRPr sz="2000"/>
            </a:lvl5pPr>
          </a:lstStyle>
          <a:p>
            <a:pPr lvl="0"/>
            <a:r>
              <a:rPr lang="en-GB"/>
              <a:t>Name</a:t>
            </a:r>
            <a:br>
              <a:rPr lang="en-GB"/>
            </a:br>
            <a:r>
              <a:rPr lang="en-GB"/>
              <a:t>Job title</a:t>
            </a:r>
            <a:br>
              <a:rPr lang="en-GB"/>
            </a:br>
            <a:r>
              <a:rPr lang="en-GB" err="1"/>
              <a:t>Biog</a:t>
            </a:r>
            <a:r>
              <a:rPr lang="en-GB"/>
              <a:t> info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BF7A8F91-6820-B4D3-67EB-F1A82E739E9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68750" y="3998258"/>
            <a:ext cx="2700000" cy="27000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/>
              <a:t>Drop picture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E441FE34-AB6F-8F61-809B-734E1E11C0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515850" y="3733200"/>
            <a:ext cx="3096000" cy="6120000"/>
          </a:xfrm>
          <a:prstGeom prst="roundRect">
            <a:avLst>
              <a:gd name="adj" fmla="val 6821"/>
            </a:avLst>
          </a:prstGeom>
          <a:solidFill>
            <a:schemeClr val="accent6"/>
          </a:solidFill>
        </p:spPr>
        <p:txBody>
          <a:bodyPr lIns="190800" tIns="3297600" rIns="190800" bIns="19080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0"/>
            </a:lvl1pPr>
            <a:lvl2pPr marL="914354" indent="0">
              <a:lnSpc>
                <a:spcPts val="2400"/>
              </a:lnSpc>
              <a:buNone/>
              <a:defRPr sz="2000"/>
            </a:lvl2pPr>
            <a:lvl3pPr marL="1828709" indent="0">
              <a:lnSpc>
                <a:spcPts val="2400"/>
              </a:lnSpc>
              <a:buNone/>
              <a:defRPr sz="2000"/>
            </a:lvl3pPr>
            <a:lvl4pPr marL="2743063" indent="0">
              <a:lnSpc>
                <a:spcPts val="2400"/>
              </a:lnSpc>
              <a:buNone/>
              <a:defRPr sz="2000"/>
            </a:lvl4pPr>
            <a:lvl5pPr marL="3657417" indent="0">
              <a:lnSpc>
                <a:spcPts val="2400"/>
              </a:lnSpc>
              <a:buNone/>
              <a:defRPr sz="2000"/>
            </a:lvl5pPr>
          </a:lstStyle>
          <a:p>
            <a:pPr lvl="0"/>
            <a:r>
              <a:rPr lang="en-GB"/>
              <a:t>Name</a:t>
            </a:r>
            <a:br>
              <a:rPr lang="en-GB"/>
            </a:br>
            <a:r>
              <a:rPr lang="en-GB"/>
              <a:t>Job title</a:t>
            </a:r>
            <a:br>
              <a:rPr lang="en-GB"/>
            </a:br>
            <a:r>
              <a:rPr lang="en-GB" err="1"/>
              <a:t>Biog</a:t>
            </a:r>
            <a:r>
              <a:rPr lang="en-GB"/>
              <a:t> info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AE5F0D58-7F93-3AC0-10EA-9A0FA2EB067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2713663" y="3998258"/>
            <a:ext cx="2700000" cy="27000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/>
              <a:t>Drop picture here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21E4DB11-9555-182E-F84D-3C94A907CD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60763" y="3733200"/>
            <a:ext cx="3096000" cy="6120000"/>
          </a:xfrm>
          <a:prstGeom prst="roundRect">
            <a:avLst>
              <a:gd name="adj" fmla="val 6821"/>
            </a:avLst>
          </a:prstGeom>
          <a:solidFill>
            <a:schemeClr val="accent6"/>
          </a:solidFill>
        </p:spPr>
        <p:txBody>
          <a:bodyPr lIns="190800" tIns="3297600" rIns="190800" bIns="19080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0"/>
            </a:lvl1pPr>
            <a:lvl2pPr marL="914354" indent="0">
              <a:lnSpc>
                <a:spcPts val="2400"/>
              </a:lnSpc>
              <a:buNone/>
              <a:defRPr sz="2000"/>
            </a:lvl2pPr>
            <a:lvl3pPr marL="1828709" indent="0">
              <a:lnSpc>
                <a:spcPts val="2400"/>
              </a:lnSpc>
              <a:buNone/>
              <a:defRPr sz="2000"/>
            </a:lvl3pPr>
            <a:lvl4pPr marL="2743063" indent="0">
              <a:lnSpc>
                <a:spcPts val="2400"/>
              </a:lnSpc>
              <a:buNone/>
              <a:defRPr sz="2000"/>
            </a:lvl4pPr>
            <a:lvl5pPr marL="3657417" indent="0">
              <a:lnSpc>
                <a:spcPts val="2400"/>
              </a:lnSpc>
              <a:buNone/>
              <a:defRPr sz="2000"/>
            </a:lvl5pPr>
          </a:lstStyle>
          <a:p>
            <a:pPr lvl="0"/>
            <a:r>
              <a:rPr lang="en-GB"/>
              <a:t>Name</a:t>
            </a:r>
            <a:br>
              <a:rPr lang="en-GB"/>
            </a:br>
            <a:r>
              <a:rPr lang="en-GB"/>
              <a:t>Job title</a:t>
            </a:r>
            <a:br>
              <a:rPr lang="en-GB"/>
            </a:br>
            <a:r>
              <a:rPr lang="en-GB" err="1"/>
              <a:t>Biog</a:t>
            </a:r>
            <a:r>
              <a:rPr lang="en-GB"/>
              <a:t> info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82051B69-66E2-BF77-FB45-B1D23D4E74B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6458576" y="3998258"/>
            <a:ext cx="2700000" cy="27000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/>
              <a:t>Drop picture here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6E7C256-1E8A-9F3C-1337-63BD6E8EE8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004087" y="3733200"/>
            <a:ext cx="3096000" cy="6120000"/>
          </a:xfrm>
          <a:prstGeom prst="roundRect">
            <a:avLst>
              <a:gd name="adj" fmla="val 6821"/>
            </a:avLst>
          </a:prstGeom>
          <a:solidFill>
            <a:schemeClr val="accent6"/>
          </a:solidFill>
        </p:spPr>
        <p:txBody>
          <a:bodyPr lIns="190800" tIns="3297600" rIns="190800" bIns="19080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0"/>
            </a:lvl1pPr>
            <a:lvl2pPr marL="914354" indent="0">
              <a:lnSpc>
                <a:spcPts val="2400"/>
              </a:lnSpc>
              <a:buNone/>
              <a:defRPr sz="2000"/>
            </a:lvl2pPr>
            <a:lvl3pPr marL="1828709" indent="0">
              <a:lnSpc>
                <a:spcPts val="2400"/>
              </a:lnSpc>
              <a:buNone/>
              <a:defRPr sz="2000"/>
            </a:lvl3pPr>
            <a:lvl4pPr marL="2743063" indent="0">
              <a:lnSpc>
                <a:spcPts val="2400"/>
              </a:lnSpc>
              <a:buNone/>
              <a:defRPr sz="2000"/>
            </a:lvl4pPr>
            <a:lvl5pPr marL="3657417" indent="0">
              <a:lnSpc>
                <a:spcPts val="2400"/>
              </a:lnSpc>
              <a:buNone/>
              <a:defRPr sz="2000"/>
            </a:lvl5pPr>
          </a:lstStyle>
          <a:p>
            <a:pPr lvl="0"/>
            <a:r>
              <a:rPr lang="en-GB"/>
              <a:t>Name</a:t>
            </a:r>
            <a:br>
              <a:rPr lang="en-GB"/>
            </a:br>
            <a:r>
              <a:rPr lang="en-GB"/>
              <a:t>Job title</a:t>
            </a:r>
            <a:br>
              <a:rPr lang="en-GB"/>
            </a:br>
            <a:r>
              <a:rPr lang="en-GB" err="1"/>
              <a:t>Biog</a:t>
            </a:r>
            <a:r>
              <a:rPr lang="en-GB"/>
              <a:t> info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0D835F84-25CF-BBA8-985F-6EAA2591684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0201900" y="3998258"/>
            <a:ext cx="2700000" cy="27000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/>
              <a:t>Drop picture here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904AF05-70FD-8F23-1D85-0C400EBFCB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841900" y="180671"/>
            <a:ext cx="3420000" cy="3420000"/>
          </a:xfrm>
          <a:prstGeom prst="ellipse">
            <a:avLst/>
          </a:prstGeom>
          <a:solidFill>
            <a:srgbClr val="FF00FF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/>
            </a:lvl1pPr>
            <a:lvl2pPr marL="914354" indent="0">
              <a:buNone/>
              <a:defRPr sz="2000"/>
            </a:lvl2pPr>
            <a:lvl3pPr marL="1828709" indent="0">
              <a:buNone/>
              <a:defRPr sz="20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</a:lstStyle>
          <a:p>
            <a:pPr lvl="0"/>
            <a:r>
              <a:rPr lang="en-GB"/>
              <a:t>Edit the cards as required – change colour (refer to brand guidance for accessible options) or delete those not needed.</a:t>
            </a:r>
          </a:p>
        </p:txBody>
      </p:sp>
    </p:spTree>
    <p:extLst>
      <p:ext uri="{BB962C8B-B14F-4D97-AF65-F5344CB8AC3E}">
        <p14:creationId xmlns:p14="http://schemas.microsoft.com/office/powerpoint/2010/main" val="229467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brand state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E4598BD-E6FD-FD99-2C80-81038D973F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2413" cy="13716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or drag &amp; drop </a:t>
            </a:r>
            <a:br>
              <a:rPr lang="en-US"/>
            </a:br>
            <a:r>
              <a:rPr lang="en-US"/>
              <a:t>a key brand statement graphic here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78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w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830439D-3470-659F-1526-BDF49F15BB8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-6776"/>
            <a:ext cx="24382413" cy="13722776"/>
          </a:xfrm>
          <a:prstGeom prst="rect">
            <a:avLst/>
          </a:prstGeom>
          <a:noFill/>
          <a:effectLst>
            <a:softEdge rad="0"/>
          </a:effectLst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or drag &amp; drop </a:t>
            </a:r>
            <a:br>
              <a:rPr lang="en-US"/>
            </a:br>
            <a:r>
              <a:rPr lang="en-US"/>
              <a:t>‘wow’ image here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4004A-27A2-8131-D9AC-1D1FF6551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59174" y="10306800"/>
            <a:ext cx="6852825" cy="4054659"/>
          </a:xfrm>
          <a:prstGeom prst="roundRect">
            <a:avLst>
              <a:gd name="adj" fmla="val 3726"/>
            </a:avLst>
          </a:prstGeom>
          <a:solidFill>
            <a:schemeClr val="accent1"/>
          </a:solidFill>
        </p:spPr>
        <p:txBody>
          <a:bodyPr lIns="255600" tIns="255600" rIns="255600" bIns="1800000" anchor="t" anchorCtr="0">
            <a:noAutofit/>
          </a:bodyPr>
          <a:lstStyle>
            <a:lvl1pPr>
              <a:lnSpc>
                <a:spcPts val="4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GB"/>
              <a:t>Full bleed image + caption page. Move the box left-right to suit your image.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2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ined_sing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4004A-27A2-8131-D9AC-1D1FF6551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87513" y="3657600"/>
            <a:ext cx="8724099" cy="923330"/>
          </a:xfrm>
        </p:spPr>
        <p:txBody>
          <a:bodyPr wrap="square" lIns="0" tIns="0" rIns="0" bIns="0" anchor="b" anchorCtr="0">
            <a:spAutoFit/>
          </a:bodyPr>
          <a:lstStyle>
            <a:lvl1pPr>
              <a:lnSpc>
                <a:spcPts val="7200"/>
              </a:lnSpc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Heading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D3F45-CB35-922A-AF51-8329FE3E9B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2013" y="12798000"/>
            <a:ext cx="1879600" cy="5588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D45E4-33E1-023E-DDEC-05B2F7392A1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82698" y="799200"/>
            <a:ext cx="10584000" cy="11685600"/>
          </a:xfrm>
          <a:prstGeom prst="roundRect">
            <a:avLst>
              <a:gd name="adj" fmla="val 2099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5600"/>
            </a:lvl1pPr>
          </a:lstStyle>
          <a:p>
            <a:r>
              <a:rPr lang="en-US"/>
              <a:t>Click to insert or </a:t>
            </a:r>
            <a:br>
              <a:rPr lang="en-US"/>
            </a:br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EDFCF-FB12-7812-9C29-CCF03C871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387513" y="5155200"/>
            <a:ext cx="8712200" cy="61555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00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FABBE8E-1A3E-6748-78AD-728CC158AD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87513" y="11700001"/>
            <a:ext cx="8724098" cy="359073"/>
          </a:xfr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/>
              <a:t>Captions for image sit here</a:t>
            </a:r>
          </a:p>
        </p:txBody>
      </p:sp>
    </p:spTree>
    <p:extLst>
      <p:ext uri="{BB962C8B-B14F-4D97-AF65-F5344CB8AC3E}">
        <p14:creationId xmlns:p14="http://schemas.microsoft.com/office/powerpoint/2010/main" val="3204601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up imag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4004A-27A2-8131-D9AC-1D1FF6551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87513" y="3657600"/>
            <a:ext cx="8724099" cy="923330"/>
          </a:xfrm>
        </p:spPr>
        <p:txBody>
          <a:bodyPr wrap="square" lIns="0" tIns="0" rIns="0" bIns="0" anchor="b" anchorCtr="0">
            <a:spAutoFit/>
          </a:bodyPr>
          <a:lstStyle>
            <a:lvl1pPr>
              <a:lnSpc>
                <a:spcPts val="7200"/>
              </a:lnSpc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Heading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D3F45-CB35-922A-AF51-8329FE3E9B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2013" y="12798000"/>
            <a:ext cx="1879600" cy="5588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D45E4-33E1-023E-DDEC-05B2F7392A1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82698" y="799200"/>
            <a:ext cx="4967290" cy="11685600"/>
          </a:xfrm>
          <a:prstGeom prst="roundRect">
            <a:avLst>
              <a:gd name="adj" fmla="val 2099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5600"/>
            </a:lvl1pPr>
          </a:lstStyle>
          <a:p>
            <a:r>
              <a:rPr lang="en-US"/>
              <a:t>Click to insert or drag &amp; drop </a:t>
            </a:r>
            <a:br>
              <a:rPr lang="en-US"/>
            </a:br>
            <a:r>
              <a:rPr lang="en-US"/>
              <a:t>image here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EDFCF-FB12-7812-9C29-CCF03C871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387513" y="5155200"/>
            <a:ext cx="8712200" cy="61555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00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FABBE8E-1A3E-6748-78AD-728CC158AD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87513" y="11700001"/>
            <a:ext cx="8724098" cy="359073"/>
          </a:xfr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/>
              <a:t>Captions for images sit here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C96DB7B8-745E-ABBB-7534-697256D9B51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12533" y="799200"/>
            <a:ext cx="4967290" cy="11685600"/>
          </a:xfrm>
          <a:prstGeom prst="roundRect">
            <a:avLst>
              <a:gd name="adj" fmla="val 2099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5600"/>
            </a:lvl1pPr>
          </a:lstStyle>
          <a:p>
            <a:r>
              <a:rPr lang="en-US"/>
              <a:t>Click to insert or drag &amp; drop </a:t>
            </a:r>
            <a:br>
              <a:rPr lang="en-US"/>
            </a:br>
            <a:r>
              <a:rPr lang="en-US"/>
              <a:t>image here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263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up image vertical –spl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9CE7898-81D7-3E96-DBD8-EDD5949223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70801" y="753035"/>
            <a:ext cx="10595762" cy="11779624"/>
          </a:xfrm>
          <a:custGeom>
            <a:avLst/>
            <a:gdLst>
              <a:gd name="connsiteX0" fmla="*/ 5828854 w 10595762"/>
              <a:gd name="connsiteY0" fmla="*/ 0 h 11779624"/>
              <a:gd name="connsiteX1" fmla="*/ 10395382 w 10595762"/>
              <a:gd name="connsiteY1" fmla="*/ 0 h 11779624"/>
              <a:gd name="connsiteX2" fmla="*/ 10595762 w 10595762"/>
              <a:gd name="connsiteY2" fmla="*/ 200380 h 11779624"/>
              <a:gd name="connsiteX3" fmla="*/ 10595762 w 10595762"/>
              <a:gd name="connsiteY3" fmla="*/ 11579244 h 11779624"/>
              <a:gd name="connsiteX4" fmla="*/ 10395382 w 10595762"/>
              <a:gd name="connsiteY4" fmla="*/ 11779624 h 11779624"/>
              <a:gd name="connsiteX5" fmla="*/ 5828854 w 10595762"/>
              <a:gd name="connsiteY5" fmla="*/ 11779624 h 11779624"/>
              <a:gd name="connsiteX6" fmla="*/ 5628474 w 10595762"/>
              <a:gd name="connsiteY6" fmla="*/ 11579244 h 11779624"/>
              <a:gd name="connsiteX7" fmla="*/ 5628474 w 10595762"/>
              <a:gd name="connsiteY7" fmla="*/ 200380 h 11779624"/>
              <a:gd name="connsiteX8" fmla="*/ 5828854 w 10595762"/>
              <a:gd name="connsiteY8" fmla="*/ 0 h 11779624"/>
              <a:gd name="connsiteX9" fmla="*/ 200380 w 10595762"/>
              <a:gd name="connsiteY9" fmla="*/ 0 h 11779624"/>
              <a:gd name="connsiteX10" fmla="*/ 4766908 w 10595762"/>
              <a:gd name="connsiteY10" fmla="*/ 0 h 11779624"/>
              <a:gd name="connsiteX11" fmla="*/ 4967288 w 10595762"/>
              <a:gd name="connsiteY11" fmla="*/ 200380 h 11779624"/>
              <a:gd name="connsiteX12" fmla="*/ 4967288 w 10595762"/>
              <a:gd name="connsiteY12" fmla="*/ 11579244 h 11779624"/>
              <a:gd name="connsiteX13" fmla="*/ 4766908 w 10595762"/>
              <a:gd name="connsiteY13" fmla="*/ 11779624 h 11779624"/>
              <a:gd name="connsiteX14" fmla="*/ 200380 w 10595762"/>
              <a:gd name="connsiteY14" fmla="*/ 11779624 h 11779624"/>
              <a:gd name="connsiteX15" fmla="*/ 0 w 10595762"/>
              <a:gd name="connsiteY15" fmla="*/ 11579244 h 11779624"/>
              <a:gd name="connsiteX16" fmla="*/ 0 w 10595762"/>
              <a:gd name="connsiteY16" fmla="*/ 200380 h 11779624"/>
              <a:gd name="connsiteX17" fmla="*/ 200380 w 10595762"/>
              <a:gd name="connsiteY17" fmla="*/ 0 h 1177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595762" h="11779624">
                <a:moveTo>
                  <a:pt x="5828854" y="0"/>
                </a:moveTo>
                <a:lnTo>
                  <a:pt x="10395382" y="0"/>
                </a:lnTo>
                <a:cubicBezTo>
                  <a:pt x="10506049" y="0"/>
                  <a:pt x="10595762" y="89713"/>
                  <a:pt x="10595762" y="200380"/>
                </a:cubicBezTo>
                <a:lnTo>
                  <a:pt x="10595762" y="11579244"/>
                </a:lnTo>
                <a:cubicBezTo>
                  <a:pt x="10595762" y="11689911"/>
                  <a:pt x="10506049" y="11779624"/>
                  <a:pt x="10395382" y="11779624"/>
                </a:cubicBezTo>
                <a:lnTo>
                  <a:pt x="5828854" y="11779624"/>
                </a:lnTo>
                <a:cubicBezTo>
                  <a:pt x="5718187" y="11779624"/>
                  <a:pt x="5628474" y="11689911"/>
                  <a:pt x="5628474" y="11579244"/>
                </a:cubicBezTo>
                <a:lnTo>
                  <a:pt x="5628474" y="200380"/>
                </a:lnTo>
                <a:cubicBezTo>
                  <a:pt x="5628474" y="89713"/>
                  <a:pt x="5718187" y="0"/>
                  <a:pt x="5828854" y="0"/>
                </a:cubicBezTo>
                <a:close/>
                <a:moveTo>
                  <a:pt x="200380" y="0"/>
                </a:moveTo>
                <a:lnTo>
                  <a:pt x="4766908" y="0"/>
                </a:lnTo>
                <a:cubicBezTo>
                  <a:pt x="4877575" y="0"/>
                  <a:pt x="4967288" y="89713"/>
                  <a:pt x="4967288" y="200380"/>
                </a:cubicBezTo>
                <a:lnTo>
                  <a:pt x="4967288" y="11579244"/>
                </a:lnTo>
                <a:cubicBezTo>
                  <a:pt x="4967288" y="11689911"/>
                  <a:pt x="4877575" y="11779624"/>
                  <a:pt x="4766908" y="11779624"/>
                </a:cubicBezTo>
                <a:lnTo>
                  <a:pt x="200380" y="11779624"/>
                </a:lnTo>
                <a:cubicBezTo>
                  <a:pt x="89713" y="11779624"/>
                  <a:pt x="0" y="11689911"/>
                  <a:pt x="0" y="11579244"/>
                </a:cubicBezTo>
                <a:lnTo>
                  <a:pt x="0" y="200380"/>
                </a:lnTo>
                <a:cubicBezTo>
                  <a:pt x="0" y="89713"/>
                  <a:pt x="89713" y="0"/>
                  <a:pt x="2003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800"/>
            </a:lvl1pPr>
          </a:lstStyle>
          <a:p>
            <a:r>
              <a:rPr lang="en-US"/>
              <a:t>Single image, split across </a:t>
            </a:r>
            <a:br>
              <a:rPr lang="en-US"/>
            </a:br>
            <a:r>
              <a:rPr lang="en-US"/>
              <a:t>two vertical blocks. </a:t>
            </a:r>
            <a:br>
              <a:rPr lang="en-US"/>
            </a:br>
            <a:br>
              <a:rPr lang="en-US"/>
            </a:br>
            <a:r>
              <a:rPr lang="en-US"/>
              <a:t>Click or drag &amp; drop </a:t>
            </a:r>
            <a:br>
              <a:rPr lang="en-US"/>
            </a:br>
            <a:r>
              <a:rPr lang="en-US"/>
              <a:t>to insert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4004A-27A2-8131-D9AC-1D1FF6551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87513" y="3657600"/>
            <a:ext cx="8724099" cy="923330"/>
          </a:xfrm>
        </p:spPr>
        <p:txBody>
          <a:bodyPr wrap="square" lIns="0" tIns="0" rIns="0" bIns="0" anchor="b" anchorCtr="0">
            <a:spAutoFit/>
          </a:bodyPr>
          <a:lstStyle>
            <a:lvl1pPr>
              <a:lnSpc>
                <a:spcPts val="7200"/>
              </a:lnSpc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Heading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D3F45-CB35-922A-AF51-8329FE3E9B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2013" y="12798000"/>
            <a:ext cx="1879600" cy="558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EDFCF-FB12-7812-9C29-CCF03C871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387513" y="5155200"/>
            <a:ext cx="8712200" cy="61555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00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FABBE8E-1A3E-6748-78AD-728CC158AD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87513" y="11700001"/>
            <a:ext cx="8724098" cy="359073"/>
          </a:xfr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/>
              <a:t>Captions for images sit here</a:t>
            </a:r>
          </a:p>
        </p:txBody>
      </p:sp>
    </p:spTree>
    <p:extLst>
      <p:ext uri="{BB962C8B-B14F-4D97-AF65-F5344CB8AC3E}">
        <p14:creationId xmlns:p14="http://schemas.microsoft.com/office/powerpoint/2010/main" val="4728518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up imag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4004A-27A2-8131-D9AC-1D1FF6551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87513" y="3657600"/>
            <a:ext cx="8724099" cy="923330"/>
          </a:xfrm>
        </p:spPr>
        <p:txBody>
          <a:bodyPr wrap="square" lIns="0" tIns="0" rIns="0" bIns="0" anchor="b" anchorCtr="0">
            <a:spAutoFit/>
          </a:bodyPr>
          <a:lstStyle>
            <a:lvl1pPr>
              <a:lnSpc>
                <a:spcPts val="7200"/>
              </a:lnSpc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Heading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D3F45-CB35-922A-AF51-8329FE3E9B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2013" y="12798000"/>
            <a:ext cx="1879600" cy="5588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D45E4-33E1-023E-DDEC-05B2F7392A1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82697" y="799200"/>
            <a:ext cx="10583865" cy="5526000"/>
          </a:xfrm>
          <a:prstGeom prst="roundRect">
            <a:avLst>
              <a:gd name="adj" fmla="val 2099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5600"/>
            </a:lvl1pPr>
          </a:lstStyle>
          <a:p>
            <a:r>
              <a:rPr lang="en-US"/>
              <a:t>Click to insert or drag &amp; drop </a:t>
            </a:r>
            <a:br>
              <a:rPr lang="en-US"/>
            </a:br>
            <a:r>
              <a:rPr lang="en-US"/>
              <a:t>image here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EDFCF-FB12-7812-9C29-CCF03C871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387513" y="5155200"/>
            <a:ext cx="8712200" cy="61555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00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FABBE8E-1A3E-6748-78AD-728CC158AD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87513" y="11700001"/>
            <a:ext cx="8724098" cy="359073"/>
          </a:xfr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/>
              <a:t>Captions for images sit here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AE78CCD-06D2-E8D9-F67A-7B371EF7744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82697" y="6958800"/>
            <a:ext cx="10583865" cy="5526000"/>
          </a:xfrm>
          <a:prstGeom prst="roundRect">
            <a:avLst>
              <a:gd name="adj" fmla="val 2099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5600"/>
            </a:lvl1pPr>
          </a:lstStyle>
          <a:p>
            <a:r>
              <a:rPr lang="en-US"/>
              <a:t>Click to insert or drag &amp; drop </a:t>
            </a:r>
            <a:br>
              <a:rPr lang="en-US"/>
            </a:br>
            <a:r>
              <a:rPr lang="en-US"/>
              <a:t>image here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720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orizontal split wind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C72BB1A-6DA3-E867-A10C-D97FBA4F725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82700" y="799201"/>
            <a:ext cx="10583862" cy="11693717"/>
          </a:xfrm>
          <a:custGeom>
            <a:avLst/>
            <a:gdLst>
              <a:gd name="connsiteX0" fmla="*/ 78359 w 10583862"/>
              <a:gd name="connsiteY0" fmla="*/ 6167717 h 11693717"/>
              <a:gd name="connsiteX1" fmla="*/ 10505503 w 10583862"/>
              <a:gd name="connsiteY1" fmla="*/ 6167717 h 11693717"/>
              <a:gd name="connsiteX2" fmla="*/ 10583862 w 10583862"/>
              <a:gd name="connsiteY2" fmla="*/ 6246076 h 11693717"/>
              <a:gd name="connsiteX3" fmla="*/ 10583862 w 10583862"/>
              <a:gd name="connsiteY3" fmla="*/ 11615358 h 11693717"/>
              <a:gd name="connsiteX4" fmla="*/ 10505503 w 10583862"/>
              <a:gd name="connsiteY4" fmla="*/ 11693717 h 11693717"/>
              <a:gd name="connsiteX5" fmla="*/ 78359 w 10583862"/>
              <a:gd name="connsiteY5" fmla="*/ 11693717 h 11693717"/>
              <a:gd name="connsiteX6" fmla="*/ 0 w 10583862"/>
              <a:gd name="connsiteY6" fmla="*/ 11615358 h 11693717"/>
              <a:gd name="connsiteX7" fmla="*/ 0 w 10583862"/>
              <a:gd name="connsiteY7" fmla="*/ 6246076 h 11693717"/>
              <a:gd name="connsiteX8" fmla="*/ 78359 w 10583862"/>
              <a:gd name="connsiteY8" fmla="*/ 6167717 h 11693717"/>
              <a:gd name="connsiteX9" fmla="*/ 78359 w 10583862"/>
              <a:gd name="connsiteY9" fmla="*/ 0 h 11693717"/>
              <a:gd name="connsiteX10" fmla="*/ 10505503 w 10583862"/>
              <a:gd name="connsiteY10" fmla="*/ 0 h 11693717"/>
              <a:gd name="connsiteX11" fmla="*/ 10583862 w 10583862"/>
              <a:gd name="connsiteY11" fmla="*/ 78359 h 11693717"/>
              <a:gd name="connsiteX12" fmla="*/ 10583862 w 10583862"/>
              <a:gd name="connsiteY12" fmla="*/ 5447641 h 11693717"/>
              <a:gd name="connsiteX13" fmla="*/ 10505503 w 10583862"/>
              <a:gd name="connsiteY13" fmla="*/ 5526001 h 11693717"/>
              <a:gd name="connsiteX14" fmla="*/ 78359 w 10583862"/>
              <a:gd name="connsiteY14" fmla="*/ 5526001 h 11693717"/>
              <a:gd name="connsiteX15" fmla="*/ 0 w 10583862"/>
              <a:gd name="connsiteY15" fmla="*/ 5447641 h 11693717"/>
              <a:gd name="connsiteX16" fmla="*/ 0 w 10583862"/>
              <a:gd name="connsiteY16" fmla="*/ 78359 h 11693717"/>
              <a:gd name="connsiteX17" fmla="*/ 78359 w 10583862"/>
              <a:gd name="connsiteY17" fmla="*/ 0 h 1169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583862" h="11693717">
                <a:moveTo>
                  <a:pt x="78359" y="6167717"/>
                </a:moveTo>
                <a:lnTo>
                  <a:pt x="10505503" y="6167717"/>
                </a:lnTo>
                <a:cubicBezTo>
                  <a:pt x="10548779" y="6167717"/>
                  <a:pt x="10583862" y="6202800"/>
                  <a:pt x="10583862" y="6246076"/>
                </a:cubicBezTo>
                <a:lnTo>
                  <a:pt x="10583862" y="11615358"/>
                </a:lnTo>
                <a:cubicBezTo>
                  <a:pt x="10583862" y="11658634"/>
                  <a:pt x="10548779" y="11693717"/>
                  <a:pt x="10505503" y="11693717"/>
                </a:cubicBezTo>
                <a:lnTo>
                  <a:pt x="78359" y="11693717"/>
                </a:lnTo>
                <a:cubicBezTo>
                  <a:pt x="35083" y="11693717"/>
                  <a:pt x="0" y="11658634"/>
                  <a:pt x="0" y="11615358"/>
                </a:cubicBezTo>
                <a:lnTo>
                  <a:pt x="0" y="6246076"/>
                </a:lnTo>
                <a:cubicBezTo>
                  <a:pt x="0" y="6202800"/>
                  <a:pt x="35083" y="6167717"/>
                  <a:pt x="78359" y="6167717"/>
                </a:cubicBezTo>
                <a:close/>
                <a:moveTo>
                  <a:pt x="78359" y="0"/>
                </a:moveTo>
                <a:lnTo>
                  <a:pt x="10505503" y="0"/>
                </a:lnTo>
                <a:cubicBezTo>
                  <a:pt x="10548779" y="0"/>
                  <a:pt x="10583862" y="35083"/>
                  <a:pt x="10583862" y="78359"/>
                </a:cubicBezTo>
                <a:lnTo>
                  <a:pt x="10583862" y="5447641"/>
                </a:lnTo>
                <a:cubicBezTo>
                  <a:pt x="10583862" y="5490917"/>
                  <a:pt x="10548779" y="5526001"/>
                  <a:pt x="10505503" y="5526001"/>
                </a:cubicBezTo>
                <a:lnTo>
                  <a:pt x="78359" y="5526001"/>
                </a:lnTo>
                <a:cubicBezTo>
                  <a:pt x="35083" y="5526001"/>
                  <a:pt x="0" y="5490917"/>
                  <a:pt x="0" y="5447641"/>
                </a:cubicBezTo>
                <a:lnTo>
                  <a:pt x="0" y="78359"/>
                </a:lnTo>
                <a:cubicBezTo>
                  <a:pt x="0" y="35083"/>
                  <a:pt x="35083" y="0"/>
                  <a:pt x="7835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800"/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Single image, split across two horizontal blocks </a:t>
            </a:r>
            <a:br>
              <a:rPr lang="en-US"/>
            </a:br>
            <a:br>
              <a:rPr lang="en-US"/>
            </a:br>
            <a:r>
              <a:rPr lang="en-US"/>
              <a:t>Click or drag &amp; drop to insert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4004A-27A2-8131-D9AC-1D1FF6551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87513" y="3657600"/>
            <a:ext cx="8724099" cy="923330"/>
          </a:xfrm>
        </p:spPr>
        <p:txBody>
          <a:bodyPr wrap="square" lIns="0" tIns="0" rIns="0" bIns="0" anchor="b" anchorCtr="0">
            <a:spAutoFit/>
          </a:bodyPr>
          <a:lstStyle>
            <a:lvl1pPr>
              <a:lnSpc>
                <a:spcPts val="7200"/>
              </a:lnSpc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Heading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D3F45-CB35-922A-AF51-8329FE3E9B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2013" y="12798000"/>
            <a:ext cx="1879600" cy="558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EDFCF-FB12-7812-9C29-CCF03C871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387513" y="5155200"/>
            <a:ext cx="8712200" cy="61555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00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FABBE8E-1A3E-6748-78AD-728CC158AD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87513" y="11700001"/>
            <a:ext cx="8724098" cy="359073"/>
          </a:xfr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/>
              <a:t>Captions for images sit here</a:t>
            </a:r>
          </a:p>
        </p:txBody>
      </p:sp>
    </p:spTree>
    <p:extLst>
      <p:ext uri="{BB962C8B-B14F-4D97-AF65-F5344CB8AC3E}">
        <p14:creationId xmlns:p14="http://schemas.microsoft.com/office/powerpoint/2010/main" val="2665086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u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4004A-27A2-8131-D9AC-1D1FF6551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87513" y="3657600"/>
            <a:ext cx="8724099" cy="923330"/>
          </a:xfrm>
        </p:spPr>
        <p:txBody>
          <a:bodyPr wrap="square" lIns="0" tIns="0" rIns="0" bIns="0" anchor="b" anchorCtr="0">
            <a:spAutoFit/>
          </a:bodyPr>
          <a:lstStyle>
            <a:lvl1pPr>
              <a:lnSpc>
                <a:spcPts val="7200"/>
              </a:lnSpc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Heading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D3F45-CB35-922A-AF51-8329FE3E9B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2013" y="12798000"/>
            <a:ext cx="1879600" cy="5588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D45E4-33E1-023E-DDEC-05B2F7392A1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82697" y="799200"/>
            <a:ext cx="10583865" cy="5526000"/>
          </a:xfrm>
          <a:prstGeom prst="roundRect">
            <a:avLst>
              <a:gd name="adj" fmla="val 2099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5600"/>
            </a:lvl1pPr>
          </a:lstStyle>
          <a:p>
            <a:r>
              <a:rPr lang="en-US"/>
              <a:t>Click to insert or drag &amp; drop </a:t>
            </a:r>
            <a:br>
              <a:rPr lang="en-US"/>
            </a:br>
            <a:r>
              <a:rPr lang="en-US"/>
              <a:t>image here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EDFCF-FB12-7812-9C29-CCF03C871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387513" y="5155200"/>
            <a:ext cx="8712200" cy="61555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00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FABBE8E-1A3E-6748-78AD-728CC158AD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87513" y="11700001"/>
            <a:ext cx="8724098" cy="359073"/>
          </a:xfr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/>
              <a:t>Captions for images sit here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AE78CCD-06D2-E8D9-F67A-7B371EF7744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82697" y="6958800"/>
            <a:ext cx="4967291" cy="5526000"/>
          </a:xfrm>
          <a:prstGeom prst="roundRect">
            <a:avLst>
              <a:gd name="adj" fmla="val 2099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5600"/>
            </a:lvl1pPr>
          </a:lstStyle>
          <a:p>
            <a:r>
              <a:rPr lang="en-US"/>
              <a:t>Click to insert or drag &amp; drop </a:t>
            </a:r>
            <a:br>
              <a:rPr lang="en-US"/>
            </a:br>
            <a:r>
              <a:rPr lang="en-US"/>
              <a:t>image here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75B8293-E23A-36D0-5961-1D3066F657E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899274" y="6958013"/>
            <a:ext cx="4967288" cy="5526087"/>
          </a:xfrm>
          <a:prstGeom prst="roundRect">
            <a:avLst>
              <a:gd name="adj" fmla="val 3673"/>
            </a:avLst>
          </a:prstGeom>
          <a:solidFill>
            <a:srgbClr val="84C100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4000">
                <a:solidFill>
                  <a:schemeClr val="tx2"/>
                </a:solidFill>
              </a:defRPr>
            </a:lvl1pPr>
            <a:lvl2pPr marL="914354" indent="0">
              <a:buNone/>
              <a:defRPr sz="4000"/>
            </a:lvl2pPr>
            <a:lvl3pPr marL="1828709" indent="0">
              <a:buNone/>
              <a:defRPr sz="40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</a:lstStyle>
          <a:p>
            <a:pPr lvl="0"/>
            <a:r>
              <a:rPr lang="en-GB"/>
              <a:t>Quote, statement </a:t>
            </a:r>
            <a:br>
              <a:rPr lang="en-GB"/>
            </a:br>
            <a:r>
              <a:rPr lang="en-GB"/>
              <a:t>or additional image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8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text only green">
    <p:bg>
      <p:bgPr>
        <a:solidFill>
          <a:srgbClr val="84C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4004A-27A2-8131-D9AC-1D1FF6551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0798" y="4539600"/>
            <a:ext cx="16200000" cy="2821285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ts val="11000"/>
              </a:lnSpc>
              <a:defRPr sz="10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Presentation title goes here and looks like this 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4C0115-80F6-36FF-7472-714C697EC3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0800" y="11252200"/>
            <a:ext cx="16200000" cy="1449388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288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914354" indent="0">
              <a:buNone/>
              <a:defRPr sz="2400"/>
            </a:lvl2pPr>
            <a:lvl3pPr marL="1828709" indent="0">
              <a:buNone/>
              <a:defRPr sz="2400"/>
            </a:lvl3pPr>
            <a:lvl4pPr marL="2743063" indent="0">
              <a:buNone/>
              <a:defRPr sz="2400"/>
            </a:lvl4pPr>
            <a:lvl5pPr marL="3657417" indent="0">
              <a:buNone/>
              <a:defRPr sz="2400"/>
            </a:lvl5pPr>
          </a:lstStyle>
          <a:p>
            <a:pPr lvl="0"/>
            <a:r>
              <a:rPr lang="en-GB"/>
              <a:t>Subtitle, version, date and/or more information text goes here. Delete if not needed.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5A192B-18C9-988C-14E3-734AFF69B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996900" y="1015200"/>
            <a:ext cx="3111500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035506-62D7-389E-6A00-3D1A1DDAE8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912400" y="11732400"/>
            <a:ext cx="21971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574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up image lar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4004A-27A2-8131-D9AC-1D1FF6551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37540" y="799200"/>
            <a:ext cx="4974072" cy="923330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ts val="7200"/>
              </a:lnSpc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Heading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D3F45-CB35-922A-AF51-8329FE3E9B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2013" y="12798000"/>
            <a:ext cx="1879600" cy="5588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D45E4-33E1-023E-DDEC-05B2F7392A1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82697" y="799200"/>
            <a:ext cx="10583865" cy="11684900"/>
          </a:xfrm>
          <a:prstGeom prst="roundRect">
            <a:avLst>
              <a:gd name="adj" fmla="val 2099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5600"/>
            </a:lvl1pPr>
          </a:lstStyle>
          <a:p>
            <a:r>
              <a:rPr lang="en-US"/>
              <a:t>Click to insert or drag &amp; drop </a:t>
            </a:r>
            <a:br>
              <a:rPr lang="en-US"/>
            </a:br>
            <a:r>
              <a:rPr lang="en-US"/>
              <a:t>image here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EDFCF-FB12-7812-9C29-CCF03C871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132425" y="3562200"/>
            <a:ext cx="4967288" cy="123110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00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FABBE8E-1A3E-6748-78AD-728CC158AD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15850" y="11707907"/>
            <a:ext cx="4967288" cy="776194"/>
          </a:xfr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/>
              <a:t>Captions for images sit here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AE78CCD-06D2-E8D9-F67A-7B371EF7744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513291" y="799200"/>
            <a:ext cx="4967291" cy="5526000"/>
          </a:xfrm>
          <a:prstGeom prst="roundRect">
            <a:avLst>
              <a:gd name="adj" fmla="val 2099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5600"/>
            </a:lvl1pPr>
          </a:lstStyle>
          <a:p>
            <a:r>
              <a:rPr lang="en-US"/>
              <a:t>Click to insert or drag &amp; drop </a:t>
            </a:r>
            <a:br>
              <a:rPr lang="en-US"/>
            </a:br>
            <a:r>
              <a:rPr lang="en-US"/>
              <a:t>image here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75B8293-E23A-36D0-5961-1D3066F657E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515850" y="6958013"/>
            <a:ext cx="4968000" cy="4564800"/>
          </a:xfrm>
          <a:prstGeom prst="roundRect">
            <a:avLst>
              <a:gd name="adj" fmla="val 3673"/>
            </a:avLst>
          </a:prstGeom>
          <a:solidFill>
            <a:srgbClr val="84C100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4000">
                <a:solidFill>
                  <a:schemeClr val="tx2"/>
                </a:solidFill>
              </a:defRPr>
            </a:lvl1pPr>
            <a:lvl2pPr marL="914354" indent="0">
              <a:buNone/>
              <a:defRPr sz="4000"/>
            </a:lvl2pPr>
            <a:lvl3pPr marL="1828709" indent="0">
              <a:buNone/>
              <a:defRPr sz="40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</a:lstStyle>
          <a:p>
            <a:pPr lvl="0"/>
            <a:r>
              <a:rPr lang="en-GB"/>
              <a:t>Quote, statement </a:t>
            </a:r>
            <a:br>
              <a:rPr lang="en-GB"/>
            </a:br>
            <a:r>
              <a:rPr lang="en-GB"/>
              <a:t>or additional image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537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contain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6D3F45-CB35-922A-AF51-8329FE3E9B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2013" y="12798000"/>
            <a:ext cx="1879600" cy="5588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D45E4-33E1-023E-DDEC-05B2F7392A1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82697" y="799200"/>
            <a:ext cx="21828916" cy="11684900"/>
          </a:xfrm>
          <a:prstGeom prst="roundRect">
            <a:avLst>
              <a:gd name="adj" fmla="val 2099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5600"/>
            </a:lvl1pPr>
          </a:lstStyle>
          <a:p>
            <a:r>
              <a:rPr lang="en-US"/>
              <a:t>Click to insert or drag &amp; drop </a:t>
            </a:r>
            <a:br>
              <a:rPr lang="en-US"/>
            </a:br>
            <a:r>
              <a:rPr lang="en-US"/>
              <a:t>image here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897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B353ACC-031F-DDEC-48BC-A45DA03903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2697" y="12796462"/>
            <a:ext cx="19636536" cy="5588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288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914308" indent="0">
              <a:buNone/>
              <a:defRPr sz="2400"/>
            </a:lvl2pPr>
            <a:lvl3pPr marL="1828619" indent="0">
              <a:buNone/>
              <a:defRPr sz="2400"/>
            </a:lvl3pPr>
            <a:lvl4pPr marL="2742927" indent="0">
              <a:buNone/>
              <a:defRPr sz="2400"/>
            </a:lvl4pPr>
            <a:lvl5pPr marL="3657235" indent="0">
              <a:buNone/>
              <a:defRPr sz="2400"/>
            </a:lvl5pPr>
          </a:lstStyle>
          <a:p>
            <a:pPr lvl="0"/>
            <a:r>
              <a:rPr lang="en-GB"/>
              <a:t>Subtitle, version, date and/or more information text goes here. Delete if not needed.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0EC641B8-BA89-5466-EB28-0E5D73F346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246661" y="799201"/>
            <a:ext cx="10863713" cy="5790310"/>
          </a:xfrm>
          <a:prstGeom prst="roundRect">
            <a:avLst>
              <a:gd name="adj" fmla="val 2099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5600"/>
            </a:lvl1pPr>
          </a:lstStyle>
          <a:p>
            <a:r>
              <a:rPr lang="en-US"/>
              <a:t>Click to insert or drag &amp; drop </a:t>
            </a:r>
            <a:br>
              <a:rPr lang="en-US"/>
            </a:br>
            <a:r>
              <a:rPr lang="en-US"/>
              <a:t>image here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ECB88CA8-BAB6-B951-C03F-79C780CA81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246661" y="6691156"/>
            <a:ext cx="10864953" cy="5792944"/>
          </a:xfrm>
          <a:prstGeom prst="roundRect">
            <a:avLst>
              <a:gd name="adj" fmla="val 2099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5600"/>
            </a:lvl1pPr>
          </a:lstStyle>
          <a:p>
            <a:r>
              <a:rPr lang="en-US"/>
              <a:t>Click to insert or drag &amp; drop </a:t>
            </a:r>
            <a:br>
              <a:rPr lang="en-US"/>
            </a:br>
            <a:r>
              <a:rPr lang="en-US"/>
              <a:t>image here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16680CE0-911C-D432-1ACC-853B05EF3A8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70800" y="801835"/>
            <a:ext cx="10864951" cy="5790310"/>
          </a:xfrm>
          <a:prstGeom prst="roundRect">
            <a:avLst>
              <a:gd name="adj" fmla="val 2099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5600"/>
            </a:lvl1pPr>
          </a:lstStyle>
          <a:p>
            <a:r>
              <a:rPr lang="en-US"/>
              <a:t>Click to insert or drag &amp; drop </a:t>
            </a:r>
            <a:br>
              <a:rPr lang="en-US"/>
            </a:br>
            <a:r>
              <a:rPr lang="en-US"/>
              <a:t>image here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1CA5E6E-2F1D-85CA-1D2E-88A8A66E8B0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70799" y="6691156"/>
            <a:ext cx="10864953" cy="5792944"/>
          </a:xfrm>
          <a:prstGeom prst="roundRect">
            <a:avLst>
              <a:gd name="adj" fmla="val 2099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5600"/>
            </a:lvl1pPr>
          </a:lstStyle>
          <a:p>
            <a:r>
              <a:rPr lang="en-US"/>
              <a:t>Click to insert or drag &amp; drop </a:t>
            </a:r>
            <a:br>
              <a:rPr lang="en-US"/>
            </a:br>
            <a:r>
              <a:rPr lang="en-US"/>
              <a:t>image here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43D022-CABB-6819-CEB8-0E1CE6CBCB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2015" y="12798000"/>
            <a:ext cx="18796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45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4004A-27A2-8131-D9AC-1D1FF6551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4363" y="1015200"/>
            <a:ext cx="18073687" cy="923330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ts val="7200"/>
              </a:lnSpc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Heading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D3F45-CB35-922A-AF51-8329FE3E9B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2013" y="12798000"/>
            <a:ext cx="1879600" cy="5588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7CBC8A-B9EB-948F-C7F7-A72D988CE7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4363" y="2563813"/>
            <a:ext cx="18073687" cy="9699625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spcAft>
                <a:spcPts val="2400"/>
              </a:spcAft>
              <a:buNone/>
              <a:defRPr sz="4000">
                <a:solidFill>
                  <a:schemeClr val="tx1"/>
                </a:solidFill>
              </a:defRPr>
            </a:lvl1pPr>
            <a:lvl2pPr marL="540000" indent="-360000">
              <a:lnSpc>
                <a:spcPts val="4800"/>
              </a:lnSpc>
              <a:spcAft>
                <a:spcPts val="2400"/>
              </a:spcAft>
              <a:buClr>
                <a:schemeClr val="accent1"/>
              </a:buClr>
              <a:defRPr sz="40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246511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4004A-27A2-8131-D9AC-1D1FF6551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4363" y="1015200"/>
            <a:ext cx="18073687" cy="923330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ts val="7200"/>
              </a:lnSpc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Heading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D3F45-CB35-922A-AF51-8329FE3E9B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2013" y="12798000"/>
            <a:ext cx="1879600" cy="5588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7CBC8A-B9EB-948F-C7F7-A72D988CE7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4363" y="2563813"/>
            <a:ext cx="18073687" cy="9699625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spcAft>
                <a:spcPts val="2400"/>
              </a:spcAft>
              <a:buNone/>
              <a:defRPr sz="4000">
                <a:solidFill>
                  <a:schemeClr val="tx2"/>
                </a:solidFill>
              </a:defRPr>
            </a:lvl1pPr>
            <a:lvl2pPr marL="540000" indent="-360000">
              <a:lnSpc>
                <a:spcPts val="4800"/>
              </a:lnSpc>
              <a:spcAft>
                <a:spcPts val="2400"/>
              </a:spcAft>
              <a:buClr>
                <a:schemeClr val="accent1"/>
              </a:buClr>
              <a:defRPr sz="4000">
                <a:solidFill>
                  <a:schemeClr val="tx2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615817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8277F0-CEC4-A3B3-E6C3-9DF1E62EA7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2015" y="12798000"/>
            <a:ext cx="18796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852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8009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84C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4C0115-80F6-36FF-7472-714C697EC3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0800" y="11252200"/>
            <a:ext cx="16200000" cy="144938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288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914308" indent="0">
              <a:buNone/>
              <a:defRPr sz="2400"/>
            </a:lvl2pPr>
            <a:lvl3pPr marL="1828619" indent="0">
              <a:buNone/>
              <a:defRPr sz="2400"/>
            </a:lvl3pPr>
            <a:lvl4pPr marL="2742927" indent="0">
              <a:buNone/>
              <a:defRPr sz="2400"/>
            </a:lvl4pPr>
            <a:lvl5pPr marL="3657235" indent="0">
              <a:buNone/>
              <a:defRPr sz="2400"/>
            </a:lvl5pPr>
          </a:lstStyle>
          <a:p>
            <a:r>
              <a:rPr lang="en-US"/>
              <a:t>Contact details to go in here</a:t>
            </a:r>
          </a:p>
          <a:p>
            <a:r>
              <a:rPr lang="en-US"/>
              <a:t>Name</a:t>
            </a:r>
          </a:p>
          <a:p>
            <a:r>
              <a:rPr lang="en-US"/>
              <a:t>Email</a:t>
            </a:r>
          </a:p>
          <a:p>
            <a:r>
              <a:rPr lang="en-US"/>
              <a:t>Website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035506-62D7-389E-6A00-3D1A1DDAE8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12399" y="11732400"/>
            <a:ext cx="2197101" cy="1079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A44FD4-A85E-E902-045A-D3F1FED2DBD5}"/>
              </a:ext>
            </a:extLst>
          </p:cNvPr>
          <p:cNvSpPr txBox="1"/>
          <p:nvPr userDrawn="1"/>
        </p:nvSpPr>
        <p:spPr>
          <a:xfrm>
            <a:off x="1270801" y="4429314"/>
            <a:ext cx="141860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0" b="1">
                <a:solidFill>
                  <a:schemeClr val="tx2"/>
                </a:solidFill>
              </a:rPr>
              <a:t>Thank You</a:t>
            </a:r>
          </a:p>
        </p:txBody>
      </p:sp>
      <p:pic>
        <p:nvPicPr>
          <p:cNvPr id="10" name="Picture 9" descr="A white letter v on a black background&#10;&#10;Description automatically generated">
            <a:extLst>
              <a:ext uri="{FF2B5EF4-FFF2-40B4-BE49-F238E27FC236}">
                <a16:creationId xmlns:a16="http://schemas.microsoft.com/office/drawing/2014/main" id="{35DD8EA9-9E96-525A-2A45-147630228A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005893" y="1016154"/>
            <a:ext cx="3103608" cy="91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167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3535232" y="-4482875"/>
            <a:ext cx="23350352" cy="22681750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9788391" y="4618370"/>
            <a:ext cx="13400316" cy="4479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8191" b="0" i="0" spc="-182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9788393" y="11848438"/>
            <a:ext cx="6376701" cy="1293816"/>
          </a:xfrm>
          <a:prstGeom prst="rect">
            <a:avLst/>
          </a:prstGeom>
        </p:spPr>
        <p:txBody>
          <a:bodyPr/>
          <a:lstStyle>
            <a:lvl1pPr>
              <a:defRPr sz="388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339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39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39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39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6812006" y="11848438"/>
            <a:ext cx="6376701" cy="1293816"/>
          </a:xfrm>
          <a:prstGeom prst="rect">
            <a:avLst/>
          </a:prstGeom>
        </p:spPr>
        <p:txBody>
          <a:bodyPr/>
          <a:lstStyle>
            <a:lvl1pPr>
              <a:defRPr sz="388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339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39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39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39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D95CDCD-42B4-F2ED-08FF-8F67E72B46F6}"/>
              </a:ext>
            </a:extLst>
          </p:cNvPr>
          <p:cNvSpPr/>
          <p:nvPr userDrawn="1"/>
        </p:nvSpPr>
        <p:spPr>
          <a:xfrm>
            <a:off x="-6291988" y="-7836064"/>
            <a:ext cx="36966386" cy="29388128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3600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383" y="812351"/>
            <a:ext cx="8845072" cy="964518"/>
          </a:xfrm>
          <a:prstGeom prst="rect">
            <a:avLst/>
          </a:prstGeom>
        </p:spPr>
      </p:pic>
      <p:sp>
        <p:nvSpPr>
          <p:cNvPr id="78" name="Date Placeholder 77">
            <a:extLst>
              <a:ext uri="{FF2B5EF4-FFF2-40B4-BE49-F238E27FC236}">
                <a16:creationId xmlns:a16="http://schemas.microsoft.com/office/drawing/2014/main" id="{262636F5-0CB7-769F-E345-661FECC807E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39211" y="12412592"/>
            <a:ext cx="2046665" cy="72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250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5975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137">
            <a:extLst>
              <a:ext uri="{FF2B5EF4-FFF2-40B4-BE49-F238E27FC236}">
                <a16:creationId xmlns:a16="http://schemas.microsoft.com/office/drawing/2014/main" id="{476DD7FB-8F70-B10A-2421-9F7E04D5C772}"/>
              </a:ext>
            </a:extLst>
          </p:cNvPr>
          <p:cNvGrpSpPr/>
          <p:nvPr/>
        </p:nvGrpSpPr>
        <p:grpSpPr>
          <a:xfrm>
            <a:off x="-3504972" y="-4571999"/>
            <a:ext cx="21868981" cy="21200974"/>
            <a:chOff x="-2952030" y="-3864416"/>
            <a:chExt cx="18105979" cy="17553005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0B9BFEB-FBF0-5B9F-29AC-D7D94052A32C}"/>
                </a:ext>
              </a:extLst>
            </p:cNvPr>
            <p:cNvSpPr/>
            <p:nvPr/>
          </p:nvSpPr>
          <p:spPr>
            <a:xfrm>
              <a:off x="-1315057" y="-3864416"/>
              <a:ext cx="11159320" cy="11159321"/>
            </a:xfrm>
            <a:custGeom>
              <a:avLst/>
              <a:gdLst>
                <a:gd name="connsiteX0" fmla="*/ 11159321 w 11159320"/>
                <a:gd name="connsiteY0" fmla="*/ 5579661 h 11159321"/>
                <a:gd name="connsiteX1" fmla="*/ 5579660 w 11159320"/>
                <a:gd name="connsiteY1" fmla="*/ 11159322 h 11159321"/>
                <a:gd name="connsiteX2" fmla="*/ 0 w 11159320"/>
                <a:gd name="connsiteY2" fmla="*/ 5579661 h 11159321"/>
                <a:gd name="connsiteX3" fmla="*/ 5579660 w 11159320"/>
                <a:gd name="connsiteY3" fmla="*/ 0 h 11159321"/>
                <a:gd name="connsiteX4" fmla="*/ 11159321 w 11159320"/>
                <a:gd name="connsiteY4" fmla="*/ 5579661 h 1115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59320" h="11159321">
                  <a:moveTo>
                    <a:pt x="11159321" y="5579661"/>
                  </a:moveTo>
                  <a:cubicBezTo>
                    <a:pt x="11159321" y="8661223"/>
                    <a:pt x="8661222" y="11159322"/>
                    <a:pt x="5579660" y="11159322"/>
                  </a:cubicBezTo>
                  <a:cubicBezTo>
                    <a:pt x="2498099" y="11159322"/>
                    <a:pt x="0" y="8661223"/>
                    <a:pt x="0" y="5579661"/>
                  </a:cubicBezTo>
                  <a:cubicBezTo>
                    <a:pt x="0" y="2498100"/>
                    <a:pt x="2498099" y="0"/>
                    <a:pt x="5579660" y="0"/>
                  </a:cubicBezTo>
                  <a:cubicBezTo>
                    <a:pt x="8661222" y="0"/>
                    <a:pt x="11159321" y="2498100"/>
                    <a:pt x="11159321" y="5579661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chemeClr val="accent3"/>
                </a:gs>
                <a:gs pos="100000">
                  <a:srgbClr val="C7E634"/>
                </a:gs>
              </a:gsLst>
              <a:lin ang="138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5C7921D-1791-AAB4-C7A8-9339CEFF6813}"/>
                </a:ext>
              </a:extLst>
            </p:cNvPr>
            <p:cNvSpPr/>
            <p:nvPr/>
          </p:nvSpPr>
          <p:spPr>
            <a:xfrm>
              <a:off x="252163" y="-1213197"/>
              <a:ext cx="14901785" cy="14901786"/>
            </a:xfrm>
            <a:custGeom>
              <a:avLst/>
              <a:gdLst>
                <a:gd name="connsiteX0" fmla="*/ 14901786 w 14901785"/>
                <a:gd name="connsiteY0" fmla="*/ 7450893 h 14901786"/>
                <a:gd name="connsiteX1" fmla="*/ 7450893 w 14901785"/>
                <a:gd name="connsiteY1" fmla="*/ 14901787 h 14901786"/>
                <a:gd name="connsiteX2" fmla="*/ 0 w 14901785"/>
                <a:gd name="connsiteY2" fmla="*/ 7450893 h 14901786"/>
                <a:gd name="connsiteX3" fmla="*/ 7450893 w 14901785"/>
                <a:gd name="connsiteY3" fmla="*/ 0 h 14901786"/>
                <a:gd name="connsiteX4" fmla="*/ 14901786 w 14901785"/>
                <a:gd name="connsiteY4" fmla="*/ 7450893 h 1490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01785" h="14901786">
                  <a:moveTo>
                    <a:pt x="14901786" y="7450893"/>
                  </a:moveTo>
                  <a:cubicBezTo>
                    <a:pt x="14901786" y="11565908"/>
                    <a:pt x="11565908" y="14901787"/>
                    <a:pt x="7450893" y="14901787"/>
                  </a:cubicBezTo>
                  <a:cubicBezTo>
                    <a:pt x="3335879" y="14901787"/>
                    <a:pt x="0" y="11565908"/>
                    <a:pt x="0" y="7450893"/>
                  </a:cubicBezTo>
                  <a:cubicBezTo>
                    <a:pt x="0" y="3335879"/>
                    <a:pt x="3335879" y="0"/>
                    <a:pt x="7450893" y="0"/>
                  </a:cubicBezTo>
                  <a:cubicBezTo>
                    <a:pt x="11565907" y="0"/>
                    <a:pt x="14901786" y="3335879"/>
                    <a:pt x="14901786" y="7450893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FB4422B-CC74-C157-7ECF-970E5170A8B1}"/>
                </a:ext>
              </a:extLst>
            </p:cNvPr>
            <p:cNvSpPr/>
            <p:nvPr/>
          </p:nvSpPr>
          <p:spPr>
            <a:xfrm>
              <a:off x="-2952030" y="-3009740"/>
              <a:ext cx="12780432" cy="12780433"/>
            </a:xfrm>
            <a:custGeom>
              <a:avLst/>
              <a:gdLst>
                <a:gd name="connsiteX0" fmla="*/ 12780432 w 12780432"/>
                <a:gd name="connsiteY0" fmla="*/ 6390217 h 12780433"/>
                <a:gd name="connsiteX1" fmla="*/ 6390217 w 12780432"/>
                <a:gd name="connsiteY1" fmla="*/ 12780433 h 12780433"/>
                <a:gd name="connsiteX2" fmla="*/ 0 w 12780432"/>
                <a:gd name="connsiteY2" fmla="*/ 6390217 h 12780433"/>
                <a:gd name="connsiteX3" fmla="*/ 6390217 w 12780432"/>
                <a:gd name="connsiteY3" fmla="*/ 0 h 12780433"/>
                <a:gd name="connsiteX4" fmla="*/ 12780432 w 12780432"/>
                <a:gd name="connsiteY4" fmla="*/ 6390217 h 127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0432" h="12780433">
                  <a:moveTo>
                    <a:pt x="12780432" y="6390217"/>
                  </a:moveTo>
                  <a:cubicBezTo>
                    <a:pt x="12780432" y="9919436"/>
                    <a:pt x="9919435" y="12780433"/>
                    <a:pt x="6390217" y="12780433"/>
                  </a:cubicBezTo>
                  <a:cubicBezTo>
                    <a:pt x="2860998" y="12780433"/>
                    <a:pt x="0" y="9919436"/>
                    <a:pt x="0" y="6390217"/>
                  </a:cubicBezTo>
                  <a:cubicBezTo>
                    <a:pt x="0" y="2860998"/>
                    <a:pt x="2860998" y="0"/>
                    <a:pt x="6390217" y="0"/>
                  </a:cubicBezTo>
                  <a:cubicBezTo>
                    <a:pt x="9919435" y="0"/>
                    <a:pt x="12780432" y="2860998"/>
                    <a:pt x="12780432" y="639021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9788391" y="4618370"/>
            <a:ext cx="13400316" cy="4479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8191" b="0" i="0" spc="-182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9788393" y="11848438"/>
            <a:ext cx="6376701" cy="1293816"/>
          </a:xfrm>
          <a:prstGeom prst="rect">
            <a:avLst/>
          </a:prstGeom>
        </p:spPr>
        <p:txBody>
          <a:bodyPr/>
          <a:lstStyle>
            <a:lvl1pPr>
              <a:defRPr sz="388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339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39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39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39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6812006" y="11848438"/>
            <a:ext cx="6376701" cy="1293816"/>
          </a:xfrm>
          <a:prstGeom prst="rect">
            <a:avLst/>
          </a:prstGeom>
        </p:spPr>
        <p:txBody>
          <a:bodyPr/>
          <a:lstStyle>
            <a:lvl1pPr>
              <a:defRPr sz="388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339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39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39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39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6291988" y="-7836064"/>
            <a:ext cx="36966386" cy="29388128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3600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383" y="812351"/>
            <a:ext cx="8845072" cy="964518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748AD6E7-39D2-D2E2-A60B-D756CA08188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39211" y="12412592"/>
            <a:ext cx="2046665" cy="720000"/>
          </a:xfrm>
          <a:prstGeom prst="roundRect">
            <a:avLst>
              <a:gd name="adj" fmla="val 50000"/>
            </a:avLst>
          </a:prstGeom>
          <a:solidFill>
            <a:srgbClr val="C7E634"/>
          </a:solidFill>
          <a:ln>
            <a:noFill/>
          </a:ln>
        </p:spPr>
        <p:txBody>
          <a:bodyPr anchor="ctr" anchorCtr="0"/>
          <a:lstStyle>
            <a:lvl1pPr>
              <a:defRPr sz="250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772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text only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4004A-27A2-8131-D9AC-1D1FF6551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0798" y="4539600"/>
            <a:ext cx="16200000" cy="2821285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ts val="11000"/>
              </a:lnSpc>
              <a:defRPr sz="10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Presentation title goes here and looks like this 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4C0115-80F6-36FF-7472-714C697EC3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0800" y="11252200"/>
            <a:ext cx="16200000" cy="1449388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288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914354" indent="0">
              <a:buNone/>
              <a:defRPr sz="2400"/>
            </a:lvl2pPr>
            <a:lvl3pPr marL="1828709" indent="0">
              <a:buNone/>
              <a:defRPr sz="2400"/>
            </a:lvl3pPr>
            <a:lvl4pPr marL="2743063" indent="0">
              <a:buNone/>
              <a:defRPr sz="2400"/>
            </a:lvl4pPr>
            <a:lvl5pPr marL="3657417" indent="0">
              <a:buNone/>
              <a:defRPr sz="2400"/>
            </a:lvl5pPr>
          </a:lstStyle>
          <a:p>
            <a:pPr lvl="0"/>
            <a:r>
              <a:rPr lang="en-GB"/>
              <a:t>Subtitle, version, date and/or more information text goes here. Delete if not needed.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F424F-3D9E-2F41-AC1C-BA7FFF3023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001600" y="1015200"/>
            <a:ext cx="31115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D763F2-E665-999A-F594-BDE32906F5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912400" y="11732400"/>
            <a:ext cx="21971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473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aphic 205">
            <a:extLst>
              <a:ext uri="{FF2B5EF4-FFF2-40B4-BE49-F238E27FC236}">
                <a16:creationId xmlns:a16="http://schemas.microsoft.com/office/drawing/2014/main" id="{D7F5DE37-9CC3-5D94-F7F3-3FF22F8C942B}"/>
              </a:ext>
            </a:extLst>
          </p:cNvPr>
          <p:cNvGrpSpPr/>
          <p:nvPr/>
        </p:nvGrpSpPr>
        <p:grpSpPr>
          <a:xfrm>
            <a:off x="2268424" y="3411348"/>
            <a:ext cx="31657188" cy="25374392"/>
            <a:chOff x="1837768" y="2789997"/>
            <a:chExt cx="26102390" cy="20922126"/>
          </a:xfrm>
          <a:solidFill>
            <a:srgbClr val="231F20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6886C0C-1D27-E033-FD87-9625D78D2966}"/>
                </a:ext>
              </a:extLst>
            </p:cNvPr>
            <p:cNvSpPr/>
            <p:nvPr/>
          </p:nvSpPr>
          <p:spPr>
            <a:xfrm>
              <a:off x="10552711" y="2789997"/>
              <a:ext cx="17387446" cy="17387448"/>
            </a:xfrm>
            <a:custGeom>
              <a:avLst/>
              <a:gdLst>
                <a:gd name="connsiteX0" fmla="*/ 17387448 w 17387446"/>
                <a:gd name="connsiteY0" fmla="*/ 8693724 h 17387448"/>
                <a:gd name="connsiteX1" fmla="*/ 8693725 w 17387446"/>
                <a:gd name="connsiteY1" fmla="*/ 17387448 h 17387448"/>
                <a:gd name="connsiteX2" fmla="*/ 1 w 17387446"/>
                <a:gd name="connsiteY2" fmla="*/ 8693724 h 17387448"/>
                <a:gd name="connsiteX3" fmla="*/ 8693725 w 17387446"/>
                <a:gd name="connsiteY3" fmla="*/ 0 h 17387448"/>
                <a:gd name="connsiteX4" fmla="*/ 17387448 w 17387446"/>
                <a:gd name="connsiteY4" fmla="*/ 8693724 h 1738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87446" h="17387448">
                  <a:moveTo>
                    <a:pt x="17387448" y="8693724"/>
                  </a:moveTo>
                  <a:cubicBezTo>
                    <a:pt x="17387448" y="13495135"/>
                    <a:pt x="13495135" y="17387448"/>
                    <a:pt x="8693725" y="17387448"/>
                  </a:cubicBezTo>
                  <a:cubicBezTo>
                    <a:pt x="3892314" y="17387448"/>
                    <a:pt x="1" y="13495135"/>
                    <a:pt x="1" y="8693724"/>
                  </a:cubicBezTo>
                  <a:cubicBezTo>
                    <a:pt x="1" y="3892313"/>
                    <a:pt x="3892314" y="0"/>
                    <a:pt x="8693725" y="0"/>
                  </a:cubicBezTo>
                  <a:cubicBezTo>
                    <a:pt x="13495135" y="0"/>
                    <a:pt x="17387448" y="3892313"/>
                    <a:pt x="17387448" y="8693724"/>
                  </a:cubicBezTo>
                  <a:close/>
                </a:path>
              </a:pathLst>
            </a:custGeom>
            <a:gradFill>
              <a:gsLst>
                <a:gs pos="10000">
                  <a:srgbClr val="8AD6F7"/>
                </a:gs>
                <a:gs pos="70000">
                  <a:srgbClr val="8AD6F7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D961DA2-CD05-9D73-FB27-C2CFBA134F74}"/>
                </a:ext>
              </a:extLst>
            </p:cNvPr>
            <p:cNvSpPr/>
            <p:nvPr/>
          </p:nvSpPr>
          <p:spPr>
            <a:xfrm>
              <a:off x="1837768" y="3146742"/>
              <a:ext cx="20565379" cy="20565381"/>
            </a:xfrm>
            <a:custGeom>
              <a:avLst/>
              <a:gdLst>
                <a:gd name="connsiteX0" fmla="*/ 20565380 w 20565379"/>
                <a:gd name="connsiteY0" fmla="*/ 10282690 h 20565381"/>
                <a:gd name="connsiteX1" fmla="*/ 10282690 w 20565379"/>
                <a:gd name="connsiteY1" fmla="*/ 20565380 h 20565381"/>
                <a:gd name="connsiteX2" fmla="*/ 0 w 20565379"/>
                <a:gd name="connsiteY2" fmla="*/ 10282690 h 20565381"/>
                <a:gd name="connsiteX3" fmla="*/ 10282690 w 20565379"/>
                <a:gd name="connsiteY3" fmla="*/ 0 h 20565381"/>
                <a:gd name="connsiteX4" fmla="*/ 20565380 w 20565379"/>
                <a:gd name="connsiteY4" fmla="*/ 10282690 h 2056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65379" h="20565381">
                  <a:moveTo>
                    <a:pt x="20565380" y="10282690"/>
                  </a:moveTo>
                  <a:cubicBezTo>
                    <a:pt x="20565380" y="15961663"/>
                    <a:pt x="15961662" y="20565380"/>
                    <a:pt x="10282690" y="20565380"/>
                  </a:cubicBezTo>
                  <a:cubicBezTo>
                    <a:pt x="4603717" y="20565380"/>
                    <a:pt x="0" y="15961663"/>
                    <a:pt x="0" y="10282690"/>
                  </a:cubicBezTo>
                  <a:cubicBezTo>
                    <a:pt x="0" y="4603717"/>
                    <a:pt x="4603717" y="0"/>
                    <a:pt x="10282690" y="0"/>
                  </a:cubicBezTo>
                  <a:cubicBezTo>
                    <a:pt x="15961662" y="0"/>
                    <a:pt x="20565380" y="4603717"/>
                    <a:pt x="20565380" y="10282690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/>
            </a:p>
          </p:txBody>
        </p:sp>
      </p:grp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731627" y="5245465"/>
            <a:ext cx="9518844" cy="322507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80000"/>
              </a:lnSpc>
              <a:defRPr sz="13097" b="0" i="0" spc="-182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A767D97-889C-2345-4D4F-B654C7CA3BAB}"/>
              </a:ext>
            </a:extLst>
          </p:cNvPr>
          <p:cNvSpPr/>
          <p:nvPr userDrawn="1"/>
        </p:nvSpPr>
        <p:spPr>
          <a:xfrm>
            <a:off x="-14934221" y="-14706603"/>
            <a:ext cx="54250859" cy="43129214"/>
          </a:xfrm>
          <a:custGeom>
            <a:avLst/>
            <a:gdLst>
              <a:gd name="connsiteX0" fmla="*/ 7466998 w 27127195"/>
              <a:gd name="connsiteY0" fmla="*/ 7353302 h 21564607"/>
              <a:gd name="connsiteX1" fmla="*/ 7466998 w 27127195"/>
              <a:gd name="connsiteY1" fmla="*/ 14211302 h 21564607"/>
              <a:gd name="connsiteX2" fmla="*/ 19660197 w 27127195"/>
              <a:gd name="connsiteY2" fmla="*/ 14211302 h 21564607"/>
              <a:gd name="connsiteX3" fmla="*/ 19660197 w 27127195"/>
              <a:gd name="connsiteY3" fmla="*/ 7353302 h 21564607"/>
              <a:gd name="connsiteX4" fmla="*/ 0 w 27127195"/>
              <a:gd name="connsiteY4" fmla="*/ 0 h 21564607"/>
              <a:gd name="connsiteX5" fmla="*/ 27127195 w 27127195"/>
              <a:gd name="connsiteY5" fmla="*/ 0 h 21564607"/>
              <a:gd name="connsiteX6" fmla="*/ 27127195 w 27127195"/>
              <a:gd name="connsiteY6" fmla="*/ 21564607 h 21564607"/>
              <a:gd name="connsiteX7" fmla="*/ 0 w 27127195"/>
              <a:gd name="connsiteY7" fmla="*/ 21564607 h 2156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27195" h="21564607">
                <a:moveTo>
                  <a:pt x="7466998" y="7353302"/>
                </a:moveTo>
                <a:lnTo>
                  <a:pt x="7466998" y="14211302"/>
                </a:lnTo>
                <a:lnTo>
                  <a:pt x="19660197" y="14211302"/>
                </a:lnTo>
                <a:lnTo>
                  <a:pt x="19660197" y="7353302"/>
                </a:lnTo>
                <a:close/>
                <a:moveTo>
                  <a:pt x="0" y="0"/>
                </a:moveTo>
                <a:lnTo>
                  <a:pt x="27127195" y="0"/>
                </a:lnTo>
                <a:lnTo>
                  <a:pt x="27127195" y="21564607"/>
                </a:lnTo>
                <a:lnTo>
                  <a:pt x="0" y="21564607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3600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4A275E1-BCD4-5F9A-9D95-6287391B40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383" y="812351"/>
            <a:ext cx="8845072" cy="964518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C24F0A38-F350-0B1D-FC8B-0A843A038D0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39211" y="12412592"/>
            <a:ext cx="2046665" cy="72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250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39F2F9-695E-673C-434E-D3F76500B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636711" y="671940"/>
            <a:ext cx="12106492" cy="12372124"/>
          </a:xfrm>
          <a:prstGeom prst="roundRect">
            <a:avLst>
              <a:gd name="adj" fmla="val 9954"/>
            </a:avLst>
          </a:prstGeom>
        </p:spPr>
        <p:txBody>
          <a:bodyPr anchor="t"/>
          <a:lstStyle>
            <a:lvl1pPr algn="ctr">
              <a:defRPr sz="291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sz="2910" dirty="0">
                <a:latin typeface="Arial" panose="020B0604020202020204" pitchFamily="34" charset="0"/>
                <a:cs typeface="Arial" panose="020B0604020202020204" pitchFamily="34" charset="0"/>
              </a:rPr>
              <a:t>Click the icon to add a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65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9C1F08-80E3-AE64-EBD1-75DD96482E8A}"/>
              </a:ext>
            </a:extLst>
          </p:cNvPr>
          <p:cNvGrpSpPr/>
          <p:nvPr userDrawn="1"/>
        </p:nvGrpSpPr>
        <p:grpSpPr>
          <a:xfrm>
            <a:off x="4561609" y="-4330700"/>
            <a:ext cx="23351988" cy="22683216"/>
            <a:chOff x="3750647" y="-3589043"/>
            <a:chExt cx="19254481" cy="1870315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77A4BCC-A4FE-4541-7B87-7A303B529BA9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99459E3-C0CA-C463-4734-7BFAADBE922A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8C9BF77-CC40-D956-6619-09F72B287008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378538" y="1355368"/>
            <a:ext cx="13215484" cy="55026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11641" b="1" i="0" spc="-182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713371" y="12522750"/>
            <a:ext cx="5607955" cy="6858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2546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874" y="12522751"/>
            <a:ext cx="1970868" cy="52709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52680" y="-904899"/>
            <a:ext cx="9771064" cy="11047502"/>
          </a:xfrm>
          <a:prstGeom prst="rect">
            <a:avLst/>
          </a:prstGeom>
        </p:spPr>
        <p:txBody>
          <a:bodyPr/>
          <a:lstStyle>
            <a:lvl1pPr algn="r">
              <a:defRPr sz="60637" b="0" spc="-364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425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25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25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25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3316" y="12522134"/>
            <a:ext cx="8875784" cy="687340"/>
          </a:xfrm>
          <a:prstGeom prst="rect">
            <a:avLst/>
          </a:prstGeom>
        </p:spPr>
        <p:txBody>
          <a:bodyPr anchor="b"/>
          <a:lstStyle>
            <a:lvl1pPr algn="ctr">
              <a:defRPr sz="3396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C67C992-11E7-E0EC-BF3D-DC37C902564F}"/>
              </a:ext>
            </a:extLst>
          </p:cNvPr>
          <p:cNvSpPr/>
          <p:nvPr userDrawn="1"/>
        </p:nvSpPr>
        <p:spPr>
          <a:xfrm>
            <a:off x="-6291988" y="-7836064"/>
            <a:ext cx="36966386" cy="29388128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17221974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3B4B51-43E4-6836-77BC-9C2E35378B61}"/>
              </a:ext>
            </a:extLst>
          </p:cNvPr>
          <p:cNvGrpSpPr/>
          <p:nvPr userDrawn="1"/>
        </p:nvGrpSpPr>
        <p:grpSpPr>
          <a:xfrm>
            <a:off x="4561609" y="-4330700"/>
            <a:ext cx="23351988" cy="22683216"/>
            <a:chOff x="3750647" y="-3589043"/>
            <a:chExt cx="19254481" cy="1870315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6AF04B-BCAB-CC6E-7725-02DCE0AE7DE8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619595A-D422-0475-7B4F-A7622FD6FEE2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EFB5AB-7E95-DBD0-7310-556679B39DCC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9323F44-3B9D-0D87-3F54-3CAA45D74BFB}"/>
              </a:ext>
            </a:extLst>
          </p:cNvPr>
          <p:cNvSpPr/>
          <p:nvPr userDrawn="1"/>
        </p:nvSpPr>
        <p:spPr>
          <a:xfrm>
            <a:off x="-6291988" y="-7836064"/>
            <a:ext cx="36966386" cy="29388128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36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52680" y="-904899"/>
            <a:ext cx="9771064" cy="11047502"/>
          </a:xfrm>
          <a:prstGeom prst="rect">
            <a:avLst/>
          </a:prstGeom>
        </p:spPr>
        <p:txBody>
          <a:bodyPr/>
          <a:lstStyle>
            <a:lvl1pPr algn="r">
              <a:defRPr sz="60637" b="0" spc="-364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425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25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25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25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3316" y="12522134"/>
            <a:ext cx="8875784" cy="687340"/>
          </a:xfrm>
          <a:prstGeom prst="rect">
            <a:avLst/>
          </a:prstGeom>
        </p:spPr>
        <p:txBody>
          <a:bodyPr anchor="b"/>
          <a:lstStyle>
            <a:lvl1pPr algn="ctr">
              <a:defRPr sz="3396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B47020B3-BFF4-4871-0BCD-6AA394021CC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7765584" y="12522750"/>
            <a:ext cx="5607955" cy="6858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2546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92456CCE-692B-2393-BE13-10332DDA0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8538" y="1355368"/>
            <a:ext cx="13215484" cy="55026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11641" b="1" i="0" spc="-182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09DF4-2779-F112-1FDB-16EBDB58F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8874" y="12524257"/>
            <a:ext cx="1970868" cy="52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04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DB7AFF-01D2-6118-484B-C039048C55B8}"/>
              </a:ext>
            </a:extLst>
          </p:cNvPr>
          <p:cNvGrpSpPr/>
          <p:nvPr userDrawn="1"/>
        </p:nvGrpSpPr>
        <p:grpSpPr>
          <a:xfrm>
            <a:off x="4548501" y="-4342599"/>
            <a:ext cx="23376492" cy="22707018"/>
            <a:chOff x="3744035" y="-3598743"/>
            <a:chExt cx="19274686" cy="1872277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4762376-BD92-415F-0811-D7D48A2D63DE}"/>
                </a:ext>
              </a:extLst>
            </p:cNvPr>
            <p:cNvSpPr/>
            <p:nvPr/>
          </p:nvSpPr>
          <p:spPr>
            <a:xfrm>
              <a:off x="3744035" y="-3598743"/>
              <a:ext cx="17284353" cy="17284355"/>
            </a:xfrm>
            <a:custGeom>
              <a:avLst/>
              <a:gdLst>
                <a:gd name="connsiteX0" fmla="*/ 17284354 w 17284353"/>
                <a:gd name="connsiteY0" fmla="*/ 8642178 h 17284355"/>
                <a:gd name="connsiteX1" fmla="*/ 8642176 w 17284353"/>
                <a:gd name="connsiteY1" fmla="*/ 17284356 h 17284355"/>
                <a:gd name="connsiteX2" fmla="*/ -1 w 17284353"/>
                <a:gd name="connsiteY2" fmla="*/ 8642178 h 17284355"/>
                <a:gd name="connsiteX3" fmla="*/ 8642176 w 17284353"/>
                <a:gd name="connsiteY3" fmla="*/ 0 h 17284355"/>
                <a:gd name="connsiteX4" fmla="*/ 17284354 w 17284353"/>
                <a:gd name="connsiteY4" fmla="*/ 8642178 h 17284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4353" h="17284355">
                  <a:moveTo>
                    <a:pt x="17284354" y="8642178"/>
                  </a:moveTo>
                  <a:cubicBezTo>
                    <a:pt x="17284354" y="13415121"/>
                    <a:pt x="13415119" y="17284356"/>
                    <a:pt x="8642176" y="17284356"/>
                  </a:cubicBezTo>
                  <a:cubicBezTo>
                    <a:pt x="3869234" y="17284356"/>
                    <a:pt x="-1" y="13415121"/>
                    <a:pt x="-1" y="8642178"/>
                  </a:cubicBezTo>
                  <a:cubicBezTo>
                    <a:pt x="-1" y="3869235"/>
                    <a:pt x="3869234" y="0"/>
                    <a:pt x="8642176" y="0"/>
                  </a:cubicBezTo>
                  <a:cubicBezTo>
                    <a:pt x="13415118" y="0"/>
                    <a:pt x="17284354" y="3869235"/>
                    <a:pt x="17284354" y="864217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D50729D-7816-EB05-7127-C00355CC3B30}"/>
                </a:ext>
              </a:extLst>
            </p:cNvPr>
            <p:cNvSpPr/>
            <p:nvPr/>
          </p:nvSpPr>
          <p:spPr>
            <a:xfrm>
              <a:off x="10265371" y="1517818"/>
              <a:ext cx="12753350" cy="12753352"/>
            </a:xfrm>
            <a:custGeom>
              <a:avLst/>
              <a:gdLst>
                <a:gd name="connsiteX0" fmla="*/ 12753351 w 12753350"/>
                <a:gd name="connsiteY0" fmla="*/ 6376676 h 12753352"/>
                <a:gd name="connsiteX1" fmla="*/ 6376675 w 12753350"/>
                <a:gd name="connsiteY1" fmla="*/ 12753352 h 12753352"/>
                <a:gd name="connsiteX2" fmla="*/ -1 w 12753350"/>
                <a:gd name="connsiteY2" fmla="*/ 6376676 h 12753352"/>
                <a:gd name="connsiteX3" fmla="*/ 6376675 w 12753350"/>
                <a:gd name="connsiteY3" fmla="*/ 0 h 12753352"/>
                <a:gd name="connsiteX4" fmla="*/ 12753351 w 12753350"/>
                <a:gd name="connsiteY4" fmla="*/ 6376676 h 127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3350" h="12753352">
                  <a:moveTo>
                    <a:pt x="12753351" y="6376676"/>
                  </a:moveTo>
                  <a:cubicBezTo>
                    <a:pt x="12753351" y="9898417"/>
                    <a:pt x="9898416" y="12753352"/>
                    <a:pt x="6376675" y="12753352"/>
                  </a:cubicBezTo>
                  <a:cubicBezTo>
                    <a:pt x="2854934" y="12753352"/>
                    <a:pt x="-1" y="9898417"/>
                    <a:pt x="-1" y="6376676"/>
                  </a:cubicBezTo>
                  <a:cubicBezTo>
                    <a:pt x="-1" y="2854935"/>
                    <a:pt x="2854934" y="0"/>
                    <a:pt x="6376675" y="0"/>
                  </a:cubicBezTo>
                  <a:cubicBezTo>
                    <a:pt x="9898415" y="0"/>
                    <a:pt x="12753351" y="2854935"/>
                    <a:pt x="12753351" y="6376676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79BF91C-4C2D-9FFC-FDFC-60EC080613E8}"/>
                </a:ext>
              </a:extLst>
            </p:cNvPr>
            <p:cNvSpPr/>
            <p:nvPr/>
          </p:nvSpPr>
          <p:spPr>
            <a:xfrm>
              <a:off x="10249542" y="3988359"/>
              <a:ext cx="11135674" cy="11135675"/>
            </a:xfrm>
            <a:custGeom>
              <a:avLst/>
              <a:gdLst>
                <a:gd name="connsiteX0" fmla="*/ 11135675 w 11135674"/>
                <a:gd name="connsiteY0" fmla="*/ 5567838 h 11135675"/>
                <a:gd name="connsiteX1" fmla="*/ 5567838 w 11135674"/>
                <a:gd name="connsiteY1" fmla="*/ 11135675 h 11135675"/>
                <a:gd name="connsiteX2" fmla="*/ 0 w 11135674"/>
                <a:gd name="connsiteY2" fmla="*/ 5567838 h 11135675"/>
                <a:gd name="connsiteX3" fmla="*/ 5567838 w 11135674"/>
                <a:gd name="connsiteY3" fmla="*/ -1 h 11135675"/>
                <a:gd name="connsiteX4" fmla="*/ 11135675 w 11135674"/>
                <a:gd name="connsiteY4" fmla="*/ 5567838 h 1113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35674" h="11135675">
                  <a:moveTo>
                    <a:pt x="11135675" y="5567838"/>
                  </a:moveTo>
                  <a:cubicBezTo>
                    <a:pt x="11135675" y="8642870"/>
                    <a:pt x="8642869" y="11135675"/>
                    <a:pt x="5567838" y="11135675"/>
                  </a:cubicBezTo>
                  <a:cubicBezTo>
                    <a:pt x="2492805" y="11135675"/>
                    <a:pt x="0" y="8642870"/>
                    <a:pt x="0" y="5567838"/>
                  </a:cubicBezTo>
                  <a:cubicBezTo>
                    <a:pt x="0" y="2492805"/>
                    <a:pt x="2492805" y="-1"/>
                    <a:pt x="5567838" y="-1"/>
                  </a:cubicBezTo>
                  <a:cubicBezTo>
                    <a:pt x="8642869" y="-1"/>
                    <a:pt x="11135675" y="2492806"/>
                    <a:pt x="11135675" y="5567838"/>
                  </a:cubicBezTo>
                  <a:close/>
                </a:path>
              </a:pathLst>
            </a:custGeom>
            <a:solidFill>
              <a:srgbClr val="7AD750"/>
            </a:soli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/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52680" y="-904899"/>
            <a:ext cx="9771064" cy="11047502"/>
          </a:xfrm>
          <a:prstGeom prst="rect">
            <a:avLst/>
          </a:prstGeom>
        </p:spPr>
        <p:txBody>
          <a:bodyPr/>
          <a:lstStyle>
            <a:lvl1pPr algn="r">
              <a:defRPr sz="60637" b="0" spc="-364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425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25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25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25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3316" y="12522134"/>
            <a:ext cx="8875784" cy="687340"/>
          </a:xfrm>
          <a:prstGeom prst="rect">
            <a:avLst/>
          </a:prstGeom>
        </p:spPr>
        <p:txBody>
          <a:bodyPr anchor="b"/>
          <a:lstStyle>
            <a:lvl1pPr algn="ctr">
              <a:defRPr sz="3396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9A10D50-2D74-BC33-7E02-EB1C77D635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7748315" y="12522750"/>
            <a:ext cx="5607955" cy="6858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2546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E2D94B-28A4-D766-3E2A-469CB7FE3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8874" y="12524257"/>
            <a:ext cx="1970868" cy="524078"/>
          </a:xfrm>
          <a:prstGeom prst="rect">
            <a:avLst/>
          </a:prstGeom>
        </p:spPr>
      </p:pic>
      <p:sp>
        <p:nvSpPr>
          <p:cNvPr id="16" name="Holder 2">
            <a:extLst>
              <a:ext uri="{FF2B5EF4-FFF2-40B4-BE49-F238E27FC236}">
                <a16:creationId xmlns:a16="http://schemas.microsoft.com/office/drawing/2014/main" id="{61402B10-AEA1-A31D-67A0-06E5987C8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8538" y="1355368"/>
            <a:ext cx="13215484" cy="55026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11641" b="1" i="0" spc="-182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117FB28-8996-1B43-57DB-BF9AE3632DAC}"/>
              </a:ext>
            </a:extLst>
          </p:cNvPr>
          <p:cNvSpPr/>
          <p:nvPr userDrawn="1"/>
        </p:nvSpPr>
        <p:spPr>
          <a:xfrm>
            <a:off x="-6291988" y="-7836064"/>
            <a:ext cx="36966386" cy="29388128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28004346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Freeform: Shape 285">
            <a:extLst>
              <a:ext uri="{FF2B5EF4-FFF2-40B4-BE49-F238E27FC236}">
                <a16:creationId xmlns:a16="http://schemas.microsoft.com/office/drawing/2014/main" id="{78709986-16DE-CBBE-EB88-DE01F826BDAC}"/>
              </a:ext>
            </a:extLst>
          </p:cNvPr>
          <p:cNvSpPr/>
          <p:nvPr userDrawn="1"/>
        </p:nvSpPr>
        <p:spPr>
          <a:xfrm>
            <a:off x="-18873259" y="5943600"/>
            <a:ext cx="46850541" cy="26374552"/>
          </a:xfrm>
          <a:custGeom>
            <a:avLst/>
            <a:gdLst>
              <a:gd name="connsiteX0" fmla="*/ 14393799 w 14393798"/>
              <a:gd name="connsiteY0" fmla="*/ 4051237 h 8102473"/>
              <a:gd name="connsiteX1" fmla="*/ 7196900 w 14393798"/>
              <a:gd name="connsiteY1" fmla="*/ 8102473 h 8102473"/>
              <a:gd name="connsiteX2" fmla="*/ 0 w 14393798"/>
              <a:gd name="connsiteY2" fmla="*/ 4051237 h 8102473"/>
              <a:gd name="connsiteX3" fmla="*/ 7196900 w 14393798"/>
              <a:gd name="connsiteY3" fmla="*/ 0 h 8102473"/>
              <a:gd name="connsiteX4" fmla="*/ 14393799 w 14393798"/>
              <a:gd name="connsiteY4" fmla="*/ 4051237 h 810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93798" h="8102473">
                <a:moveTo>
                  <a:pt x="14393799" y="4051237"/>
                </a:moveTo>
                <a:cubicBezTo>
                  <a:pt x="14393799" y="6288673"/>
                  <a:pt x="11171637" y="8102473"/>
                  <a:pt x="7196900" y="8102473"/>
                </a:cubicBezTo>
                <a:cubicBezTo>
                  <a:pt x="3222162" y="8102473"/>
                  <a:pt x="0" y="6288673"/>
                  <a:pt x="0" y="4051237"/>
                </a:cubicBezTo>
                <a:cubicBezTo>
                  <a:pt x="0" y="1813801"/>
                  <a:pt x="3222162" y="0"/>
                  <a:pt x="7196900" y="0"/>
                </a:cubicBezTo>
                <a:cubicBezTo>
                  <a:pt x="11171638" y="0"/>
                  <a:pt x="14393799" y="1813801"/>
                  <a:pt x="14393799" y="4051237"/>
                </a:cubicBezTo>
                <a:close/>
              </a:path>
            </a:pathLst>
          </a:custGeom>
          <a:gradFill>
            <a:gsLst>
              <a:gs pos="19000">
                <a:schemeClr val="accent2"/>
              </a:gs>
              <a:gs pos="51000">
                <a:schemeClr val="accent2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360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008875" y="2876604"/>
            <a:ext cx="16176801" cy="5502632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11641" b="1" i="0" spc="-182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Insert quote, statistic or other point of interest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726776" y="12522750"/>
            <a:ext cx="5607955" cy="6858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2546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8874" y="12524257"/>
            <a:ext cx="1970868" cy="524078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3316" y="12522134"/>
            <a:ext cx="8875784" cy="687340"/>
          </a:xfrm>
          <a:prstGeom prst="rect">
            <a:avLst/>
          </a:prstGeom>
        </p:spPr>
        <p:txBody>
          <a:bodyPr anchor="b"/>
          <a:lstStyle>
            <a:lvl1pPr algn="ctr">
              <a:defRPr sz="3396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8875" y="1219202"/>
            <a:ext cx="2025450" cy="70412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algn="ctr">
              <a:defRPr sz="2546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546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546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546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546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9771" y="9330718"/>
            <a:ext cx="8875784" cy="687340"/>
          </a:xfrm>
          <a:prstGeom prst="rect">
            <a:avLst/>
          </a:prstGeom>
        </p:spPr>
        <p:txBody>
          <a:bodyPr anchor="b"/>
          <a:lstStyle>
            <a:lvl1pPr algn="l">
              <a:defRPr sz="3396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287" name="Freeform: Shape 286">
            <a:extLst>
              <a:ext uri="{FF2B5EF4-FFF2-40B4-BE49-F238E27FC236}">
                <a16:creationId xmlns:a16="http://schemas.microsoft.com/office/drawing/2014/main" id="{4F1B1314-1146-6AAC-0B3E-19921E6AD93B}"/>
              </a:ext>
            </a:extLst>
          </p:cNvPr>
          <p:cNvSpPr/>
          <p:nvPr userDrawn="1"/>
        </p:nvSpPr>
        <p:spPr>
          <a:xfrm>
            <a:off x="5348340" y="8379237"/>
            <a:ext cx="38554691" cy="21704346"/>
          </a:xfrm>
          <a:custGeom>
            <a:avLst/>
            <a:gdLst>
              <a:gd name="connsiteX0" fmla="*/ 13648182 w 13648182"/>
              <a:gd name="connsiteY0" fmla="*/ 3841369 h 7682738"/>
              <a:gd name="connsiteX1" fmla="*/ 6824091 w 13648182"/>
              <a:gd name="connsiteY1" fmla="*/ 7682738 h 7682738"/>
              <a:gd name="connsiteX2" fmla="*/ 0 w 13648182"/>
              <a:gd name="connsiteY2" fmla="*/ 3841369 h 7682738"/>
              <a:gd name="connsiteX3" fmla="*/ 6824091 w 13648182"/>
              <a:gd name="connsiteY3" fmla="*/ 0 h 7682738"/>
              <a:gd name="connsiteX4" fmla="*/ 13648182 w 13648182"/>
              <a:gd name="connsiteY4" fmla="*/ 3841369 h 768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8182" h="7682738">
                <a:moveTo>
                  <a:pt x="13648182" y="3841369"/>
                </a:moveTo>
                <a:cubicBezTo>
                  <a:pt x="13648182" y="5962898"/>
                  <a:pt x="10592932" y="7682738"/>
                  <a:pt x="6824091" y="7682738"/>
                </a:cubicBezTo>
                <a:cubicBezTo>
                  <a:pt x="3055249" y="7682738"/>
                  <a:pt x="0" y="5962898"/>
                  <a:pt x="0" y="3841369"/>
                </a:cubicBezTo>
                <a:cubicBezTo>
                  <a:pt x="0" y="1719839"/>
                  <a:pt x="3055249" y="0"/>
                  <a:pt x="6824091" y="0"/>
                </a:cubicBezTo>
                <a:cubicBezTo>
                  <a:pt x="10592932" y="0"/>
                  <a:pt x="13648182" y="1719839"/>
                  <a:pt x="13648182" y="3841369"/>
                </a:cubicBezTo>
                <a:close/>
              </a:path>
            </a:pathLst>
          </a:custGeom>
          <a:gradFill>
            <a:gsLst>
              <a:gs pos="10000">
                <a:srgbClr val="8AD6F7"/>
              </a:gs>
              <a:gs pos="49000">
                <a:srgbClr val="8AD6F7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36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0352751-1872-1CD1-5081-FF4012D3C9B5}"/>
              </a:ext>
            </a:extLst>
          </p:cNvPr>
          <p:cNvSpPr/>
          <p:nvPr userDrawn="1"/>
        </p:nvSpPr>
        <p:spPr>
          <a:xfrm>
            <a:off x="-19416032" y="-18288000"/>
            <a:ext cx="63260698" cy="50292000"/>
          </a:xfrm>
          <a:custGeom>
            <a:avLst/>
            <a:gdLst>
              <a:gd name="connsiteX0" fmla="*/ 9708048 w 31632408"/>
              <a:gd name="connsiteY0" fmla="*/ 9144000 h 25146000"/>
              <a:gd name="connsiteX1" fmla="*/ 9708048 w 31632408"/>
              <a:gd name="connsiteY1" fmla="*/ 16002000 h 25146000"/>
              <a:gd name="connsiteX2" fmla="*/ 21901248 w 31632408"/>
              <a:gd name="connsiteY2" fmla="*/ 16002000 h 25146000"/>
              <a:gd name="connsiteX3" fmla="*/ 21901248 w 31632408"/>
              <a:gd name="connsiteY3" fmla="*/ 9144000 h 25146000"/>
              <a:gd name="connsiteX4" fmla="*/ 0 w 31632408"/>
              <a:gd name="connsiteY4" fmla="*/ 0 h 25146000"/>
              <a:gd name="connsiteX5" fmla="*/ 31632408 w 31632408"/>
              <a:gd name="connsiteY5" fmla="*/ 0 h 25146000"/>
              <a:gd name="connsiteX6" fmla="*/ 31632408 w 31632408"/>
              <a:gd name="connsiteY6" fmla="*/ 25146000 h 25146000"/>
              <a:gd name="connsiteX7" fmla="*/ 0 w 31632408"/>
              <a:gd name="connsiteY7" fmla="*/ 25146000 h 2514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32408" h="25146000">
                <a:moveTo>
                  <a:pt x="9708048" y="9144000"/>
                </a:moveTo>
                <a:lnTo>
                  <a:pt x="9708048" y="16002000"/>
                </a:lnTo>
                <a:lnTo>
                  <a:pt x="21901248" y="16002000"/>
                </a:lnTo>
                <a:lnTo>
                  <a:pt x="21901248" y="9144000"/>
                </a:lnTo>
                <a:close/>
                <a:moveTo>
                  <a:pt x="0" y="0"/>
                </a:moveTo>
                <a:lnTo>
                  <a:pt x="31632408" y="0"/>
                </a:lnTo>
                <a:lnTo>
                  <a:pt x="31632408" y="25146000"/>
                </a:lnTo>
                <a:lnTo>
                  <a:pt x="0" y="251460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983671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38">
            <a:extLst>
              <a:ext uri="{FF2B5EF4-FFF2-40B4-BE49-F238E27FC236}">
                <a16:creationId xmlns:a16="http://schemas.microsoft.com/office/drawing/2014/main" id="{1F104258-7732-4A9E-98DF-F0AE92DF029C}"/>
              </a:ext>
            </a:extLst>
          </p:cNvPr>
          <p:cNvGrpSpPr/>
          <p:nvPr userDrawn="1"/>
        </p:nvGrpSpPr>
        <p:grpSpPr>
          <a:xfrm>
            <a:off x="4727635" y="-9601200"/>
            <a:ext cx="23136540" cy="25511092"/>
            <a:chOff x="3898089" y="-7927802"/>
            <a:chExt cx="19076837" cy="210348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3013346-83B1-8747-4E9B-78A45E3F9B72}"/>
                </a:ext>
              </a:extLst>
            </p:cNvPr>
            <p:cNvSpPr/>
            <p:nvPr/>
          </p:nvSpPr>
          <p:spPr>
            <a:xfrm>
              <a:off x="3898089" y="-265867"/>
              <a:ext cx="13372905" cy="13372905"/>
            </a:xfrm>
            <a:custGeom>
              <a:avLst/>
              <a:gdLst>
                <a:gd name="connsiteX0" fmla="*/ 13372905 w 13372905"/>
                <a:gd name="connsiteY0" fmla="*/ 6686453 h 13372905"/>
                <a:gd name="connsiteX1" fmla="*/ 6686452 w 13372905"/>
                <a:gd name="connsiteY1" fmla="*/ 13372905 h 13372905"/>
                <a:gd name="connsiteX2" fmla="*/ -1 w 13372905"/>
                <a:gd name="connsiteY2" fmla="*/ 6686452 h 13372905"/>
                <a:gd name="connsiteX3" fmla="*/ 6686452 w 13372905"/>
                <a:gd name="connsiteY3" fmla="*/ -1 h 13372905"/>
                <a:gd name="connsiteX4" fmla="*/ 13372905 w 13372905"/>
                <a:gd name="connsiteY4" fmla="*/ 6686453 h 1337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2905" h="13372905">
                  <a:moveTo>
                    <a:pt x="13372905" y="6686453"/>
                  </a:moveTo>
                  <a:cubicBezTo>
                    <a:pt x="13372905" y="10379278"/>
                    <a:pt x="10379278" y="13372905"/>
                    <a:pt x="6686452" y="13372905"/>
                  </a:cubicBezTo>
                  <a:cubicBezTo>
                    <a:pt x="2993626" y="13372905"/>
                    <a:pt x="-1" y="10379278"/>
                    <a:pt x="-1" y="6686452"/>
                  </a:cubicBezTo>
                  <a:cubicBezTo>
                    <a:pt x="-1" y="2993626"/>
                    <a:pt x="2993626" y="-1"/>
                    <a:pt x="6686452" y="-1"/>
                  </a:cubicBezTo>
                  <a:cubicBezTo>
                    <a:pt x="10379278" y="-1"/>
                    <a:pt x="13372905" y="2993626"/>
                    <a:pt x="13372905" y="6686453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chemeClr val="accent3"/>
                </a:gs>
                <a:gs pos="88000">
                  <a:srgbClr val="C7E634"/>
                </a:gs>
              </a:gsLst>
              <a:lin ang="84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F5CD514-47A9-83AD-F9A5-E62C1B578B4B}"/>
                </a:ext>
              </a:extLst>
            </p:cNvPr>
            <p:cNvSpPr/>
            <p:nvPr/>
          </p:nvSpPr>
          <p:spPr>
            <a:xfrm>
              <a:off x="5117073" y="-7927802"/>
              <a:ext cx="17857853" cy="17857853"/>
            </a:xfrm>
            <a:custGeom>
              <a:avLst/>
              <a:gdLst>
                <a:gd name="connsiteX0" fmla="*/ 17857852 w 17857853"/>
                <a:gd name="connsiteY0" fmla="*/ 8928927 h 17857853"/>
                <a:gd name="connsiteX1" fmla="*/ 8928926 w 17857853"/>
                <a:gd name="connsiteY1" fmla="*/ 17857854 h 17857853"/>
                <a:gd name="connsiteX2" fmla="*/ -1 w 17857853"/>
                <a:gd name="connsiteY2" fmla="*/ 8928926 h 17857853"/>
                <a:gd name="connsiteX3" fmla="*/ 8928926 w 17857853"/>
                <a:gd name="connsiteY3" fmla="*/ 0 h 17857853"/>
                <a:gd name="connsiteX4" fmla="*/ 17857852 w 17857853"/>
                <a:gd name="connsiteY4" fmla="*/ 8928927 h 1785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853" h="17857853">
                  <a:moveTo>
                    <a:pt x="17857852" y="8928927"/>
                  </a:moveTo>
                  <a:cubicBezTo>
                    <a:pt x="17857852" y="13860236"/>
                    <a:pt x="13860236" y="17857854"/>
                    <a:pt x="8928926" y="17857854"/>
                  </a:cubicBezTo>
                  <a:cubicBezTo>
                    <a:pt x="3997616" y="17857854"/>
                    <a:pt x="-1" y="13860236"/>
                    <a:pt x="-1" y="8928926"/>
                  </a:cubicBezTo>
                  <a:cubicBezTo>
                    <a:pt x="-1" y="3997617"/>
                    <a:pt x="3997616" y="0"/>
                    <a:pt x="8928926" y="0"/>
                  </a:cubicBezTo>
                  <a:cubicBezTo>
                    <a:pt x="13860236" y="0"/>
                    <a:pt x="17857852" y="3997616"/>
                    <a:pt x="17857852" y="892892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2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67C9612-7BDD-0778-AF69-DCBD70396E61}"/>
                </a:ext>
              </a:extLst>
            </p:cNvPr>
            <p:cNvSpPr/>
            <p:nvPr/>
          </p:nvSpPr>
          <p:spPr>
            <a:xfrm>
              <a:off x="5864600" y="-4939903"/>
              <a:ext cx="11882054" cy="11882054"/>
            </a:xfrm>
            <a:custGeom>
              <a:avLst/>
              <a:gdLst>
                <a:gd name="connsiteX0" fmla="*/ 11882054 w 11882054"/>
                <a:gd name="connsiteY0" fmla="*/ 5941028 h 11882054"/>
                <a:gd name="connsiteX1" fmla="*/ 5941027 w 11882054"/>
                <a:gd name="connsiteY1" fmla="*/ 11882055 h 11882054"/>
                <a:gd name="connsiteX2" fmla="*/ -1 w 11882054"/>
                <a:gd name="connsiteY2" fmla="*/ 5941028 h 11882054"/>
                <a:gd name="connsiteX3" fmla="*/ 5941027 w 11882054"/>
                <a:gd name="connsiteY3" fmla="*/ 0 h 11882054"/>
                <a:gd name="connsiteX4" fmla="*/ 11882054 w 11882054"/>
                <a:gd name="connsiteY4" fmla="*/ 5941028 h 1188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82054" h="11882054">
                  <a:moveTo>
                    <a:pt x="11882054" y="5941028"/>
                  </a:moveTo>
                  <a:cubicBezTo>
                    <a:pt x="11882054" y="9222166"/>
                    <a:pt x="9222166" y="11882055"/>
                    <a:pt x="5941027" y="11882055"/>
                  </a:cubicBezTo>
                  <a:cubicBezTo>
                    <a:pt x="2659888" y="11882055"/>
                    <a:pt x="-1" y="9222166"/>
                    <a:pt x="-1" y="5941028"/>
                  </a:cubicBezTo>
                  <a:cubicBezTo>
                    <a:pt x="-1" y="2659889"/>
                    <a:pt x="2659888" y="0"/>
                    <a:pt x="5941027" y="0"/>
                  </a:cubicBezTo>
                  <a:cubicBezTo>
                    <a:pt x="9222165" y="0"/>
                    <a:pt x="11882054" y="2659889"/>
                    <a:pt x="11882054" y="594102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67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571B33-5BE8-79B6-9FEC-38933B1A7C57}"/>
              </a:ext>
            </a:extLst>
          </p:cNvPr>
          <p:cNvSpPr/>
          <p:nvPr userDrawn="1"/>
        </p:nvSpPr>
        <p:spPr>
          <a:xfrm>
            <a:off x="-8512291" y="-9601200"/>
            <a:ext cx="41407003" cy="32918400"/>
          </a:xfrm>
          <a:custGeom>
            <a:avLst/>
            <a:gdLst>
              <a:gd name="connsiteX0" fmla="*/ 4255824 w 20704849"/>
              <a:gd name="connsiteY0" fmla="*/ 4800600 h 16459200"/>
              <a:gd name="connsiteX1" fmla="*/ 4255824 w 20704849"/>
              <a:gd name="connsiteY1" fmla="*/ 11658600 h 16459200"/>
              <a:gd name="connsiteX2" fmla="*/ 16449024 w 20704849"/>
              <a:gd name="connsiteY2" fmla="*/ 11658600 h 16459200"/>
              <a:gd name="connsiteX3" fmla="*/ 16449024 w 20704849"/>
              <a:gd name="connsiteY3" fmla="*/ 4800600 h 16459200"/>
              <a:gd name="connsiteX4" fmla="*/ 0 w 20704849"/>
              <a:gd name="connsiteY4" fmla="*/ 0 h 16459200"/>
              <a:gd name="connsiteX5" fmla="*/ 20704849 w 20704849"/>
              <a:gd name="connsiteY5" fmla="*/ 0 h 16459200"/>
              <a:gd name="connsiteX6" fmla="*/ 20704849 w 20704849"/>
              <a:gd name="connsiteY6" fmla="*/ 16459200 h 16459200"/>
              <a:gd name="connsiteX7" fmla="*/ 0 w 20704849"/>
              <a:gd name="connsiteY7" fmla="*/ 16459200 h 164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04849" h="16459200">
                <a:moveTo>
                  <a:pt x="4255824" y="4800600"/>
                </a:moveTo>
                <a:lnTo>
                  <a:pt x="4255824" y="11658600"/>
                </a:lnTo>
                <a:lnTo>
                  <a:pt x="16449024" y="11658600"/>
                </a:lnTo>
                <a:lnTo>
                  <a:pt x="16449024" y="4800600"/>
                </a:lnTo>
                <a:close/>
                <a:moveTo>
                  <a:pt x="0" y="0"/>
                </a:moveTo>
                <a:lnTo>
                  <a:pt x="20704849" y="0"/>
                </a:lnTo>
                <a:lnTo>
                  <a:pt x="20704849" y="16459200"/>
                </a:lnTo>
                <a:lnTo>
                  <a:pt x="0" y="164592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3600"/>
          </a:p>
        </p:txBody>
      </p:sp>
      <p:sp>
        <p:nvSpPr>
          <p:cNvPr id="2" name="Holder 2"/>
          <p:cNvSpPr>
            <a:spLocks noGrp="1"/>
          </p:cNvSpPr>
          <p:nvPr userDrawn="1">
            <p:ph type="title" hasCustomPrompt="1"/>
          </p:nvPr>
        </p:nvSpPr>
        <p:spPr>
          <a:xfrm>
            <a:off x="1008875" y="2876604"/>
            <a:ext cx="16176801" cy="5502632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11641" b="1" i="0" spc="-182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Insert quote, statistic or other point of interest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 userDrawn="1">
            <p:ph type="sldNum" sz="quarter" idx="7"/>
          </p:nvPr>
        </p:nvSpPr>
        <p:spPr>
          <a:xfrm>
            <a:off x="17727486" y="12522750"/>
            <a:ext cx="5607955" cy="6858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2546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753316" y="12522134"/>
            <a:ext cx="8875784" cy="687340"/>
          </a:xfrm>
          <a:prstGeom prst="rect">
            <a:avLst/>
          </a:prstGeom>
        </p:spPr>
        <p:txBody>
          <a:bodyPr anchor="b"/>
          <a:lstStyle>
            <a:lvl1pPr algn="ctr">
              <a:defRPr sz="3396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008875" y="1219202"/>
            <a:ext cx="2025450" cy="70412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546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546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546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546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546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09771" y="9330718"/>
            <a:ext cx="8875784" cy="687340"/>
          </a:xfrm>
          <a:prstGeom prst="rect">
            <a:avLst/>
          </a:prstGeom>
        </p:spPr>
        <p:txBody>
          <a:bodyPr anchor="b"/>
          <a:lstStyle>
            <a:lvl1pPr algn="l">
              <a:defRPr sz="3396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F8FB9-E4B7-3102-A32E-22B30CCEE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8874" y="12524257"/>
            <a:ext cx="1970868" cy="52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84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3535232" y="-4482875"/>
            <a:ext cx="23350352" cy="22681750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12191207" y="4618417"/>
            <a:ext cx="10997500" cy="44791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8191" b="0" i="0" spc="-182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D18C04-5041-4FEA-59C4-023CD8DAE662}"/>
              </a:ext>
            </a:extLst>
          </p:cNvPr>
          <p:cNvSpPr/>
          <p:nvPr userDrawn="1"/>
        </p:nvSpPr>
        <p:spPr>
          <a:xfrm>
            <a:off x="-6291988" y="-7836064"/>
            <a:ext cx="36966386" cy="29388128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3600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383" y="812351"/>
            <a:ext cx="8845072" cy="96451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7440D5-3706-5929-23B4-CE4A8D125E7B}"/>
              </a:ext>
            </a:extLst>
          </p:cNvPr>
          <p:cNvCxnSpPr>
            <a:cxnSpLocks/>
          </p:cNvCxnSpPr>
          <p:nvPr userDrawn="1"/>
        </p:nvCxnSpPr>
        <p:spPr>
          <a:xfrm>
            <a:off x="707954" y="11290304"/>
            <a:ext cx="2296650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95178EF9-D910-FA63-3C55-FAD978D478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1862767"/>
            <a:ext cx="24382413" cy="185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32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1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008878" y="943408"/>
            <a:ext cx="9888506" cy="1713596"/>
          </a:xfrm>
          <a:prstGeom prst="rect">
            <a:avLst/>
          </a:prstGeom>
        </p:spPr>
        <p:txBody>
          <a:bodyPr lIns="0" tIns="0" rIns="0" bIns="0"/>
          <a:lstStyle>
            <a:lvl1pPr>
              <a:defRPr sz="6550" b="0" i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6550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1008875" y="3154681"/>
            <a:ext cx="7350668" cy="8416510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91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9883" y="3155604"/>
            <a:ext cx="14172946" cy="8692832"/>
          </a:xfrm>
          <a:prstGeom prst="roundRect">
            <a:avLst>
              <a:gd name="adj" fmla="val 10141"/>
            </a:avLst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54105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008878" y="943408"/>
            <a:ext cx="9888506" cy="1713596"/>
          </a:xfrm>
          <a:prstGeom prst="rect">
            <a:avLst/>
          </a:prstGeom>
        </p:spPr>
        <p:txBody>
          <a:bodyPr lIns="0" tIns="0" rIns="0" bIns="0"/>
          <a:lstStyle>
            <a:lvl1pPr>
              <a:defRPr sz="6550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6550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1008875" y="3154681"/>
            <a:ext cx="7350668" cy="8416510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91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5008" y="3155604"/>
            <a:ext cx="6561533" cy="869283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6812006" y="3155604"/>
            <a:ext cx="6561533" cy="869283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2096562" y="12412592"/>
            <a:ext cx="1276977" cy="720000"/>
          </a:xfrm>
        </p:spPr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18047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4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008878" y="943408"/>
            <a:ext cx="9888506" cy="1713596"/>
          </a:xfrm>
          <a:prstGeom prst="rect">
            <a:avLst/>
          </a:prstGeom>
        </p:spPr>
        <p:txBody>
          <a:bodyPr lIns="0" tIns="0" rIns="0" bIns="0"/>
          <a:lstStyle>
            <a:lvl1pPr>
              <a:defRPr sz="6550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6550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1008875" y="3154681"/>
            <a:ext cx="7350668" cy="8416510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91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7756408" y="12522750"/>
            <a:ext cx="5607955" cy="6858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2546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17972" y="3155604"/>
            <a:ext cx="6804901" cy="4349304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17972" y="7875244"/>
            <a:ext cx="6804901" cy="4349304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559462" y="3155604"/>
            <a:ext cx="6804901" cy="4349304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559462" y="7875244"/>
            <a:ext cx="6804901" cy="4349304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255262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green">
    <p:bg>
      <p:bgPr>
        <a:solidFill>
          <a:srgbClr val="84C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4004A-27A2-8131-D9AC-1D1FF6551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2700" y="4698000"/>
            <a:ext cx="16188098" cy="4667945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ts val="18200"/>
              </a:lnSpc>
              <a:defRPr sz="15200" b="1">
                <a:solidFill>
                  <a:schemeClr val="tx2"/>
                </a:solidFill>
              </a:defRPr>
            </a:lvl1pPr>
          </a:lstStyle>
          <a:p>
            <a:r>
              <a:rPr lang="en-GB"/>
              <a:t>Section breaks look like this 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4C0115-80F6-36FF-7472-714C697EC3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32425" y="11252200"/>
            <a:ext cx="4967288" cy="1449388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288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914354" indent="0">
              <a:buNone/>
              <a:defRPr sz="2400"/>
            </a:lvl2pPr>
            <a:lvl3pPr marL="1828709" indent="0">
              <a:buNone/>
              <a:defRPr sz="2400"/>
            </a:lvl3pPr>
            <a:lvl4pPr marL="2743063" indent="0">
              <a:buNone/>
              <a:defRPr sz="2400"/>
            </a:lvl4pPr>
            <a:lvl5pPr marL="3657417" indent="0">
              <a:buNone/>
              <a:defRPr sz="2400"/>
            </a:lvl5pPr>
          </a:lstStyle>
          <a:p>
            <a:pPr lvl="0"/>
            <a:r>
              <a:rPr lang="en-GB"/>
              <a:t>Subtitle, version, date and/or more information text goes here. Delete if not needed.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D3F45-CB35-922A-AF51-8329FE3E9B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2013" y="12798000"/>
            <a:ext cx="1879600" cy="5588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528F930-FE86-DA76-C95F-B457E8C39D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82700" y="1600200"/>
            <a:ext cx="4967288" cy="2319338"/>
          </a:xfrm>
        </p:spPr>
        <p:txBody>
          <a:bodyPr>
            <a:noAutofit/>
          </a:bodyPr>
          <a:lstStyle>
            <a:lvl1pPr marL="0" indent="0">
              <a:lnSpc>
                <a:spcPts val="18200"/>
              </a:lnSpc>
              <a:spcBef>
                <a:spcPts val="0"/>
              </a:spcBef>
              <a:buNone/>
              <a:defRPr sz="15200">
                <a:solidFill>
                  <a:schemeClr val="tx2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979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008877" y="2201334"/>
            <a:ext cx="7947773" cy="428700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218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10527722" y="2523067"/>
            <a:ext cx="6009187" cy="9048126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91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7737312" y="12522750"/>
            <a:ext cx="5607955" cy="6858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2546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7363643" y="2523067"/>
            <a:ext cx="6009187" cy="9048126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91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47530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">
    <p:bg>
      <p:bgPr>
        <a:solidFill>
          <a:srgbClr val="E6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1008873" y="7213353"/>
            <a:ext cx="4066303" cy="1030882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91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7747689" y="12522750"/>
            <a:ext cx="5607955" cy="6858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2546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873" y="2872599"/>
            <a:ext cx="4066303" cy="398540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578989" y="7213353"/>
            <a:ext cx="4066303" cy="1030882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91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78989" y="2872599"/>
            <a:ext cx="4066303" cy="398540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149106" y="7213353"/>
            <a:ext cx="4066303" cy="1030882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91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49106" y="2872599"/>
            <a:ext cx="4066303" cy="398540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4719222" y="7213353"/>
            <a:ext cx="4066303" cy="1030882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91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719222" y="2872599"/>
            <a:ext cx="4066303" cy="398540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9289341" y="7213353"/>
            <a:ext cx="4066303" cy="1030882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91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9289341" y="2872599"/>
            <a:ext cx="4066303" cy="398540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008873" y="8317369"/>
            <a:ext cx="4066303" cy="2638374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184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578989" y="8317369"/>
            <a:ext cx="4066303" cy="2638374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184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0149106" y="8317369"/>
            <a:ext cx="4066303" cy="2638374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184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14719222" y="8317369"/>
            <a:ext cx="4066303" cy="2638374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184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9289341" y="8317369"/>
            <a:ext cx="4066303" cy="2638374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184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5640928" y="10955741"/>
            <a:ext cx="3942429" cy="615450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ln>
                <a:noFill/>
              </a:ln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4302" y="11045067"/>
            <a:ext cx="423900" cy="423898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5953643" y="10955741"/>
            <a:ext cx="2441321" cy="632338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2184"/>
              </a:spcAft>
              <a:defRPr sz="291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1070812" y="10955741"/>
            <a:ext cx="3942429" cy="615450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ln>
                <a:noFill/>
              </a:ln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92895" y="11045067"/>
            <a:ext cx="423900" cy="423898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382236" y="10955741"/>
            <a:ext cx="2441321" cy="632338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2184"/>
              </a:spcAft>
              <a:defRPr sz="291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10211045" y="10955741"/>
            <a:ext cx="3942429" cy="615450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ln>
                <a:noFill/>
              </a:ln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35708" y="11045067"/>
            <a:ext cx="423900" cy="423898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0525049" y="10955741"/>
            <a:ext cx="2441321" cy="632338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2184"/>
              </a:spcAft>
              <a:defRPr sz="291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14781161" y="10955741"/>
            <a:ext cx="3942429" cy="615450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ln>
                <a:noFill/>
              </a:ln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07115" y="11045067"/>
            <a:ext cx="423900" cy="423898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15096455" y="10955741"/>
            <a:ext cx="2441321" cy="632338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2184"/>
              </a:spcAft>
              <a:defRPr sz="291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19351280" y="10955741"/>
            <a:ext cx="3942429" cy="615450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ln>
                <a:noFill/>
              </a:ln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78517" y="11045067"/>
            <a:ext cx="423900" cy="423898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9667858" y="10955741"/>
            <a:ext cx="2441321" cy="632338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2184"/>
              </a:spcAft>
              <a:defRPr sz="291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8873" y="943408"/>
            <a:ext cx="11182334" cy="171359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52790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chart/grap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1008875" y="3154681"/>
            <a:ext cx="7350668" cy="8416510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91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7764874" y="12522750"/>
            <a:ext cx="5607955" cy="6858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2546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9199886" y="3155604"/>
            <a:ext cx="14172944" cy="8692832"/>
          </a:xfrm>
          <a:prstGeom prst="rect">
            <a:avLst/>
          </a:prstGeom>
        </p:spPr>
        <p:txBody>
          <a:bodyPr/>
          <a:lstStyle>
            <a:lvl1pPr algn="ctr">
              <a:defRPr sz="2184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61874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1 imag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008878" y="943408"/>
            <a:ext cx="9888506" cy="1713596"/>
          </a:xfrm>
          <a:prstGeom prst="rect">
            <a:avLst/>
          </a:prstGeom>
        </p:spPr>
        <p:txBody>
          <a:bodyPr lIns="0" tIns="0" rIns="0" bIns="0"/>
          <a:lstStyle>
            <a:lvl1pPr>
              <a:defRPr sz="655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6550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1008875" y="3154681"/>
            <a:ext cx="7350668" cy="8416510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9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9883" y="3155604"/>
            <a:ext cx="14172946" cy="8692832"/>
          </a:xfrm>
          <a:prstGeom prst="roundRect">
            <a:avLst>
              <a:gd name="adj" fmla="val 10628"/>
            </a:avLst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6C76B594-542C-67F1-F354-78EAA3BC3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1402671" y="666161"/>
            <a:ext cx="1970868" cy="52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841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008878" y="943408"/>
            <a:ext cx="9888506" cy="1713596"/>
          </a:xfrm>
          <a:prstGeom prst="rect">
            <a:avLst/>
          </a:prstGeom>
        </p:spPr>
        <p:txBody>
          <a:bodyPr lIns="0" tIns="0" rIns="0" bIns="0"/>
          <a:lstStyle>
            <a:lvl1pPr>
              <a:defRPr sz="655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6550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1008875" y="3154681"/>
            <a:ext cx="7350668" cy="8416510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9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5008" y="3155604"/>
            <a:ext cx="6561533" cy="869283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6812006" y="3155604"/>
            <a:ext cx="6561533" cy="869283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2096562" y="12412592"/>
            <a:ext cx="1276977" cy="72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F9338E08-1F94-61DB-4B9B-CAE9DFE42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1402671" y="666161"/>
            <a:ext cx="1970868" cy="52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816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4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008878" y="943408"/>
            <a:ext cx="9888506" cy="1713596"/>
          </a:xfrm>
          <a:prstGeom prst="rect">
            <a:avLst/>
          </a:prstGeom>
        </p:spPr>
        <p:txBody>
          <a:bodyPr lIns="0" tIns="0" rIns="0" bIns="0"/>
          <a:lstStyle>
            <a:lvl1pPr>
              <a:defRPr sz="655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6550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1008875" y="3154681"/>
            <a:ext cx="7350668" cy="8416510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9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7765584" y="12522750"/>
            <a:ext cx="5607955" cy="6858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2546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17972" y="3155604"/>
            <a:ext cx="6804901" cy="4349304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17972" y="7875244"/>
            <a:ext cx="6804901" cy="4349304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568638" y="3155604"/>
            <a:ext cx="6804901" cy="4349304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568638" y="7875244"/>
            <a:ext cx="6804901" cy="4349304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pic>
        <p:nvPicPr>
          <p:cNvPr id="5" name="Picture 287">
            <a:extLst>
              <a:ext uri="{FF2B5EF4-FFF2-40B4-BE49-F238E27FC236}">
                <a16:creationId xmlns:a16="http://schemas.microsoft.com/office/drawing/2014/main" id="{01D2843D-9561-7F5C-2BDC-AE788D5EA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1402671" y="666161"/>
            <a:ext cx="1970868" cy="52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841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column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008877" y="2209801"/>
            <a:ext cx="7947773" cy="427853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218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10527722" y="2497667"/>
            <a:ext cx="6009187" cy="9073526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9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7737312" y="12522750"/>
            <a:ext cx="5607955" cy="6858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254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7363643" y="2497667"/>
            <a:ext cx="6009187" cy="9073526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9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pic>
        <p:nvPicPr>
          <p:cNvPr id="6" name="Picture 287">
            <a:extLst>
              <a:ext uri="{FF2B5EF4-FFF2-40B4-BE49-F238E27FC236}">
                <a16:creationId xmlns:a16="http://schemas.microsoft.com/office/drawing/2014/main" id="{2434586A-F002-EA2E-B9B4-907E950234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1402671" y="666161"/>
            <a:ext cx="1970868" cy="52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944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m p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1008873" y="7213353"/>
            <a:ext cx="4066303" cy="1030882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91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7731788" y="12522750"/>
            <a:ext cx="5607955" cy="6858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2546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873" y="2872599"/>
            <a:ext cx="4066303" cy="398540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577131" y="7213353"/>
            <a:ext cx="4066303" cy="1030882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91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77131" y="2872599"/>
            <a:ext cx="4066303" cy="398540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145390" y="7213353"/>
            <a:ext cx="4066303" cy="1030882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91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45390" y="2872599"/>
            <a:ext cx="4066303" cy="398540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4713648" y="7213353"/>
            <a:ext cx="4066303" cy="1030882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91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713648" y="2872599"/>
            <a:ext cx="4066303" cy="398540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9281905" y="7213353"/>
            <a:ext cx="4066303" cy="1030882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91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9281905" y="2872599"/>
            <a:ext cx="4066303" cy="398540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008873" y="8317369"/>
            <a:ext cx="4066303" cy="2638374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184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577131" y="8317369"/>
            <a:ext cx="4066303" cy="2638374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184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0145390" y="8317369"/>
            <a:ext cx="4066303" cy="2638374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184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14713648" y="8317369"/>
            <a:ext cx="4066303" cy="2638374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184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9281905" y="8317369"/>
            <a:ext cx="4066303" cy="2638374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184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5639070" y="10955741"/>
            <a:ext cx="3942429" cy="615450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39761" y="11045067"/>
            <a:ext cx="423900" cy="423898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5951783" y="10955741"/>
            <a:ext cx="2441321" cy="632338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2184"/>
              </a:spcAft>
              <a:defRPr sz="291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1070812" y="10955741"/>
            <a:ext cx="3942429" cy="615450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92895" y="11045067"/>
            <a:ext cx="423900" cy="423898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382236" y="10955741"/>
            <a:ext cx="2441321" cy="632338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2184"/>
              </a:spcAft>
              <a:defRPr sz="291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10207329" y="10955741"/>
            <a:ext cx="3942429" cy="615450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86627" y="11045067"/>
            <a:ext cx="423900" cy="423898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0521329" y="10955741"/>
            <a:ext cx="2441321" cy="632338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2184"/>
              </a:spcAft>
              <a:defRPr sz="291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14775587" y="10955741"/>
            <a:ext cx="3942429" cy="615450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33493" y="11045067"/>
            <a:ext cx="423900" cy="423898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15090876" y="10955741"/>
            <a:ext cx="2441321" cy="632338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2184"/>
              </a:spcAft>
              <a:defRPr sz="291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19343844" y="10955741"/>
            <a:ext cx="3942429" cy="615450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80358" y="11045067"/>
            <a:ext cx="423900" cy="423898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9660422" y="10955741"/>
            <a:ext cx="2441321" cy="632338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2184"/>
              </a:spcAft>
              <a:defRPr sz="291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8873" y="943408"/>
            <a:ext cx="11182334" cy="1713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95FB4A01-4184-0AA4-23AB-92F3A76DAB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402671" y="666161"/>
            <a:ext cx="1970868" cy="52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350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chart/graph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1008875" y="3154681"/>
            <a:ext cx="7350668" cy="8416510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184"/>
              </a:spcAft>
              <a:defRPr sz="29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7764874" y="12522750"/>
            <a:ext cx="5607955" cy="6858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2546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9199886" y="3155604"/>
            <a:ext cx="14172944" cy="8692832"/>
          </a:xfrm>
          <a:prstGeom prst="rect">
            <a:avLst/>
          </a:prstGeom>
        </p:spPr>
        <p:txBody>
          <a:bodyPr/>
          <a:lstStyle>
            <a:lvl1pPr algn="ctr">
              <a:defRPr sz="2184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82A2B3FA-EEE2-F7C1-379F-66EF350C4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1402671" y="666161"/>
            <a:ext cx="1970868" cy="52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02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peach">
    <p:bg>
      <p:bgPr>
        <a:solidFill>
          <a:srgbClr val="E5BF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4004A-27A2-8131-D9AC-1D1FF6551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2700" y="4698000"/>
            <a:ext cx="16188098" cy="4667945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ts val="18200"/>
              </a:lnSpc>
              <a:defRPr sz="15200" b="1">
                <a:solidFill>
                  <a:schemeClr val="tx2"/>
                </a:solidFill>
              </a:defRPr>
            </a:lvl1pPr>
          </a:lstStyle>
          <a:p>
            <a:r>
              <a:rPr lang="en-GB"/>
              <a:t>Section breaks look like this 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4C0115-80F6-36FF-7472-714C697EC3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32425" y="11252200"/>
            <a:ext cx="4967288" cy="1449388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288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914354" indent="0">
              <a:buNone/>
              <a:defRPr sz="2400"/>
            </a:lvl2pPr>
            <a:lvl3pPr marL="1828709" indent="0">
              <a:buNone/>
              <a:defRPr sz="2400"/>
            </a:lvl3pPr>
            <a:lvl4pPr marL="2743063" indent="0">
              <a:buNone/>
              <a:defRPr sz="2400"/>
            </a:lvl4pPr>
            <a:lvl5pPr marL="3657417" indent="0">
              <a:buNone/>
              <a:defRPr sz="2400"/>
            </a:lvl5pPr>
          </a:lstStyle>
          <a:p>
            <a:pPr lvl="0"/>
            <a:r>
              <a:rPr lang="en-GB"/>
              <a:t>Subtitle, version, date and/or more information text goes here. Delete if not needed.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D3F45-CB35-922A-AF51-8329FE3E9B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2013" y="12798000"/>
            <a:ext cx="1879600" cy="5588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E035CA7-3686-18F1-1902-D3633868E3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82700" y="1600200"/>
            <a:ext cx="4967288" cy="2319338"/>
          </a:xfrm>
        </p:spPr>
        <p:txBody>
          <a:bodyPr>
            <a:noAutofit/>
          </a:bodyPr>
          <a:lstStyle>
            <a:lvl1pPr marL="0" indent="0">
              <a:lnSpc>
                <a:spcPts val="18200"/>
              </a:lnSpc>
              <a:spcBef>
                <a:spcPts val="0"/>
              </a:spcBef>
              <a:buNone/>
              <a:defRPr sz="15200">
                <a:solidFill>
                  <a:schemeClr val="tx2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5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tea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4004A-27A2-8131-D9AC-1D1FF6551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2700" y="4698000"/>
            <a:ext cx="16188098" cy="4667945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ts val="18200"/>
              </a:lnSpc>
              <a:defRPr sz="15200" b="1">
                <a:solidFill>
                  <a:schemeClr val="tx2"/>
                </a:solidFill>
              </a:defRPr>
            </a:lvl1pPr>
          </a:lstStyle>
          <a:p>
            <a:r>
              <a:rPr lang="en-GB"/>
              <a:t>Section breaks look like this 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4C0115-80F6-36FF-7472-714C697EC3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32425" y="11252200"/>
            <a:ext cx="4967288" cy="1449388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288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914354" indent="0">
              <a:buNone/>
              <a:defRPr sz="2400"/>
            </a:lvl2pPr>
            <a:lvl3pPr marL="1828709" indent="0">
              <a:buNone/>
              <a:defRPr sz="2400"/>
            </a:lvl3pPr>
            <a:lvl4pPr marL="2743063" indent="0">
              <a:buNone/>
              <a:defRPr sz="2400"/>
            </a:lvl4pPr>
            <a:lvl5pPr marL="3657417" indent="0">
              <a:buNone/>
              <a:defRPr sz="2400"/>
            </a:lvl5pPr>
          </a:lstStyle>
          <a:p>
            <a:pPr lvl="0"/>
            <a:r>
              <a:rPr lang="en-GB"/>
              <a:t>Subtitle, version, date and/or more information text goes here. Delete if not needed.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D3F45-CB35-922A-AF51-8329FE3E9B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2013" y="12798000"/>
            <a:ext cx="1879600" cy="558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078A0C-D313-84A2-37F2-3FAC8A3056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82700" y="1600200"/>
            <a:ext cx="4967288" cy="2319338"/>
          </a:xfrm>
        </p:spPr>
        <p:txBody>
          <a:bodyPr>
            <a:noAutofit/>
          </a:bodyPr>
          <a:lstStyle>
            <a:lvl1pPr marL="0" indent="0">
              <a:lnSpc>
                <a:spcPts val="18200"/>
              </a:lnSpc>
              <a:spcBef>
                <a:spcPts val="0"/>
              </a:spcBef>
              <a:buNone/>
              <a:defRPr sz="15200">
                <a:solidFill>
                  <a:schemeClr val="tx2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58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yellow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4004A-27A2-8131-D9AC-1D1FF6551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2700" y="4698000"/>
            <a:ext cx="16188098" cy="4667945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ts val="18200"/>
              </a:lnSpc>
              <a:defRPr sz="15200" b="1">
                <a:solidFill>
                  <a:srgbClr val="224D23"/>
                </a:solidFill>
              </a:defRPr>
            </a:lvl1pPr>
          </a:lstStyle>
          <a:p>
            <a:r>
              <a:rPr lang="en-GB"/>
              <a:t>Section breaks look like this 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4C0115-80F6-36FF-7472-714C697EC3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32425" y="11252200"/>
            <a:ext cx="4967288" cy="1449388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288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914354" indent="0">
              <a:buNone/>
              <a:defRPr sz="2400"/>
            </a:lvl2pPr>
            <a:lvl3pPr marL="1828709" indent="0">
              <a:buNone/>
              <a:defRPr sz="2400"/>
            </a:lvl3pPr>
            <a:lvl4pPr marL="2743063" indent="0">
              <a:buNone/>
              <a:defRPr sz="2400"/>
            </a:lvl4pPr>
            <a:lvl5pPr marL="3657417" indent="0">
              <a:buNone/>
              <a:defRPr sz="2400"/>
            </a:lvl5pPr>
          </a:lstStyle>
          <a:p>
            <a:pPr lvl="0"/>
            <a:r>
              <a:rPr lang="en-GB"/>
              <a:t>Subtitle, version, date and/or more information text goes here. Delete if not needed.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D3F45-CB35-922A-AF51-8329FE3E9B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2013" y="12798000"/>
            <a:ext cx="1879600" cy="5588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3B4AAD5-BDD4-9A63-60EF-BA77E5562A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82700" y="1600200"/>
            <a:ext cx="4967288" cy="2319338"/>
          </a:xfrm>
        </p:spPr>
        <p:txBody>
          <a:bodyPr>
            <a:noAutofit/>
          </a:bodyPr>
          <a:lstStyle>
            <a:lvl1pPr marL="0" indent="0">
              <a:lnSpc>
                <a:spcPts val="18200"/>
              </a:lnSpc>
              <a:spcBef>
                <a:spcPts val="0"/>
              </a:spcBef>
              <a:buNone/>
              <a:defRPr sz="15200">
                <a:solidFill>
                  <a:srgbClr val="224D23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65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image" Target="../media/image32.svg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image" Target="../media/image31.png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3E3A0-45D4-D749-B7DE-8599DD36F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2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6" r:id="rId4"/>
    <p:sldLayoutId id="2147483667" r:id="rId5"/>
    <p:sldLayoutId id="2147483668" r:id="rId6"/>
    <p:sldLayoutId id="2147483669" r:id="rId7"/>
    <p:sldLayoutId id="2147483671" r:id="rId8"/>
    <p:sldLayoutId id="2147483670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672" r:id="rId21"/>
    <p:sldLayoutId id="2147483673" r:id="rId22"/>
    <p:sldLayoutId id="2147483674" r:id="rId23"/>
    <p:sldLayoutId id="2147483675" r:id="rId24"/>
    <p:sldLayoutId id="2147483709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676" r:id="rId31"/>
    <p:sldLayoutId id="2147483677" r:id="rId32"/>
    <p:sldLayoutId id="2147483678" r:id="rId33"/>
    <p:sldLayoutId id="2147483679" r:id="rId34"/>
    <p:sldLayoutId id="2147483680" r:id="rId35"/>
    <p:sldLayoutId id="2147483681" r:id="rId36"/>
    <p:sldLayoutId id="2147483682" r:id="rId37"/>
    <p:sldLayoutId id="2147483683" r:id="rId38"/>
    <p:sldLayoutId id="2147483684" r:id="rId39"/>
    <p:sldLayoutId id="2147483685" r:id="rId40"/>
    <p:sldLayoutId id="2147483686" r:id="rId41"/>
    <p:sldLayoutId id="2147483705" r:id="rId42"/>
    <p:sldLayoutId id="2147483687" r:id="rId43"/>
    <p:sldLayoutId id="2147483688" r:id="rId44"/>
    <p:sldLayoutId id="2147483706" r:id="rId45"/>
    <p:sldLayoutId id="2147483707" r:id="rId46"/>
    <p:sldLayoutId id="2147483708" r:id="rId47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808" userDrawn="1">
          <p15:clr>
            <a:srgbClr val="F26B43"/>
          </p15:clr>
        </p15:guide>
        <p15:guide id="2" pos="1579" userDrawn="1">
          <p15:clr>
            <a:srgbClr val="F26B43"/>
          </p15:clr>
        </p15:guide>
        <p15:guide id="3" pos="1987" userDrawn="1">
          <p15:clr>
            <a:srgbClr val="F26B43"/>
          </p15:clr>
        </p15:guide>
        <p15:guide id="4" pos="2758" userDrawn="1">
          <p15:clr>
            <a:srgbClr val="F26B43"/>
          </p15:clr>
        </p15:guide>
        <p15:guide id="5" pos="3166" userDrawn="1">
          <p15:clr>
            <a:srgbClr val="F26B43"/>
          </p15:clr>
        </p15:guide>
        <p15:guide id="6" pos="3937" userDrawn="1">
          <p15:clr>
            <a:srgbClr val="F26B43"/>
          </p15:clr>
        </p15:guide>
        <p15:guide id="7" pos="4346" userDrawn="1">
          <p15:clr>
            <a:srgbClr val="F26B43"/>
          </p15:clr>
        </p15:guide>
        <p15:guide id="8" pos="5117" userDrawn="1">
          <p15:clr>
            <a:srgbClr val="F26B43"/>
          </p15:clr>
        </p15:guide>
        <p15:guide id="9" pos="5525" userDrawn="1">
          <p15:clr>
            <a:srgbClr val="F26B43"/>
          </p15:clr>
        </p15:guide>
        <p15:guide id="10" pos="6296" userDrawn="1">
          <p15:clr>
            <a:srgbClr val="F26B43"/>
          </p15:clr>
        </p15:guide>
        <p15:guide id="11" pos="6704" userDrawn="1">
          <p15:clr>
            <a:srgbClr val="F26B43"/>
          </p15:clr>
        </p15:guide>
        <p15:guide id="12" pos="7475" userDrawn="1">
          <p15:clr>
            <a:srgbClr val="F26B43"/>
          </p15:clr>
        </p15:guide>
        <p15:guide id="13" pos="7884" userDrawn="1">
          <p15:clr>
            <a:srgbClr val="F26B43"/>
          </p15:clr>
        </p15:guide>
        <p15:guide id="14" pos="8655" userDrawn="1">
          <p15:clr>
            <a:srgbClr val="F26B43"/>
          </p15:clr>
        </p15:guide>
        <p15:guide id="15" pos="9063" userDrawn="1">
          <p15:clr>
            <a:srgbClr val="F26B43"/>
          </p15:clr>
        </p15:guide>
        <p15:guide id="16" pos="9834" userDrawn="1">
          <p15:clr>
            <a:srgbClr val="F26B43"/>
          </p15:clr>
        </p15:guide>
        <p15:guide id="17" pos="10242" userDrawn="1">
          <p15:clr>
            <a:srgbClr val="F26B43"/>
          </p15:clr>
        </p15:guide>
        <p15:guide id="18" pos="11013" userDrawn="1">
          <p15:clr>
            <a:srgbClr val="F26B43"/>
          </p15:clr>
        </p15:guide>
        <p15:guide id="19" pos="11422" userDrawn="1">
          <p15:clr>
            <a:srgbClr val="F26B43"/>
          </p15:clr>
        </p15:guide>
        <p15:guide id="20" pos="12193" userDrawn="1">
          <p15:clr>
            <a:srgbClr val="F26B43"/>
          </p15:clr>
        </p15:guide>
        <p15:guide id="21" pos="12601" userDrawn="1">
          <p15:clr>
            <a:srgbClr val="F26B43"/>
          </p15:clr>
        </p15:guide>
        <p15:guide id="22" pos="13372" userDrawn="1">
          <p15:clr>
            <a:srgbClr val="F26B43"/>
          </p15:clr>
        </p15:guide>
        <p15:guide id="23" pos="13780" userDrawn="1">
          <p15:clr>
            <a:srgbClr val="F26B43"/>
          </p15:clr>
        </p15:guide>
        <p15:guide id="24" pos="145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icture 287">
            <a:extLst>
              <a:ext uri="{FF2B5EF4-FFF2-40B4-BE49-F238E27FC236}">
                <a16:creationId xmlns:a16="http://schemas.microsoft.com/office/drawing/2014/main" id="{332B9E3F-BC93-25A0-C1FD-3DFA3E4687CD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21402671" y="666161"/>
            <a:ext cx="1970868" cy="524078"/>
          </a:xfrm>
          <a:prstGeom prst="rect">
            <a:avLst/>
          </a:prstGeom>
        </p:spPr>
      </p:pic>
      <p:sp>
        <p:nvSpPr>
          <p:cNvPr id="289" name="Title Placeholder 288">
            <a:extLst>
              <a:ext uri="{FF2B5EF4-FFF2-40B4-BE49-F238E27FC236}">
                <a16:creationId xmlns:a16="http://schemas.microsoft.com/office/drawing/2014/main" id="{D580A401-53F8-EF6C-DB1D-326643A2265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008873" y="943408"/>
            <a:ext cx="11182334" cy="17135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Page title goes here</a:t>
            </a:r>
            <a:endParaRPr lang="en-GB" dirty="0"/>
          </a:p>
        </p:txBody>
      </p:sp>
      <p:sp>
        <p:nvSpPr>
          <p:cNvPr id="290" name="Text Placeholder 289">
            <a:extLst>
              <a:ext uri="{FF2B5EF4-FFF2-40B4-BE49-F238E27FC236}">
                <a16:creationId xmlns:a16="http://schemas.microsoft.com/office/drawing/2014/main" id="{FE9BEEC8-3359-A4E6-D164-0797EBC22DA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008874" y="3144522"/>
            <a:ext cx="22363954" cy="8692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91" name="Date Placeholder 290">
            <a:extLst>
              <a:ext uri="{FF2B5EF4-FFF2-40B4-BE49-F238E27FC236}">
                <a16:creationId xmlns:a16="http://schemas.microsoft.com/office/drawing/2014/main" id="{10F94D1C-992C-8E20-F272-7F874703235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19505931" y="12412592"/>
            <a:ext cx="2438241" cy="72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GB" dirty="0"/>
              <a:t>May 2025</a:t>
            </a:r>
          </a:p>
        </p:txBody>
      </p:sp>
      <p:sp>
        <p:nvSpPr>
          <p:cNvPr id="292" name="Footer Placeholder 291">
            <a:extLst>
              <a:ext uri="{FF2B5EF4-FFF2-40B4-BE49-F238E27FC236}">
                <a16:creationId xmlns:a16="http://schemas.microsoft.com/office/drawing/2014/main" id="{975D1B8B-0D5D-F878-48DB-90B36F1B457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2191206" y="12412592"/>
            <a:ext cx="6857554" cy="72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24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93" name="Slide Number Placeholder 292">
            <a:extLst>
              <a:ext uri="{FF2B5EF4-FFF2-40B4-BE49-F238E27FC236}">
                <a16:creationId xmlns:a16="http://schemas.microsoft.com/office/drawing/2014/main" id="{7C800FF4-D93B-AF38-B311-4DFDA3EE563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22096562" y="12412592"/>
            <a:ext cx="1276977" cy="72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2400">
                <a:solidFill>
                  <a:schemeClr val="accent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731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</p:sldLayoutIdLst>
  <p:txStyles>
    <p:titleStyle>
      <a:lvl1pPr eaLnBrk="1" hangingPunct="1">
        <a:defRPr sz="66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defRPr sz="2900">
          <a:solidFill>
            <a:schemeClr val="accent1"/>
          </a:solidFill>
          <a:latin typeface="+mn-lt"/>
          <a:ea typeface="+mn-ea"/>
          <a:cs typeface="+mn-cs"/>
        </a:defRPr>
      </a:lvl1pPr>
      <a:lvl2pPr marL="554464" eaLnBrk="1" hangingPunct="1">
        <a:defRPr sz="2900">
          <a:solidFill>
            <a:schemeClr val="accent1"/>
          </a:solidFill>
          <a:latin typeface="+mn-lt"/>
          <a:ea typeface="+mn-ea"/>
          <a:cs typeface="+mn-cs"/>
        </a:defRPr>
      </a:lvl2pPr>
      <a:lvl3pPr marL="1108929" eaLnBrk="1" hangingPunct="1">
        <a:defRPr sz="2900">
          <a:solidFill>
            <a:schemeClr val="accent1"/>
          </a:solidFill>
          <a:latin typeface="+mn-lt"/>
          <a:ea typeface="+mn-ea"/>
          <a:cs typeface="+mn-cs"/>
        </a:defRPr>
      </a:lvl3pPr>
      <a:lvl4pPr marL="1663393" eaLnBrk="1" hangingPunct="1">
        <a:defRPr sz="2900">
          <a:solidFill>
            <a:schemeClr val="accent1"/>
          </a:solidFill>
          <a:latin typeface="+mn-lt"/>
          <a:ea typeface="+mn-ea"/>
          <a:cs typeface="+mn-cs"/>
        </a:defRPr>
      </a:lvl4pPr>
      <a:lvl5pPr marL="2217857" eaLnBrk="1" hangingPunct="1">
        <a:defRPr sz="2900">
          <a:solidFill>
            <a:schemeClr val="accent1"/>
          </a:solidFill>
          <a:latin typeface="+mn-lt"/>
          <a:ea typeface="+mn-ea"/>
          <a:cs typeface="+mn-cs"/>
        </a:defRPr>
      </a:lvl5pPr>
      <a:lvl6pPr marL="2772321" eaLnBrk="1" hangingPunct="1">
        <a:defRPr>
          <a:latin typeface="+mn-lt"/>
          <a:ea typeface="+mn-ea"/>
          <a:cs typeface="+mn-cs"/>
        </a:defRPr>
      </a:lvl6pPr>
      <a:lvl7pPr marL="3326786" eaLnBrk="1" hangingPunct="1">
        <a:defRPr>
          <a:latin typeface="+mn-lt"/>
          <a:ea typeface="+mn-ea"/>
          <a:cs typeface="+mn-cs"/>
        </a:defRPr>
      </a:lvl7pPr>
      <a:lvl8pPr marL="3881252" eaLnBrk="1" hangingPunct="1">
        <a:defRPr>
          <a:latin typeface="+mn-lt"/>
          <a:ea typeface="+mn-ea"/>
          <a:cs typeface="+mn-cs"/>
        </a:defRPr>
      </a:lvl8pPr>
      <a:lvl9pPr marL="4435716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554464" eaLnBrk="1" hangingPunct="1">
        <a:defRPr>
          <a:latin typeface="+mn-lt"/>
          <a:ea typeface="+mn-ea"/>
          <a:cs typeface="+mn-cs"/>
        </a:defRPr>
      </a:lvl2pPr>
      <a:lvl3pPr marL="1108929" eaLnBrk="1" hangingPunct="1">
        <a:defRPr>
          <a:latin typeface="+mn-lt"/>
          <a:ea typeface="+mn-ea"/>
          <a:cs typeface="+mn-cs"/>
        </a:defRPr>
      </a:lvl3pPr>
      <a:lvl4pPr marL="1663393" eaLnBrk="1" hangingPunct="1">
        <a:defRPr>
          <a:latin typeface="+mn-lt"/>
          <a:ea typeface="+mn-ea"/>
          <a:cs typeface="+mn-cs"/>
        </a:defRPr>
      </a:lvl4pPr>
      <a:lvl5pPr marL="2217857" eaLnBrk="1" hangingPunct="1">
        <a:defRPr>
          <a:latin typeface="+mn-lt"/>
          <a:ea typeface="+mn-ea"/>
          <a:cs typeface="+mn-cs"/>
        </a:defRPr>
      </a:lvl5pPr>
      <a:lvl6pPr marL="2772321" eaLnBrk="1" hangingPunct="1">
        <a:defRPr>
          <a:latin typeface="+mn-lt"/>
          <a:ea typeface="+mn-ea"/>
          <a:cs typeface="+mn-cs"/>
        </a:defRPr>
      </a:lvl6pPr>
      <a:lvl7pPr marL="3326786" eaLnBrk="1" hangingPunct="1">
        <a:defRPr>
          <a:latin typeface="+mn-lt"/>
          <a:ea typeface="+mn-ea"/>
          <a:cs typeface="+mn-cs"/>
        </a:defRPr>
      </a:lvl7pPr>
      <a:lvl8pPr marL="3881252" eaLnBrk="1" hangingPunct="1">
        <a:defRPr>
          <a:latin typeface="+mn-lt"/>
          <a:ea typeface="+mn-ea"/>
          <a:cs typeface="+mn-cs"/>
        </a:defRPr>
      </a:lvl8pPr>
      <a:lvl9pPr marL="4435716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96">
          <p15:clr>
            <a:srgbClr val="F26B43"/>
          </p15:clr>
        </p15:guide>
        <p15:guide id="4" pos="2630">
          <p15:clr>
            <a:srgbClr val="F26B43"/>
          </p15:clr>
        </p15:guide>
        <p15:guide id="5" pos="3427">
          <p15:clr>
            <a:srgbClr val="F26B43"/>
          </p15:clr>
        </p15:guide>
        <p15:guide id="6" pos="318">
          <p15:clr>
            <a:srgbClr val="F26B43"/>
          </p15:clr>
        </p15:guide>
        <p15:guide id="7" pos="73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241BB-59EA-A1A3-46CF-4A5994096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39153" y="5269874"/>
            <a:ext cx="12148685" cy="3176254"/>
          </a:xfrm>
        </p:spPr>
        <p:txBody>
          <a:bodyPr/>
          <a:lstStyle/>
          <a:p>
            <a:pPr algn="ctr"/>
            <a:r>
              <a:rPr lang="en-US" sz="9600" dirty="0"/>
              <a:t>Village &amp; District Centre Enhancements</a:t>
            </a:r>
            <a:br>
              <a:rPr lang="en-US" sz="9600" dirty="0"/>
            </a:br>
            <a:r>
              <a:rPr lang="en-US" sz="6600" dirty="0"/>
              <a:t>- SPC Update</a:t>
            </a:r>
            <a:endParaRPr lang="en-US" sz="9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33DE9-FC18-E1FB-2675-20D9FBCB7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Created by</a:t>
            </a:r>
            <a:br>
              <a:rPr lang="en-US" dirty="0"/>
            </a:br>
            <a:r>
              <a:rPr lang="en-US" dirty="0"/>
              <a:t>G. Walsh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7371B-86FF-CF4D-6BCE-AD0FE91F86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Presented by</a:t>
            </a:r>
            <a:br>
              <a:rPr lang="en-US" dirty="0"/>
            </a:br>
            <a:r>
              <a:rPr lang="en-US" dirty="0"/>
              <a:t>G. Walsh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1CC73E-20C9-2029-3F14-55629BD99A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ct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0" cap="all" spc="0" normalizeH="0" baseline="0" noProof="0" dirty="0">
                <a:ln>
                  <a:noFill/>
                </a:ln>
                <a:solidFill>
                  <a:srgbClr val="363A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Nov 2025</a:t>
            </a:r>
          </a:p>
        </p:txBody>
      </p:sp>
    </p:spTree>
    <p:extLst>
      <p:ext uri="{BB962C8B-B14F-4D97-AF65-F5344CB8AC3E}">
        <p14:creationId xmlns:p14="http://schemas.microsoft.com/office/powerpoint/2010/main" val="193055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A784B-1CC4-6AF9-719D-A6B4736A7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65C99-9C21-2C7A-598C-3D1BD5A48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873" y="943793"/>
            <a:ext cx="11614354" cy="1450002"/>
          </a:xfrm>
        </p:spPr>
        <p:txBody>
          <a:bodyPr>
            <a:normAutofit/>
          </a:bodyPr>
          <a:lstStyle/>
          <a:p>
            <a:r>
              <a:rPr lang="en-GB" sz="8800" dirty="0"/>
              <a:t>Brittas</a:t>
            </a:r>
            <a:endParaRPr lang="en-IE" sz="8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8C2E25-15C0-057A-4FF8-ADBA3D0F2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943" y="3714750"/>
            <a:ext cx="22300526" cy="72199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8469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E4805-8D1D-F069-9459-EB05A4996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22A57-99EA-391A-86A6-A84172403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873" y="943793"/>
            <a:ext cx="11614354" cy="1450002"/>
          </a:xfrm>
        </p:spPr>
        <p:txBody>
          <a:bodyPr>
            <a:normAutofit/>
          </a:bodyPr>
          <a:lstStyle/>
          <a:p>
            <a:r>
              <a:rPr lang="en-GB" sz="8800" dirty="0"/>
              <a:t>Tallaght</a:t>
            </a:r>
            <a:endParaRPr lang="en-IE" sz="8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ABA49D-120C-BEA9-A2D6-B90EB5EFD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954" y="2575983"/>
            <a:ext cx="19894746" cy="1062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50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9BB01-86E6-8518-8EE8-966641BA3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6E796-4B03-3A08-5E09-FA1205A8D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873" y="943793"/>
            <a:ext cx="11614354" cy="1450002"/>
          </a:xfrm>
        </p:spPr>
        <p:txBody>
          <a:bodyPr>
            <a:normAutofit/>
          </a:bodyPr>
          <a:lstStyle/>
          <a:p>
            <a:r>
              <a:rPr lang="en-GB" sz="8800" dirty="0"/>
              <a:t>Clondalkin</a:t>
            </a:r>
            <a:endParaRPr lang="en-IE" sz="8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9FF54-220A-6C8A-6B01-FA65AFEA4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1842547"/>
            <a:ext cx="14139734" cy="1148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3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51F04-CDBD-A6FC-B756-8E1A13F65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CA9B8-0368-2084-6A50-0416DA491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873" y="943793"/>
            <a:ext cx="11614354" cy="1450002"/>
          </a:xfrm>
        </p:spPr>
        <p:txBody>
          <a:bodyPr>
            <a:normAutofit/>
          </a:bodyPr>
          <a:lstStyle/>
          <a:p>
            <a:r>
              <a:rPr lang="en-GB" sz="8800" dirty="0"/>
              <a:t>Neilstown</a:t>
            </a:r>
            <a:endParaRPr lang="en-IE" sz="8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FDD22B-5830-BF71-4184-3165FF5FD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873" y="3347611"/>
            <a:ext cx="21696469" cy="782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65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0455B-9C99-81BC-2BEB-9F3A3440E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8FD62-EC1F-E945-C6F4-D5500B595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873" y="943793"/>
            <a:ext cx="11614354" cy="1450002"/>
          </a:xfrm>
        </p:spPr>
        <p:txBody>
          <a:bodyPr>
            <a:normAutofit/>
          </a:bodyPr>
          <a:lstStyle/>
          <a:p>
            <a:r>
              <a:rPr lang="en-GB" sz="8800" dirty="0"/>
              <a:t>Whitechurch</a:t>
            </a:r>
            <a:endParaRPr lang="en-IE" sz="8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977C67-8D5F-1928-B330-5B09B8884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704" y="2570290"/>
            <a:ext cx="18525718" cy="1020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69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F4C48-8D08-38B9-D84C-5051AB5AE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7BBEE-65AE-88CF-C4AC-7ADB6C667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</a:t>
            </a:r>
            <a:br>
              <a:rPr lang="en-GB" dirty="0"/>
            </a:br>
            <a:r>
              <a:rPr lang="en-GB" dirty="0"/>
              <a:t>Projects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D2FBB-097E-4122-284D-CCE0DE1A2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80799" y="2439469"/>
            <a:ext cx="11952550" cy="9792450"/>
          </a:xfrm>
        </p:spPr>
        <p:txBody>
          <a:bodyPr>
            <a:normAutofit/>
          </a:bodyPr>
          <a:lstStyle/>
          <a:p>
            <a:r>
              <a:rPr lang="en-IE" sz="6400" dirty="0"/>
              <a:t>Villages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IE" sz="4800" dirty="0"/>
              <a:t>Rathfarnham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IE" sz="4800" dirty="0"/>
              <a:t>Newcastle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IE" sz="4800" dirty="0"/>
              <a:t>Rathcoole</a:t>
            </a:r>
          </a:p>
          <a:p>
            <a:endParaRPr lang="en-IE" sz="6400" dirty="0"/>
          </a:p>
          <a:p>
            <a:r>
              <a:rPr lang="en-IE" sz="6400" dirty="0"/>
              <a:t>District Centres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IE" sz="4800" dirty="0" err="1"/>
              <a:t>Deansrath</a:t>
            </a:r>
            <a:endParaRPr lang="en-IE" sz="48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IE" sz="4800" dirty="0"/>
              <a:t>St. Dominics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IE" sz="4800" dirty="0"/>
              <a:t>Old Bawn</a:t>
            </a:r>
          </a:p>
        </p:txBody>
      </p:sp>
    </p:spTree>
    <p:extLst>
      <p:ext uri="{BB962C8B-B14F-4D97-AF65-F5344CB8AC3E}">
        <p14:creationId xmlns:p14="http://schemas.microsoft.com/office/powerpoint/2010/main" val="3071575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654A1-ACA1-2DD0-0E84-5FB9D3CC6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E1133-79D6-18C6-6FE9-35C585206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421" y="728473"/>
            <a:ext cx="7947773" cy="4278538"/>
          </a:xfrm>
        </p:spPr>
        <p:txBody>
          <a:bodyPr/>
          <a:lstStyle/>
          <a:p>
            <a:r>
              <a:rPr lang="en-GB" dirty="0"/>
              <a:t>Timeline</a:t>
            </a:r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424379-2295-FFB1-887F-D18D246B2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207" y="2061670"/>
            <a:ext cx="20163361" cy="1112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89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988A62-34D2-BA2F-EDF0-1C9ABC4C5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1206" y="4974983"/>
            <a:ext cx="10997500" cy="3766031"/>
          </a:xfrm>
        </p:spPr>
        <p:txBody>
          <a:bodyPr/>
          <a:lstStyle/>
          <a:p>
            <a:r>
              <a:rPr lang="en-GB" dirty="0"/>
              <a:t>Thank you</a:t>
            </a:r>
            <a:br>
              <a:rPr lang="en-GB" sz="4400" dirty="0"/>
            </a:br>
            <a:br>
              <a:rPr lang="en-GB" sz="4400" dirty="0"/>
            </a:br>
            <a:r>
              <a:rPr lang="en-GB" sz="8000" dirty="0"/>
              <a:t>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754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95172-A2CF-F44C-93FB-9A9AB3411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0F09-E3E6-2596-488C-143034E61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Projects Completed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A587C-1CA1-791E-865F-6902277AF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80799" y="2439469"/>
            <a:ext cx="11952550" cy="9792450"/>
          </a:xfrm>
        </p:spPr>
        <p:txBody>
          <a:bodyPr>
            <a:normAutofit/>
          </a:bodyPr>
          <a:lstStyle/>
          <a:p>
            <a:r>
              <a:rPr lang="en-IE" sz="6400" dirty="0"/>
              <a:t>Villages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IE" sz="4800" dirty="0"/>
              <a:t>Saggart (2020)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IE" sz="4800" dirty="0"/>
              <a:t>Templeogue (2022)</a:t>
            </a:r>
          </a:p>
          <a:p>
            <a:endParaRPr lang="en-IE" sz="6400" dirty="0"/>
          </a:p>
          <a:p>
            <a:r>
              <a:rPr lang="en-IE" sz="6400" dirty="0"/>
              <a:t>District Centres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IE" sz="4800" dirty="0"/>
              <a:t>Castletymon (2023)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IE" sz="4800" dirty="0" err="1"/>
              <a:t>Dodsboro</a:t>
            </a:r>
            <a:r>
              <a:rPr lang="en-IE" sz="4800" dirty="0"/>
              <a:t> (2024)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IE" sz="4800" dirty="0"/>
              <a:t>Rosemount (2025)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IE" sz="4800" dirty="0"/>
              <a:t>Bawnogue (Dec 2025)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915453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0A3C8-F04B-90C7-480B-DC16A8EF9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873" y="943793"/>
            <a:ext cx="11614354" cy="1450002"/>
          </a:xfrm>
        </p:spPr>
        <p:txBody>
          <a:bodyPr>
            <a:normAutofit/>
          </a:bodyPr>
          <a:lstStyle/>
          <a:p>
            <a:r>
              <a:rPr lang="en-GB" sz="8800" dirty="0"/>
              <a:t>Saggart</a:t>
            </a:r>
            <a:endParaRPr lang="en-IE" sz="8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8AB60-1AD0-7582-390B-F25630E71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7195" y="943793"/>
            <a:ext cx="12508071" cy="8621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1FEA1-C85D-C4F4-58B8-0CA49F4F4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47" y="3926537"/>
            <a:ext cx="11886303" cy="925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03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EF873-EC10-C7B1-72E0-20FC53045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EA26D-914B-7A1B-8354-FABBC67C7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873" y="943793"/>
            <a:ext cx="11614354" cy="1450002"/>
          </a:xfrm>
        </p:spPr>
        <p:txBody>
          <a:bodyPr>
            <a:normAutofit/>
          </a:bodyPr>
          <a:lstStyle/>
          <a:p>
            <a:r>
              <a:rPr lang="en-GB" sz="8800" dirty="0"/>
              <a:t>Templeogue</a:t>
            </a:r>
            <a:endParaRPr lang="en-IE" sz="8800" dirty="0"/>
          </a:p>
        </p:txBody>
      </p:sp>
      <p:pic>
        <p:nvPicPr>
          <p:cNvPr id="3" name="Picture 2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32968660-DF81-B9A5-71B7-D51DC1096F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75" y="1430020"/>
            <a:ext cx="10419239" cy="7681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street with cars and buildings along it&#10;&#10;Description automatically generated with low confidence">
            <a:extLst>
              <a:ext uri="{FF2B5EF4-FFF2-40B4-BE49-F238E27FC236}">
                <a16:creationId xmlns:a16="http://schemas.microsoft.com/office/drawing/2014/main" id="{695D192F-4F9C-02DF-7AFB-795BD69FF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181" y="5486400"/>
            <a:ext cx="11357738" cy="752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22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756EB-768D-51EB-8817-AC2FE0738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2C88B-8F1C-CCD4-3860-7F08ACDE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873" y="943793"/>
            <a:ext cx="11614354" cy="1450002"/>
          </a:xfrm>
        </p:spPr>
        <p:txBody>
          <a:bodyPr>
            <a:normAutofit/>
          </a:bodyPr>
          <a:lstStyle/>
          <a:p>
            <a:r>
              <a:rPr lang="en-GB" sz="8800" dirty="0"/>
              <a:t>Castletymon</a:t>
            </a:r>
            <a:endParaRPr lang="en-IE" sz="8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C0EF7F-0DFC-C964-61FD-6C9B95866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63" y="5017876"/>
            <a:ext cx="13479688" cy="79700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13143C-F932-38F4-B230-CA8D20678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0501" y="2058717"/>
            <a:ext cx="11752330" cy="706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02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F1A97-0B72-D896-D12D-BDBD9DAD0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806A5-8B34-34B5-7F72-3D7EFEFE8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873" y="943793"/>
            <a:ext cx="11614354" cy="1450002"/>
          </a:xfrm>
        </p:spPr>
        <p:txBody>
          <a:bodyPr>
            <a:normAutofit/>
          </a:bodyPr>
          <a:lstStyle/>
          <a:p>
            <a:r>
              <a:rPr lang="en-GB" sz="8800" dirty="0" err="1"/>
              <a:t>Dodsboro</a:t>
            </a:r>
            <a:endParaRPr lang="en-IE" sz="8800" dirty="0"/>
          </a:p>
        </p:txBody>
      </p:sp>
      <p:pic>
        <p:nvPicPr>
          <p:cNvPr id="5" name="Picture 4" descr="A car on the street&#10;&#10;Description automatically generated">
            <a:extLst>
              <a:ext uri="{FF2B5EF4-FFF2-40B4-BE49-F238E27FC236}">
                <a16:creationId xmlns:a16="http://schemas.microsoft.com/office/drawing/2014/main" id="{289CEAB3-8037-131A-F886-E2AE5A79B9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0" y="4146485"/>
            <a:ext cx="11813127" cy="8861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street with cars parked on it&#10;&#10;Description automatically generated">
            <a:extLst>
              <a:ext uri="{FF2B5EF4-FFF2-40B4-BE49-F238E27FC236}">
                <a16:creationId xmlns:a16="http://schemas.microsoft.com/office/drawing/2014/main" id="{88BC41E2-8338-C6C7-E9E6-A7E3522C7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7120" y="1668795"/>
            <a:ext cx="11083829" cy="6236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1818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B0240-BDE7-4F13-3694-576949223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74696-F744-39F2-C604-F89DA06AF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873" y="943793"/>
            <a:ext cx="11614354" cy="1450002"/>
          </a:xfrm>
        </p:spPr>
        <p:txBody>
          <a:bodyPr>
            <a:normAutofit/>
          </a:bodyPr>
          <a:lstStyle/>
          <a:p>
            <a:r>
              <a:rPr lang="en-GB" sz="8800" dirty="0"/>
              <a:t>Rosemount</a:t>
            </a:r>
            <a:endParaRPr lang="en-IE" sz="8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D95DC9-ED15-9F7C-8679-BB5841613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1544" y="1279138"/>
            <a:ext cx="9696833" cy="8684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79A570-6764-7DF6-523E-494FFE641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53" y="5041861"/>
            <a:ext cx="12423647" cy="825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89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EE030-F3F9-AAB6-DB00-CDAA17A54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DF0F6-DD7E-7EAD-A05C-6721E14D4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873" y="943793"/>
            <a:ext cx="11614354" cy="1450002"/>
          </a:xfrm>
        </p:spPr>
        <p:txBody>
          <a:bodyPr>
            <a:normAutofit/>
          </a:bodyPr>
          <a:lstStyle/>
          <a:p>
            <a:r>
              <a:rPr lang="en-GB" sz="8800" dirty="0"/>
              <a:t>Bawnogue</a:t>
            </a:r>
            <a:endParaRPr lang="en-IE" sz="8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59D3CB-2B3A-D9A2-65EB-DAE80D212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372" y="1668794"/>
            <a:ext cx="13017168" cy="74752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0F7125-0E5F-0983-DBB0-04A55C1EB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52" y="5058130"/>
            <a:ext cx="11862798" cy="82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36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95F05-5D39-22F4-349C-40E046AA5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3DB43-C0B1-CD8F-C343-211178D71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Projects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65BD4-B4BE-B0C0-05B5-4441FE0A6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80799" y="2439469"/>
            <a:ext cx="11952550" cy="9792450"/>
          </a:xfrm>
        </p:spPr>
        <p:txBody>
          <a:bodyPr>
            <a:normAutofit/>
          </a:bodyPr>
          <a:lstStyle/>
          <a:p>
            <a:r>
              <a:rPr lang="en-IE" sz="6400" dirty="0"/>
              <a:t>Villages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IE" sz="4800" dirty="0"/>
              <a:t>Brittas (Construction Q3 2026)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IE" sz="4800" dirty="0"/>
              <a:t>Tallaght (Public Consultation Ongoing)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IE" sz="4800" dirty="0"/>
              <a:t>Clondalkin (Commence 2026)</a:t>
            </a:r>
          </a:p>
          <a:p>
            <a:endParaRPr lang="en-IE" sz="6400" dirty="0"/>
          </a:p>
          <a:p>
            <a:r>
              <a:rPr lang="en-IE" sz="6400" dirty="0"/>
              <a:t>District Centres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IE" sz="4800" dirty="0"/>
              <a:t>Neilstown (Commence 2026)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IE" sz="4800" dirty="0"/>
              <a:t>Whitechurch</a:t>
            </a:r>
          </a:p>
        </p:txBody>
      </p:sp>
    </p:spTree>
    <p:extLst>
      <p:ext uri="{BB962C8B-B14F-4D97-AF65-F5344CB8AC3E}">
        <p14:creationId xmlns:p14="http://schemas.microsoft.com/office/powerpoint/2010/main" val="3426253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333138"/>
      </a:dk1>
      <a:lt1>
        <a:srgbClr val="FFFFFF"/>
      </a:lt1>
      <a:dk2>
        <a:srgbClr val="003840"/>
      </a:dk2>
      <a:lt2>
        <a:srgbClr val="B0CE72"/>
      </a:lt2>
      <a:accent1>
        <a:srgbClr val="83C100"/>
      </a:accent1>
      <a:accent2>
        <a:srgbClr val="EDC222"/>
      </a:accent2>
      <a:accent3>
        <a:srgbClr val="407A94"/>
      </a:accent3>
      <a:accent4>
        <a:srgbClr val="9E3700"/>
      </a:accent4>
      <a:accent5>
        <a:srgbClr val="858C8C"/>
      </a:accent5>
      <a:accent6>
        <a:srgbClr val="74C7BF"/>
      </a:accent6>
      <a:hlink>
        <a:srgbClr val="3F7A94"/>
      </a:hlink>
      <a:folHlink>
        <a:srgbClr val="00384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5EEF3AA-60DB-4D6A-B846-CA8D8CA7636F}" vid="{023D1F2F-7C0A-4AF8-B76B-3224C7FF0F4A}"/>
    </a:ext>
  </a:extLst>
</a:theme>
</file>

<file path=ppt/theme/theme2.xml><?xml version="1.0" encoding="utf-8"?>
<a:theme xmlns:a="http://schemas.openxmlformats.org/drawingml/2006/main" name="SDCC Master">
  <a:themeElements>
    <a:clrScheme name="Custom 2">
      <a:dk1>
        <a:srgbClr val="000000"/>
      </a:dk1>
      <a:lt1>
        <a:srgbClr val="FFFFFF"/>
      </a:lt1>
      <a:dk2>
        <a:srgbClr val="271B5B"/>
      </a:dk2>
      <a:lt2>
        <a:srgbClr val="BFC2C7"/>
      </a:lt2>
      <a:accent1>
        <a:srgbClr val="363A92"/>
      </a:accent1>
      <a:accent2>
        <a:srgbClr val="F26959"/>
      </a:accent2>
      <a:accent3>
        <a:srgbClr val="79D750"/>
      </a:accent3>
      <a:accent4>
        <a:srgbClr val="9D7EB8"/>
      </a:accent4>
      <a:accent5>
        <a:srgbClr val="7DA6D7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DCC_presentation_template Updated.potx" id="{809AE0C1-FB5C-4E8E-BCFD-4BFD462B0860}" vid="{0323FABC-5CF3-46D9-93D9-E0827CAEE19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6FE67F7C9382439AFFA7FEF62B7215" ma:contentTypeVersion="18" ma:contentTypeDescription="Create a new document." ma:contentTypeScope="" ma:versionID="88a7930efa409db772062d824e52a6c9">
  <xsd:schema xmlns:xsd="http://www.w3.org/2001/XMLSchema" xmlns:xs="http://www.w3.org/2001/XMLSchema" xmlns:p="http://schemas.microsoft.com/office/2006/metadata/properties" xmlns:ns2="52bd1771-87ee-4ae6-823b-f29d3d7c2692" xmlns:ns3="c3a8b819-617d-4167-8605-4c1609eb27a6" targetNamespace="http://schemas.microsoft.com/office/2006/metadata/properties" ma:root="true" ma:fieldsID="7e92c6858bcc5c51511bc0189016b288" ns2:_="" ns3:_="">
    <xsd:import namespace="52bd1771-87ee-4ae6-823b-f29d3d7c2692"/>
    <xsd:import namespace="c3a8b819-617d-4167-8605-4c1609eb27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bd1771-87ee-4ae6-823b-f29d3d7c26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424ead3-37ba-4069-be85-fedccf97fd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a8b819-617d-4167-8605-4c1609eb27a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096cc67-8537-4c0b-a6a7-68d4f009aa2e}" ma:internalName="TaxCatchAll" ma:showField="CatchAllData" ma:web="c3a8b819-617d-4167-8605-4c1609eb27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4D66D9-BEC9-4268-B6D1-82C0AF6C35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52A735-AF66-4D59-AC1C-6F53D987F0FF}">
  <ds:schemaRefs>
    <ds:schemaRef ds:uri="52bd1771-87ee-4ae6-823b-f29d3d7c2692"/>
    <ds:schemaRef ds:uri="c3a8b819-617d-4167-8605-4c1609eb27a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- Widescreen Size</Template>
  <TotalTime>3453</TotalTime>
  <Words>238</Words>
  <Application>Microsoft Office PowerPoint</Application>
  <PresentationFormat>Custom</PresentationFormat>
  <Paragraphs>83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Arial</vt:lpstr>
      <vt:lpstr>Office Theme</vt:lpstr>
      <vt:lpstr>SDCC Master</vt:lpstr>
      <vt:lpstr>Village &amp; District Centre Enhancements - SPC Update</vt:lpstr>
      <vt:lpstr>Projects Completed</vt:lpstr>
      <vt:lpstr>Saggart</vt:lpstr>
      <vt:lpstr>Templeogue</vt:lpstr>
      <vt:lpstr>Castletymon</vt:lpstr>
      <vt:lpstr>Dodsboro</vt:lpstr>
      <vt:lpstr>Rosemount</vt:lpstr>
      <vt:lpstr>Bawnogue</vt:lpstr>
      <vt:lpstr>Next Projects</vt:lpstr>
      <vt:lpstr>Brittas</vt:lpstr>
      <vt:lpstr>Tallaght</vt:lpstr>
      <vt:lpstr>Clondalkin</vt:lpstr>
      <vt:lpstr>Neilstown</vt:lpstr>
      <vt:lpstr>Whitechurch</vt:lpstr>
      <vt:lpstr>Future Projects</vt:lpstr>
      <vt:lpstr>Timeline</vt:lpstr>
      <vt:lpstr>Thank you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Aisling Murphy</dc:creator>
  <cp:lastModifiedBy>Gary Walsh</cp:lastModifiedBy>
  <cp:revision>5</cp:revision>
  <cp:lastPrinted>2025-10-13T14:00:25Z</cp:lastPrinted>
  <dcterms:created xsi:type="dcterms:W3CDTF">2025-10-09T15:35:22Z</dcterms:created>
  <dcterms:modified xsi:type="dcterms:W3CDTF">2025-11-20T08:10:24Z</dcterms:modified>
</cp:coreProperties>
</file>