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8" r:id="rId2"/>
    <p:sldId id="285" r:id="rId3"/>
    <p:sldId id="269" r:id="rId4"/>
    <p:sldId id="276" r:id="rId5"/>
    <p:sldId id="278" r:id="rId6"/>
    <p:sldId id="283" r:id="rId7"/>
    <p:sldId id="274" r:id="rId8"/>
  </p:sldIdLst>
  <p:sldSz cx="12192000" cy="685800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1B5B"/>
    <a:srgbClr val="52534D"/>
    <a:srgbClr val="C7E634"/>
    <a:srgbClr val="8AD6F7"/>
    <a:srgbClr val="52534C"/>
    <a:srgbClr val="535555"/>
    <a:srgbClr val="FFF689"/>
    <a:srgbClr val="363A92"/>
    <a:srgbClr val="7DA6D7"/>
    <a:srgbClr val="FFA1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497291C-C1ED-4214-AA02-2DB2CEFF79C3}" v="3" dt="2025-11-13T10:25:30.225"/>
    <p1510:client id="{AE38928C-D00A-4C94-8441-38359F5E823D}" v="13" dt="2025-11-12T18:13:04.38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73" autoAdjust="0"/>
  </p:normalViewPr>
  <p:slideViewPr>
    <p:cSldViewPr>
      <p:cViewPr varScale="1">
        <p:scale>
          <a:sx n="102" d="100"/>
          <a:sy n="102" d="100"/>
        </p:scale>
        <p:origin x="954" y="114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vienne Hartnett" userId="756016ee-939a-485e-9c2c-2f7ed1a833cd" providerId="ADAL" clId="{58AB6BF4-120E-40BD-AE22-07E1BC25DF1F}"/>
    <pc:docChg chg="undo custSel addSld delSld modSld">
      <pc:chgData name="Vivienne Hartnett" userId="756016ee-939a-485e-9c2c-2f7ed1a833cd" providerId="ADAL" clId="{58AB6BF4-120E-40BD-AE22-07E1BC25DF1F}" dt="2025-11-13T10:26:00.262" v="20" actId="2711"/>
      <pc:docMkLst>
        <pc:docMk/>
      </pc:docMkLst>
      <pc:sldChg chg="add del">
        <pc:chgData name="Vivienne Hartnett" userId="756016ee-939a-485e-9c2c-2f7ed1a833cd" providerId="ADAL" clId="{58AB6BF4-120E-40BD-AE22-07E1BC25DF1F}" dt="2025-11-13T10:22:41.582" v="4" actId="2696"/>
        <pc:sldMkLst>
          <pc:docMk/>
          <pc:sldMk cId="0" sldId="257"/>
        </pc:sldMkLst>
      </pc:sldChg>
      <pc:sldChg chg="modSp mod">
        <pc:chgData name="Vivienne Hartnett" userId="756016ee-939a-485e-9c2c-2f7ed1a833cd" providerId="ADAL" clId="{58AB6BF4-120E-40BD-AE22-07E1BC25DF1F}" dt="2025-11-13T10:26:00.262" v="20" actId="2711"/>
        <pc:sldMkLst>
          <pc:docMk/>
          <pc:sldMk cId="2662667836" sldId="258"/>
        </pc:sldMkLst>
        <pc:spChg chg="mod">
          <ac:chgData name="Vivienne Hartnett" userId="756016ee-939a-485e-9c2c-2f7ed1a833cd" providerId="ADAL" clId="{58AB6BF4-120E-40BD-AE22-07E1BC25DF1F}" dt="2025-11-13T10:26:00.262" v="20" actId="2711"/>
          <ac:spMkLst>
            <pc:docMk/>
            <pc:sldMk cId="2662667836" sldId="258"/>
            <ac:spMk id="6" creationId="{89D95D19-0439-DF5B-DE95-79B674FED6FE}"/>
          </ac:spMkLst>
        </pc:spChg>
      </pc:sldChg>
      <pc:sldChg chg="modSp mod">
        <pc:chgData name="Vivienne Hartnett" userId="756016ee-939a-485e-9c2c-2f7ed1a833cd" providerId="ADAL" clId="{58AB6BF4-120E-40BD-AE22-07E1BC25DF1F}" dt="2025-11-13T10:23:32.504" v="10" actId="27636"/>
        <pc:sldMkLst>
          <pc:docMk/>
          <pc:sldMk cId="1991697222" sldId="269"/>
        </pc:sldMkLst>
        <pc:spChg chg="mod">
          <ac:chgData name="Vivienne Hartnett" userId="756016ee-939a-485e-9c2c-2f7ed1a833cd" providerId="ADAL" clId="{58AB6BF4-120E-40BD-AE22-07E1BC25DF1F}" dt="2025-11-13T10:23:10.150" v="8" actId="1076"/>
          <ac:spMkLst>
            <pc:docMk/>
            <pc:sldMk cId="1991697222" sldId="269"/>
            <ac:spMk id="2" creationId="{72341F8D-6523-FFF2-29E0-87EA88CEB34D}"/>
          </ac:spMkLst>
        </pc:spChg>
        <pc:spChg chg="mod">
          <ac:chgData name="Vivienne Hartnett" userId="756016ee-939a-485e-9c2c-2f7ed1a833cd" providerId="ADAL" clId="{58AB6BF4-120E-40BD-AE22-07E1BC25DF1F}" dt="2025-11-13T10:23:32.504" v="10" actId="27636"/>
          <ac:spMkLst>
            <pc:docMk/>
            <pc:sldMk cId="1991697222" sldId="269"/>
            <ac:spMk id="3" creationId="{2B292AA5-C8F8-1CD6-5980-EE180336C5E3}"/>
          </ac:spMkLst>
        </pc:spChg>
      </pc:sldChg>
      <pc:sldChg chg="modSp mod">
        <pc:chgData name="Vivienne Hartnett" userId="756016ee-939a-485e-9c2c-2f7ed1a833cd" providerId="ADAL" clId="{58AB6BF4-120E-40BD-AE22-07E1BC25DF1F}" dt="2025-11-13T10:24:06.978" v="12" actId="2711"/>
        <pc:sldMkLst>
          <pc:docMk/>
          <pc:sldMk cId="646179195" sldId="276"/>
        </pc:sldMkLst>
        <pc:graphicFrameChg chg="modGraphic">
          <ac:chgData name="Vivienne Hartnett" userId="756016ee-939a-485e-9c2c-2f7ed1a833cd" providerId="ADAL" clId="{58AB6BF4-120E-40BD-AE22-07E1BC25DF1F}" dt="2025-11-13T10:24:06.978" v="12" actId="2711"/>
          <ac:graphicFrameMkLst>
            <pc:docMk/>
            <pc:sldMk cId="646179195" sldId="276"/>
            <ac:graphicFrameMk id="5" creationId="{EB6CA4FC-8EA2-8A36-C6B9-36915C8DFBF8}"/>
          </ac:graphicFrameMkLst>
        </pc:graphicFrameChg>
      </pc:sldChg>
      <pc:sldChg chg="modSp mod">
        <pc:chgData name="Vivienne Hartnett" userId="756016ee-939a-485e-9c2c-2f7ed1a833cd" providerId="ADAL" clId="{58AB6BF4-120E-40BD-AE22-07E1BC25DF1F}" dt="2025-11-13T10:24:39.321" v="13" actId="2711"/>
        <pc:sldMkLst>
          <pc:docMk/>
          <pc:sldMk cId="3340596274" sldId="278"/>
        </pc:sldMkLst>
        <pc:spChg chg="mod">
          <ac:chgData name="Vivienne Hartnett" userId="756016ee-939a-485e-9c2c-2f7ed1a833cd" providerId="ADAL" clId="{58AB6BF4-120E-40BD-AE22-07E1BC25DF1F}" dt="2025-11-13T10:24:39.321" v="13" actId="2711"/>
          <ac:spMkLst>
            <pc:docMk/>
            <pc:sldMk cId="3340596274" sldId="278"/>
            <ac:spMk id="2" creationId="{B4D120AD-0BED-EDAB-9361-3D58916D17DB}"/>
          </ac:spMkLst>
        </pc:spChg>
      </pc:sldChg>
      <pc:sldChg chg="modSp mod">
        <pc:chgData name="Vivienne Hartnett" userId="756016ee-939a-485e-9c2c-2f7ed1a833cd" providerId="ADAL" clId="{58AB6BF4-120E-40BD-AE22-07E1BC25DF1F}" dt="2025-11-13T10:25:30.224" v="19" actId="2711"/>
        <pc:sldMkLst>
          <pc:docMk/>
          <pc:sldMk cId="4240309784" sldId="283"/>
        </pc:sldMkLst>
        <pc:spChg chg="mod">
          <ac:chgData name="Vivienne Hartnett" userId="756016ee-939a-485e-9c2c-2f7ed1a833cd" providerId="ADAL" clId="{58AB6BF4-120E-40BD-AE22-07E1BC25DF1F}" dt="2025-11-13T10:24:54.513" v="15" actId="27636"/>
          <ac:spMkLst>
            <pc:docMk/>
            <pc:sldMk cId="4240309784" sldId="283"/>
            <ac:spMk id="2" creationId="{E468B89D-D39F-C2E2-B19D-2A9AC8987C3D}"/>
          </ac:spMkLst>
        </pc:spChg>
        <pc:spChg chg="mod">
          <ac:chgData name="Vivienne Hartnett" userId="756016ee-939a-485e-9c2c-2f7ed1a833cd" providerId="ADAL" clId="{58AB6BF4-120E-40BD-AE22-07E1BC25DF1F}" dt="2025-11-13T10:25:03.786" v="16" actId="2711"/>
          <ac:spMkLst>
            <pc:docMk/>
            <pc:sldMk cId="4240309784" sldId="283"/>
            <ac:spMk id="4" creationId="{C5561A3A-6980-CFB8-2FE9-4FDB94EA544F}"/>
          </ac:spMkLst>
        </pc:spChg>
        <pc:spChg chg="mod">
          <ac:chgData name="Vivienne Hartnett" userId="756016ee-939a-485e-9c2c-2f7ed1a833cd" providerId="ADAL" clId="{58AB6BF4-120E-40BD-AE22-07E1BC25DF1F}" dt="2025-11-13T10:25:14.673" v="17" actId="2711"/>
          <ac:spMkLst>
            <pc:docMk/>
            <pc:sldMk cId="4240309784" sldId="283"/>
            <ac:spMk id="5" creationId="{4E09D873-C34B-656C-C329-8E29BE7A580C}"/>
          </ac:spMkLst>
        </pc:spChg>
        <pc:spChg chg="mod">
          <ac:chgData name="Vivienne Hartnett" userId="756016ee-939a-485e-9c2c-2f7ed1a833cd" providerId="ADAL" clId="{58AB6BF4-120E-40BD-AE22-07E1BC25DF1F}" dt="2025-11-13T10:25:20.979" v="18" actId="2711"/>
          <ac:spMkLst>
            <pc:docMk/>
            <pc:sldMk cId="4240309784" sldId="283"/>
            <ac:spMk id="7" creationId="{5FD5BC22-5040-53BE-19D6-C025052472B5}"/>
          </ac:spMkLst>
        </pc:spChg>
        <pc:graphicFrameChg chg="mod">
          <ac:chgData name="Vivienne Hartnett" userId="756016ee-939a-485e-9c2c-2f7ed1a833cd" providerId="ADAL" clId="{58AB6BF4-120E-40BD-AE22-07E1BC25DF1F}" dt="2025-11-13T10:25:30.224" v="19" actId="2711"/>
          <ac:graphicFrameMkLst>
            <pc:docMk/>
            <pc:sldMk cId="4240309784" sldId="283"/>
            <ac:graphicFrameMk id="8" creationId="{69538420-BCE9-1A56-586F-02BB1D93AE59}"/>
          </ac:graphicFrameMkLst>
        </pc:graphicFrameChg>
      </pc:sldChg>
      <pc:sldChg chg="add del">
        <pc:chgData name="Vivienne Hartnett" userId="756016ee-939a-485e-9c2c-2f7ed1a833cd" providerId="ADAL" clId="{58AB6BF4-120E-40BD-AE22-07E1BC25DF1F}" dt="2025-11-13T10:22:44.295" v="5" actId="2696"/>
        <pc:sldMkLst>
          <pc:docMk/>
          <pc:sldMk cId="0" sldId="284"/>
        </pc:sldMkLst>
      </pc:sldChg>
      <pc:sldChg chg="add">
        <pc:chgData name="Vivienne Hartnett" userId="756016ee-939a-485e-9c2c-2f7ed1a833cd" providerId="ADAL" clId="{58AB6BF4-120E-40BD-AE22-07E1BC25DF1F}" dt="2025-11-13T10:22:38.580" v="3"/>
        <pc:sldMkLst>
          <pc:docMk/>
          <pc:sldMk cId="0" sldId="285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gradFill>
                <a:gsLst>
                  <a:gs pos="100000">
                    <a:schemeClr val="accent1">
                      <a:lumMod val="60000"/>
                      <a:lumOff val="40000"/>
                    </a:schemeClr>
                  </a:gs>
                  <a:gs pos="0">
                    <a:schemeClr val="accent1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34-4375-AD7D-BB829E777976}"/>
              </c:ext>
            </c:extLst>
          </c:dPt>
          <c:dPt>
            <c:idx val="1"/>
            <c:bubble3D val="0"/>
            <c:spPr>
              <a:gradFill>
                <a:gsLst>
                  <a:gs pos="100000">
                    <a:schemeClr val="accent2">
                      <a:lumMod val="60000"/>
                      <a:lumOff val="40000"/>
                    </a:schemeClr>
                  </a:gs>
                  <a:gs pos="0">
                    <a:schemeClr val="accent2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34-4375-AD7D-BB829E777976}"/>
              </c:ext>
            </c:extLst>
          </c:dPt>
          <c:dPt>
            <c:idx val="2"/>
            <c:bubble3D val="0"/>
            <c:spPr>
              <a:gradFill>
                <a:gsLst>
                  <a:gs pos="100000">
                    <a:schemeClr val="accent3">
                      <a:lumMod val="60000"/>
                      <a:lumOff val="40000"/>
                    </a:schemeClr>
                  </a:gs>
                  <a:gs pos="0">
                    <a:schemeClr val="accent3"/>
                  </a:gs>
                </a:gsLst>
                <a:lin ang="5400000" scaled="0"/>
              </a:gra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34-4375-AD7D-BB829E7779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Sheet2!$A$1:$A$3</c:f>
              <c:strCache>
                <c:ptCount val="3"/>
                <c:pt idx="0">
                  <c:v>Complete to date</c:v>
                </c:pt>
                <c:pt idx="1">
                  <c:v>In conveyance</c:v>
                </c:pt>
                <c:pt idx="2">
                  <c:v>Sale Agreed / Negotiation</c:v>
                </c:pt>
              </c:strCache>
            </c:strRef>
          </c:cat>
          <c:val>
            <c:numRef>
              <c:f>Sheet2!$B$1:$B$3</c:f>
              <c:numCache>
                <c:formatCode>General</c:formatCode>
                <c:ptCount val="3"/>
                <c:pt idx="0">
                  <c:v>72</c:v>
                </c:pt>
                <c:pt idx="1">
                  <c:v>11</c:v>
                </c:pt>
                <c:pt idx="2">
                  <c:v>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734-4375-AD7D-BB829E7779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6176507044581245"/>
          <c:y val="0.38275959988166114"/>
          <c:w val="0.31971510580846801"/>
          <c:h val="0.23448056260849212"/>
        </c:manualLayout>
      </c:layout>
      <c:overlay val="0"/>
      <c:spPr>
        <a:solidFill>
          <a:schemeClr val="lt1">
            <a:alpha val="50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SDCC Sans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pattFill prst="dkDnDiag">
      <a:fgClr>
        <a:schemeClr val="lt1"/>
      </a:fgClr>
      <a:bgClr>
        <a:schemeClr val="dk1">
          <a:lumMod val="10000"/>
          <a:lumOff val="90000"/>
        </a:schemeClr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6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none" spc="0" normalizeH="0" baseline="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/>
        </a:fgClr>
        <a:bgClr>
          <a:schemeClr val="dk1">
            <a:lumMod val="10000"/>
            <a:lumOff val="90000"/>
          </a:schemeClr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gradFill>
        <a:gsLst>
          <a:gs pos="100000">
            <a:schemeClr val="phClr">
              <a:lumMod val="60000"/>
              <a:lumOff val="40000"/>
            </a:schemeClr>
          </a:gs>
          <a:gs pos="0">
            <a:schemeClr val="phClr"/>
          </a:gs>
        </a:gsLst>
        <a:lin ang="5400000" scaled="0"/>
      </a:gradFill>
      <a:ln w="508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lt1"/>
      </a:solidFill>
      <a:ln w="1587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8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50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dk1">
        <a:lumMod val="50000"/>
        <a:lumOff val="50000"/>
      </a:schemeClr>
    </cs:fontRef>
    <cs:defRPr sz="1600" b="1" kern="1200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6A2F78-8593-D34B-A54B-A913B4ADD88D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4F5B9-8B24-7A4E-B5A9-4C8F6F8C6B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470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1pPr>
    <a:lvl2pPr marL="277200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2pPr>
    <a:lvl3pPr marL="5544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3pPr>
    <a:lvl4pPr marL="8316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4pPr>
    <a:lvl5pPr marL="1108801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5pPr>
    <a:lvl6pPr marL="13860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6pPr>
    <a:lvl7pPr marL="1663202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7pPr>
    <a:lvl8pPr marL="19404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8pPr>
    <a:lvl9pPr marL="2217603" algn="l" defTabSz="554401" rtl="0" eaLnBrk="1" latinLnBrk="0" hangingPunct="1">
      <a:defRPr sz="7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ext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b="1" dirty="0"/>
              <a:t>image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Housing for All Delivery Pipeline 2025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textbox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Potential Units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  <a:p>
            <a:r>
              <a:rPr b="1" dirty="0"/>
              <a:t>No. of Potential Units Per LEA</a:t>
            </a:r>
            <a:endParaRPr dirty="0"/>
          </a:p>
          <a:p>
            <a:r>
              <a:rPr b="0" dirty="0"/>
              <a:t>No alt text provided</a:t>
            </a:r>
            <a:endParaRPr dirty="0"/>
          </a:p>
          <a:p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95CDCD-42B4-F2ED-08FF-8F67E72B46F6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8" name="Date Placeholder 77">
            <a:extLst>
              <a:ext uri="{FF2B5EF4-FFF2-40B4-BE49-F238E27FC236}">
                <a16:creationId xmlns:a16="http://schemas.microsoft.com/office/drawing/2014/main" id="{262636F5-0CB7-769F-E345-661FECC807EB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1 im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141"/>
            </a:avLst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467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/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3931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4 image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878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0270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0270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</p:spTree>
    <p:extLst>
      <p:ext uri="{BB962C8B-B14F-4D97-AF65-F5344CB8AC3E}">
        <p14:creationId xmlns:p14="http://schemas.microsoft.com/office/powerpoint/2010/main" val="24206419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2 column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0667"/>
            <a:ext cx="3974145" cy="2143502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61533"/>
            <a:ext cx="3004789" cy="45240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923880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">
    <p:bg>
      <p:bgPr>
        <a:solidFill>
          <a:srgbClr val="E6F5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42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9676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9676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488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488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6009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6009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5298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5298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9676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488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6009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5298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20647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82436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701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585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68288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286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9106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54140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871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6269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39990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456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836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chart/graph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744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1 imag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0241" y="1577802"/>
            <a:ext cx="7086934" cy="4346416"/>
          </a:xfrm>
          <a:prstGeom prst="roundRect">
            <a:avLst>
              <a:gd name="adj" fmla="val 10628"/>
            </a:avLst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CC0A3E64-5C95-66AE-022D-A5FA48E2B33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78259817-71D9-9CE9-F2A0-72EF482770A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1AA525E-FC9A-5345-2D4F-6E3E58B1F2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6C76B594-542C-67F1-F354-78EAA3BC3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955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52807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99F917B1-F51A-D7C7-DD44-893E8A36E13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406550" y="1577802"/>
            <a:ext cx="3280980" cy="4346416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8F3562-9AEA-B578-4787-6401104CAB14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298D448D-A3B2-E80E-5A11-229DB672BC07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67DB460-21E1-D17E-9108-1011B7AA2CD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1049000" y="6206296"/>
            <a:ext cx="638530" cy="360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Picture 287">
            <a:extLst>
              <a:ext uri="{FF2B5EF4-FFF2-40B4-BE49-F238E27FC236}">
                <a16:creationId xmlns:a16="http://schemas.microsoft.com/office/drawing/2014/main" id="{F9338E08-1F94-61DB-4B9B-CAE9DFE4227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08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4 image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471704"/>
            <a:ext cx="4944575" cy="856798"/>
          </a:xfrm>
          <a:prstGeom prst="rect">
            <a:avLst/>
          </a:prstGeom>
        </p:spPr>
        <p:txBody>
          <a:bodyPr lIns="0" tIns="0" rIns="0" bIns="0"/>
          <a:lstStyle>
            <a:lvl1pPr>
              <a:defRPr sz="3275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sz="3275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09286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98314EC4-E5A0-C649-F5EF-1E9236225E8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609286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6C4BB63F-0230-2356-3543-54C339E253E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284858" y="157780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9" name="Picture Placeholder 7">
            <a:extLst>
              <a:ext uri="{FF2B5EF4-FFF2-40B4-BE49-F238E27FC236}">
                <a16:creationId xmlns:a16="http://schemas.microsoft.com/office/drawing/2014/main" id="{35C5486B-1B0C-E055-35CB-53BB39E04F5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4858" y="3937622"/>
            <a:ext cx="3402672" cy="2174652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pic>
        <p:nvPicPr>
          <p:cNvPr id="5" name="Picture 287">
            <a:extLst>
              <a:ext uri="{FF2B5EF4-FFF2-40B4-BE49-F238E27FC236}">
                <a16:creationId xmlns:a16="http://schemas.microsoft.com/office/drawing/2014/main" id="{01D2843D-9561-7F5C-2BDC-AE788D5EAE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6401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2 column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1" y="1104900"/>
            <a:ext cx="3974145" cy="213926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sz="4609" b="0" i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Page title goes here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264203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9233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E7BBCB07-8D0F-D588-4F43-B1E11CCDE79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8682386" y="1248833"/>
            <a:ext cx="3004789" cy="4536763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pic>
        <p:nvPicPr>
          <p:cNvPr id="6" name="Picture 287">
            <a:extLst>
              <a:ext uri="{FF2B5EF4-FFF2-40B4-BE49-F238E27FC236}">
                <a16:creationId xmlns:a16="http://schemas.microsoft.com/office/drawing/2014/main" id="{2434586A-F002-EA2E-B9B4-907E950234D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004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137">
            <a:extLst>
              <a:ext uri="{FF2B5EF4-FFF2-40B4-BE49-F238E27FC236}">
                <a16:creationId xmlns:a16="http://schemas.microsoft.com/office/drawing/2014/main" id="{476DD7FB-8F70-B10A-2421-9F7E04D5C772}"/>
              </a:ext>
            </a:extLst>
          </p:cNvPr>
          <p:cNvGrpSpPr/>
          <p:nvPr/>
        </p:nvGrpSpPr>
        <p:grpSpPr>
          <a:xfrm>
            <a:off x="-1752600" y="-2286000"/>
            <a:ext cx="10935202" cy="10600487"/>
            <a:chOff x="-2952030" y="-3864416"/>
            <a:chExt cx="18105979" cy="17553005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C0B9BFEB-FBF0-5B9F-29AC-D7D94052A32C}"/>
                </a:ext>
              </a:extLst>
            </p:cNvPr>
            <p:cNvSpPr/>
            <p:nvPr/>
          </p:nvSpPr>
          <p:spPr>
            <a:xfrm>
              <a:off x="-1315057" y="-3864416"/>
              <a:ext cx="11159320" cy="11159321"/>
            </a:xfrm>
            <a:custGeom>
              <a:avLst/>
              <a:gdLst>
                <a:gd name="connsiteX0" fmla="*/ 11159321 w 11159320"/>
                <a:gd name="connsiteY0" fmla="*/ 5579661 h 11159321"/>
                <a:gd name="connsiteX1" fmla="*/ 5579660 w 11159320"/>
                <a:gd name="connsiteY1" fmla="*/ 11159322 h 11159321"/>
                <a:gd name="connsiteX2" fmla="*/ 0 w 11159320"/>
                <a:gd name="connsiteY2" fmla="*/ 5579661 h 11159321"/>
                <a:gd name="connsiteX3" fmla="*/ 5579660 w 11159320"/>
                <a:gd name="connsiteY3" fmla="*/ 0 h 11159321"/>
                <a:gd name="connsiteX4" fmla="*/ 11159321 w 11159320"/>
                <a:gd name="connsiteY4" fmla="*/ 5579661 h 11159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59320" h="11159321">
                  <a:moveTo>
                    <a:pt x="11159321" y="5579661"/>
                  </a:moveTo>
                  <a:cubicBezTo>
                    <a:pt x="11159321" y="8661223"/>
                    <a:pt x="8661222" y="11159322"/>
                    <a:pt x="5579660" y="11159322"/>
                  </a:cubicBezTo>
                  <a:cubicBezTo>
                    <a:pt x="2498099" y="11159322"/>
                    <a:pt x="0" y="8661223"/>
                    <a:pt x="0" y="5579661"/>
                  </a:cubicBezTo>
                  <a:cubicBezTo>
                    <a:pt x="0" y="2498100"/>
                    <a:pt x="2498099" y="0"/>
                    <a:pt x="5579660" y="0"/>
                  </a:cubicBezTo>
                  <a:cubicBezTo>
                    <a:pt x="8661222" y="0"/>
                    <a:pt x="11159321" y="2498100"/>
                    <a:pt x="11159321" y="5579661"/>
                  </a:cubicBezTo>
                  <a:close/>
                </a:path>
              </a:pathLst>
            </a:custGeom>
            <a:gradFill flip="none" rotWithShape="1">
              <a:gsLst>
                <a:gs pos="10000">
                  <a:schemeClr val="accent3"/>
                </a:gs>
                <a:gs pos="100000">
                  <a:srgbClr val="C7E634"/>
                </a:gs>
              </a:gsLst>
              <a:lin ang="138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65C7921D-1791-AAB4-C7A8-9339CEFF6813}"/>
                </a:ext>
              </a:extLst>
            </p:cNvPr>
            <p:cNvSpPr/>
            <p:nvPr/>
          </p:nvSpPr>
          <p:spPr>
            <a:xfrm>
              <a:off x="252163" y="-1213197"/>
              <a:ext cx="14901785" cy="14901786"/>
            </a:xfrm>
            <a:custGeom>
              <a:avLst/>
              <a:gdLst>
                <a:gd name="connsiteX0" fmla="*/ 14901786 w 14901785"/>
                <a:gd name="connsiteY0" fmla="*/ 7450893 h 14901786"/>
                <a:gd name="connsiteX1" fmla="*/ 7450893 w 14901785"/>
                <a:gd name="connsiteY1" fmla="*/ 14901787 h 14901786"/>
                <a:gd name="connsiteX2" fmla="*/ 0 w 14901785"/>
                <a:gd name="connsiteY2" fmla="*/ 7450893 h 14901786"/>
                <a:gd name="connsiteX3" fmla="*/ 7450893 w 14901785"/>
                <a:gd name="connsiteY3" fmla="*/ 0 h 14901786"/>
                <a:gd name="connsiteX4" fmla="*/ 14901786 w 14901785"/>
                <a:gd name="connsiteY4" fmla="*/ 7450893 h 149017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901785" h="14901786">
                  <a:moveTo>
                    <a:pt x="14901786" y="7450893"/>
                  </a:moveTo>
                  <a:cubicBezTo>
                    <a:pt x="14901786" y="11565908"/>
                    <a:pt x="11565908" y="14901787"/>
                    <a:pt x="7450893" y="14901787"/>
                  </a:cubicBezTo>
                  <a:cubicBezTo>
                    <a:pt x="3335879" y="14901787"/>
                    <a:pt x="0" y="11565908"/>
                    <a:pt x="0" y="7450893"/>
                  </a:cubicBezTo>
                  <a:cubicBezTo>
                    <a:pt x="0" y="3335879"/>
                    <a:pt x="3335879" y="0"/>
                    <a:pt x="7450893" y="0"/>
                  </a:cubicBezTo>
                  <a:cubicBezTo>
                    <a:pt x="11565907" y="0"/>
                    <a:pt x="14901786" y="3335879"/>
                    <a:pt x="14901786" y="7450893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AFB4422B-CC74-C157-7ECF-970E5170A8B1}"/>
                </a:ext>
              </a:extLst>
            </p:cNvPr>
            <p:cNvSpPr/>
            <p:nvPr/>
          </p:nvSpPr>
          <p:spPr>
            <a:xfrm>
              <a:off x="-2952030" y="-3009740"/>
              <a:ext cx="12780432" cy="12780433"/>
            </a:xfrm>
            <a:custGeom>
              <a:avLst/>
              <a:gdLst>
                <a:gd name="connsiteX0" fmla="*/ 12780432 w 12780432"/>
                <a:gd name="connsiteY0" fmla="*/ 6390217 h 12780433"/>
                <a:gd name="connsiteX1" fmla="*/ 6390217 w 12780432"/>
                <a:gd name="connsiteY1" fmla="*/ 12780433 h 12780433"/>
                <a:gd name="connsiteX2" fmla="*/ 0 w 12780432"/>
                <a:gd name="connsiteY2" fmla="*/ 6390217 h 12780433"/>
                <a:gd name="connsiteX3" fmla="*/ 6390217 w 12780432"/>
                <a:gd name="connsiteY3" fmla="*/ 0 h 12780433"/>
                <a:gd name="connsiteX4" fmla="*/ 12780432 w 12780432"/>
                <a:gd name="connsiteY4" fmla="*/ 6390217 h 127804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80432" h="12780433">
                  <a:moveTo>
                    <a:pt x="12780432" y="6390217"/>
                  </a:moveTo>
                  <a:cubicBezTo>
                    <a:pt x="12780432" y="9919436"/>
                    <a:pt x="9919435" y="12780433"/>
                    <a:pt x="6390217" y="12780433"/>
                  </a:cubicBezTo>
                  <a:cubicBezTo>
                    <a:pt x="2860998" y="12780433"/>
                    <a:pt x="0" y="9919436"/>
                    <a:pt x="0" y="6390217"/>
                  </a:cubicBezTo>
                  <a:cubicBezTo>
                    <a:pt x="0" y="2860998"/>
                    <a:pt x="2860998" y="0"/>
                    <a:pt x="6390217" y="0"/>
                  </a:cubicBezTo>
                  <a:cubicBezTo>
                    <a:pt x="9919435" y="0"/>
                    <a:pt x="12780432" y="2860998"/>
                    <a:pt x="12780432" y="639021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4894514" y="2309185"/>
            <a:ext cx="6700594" cy="22396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F21DE71-5293-392E-0B40-AC2F6BD0C9BC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894515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Created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14" name="Text Placeholder 12">
            <a:extLst>
              <a:ext uri="{FF2B5EF4-FFF2-40B4-BE49-F238E27FC236}">
                <a16:creationId xmlns:a16="http://schemas.microsoft.com/office/drawing/2014/main" id="{DDC2A54C-0140-4B5F-FA69-42885344F114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8406550" y="5924219"/>
            <a:ext cx="3188558" cy="646908"/>
          </a:xfrm>
          <a:prstGeom prst="rect">
            <a:avLst/>
          </a:prstGeom>
        </p:spPr>
        <p:txBody>
          <a:bodyPr/>
          <a:lstStyle>
            <a:lvl1pPr>
              <a:defRPr sz="1940" b="1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98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Presented by</a:t>
            </a:r>
            <a:br>
              <a:rPr lang="en-GB" dirty="0"/>
            </a:br>
            <a:r>
              <a:rPr lang="en-GB" dirty="0"/>
              <a:t>Name Surname</a:t>
            </a:r>
            <a:endParaRPr lang="en-US"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5DCFB6D-EEB2-3482-B3C3-247739B1361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30BE0B4A-4B13-DD14-301E-6F92BD41F15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748AD6E7-39D2-D2E2-A60B-D756CA08188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rgbClr val="C7E634"/>
          </a:solidFill>
          <a:ln>
            <a:noFill/>
          </a:ln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5008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eam p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69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66471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BE0F5D9-2768-BEB6-21FF-6E9C45F2E4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04469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5" name="Holder 3">
            <a:extLst>
              <a:ext uri="{FF2B5EF4-FFF2-40B4-BE49-F238E27FC236}">
                <a16:creationId xmlns:a16="http://schemas.microsoft.com/office/drawing/2014/main" id="{55E2D3B9-7856-B057-4A35-68DD923A4ED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2788747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444D3303-4802-9510-E574-6FA21A4C09C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788747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1" name="Holder 3">
            <a:extLst>
              <a:ext uri="{FF2B5EF4-FFF2-40B4-BE49-F238E27FC236}">
                <a16:creationId xmlns:a16="http://schemas.microsoft.com/office/drawing/2014/main" id="{E0BF5907-B5C6-DBEE-C90D-D874E1880DF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073025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43F72B72-69AC-62EE-C6C0-A475A32A16C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073025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3" name="Holder 3">
            <a:extLst>
              <a:ext uri="{FF2B5EF4-FFF2-40B4-BE49-F238E27FC236}">
                <a16:creationId xmlns:a16="http://schemas.microsoft.com/office/drawing/2014/main" id="{FE9B0D82-8E22-0837-8C7B-F25827ED477A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7357303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BAF6A549-D8DB-E3D0-4BD6-7F00791D3EF3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357303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5" name="Holder 3">
            <a:extLst>
              <a:ext uri="{FF2B5EF4-FFF2-40B4-BE49-F238E27FC236}">
                <a16:creationId xmlns:a16="http://schemas.microsoft.com/office/drawing/2014/main" id="{825A93AF-C4C4-5449-AA29-E6ED3229DD8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9641580" y="3606676"/>
            <a:ext cx="2033284" cy="515441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Name Surname</a:t>
            </a:r>
          </a:p>
        </p:txBody>
      </p:sp>
      <p:sp>
        <p:nvSpPr>
          <p:cNvPr id="16" name="Picture Placeholder 7">
            <a:extLst>
              <a:ext uri="{FF2B5EF4-FFF2-40B4-BE49-F238E27FC236}">
                <a16:creationId xmlns:a16="http://schemas.microsoft.com/office/drawing/2014/main" id="{933B3666-69E3-1457-2AC1-C75F47822A4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641580" y="1436299"/>
            <a:ext cx="2033284" cy="1992701"/>
          </a:xfrm>
          <a:prstGeom prst="roundRect">
            <a:avLst/>
          </a:prstGeom>
        </p:spPr>
        <p:txBody>
          <a:bodyPr/>
          <a:lstStyle>
            <a:lvl1pPr algn="ctr">
              <a:defRPr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picture</a:t>
            </a:r>
          </a:p>
        </p:txBody>
      </p:sp>
      <p:sp>
        <p:nvSpPr>
          <p:cNvPr id="17" name="Holder 3">
            <a:extLst>
              <a:ext uri="{FF2B5EF4-FFF2-40B4-BE49-F238E27FC236}">
                <a16:creationId xmlns:a16="http://schemas.microsoft.com/office/drawing/2014/main" id="{234B8308-1440-371C-11FC-67AB98B132B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04469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8" name="Holder 3">
            <a:extLst>
              <a:ext uri="{FF2B5EF4-FFF2-40B4-BE49-F238E27FC236}">
                <a16:creationId xmlns:a16="http://schemas.microsoft.com/office/drawing/2014/main" id="{0BC212D3-0906-F1A4-3D63-A2EB6C334DA6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2788747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19" name="Holder 3">
            <a:extLst>
              <a:ext uri="{FF2B5EF4-FFF2-40B4-BE49-F238E27FC236}">
                <a16:creationId xmlns:a16="http://schemas.microsoft.com/office/drawing/2014/main" id="{64532547-9C06-91B8-804D-679930FF513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5073025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0" name="Holder 3">
            <a:extLst>
              <a:ext uri="{FF2B5EF4-FFF2-40B4-BE49-F238E27FC236}">
                <a16:creationId xmlns:a16="http://schemas.microsoft.com/office/drawing/2014/main" id="{9AE4E55B-EFD8-B5A3-D117-56B793269F0C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7357303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1" name="Holder 3">
            <a:extLst>
              <a:ext uri="{FF2B5EF4-FFF2-40B4-BE49-F238E27FC236}">
                <a16:creationId xmlns:a16="http://schemas.microsoft.com/office/drawing/2014/main" id="{2DF06BE7-520C-2951-5360-69F56DBA25CB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641580" y="4158684"/>
            <a:ext cx="2033284" cy="1319187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092" b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Space for a short bio / creds if needed. 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.</a:t>
            </a:r>
          </a:p>
        </p:txBody>
      </p:sp>
      <p:sp>
        <p:nvSpPr>
          <p:cNvPr id="29" name="Freeform 28">
            <a:extLst>
              <a:ext uri="{FF2B5EF4-FFF2-40B4-BE49-F238E27FC236}">
                <a16:creationId xmlns:a16="http://schemas.microsoft.com/office/drawing/2014/main" id="{2C46E54E-4838-C48C-0C8D-ED934AE7760C}"/>
              </a:ext>
            </a:extLst>
          </p:cNvPr>
          <p:cNvSpPr/>
          <p:nvPr userDrawn="1"/>
        </p:nvSpPr>
        <p:spPr>
          <a:xfrm>
            <a:off x="2819718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FE1E9DD-7CBC-D1D6-FD23-7137E262690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70165" y="5522533"/>
            <a:ext cx="211964" cy="211949"/>
          </a:xfrm>
          <a:prstGeom prst="rect">
            <a:avLst/>
          </a:prstGeom>
        </p:spPr>
      </p:pic>
      <p:sp>
        <p:nvSpPr>
          <p:cNvPr id="35" name="Holder 3">
            <a:extLst>
              <a:ext uri="{FF2B5EF4-FFF2-40B4-BE49-F238E27FC236}">
                <a16:creationId xmlns:a16="http://schemas.microsoft.com/office/drawing/2014/main" id="{AD1AED54-014C-C78F-BFB2-3BFD2FB622A1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2976085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39" name="Freeform 38">
            <a:extLst>
              <a:ext uri="{FF2B5EF4-FFF2-40B4-BE49-F238E27FC236}">
                <a16:creationId xmlns:a16="http://schemas.microsoft.com/office/drawing/2014/main" id="{000604CD-A6F7-D12B-E28E-A8399BE0D752}"/>
              </a:ext>
            </a:extLst>
          </p:cNvPr>
          <p:cNvSpPr/>
          <p:nvPr userDrawn="1"/>
        </p:nvSpPr>
        <p:spPr>
          <a:xfrm>
            <a:off x="535440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90FA48BD-5BA3-036F-65FB-A22A81D21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96584" y="5522533"/>
            <a:ext cx="211964" cy="211949"/>
          </a:xfrm>
          <a:prstGeom prst="rect">
            <a:avLst/>
          </a:prstGeom>
        </p:spPr>
      </p:pic>
      <p:sp>
        <p:nvSpPr>
          <p:cNvPr id="41" name="Holder 3">
            <a:extLst>
              <a:ext uri="{FF2B5EF4-FFF2-40B4-BE49-F238E27FC236}">
                <a16:creationId xmlns:a16="http://schemas.microsoft.com/office/drawing/2014/main" id="{98BBF9B4-AB21-A92F-201C-611A9421FA6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691163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45" name="Freeform 44">
            <a:extLst>
              <a:ext uri="{FF2B5EF4-FFF2-40B4-BE49-F238E27FC236}">
                <a16:creationId xmlns:a16="http://schemas.microsoft.com/office/drawing/2014/main" id="{FAA81770-2EE8-06B9-2863-B10E4EEE91DD}"/>
              </a:ext>
            </a:extLst>
          </p:cNvPr>
          <p:cNvSpPr/>
          <p:nvPr userDrawn="1"/>
        </p:nvSpPr>
        <p:spPr>
          <a:xfrm>
            <a:off x="5103996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F41F9D0B-75BE-7E01-D31E-774925A816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43746" y="5522533"/>
            <a:ext cx="211964" cy="211949"/>
          </a:xfrm>
          <a:prstGeom prst="rect">
            <a:avLst/>
          </a:prstGeom>
        </p:spPr>
      </p:pic>
      <p:sp>
        <p:nvSpPr>
          <p:cNvPr id="47" name="Holder 3">
            <a:extLst>
              <a:ext uri="{FF2B5EF4-FFF2-40B4-BE49-F238E27FC236}">
                <a16:creationId xmlns:a16="http://schemas.microsoft.com/office/drawing/2014/main" id="{F21CC18B-389C-55AA-D469-FB02BBD593FC}"/>
              </a:ext>
            </a:extLst>
          </p:cNvPr>
          <p:cNvSpPr>
            <a:spLocks noGrp="1"/>
          </p:cNvSpPr>
          <p:nvPr>
            <p:ph type="body" idx="26" hasCustomPrompt="1"/>
          </p:nvPr>
        </p:nvSpPr>
        <p:spPr>
          <a:xfrm>
            <a:off x="5261007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1" name="Freeform 50">
            <a:extLst>
              <a:ext uri="{FF2B5EF4-FFF2-40B4-BE49-F238E27FC236}">
                <a16:creationId xmlns:a16="http://schemas.microsoft.com/office/drawing/2014/main" id="{2A001A47-862E-E7C3-D64F-264EC9C5CEA2}"/>
              </a:ext>
            </a:extLst>
          </p:cNvPr>
          <p:cNvSpPr/>
          <p:nvPr userDrawn="1"/>
        </p:nvSpPr>
        <p:spPr>
          <a:xfrm>
            <a:off x="7388274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AB719AE4-B8F2-942D-9ABC-4179CF808A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17327" y="5522533"/>
            <a:ext cx="211964" cy="211949"/>
          </a:xfrm>
          <a:prstGeom prst="rect">
            <a:avLst/>
          </a:prstGeom>
        </p:spPr>
      </p:pic>
      <p:sp>
        <p:nvSpPr>
          <p:cNvPr id="53" name="Holder 3">
            <a:extLst>
              <a:ext uri="{FF2B5EF4-FFF2-40B4-BE49-F238E27FC236}">
                <a16:creationId xmlns:a16="http://schemas.microsoft.com/office/drawing/2014/main" id="{830B3661-512F-802F-13FD-2DBC363D9A2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7545929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57" name="Freeform 56">
            <a:extLst>
              <a:ext uri="{FF2B5EF4-FFF2-40B4-BE49-F238E27FC236}">
                <a16:creationId xmlns:a16="http://schemas.microsoft.com/office/drawing/2014/main" id="{BF240FFE-D754-4451-76FB-1D0CCF3D6DEA}"/>
              </a:ext>
            </a:extLst>
          </p:cNvPr>
          <p:cNvSpPr/>
          <p:nvPr userDrawn="1"/>
        </p:nvSpPr>
        <p:spPr>
          <a:xfrm>
            <a:off x="9672551" y="5477870"/>
            <a:ext cx="1971343" cy="307725"/>
          </a:xfrm>
          <a:custGeom>
            <a:avLst/>
            <a:gdLst>
              <a:gd name="connsiteX0" fmla="*/ 253731 w 3250662"/>
              <a:gd name="connsiteY0" fmla="*/ 0 h 507462"/>
              <a:gd name="connsiteX1" fmla="*/ 2996931 w 3250662"/>
              <a:gd name="connsiteY1" fmla="*/ 0 h 507462"/>
              <a:gd name="connsiteX2" fmla="*/ 3250662 w 3250662"/>
              <a:gd name="connsiteY2" fmla="*/ 253731 h 507462"/>
              <a:gd name="connsiteX3" fmla="*/ 2996931 w 3250662"/>
              <a:gd name="connsiteY3" fmla="*/ 507462 h 507462"/>
              <a:gd name="connsiteX4" fmla="*/ 253731 w 3250662"/>
              <a:gd name="connsiteY4" fmla="*/ 507462 h 507462"/>
              <a:gd name="connsiteX5" fmla="*/ 0 w 3250662"/>
              <a:gd name="connsiteY5" fmla="*/ 253731 h 507462"/>
              <a:gd name="connsiteX6" fmla="*/ 253731 w 3250662"/>
              <a:gd name="connsiteY6" fmla="*/ 0 h 50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50662" h="507462">
                <a:moveTo>
                  <a:pt x="253731" y="0"/>
                </a:moveTo>
                <a:lnTo>
                  <a:pt x="2996931" y="0"/>
                </a:lnTo>
                <a:cubicBezTo>
                  <a:pt x="3137063" y="0"/>
                  <a:pt x="3250662" y="113599"/>
                  <a:pt x="3250662" y="253731"/>
                </a:cubicBezTo>
                <a:cubicBezTo>
                  <a:pt x="3250662" y="393863"/>
                  <a:pt x="3137063" y="507462"/>
                  <a:pt x="2996931" y="507462"/>
                </a:cubicBezTo>
                <a:lnTo>
                  <a:pt x="253731" y="507462"/>
                </a:lnTo>
                <a:cubicBezTo>
                  <a:pt x="113599" y="507462"/>
                  <a:pt x="0" y="393863"/>
                  <a:pt x="0" y="253731"/>
                </a:cubicBezTo>
                <a:cubicBezTo>
                  <a:pt x="0" y="113599"/>
                  <a:pt x="113599" y="0"/>
                  <a:pt x="25373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ln>
                <a:noFill/>
              </a:ln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FC9F2370-4E40-6B90-A4A2-E21E605F5DF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190907" y="5522533"/>
            <a:ext cx="211964" cy="211949"/>
          </a:xfrm>
          <a:prstGeom prst="rect">
            <a:avLst/>
          </a:prstGeom>
        </p:spPr>
      </p:pic>
      <p:sp>
        <p:nvSpPr>
          <p:cNvPr id="59" name="Holder 3">
            <a:extLst>
              <a:ext uri="{FF2B5EF4-FFF2-40B4-BE49-F238E27FC236}">
                <a16:creationId xmlns:a16="http://schemas.microsoft.com/office/drawing/2014/main" id="{92C22959-2902-2B41-EC7D-B4455E20A72F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9830851" y="5477870"/>
            <a:ext cx="1220740" cy="316169"/>
          </a:xfrm>
          <a:prstGeom prst="rect">
            <a:avLst/>
          </a:prstGeom>
        </p:spPr>
        <p:txBody>
          <a:bodyPr lIns="0" tIns="0" rIns="0" bIns="0" anchor="ctr"/>
          <a:lstStyle>
            <a:lvl1pPr>
              <a:spcAft>
                <a:spcPts val="1092"/>
              </a:spcAft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Connect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0655779-85B2-F022-7D52-1EF2DE7477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4469" y="471704"/>
            <a:ext cx="5591531" cy="85679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Meet the team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95FB4A01-4184-0AA4-23AB-92F3A76DABF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748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and Content (chart/graph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 hasCustomPrompt="1"/>
          </p:nvPr>
        </p:nvSpPr>
        <p:spPr>
          <a:xfrm>
            <a:off x="504470" y="1577340"/>
            <a:ext cx="3675573" cy="4208255"/>
          </a:xfrm>
          <a:prstGeom prst="rect">
            <a:avLst/>
          </a:prstGeom>
        </p:spPr>
        <p:txBody>
          <a:bodyPr lIns="0" tIns="0" rIns="0" bIns="0"/>
          <a:lstStyle>
            <a:lvl1pPr>
              <a:spcAft>
                <a:spcPts val="1092"/>
              </a:spcAft>
              <a:defRPr sz="1455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Click to insert body text here. </a:t>
            </a:r>
          </a:p>
          <a:p>
            <a:r>
              <a:rPr lang="en-IE" dirty="0"/>
              <a:t>Sed </a:t>
            </a:r>
            <a:r>
              <a:rPr lang="en-IE" dirty="0" err="1"/>
              <a:t>ut</a:t>
            </a:r>
            <a:r>
              <a:rPr lang="en-IE" dirty="0"/>
              <a:t> </a:t>
            </a:r>
            <a:r>
              <a:rPr lang="en-IE" dirty="0" err="1"/>
              <a:t>perspiciatis</a:t>
            </a:r>
            <a:r>
              <a:rPr lang="en-IE" dirty="0"/>
              <a:t> </a:t>
            </a:r>
            <a:r>
              <a:rPr lang="en-IE" dirty="0" err="1"/>
              <a:t>unde</a:t>
            </a:r>
            <a:r>
              <a:rPr lang="en-IE" dirty="0"/>
              <a:t> </a:t>
            </a:r>
            <a:r>
              <a:rPr lang="en-IE" dirty="0" err="1"/>
              <a:t>omnis</a:t>
            </a:r>
            <a:r>
              <a:rPr lang="en-IE" dirty="0"/>
              <a:t> </a:t>
            </a:r>
            <a:r>
              <a:rPr lang="en-IE" dirty="0" err="1"/>
              <a:t>iste</a:t>
            </a:r>
            <a:r>
              <a:rPr lang="en-IE" dirty="0"/>
              <a:t> </a:t>
            </a:r>
            <a:r>
              <a:rPr lang="en-IE" dirty="0" err="1"/>
              <a:t>natus</a:t>
            </a:r>
            <a:r>
              <a:rPr lang="en-IE" dirty="0"/>
              <a:t> error sit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accusantium</a:t>
            </a:r>
            <a:r>
              <a:rPr lang="en-IE" dirty="0"/>
              <a:t> </a:t>
            </a:r>
            <a:r>
              <a:rPr lang="en-IE" dirty="0" err="1"/>
              <a:t>doloremque</a:t>
            </a:r>
            <a:r>
              <a:rPr lang="en-IE" dirty="0"/>
              <a:t> </a:t>
            </a:r>
            <a:r>
              <a:rPr lang="en-IE" dirty="0" err="1"/>
              <a:t>laudantium</a:t>
            </a:r>
            <a:r>
              <a:rPr lang="en-IE" dirty="0"/>
              <a:t>, </a:t>
            </a:r>
            <a:r>
              <a:rPr lang="en-IE" dirty="0" err="1"/>
              <a:t>totam</a:t>
            </a:r>
            <a:r>
              <a:rPr lang="en-IE" dirty="0"/>
              <a:t> rem </a:t>
            </a:r>
            <a:r>
              <a:rPr lang="en-IE" dirty="0" err="1"/>
              <a:t>aperiam</a:t>
            </a:r>
            <a:r>
              <a:rPr lang="en-IE" dirty="0"/>
              <a:t>, </a:t>
            </a:r>
            <a:r>
              <a:rPr lang="en-IE" dirty="0" err="1"/>
              <a:t>eaque</a:t>
            </a:r>
            <a:r>
              <a:rPr lang="en-IE" dirty="0"/>
              <a:t> </a:t>
            </a:r>
            <a:r>
              <a:rPr lang="en-IE" dirty="0" err="1"/>
              <a:t>ipsa</a:t>
            </a:r>
            <a:r>
              <a:rPr lang="en-IE" dirty="0"/>
              <a:t> </a:t>
            </a:r>
            <a:r>
              <a:rPr lang="en-IE" dirty="0" err="1"/>
              <a:t>quae</a:t>
            </a:r>
            <a:r>
              <a:rPr lang="en-IE" dirty="0"/>
              <a:t> ab </a:t>
            </a:r>
            <a:r>
              <a:rPr lang="en-IE" dirty="0" err="1"/>
              <a:t>illo</a:t>
            </a:r>
            <a:r>
              <a:rPr lang="en-IE" dirty="0"/>
              <a:t> </a:t>
            </a:r>
            <a:r>
              <a:rPr lang="en-IE" dirty="0" err="1"/>
              <a:t>inventore</a:t>
            </a:r>
            <a:r>
              <a:rPr lang="en-IE" dirty="0"/>
              <a:t> </a:t>
            </a:r>
            <a:r>
              <a:rPr lang="en-IE" dirty="0" err="1"/>
              <a:t>veritatis</a:t>
            </a:r>
            <a:r>
              <a:rPr lang="en-IE" dirty="0"/>
              <a:t> et quasi </a:t>
            </a:r>
            <a:r>
              <a:rPr lang="en-IE" dirty="0" err="1"/>
              <a:t>architecto</a:t>
            </a:r>
            <a:r>
              <a:rPr lang="en-IE" dirty="0"/>
              <a:t> beatae vitae dicta sunt </a:t>
            </a:r>
            <a:r>
              <a:rPr lang="en-IE" dirty="0" err="1"/>
              <a:t>explicabo</a:t>
            </a:r>
            <a:r>
              <a:rPr lang="en-IE" dirty="0"/>
              <a:t>. </a:t>
            </a:r>
          </a:p>
          <a:p>
            <a:r>
              <a:rPr lang="en-IE" dirty="0"/>
              <a:t>Nemo </a:t>
            </a:r>
            <a:r>
              <a:rPr lang="en-IE" dirty="0" err="1"/>
              <a:t>enim</a:t>
            </a:r>
            <a:r>
              <a:rPr lang="en-IE" dirty="0"/>
              <a:t> </a:t>
            </a:r>
            <a:r>
              <a:rPr lang="en-IE" dirty="0" err="1"/>
              <a:t>ipsam</a:t>
            </a:r>
            <a:r>
              <a:rPr lang="en-IE" dirty="0"/>
              <a:t>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voluptas</a:t>
            </a:r>
            <a:r>
              <a:rPr lang="en-IE" dirty="0"/>
              <a:t> sit </a:t>
            </a:r>
            <a:r>
              <a:rPr lang="en-IE" dirty="0" err="1"/>
              <a:t>aspernatur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</a:t>
            </a:r>
            <a:r>
              <a:rPr lang="en-IE" dirty="0" err="1"/>
              <a:t>odit</a:t>
            </a:r>
            <a:r>
              <a:rPr lang="en-IE" dirty="0"/>
              <a:t> </a:t>
            </a:r>
            <a:r>
              <a:rPr lang="en-IE" dirty="0" err="1"/>
              <a:t>aut</a:t>
            </a:r>
            <a:r>
              <a:rPr lang="en-IE" dirty="0"/>
              <a:t> fugit, </a:t>
            </a:r>
            <a:r>
              <a:rPr lang="en-IE" dirty="0" err="1"/>
              <a:t>sed</a:t>
            </a:r>
            <a:r>
              <a:rPr lang="en-IE" dirty="0"/>
              <a:t> </a:t>
            </a:r>
            <a:r>
              <a:rPr lang="en-IE" dirty="0" err="1"/>
              <a:t>quia</a:t>
            </a:r>
            <a:r>
              <a:rPr lang="en-IE" dirty="0"/>
              <a:t> </a:t>
            </a:r>
            <a:r>
              <a:rPr lang="en-IE" dirty="0" err="1"/>
              <a:t>consequuntur</a:t>
            </a:r>
            <a:r>
              <a:rPr lang="en-IE" dirty="0"/>
              <a:t> </a:t>
            </a:r>
            <a:r>
              <a:rPr lang="en-IE" dirty="0" err="1"/>
              <a:t>magni</a:t>
            </a:r>
            <a:r>
              <a:rPr lang="en-IE" dirty="0"/>
              <a:t> </a:t>
            </a:r>
            <a:r>
              <a:rPr lang="en-IE" dirty="0" err="1"/>
              <a:t>dolores</a:t>
            </a:r>
            <a:r>
              <a:rPr lang="en-IE" dirty="0"/>
              <a:t> </a:t>
            </a:r>
            <a:r>
              <a:rPr lang="en-IE" dirty="0" err="1"/>
              <a:t>eos</a:t>
            </a:r>
            <a:r>
              <a:rPr lang="en-IE" dirty="0"/>
              <a:t> qui ratione </a:t>
            </a:r>
            <a:r>
              <a:rPr lang="en-IE" dirty="0" err="1"/>
              <a:t>voluptatem</a:t>
            </a:r>
            <a:r>
              <a:rPr lang="en-IE" dirty="0"/>
              <a:t> </a:t>
            </a:r>
            <a:r>
              <a:rPr lang="en-IE" dirty="0" err="1"/>
              <a:t>sequi</a:t>
            </a:r>
            <a:r>
              <a:rPr lang="en-IE" dirty="0"/>
              <a:t> </a:t>
            </a:r>
            <a:r>
              <a:rPr lang="en-IE" dirty="0" err="1"/>
              <a:t>nesciunt</a:t>
            </a:r>
            <a:r>
              <a:rPr lang="en-IE" dirty="0"/>
              <a:t>.</a:t>
            </a:r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1968588-8F58-3128-8FCE-86B2ECFE5EC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01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7" name="Chart Placeholder 5">
            <a:extLst>
              <a:ext uri="{FF2B5EF4-FFF2-40B4-BE49-F238E27FC236}">
                <a16:creationId xmlns:a16="http://schemas.microsoft.com/office/drawing/2014/main" id="{06102A41-F616-0E5A-7134-7369B06C0BCE}"/>
              </a:ext>
            </a:extLst>
          </p:cNvPr>
          <p:cNvSpPr>
            <a:spLocks noGrp="1"/>
          </p:cNvSpPr>
          <p:nvPr>
            <p:ph type="chart" sz="quarter" idx="11" hasCustomPrompt="1"/>
          </p:nvPr>
        </p:nvSpPr>
        <p:spPr>
          <a:xfrm>
            <a:off x="4600242" y="1577802"/>
            <a:ext cx="7086933" cy="4346416"/>
          </a:xfrm>
          <a:prstGeom prst="rect">
            <a:avLst/>
          </a:prstGeom>
        </p:spPr>
        <p:txBody>
          <a:bodyPr/>
          <a:lstStyle>
            <a:lvl1pPr algn="ctr">
              <a:defRPr sz="109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the icon to add a graph or chart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10B5128-28E5-D682-EF28-E13BC661E4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Page title goes here</a:t>
            </a:r>
            <a:endParaRPr lang="en-GB" dirty="0"/>
          </a:p>
        </p:txBody>
      </p:sp>
      <p:pic>
        <p:nvPicPr>
          <p:cNvPr id="2" name="Picture 287">
            <a:extLst>
              <a:ext uri="{FF2B5EF4-FFF2-40B4-BE49-F238E27FC236}">
                <a16:creationId xmlns:a16="http://schemas.microsoft.com/office/drawing/2014/main" id="{82A2B3FA-EEE2-F7C1-379F-66EF350C4B9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893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ED9C8-F09A-4D9E-BEC0-4725162E21FF}" type="datetimeFigureOut">
              <a:rPr lang="en-US" smtClean="0"/>
              <a:t>11/13/2025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7D807A-D3EC-4DEA-86E2-120E4093F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5315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aphic 205">
            <a:extLst>
              <a:ext uri="{FF2B5EF4-FFF2-40B4-BE49-F238E27FC236}">
                <a16:creationId xmlns:a16="http://schemas.microsoft.com/office/drawing/2014/main" id="{D7F5DE37-9CC3-5D94-F7F3-3FF22F8C942B}"/>
              </a:ext>
            </a:extLst>
          </p:cNvPr>
          <p:cNvGrpSpPr/>
          <p:nvPr/>
        </p:nvGrpSpPr>
        <p:grpSpPr>
          <a:xfrm>
            <a:off x="1134286" y="1705674"/>
            <a:ext cx="15829624" cy="12687196"/>
            <a:chOff x="1837768" y="2789997"/>
            <a:chExt cx="26102390" cy="20922126"/>
          </a:xfrm>
          <a:solidFill>
            <a:srgbClr val="231F20"/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96886C0C-1D27-E033-FD87-9625D78D2966}"/>
                </a:ext>
              </a:extLst>
            </p:cNvPr>
            <p:cNvSpPr/>
            <p:nvPr/>
          </p:nvSpPr>
          <p:spPr>
            <a:xfrm>
              <a:off x="10552711" y="2789997"/>
              <a:ext cx="17387446" cy="17387448"/>
            </a:xfrm>
            <a:custGeom>
              <a:avLst/>
              <a:gdLst>
                <a:gd name="connsiteX0" fmla="*/ 17387448 w 17387446"/>
                <a:gd name="connsiteY0" fmla="*/ 8693724 h 17387448"/>
                <a:gd name="connsiteX1" fmla="*/ 8693725 w 17387446"/>
                <a:gd name="connsiteY1" fmla="*/ 17387448 h 17387448"/>
                <a:gd name="connsiteX2" fmla="*/ 1 w 17387446"/>
                <a:gd name="connsiteY2" fmla="*/ 8693724 h 17387448"/>
                <a:gd name="connsiteX3" fmla="*/ 8693725 w 17387446"/>
                <a:gd name="connsiteY3" fmla="*/ 0 h 17387448"/>
                <a:gd name="connsiteX4" fmla="*/ 17387448 w 17387446"/>
                <a:gd name="connsiteY4" fmla="*/ 8693724 h 17387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87446" h="17387448">
                  <a:moveTo>
                    <a:pt x="17387448" y="8693724"/>
                  </a:moveTo>
                  <a:cubicBezTo>
                    <a:pt x="17387448" y="13495135"/>
                    <a:pt x="13495135" y="17387448"/>
                    <a:pt x="8693725" y="17387448"/>
                  </a:cubicBezTo>
                  <a:cubicBezTo>
                    <a:pt x="3892314" y="17387448"/>
                    <a:pt x="1" y="13495135"/>
                    <a:pt x="1" y="8693724"/>
                  </a:cubicBezTo>
                  <a:cubicBezTo>
                    <a:pt x="1" y="3892313"/>
                    <a:pt x="3892314" y="0"/>
                    <a:pt x="8693725" y="0"/>
                  </a:cubicBezTo>
                  <a:cubicBezTo>
                    <a:pt x="13495135" y="0"/>
                    <a:pt x="17387448" y="3892313"/>
                    <a:pt x="17387448" y="8693724"/>
                  </a:cubicBezTo>
                  <a:close/>
                </a:path>
              </a:pathLst>
            </a:custGeom>
            <a:gradFill>
              <a:gsLst>
                <a:gs pos="10000">
                  <a:srgbClr val="8AD6F7"/>
                </a:gs>
                <a:gs pos="70000">
                  <a:srgbClr val="8AD6F7">
                    <a:alpha val="0"/>
                  </a:srgb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9D961DA2-CD05-9D73-FB27-C2CFBA134F74}"/>
                </a:ext>
              </a:extLst>
            </p:cNvPr>
            <p:cNvSpPr/>
            <p:nvPr/>
          </p:nvSpPr>
          <p:spPr>
            <a:xfrm>
              <a:off x="1837768" y="3146742"/>
              <a:ext cx="20565379" cy="20565381"/>
            </a:xfrm>
            <a:custGeom>
              <a:avLst/>
              <a:gdLst>
                <a:gd name="connsiteX0" fmla="*/ 20565380 w 20565379"/>
                <a:gd name="connsiteY0" fmla="*/ 10282690 h 20565381"/>
                <a:gd name="connsiteX1" fmla="*/ 10282690 w 20565379"/>
                <a:gd name="connsiteY1" fmla="*/ 20565380 h 20565381"/>
                <a:gd name="connsiteX2" fmla="*/ 0 w 20565379"/>
                <a:gd name="connsiteY2" fmla="*/ 10282690 h 20565381"/>
                <a:gd name="connsiteX3" fmla="*/ 10282690 w 20565379"/>
                <a:gd name="connsiteY3" fmla="*/ 0 h 20565381"/>
                <a:gd name="connsiteX4" fmla="*/ 20565380 w 20565379"/>
                <a:gd name="connsiteY4" fmla="*/ 10282690 h 20565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565379" h="20565381">
                  <a:moveTo>
                    <a:pt x="20565380" y="10282690"/>
                  </a:moveTo>
                  <a:cubicBezTo>
                    <a:pt x="20565380" y="15961663"/>
                    <a:pt x="15961662" y="20565380"/>
                    <a:pt x="10282690" y="20565380"/>
                  </a:cubicBezTo>
                  <a:cubicBezTo>
                    <a:pt x="4603717" y="20565380"/>
                    <a:pt x="0" y="15961663"/>
                    <a:pt x="0" y="10282690"/>
                  </a:cubicBezTo>
                  <a:cubicBezTo>
                    <a:pt x="0" y="4603717"/>
                    <a:pt x="4603717" y="0"/>
                    <a:pt x="10282690" y="0"/>
                  </a:cubicBezTo>
                  <a:cubicBezTo>
                    <a:pt x="15961662" y="0"/>
                    <a:pt x="20565380" y="4603717"/>
                    <a:pt x="20565380" y="10282690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365837" y="2622732"/>
            <a:ext cx="4759732" cy="1612535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>
              <a:lnSpc>
                <a:spcPct val="80000"/>
              </a:lnSpc>
              <a:defRPr sz="6549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Title of Presentation</a:t>
            </a:r>
            <a:endParaRPr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8A767D97-889C-2345-4D4F-B654C7CA3BAB}"/>
              </a:ext>
            </a:extLst>
          </p:cNvPr>
          <p:cNvSpPr/>
          <p:nvPr userDrawn="1"/>
        </p:nvSpPr>
        <p:spPr>
          <a:xfrm>
            <a:off x="-7467597" y="-7353302"/>
            <a:ext cx="27127195" cy="21564607"/>
          </a:xfrm>
          <a:custGeom>
            <a:avLst/>
            <a:gdLst>
              <a:gd name="connsiteX0" fmla="*/ 7466998 w 27127195"/>
              <a:gd name="connsiteY0" fmla="*/ 7353302 h 21564607"/>
              <a:gd name="connsiteX1" fmla="*/ 7466998 w 27127195"/>
              <a:gd name="connsiteY1" fmla="*/ 14211302 h 21564607"/>
              <a:gd name="connsiteX2" fmla="*/ 19660197 w 27127195"/>
              <a:gd name="connsiteY2" fmla="*/ 14211302 h 21564607"/>
              <a:gd name="connsiteX3" fmla="*/ 19660197 w 27127195"/>
              <a:gd name="connsiteY3" fmla="*/ 7353302 h 21564607"/>
              <a:gd name="connsiteX4" fmla="*/ 0 w 27127195"/>
              <a:gd name="connsiteY4" fmla="*/ 0 h 21564607"/>
              <a:gd name="connsiteX5" fmla="*/ 27127195 w 27127195"/>
              <a:gd name="connsiteY5" fmla="*/ 0 h 21564607"/>
              <a:gd name="connsiteX6" fmla="*/ 27127195 w 27127195"/>
              <a:gd name="connsiteY6" fmla="*/ 21564607 h 21564607"/>
              <a:gd name="connsiteX7" fmla="*/ 0 w 27127195"/>
              <a:gd name="connsiteY7" fmla="*/ 21564607 h 2156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7127195" h="21564607">
                <a:moveTo>
                  <a:pt x="7466998" y="7353302"/>
                </a:moveTo>
                <a:lnTo>
                  <a:pt x="7466998" y="14211302"/>
                </a:lnTo>
                <a:lnTo>
                  <a:pt x="19660197" y="14211302"/>
                </a:lnTo>
                <a:lnTo>
                  <a:pt x="19660197" y="7353302"/>
                </a:lnTo>
                <a:close/>
                <a:moveTo>
                  <a:pt x="0" y="0"/>
                </a:moveTo>
                <a:lnTo>
                  <a:pt x="27127195" y="0"/>
                </a:lnTo>
                <a:lnTo>
                  <a:pt x="27127195" y="21564607"/>
                </a:lnTo>
                <a:lnTo>
                  <a:pt x="0" y="21564607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04A275E1-BCD4-5F9A-9D95-6287391B40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sp>
        <p:nvSpPr>
          <p:cNvPr id="74" name="Date Placeholder 77">
            <a:extLst>
              <a:ext uri="{FF2B5EF4-FFF2-40B4-BE49-F238E27FC236}">
                <a16:creationId xmlns:a16="http://schemas.microsoft.com/office/drawing/2014/main" id="{C24F0A38-F350-0B1D-FC8B-0A843A038D03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023399" cy="3600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 anchorCtr="0"/>
          <a:lstStyle>
            <a:lvl1pPr>
              <a:defRPr sz="1250" cap="all" baseline="0"/>
            </a:lvl1pPr>
          </a:lstStyle>
          <a:p>
            <a:pPr algn="ctr"/>
            <a:r>
              <a:rPr lang="en-GB"/>
              <a:t>May 2025</a:t>
            </a:r>
            <a:endParaRPr lang="en-GB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D39F2F9-695E-673C-434E-D3F76500BD2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818734" y="335970"/>
            <a:ext cx="6053640" cy="6186062"/>
          </a:xfrm>
          <a:prstGeom prst="roundRect">
            <a:avLst>
              <a:gd name="adj" fmla="val 9954"/>
            </a:avLst>
          </a:prstGeom>
        </p:spPr>
        <p:txBody>
          <a:bodyPr anchor="t"/>
          <a:lstStyle>
            <a:lvl1pPr algn="ctr">
              <a:defRPr sz="1455" b="1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sz="1455" dirty="0">
                <a:latin typeface="Arial" panose="020B0604020202020204" pitchFamily="34" charset="0"/>
                <a:cs typeface="Arial" panose="020B0604020202020204" pitchFamily="34" charset="0"/>
              </a:rPr>
              <a:t>Click the icon to add a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367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Oran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49C1F08-80E3-AE64-EBD1-75DD96482E8A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477A4BCC-A4FE-4541-7B87-7A303B529BA9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9459E3-C0CA-C463-4734-7BFAADBE922A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8C9BF77-CC40-D956-6619-09F72B287008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57262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470" y="6261375"/>
            <a:ext cx="985498" cy="263545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9C67C992-11E7-E0EC-BF3D-DC37C902564F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4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Blue &amp; Light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23B4B51-43E4-6836-77BC-9C2E35378B61}"/>
              </a:ext>
            </a:extLst>
          </p:cNvPr>
          <p:cNvGrpSpPr/>
          <p:nvPr userDrawn="1"/>
        </p:nvGrpSpPr>
        <p:grpSpPr>
          <a:xfrm>
            <a:off x="2280953" y="-2165350"/>
            <a:ext cx="11676754" cy="11341608"/>
            <a:chOff x="3750647" y="-3589043"/>
            <a:chExt cx="19254481" cy="18703151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6AF04B-BCAB-CC6E-7725-02DCE0AE7DE8}"/>
                </a:ext>
              </a:extLst>
            </p:cNvPr>
            <p:cNvSpPr/>
            <p:nvPr/>
          </p:nvSpPr>
          <p:spPr>
            <a:xfrm>
              <a:off x="10249334" y="3990106"/>
              <a:ext cx="11124002" cy="11124002"/>
            </a:xfrm>
            <a:custGeom>
              <a:avLst/>
              <a:gdLst>
                <a:gd name="connsiteX0" fmla="*/ 11124002 w 11124002"/>
                <a:gd name="connsiteY0" fmla="*/ 5562001 h 11124002"/>
                <a:gd name="connsiteX1" fmla="*/ 5562001 w 11124002"/>
                <a:gd name="connsiteY1" fmla="*/ 11124002 h 11124002"/>
                <a:gd name="connsiteX2" fmla="*/ 0 w 11124002"/>
                <a:gd name="connsiteY2" fmla="*/ 5562001 h 11124002"/>
                <a:gd name="connsiteX3" fmla="*/ 5562001 w 11124002"/>
                <a:gd name="connsiteY3" fmla="*/ -1 h 11124002"/>
                <a:gd name="connsiteX4" fmla="*/ 11124002 w 11124002"/>
                <a:gd name="connsiteY4" fmla="*/ 5562001 h 11124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4002" h="11124002">
                  <a:moveTo>
                    <a:pt x="11124002" y="5562001"/>
                  </a:moveTo>
                  <a:cubicBezTo>
                    <a:pt x="11124002" y="8633809"/>
                    <a:pt x="8633810" y="11124002"/>
                    <a:pt x="5562001" y="11124002"/>
                  </a:cubicBezTo>
                  <a:cubicBezTo>
                    <a:pt x="2490192" y="11124002"/>
                    <a:pt x="0" y="8633809"/>
                    <a:pt x="0" y="5562001"/>
                  </a:cubicBezTo>
                  <a:cubicBezTo>
                    <a:pt x="0" y="2490192"/>
                    <a:pt x="2490192" y="-1"/>
                    <a:pt x="5562001" y="-1"/>
                  </a:cubicBezTo>
                  <a:cubicBezTo>
                    <a:pt x="8633810" y="-1"/>
                    <a:pt x="11124002" y="2490193"/>
                    <a:pt x="11124002" y="5562001"/>
                  </a:cubicBezTo>
                  <a:close/>
                </a:path>
              </a:pathLst>
            </a:custGeom>
            <a:solidFill>
              <a:schemeClr val="accent5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B619595A-D422-0475-7B4F-A7622FD6FEE2}"/>
                </a:ext>
              </a:extLst>
            </p:cNvPr>
            <p:cNvSpPr/>
            <p:nvPr/>
          </p:nvSpPr>
          <p:spPr>
            <a:xfrm>
              <a:off x="3750647" y="-3589043"/>
              <a:ext cx="17266235" cy="17266235"/>
            </a:xfrm>
            <a:prstGeom prst="ellipse">
              <a:avLst/>
            </a:prstGeom>
            <a:gradFill flip="none" rotWithShape="1"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5EFB5AB-7E95-DBD0-7310-556679B39DCC}"/>
                </a:ext>
              </a:extLst>
            </p:cNvPr>
            <p:cNvSpPr/>
            <p:nvPr/>
          </p:nvSpPr>
          <p:spPr>
            <a:xfrm>
              <a:off x="10265146" y="1522154"/>
              <a:ext cx="12739982" cy="12739982"/>
            </a:xfrm>
            <a:custGeom>
              <a:avLst/>
              <a:gdLst>
                <a:gd name="connsiteX0" fmla="*/ 12739982 w 12739982"/>
                <a:gd name="connsiteY0" fmla="*/ 6369991 h 12739982"/>
                <a:gd name="connsiteX1" fmla="*/ 6369991 w 12739982"/>
                <a:gd name="connsiteY1" fmla="*/ 12739983 h 12739982"/>
                <a:gd name="connsiteX2" fmla="*/ -1 w 12739982"/>
                <a:gd name="connsiteY2" fmla="*/ 6369991 h 12739982"/>
                <a:gd name="connsiteX3" fmla="*/ 6369991 w 12739982"/>
                <a:gd name="connsiteY3" fmla="*/ 0 h 12739982"/>
                <a:gd name="connsiteX4" fmla="*/ 12739982 w 12739982"/>
                <a:gd name="connsiteY4" fmla="*/ 6369991 h 12739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982" h="12739982">
                  <a:moveTo>
                    <a:pt x="12739982" y="6369991"/>
                  </a:moveTo>
                  <a:cubicBezTo>
                    <a:pt x="12739982" y="9888041"/>
                    <a:pt x="9888041" y="12739983"/>
                    <a:pt x="6369991" y="12739983"/>
                  </a:cubicBezTo>
                  <a:cubicBezTo>
                    <a:pt x="2851942" y="12739983"/>
                    <a:pt x="-1" y="9888041"/>
                    <a:pt x="-1" y="6369991"/>
                  </a:cubicBezTo>
                  <a:cubicBezTo>
                    <a:pt x="-1" y="2851942"/>
                    <a:pt x="2851942" y="0"/>
                    <a:pt x="6369991" y="0"/>
                  </a:cubicBezTo>
                  <a:cubicBezTo>
                    <a:pt x="9888039" y="0"/>
                    <a:pt x="12739982" y="2851942"/>
                    <a:pt x="12739982" y="6369991"/>
                  </a:cubicBezTo>
                  <a:close/>
                </a:path>
              </a:pathLst>
            </a:custGeom>
            <a:gradFill>
              <a:gsLst>
                <a:gs pos="10000">
                  <a:schemeClr val="accent5"/>
                </a:gs>
                <a:gs pos="70000">
                  <a:schemeClr val="accent5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E9323F44-3B9D-0D87-3F54-3CAA45D74BFB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B47020B3-BFF4-4871-0BCD-6AA394021CCA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8337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5" name="Holder 2">
            <a:extLst>
              <a:ext uri="{FF2B5EF4-FFF2-40B4-BE49-F238E27FC236}">
                <a16:creationId xmlns:a16="http://schemas.microsoft.com/office/drawing/2014/main" id="{92456CCE-692B-2393-BE13-10332DDA04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109DF4-2779-F112-1FDB-16EBDB58F8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85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DB7AFF-01D2-6118-484B-C039048C55B8}"/>
              </a:ext>
            </a:extLst>
          </p:cNvPr>
          <p:cNvGrpSpPr/>
          <p:nvPr userDrawn="1"/>
        </p:nvGrpSpPr>
        <p:grpSpPr>
          <a:xfrm>
            <a:off x="2274398" y="-2171300"/>
            <a:ext cx="11689007" cy="11353509"/>
            <a:chOff x="3744035" y="-3598743"/>
            <a:chExt cx="19274686" cy="1872277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4762376-BD92-415F-0811-D7D48A2D63DE}"/>
                </a:ext>
              </a:extLst>
            </p:cNvPr>
            <p:cNvSpPr/>
            <p:nvPr/>
          </p:nvSpPr>
          <p:spPr>
            <a:xfrm>
              <a:off x="3744035" y="-3598743"/>
              <a:ext cx="17284353" cy="17284355"/>
            </a:xfrm>
            <a:custGeom>
              <a:avLst/>
              <a:gdLst>
                <a:gd name="connsiteX0" fmla="*/ 17284354 w 17284353"/>
                <a:gd name="connsiteY0" fmla="*/ 8642178 h 17284355"/>
                <a:gd name="connsiteX1" fmla="*/ 8642176 w 17284353"/>
                <a:gd name="connsiteY1" fmla="*/ 17284356 h 17284355"/>
                <a:gd name="connsiteX2" fmla="*/ -1 w 17284353"/>
                <a:gd name="connsiteY2" fmla="*/ 8642178 h 17284355"/>
                <a:gd name="connsiteX3" fmla="*/ 8642176 w 17284353"/>
                <a:gd name="connsiteY3" fmla="*/ 0 h 17284355"/>
                <a:gd name="connsiteX4" fmla="*/ 17284354 w 17284353"/>
                <a:gd name="connsiteY4" fmla="*/ 8642178 h 17284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84353" h="17284355">
                  <a:moveTo>
                    <a:pt x="17284354" y="8642178"/>
                  </a:moveTo>
                  <a:cubicBezTo>
                    <a:pt x="17284354" y="13415121"/>
                    <a:pt x="13415119" y="17284356"/>
                    <a:pt x="8642176" y="17284356"/>
                  </a:cubicBezTo>
                  <a:cubicBezTo>
                    <a:pt x="3869234" y="17284356"/>
                    <a:pt x="-1" y="13415121"/>
                    <a:pt x="-1" y="8642178"/>
                  </a:cubicBezTo>
                  <a:cubicBezTo>
                    <a:pt x="-1" y="3869235"/>
                    <a:pt x="3869234" y="0"/>
                    <a:pt x="8642176" y="0"/>
                  </a:cubicBezTo>
                  <a:cubicBezTo>
                    <a:pt x="13415118" y="0"/>
                    <a:pt x="17284354" y="3869235"/>
                    <a:pt x="17284354" y="864217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D50729D-7816-EB05-7127-C00355CC3B30}"/>
                </a:ext>
              </a:extLst>
            </p:cNvPr>
            <p:cNvSpPr/>
            <p:nvPr/>
          </p:nvSpPr>
          <p:spPr>
            <a:xfrm>
              <a:off x="10265371" y="1517818"/>
              <a:ext cx="12753350" cy="12753352"/>
            </a:xfrm>
            <a:custGeom>
              <a:avLst/>
              <a:gdLst>
                <a:gd name="connsiteX0" fmla="*/ 12753351 w 12753350"/>
                <a:gd name="connsiteY0" fmla="*/ 6376676 h 12753352"/>
                <a:gd name="connsiteX1" fmla="*/ 6376675 w 12753350"/>
                <a:gd name="connsiteY1" fmla="*/ 12753352 h 12753352"/>
                <a:gd name="connsiteX2" fmla="*/ -1 w 12753350"/>
                <a:gd name="connsiteY2" fmla="*/ 6376676 h 12753352"/>
                <a:gd name="connsiteX3" fmla="*/ 6376675 w 12753350"/>
                <a:gd name="connsiteY3" fmla="*/ 0 h 12753352"/>
                <a:gd name="connsiteX4" fmla="*/ 12753351 w 12753350"/>
                <a:gd name="connsiteY4" fmla="*/ 6376676 h 12753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53350" h="12753352">
                  <a:moveTo>
                    <a:pt x="12753351" y="6376676"/>
                  </a:moveTo>
                  <a:cubicBezTo>
                    <a:pt x="12753351" y="9898417"/>
                    <a:pt x="9898416" y="12753352"/>
                    <a:pt x="6376675" y="12753352"/>
                  </a:cubicBezTo>
                  <a:cubicBezTo>
                    <a:pt x="2854934" y="12753352"/>
                    <a:pt x="-1" y="9898417"/>
                    <a:pt x="-1" y="6376676"/>
                  </a:cubicBezTo>
                  <a:cubicBezTo>
                    <a:pt x="-1" y="2854935"/>
                    <a:pt x="2854934" y="0"/>
                    <a:pt x="6376675" y="0"/>
                  </a:cubicBezTo>
                  <a:cubicBezTo>
                    <a:pt x="9898415" y="0"/>
                    <a:pt x="12753351" y="2854935"/>
                    <a:pt x="12753351" y="6376676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0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79BF91C-4C2D-9FFC-FDFC-60EC080613E8}"/>
                </a:ext>
              </a:extLst>
            </p:cNvPr>
            <p:cNvSpPr/>
            <p:nvPr/>
          </p:nvSpPr>
          <p:spPr>
            <a:xfrm>
              <a:off x="10249542" y="3988359"/>
              <a:ext cx="11135674" cy="11135675"/>
            </a:xfrm>
            <a:custGeom>
              <a:avLst/>
              <a:gdLst>
                <a:gd name="connsiteX0" fmla="*/ 11135675 w 11135674"/>
                <a:gd name="connsiteY0" fmla="*/ 5567838 h 11135675"/>
                <a:gd name="connsiteX1" fmla="*/ 5567838 w 11135674"/>
                <a:gd name="connsiteY1" fmla="*/ 11135675 h 11135675"/>
                <a:gd name="connsiteX2" fmla="*/ 0 w 11135674"/>
                <a:gd name="connsiteY2" fmla="*/ 5567838 h 11135675"/>
                <a:gd name="connsiteX3" fmla="*/ 5567838 w 11135674"/>
                <a:gd name="connsiteY3" fmla="*/ -1 h 11135675"/>
                <a:gd name="connsiteX4" fmla="*/ 11135675 w 11135674"/>
                <a:gd name="connsiteY4" fmla="*/ 5567838 h 11135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35674" h="11135675">
                  <a:moveTo>
                    <a:pt x="11135675" y="5567838"/>
                  </a:moveTo>
                  <a:cubicBezTo>
                    <a:pt x="11135675" y="8642870"/>
                    <a:pt x="8642869" y="11135675"/>
                    <a:pt x="5567838" y="11135675"/>
                  </a:cubicBezTo>
                  <a:cubicBezTo>
                    <a:pt x="2492805" y="11135675"/>
                    <a:pt x="0" y="8642870"/>
                    <a:pt x="0" y="5567838"/>
                  </a:cubicBezTo>
                  <a:cubicBezTo>
                    <a:pt x="0" y="2492805"/>
                    <a:pt x="2492805" y="-1"/>
                    <a:pt x="5567838" y="-1"/>
                  </a:cubicBezTo>
                  <a:cubicBezTo>
                    <a:pt x="8642869" y="-1"/>
                    <a:pt x="11135675" y="2492806"/>
                    <a:pt x="11135675" y="5567838"/>
                  </a:cubicBezTo>
                  <a:close/>
                </a:path>
              </a:pathLst>
            </a:custGeom>
            <a:solidFill>
              <a:srgbClr val="7AD750"/>
            </a:solidFill>
            <a:ln w="1048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A4C5D5E-D263-C503-228F-5C8EB808754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26791" y="-452450"/>
            <a:ext cx="4885850" cy="5523751"/>
          </a:xfrm>
          <a:prstGeom prst="rect">
            <a:avLst/>
          </a:prstGeom>
        </p:spPr>
        <p:txBody>
          <a:bodyPr/>
          <a:lstStyle>
            <a:lvl1pPr algn="r">
              <a:defRPr sz="30320" b="0" spc="-182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128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01</a:t>
            </a:r>
            <a:endParaRPr lang="en-US" dirty="0"/>
          </a:p>
        </p:txBody>
      </p:sp>
      <p:sp>
        <p:nvSpPr>
          <p:cNvPr id="3" name="Text Placeholder 12">
            <a:extLst>
              <a:ext uri="{FF2B5EF4-FFF2-40B4-BE49-F238E27FC236}">
                <a16:creationId xmlns:a16="http://schemas.microsoft.com/office/drawing/2014/main" id="{DD5DD221-C84C-CDCA-3682-0B9971588C6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4" name="Holder 6">
            <a:extLst>
              <a:ext uri="{FF2B5EF4-FFF2-40B4-BE49-F238E27FC236}">
                <a16:creationId xmlns:a16="http://schemas.microsoft.com/office/drawing/2014/main" id="{E9A10D50-2D74-BC33-7E02-EB1C77D63567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887473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EE2D94B-28A4-D766-3E2A-469CB7FE38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6" name="Holder 2">
            <a:extLst>
              <a:ext uri="{FF2B5EF4-FFF2-40B4-BE49-F238E27FC236}">
                <a16:creationId xmlns:a16="http://schemas.microsoft.com/office/drawing/2014/main" id="{61402B10-AEA1-A31D-67A0-06E5987C87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314" y="677684"/>
            <a:ext cx="6608172" cy="2751316"/>
          </a:xfrm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Section Divider Title Goes Here</a:t>
            </a:r>
            <a:endParaRPr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117FB28-8996-1B43-57DB-BF9AE3632DAC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276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78709986-16DE-CBBE-EB88-DE01F826BDAC}"/>
              </a:ext>
            </a:extLst>
          </p:cNvPr>
          <p:cNvSpPr/>
          <p:nvPr userDrawn="1"/>
        </p:nvSpPr>
        <p:spPr>
          <a:xfrm>
            <a:off x="-9437244" y="2971800"/>
            <a:ext cx="23426795" cy="13187276"/>
          </a:xfrm>
          <a:custGeom>
            <a:avLst/>
            <a:gdLst>
              <a:gd name="connsiteX0" fmla="*/ 14393799 w 14393798"/>
              <a:gd name="connsiteY0" fmla="*/ 4051237 h 8102473"/>
              <a:gd name="connsiteX1" fmla="*/ 7196900 w 14393798"/>
              <a:gd name="connsiteY1" fmla="*/ 8102473 h 8102473"/>
              <a:gd name="connsiteX2" fmla="*/ 0 w 14393798"/>
              <a:gd name="connsiteY2" fmla="*/ 4051237 h 8102473"/>
              <a:gd name="connsiteX3" fmla="*/ 7196900 w 14393798"/>
              <a:gd name="connsiteY3" fmla="*/ 0 h 8102473"/>
              <a:gd name="connsiteX4" fmla="*/ 14393799 w 14393798"/>
              <a:gd name="connsiteY4" fmla="*/ 4051237 h 81024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393798" h="8102473">
                <a:moveTo>
                  <a:pt x="14393799" y="4051237"/>
                </a:moveTo>
                <a:cubicBezTo>
                  <a:pt x="14393799" y="6288673"/>
                  <a:pt x="11171637" y="8102473"/>
                  <a:pt x="7196900" y="8102473"/>
                </a:cubicBezTo>
                <a:cubicBezTo>
                  <a:pt x="3222162" y="8102473"/>
                  <a:pt x="0" y="6288673"/>
                  <a:pt x="0" y="4051237"/>
                </a:cubicBezTo>
                <a:cubicBezTo>
                  <a:pt x="0" y="1813801"/>
                  <a:pt x="3222162" y="0"/>
                  <a:pt x="7196900" y="0"/>
                </a:cubicBezTo>
                <a:cubicBezTo>
                  <a:pt x="11171638" y="0"/>
                  <a:pt x="14393799" y="1813801"/>
                  <a:pt x="14393799" y="4051237"/>
                </a:cubicBezTo>
                <a:close/>
              </a:path>
            </a:pathLst>
          </a:custGeom>
          <a:gradFill>
            <a:gsLst>
              <a:gs pos="19000">
                <a:schemeClr val="accent2"/>
              </a:gs>
              <a:gs pos="51000">
                <a:schemeClr val="accent2">
                  <a:alpha val="0"/>
                </a:scheme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" name="Holder 2"/>
          <p:cNvSpPr>
            <a:spLocks noGrp="1"/>
          </p:cNvSpPr>
          <p:nvPr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863965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7483929-D4E4-9C88-3141-736F4F7993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</p:spPr>
        <p:txBody>
          <a:bodyPr anchor="ctr"/>
          <a:lstStyle>
            <a:lvl1pPr algn="ct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sp>
        <p:nvSpPr>
          <p:cNvPr id="287" name="Freeform: Shape 286">
            <a:extLst>
              <a:ext uri="{FF2B5EF4-FFF2-40B4-BE49-F238E27FC236}">
                <a16:creationId xmlns:a16="http://schemas.microsoft.com/office/drawing/2014/main" id="{4F1B1314-1146-6AAC-0B3E-19921E6AD93B}"/>
              </a:ext>
            </a:extLst>
          </p:cNvPr>
          <p:cNvSpPr/>
          <p:nvPr userDrawn="1"/>
        </p:nvSpPr>
        <p:spPr>
          <a:xfrm>
            <a:off x="2674344" y="4189618"/>
            <a:ext cx="19278600" cy="10852173"/>
          </a:xfrm>
          <a:custGeom>
            <a:avLst/>
            <a:gdLst>
              <a:gd name="connsiteX0" fmla="*/ 13648182 w 13648182"/>
              <a:gd name="connsiteY0" fmla="*/ 3841369 h 7682738"/>
              <a:gd name="connsiteX1" fmla="*/ 6824091 w 13648182"/>
              <a:gd name="connsiteY1" fmla="*/ 7682738 h 7682738"/>
              <a:gd name="connsiteX2" fmla="*/ 0 w 13648182"/>
              <a:gd name="connsiteY2" fmla="*/ 3841369 h 7682738"/>
              <a:gd name="connsiteX3" fmla="*/ 6824091 w 13648182"/>
              <a:gd name="connsiteY3" fmla="*/ 0 h 7682738"/>
              <a:gd name="connsiteX4" fmla="*/ 13648182 w 13648182"/>
              <a:gd name="connsiteY4" fmla="*/ 3841369 h 7682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648182" h="7682738">
                <a:moveTo>
                  <a:pt x="13648182" y="3841369"/>
                </a:moveTo>
                <a:cubicBezTo>
                  <a:pt x="13648182" y="5962898"/>
                  <a:pt x="10592932" y="7682738"/>
                  <a:pt x="6824091" y="7682738"/>
                </a:cubicBezTo>
                <a:cubicBezTo>
                  <a:pt x="3055249" y="7682738"/>
                  <a:pt x="0" y="5962898"/>
                  <a:pt x="0" y="3841369"/>
                </a:cubicBezTo>
                <a:cubicBezTo>
                  <a:pt x="0" y="1719839"/>
                  <a:pt x="3055249" y="0"/>
                  <a:pt x="6824091" y="0"/>
                </a:cubicBezTo>
                <a:cubicBezTo>
                  <a:pt x="10592932" y="0"/>
                  <a:pt x="13648182" y="1719839"/>
                  <a:pt x="13648182" y="3841369"/>
                </a:cubicBezTo>
                <a:close/>
              </a:path>
            </a:pathLst>
          </a:custGeom>
          <a:gradFill>
            <a:gsLst>
              <a:gs pos="10000">
                <a:srgbClr val="8AD6F7"/>
              </a:gs>
              <a:gs pos="49000">
                <a:srgbClr val="8AD6F7">
                  <a:alpha val="0"/>
                </a:srgbClr>
              </a:gs>
            </a:gsLst>
            <a:path path="circle">
              <a:fillToRect l="50000" t="50000" r="50000" b="50000"/>
            </a:path>
          </a:gradFill>
          <a:ln w="6350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C0352751-1872-1CD1-5081-FF4012D3C9B5}"/>
              </a:ext>
            </a:extLst>
          </p:cNvPr>
          <p:cNvSpPr/>
          <p:nvPr userDrawn="1"/>
        </p:nvSpPr>
        <p:spPr>
          <a:xfrm>
            <a:off x="-9708648" y="-9144000"/>
            <a:ext cx="31632408" cy="25146000"/>
          </a:xfrm>
          <a:custGeom>
            <a:avLst/>
            <a:gdLst>
              <a:gd name="connsiteX0" fmla="*/ 9708048 w 31632408"/>
              <a:gd name="connsiteY0" fmla="*/ 9144000 h 25146000"/>
              <a:gd name="connsiteX1" fmla="*/ 9708048 w 31632408"/>
              <a:gd name="connsiteY1" fmla="*/ 16002000 h 25146000"/>
              <a:gd name="connsiteX2" fmla="*/ 21901248 w 31632408"/>
              <a:gd name="connsiteY2" fmla="*/ 16002000 h 25146000"/>
              <a:gd name="connsiteX3" fmla="*/ 21901248 w 31632408"/>
              <a:gd name="connsiteY3" fmla="*/ 9144000 h 25146000"/>
              <a:gd name="connsiteX4" fmla="*/ 0 w 31632408"/>
              <a:gd name="connsiteY4" fmla="*/ 0 h 25146000"/>
              <a:gd name="connsiteX5" fmla="*/ 31632408 w 31632408"/>
              <a:gd name="connsiteY5" fmla="*/ 0 h 25146000"/>
              <a:gd name="connsiteX6" fmla="*/ 31632408 w 31632408"/>
              <a:gd name="connsiteY6" fmla="*/ 25146000 h 25146000"/>
              <a:gd name="connsiteX7" fmla="*/ 0 w 31632408"/>
              <a:gd name="connsiteY7" fmla="*/ 25146000 h 2514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1632408" h="25146000">
                <a:moveTo>
                  <a:pt x="9708048" y="9144000"/>
                </a:moveTo>
                <a:lnTo>
                  <a:pt x="9708048" y="16002000"/>
                </a:lnTo>
                <a:lnTo>
                  <a:pt x="21901248" y="16002000"/>
                </a:lnTo>
                <a:lnTo>
                  <a:pt x="21901248" y="9144000"/>
                </a:lnTo>
                <a:close/>
                <a:moveTo>
                  <a:pt x="0" y="0"/>
                </a:moveTo>
                <a:lnTo>
                  <a:pt x="31632408" y="0"/>
                </a:lnTo>
                <a:lnTo>
                  <a:pt x="31632408" y="25146000"/>
                </a:lnTo>
                <a:lnTo>
                  <a:pt x="0" y="251460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7556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ll Quote Light Blue &amp; Gre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aphic 38">
            <a:extLst>
              <a:ext uri="{FF2B5EF4-FFF2-40B4-BE49-F238E27FC236}">
                <a16:creationId xmlns:a16="http://schemas.microsoft.com/office/drawing/2014/main" id="{1F104258-7732-4A9E-98DF-F0AE92DF029C}"/>
              </a:ext>
            </a:extLst>
          </p:cNvPr>
          <p:cNvGrpSpPr/>
          <p:nvPr userDrawn="1"/>
        </p:nvGrpSpPr>
        <p:grpSpPr>
          <a:xfrm>
            <a:off x="2363971" y="-4800600"/>
            <a:ext cx="11569023" cy="12755546"/>
            <a:chOff x="3898089" y="-7927802"/>
            <a:chExt cx="19076837" cy="2103484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53013346-83B1-8747-4E9B-78A45E3F9B72}"/>
                </a:ext>
              </a:extLst>
            </p:cNvPr>
            <p:cNvSpPr/>
            <p:nvPr/>
          </p:nvSpPr>
          <p:spPr>
            <a:xfrm>
              <a:off x="3898089" y="-265867"/>
              <a:ext cx="13372905" cy="13372905"/>
            </a:xfrm>
            <a:custGeom>
              <a:avLst/>
              <a:gdLst>
                <a:gd name="connsiteX0" fmla="*/ 13372905 w 13372905"/>
                <a:gd name="connsiteY0" fmla="*/ 6686453 h 13372905"/>
                <a:gd name="connsiteX1" fmla="*/ 6686452 w 13372905"/>
                <a:gd name="connsiteY1" fmla="*/ 13372905 h 13372905"/>
                <a:gd name="connsiteX2" fmla="*/ -1 w 13372905"/>
                <a:gd name="connsiteY2" fmla="*/ 6686452 h 13372905"/>
                <a:gd name="connsiteX3" fmla="*/ 6686452 w 13372905"/>
                <a:gd name="connsiteY3" fmla="*/ -1 h 13372905"/>
                <a:gd name="connsiteX4" fmla="*/ 13372905 w 13372905"/>
                <a:gd name="connsiteY4" fmla="*/ 6686453 h 13372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72905" h="13372905">
                  <a:moveTo>
                    <a:pt x="13372905" y="6686453"/>
                  </a:moveTo>
                  <a:cubicBezTo>
                    <a:pt x="13372905" y="10379278"/>
                    <a:pt x="10379278" y="13372905"/>
                    <a:pt x="6686452" y="13372905"/>
                  </a:cubicBezTo>
                  <a:cubicBezTo>
                    <a:pt x="2993626" y="13372905"/>
                    <a:pt x="-1" y="10379278"/>
                    <a:pt x="-1" y="6686452"/>
                  </a:cubicBezTo>
                  <a:cubicBezTo>
                    <a:pt x="-1" y="2993626"/>
                    <a:pt x="2993626" y="-1"/>
                    <a:pt x="6686452" y="-1"/>
                  </a:cubicBezTo>
                  <a:cubicBezTo>
                    <a:pt x="10379278" y="-1"/>
                    <a:pt x="13372905" y="2993626"/>
                    <a:pt x="13372905" y="6686453"/>
                  </a:cubicBezTo>
                  <a:close/>
                </a:path>
              </a:pathLst>
            </a:custGeom>
            <a:gradFill flip="none" rotWithShape="1">
              <a:gsLst>
                <a:gs pos="22000">
                  <a:schemeClr val="accent3"/>
                </a:gs>
                <a:gs pos="88000">
                  <a:srgbClr val="C7E634"/>
                </a:gs>
              </a:gsLst>
              <a:lin ang="8400000" scaled="0"/>
              <a:tileRect/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F5CD514-47A9-83AD-F9A5-E62C1B578B4B}"/>
                </a:ext>
              </a:extLst>
            </p:cNvPr>
            <p:cNvSpPr/>
            <p:nvPr/>
          </p:nvSpPr>
          <p:spPr>
            <a:xfrm>
              <a:off x="5117073" y="-7927802"/>
              <a:ext cx="17857853" cy="17857853"/>
            </a:xfrm>
            <a:custGeom>
              <a:avLst/>
              <a:gdLst>
                <a:gd name="connsiteX0" fmla="*/ 17857852 w 17857853"/>
                <a:gd name="connsiteY0" fmla="*/ 8928927 h 17857853"/>
                <a:gd name="connsiteX1" fmla="*/ 8928926 w 17857853"/>
                <a:gd name="connsiteY1" fmla="*/ 17857854 h 17857853"/>
                <a:gd name="connsiteX2" fmla="*/ -1 w 17857853"/>
                <a:gd name="connsiteY2" fmla="*/ 8928926 h 17857853"/>
                <a:gd name="connsiteX3" fmla="*/ 8928926 w 17857853"/>
                <a:gd name="connsiteY3" fmla="*/ 0 h 17857853"/>
                <a:gd name="connsiteX4" fmla="*/ 17857852 w 17857853"/>
                <a:gd name="connsiteY4" fmla="*/ 8928927 h 1785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57853" h="17857853">
                  <a:moveTo>
                    <a:pt x="17857852" y="8928927"/>
                  </a:moveTo>
                  <a:cubicBezTo>
                    <a:pt x="17857852" y="13860236"/>
                    <a:pt x="13860236" y="17857854"/>
                    <a:pt x="8928926" y="17857854"/>
                  </a:cubicBezTo>
                  <a:cubicBezTo>
                    <a:pt x="3997616" y="17857854"/>
                    <a:pt x="-1" y="13860236"/>
                    <a:pt x="-1" y="8928926"/>
                  </a:cubicBezTo>
                  <a:cubicBezTo>
                    <a:pt x="-1" y="3997617"/>
                    <a:pt x="3997616" y="0"/>
                    <a:pt x="8928926" y="0"/>
                  </a:cubicBezTo>
                  <a:cubicBezTo>
                    <a:pt x="13860236" y="0"/>
                    <a:pt x="17857852" y="3997616"/>
                    <a:pt x="17857852" y="8928927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72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67C9612-7BDD-0778-AF69-DCBD70396E61}"/>
                </a:ext>
              </a:extLst>
            </p:cNvPr>
            <p:cNvSpPr/>
            <p:nvPr/>
          </p:nvSpPr>
          <p:spPr>
            <a:xfrm>
              <a:off x="5864600" y="-4939903"/>
              <a:ext cx="11882054" cy="11882054"/>
            </a:xfrm>
            <a:custGeom>
              <a:avLst/>
              <a:gdLst>
                <a:gd name="connsiteX0" fmla="*/ 11882054 w 11882054"/>
                <a:gd name="connsiteY0" fmla="*/ 5941028 h 11882054"/>
                <a:gd name="connsiteX1" fmla="*/ 5941027 w 11882054"/>
                <a:gd name="connsiteY1" fmla="*/ 11882055 h 11882054"/>
                <a:gd name="connsiteX2" fmla="*/ -1 w 11882054"/>
                <a:gd name="connsiteY2" fmla="*/ 5941028 h 11882054"/>
                <a:gd name="connsiteX3" fmla="*/ 5941027 w 11882054"/>
                <a:gd name="connsiteY3" fmla="*/ 0 h 11882054"/>
                <a:gd name="connsiteX4" fmla="*/ 11882054 w 11882054"/>
                <a:gd name="connsiteY4" fmla="*/ 5941028 h 11882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882054" h="11882054">
                  <a:moveTo>
                    <a:pt x="11882054" y="5941028"/>
                  </a:moveTo>
                  <a:cubicBezTo>
                    <a:pt x="11882054" y="9222166"/>
                    <a:pt x="9222166" y="11882055"/>
                    <a:pt x="5941027" y="11882055"/>
                  </a:cubicBezTo>
                  <a:cubicBezTo>
                    <a:pt x="2659888" y="11882055"/>
                    <a:pt x="-1" y="9222166"/>
                    <a:pt x="-1" y="5941028"/>
                  </a:cubicBezTo>
                  <a:cubicBezTo>
                    <a:pt x="-1" y="2659889"/>
                    <a:pt x="2659888" y="0"/>
                    <a:pt x="5941027" y="0"/>
                  </a:cubicBezTo>
                  <a:cubicBezTo>
                    <a:pt x="9222165" y="0"/>
                    <a:pt x="11882054" y="2659889"/>
                    <a:pt x="11882054" y="5941028"/>
                  </a:cubicBezTo>
                  <a:close/>
                </a:path>
              </a:pathLst>
            </a:custGeom>
            <a:gradFill>
              <a:gsLst>
                <a:gs pos="10000">
                  <a:schemeClr val="accent3"/>
                </a:gs>
                <a:gs pos="67000">
                  <a:schemeClr val="accent3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50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6571B33-5BE8-79B6-9FEC-38933B1A7C57}"/>
              </a:ext>
            </a:extLst>
          </p:cNvPr>
          <p:cNvSpPr/>
          <p:nvPr userDrawn="1"/>
        </p:nvSpPr>
        <p:spPr>
          <a:xfrm>
            <a:off x="-4256423" y="-4800600"/>
            <a:ext cx="20704849" cy="16459200"/>
          </a:xfrm>
          <a:custGeom>
            <a:avLst/>
            <a:gdLst>
              <a:gd name="connsiteX0" fmla="*/ 4255824 w 20704849"/>
              <a:gd name="connsiteY0" fmla="*/ 4800600 h 16459200"/>
              <a:gd name="connsiteX1" fmla="*/ 4255824 w 20704849"/>
              <a:gd name="connsiteY1" fmla="*/ 11658600 h 16459200"/>
              <a:gd name="connsiteX2" fmla="*/ 16449024 w 20704849"/>
              <a:gd name="connsiteY2" fmla="*/ 11658600 h 16459200"/>
              <a:gd name="connsiteX3" fmla="*/ 16449024 w 20704849"/>
              <a:gd name="connsiteY3" fmla="*/ 4800600 h 16459200"/>
              <a:gd name="connsiteX4" fmla="*/ 0 w 20704849"/>
              <a:gd name="connsiteY4" fmla="*/ 0 h 16459200"/>
              <a:gd name="connsiteX5" fmla="*/ 20704849 w 20704849"/>
              <a:gd name="connsiteY5" fmla="*/ 0 h 16459200"/>
              <a:gd name="connsiteX6" fmla="*/ 20704849 w 20704849"/>
              <a:gd name="connsiteY6" fmla="*/ 16459200 h 16459200"/>
              <a:gd name="connsiteX7" fmla="*/ 0 w 20704849"/>
              <a:gd name="connsiteY7" fmla="*/ 16459200 h 1645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0704849" h="16459200">
                <a:moveTo>
                  <a:pt x="4255824" y="4800600"/>
                </a:moveTo>
                <a:lnTo>
                  <a:pt x="4255824" y="11658600"/>
                </a:lnTo>
                <a:lnTo>
                  <a:pt x="16449024" y="11658600"/>
                </a:lnTo>
                <a:lnTo>
                  <a:pt x="16449024" y="4800600"/>
                </a:lnTo>
                <a:close/>
                <a:moveTo>
                  <a:pt x="0" y="0"/>
                </a:moveTo>
                <a:lnTo>
                  <a:pt x="20704849" y="0"/>
                </a:lnTo>
                <a:lnTo>
                  <a:pt x="20704849" y="16459200"/>
                </a:lnTo>
                <a:lnTo>
                  <a:pt x="0" y="16459200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" name="Holder 2"/>
          <p:cNvSpPr>
            <a:spLocks noGrp="1"/>
          </p:cNvSpPr>
          <p:nvPr userDrawn="1">
            <p:ph type="title" hasCustomPrompt="1"/>
          </p:nvPr>
        </p:nvSpPr>
        <p:spPr>
          <a:xfrm>
            <a:off x="504470" y="1438302"/>
            <a:ext cx="8088927" cy="2751316"/>
          </a:xfrm>
          <a:prstGeom prst="rect">
            <a:avLst/>
          </a:prstGeom>
        </p:spPr>
        <p:txBody>
          <a:bodyPr lIns="0" tIns="0" rIns="0" bIns="0" anchor="ctr"/>
          <a:lstStyle>
            <a:lvl1pPr>
              <a:lnSpc>
                <a:spcPct val="90000"/>
              </a:lnSpc>
              <a:defRPr sz="5821" b="1" i="0" spc="-91">
                <a:solidFill>
                  <a:srgbClr val="363A92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Insert quote, statistic or other point of interest here</a:t>
            </a:r>
            <a:endParaRPr dirty="0"/>
          </a:p>
        </p:txBody>
      </p:sp>
      <p:sp>
        <p:nvSpPr>
          <p:cNvPr id="6" name="Holder 6"/>
          <p:cNvSpPr>
            <a:spLocks noGrp="1"/>
          </p:cNvSpPr>
          <p:nvPr userDrawn="1">
            <p:ph type="sldNum" sz="quarter" idx="7"/>
          </p:nvPr>
        </p:nvSpPr>
        <p:spPr>
          <a:xfrm>
            <a:off x="8864320" y="6261375"/>
            <a:ext cx="2804160" cy="342900"/>
          </a:xfrm>
          <a:prstGeom prst="rect">
            <a:avLst/>
          </a:prstGeom>
        </p:spPr>
        <p:txBody>
          <a:bodyPr lIns="0" tIns="0" rIns="0" bIns="0" anchor="b"/>
          <a:lstStyle>
            <a:lvl1pPr algn="r">
              <a:defRPr sz="1273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DB40E8B-F851-8302-389F-8C1920C37A0B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3876910" y="6261067"/>
            <a:ext cx="4438181" cy="343670"/>
          </a:xfrm>
          <a:prstGeom prst="rect">
            <a:avLst/>
          </a:prstGeom>
        </p:spPr>
        <p:txBody>
          <a:bodyPr anchor="b"/>
          <a:lstStyle>
            <a:lvl1pPr algn="ctr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Title of Presentation</a:t>
            </a:r>
            <a:endParaRPr lang="en-US" dirty="0"/>
          </a:p>
        </p:txBody>
      </p:sp>
      <p:sp>
        <p:nvSpPr>
          <p:cNvPr id="3" name="Text Placeholder 15">
            <a:extLst>
              <a:ext uri="{FF2B5EF4-FFF2-40B4-BE49-F238E27FC236}">
                <a16:creationId xmlns:a16="http://schemas.microsoft.com/office/drawing/2014/main" id="{BC3E7CF7-4FE7-3451-0855-41EC443EFAD8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04470" y="609601"/>
            <a:ext cx="1012791" cy="35206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txBody>
          <a:bodyPr anchor="ctr"/>
          <a:lstStyle>
            <a:lvl1pPr algn="ctr">
              <a:defRPr sz="1273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73">
                <a:solidFill>
                  <a:srgbClr val="363A9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QUOTE</a:t>
            </a:r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C1665C8-0BDF-AE71-1871-C8B7FC89E35E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04918" y="4665359"/>
            <a:ext cx="4438181" cy="343670"/>
          </a:xfrm>
          <a:prstGeom prst="rect">
            <a:avLst/>
          </a:prstGeom>
        </p:spPr>
        <p:txBody>
          <a:bodyPr anchor="b"/>
          <a:lstStyle>
            <a:lvl1pPr algn="l">
              <a:defRPr sz="1698">
                <a:solidFill>
                  <a:srgbClr val="363A92"/>
                </a:solidFill>
                <a:latin typeface="+mn-lt"/>
                <a:cs typeface="Arial" panose="020B0604020202020204" pitchFamily="34" charset="0"/>
              </a:defRPr>
            </a:lvl1pPr>
            <a:lvl2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Source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7EF8FB9-E4B7-3102-A32E-22B30CCEE20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04470" y="6262128"/>
            <a:ext cx="985498" cy="262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303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rgbClr val="3930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raphic 64">
            <a:extLst>
              <a:ext uri="{FF2B5EF4-FFF2-40B4-BE49-F238E27FC236}">
                <a16:creationId xmlns:a16="http://schemas.microsoft.com/office/drawing/2014/main" id="{6CB9367A-B31D-9293-640C-BB260FCE1D86}"/>
              </a:ext>
            </a:extLst>
          </p:cNvPr>
          <p:cNvGrpSpPr/>
          <p:nvPr userDrawn="1"/>
        </p:nvGrpSpPr>
        <p:grpSpPr>
          <a:xfrm>
            <a:off x="-1767731" y="-2241438"/>
            <a:ext cx="11675936" cy="11340875"/>
            <a:chOff x="-2909963" y="-3833622"/>
            <a:chExt cx="19253131" cy="18701943"/>
          </a:xfrm>
        </p:grpSpPr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EFADED14-0C3C-A3C3-04E1-65AD04C859C5}"/>
                </a:ext>
              </a:extLst>
            </p:cNvPr>
            <p:cNvSpPr/>
            <p:nvPr/>
          </p:nvSpPr>
          <p:spPr>
            <a:xfrm>
              <a:off x="-1278284" y="-3833622"/>
              <a:ext cx="11123221" cy="11123220"/>
            </a:xfrm>
            <a:custGeom>
              <a:avLst/>
              <a:gdLst>
                <a:gd name="connsiteX0" fmla="*/ 11123221 w 11123221"/>
                <a:gd name="connsiteY0" fmla="*/ 5561611 h 11123221"/>
                <a:gd name="connsiteX1" fmla="*/ 5561611 w 11123221"/>
                <a:gd name="connsiteY1" fmla="*/ 11123221 h 11123221"/>
                <a:gd name="connsiteX2" fmla="*/ 0 w 11123221"/>
                <a:gd name="connsiteY2" fmla="*/ 5561611 h 11123221"/>
                <a:gd name="connsiteX3" fmla="*/ 5561611 w 11123221"/>
                <a:gd name="connsiteY3" fmla="*/ 0 h 11123221"/>
                <a:gd name="connsiteX4" fmla="*/ 11123221 w 11123221"/>
                <a:gd name="connsiteY4" fmla="*/ 5561611 h 11123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23221" h="11123221">
                  <a:moveTo>
                    <a:pt x="11123221" y="5561611"/>
                  </a:moveTo>
                  <a:cubicBezTo>
                    <a:pt x="11123221" y="8633204"/>
                    <a:pt x="8633203" y="11123221"/>
                    <a:pt x="5561611" y="11123221"/>
                  </a:cubicBezTo>
                  <a:cubicBezTo>
                    <a:pt x="2490018" y="11123221"/>
                    <a:pt x="0" y="8633204"/>
                    <a:pt x="0" y="5561611"/>
                  </a:cubicBezTo>
                  <a:cubicBezTo>
                    <a:pt x="0" y="2490018"/>
                    <a:pt x="2490018" y="0"/>
                    <a:pt x="5561611" y="0"/>
                  </a:cubicBezTo>
                  <a:cubicBezTo>
                    <a:pt x="8633203" y="0"/>
                    <a:pt x="11123221" y="2490018"/>
                    <a:pt x="11123221" y="5561611"/>
                  </a:cubicBezTo>
                  <a:close/>
                </a:path>
              </a:pathLst>
            </a:custGeom>
            <a:solidFill>
              <a:schemeClr val="accent2"/>
            </a:soli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9C28B06-F968-6FA0-9A06-96FB0822717B}"/>
                </a:ext>
              </a:extLst>
            </p:cNvPr>
            <p:cNvSpPr/>
            <p:nvPr/>
          </p:nvSpPr>
          <p:spPr>
            <a:xfrm>
              <a:off x="-921855" y="-2396701"/>
              <a:ext cx="17265023" cy="17265022"/>
            </a:xfrm>
            <a:custGeom>
              <a:avLst/>
              <a:gdLst>
                <a:gd name="connsiteX0" fmla="*/ 17265024 w 17265024"/>
                <a:gd name="connsiteY0" fmla="*/ 8632512 h 17265023"/>
                <a:gd name="connsiteX1" fmla="*/ 8632512 w 17265024"/>
                <a:gd name="connsiteY1" fmla="*/ 17265024 h 17265023"/>
                <a:gd name="connsiteX2" fmla="*/ 0 w 17265024"/>
                <a:gd name="connsiteY2" fmla="*/ 8632513 h 17265023"/>
                <a:gd name="connsiteX3" fmla="*/ 8632512 w 17265024"/>
                <a:gd name="connsiteY3" fmla="*/ 1 h 17265023"/>
                <a:gd name="connsiteX4" fmla="*/ 17265024 w 17265024"/>
                <a:gd name="connsiteY4" fmla="*/ 8632512 h 172650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265024" h="17265023">
                  <a:moveTo>
                    <a:pt x="17265024" y="8632512"/>
                  </a:moveTo>
                  <a:cubicBezTo>
                    <a:pt x="17265024" y="13400116"/>
                    <a:pt x="13400116" y="17265024"/>
                    <a:pt x="8632512" y="17265024"/>
                  </a:cubicBezTo>
                  <a:cubicBezTo>
                    <a:pt x="3864907" y="17265024"/>
                    <a:pt x="0" y="13400117"/>
                    <a:pt x="0" y="8632513"/>
                  </a:cubicBezTo>
                  <a:cubicBezTo>
                    <a:pt x="0" y="3864908"/>
                    <a:pt x="3864907" y="1"/>
                    <a:pt x="8632512" y="1"/>
                  </a:cubicBezTo>
                  <a:cubicBezTo>
                    <a:pt x="13400116" y="1"/>
                    <a:pt x="17265024" y="3864908"/>
                    <a:pt x="17265024" y="8632512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1D49741E-442A-B8B2-6ED0-E5A5A381D1D8}"/>
                </a:ext>
              </a:extLst>
            </p:cNvPr>
            <p:cNvSpPr/>
            <p:nvPr/>
          </p:nvSpPr>
          <p:spPr>
            <a:xfrm>
              <a:off x="-2909963" y="-2981710"/>
              <a:ext cx="12739088" cy="12739087"/>
            </a:xfrm>
            <a:custGeom>
              <a:avLst/>
              <a:gdLst>
                <a:gd name="connsiteX0" fmla="*/ 12739089 w 12739088"/>
                <a:gd name="connsiteY0" fmla="*/ 6369545 h 12739088"/>
                <a:gd name="connsiteX1" fmla="*/ 6369545 w 12739088"/>
                <a:gd name="connsiteY1" fmla="*/ 12739088 h 12739088"/>
                <a:gd name="connsiteX2" fmla="*/ 0 w 12739088"/>
                <a:gd name="connsiteY2" fmla="*/ 6369545 h 12739088"/>
                <a:gd name="connsiteX3" fmla="*/ 6369545 w 12739088"/>
                <a:gd name="connsiteY3" fmla="*/ 0 h 12739088"/>
                <a:gd name="connsiteX4" fmla="*/ 12739089 w 12739088"/>
                <a:gd name="connsiteY4" fmla="*/ 6369545 h 12739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739088" h="12739088">
                  <a:moveTo>
                    <a:pt x="12739089" y="6369545"/>
                  </a:moveTo>
                  <a:cubicBezTo>
                    <a:pt x="12739089" y="9887346"/>
                    <a:pt x="9887347" y="12739088"/>
                    <a:pt x="6369545" y="12739088"/>
                  </a:cubicBezTo>
                  <a:cubicBezTo>
                    <a:pt x="2851743" y="12739088"/>
                    <a:pt x="0" y="9887346"/>
                    <a:pt x="0" y="6369545"/>
                  </a:cubicBezTo>
                  <a:cubicBezTo>
                    <a:pt x="0" y="2851742"/>
                    <a:pt x="2851743" y="0"/>
                    <a:pt x="6369545" y="0"/>
                  </a:cubicBezTo>
                  <a:cubicBezTo>
                    <a:pt x="9887347" y="0"/>
                    <a:pt x="12739089" y="2851742"/>
                    <a:pt x="12739089" y="6369545"/>
                  </a:cubicBezTo>
                  <a:close/>
                </a:path>
              </a:pathLst>
            </a:custGeom>
            <a:gradFill>
              <a:gsLst>
                <a:gs pos="10000">
                  <a:schemeClr val="accent2"/>
                </a:gs>
                <a:gs pos="70000">
                  <a:schemeClr val="accent2">
                    <a:alpha val="0"/>
                  </a:schemeClr>
                </a:gs>
              </a:gsLst>
              <a:path path="circle">
                <a:fillToRect l="50000" t="50000" r="50000" b="50000"/>
              </a:path>
            </a:gradFill>
            <a:ln w="1046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2" name="Holder 2"/>
          <p:cNvSpPr>
            <a:spLocks noGrp="1"/>
          </p:cNvSpPr>
          <p:nvPr userDrawn="1">
            <p:ph type="ctrTitle" hasCustomPrompt="1"/>
          </p:nvPr>
        </p:nvSpPr>
        <p:spPr>
          <a:xfrm>
            <a:off x="6096000" y="2309208"/>
            <a:ext cx="5499108" cy="22395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lnSpc>
                <a:spcPct val="80000"/>
              </a:lnSpc>
              <a:defRPr sz="9096" b="0" i="0" spc="-91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IE" dirty="0"/>
              <a:t>Add Thank you</a:t>
            </a:r>
            <a:endParaRPr dirty="0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E1D18C04-5041-4FEA-59C4-023CD8DAE662}"/>
              </a:ext>
            </a:extLst>
          </p:cNvPr>
          <p:cNvSpPr/>
          <p:nvPr userDrawn="1"/>
        </p:nvSpPr>
        <p:spPr>
          <a:xfrm>
            <a:off x="-3146199" y="-3918032"/>
            <a:ext cx="18484396" cy="14694064"/>
          </a:xfrm>
          <a:custGeom>
            <a:avLst/>
            <a:gdLst>
              <a:gd name="connsiteX0" fmla="*/ 3145599 w 18484396"/>
              <a:gd name="connsiteY0" fmla="*/ 3918032 h 14694064"/>
              <a:gd name="connsiteX1" fmla="*/ 3145599 w 18484396"/>
              <a:gd name="connsiteY1" fmla="*/ 10776032 h 14694064"/>
              <a:gd name="connsiteX2" fmla="*/ 15338799 w 18484396"/>
              <a:gd name="connsiteY2" fmla="*/ 10776032 h 14694064"/>
              <a:gd name="connsiteX3" fmla="*/ 15338799 w 18484396"/>
              <a:gd name="connsiteY3" fmla="*/ 3918032 h 14694064"/>
              <a:gd name="connsiteX4" fmla="*/ 0 w 18484396"/>
              <a:gd name="connsiteY4" fmla="*/ 0 h 14694064"/>
              <a:gd name="connsiteX5" fmla="*/ 18484396 w 18484396"/>
              <a:gd name="connsiteY5" fmla="*/ 0 h 14694064"/>
              <a:gd name="connsiteX6" fmla="*/ 18484396 w 18484396"/>
              <a:gd name="connsiteY6" fmla="*/ 14694064 h 14694064"/>
              <a:gd name="connsiteX7" fmla="*/ 0 w 18484396"/>
              <a:gd name="connsiteY7" fmla="*/ 14694064 h 14694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484396" h="14694064">
                <a:moveTo>
                  <a:pt x="3145599" y="3918032"/>
                </a:moveTo>
                <a:lnTo>
                  <a:pt x="3145599" y="10776032"/>
                </a:lnTo>
                <a:lnTo>
                  <a:pt x="15338799" y="10776032"/>
                </a:lnTo>
                <a:lnTo>
                  <a:pt x="15338799" y="3918032"/>
                </a:lnTo>
                <a:close/>
                <a:moveTo>
                  <a:pt x="0" y="0"/>
                </a:moveTo>
                <a:lnTo>
                  <a:pt x="18484396" y="0"/>
                </a:lnTo>
                <a:lnTo>
                  <a:pt x="18484396" y="14694064"/>
                </a:lnTo>
                <a:lnTo>
                  <a:pt x="0" y="14694064"/>
                </a:lnTo>
                <a:close/>
              </a:path>
            </a:pathLst>
          </a:custGeom>
          <a:gradFill flip="none" rotWithShape="1">
            <a:gsLst>
              <a:gs pos="50000">
                <a:srgbClr val="52534D"/>
              </a:gs>
              <a:gs pos="0">
                <a:srgbClr val="535555"/>
              </a:gs>
              <a:gs pos="100000">
                <a:srgbClr val="52534C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77" name="Graphic 76">
            <a:extLst>
              <a:ext uri="{FF2B5EF4-FFF2-40B4-BE49-F238E27FC236}">
                <a16:creationId xmlns:a16="http://schemas.microsoft.com/office/drawing/2014/main" id="{C53C6786-3BD0-1B2A-7C3F-23ACE26D34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5213" y="406175"/>
            <a:ext cx="4422824" cy="48225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A7440D5-3706-5929-23B4-CE4A8D125E7B}"/>
              </a:ext>
            </a:extLst>
          </p:cNvPr>
          <p:cNvCxnSpPr>
            <a:cxnSpLocks/>
          </p:cNvCxnSpPr>
          <p:nvPr userDrawn="1"/>
        </p:nvCxnSpPr>
        <p:spPr>
          <a:xfrm>
            <a:off x="354000" y="5645152"/>
            <a:ext cx="11484000" cy="0"/>
          </a:xfrm>
          <a:prstGeom prst="line">
            <a:avLst/>
          </a:prstGeom>
          <a:ln w="158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>
            <a:extLst>
              <a:ext uri="{FF2B5EF4-FFF2-40B4-BE49-F238E27FC236}">
                <a16:creationId xmlns:a16="http://schemas.microsoft.com/office/drawing/2014/main" id="{95178EF9-D910-FA63-3C55-FAD978D478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5931383"/>
            <a:ext cx="12192000" cy="92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053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8" name="Picture 287">
            <a:extLst>
              <a:ext uri="{FF2B5EF4-FFF2-40B4-BE49-F238E27FC236}">
                <a16:creationId xmlns:a16="http://schemas.microsoft.com/office/drawing/2014/main" id="{332B9E3F-BC93-25A0-C1FD-3DFA3E4687CD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/>
        </p:blipFill>
        <p:spPr>
          <a:xfrm>
            <a:off x="10702032" y="333080"/>
            <a:ext cx="985498" cy="262039"/>
          </a:xfrm>
          <a:prstGeom prst="rect">
            <a:avLst/>
          </a:prstGeom>
        </p:spPr>
      </p:pic>
      <p:sp>
        <p:nvSpPr>
          <p:cNvPr id="289" name="Title Placeholder 288">
            <a:extLst>
              <a:ext uri="{FF2B5EF4-FFF2-40B4-BE49-F238E27FC236}">
                <a16:creationId xmlns:a16="http://schemas.microsoft.com/office/drawing/2014/main" id="{D580A401-53F8-EF6C-DB1D-326643A22652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04469" y="471704"/>
            <a:ext cx="5591531" cy="85679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Page title goes here</a:t>
            </a:r>
            <a:endParaRPr lang="en-GB" dirty="0"/>
          </a:p>
        </p:txBody>
      </p:sp>
      <p:sp>
        <p:nvSpPr>
          <p:cNvPr id="290" name="Text Placeholder 289">
            <a:extLst>
              <a:ext uri="{FF2B5EF4-FFF2-40B4-BE49-F238E27FC236}">
                <a16:creationId xmlns:a16="http://schemas.microsoft.com/office/drawing/2014/main" id="{FE9BEEC8-3359-A4E6-D164-0797EBC22DAF}"/>
              </a:ext>
            </a:extLst>
          </p:cNvPr>
          <p:cNvSpPr>
            <a:spLocks noGrp="1"/>
          </p:cNvSpPr>
          <p:nvPr userDrawn="1">
            <p:ph type="body" idx="1"/>
          </p:nvPr>
        </p:nvSpPr>
        <p:spPr>
          <a:xfrm>
            <a:off x="504469" y="1572261"/>
            <a:ext cx="11182705" cy="43464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91" name="Date Placeholder 290">
            <a:extLst>
              <a:ext uri="{FF2B5EF4-FFF2-40B4-BE49-F238E27FC236}">
                <a16:creationId xmlns:a16="http://schemas.microsoft.com/office/drawing/2014/main" id="{10F94D1C-992C-8E20-F272-7F8747032356}"/>
              </a:ext>
            </a:extLst>
          </p:cNvPr>
          <p:cNvSpPr>
            <a:spLocks noGrp="1"/>
          </p:cNvSpPr>
          <p:nvPr userDrawn="1">
            <p:ph type="dt" sz="half" idx="2"/>
          </p:nvPr>
        </p:nvSpPr>
        <p:spPr>
          <a:xfrm>
            <a:off x="9753600" y="6206296"/>
            <a:ext cx="12192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pPr algn="ctr"/>
            <a:r>
              <a:rPr lang="en-GB" dirty="0"/>
              <a:t>May 2025</a:t>
            </a:r>
          </a:p>
        </p:txBody>
      </p:sp>
      <p:sp>
        <p:nvSpPr>
          <p:cNvPr id="292" name="Footer Placeholder 291">
            <a:extLst>
              <a:ext uri="{FF2B5EF4-FFF2-40B4-BE49-F238E27FC236}">
                <a16:creationId xmlns:a16="http://schemas.microsoft.com/office/drawing/2014/main" id="{975D1B8B-0D5D-F878-48DB-90B36F1B457E}"/>
              </a:ext>
            </a:extLst>
          </p:cNvPr>
          <p:cNvSpPr>
            <a:spLocks noGrp="1"/>
          </p:cNvSpPr>
          <p:nvPr userDrawn="1">
            <p:ph type="ftr" sz="quarter" idx="3"/>
          </p:nvPr>
        </p:nvSpPr>
        <p:spPr>
          <a:xfrm>
            <a:off x="6096000" y="6206296"/>
            <a:ext cx="342900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293" name="Slide Number Placeholder 292">
            <a:extLst>
              <a:ext uri="{FF2B5EF4-FFF2-40B4-BE49-F238E27FC236}">
                <a16:creationId xmlns:a16="http://schemas.microsoft.com/office/drawing/2014/main" id="{7C800FF4-D93B-AF38-B311-4DFDA3EE5636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11049000" y="6206296"/>
            <a:ext cx="638530" cy="3600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4FB2FA0-B311-4FD1-A6C3-B0014DBF514B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7" r:id="rId2"/>
    <p:sldLayoutId id="2147483678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97" r:id="rId9"/>
    <p:sldLayoutId id="2147483686" r:id="rId10"/>
    <p:sldLayoutId id="2147483680" r:id="rId11"/>
    <p:sldLayoutId id="2147483687" r:id="rId12"/>
    <p:sldLayoutId id="2147483688" r:id="rId13"/>
    <p:sldLayoutId id="2147483689" r:id="rId14"/>
    <p:sldLayoutId id="2147483690" r:id="rId15"/>
    <p:sldLayoutId id="2147483691" r:id="rId16"/>
    <p:sldLayoutId id="2147483692" r:id="rId17"/>
    <p:sldLayoutId id="2147483693" r:id="rId18"/>
    <p:sldLayoutId id="2147483694" r:id="rId19"/>
    <p:sldLayoutId id="2147483695" r:id="rId20"/>
    <p:sldLayoutId id="2147483696" r:id="rId21"/>
    <p:sldLayoutId id="2147483698" r:id="rId22"/>
  </p:sldLayoutIdLst>
  <p:txStyles>
    <p:titleStyle>
      <a:lvl1pPr eaLnBrk="1" hangingPunct="1">
        <a:defRPr sz="33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1pPr>
      <a:lvl2pPr marL="277246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2pPr>
      <a:lvl3pPr marL="554492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3pPr>
      <a:lvl4pPr marL="831738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4pPr>
      <a:lvl5pPr marL="1108984" eaLnBrk="1" hangingPunct="1">
        <a:defRPr sz="1450">
          <a:solidFill>
            <a:schemeClr val="accent1"/>
          </a:solidFill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277246" eaLnBrk="1" hangingPunct="1">
        <a:defRPr>
          <a:latin typeface="+mn-lt"/>
          <a:ea typeface="+mn-ea"/>
          <a:cs typeface="+mn-cs"/>
        </a:defRPr>
      </a:lvl2pPr>
      <a:lvl3pPr marL="554492" eaLnBrk="1" hangingPunct="1">
        <a:defRPr>
          <a:latin typeface="+mn-lt"/>
          <a:ea typeface="+mn-ea"/>
          <a:cs typeface="+mn-cs"/>
        </a:defRPr>
      </a:lvl3pPr>
      <a:lvl4pPr marL="831738" eaLnBrk="1" hangingPunct="1">
        <a:defRPr>
          <a:latin typeface="+mn-lt"/>
          <a:ea typeface="+mn-ea"/>
          <a:cs typeface="+mn-cs"/>
        </a:defRPr>
      </a:lvl4pPr>
      <a:lvl5pPr marL="1108984" eaLnBrk="1" hangingPunct="1">
        <a:defRPr>
          <a:latin typeface="+mn-lt"/>
          <a:ea typeface="+mn-ea"/>
          <a:cs typeface="+mn-cs"/>
        </a:defRPr>
      </a:lvl5pPr>
      <a:lvl6pPr marL="1386230" eaLnBrk="1" hangingPunct="1">
        <a:defRPr>
          <a:latin typeface="+mn-lt"/>
          <a:ea typeface="+mn-ea"/>
          <a:cs typeface="+mn-cs"/>
        </a:defRPr>
      </a:lvl6pPr>
      <a:lvl7pPr marL="1663476" eaLnBrk="1" hangingPunct="1">
        <a:defRPr>
          <a:latin typeface="+mn-lt"/>
          <a:ea typeface="+mn-ea"/>
          <a:cs typeface="+mn-cs"/>
        </a:defRPr>
      </a:lvl7pPr>
      <a:lvl8pPr marL="1940723" eaLnBrk="1" hangingPunct="1">
        <a:defRPr>
          <a:latin typeface="+mn-lt"/>
          <a:ea typeface="+mn-ea"/>
          <a:cs typeface="+mn-cs"/>
        </a:defRPr>
      </a:lvl8pPr>
      <a:lvl9pPr marL="2217969" eaLnBrk="1" hangingPunct="1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896" userDrawn="1">
          <p15:clr>
            <a:srgbClr val="F26B43"/>
          </p15:clr>
        </p15:guide>
        <p15:guide id="4" pos="2630" userDrawn="1">
          <p15:clr>
            <a:srgbClr val="F26B43"/>
          </p15:clr>
        </p15:guide>
        <p15:guide id="5" pos="3427" userDrawn="1">
          <p15:clr>
            <a:srgbClr val="F26B43"/>
          </p15:clr>
        </p15:guide>
        <p15:guide id="6" pos="318" userDrawn="1">
          <p15:clr>
            <a:srgbClr val="F26B43"/>
          </p15:clr>
        </p15:guide>
        <p15:guide id="7" pos="736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app.powerbi.com/groups/me/reports/3e5a9723-4c1b-47d1-9b15-89e6f22f6a8f/?pbi_source=PowerPoint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418C982E-8CFF-DF62-E27D-A3F80CDAFC8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5" r="8555"/>
          <a:stretch/>
        </p:blipFill>
        <p:spPr/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BC6C34-D1FE-739E-B7DB-DC98CCDC4F26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319626" y="6206296"/>
            <a:ext cx="1455894" cy="360000"/>
          </a:xfrm>
        </p:spPr>
        <p:txBody>
          <a:bodyPr/>
          <a:lstStyle/>
          <a:p>
            <a:pPr algn="ctr"/>
            <a:r>
              <a:rPr lang="en-GB" dirty="0"/>
              <a:t>November 2025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9D95D19-0439-DF5B-DE95-79B674FED6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5125" y="2196997"/>
            <a:ext cx="4760913" cy="2464008"/>
          </a:xfrm>
        </p:spPr>
        <p:txBody>
          <a:bodyPr/>
          <a:lstStyle/>
          <a:p>
            <a:pPr algn="ctr"/>
            <a:r>
              <a:rPr lang="en-US" sz="4000" dirty="0">
                <a:latin typeface="SDCC Display" pitchFamily="2" charset="0"/>
              </a:rPr>
              <a:t>Housing Delivery </a:t>
            </a:r>
            <a:br>
              <a:rPr lang="en-US" sz="4000" dirty="0">
                <a:latin typeface="SDCC Display" pitchFamily="2" charset="0"/>
              </a:rPr>
            </a:br>
            <a:r>
              <a:rPr lang="en-US" sz="4000" dirty="0">
                <a:latin typeface="SDCC Display" pitchFamily="2" charset="0"/>
              </a:rPr>
              <a:t>Report </a:t>
            </a:r>
            <a:br>
              <a:rPr lang="en-US" sz="4000" dirty="0">
                <a:latin typeface="SDCC Sans" pitchFamily="2" charset="0"/>
              </a:rPr>
            </a:br>
            <a:br>
              <a:rPr lang="en-US" sz="4000" dirty="0">
                <a:latin typeface="SDCC Sans" pitchFamily="2" charset="0"/>
              </a:rPr>
            </a:br>
            <a:r>
              <a:rPr lang="en-US" sz="2000" dirty="0">
                <a:latin typeface="SDCC Sans" pitchFamily="2" charset="0"/>
              </a:rPr>
              <a:t>Clondalkin, Newcastle, Rathcoole, Saggart and Brittas ACM</a:t>
            </a:r>
            <a:br>
              <a:rPr lang="en-US" sz="4000" dirty="0">
                <a:solidFill>
                  <a:srgbClr val="51626F"/>
                </a:solidFill>
                <a:latin typeface="SDCC Sans" pitchFamily="2" charset="0"/>
              </a:rPr>
            </a:br>
            <a:endParaRPr lang="en-US" sz="4000" dirty="0">
              <a:latin typeface="SDCC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2667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" title="This slide contains the following visuals: image ,Housing for All Delivery Pipeline 2025 ,textbox ,Potential Units ,No. of Potential Units Per LEA. Please refer to the notes on this slide for details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" y="0"/>
            <a:ext cx="12020550" cy="6858000"/>
          </a:xfrm>
          <a:prstGeom prst="rect">
            <a:avLst/>
          </a:prstGeom>
          <a:noFill/>
        </p:spPr>
      </p:pic>
      <p:sp>
        <p:nvSpPr>
          <p:cNvPr id="4" name="Title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2025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7F367-2FD8-2145-B3A2-E95D8C1AE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341F8D-6523-FFF2-29E0-87EA88CEB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0" y="188640"/>
            <a:ext cx="4944575" cy="856798"/>
          </a:xfrm>
        </p:spPr>
        <p:txBody>
          <a:bodyPr>
            <a:normAutofit fontScale="90000"/>
          </a:bodyPr>
          <a:lstStyle/>
          <a:p>
            <a:r>
              <a:rPr lang="en-US" dirty="0">
                <a:latin typeface="SDCC Display" pitchFamily="2" charset="0"/>
              </a:rPr>
              <a:t>Large Development Sites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292AA5-C8F8-1CD6-5980-EE180336C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196752"/>
            <a:ext cx="8183818" cy="5189544"/>
          </a:xfrm>
        </p:spPr>
        <p:txBody>
          <a:bodyPr>
            <a:normAutofit lnSpcReduction="10000"/>
          </a:bodyPr>
          <a:lstStyle/>
          <a:p>
            <a:r>
              <a:rPr lang="en-GB" b="1" dirty="0">
                <a:latin typeface="SDCC Sans" pitchFamily="2" charset="0"/>
              </a:rPr>
              <a:t>Kilcarbery Grange: 1,034 homes with 30% social (310 homes)</a:t>
            </a:r>
          </a:p>
          <a:p>
            <a:r>
              <a:rPr lang="en-GB" sz="1300" dirty="0">
                <a:latin typeface="SDCC Sans" pitchFamily="2" charset="0"/>
              </a:rPr>
              <a:t>Phases 1, 2 and 3 of this project are now complete, with delivery of 301 social homes to date. Construction on phase 4 almost complete with delivery of the final 9 homes anticipated at the end of November.</a:t>
            </a:r>
          </a:p>
          <a:p>
            <a:r>
              <a:rPr lang="en-GB" b="1" dirty="0">
                <a:latin typeface="SDCC Sans" pitchFamily="2" charset="0"/>
              </a:rPr>
              <a:t>Clonburris Phases 1-6: Phases 1 &amp; 2 comprising 382 homes (149 social), Phases 3,4,5 with potential for 1,275 homes &amp; Phase 6 with potential for 650 homes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SDCC Sans" pitchFamily="2" charset="0"/>
              </a:rPr>
              <a:t>Phase 2 – Canal Extension is currently in snagging phase and is track for completion by end November 2025.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SDCC Sans" pitchFamily="2" charset="0"/>
              </a:rPr>
              <a:t>Phase 1 – Kishoge. Cunninghams Contractors have been appointed to construct 284 social, affordable, cost rental &amp; Traveller homes. Site clearance and decanting works are now concluded with formal construction commenced.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SDCC Sans" pitchFamily="2" charset="0"/>
              </a:rPr>
              <a:t>Phases 3, 4, 5 -  plans for approximately 1,275 social and affordable homes have been submitted to An Coimisiún Pleanála under a Part 10 planning application. Submission period has ended with minimal submissions received. Decision expected by early 2026.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300" dirty="0">
                <a:latin typeface="SDCC Sans" pitchFamily="2" charset="0"/>
              </a:rPr>
              <a:t>Phase 6 - Kishoge District Centre – approx. 650 homes, procurement process has commenced with contractor to be appointed by end 2026</a:t>
            </a:r>
            <a:r>
              <a:rPr lang="en-GB" dirty="0">
                <a:latin typeface="SDCC Sans" pitchFamily="2" charset="0"/>
              </a:rPr>
              <a:t>.</a:t>
            </a:r>
          </a:p>
          <a:p>
            <a:r>
              <a:rPr lang="en-GB" b="1" dirty="0">
                <a:latin typeface="SDCC Sans" pitchFamily="2" charset="0"/>
              </a:rPr>
              <a:t>Rathcoole: Approx 125 homes</a:t>
            </a:r>
          </a:p>
          <a:p>
            <a:r>
              <a:rPr lang="en-GB" sz="1300" dirty="0">
                <a:latin typeface="SDCC Sans" pitchFamily="2" charset="0"/>
              </a:rPr>
              <a:t>Architect led design team have been appointed to progress the masterplan through to Part 10 planning application to An Bord Pleanála</a:t>
            </a:r>
            <a:r>
              <a:rPr lang="en-GB" dirty="0">
                <a:latin typeface="SDCC Sans" pitchFamily="2" charset="0"/>
              </a:rPr>
              <a:t>. Update to be brought to full Council meeting in December 2025</a:t>
            </a:r>
          </a:p>
          <a:p>
            <a:endParaRPr lang="en-GB" dirty="0">
              <a:latin typeface="SDCC Sans" pitchFamily="2" charset="0"/>
            </a:endParaRPr>
          </a:p>
          <a:p>
            <a:endParaRPr lang="en-GB" dirty="0">
              <a:latin typeface="SDCC Sans" pitchFamily="2" charset="0"/>
            </a:endParaRPr>
          </a:p>
          <a:p>
            <a:endParaRPr lang="en-GB" dirty="0">
              <a:latin typeface="SDCC Sans" pitchFamily="2" charset="0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1D728A3E-C3B6-7FA0-0049-6BAC914844B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4" r="22614"/>
          <a:stretch/>
        </p:blipFill>
        <p:spPr>
          <a:xfrm>
            <a:off x="9696399" y="1577802"/>
            <a:ext cx="1990775" cy="2067222"/>
          </a:xfrm>
        </p:spPr>
      </p:pic>
      <p:pic>
        <p:nvPicPr>
          <p:cNvPr id="4" name="Picture Placeholder 5">
            <a:extLst>
              <a:ext uri="{FF2B5EF4-FFF2-40B4-BE49-F238E27FC236}">
                <a16:creationId xmlns:a16="http://schemas.microsoft.com/office/drawing/2014/main" id="{6B2C08F1-7A15-0680-5556-33CAEDCD39D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4" r="14204"/>
          <a:stretch/>
        </p:blipFill>
        <p:spPr>
          <a:xfrm>
            <a:off x="9696398" y="3933056"/>
            <a:ext cx="1990775" cy="2067222"/>
          </a:xfrm>
          <a:prstGeom prst="roundRect">
            <a:avLst>
              <a:gd name="adj" fmla="val 10628"/>
            </a:avLst>
          </a:prstGeom>
        </p:spPr>
      </p:pic>
    </p:spTree>
    <p:extLst>
      <p:ext uri="{BB962C8B-B14F-4D97-AF65-F5344CB8AC3E}">
        <p14:creationId xmlns:p14="http://schemas.microsoft.com/office/powerpoint/2010/main" val="19916972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98CF02-FAB3-16C5-6278-0757065C0D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3E4E8D-62E2-CCED-A784-8645773C58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50902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SDCC Sans" pitchFamily="2" charset="0"/>
              </a:rPr>
              <a:t>SDCC Build Programme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DC300B-E065-F7D8-78C6-A47B175F1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196752"/>
            <a:ext cx="8183818" cy="5189544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EB6CA4FC-8EA2-8A36-C6B9-36915C8DFB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574823"/>
              </p:ext>
            </p:extLst>
          </p:nvPr>
        </p:nvGraphicFramePr>
        <p:xfrm>
          <a:off x="474537" y="1274168"/>
          <a:ext cx="7565680" cy="453929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550073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1550073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1157093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3308441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463379"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LEA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>
                          <a:latin typeface="SDCC Sans" pitchFamily="2" charset="0"/>
                        </a:rPr>
                        <a:t>Project</a:t>
                      </a:r>
                      <a:endParaRPr lang="en-IE" sz="16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Units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600" dirty="0"/>
                        <a:t>Status</a:t>
                      </a:r>
                      <a:endParaRPr lang="en-IE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560659"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Clondalkin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Lindisfarne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19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</a:rPr>
                        <a:t>Substantially complete December 2024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884633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Canal Bank, Clonburris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56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</a:rPr>
                        <a:t>On-site – delivery from November 2025. Mixed Tenure Scheme –56 Social homes &amp; 60 Affordable Purchase homes. 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631881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Kilcarbery Grange 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47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200" dirty="0">
                          <a:latin typeface="SDCC Sans" pitchFamily="2" charset="0"/>
                        </a:rPr>
                        <a:t>On-site – 301 delivered to date. Balance to be delivered by end November 2025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631881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Alpine Heights (Age-Friendly) 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13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SDCC Sans" pitchFamily="2" charset="0"/>
                        </a:rPr>
                        <a:t>Contractor on site. Delivery Q3.2026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3732276"/>
                  </a:ext>
                </a:extLst>
              </a:tr>
              <a:tr h="631881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Deansrath – Melrose (Age-Friendly)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27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SDCC Sans" pitchFamily="2" charset="0"/>
                        </a:rPr>
                        <a:t>Contractor on site. Delivery Q3.2026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17375"/>
                  </a:ext>
                </a:extLst>
              </a:tr>
              <a:tr h="726781">
                <a:tc>
                  <a:txBody>
                    <a:bodyPr/>
                    <a:lstStyle/>
                    <a:p>
                      <a:pPr algn="ctr"/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Kilcarbery School Site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200" dirty="0">
                          <a:latin typeface="SDCC Sans" pitchFamily="2" charset="0"/>
                        </a:rPr>
                        <a:t>18</a:t>
                      </a:r>
                      <a:endParaRPr lang="en-IE" sz="12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200" dirty="0">
                          <a:latin typeface="SDCC Sans" pitchFamily="2" charset="0"/>
                        </a:rPr>
                        <a:t>Contractor on site. Delivery Q1.2026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631677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AFCFC261-7488-EBE1-C3FB-5A300AD10D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82" r="7782"/>
          <a:stretch/>
        </p:blipFill>
        <p:spPr>
          <a:xfrm>
            <a:off x="8400256" y="1274168"/>
            <a:ext cx="3424150" cy="33294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15059B-56F4-F2DC-2448-480F8B14FE74}"/>
              </a:ext>
            </a:extLst>
          </p:cNvPr>
          <p:cNvSpPr txBox="1"/>
          <p:nvPr/>
        </p:nvSpPr>
        <p:spPr>
          <a:xfrm>
            <a:off x="9192344" y="4797152"/>
            <a:ext cx="19191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E" sz="1200" dirty="0">
                <a:solidFill>
                  <a:schemeClr val="bg1"/>
                </a:solidFill>
                <a:latin typeface="SDCC Sans" pitchFamily="2" charset="0"/>
              </a:rPr>
              <a:t>Canal Bank, Clonburris</a:t>
            </a:r>
          </a:p>
        </p:txBody>
      </p:sp>
    </p:spTree>
    <p:extLst>
      <p:ext uri="{BB962C8B-B14F-4D97-AF65-F5344CB8AC3E}">
        <p14:creationId xmlns:p14="http://schemas.microsoft.com/office/powerpoint/2010/main" val="646179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240E0-4328-FCE9-6233-F0AF9C5BA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120AD-0BED-EDAB-9361-3D58916D1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4944575" cy="509024"/>
          </a:xfrm>
        </p:spPr>
        <p:txBody>
          <a:bodyPr>
            <a:normAutofit/>
          </a:bodyPr>
          <a:lstStyle/>
          <a:p>
            <a:r>
              <a:rPr lang="en-US" sz="2800" dirty="0">
                <a:latin typeface="SDCC Display" pitchFamily="2" charset="0"/>
              </a:rPr>
              <a:t>AHB &amp; Part V Delivery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7D0B02-57A5-37A7-9047-153C76A9FE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04470" y="1196752"/>
            <a:ext cx="8183818" cy="5189544"/>
          </a:xfrm>
        </p:spPr>
        <p:txBody>
          <a:bodyPr>
            <a:normAutofit/>
          </a:bodyPr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97CD7701-5655-C20A-D05C-70B240B9FA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079816"/>
              </p:ext>
            </p:extLst>
          </p:nvPr>
        </p:nvGraphicFramePr>
        <p:xfrm>
          <a:off x="474537" y="1274168"/>
          <a:ext cx="10373991" cy="4932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5446">
                  <a:extLst>
                    <a:ext uri="{9D8B030D-6E8A-4147-A177-3AD203B41FA5}">
                      <a16:colId xmlns:a16="http://schemas.microsoft.com/office/drawing/2014/main" val="2879550279"/>
                    </a:ext>
                  </a:extLst>
                </a:gridCol>
                <a:gridCol w="2125446">
                  <a:extLst>
                    <a:ext uri="{9D8B030D-6E8A-4147-A177-3AD203B41FA5}">
                      <a16:colId xmlns:a16="http://schemas.microsoft.com/office/drawing/2014/main" val="2911888673"/>
                    </a:ext>
                  </a:extLst>
                </a:gridCol>
                <a:gridCol w="1556491">
                  <a:extLst>
                    <a:ext uri="{9D8B030D-6E8A-4147-A177-3AD203B41FA5}">
                      <a16:colId xmlns:a16="http://schemas.microsoft.com/office/drawing/2014/main" val="198066834"/>
                    </a:ext>
                  </a:extLst>
                </a:gridCol>
                <a:gridCol w="4566608">
                  <a:extLst>
                    <a:ext uri="{9D8B030D-6E8A-4147-A177-3AD203B41FA5}">
                      <a16:colId xmlns:a16="http://schemas.microsoft.com/office/drawing/2014/main" val="1769000939"/>
                    </a:ext>
                  </a:extLst>
                </a:gridCol>
              </a:tblGrid>
              <a:tr h="171535"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LEA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Project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Expected Units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Status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869854"/>
                  </a:ext>
                </a:extLst>
              </a:tr>
              <a:tr h="421040"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Clondalkin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Parsons Court, Newcastle. 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CHI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8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</a:rPr>
                        <a:t>Complete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8419678"/>
                  </a:ext>
                </a:extLst>
              </a:tr>
              <a:tr h="545793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Gordon Park</a:t>
                      </a:r>
                      <a:r>
                        <a:rPr lang="en-IE" sz="1100" dirty="0">
                          <a:solidFill>
                            <a:srgbClr val="0070C0"/>
                          </a:solidFill>
                          <a:latin typeface="SDCC Sans" pitchFamily="2" charset="0"/>
                        </a:rPr>
                        <a:t>,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- FOLD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13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</a:rPr>
                        <a:t>On-site – Completion Q4.2025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538198"/>
                  </a:ext>
                </a:extLst>
              </a:tr>
              <a:tr h="421040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Keepers Lock, Clonburris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- Oaklee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86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</a:rPr>
                        <a:t>On-site – phased handover from November 2025. 26 Affordable Purchase agreed under PV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8467089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 err="1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Parkleigh</a:t>
                      </a:r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 </a:t>
                      </a:r>
                      <a:r>
                        <a:rPr lang="en-IE" sz="1100" dirty="0" err="1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Copse</a:t>
                      </a:r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, </a:t>
                      </a:r>
                      <a:r>
                        <a:rPr lang="en-IE" sz="1100" dirty="0" err="1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Sevenmills</a:t>
                      </a:r>
                      <a:endParaRPr lang="en-IE" sz="1100" dirty="0">
                        <a:solidFill>
                          <a:schemeClr val="tx1"/>
                        </a:solidFill>
                        <a:latin typeface="SDCC Sans" pitchFamily="2" charset="0"/>
                      </a:endParaRP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- Respond 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</a:rPr>
                        <a:t>Part V negotiations concluded. Completion Q4.2025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8217375"/>
                  </a:ext>
                </a:extLst>
              </a:tr>
              <a:tr h="545793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St Johns Road, Clondalkin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– CHI 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44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latin typeface="SDCC Sans" pitchFamily="2" charset="0"/>
                        </a:rPr>
                        <a:t>Part V negotiations concluded. Completion Q4.2025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4631677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Main Street, Saggart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Part V – </a:t>
                      </a:r>
                      <a:r>
                        <a:rPr lang="en-IE" sz="1100" dirty="0" err="1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Cluid</a:t>
                      </a:r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28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dirty="0">
                          <a:latin typeface="SDCC Sans" pitchFamily="2" charset="0"/>
                        </a:rPr>
                        <a:t>Part V negotiations concluded. Completion Q1.2026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345736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Graydon, Newcastle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- Tuath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</a:rPr>
                        <a:t>Part V negotiations concluded. Completion Q4.2025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1703957"/>
                  </a:ext>
                </a:extLst>
              </a:tr>
              <a:tr h="421040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Lockhouse Way, </a:t>
                      </a:r>
                      <a:r>
                        <a:rPr lang="en-IE" sz="1100" dirty="0" err="1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Sevenmills</a:t>
                      </a:r>
                      <a:endParaRPr lang="en-IE" sz="1100" dirty="0">
                        <a:solidFill>
                          <a:schemeClr val="tx1"/>
                        </a:solidFill>
                        <a:latin typeface="SDCC Sans" pitchFamily="2" charset="0"/>
                      </a:endParaRP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AHB Acquisition - Cluid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</a:rPr>
                        <a:t>Phased completion from Q4.2025 to Q1.2026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2841224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Mill Road, Saggart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 – Tuath 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  <a:cs typeface="Arial" panose="020B0604020202020204" pitchFamily="34" charset="0"/>
                        </a:rPr>
                        <a:t>143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</a:rPr>
                        <a:t>Part V negotiations concluded. </a:t>
                      </a:r>
                      <a:r>
                        <a:rPr lang="en-GB" sz="1100" dirty="0">
                          <a:latin typeface="SDCC Sans" pitchFamily="2" charset="0"/>
                        </a:rPr>
                        <a:t>Phased completion through 2025 &amp; 2026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095"/>
                  </a:ext>
                </a:extLst>
              </a:tr>
              <a:tr h="296288">
                <a:tc>
                  <a:txBody>
                    <a:bodyPr/>
                    <a:lstStyle/>
                    <a:p>
                      <a:pPr algn="ctr"/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solidFill>
                            <a:schemeClr val="tx1"/>
                          </a:solidFill>
                          <a:latin typeface="SDCC Sans" pitchFamily="2" charset="0"/>
                        </a:rPr>
                        <a:t>Garters Lane, Saggart</a:t>
                      </a:r>
                    </a:p>
                    <a:p>
                      <a:pPr algn="ctr"/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Part V</a:t>
                      </a:r>
                      <a:r>
                        <a:rPr lang="en-IE" sz="1100" dirty="0">
                          <a:solidFill>
                            <a:srgbClr val="0070C0"/>
                          </a:solidFill>
                          <a:latin typeface="SDCC Sans" pitchFamily="2" charset="0"/>
                        </a:rPr>
                        <a:t> - </a:t>
                      </a:r>
                      <a:r>
                        <a:rPr lang="en-IE" sz="11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SDCC Sans" pitchFamily="2" charset="0"/>
                        </a:rPr>
                        <a:t>Tuath</a:t>
                      </a:r>
                      <a:endParaRPr lang="en-IE" sz="11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E" sz="1100" dirty="0">
                          <a:latin typeface="SDCC Sans" pitchFamily="2" charset="0"/>
                        </a:rPr>
                        <a:t>223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1100" dirty="0">
                          <a:latin typeface="SDCC Sans" pitchFamily="2" charset="0"/>
                        </a:rPr>
                        <a:t>Part V negotiations complete. Phased handover from Q3.2027</a:t>
                      </a:r>
                      <a:endParaRPr lang="en-IE" sz="1100" dirty="0">
                        <a:latin typeface="SDCC Sans" pitchFamily="2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28636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05962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8B89D-D39F-C2E2-B19D-2A9AC8987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4471" y="471704"/>
            <a:ext cx="7391729" cy="856798"/>
          </a:xfrm>
        </p:spPr>
        <p:txBody>
          <a:bodyPr>
            <a:normAutofit fontScale="90000"/>
          </a:bodyPr>
          <a:lstStyle/>
          <a:p>
            <a:r>
              <a:rPr lang="en-IE" dirty="0">
                <a:latin typeface="SDCC Display" pitchFamily="2" charset="0"/>
              </a:rPr>
              <a:t>Housing Acquisitions Programme 2025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522E5-5963-DC01-2BCD-68F26443C0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5561A3A-6980-CFB8-2FE9-4FDB94EA54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r>
              <a:rPr lang="en-IE" dirty="0">
                <a:latin typeface="SDCC Sans" pitchFamily="2" charset="0"/>
              </a:rPr>
              <a:t>Acquisitions complete to date </a:t>
            </a:r>
          </a:p>
          <a:p>
            <a:endParaRPr lang="en-IE" dirty="0">
              <a:latin typeface="SDCC Sans" pitchFamily="2" charset="0"/>
            </a:endParaRPr>
          </a:p>
          <a:p>
            <a:r>
              <a:rPr lang="en-IE" sz="4800" dirty="0">
                <a:latin typeface="SDCC Sans" pitchFamily="2" charset="0"/>
              </a:rPr>
              <a:t>72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4E09D873-C34B-656C-C329-8E29BE7A580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r>
              <a:rPr lang="en-IE" dirty="0">
                <a:latin typeface="SDCC Sans" pitchFamily="2" charset="0"/>
              </a:rPr>
              <a:t>Sale Agreed / Negotiation</a:t>
            </a:r>
          </a:p>
          <a:p>
            <a:endParaRPr lang="en-IE" dirty="0">
              <a:latin typeface="SDCC Sans" pitchFamily="2" charset="0"/>
            </a:endParaRPr>
          </a:p>
          <a:p>
            <a:r>
              <a:rPr lang="en-IE" sz="4800" dirty="0">
                <a:latin typeface="SDCC Sans" pitchFamily="2" charset="0"/>
              </a:rPr>
              <a:t>23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EDA54E3-2E1D-DAFC-2C60-4DFF547D55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r>
              <a:rPr lang="en-IE" dirty="0"/>
              <a:t>Acquisitions in Conveyance</a:t>
            </a:r>
          </a:p>
          <a:p>
            <a:endParaRPr lang="en-IE" dirty="0"/>
          </a:p>
          <a:p>
            <a:r>
              <a:rPr lang="en-IE" sz="4800" dirty="0"/>
              <a:t>11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FD5BC22-5040-53BE-19D6-C025052472B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r>
              <a:rPr lang="en-IE" dirty="0">
                <a:latin typeface="SDCC Sans" pitchFamily="2" charset="0"/>
              </a:rPr>
              <a:t>Anticipated Completions for 2025</a:t>
            </a:r>
          </a:p>
          <a:p>
            <a:endParaRPr lang="en-IE" dirty="0">
              <a:latin typeface="SDCC Sans" pitchFamily="2" charset="0"/>
            </a:endParaRPr>
          </a:p>
          <a:p>
            <a:r>
              <a:rPr lang="en-IE" sz="4800" dirty="0">
                <a:latin typeface="SDCC Sans" pitchFamily="2" charset="0"/>
              </a:rPr>
              <a:t>83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69538420-BCE9-1A56-586F-02BB1D93AE5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2016454"/>
              </p:ext>
            </p:extLst>
          </p:nvPr>
        </p:nvGraphicFramePr>
        <p:xfrm>
          <a:off x="494776" y="1513670"/>
          <a:ext cx="4114510" cy="4271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40309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A988A62-34D2-BA2F-EDF0-1C9ABC4C5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984200"/>
            <a:ext cx="5499108" cy="889603"/>
          </a:xfrm>
        </p:spPr>
        <p:txBody>
          <a:bodyPr/>
          <a:lstStyle/>
          <a:p>
            <a:r>
              <a:rPr lang="en-GB" sz="7200" dirty="0">
                <a:latin typeface="SDCC Sans" pitchFamily="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77547267"/>
      </p:ext>
    </p:extLst>
  </p:cSld>
  <p:clrMapOvr>
    <a:masterClrMapping/>
  </p:clrMapOvr>
</p:sld>
</file>

<file path=ppt/theme/theme1.xml><?xml version="1.0" encoding="utf-8"?>
<a:theme xmlns:a="http://schemas.openxmlformats.org/drawingml/2006/main" name="SDCC Master">
  <a:themeElements>
    <a:clrScheme name="Custom 2">
      <a:dk1>
        <a:srgbClr val="000000"/>
      </a:dk1>
      <a:lt1>
        <a:srgbClr val="FFFFFF"/>
      </a:lt1>
      <a:dk2>
        <a:srgbClr val="271B5B"/>
      </a:dk2>
      <a:lt2>
        <a:srgbClr val="BFC2C7"/>
      </a:lt2>
      <a:accent1>
        <a:srgbClr val="363A92"/>
      </a:accent1>
      <a:accent2>
        <a:srgbClr val="F26959"/>
      </a:accent2>
      <a:accent3>
        <a:srgbClr val="79D750"/>
      </a:accent3>
      <a:accent4>
        <a:srgbClr val="9D7EB8"/>
      </a:accent4>
      <a:accent5>
        <a:srgbClr val="7DA6D7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DCC_presentation_template Updated.potx" id="{809AE0C1-FB5C-4E8E-BCFD-4BFD462B0860}" vid="{0323FABC-5CF3-46D9-93D9-E0827CAEE19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SDCC PowerPoint Template</Template>
  <TotalTime>398</TotalTime>
  <Words>600</Words>
  <Application>Microsoft Office PowerPoint</Application>
  <PresentationFormat>Widescreen</PresentationFormat>
  <Paragraphs>115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SDCC Display</vt:lpstr>
      <vt:lpstr>SDCC Sans</vt:lpstr>
      <vt:lpstr>SDCC Master</vt:lpstr>
      <vt:lpstr>Housing Delivery  Report   Clondalkin, Newcastle, Rathcoole, Saggart and Brittas ACM </vt:lpstr>
      <vt:lpstr>2025</vt:lpstr>
      <vt:lpstr>Large Development Sites</vt:lpstr>
      <vt:lpstr>SDCC Build Programme</vt:lpstr>
      <vt:lpstr>AHB &amp; Part V Delivery </vt:lpstr>
      <vt:lpstr>Housing Acquisitions Programme 2025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Vivienne Hartnett</dc:creator>
  <cp:lastModifiedBy>Vivienne Hartnett</cp:lastModifiedBy>
  <cp:revision>8</cp:revision>
  <dcterms:created xsi:type="dcterms:W3CDTF">2025-07-23T13:56:33Z</dcterms:created>
  <dcterms:modified xsi:type="dcterms:W3CDTF">2025-11-13T10:26:05Z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2025-05-09T00:00:00Z</vt:filetime>
  </property>
  <property fmtid="{D5CDD505-2E9C-101B-9397-08002B2CF9AE}" pid="3" name="Creator">
    <vt:lpwstr>Adobe Illustrator 29.4 (Macintosh)</vt:lpwstr>
  </property>
  <property fmtid="{D5CDD505-2E9C-101B-9397-08002B2CF9AE}" pid="4" name="LastSaved">
    <vt:filetime>2025-05-09T00:00:00Z</vt:filetime>
  </property>
  <property fmtid="{D5CDD505-2E9C-101B-9397-08002B2CF9AE}" pid="5" name="Producer">
    <vt:lpwstr>Adobe PDF library 17.00</vt:lpwstr>
  </property>
</Properties>
</file>