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85" r:id="rId2"/>
    <p:sldId id="257" r:id="rId3"/>
    <p:sldId id="275" r:id="rId4"/>
    <p:sldId id="283" r:id="rId5"/>
    <p:sldId id="284" r:id="rId6"/>
    <p:sldId id="282" r:id="rId7"/>
    <p:sldId id="293" r:id="rId8"/>
    <p:sldId id="286" r:id="rId9"/>
    <p:sldId id="287" r:id="rId10"/>
    <p:sldId id="288" r:id="rId11"/>
    <p:sldId id="297" r:id="rId12"/>
    <p:sldId id="290" r:id="rId13"/>
    <p:sldId id="291" r:id="rId14"/>
    <p:sldId id="292" r:id="rId15"/>
    <p:sldId id="279" r:id="rId16"/>
    <p:sldId id="295" r:id="rId17"/>
    <p:sldId id="296" r:id="rId18"/>
    <p:sldId id="259" r:id="rId19"/>
    <p:sldId id="289" r:id="rId20"/>
  </p:sldIdLst>
  <p:sldSz cx="12192000" cy="6858000"/>
  <p:notesSz cx="20104100" cy="11309350"/>
  <p:defaultTextStyle>
    <a:defPPr>
      <a:defRPr kern="0"/>
    </a:def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2EF"/>
    <a:srgbClr val="EC297B"/>
    <a:srgbClr val="271B5B"/>
    <a:srgbClr val="52534D"/>
    <a:srgbClr val="C7E634"/>
    <a:srgbClr val="8AD6F7"/>
    <a:srgbClr val="52534C"/>
    <a:srgbClr val="535555"/>
    <a:srgbClr val="FFF689"/>
    <a:srgbClr val="363A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041" autoAdjust="0"/>
  </p:normalViewPr>
  <p:slideViewPr>
    <p:cSldViewPr>
      <p:cViewPr varScale="1">
        <p:scale>
          <a:sx n="101" d="100"/>
          <a:sy n="101" d="100"/>
        </p:scale>
        <p:origin x="990" y="96"/>
      </p:cViewPr>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F6A2F78-8593-D34B-A54B-A913B4ADD88D}" type="datetimeFigureOut">
              <a:rPr lang="en-US" smtClean="0"/>
              <a:t>11/11/2025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F374F5B9-8B24-7A4E-B5A9-4C8F6F8C6B31}" type="slidenum">
              <a:rPr lang="en-US" smtClean="0"/>
              <a:t>‹#›</a:t>
            </a:fld>
            <a:endParaRPr lang="en-US"/>
          </a:p>
        </p:txBody>
      </p:sp>
    </p:spTree>
    <p:extLst>
      <p:ext uri="{BB962C8B-B14F-4D97-AF65-F5344CB8AC3E}">
        <p14:creationId xmlns:p14="http://schemas.microsoft.com/office/powerpoint/2010/main" val="1869470124"/>
      </p:ext>
    </p:extLst>
  </p:cSld>
  <p:clrMap bg1="lt1" tx1="dk1" bg2="lt2" tx2="dk2" accent1="accent1" accent2="accent2" accent3="accent3" accent4="accent4" accent5="accent5" accent6="accent6" hlink="hlink" folHlink="folHlink"/>
  <p:notesStyle>
    <a:lvl1pPr marL="0" algn="l" defTabSz="554401" rtl="0" eaLnBrk="1" latinLnBrk="0" hangingPunct="1">
      <a:defRPr sz="728" kern="1200">
        <a:solidFill>
          <a:schemeClr val="tx1"/>
        </a:solidFill>
        <a:latin typeface="+mn-lt"/>
        <a:ea typeface="+mn-ea"/>
        <a:cs typeface="+mn-cs"/>
      </a:defRPr>
    </a:lvl1pPr>
    <a:lvl2pPr marL="277200" algn="l" defTabSz="554401" rtl="0" eaLnBrk="1" latinLnBrk="0" hangingPunct="1">
      <a:defRPr sz="728" kern="1200">
        <a:solidFill>
          <a:schemeClr val="tx1"/>
        </a:solidFill>
        <a:latin typeface="+mn-lt"/>
        <a:ea typeface="+mn-ea"/>
        <a:cs typeface="+mn-cs"/>
      </a:defRPr>
    </a:lvl2pPr>
    <a:lvl3pPr marL="554401" algn="l" defTabSz="554401" rtl="0" eaLnBrk="1" latinLnBrk="0" hangingPunct="1">
      <a:defRPr sz="728" kern="1200">
        <a:solidFill>
          <a:schemeClr val="tx1"/>
        </a:solidFill>
        <a:latin typeface="+mn-lt"/>
        <a:ea typeface="+mn-ea"/>
        <a:cs typeface="+mn-cs"/>
      </a:defRPr>
    </a:lvl3pPr>
    <a:lvl4pPr marL="831601" algn="l" defTabSz="554401" rtl="0" eaLnBrk="1" latinLnBrk="0" hangingPunct="1">
      <a:defRPr sz="728" kern="1200">
        <a:solidFill>
          <a:schemeClr val="tx1"/>
        </a:solidFill>
        <a:latin typeface="+mn-lt"/>
        <a:ea typeface="+mn-ea"/>
        <a:cs typeface="+mn-cs"/>
      </a:defRPr>
    </a:lvl4pPr>
    <a:lvl5pPr marL="1108801" algn="l" defTabSz="554401" rtl="0" eaLnBrk="1" latinLnBrk="0" hangingPunct="1">
      <a:defRPr sz="728" kern="1200">
        <a:solidFill>
          <a:schemeClr val="tx1"/>
        </a:solidFill>
        <a:latin typeface="+mn-lt"/>
        <a:ea typeface="+mn-ea"/>
        <a:cs typeface="+mn-cs"/>
      </a:defRPr>
    </a:lvl5pPr>
    <a:lvl6pPr marL="1386002" algn="l" defTabSz="554401" rtl="0" eaLnBrk="1" latinLnBrk="0" hangingPunct="1">
      <a:defRPr sz="728" kern="1200">
        <a:solidFill>
          <a:schemeClr val="tx1"/>
        </a:solidFill>
        <a:latin typeface="+mn-lt"/>
        <a:ea typeface="+mn-ea"/>
        <a:cs typeface="+mn-cs"/>
      </a:defRPr>
    </a:lvl6pPr>
    <a:lvl7pPr marL="1663202" algn="l" defTabSz="554401" rtl="0" eaLnBrk="1" latinLnBrk="0" hangingPunct="1">
      <a:defRPr sz="728" kern="1200">
        <a:solidFill>
          <a:schemeClr val="tx1"/>
        </a:solidFill>
        <a:latin typeface="+mn-lt"/>
        <a:ea typeface="+mn-ea"/>
        <a:cs typeface="+mn-cs"/>
      </a:defRPr>
    </a:lvl7pPr>
    <a:lvl8pPr marL="1940403" algn="l" defTabSz="554401" rtl="0" eaLnBrk="1" latinLnBrk="0" hangingPunct="1">
      <a:defRPr sz="728" kern="1200">
        <a:solidFill>
          <a:schemeClr val="tx1"/>
        </a:solidFill>
        <a:latin typeface="+mn-lt"/>
        <a:ea typeface="+mn-ea"/>
        <a:cs typeface="+mn-cs"/>
      </a:defRPr>
    </a:lvl8pPr>
    <a:lvl9pPr marL="2217603" algn="l" defTabSz="554401" rtl="0" eaLnBrk="1" latinLnBrk="0" hangingPunct="1">
      <a:defRPr sz="7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374F5B9-8B24-7A4E-B5A9-4C8F6F8C6B31}" type="slidenum">
              <a:rPr lang="en-US" smtClean="0"/>
              <a:t>10</a:t>
            </a:fld>
            <a:endParaRPr lang="en-US"/>
          </a:p>
        </p:txBody>
      </p:sp>
    </p:spTree>
    <p:extLst>
      <p:ext uri="{BB962C8B-B14F-4D97-AF65-F5344CB8AC3E}">
        <p14:creationId xmlns:p14="http://schemas.microsoft.com/office/powerpoint/2010/main" val="33211681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emf"/><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393086"/>
        </a:solidFill>
        <a:effectLst/>
      </p:bgPr>
    </p:bg>
    <p:spTree>
      <p:nvGrpSpPr>
        <p:cNvPr id="1" name=""/>
        <p:cNvGrpSpPr/>
        <p:nvPr/>
      </p:nvGrpSpPr>
      <p:grpSpPr>
        <a:xfrm>
          <a:off x="0" y="0"/>
          <a:ext cx="0" cy="0"/>
          <a:chOff x="0" y="0"/>
          <a:chExt cx="0" cy="0"/>
        </a:xfrm>
      </p:grpSpPr>
      <p:grpSp>
        <p:nvGrpSpPr>
          <p:cNvPr id="68" name="Graphic 64">
            <a:extLst>
              <a:ext uri="{FF2B5EF4-FFF2-40B4-BE49-F238E27FC236}">
                <a16:creationId xmlns:a16="http://schemas.microsoft.com/office/drawing/2014/main" id="{6CB9367A-B31D-9293-640C-BB260FCE1D86}"/>
              </a:ext>
            </a:extLst>
          </p:cNvPr>
          <p:cNvGrpSpPr/>
          <p:nvPr userDrawn="1"/>
        </p:nvGrpSpPr>
        <p:grpSpPr>
          <a:xfrm>
            <a:off x="-1767731" y="-2241438"/>
            <a:ext cx="11675936" cy="11340875"/>
            <a:chOff x="-2909963" y="-3833622"/>
            <a:chExt cx="19253131" cy="18701943"/>
          </a:xfrm>
        </p:grpSpPr>
        <p:sp>
          <p:nvSpPr>
            <p:cNvPr id="69" name="Freeform: Shape 68">
              <a:extLst>
                <a:ext uri="{FF2B5EF4-FFF2-40B4-BE49-F238E27FC236}">
                  <a16:creationId xmlns:a16="http://schemas.microsoft.com/office/drawing/2014/main" id="{EFADED14-0C3C-A3C3-04E1-65AD04C859C5}"/>
                </a:ext>
              </a:extLst>
            </p:cNvPr>
            <p:cNvSpPr/>
            <p:nvPr/>
          </p:nvSpPr>
          <p:spPr>
            <a:xfrm>
              <a:off x="-1278284" y="-3833622"/>
              <a:ext cx="11123221" cy="11123220"/>
            </a:xfrm>
            <a:custGeom>
              <a:avLst/>
              <a:gdLst>
                <a:gd name="connsiteX0" fmla="*/ 11123221 w 11123221"/>
                <a:gd name="connsiteY0" fmla="*/ 5561611 h 11123221"/>
                <a:gd name="connsiteX1" fmla="*/ 5561611 w 11123221"/>
                <a:gd name="connsiteY1" fmla="*/ 11123221 h 11123221"/>
                <a:gd name="connsiteX2" fmla="*/ 0 w 11123221"/>
                <a:gd name="connsiteY2" fmla="*/ 5561611 h 11123221"/>
                <a:gd name="connsiteX3" fmla="*/ 5561611 w 11123221"/>
                <a:gd name="connsiteY3" fmla="*/ 0 h 11123221"/>
                <a:gd name="connsiteX4" fmla="*/ 11123221 w 11123221"/>
                <a:gd name="connsiteY4" fmla="*/ 5561611 h 1112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221" h="11123221">
                  <a:moveTo>
                    <a:pt x="11123221" y="5561611"/>
                  </a:moveTo>
                  <a:cubicBezTo>
                    <a:pt x="11123221" y="8633204"/>
                    <a:pt x="8633203" y="11123221"/>
                    <a:pt x="5561611" y="11123221"/>
                  </a:cubicBezTo>
                  <a:cubicBezTo>
                    <a:pt x="2490018" y="11123221"/>
                    <a:pt x="0" y="8633204"/>
                    <a:pt x="0" y="5561611"/>
                  </a:cubicBezTo>
                  <a:cubicBezTo>
                    <a:pt x="0" y="2490018"/>
                    <a:pt x="2490018" y="0"/>
                    <a:pt x="5561611" y="0"/>
                  </a:cubicBezTo>
                  <a:cubicBezTo>
                    <a:pt x="8633203" y="0"/>
                    <a:pt x="11123221" y="2490018"/>
                    <a:pt x="11123221" y="5561611"/>
                  </a:cubicBezTo>
                  <a:close/>
                </a:path>
              </a:pathLst>
            </a:custGeom>
            <a:solidFill>
              <a:schemeClr val="accent2"/>
            </a:solidFill>
            <a:ln w="10468"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B9C28B06-F968-6FA0-9A06-96FB0822717B}"/>
                </a:ext>
              </a:extLst>
            </p:cNvPr>
            <p:cNvSpPr/>
            <p:nvPr/>
          </p:nvSpPr>
          <p:spPr>
            <a:xfrm>
              <a:off x="-921855" y="-2396701"/>
              <a:ext cx="17265023" cy="17265022"/>
            </a:xfrm>
            <a:custGeom>
              <a:avLst/>
              <a:gdLst>
                <a:gd name="connsiteX0" fmla="*/ 17265024 w 17265024"/>
                <a:gd name="connsiteY0" fmla="*/ 8632512 h 17265023"/>
                <a:gd name="connsiteX1" fmla="*/ 8632512 w 17265024"/>
                <a:gd name="connsiteY1" fmla="*/ 17265024 h 17265023"/>
                <a:gd name="connsiteX2" fmla="*/ 0 w 17265024"/>
                <a:gd name="connsiteY2" fmla="*/ 8632513 h 17265023"/>
                <a:gd name="connsiteX3" fmla="*/ 8632512 w 17265024"/>
                <a:gd name="connsiteY3" fmla="*/ 1 h 17265023"/>
                <a:gd name="connsiteX4" fmla="*/ 17265024 w 17265024"/>
                <a:gd name="connsiteY4" fmla="*/ 8632512 h 1726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5024" h="17265023">
                  <a:moveTo>
                    <a:pt x="17265024" y="8632512"/>
                  </a:moveTo>
                  <a:cubicBezTo>
                    <a:pt x="17265024" y="13400116"/>
                    <a:pt x="13400116" y="17265024"/>
                    <a:pt x="8632512" y="17265024"/>
                  </a:cubicBezTo>
                  <a:cubicBezTo>
                    <a:pt x="3864907" y="17265024"/>
                    <a:pt x="0" y="13400117"/>
                    <a:pt x="0" y="8632513"/>
                  </a:cubicBezTo>
                  <a:cubicBezTo>
                    <a:pt x="0" y="3864908"/>
                    <a:pt x="3864907" y="1"/>
                    <a:pt x="8632512" y="1"/>
                  </a:cubicBezTo>
                  <a:cubicBezTo>
                    <a:pt x="13400116" y="1"/>
                    <a:pt x="17265024" y="3864908"/>
                    <a:pt x="17265024" y="8632512"/>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D49741E-442A-B8B2-6ED0-E5A5A381D1D8}"/>
                </a:ext>
              </a:extLst>
            </p:cNvPr>
            <p:cNvSpPr/>
            <p:nvPr/>
          </p:nvSpPr>
          <p:spPr>
            <a:xfrm>
              <a:off x="-2909963" y="-2981710"/>
              <a:ext cx="12739088" cy="12739087"/>
            </a:xfrm>
            <a:custGeom>
              <a:avLst/>
              <a:gdLst>
                <a:gd name="connsiteX0" fmla="*/ 12739089 w 12739088"/>
                <a:gd name="connsiteY0" fmla="*/ 6369545 h 12739088"/>
                <a:gd name="connsiteX1" fmla="*/ 6369545 w 12739088"/>
                <a:gd name="connsiteY1" fmla="*/ 12739088 h 12739088"/>
                <a:gd name="connsiteX2" fmla="*/ 0 w 12739088"/>
                <a:gd name="connsiteY2" fmla="*/ 6369545 h 12739088"/>
                <a:gd name="connsiteX3" fmla="*/ 6369545 w 12739088"/>
                <a:gd name="connsiteY3" fmla="*/ 0 h 12739088"/>
                <a:gd name="connsiteX4" fmla="*/ 12739089 w 12739088"/>
                <a:gd name="connsiteY4" fmla="*/ 6369545 h 12739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088" h="12739088">
                  <a:moveTo>
                    <a:pt x="12739089" y="6369545"/>
                  </a:moveTo>
                  <a:cubicBezTo>
                    <a:pt x="12739089" y="9887346"/>
                    <a:pt x="9887347" y="12739088"/>
                    <a:pt x="6369545" y="12739088"/>
                  </a:cubicBezTo>
                  <a:cubicBezTo>
                    <a:pt x="2851743" y="12739088"/>
                    <a:pt x="0" y="9887346"/>
                    <a:pt x="0" y="6369545"/>
                  </a:cubicBezTo>
                  <a:cubicBezTo>
                    <a:pt x="0" y="2851742"/>
                    <a:pt x="2851743" y="0"/>
                    <a:pt x="6369545" y="0"/>
                  </a:cubicBezTo>
                  <a:cubicBezTo>
                    <a:pt x="9887347" y="0"/>
                    <a:pt x="12739089" y="2851742"/>
                    <a:pt x="12739089" y="6369545"/>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6096000" y="2309208"/>
            <a:ext cx="5499108" cy="2239587"/>
          </a:xfrm>
          <a:prstGeom prst="rect">
            <a:avLst/>
          </a:prstGeom>
        </p:spPr>
        <p:txBody>
          <a:bodyPr wrap="square" lIns="0" tIns="0" rIns="0" bIns="0">
            <a:spAutoFit/>
          </a:bodyPr>
          <a:lstStyle>
            <a:lvl1pPr>
              <a:lnSpc>
                <a:spcPct val="80000"/>
              </a:lnSpc>
              <a:defRPr sz="9096" b="0" i="0" spc="-91">
                <a:solidFill>
                  <a:schemeClr val="bg1"/>
                </a:solidFill>
                <a:latin typeface="+mj-lt"/>
                <a:cs typeface="Arial" panose="020B0604020202020204" pitchFamily="34" charset="0"/>
              </a:defRPr>
            </a:lvl1pPr>
          </a:lstStyle>
          <a:p>
            <a:r>
              <a:rPr lang="en-IE" dirty="0"/>
              <a:t>Add Thank you</a:t>
            </a:r>
            <a:endParaRPr dirty="0"/>
          </a:p>
        </p:txBody>
      </p:sp>
      <p:sp>
        <p:nvSpPr>
          <p:cNvPr id="4" name="Freeform: Shape 3">
            <a:extLst>
              <a:ext uri="{FF2B5EF4-FFF2-40B4-BE49-F238E27FC236}">
                <a16:creationId xmlns:a16="http://schemas.microsoft.com/office/drawing/2014/main" id="{E1D18C04-5041-4FEA-59C4-023CD8DAE662}"/>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7" name="Graphic 76">
            <a:extLst>
              <a:ext uri="{FF2B5EF4-FFF2-40B4-BE49-F238E27FC236}">
                <a16:creationId xmlns:a16="http://schemas.microsoft.com/office/drawing/2014/main" id="{C53C6786-3BD0-1B2A-7C3F-23ACE26D34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13" y="406175"/>
            <a:ext cx="4422824" cy="482259"/>
          </a:xfrm>
          <a:prstGeom prst="rect">
            <a:avLst/>
          </a:prstGeom>
        </p:spPr>
      </p:pic>
      <p:cxnSp>
        <p:nvCxnSpPr>
          <p:cNvPr id="6" name="Straight Connector 5">
            <a:extLst>
              <a:ext uri="{FF2B5EF4-FFF2-40B4-BE49-F238E27FC236}">
                <a16:creationId xmlns:a16="http://schemas.microsoft.com/office/drawing/2014/main" id="{4A7440D5-3706-5929-23B4-CE4A8D125E7B}"/>
              </a:ext>
            </a:extLst>
          </p:cNvPr>
          <p:cNvCxnSpPr>
            <a:cxnSpLocks/>
          </p:cNvCxnSpPr>
          <p:nvPr userDrawn="1"/>
        </p:nvCxnSpPr>
        <p:spPr>
          <a:xfrm>
            <a:off x="354000" y="5645152"/>
            <a:ext cx="1148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95178EF9-D910-FA63-3C55-FAD978D478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5931383"/>
            <a:ext cx="12192000" cy="926617"/>
          </a:xfrm>
          <a:prstGeom prst="rect">
            <a:avLst/>
          </a:prstGeom>
        </p:spPr>
      </p:pic>
    </p:spTree>
    <p:extLst>
      <p:ext uri="{BB962C8B-B14F-4D97-AF65-F5344CB8AC3E}">
        <p14:creationId xmlns:p14="http://schemas.microsoft.com/office/powerpoint/2010/main" val="24880537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ull Quote Light Blue &amp; Green">
    <p:bg>
      <p:bgPr>
        <a:solidFill>
          <a:schemeClr val="accent5"/>
        </a:solidFill>
        <a:effectLst/>
      </p:bgPr>
    </p:bg>
    <p:spTree>
      <p:nvGrpSpPr>
        <p:cNvPr id="1" name=""/>
        <p:cNvGrpSpPr/>
        <p:nvPr/>
      </p:nvGrpSpPr>
      <p:grpSpPr>
        <a:xfrm>
          <a:off x="0" y="0"/>
          <a:ext cx="0" cy="0"/>
          <a:chOff x="0" y="0"/>
          <a:chExt cx="0" cy="0"/>
        </a:xfrm>
      </p:grpSpPr>
      <p:grpSp>
        <p:nvGrpSpPr>
          <p:cNvPr id="8" name="Graphic 38">
            <a:extLst>
              <a:ext uri="{FF2B5EF4-FFF2-40B4-BE49-F238E27FC236}">
                <a16:creationId xmlns:a16="http://schemas.microsoft.com/office/drawing/2014/main" id="{1F104258-7732-4A9E-98DF-F0AE92DF029C}"/>
              </a:ext>
            </a:extLst>
          </p:cNvPr>
          <p:cNvGrpSpPr/>
          <p:nvPr userDrawn="1"/>
        </p:nvGrpSpPr>
        <p:grpSpPr>
          <a:xfrm>
            <a:off x="2363971" y="-4800600"/>
            <a:ext cx="11569023" cy="12755546"/>
            <a:chOff x="3898089" y="-7927802"/>
            <a:chExt cx="19076837" cy="21034840"/>
          </a:xfrm>
        </p:grpSpPr>
        <p:sp>
          <p:nvSpPr>
            <p:cNvPr id="10" name="Freeform: Shape 9">
              <a:extLst>
                <a:ext uri="{FF2B5EF4-FFF2-40B4-BE49-F238E27FC236}">
                  <a16:creationId xmlns:a16="http://schemas.microsoft.com/office/drawing/2014/main" id="{53013346-83B1-8747-4E9B-78A45E3F9B72}"/>
                </a:ext>
              </a:extLst>
            </p:cNvPr>
            <p:cNvSpPr/>
            <p:nvPr/>
          </p:nvSpPr>
          <p:spPr>
            <a:xfrm>
              <a:off x="3898089" y="-265867"/>
              <a:ext cx="13372905" cy="13372905"/>
            </a:xfrm>
            <a:custGeom>
              <a:avLst/>
              <a:gdLst>
                <a:gd name="connsiteX0" fmla="*/ 13372905 w 13372905"/>
                <a:gd name="connsiteY0" fmla="*/ 6686453 h 13372905"/>
                <a:gd name="connsiteX1" fmla="*/ 6686452 w 13372905"/>
                <a:gd name="connsiteY1" fmla="*/ 13372905 h 13372905"/>
                <a:gd name="connsiteX2" fmla="*/ -1 w 13372905"/>
                <a:gd name="connsiteY2" fmla="*/ 6686452 h 13372905"/>
                <a:gd name="connsiteX3" fmla="*/ 6686452 w 13372905"/>
                <a:gd name="connsiteY3" fmla="*/ -1 h 13372905"/>
                <a:gd name="connsiteX4" fmla="*/ 13372905 w 13372905"/>
                <a:gd name="connsiteY4" fmla="*/ 6686453 h 13372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2905" h="13372905">
                  <a:moveTo>
                    <a:pt x="13372905" y="6686453"/>
                  </a:moveTo>
                  <a:cubicBezTo>
                    <a:pt x="13372905" y="10379278"/>
                    <a:pt x="10379278" y="13372905"/>
                    <a:pt x="6686452" y="13372905"/>
                  </a:cubicBezTo>
                  <a:cubicBezTo>
                    <a:pt x="2993626" y="13372905"/>
                    <a:pt x="-1" y="10379278"/>
                    <a:pt x="-1" y="6686452"/>
                  </a:cubicBezTo>
                  <a:cubicBezTo>
                    <a:pt x="-1" y="2993626"/>
                    <a:pt x="2993626" y="-1"/>
                    <a:pt x="6686452" y="-1"/>
                  </a:cubicBezTo>
                  <a:cubicBezTo>
                    <a:pt x="10379278" y="-1"/>
                    <a:pt x="13372905" y="2993626"/>
                    <a:pt x="13372905" y="6686453"/>
                  </a:cubicBezTo>
                  <a:close/>
                </a:path>
              </a:pathLst>
            </a:custGeom>
            <a:gradFill flip="none" rotWithShape="1">
              <a:gsLst>
                <a:gs pos="22000">
                  <a:schemeClr val="accent3"/>
                </a:gs>
                <a:gs pos="88000">
                  <a:srgbClr val="C7E634"/>
                </a:gs>
              </a:gsLst>
              <a:lin ang="8400000" scaled="0"/>
              <a:tileRect/>
            </a:gradFill>
            <a:ln w="10502"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5CD514-47A9-83AD-F9A5-E62C1B578B4B}"/>
                </a:ext>
              </a:extLst>
            </p:cNvPr>
            <p:cNvSpPr/>
            <p:nvPr/>
          </p:nvSpPr>
          <p:spPr>
            <a:xfrm>
              <a:off x="5117073" y="-7927802"/>
              <a:ext cx="17857853" cy="17857853"/>
            </a:xfrm>
            <a:custGeom>
              <a:avLst/>
              <a:gdLst>
                <a:gd name="connsiteX0" fmla="*/ 17857852 w 17857853"/>
                <a:gd name="connsiteY0" fmla="*/ 8928927 h 17857853"/>
                <a:gd name="connsiteX1" fmla="*/ 8928926 w 17857853"/>
                <a:gd name="connsiteY1" fmla="*/ 17857854 h 17857853"/>
                <a:gd name="connsiteX2" fmla="*/ -1 w 17857853"/>
                <a:gd name="connsiteY2" fmla="*/ 8928926 h 17857853"/>
                <a:gd name="connsiteX3" fmla="*/ 8928926 w 17857853"/>
                <a:gd name="connsiteY3" fmla="*/ 0 h 17857853"/>
                <a:gd name="connsiteX4" fmla="*/ 17857852 w 17857853"/>
                <a:gd name="connsiteY4" fmla="*/ 8928927 h 17857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7853" h="17857853">
                  <a:moveTo>
                    <a:pt x="17857852" y="8928927"/>
                  </a:moveTo>
                  <a:cubicBezTo>
                    <a:pt x="17857852" y="13860236"/>
                    <a:pt x="13860236" y="17857854"/>
                    <a:pt x="8928926" y="17857854"/>
                  </a:cubicBezTo>
                  <a:cubicBezTo>
                    <a:pt x="3997616" y="17857854"/>
                    <a:pt x="-1" y="13860236"/>
                    <a:pt x="-1" y="8928926"/>
                  </a:cubicBezTo>
                  <a:cubicBezTo>
                    <a:pt x="-1" y="3997617"/>
                    <a:pt x="3997616" y="0"/>
                    <a:pt x="8928926" y="0"/>
                  </a:cubicBezTo>
                  <a:cubicBezTo>
                    <a:pt x="13860236" y="0"/>
                    <a:pt x="17857852" y="3997616"/>
                    <a:pt x="17857852" y="8928927"/>
                  </a:cubicBezTo>
                  <a:close/>
                </a:path>
              </a:pathLst>
            </a:custGeom>
            <a:gradFill>
              <a:gsLst>
                <a:gs pos="10000">
                  <a:schemeClr val="accent3"/>
                </a:gs>
                <a:gs pos="72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67C9612-7BDD-0778-AF69-DCBD70396E61}"/>
                </a:ext>
              </a:extLst>
            </p:cNvPr>
            <p:cNvSpPr/>
            <p:nvPr/>
          </p:nvSpPr>
          <p:spPr>
            <a:xfrm>
              <a:off x="5864600" y="-4939903"/>
              <a:ext cx="11882054" cy="11882054"/>
            </a:xfrm>
            <a:custGeom>
              <a:avLst/>
              <a:gdLst>
                <a:gd name="connsiteX0" fmla="*/ 11882054 w 11882054"/>
                <a:gd name="connsiteY0" fmla="*/ 5941028 h 11882054"/>
                <a:gd name="connsiteX1" fmla="*/ 5941027 w 11882054"/>
                <a:gd name="connsiteY1" fmla="*/ 11882055 h 11882054"/>
                <a:gd name="connsiteX2" fmla="*/ -1 w 11882054"/>
                <a:gd name="connsiteY2" fmla="*/ 5941028 h 11882054"/>
                <a:gd name="connsiteX3" fmla="*/ 5941027 w 11882054"/>
                <a:gd name="connsiteY3" fmla="*/ 0 h 11882054"/>
                <a:gd name="connsiteX4" fmla="*/ 11882054 w 11882054"/>
                <a:gd name="connsiteY4" fmla="*/ 5941028 h 1188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2054" h="11882054">
                  <a:moveTo>
                    <a:pt x="11882054" y="5941028"/>
                  </a:moveTo>
                  <a:cubicBezTo>
                    <a:pt x="11882054" y="9222166"/>
                    <a:pt x="9222166" y="11882055"/>
                    <a:pt x="5941027" y="11882055"/>
                  </a:cubicBezTo>
                  <a:cubicBezTo>
                    <a:pt x="2659888" y="11882055"/>
                    <a:pt x="-1" y="9222166"/>
                    <a:pt x="-1" y="5941028"/>
                  </a:cubicBezTo>
                  <a:cubicBezTo>
                    <a:pt x="-1" y="2659889"/>
                    <a:pt x="2659888" y="0"/>
                    <a:pt x="5941027" y="0"/>
                  </a:cubicBezTo>
                  <a:cubicBezTo>
                    <a:pt x="9222165" y="0"/>
                    <a:pt x="11882054" y="2659889"/>
                    <a:pt x="11882054" y="5941028"/>
                  </a:cubicBezTo>
                  <a:close/>
                </a:path>
              </a:pathLst>
            </a:custGeom>
            <a:gradFill>
              <a:gsLst>
                <a:gs pos="10000">
                  <a:schemeClr val="accent3"/>
                </a:gs>
                <a:gs pos="67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grpSp>
      <p:sp>
        <p:nvSpPr>
          <p:cNvPr id="9" name="Freeform: Shape 8">
            <a:extLst>
              <a:ext uri="{FF2B5EF4-FFF2-40B4-BE49-F238E27FC236}">
                <a16:creationId xmlns:a16="http://schemas.microsoft.com/office/drawing/2014/main" id="{B6571B33-5BE8-79B6-9FEC-38933B1A7C57}"/>
              </a:ext>
            </a:extLst>
          </p:cNvPr>
          <p:cNvSpPr/>
          <p:nvPr userDrawn="1"/>
        </p:nvSpPr>
        <p:spPr>
          <a:xfrm>
            <a:off x="-4256423" y="-4800600"/>
            <a:ext cx="20704849" cy="16459200"/>
          </a:xfrm>
          <a:custGeom>
            <a:avLst/>
            <a:gdLst>
              <a:gd name="connsiteX0" fmla="*/ 4255824 w 20704849"/>
              <a:gd name="connsiteY0" fmla="*/ 4800600 h 16459200"/>
              <a:gd name="connsiteX1" fmla="*/ 4255824 w 20704849"/>
              <a:gd name="connsiteY1" fmla="*/ 11658600 h 16459200"/>
              <a:gd name="connsiteX2" fmla="*/ 16449024 w 20704849"/>
              <a:gd name="connsiteY2" fmla="*/ 11658600 h 16459200"/>
              <a:gd name="connsiteX3" fmla="*/ 16449024 w 20704849"/>
              <a:gd name="connsiteY3" fmla="*/ 4800600 h 16459200"/>
              <a:gd name="connsiteX4" fmla="*/ 0 w 20704849"/>
              <a:gd name="connsiteY4" fmla="*/ 0 h 16459200"/>
              <a:gd name="connsiteX5" fmla="*/ 20704849 w 20704849"/>
              <a:gd name="connsiteY5" fmla="*/ 0 h 16459200"/>
              <a:gd name="connsiteX6" fmla="*/ 20704849 w 20704849"/>
              <a:gd name="connsiteY6" fmla="*/ 16459200 h 16459200"/>
              <a:gd name="connsiteX7" fmla="*/ 0 w 20704849"/>
              <a:gd name="connsiteY7" fmla="*/ 16459200 h 164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4849" h="16459200">
                <a:moveTo>
                  <a:pt x="4255824" y="4800600"/>
                </a:moveTo>
                <a:lnTo>
                  <a:pt x="4255824" y="11658600"/>
                </a:lnTo>
                <a:lnTo>
                  <a:pt x="16449024" y="11658600"/>
                </a:lnTo>
                <a:lnTo>
                  <a:pt x="16449024" y="4800600"/>
                </a:lnTo>
                <a:close/>
                <a:moveTo>
                  <a:pt x="0" y="0"/>
                </a:moveTo>
                <a:lnTo>
                  <a:pt x="20704849" y="0"/>
                </a:lnTo>
                <a:lnTo>
                  <a:pt x="20704849" y="16459200"/>
                </a:lnTo>
                <a:lnTo>
                  <a:pt x="0" y="16459200"/>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Holder 2"/>
          <p:cNvSpPr>
            <a:spLocks noGrp="1"/>
          </p:cNvSpPr>
          <p:nvPr userDrawn="1">
            <p:ph type="title" hasCustomPrompt="1"/>
          </p:nvPr>
        </p:nvSpPr>
        <p:spPr>
          <a:xfrm>
            <a:off x="504470" y="1438302"/>
            <a:ext cx="8088927" cy="2751316"/>
          </a:xfrm>
          <a:prstGeom prst="rect">
            <a:avLst/>
          </a:prstGeom>
        </p:spPr>
        <p:txBody>
          <a:bodyPr lIns="0" tIns="0" rIns="0" bIns="0" anchor="ctr"/>
          <a:lstStyle>
            <a:lvl1pPr>
              <a:lnSpc>
                <a:spcPct val="90000"/>
              </a:lnSpc>
              <a:defRPr sz="5821" b="1" i="0" spc="-91">
                <a:solidFill>
                  <a:srgbClr val="363A92"/>
                </a:solidFill>
                <a:latin typeface="+mj-lt"/>
                <a:cs typeface="Arial" panose="020B0604020202020204" pitchFamily="34" charset="0"/>
              </a:defRPr>
            </a:lvl1pPr>
          </a:lstStyle>
          <a:p>
            <a:r>
              <a:rPr lang="en-IE" dirty="0"/>
              <a:t>Insert quote, statistic or other point of interest here</a:t>
            </a:r>
            <a:endParaRPr dirty="0"/>
          </a:p>
        </p:txBody>
      </p:sp>
      <p:sp>
        <p:nvSpPr>
          <p:cNvPr id="6" name="Holder 6"/>
          <p:cNvSpPr>
            <a:spLocks noGrp="1"/>
          </p:cNvSpPr>
          <p:nvPr userDrawn="1">
            <p:ph type="sldNum" sz="quarter" idx="7"/>
          </p:nvPr>
        </p:nvSpPr>
        <p:spPr>
          <a:xfrm>
            <a:off x="8864320"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13" name="Text Placeholder 12">
            <a:extLst>
              <a:ext uri="{FF2B5EF4-FFF2-40B4-BE49-F238E27FC236}">
                <a16:creationId xmlns:a16="http://schemas.microsoft.com/office/drawing/2014/main" id="{EDB40E8B-F851-8302-389F-8C1920C37A0B}"/>
              </a:ext>
            </a:extLst>
          </p:cNvPr>
          <p:cNvSpPr>
            <a:spLocks noGrp="1"/>
          </p:cNvSpPr>
          <p:nvPr userDrawn="1">
            <p:ph type="body" sz="quarter" idx="11" hasCustomPrompt="1"/>
          </p:nvPr>
        </p:nvSpPr>
        <p:spPr>
          <a:xfrm>
            <a:off x="3876910" y="6261067"/>
            <a:ext cx="4438181" cy="343670"/>
          </a:xfrm>
          <a:prstGeom prst="rect">
            <a:avLst/>
          </a:prstGeom>
        </p:spPr>
        <p:txBody>
          <a:bodyPr anchor="b"/>
          <a:lstStyle>
            <a:lvl1pPr algn="ctr">
              <a:defRPr sz="1698">
                <a:solidFill>
                  <a:srgbClr val="363A92"/>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Title of Presentation</a:t>
            </a:r>
            <a:endParaRPr lang="en-US" dirty="0"/>
          </a:p>
        </p:txBody>
      </p:sp>
      <p:sp>
        <p:nvSpPr>
          <p:cNvPr id="3" name="Text Placeholder 15">
            <a:extLst>
              <a:ext uri="{FF2B5EF4-FFF2-40B4-BE49-F238E27FC236}">
                <a16:creationId xmlns:a16="http://schemas.microsoft.com/office/drawing/2014/main" id="{BC3E7CF7-4FE7-3451-0855-41EC443EFAD8}"/>
              </a:ext>
            </a:extLst>
          </p:cNvPr>
          <p:cNvSpPr>
            <a:spLocks noGrp="1"/>
          </p:cNvSpPr>
          <p:nvPr userDrawn="1">
            <p:ph type="body" sz="quarter" idx="12" hasCustomPrompt="1"/>
          </p:nvPr>
        </p:nvSpPr>
        <p:spPr>
          <a:xfrm>
            <a:off x="504470" y="609601"/>
            <a:ext cx="1012791" cy="352060"/>
          </a:xfrm>
          <a:prstGeom prst="roundRect">
            <a:avLst>
              <a:gd name="adj" fmla="val 50000"/>
            </a:avLst>
          </a:prstGeom>
          <a:solidFill>
            <a:schemeClr val="accent1"/>
          </a:solidFill>
        </p:spPr>
        <p:txBody>
          <a:bodyPr anchor="ctr"/>
          <a:lstStyle>
            <a:lvl1pPr algn="ctr">
              <a:defRPr sz="1273">
                <a:solidFill>
                  <a:schemeClr val="bg1"/>
                </a:solidFill>
                <a:latin typeface="+mn-lt"/>
                <a:cs typeface="Arial" panose="020B0604020202020204" pitchFamily="34" charset="0"/>
              </a:defRPr>
            </a:lvl1pPr>
            <a:lvl2pPr>
              <a:defRPr sz="1273">
                <a:solidFill>
                  <a:srgbClr val="363A92"/>
                </a:solidFill>
                <a:latin typeface="Arial" panose="020B0604020202020204" pitchFamily="34" charset="0"/>
                <a:cs typeface="Arial" panose="020B0604020202020204" pitchFamily="34" charset="0"/>
              </a:defRPr>
            </a:lvl2pPr>
            <a:lvl3pPr>
              <a:defRPr sz="1273">
                <a:solidFill>
                  <a:srgbClr val="363A92"/>
                </a:solidFill>
                <a:latin typeface="Arial" panose="020B0604020202020204" pitchFamily="34" charset="0"/>
                <a:cs typeface="Arial" panose="020B0604020202020204" pitchFamily="34" charset="0"/>
              </a:defRPr>
            </a:lvl3pPr>
            <a:lvl4pPr>
              <a:defRPr sz="1273">
                <a:solidFill>
                  <a:srgbClr val="363A92"/>
                </a:solidFill>
                <a:latin typeface="Arial" panose="020B0604020202020204" pitchFamily="34" charset="0"/>
                <a:cs typeface="Arial" panose="020B0604020202020204" pitchFamily="34" charset="0"/>
              </a:defRPr>
            </a:lvl4pPr>
            <a:lvl5pPr>
              <a:defRPr sz="1273">
                <a:solidFill>
                  <a:srgbClr val="363A92"/>
                </a:solidFill>
                <a:latin typeface="Arial" panose="020B0604020202020204" pitchFamily="34" charset="0"/>
                <a:cs typeface="Arial" panose="020B0604020202020204" pitchFamily="34" charset="0"/>
              </a:defRPr>
            </a:lvl5pPr>
          </a:lstStyle>
          <a:p>
            <a:pPr lvl="0"/>
            <a:r>
              <a:rPr lang="en-GB" dirty="0"/>
              <a:t>QUOTE</a:t>
            </a:r>
            <a:endParaRPr lang="en-US" dirty="0"/>
          </a:p>
        </p:txBody>
      </p:sp>
      <p:sp>
        <p:nvSpPr>
          <p:cNvPr id="7" name="Text Placeholder 12">
            <a:extLst>
              <a:ext uri="{FF2B5EF4-FFF2-40B4-BE49-F238E27FC236}">
                <a16:creationId xmlns:a16="http://schemas.microsoft.com/office/drawing/2014/main" id="{3C1665C8-0BDF-AE71-1871-C8B7FC89E35E}"/>
              </a:ext>
            </a:extLst>
          </p:cNvPr>
          <p:cNvSpPr>
            <a:spLocks noGrp="1"/>
          </p:cNvSpPr>
          <p:nvPr userDrawn="1">
            <p:ph type="body" sz="quarter" idx="13" hasCustomPrompt="1"/>
          </p:nvPr>
        </p:nvSpPr>
        <p:spPr>
          <a:xfrm>
            <a:off x="504918" y="4665359"/>
            <a:ext cx="4438181" cy="343670"/>
          </a:xfrm>
          <a:prstGeom prst="rect">
            <a:avLst/>
          </a:prstGeom>
        </p:spPr>
        <p:txBody>
          <a:bodyPr anchor="b"/>
          <a:lstStyle>
            <a:lvl1pPr algn="l">
              <a:defRPr sz="1698">
                <a:solidFill>
                  <a:srgbClr val="363A92"/>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Source</a:t>
            </a:r>
            <a:endParaRPr lang="en-US" dirty="0"/>
          </a:p>
        </p:txBody>
      </p:sp>
      <p:pic>
        <p:nvPicPr>
          <p:cNvPr id="4" name="Picture 3">
            <a:extLst>
              <a:ext uri="{FF2B5EF4-FFF2-40B4-BE49-F238E27FC236}">
                <a16:creationId xmlns:a16="http://schemas.microsoft.com/office/drawing/2014/main" id="{17EF8FB9-E4B7-3102-A32E-22B30CCEE20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04470" y="6262128"/>
            <a:ext cx="985498" cy="262039"/>
          </a:xfrm>
          <a:prstGeom prst="rect">
            <a:avLst/>
          </a:prstGeom>
        </p:spPr>
      </p:pic>
    </p:spTree>
    <p:extLst>
      <p:ext uri="{BB962C8B-B14F-4D97-AF65-F5344CB8AC3E}">
        <p14:creationId xmlns:p14="http://schemas.microsoft.com/office/powerpoint/2010/main" val="32483034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393086"/>
        </a:solidFill>
        <a:effectLst/>
      </p:bgPr>
    </p:bg>
    <p:spTree>
      <p:nvGrpSpPr>
        <p:cNvPr id="1" name=""/>
        <p:cNvGrpSpPr/>
        <p:nvPr/>
      </p:nvGrpSpPr>
      <p:grpSpPr>
        <a:xfrm>
          <a:off x="0" y="0"/>
          <a:ext cx="0" cy="0"/>
          <a:chOff x="0" y="0"/>
          <a:chExt cx="0" cy="0"/>
        </a:xfrm>
      </p:grpSpPr>
      <p:grpSp>
        <p:nvGrpSpPr>
          <p:cNvPr id="68" name="Graphic 64">
            <a:extLst>
              <a:ext uri="{FF2B5EF4-FFF2-40B4-BE49-F238E27FC236}">
                <a16:creationId xmlns:a16="http://schemas.microsoft.com/office/drawing/2014/main" id="{6CB9367A-B31D-9293-640C-BB260FCE1D86}"/>
              </a:ext>
            </a:extLst>
          </p:cNvPr>
          <p:cNvGrpSpPr/>
          <p:nvPr userDrawn="1"/>
        </p:nvGrpSpPr>
        <p:grpSpPr>
          <a:xfrm>
            <a:off x="-1767731" y="-2241438"/>
            <a:ext cx="11675936" cy="11340875"/>
            <a:chOff x="-2909963" y="-3833622"/>
            <a:chExt cx="19253131" cy="18701943"/>
          </a:xfrm>
        </p:grpSpPr>
        <p:sp>
          <p:nvSpPr>
            <p:cNvPr id="69" name="Freeform: Shape 68">
              <a:extLst>
                <a:ext uri="{FF2B5EF4-FFF2-40B4-BE49-F238E27FC236}">
                  <a16:creationId xmlns:a16="http://schemas.microsoft.com/office/drawing/2014/main" id="{EFADED14-0C3C-A3C3-04E1-65AD04C859C5}"/>
                </a:ext>
              </a:extLst>
            </p:cNvPr>
            <p:cNvSpPr/>
            <p:nvPr/>
          </p:nvSpPr>
          <p:spPr>
            <a:xfrm>
              <a:off x="-1278284" y="-3833622"/>
              <a:ext cx="11123221" cy="11123220"/>
            </a:xfrm>
            <a:custGeom>
              <a:avLst/>
              <a:gdLst>
                <a:gd name="connsiteX0" fmla="*/ 11123221 w 11123221"/>
                <a:gd name="connsiteY0" fmla="*/ 5561611 h 11123221"/>
                <a:gd name="connsiteX1" fmla="*/ 5561611 w 11123221"/>
                <a:gd name="connsiteY1" fmla="*/ 11123221 h 11123221"/>
                <a:gd name="connsiteX2" fmla="*/ 0 w 11123221"/>
                <a:gd name="connsiteY2" fmla="*/ 5561611 h 11123221"/>
                <a:gd name="connsiteX3" fmla="*/ 5561611 w 11123221"/>
                <a:gd name="connsiteY3" fmla="*/ 0 h 11123221"/>
                <a:gd name="connsiteX4" fmla="*/ 11123221 w 11123221"/>
                <a:gd name="connsiteY4" fmla="*/ 5561611 h 1112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221" h="11123221">
                  <a:moveTo>
                    <a:pt x="11123221" y="5561611"/>
                  </a:moveTo>
                  <a:cubicBezTo>
                    <a:pt x="11123221" y="8633204"/>
                    <a:pt x="8633203" y="11123221"/>
                    <a:pt x="5561611" y="11123221"/>
                  </a:cubicBezTo>
                  <a:cubicBezTo>
                    <a:pt x="2490018" y="11123221"/>
                    <a:pt x="0" y="8633204"/>
                    <a:pt x="0" y="5561611"/>
                  </a:cubicBezTo>
                  <a:cubicBezTo>
                    <a:pt x="0" y="2490018"/>
                    <a:pt x="2490018" y="0"/>
                    <a:pt x="5561611" y="0"/>
                  </a:cubicBezTo>
                  <a:cubicBezTo>
                    <a:pt x="8633203" y="0"/>
                    <a:pt x="11123221" y="2490018"/>
                    <a:pt x="11123221" y="5561611"/>
                  </a:cubicBezTo>
                  <a:close/>
                </a:path>
              </a:pathLst>
            </a:custGeom>
            <a:solidFill>
              <a:schemeClr val="accent2"/>
            </a:solidFill>
            <a:ln w="10468"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B9C28B06-F968-6FA0-9A06-96FB0822717B}"/>
                </a:ext>
              </a:extLst>
            </p:cNvPr>
            <p:cNvSpPr/>
            <p:nvPr/>
          </p:nvSpPr>
          <p:spPr>
            <a:xfrm>
              <a:off x="-921855" y="-2396701"/>
              <a:ext cx="17265023" cy="17265022"/>
            </a:xfrm>
            <a:custGeom>
              <a:avLst/>
              <a:gdLst>
                <a:gd name="connsiteX0" fmla="*/ 17265024 w 17265024"/>
                <a:gd name="connsiteY0" fmla="*/ 8632512 h 17265023"/>
                <a:gd name="connsiteX1" fmla="*/ 8632512 w 17265024"/>
                <a:gd name="connsiteY1" fmla="*/ 17265024 h 17265023"/>
                <a:gd name="connsiteX2" fmla="*/ 0 w 17265024"/>
                <a:gd name="connsiteY2" fmla="*/ 8632513 h 17265023"/>
                <a:gd name="connsiteX3" fmla="*/ 8632512 w 17265024"/>
                <a:gd name="connsiteY3" fmla="*/ 1 h 17265023"/>
                <a:gd name="connsiteX4" fmla="*/ 17265024 w 17265024"/>
                <a:gd name="connsiteY4" fmla="*/ 8632512 h 1726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5024" h="17265023">
                  <a:moveTo>
                    <a:pt x="17265024" y="8632512"/>
                  </a:moveTo>
                  <a:cubicBezTo>
                    <a:pt x="17265024" y="13400116"/>
                    <a:pt x="13400116" y="17265024"/>
                    <a:pt x="8632512" y="17265024"/>
                  </a:cubicBezTo>
                  <a:cubicBezTo>
                    <a:pt x="3864907" y="17265024"/>
                    <a:pt x="0" y="13400117"/>
                    <a:pt x="0" y="8632513"/>
                  </a:cubicBezTo>
                  <a:cubicBezTo>
                    <a:pt x="0" y="3864908"/>
                    <a:pt x="3864907" y="1"/>
                    <a:pt x="8632512" y="1"/>
                  </a:cubicBezTo>
                  <a:cubicBezTo>
                    <a:pt x="13400116" y="1"/>
                    <a:pt x="17265024" y="3864908"/>
                    <a:pt x="17265024" y="8632512"/>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D49741E-442A-B8B2-6ED0-E5A5A381D1D8}"/>
                </a:ext>
              </a:extLst>
            </p:cNvPr>
            <p:cNvSpPr/>
            <p:nvPr/>
          </p:nvSpPr>
          <p:spPr>
            <a:xfrm>
              <a:off x="-2909963" y="-2981710"/>
              <a:ext cx="12739088" cy="12739087"/>
            </a:xfrm>
            <a:custGeom>
              <a:avLst/>
              <a:gdLst>
                <a:gd name="connsiteX0" fmla="*/ 12739089 w 12739088"/>
                <a:gd name="connsiteY0" fmla="*/ 6369545 h 12739088"/>
                <a:gd name="connsiteX1" fmla="*/ 6369545 w 12739088"/>
                <a:gd name="connsiteY1" fmla="*/ 12739088 h 12739088"/>
                <a:gd name="connsiteX2" fmla="*/ 0 w 12739088"/>
                <a:gd name="connsiteY2" fmla="*/ 6369545 h 12739088"/>
                <a:gd name="connsiteX3" fmla="*/ 6369545 w 12739088"/>
                <a:gd name="connsiteY3" fmla="*/ 0 h 12739088"/>
                <a:gd name="connsiteX4" fmla="*/ 12739089 w 12739088"/>
                <a:gd name="connsiteY4" fmla="*/ 6369545 h 12739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088" h="12739088">
                  <a:moveTo>
                    <a:pt x="12739089" y="6369545"/>
                  </a:moveTo>
                  <a:cubicBezTo>
                    <a:pt x="12739089" y="9887346"/>
                    <a:pt x="9887347" y="12739088"/>
                    <a:pt x="6369545" y="12739088"/>
                  </a:cubicBezTo>
                  <a:cubicBezTo>
                    <a:pt x="2851743" y="12739088"/>
                    <a:pt x="0" y="9887346"/>
                    <a:pt x="0" y="6369545"/>
                  </a:cubicBezTo>
                  <a:cubicBezTo>
                    <a:pt x="0" y="2851742"/>
                    <a:pt x="2851743" y="0"/>
                    <a:pt x="6369545" y="0"/>
                  </a:cubicBezTo>
                  <a:cubicBezTo>
                    <a:pt x="9887347" y="0"/>
                    <a:pt x="12739089" y="2851742"/>
                    <a:pt x="12739089" y="6369545"/>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6096000" y="2309208"/>
            <a:ext cx="5499108" cy="2239587"/>
          </a:xfrm>
          <a:prstGeom prst="rect">
            <a:avLst/>
          </a:prstGeom>
        </p:spPr>
        <p:txBody>
          <a:bodyPr wrap="square" lIns="0" tIns="0" rIns="0" bIns="0">
            <a:spAutoFit/>
          </a:bodyPr>
          <a:lstStyle>
            <a:lvl1pPr>
              <a:lnSpc>
                <a:spcPct val="80000"/>
              </a:lnSpc>
              <a:defRPr sz="9096" b="0" i="0" spc="-91">
                <a:solidFill>
                  <a:schemeClr val="bg1"/>
                </a:solidFill>
                <a:latin typeface="+mj-lt"/>
                <a:cs typeface="Arial" panose="020B0604020202020204" pitchFamily="34" charset="0"/>
              </a:defRPr>
            </a:lvl1pPr>
          </a:lstStyle>
          <a:p>
            <a:r>
              <a:rPr lang="en-IE" dirty="0"/>
              <a:t>Add Thank you</a:t>
            </a:r>
            <a:endParaRPr dirty="0"/>
          </a:p>
        </p:txBody>
      </p:sp>
      <p:sp>
        <p:nvSpPr>
          <p:cNvPr id="4" name="Freeform: Shape 3">
            <a:extLst>
              <a:ext uri="{FF2B5EF4-FFF2-40B4-BE49-F238E27FC236}">
                <a16:creationId xmlns:a16="http://schemas.microsoft.com/office/drawing/2014/main" id="{E1D18C04-5041-4FEA-59C4-023CD8DAE662}"/>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7" name="Graphic 76">
            <a:extLst>
              <a:ext uri="{FF2B5EF4-FFF2-40B4-BE49-F238E27FC236}">
                <a16:creationId xmlns:a16="http://schemas.microsoft.com/office/drawing/2014/main" id="{C53C6786-3BD0-1B2A-7C3F-23ACE26D34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13" y="406175"/>
            <a:ext cx="4422824" cy="482259"/>
          </a:xfrm>
          <a:prstGeom prst="rect">
            <a:avLst/>
          </a:prstGeom>
        </p:spPr>
      </p:pic>
      <p:cxnSp>
        <p:nvCxnSpPr>
          <p:cNvPr id="6" name="Straight Connector 5">
            <a:extLst>
              <a:ext uri="{FF2B5EF4-FFF2-40B4-BE49-F238E27FC236}">
                <a16:creationId xmlns:a16="http://schemas.microsoft.com/office/drawing/2014/main" id="{4A7440D5-3706-5929-23B4-CE4A8D125E7B}"/>
              </a:ext>
            </a:extLst>
          </p:cNvPr>
          <p:cNvCxnSpPr>
            <a:cxnSpLocks/>
          </p:cNvCxnSpPr>
          <p:nvPr userDrawn="1"/>
        </p:nvCxnSpPr>
        <p:spPr>
          <a:xfrm>
            <a:off x="354000" y="5645152"/>
            <a:ext cx="1148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95178EF9-D910-FA63-3C55-FAD978D478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5931383"/>
            <a:ext cx="12192000" cy="926617"/>
          </a:xfrm>
          <a:prstGeom prst="rect">
            <a:avLst/>
          </a:prstGeom>
        </p:spPr>
      </p:pic>
    </p:spTree>
    <p:extLst>
      <p:ext uri="{BB962C8B-B14F-4D97-AF65-F5344CB8AC3E}">
        <p14:creationId xmlns:p14="http://schemas.microsoft.com/office/powerpoint/2010/main" val="24880537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1 image)">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4944575" cy="856798"/>
          </a:xfrm>
          <a:prstGeom prst="rect">
            <a:avLst/>
          </a:prstGeom>
        </p:spPr>
        <p:txBody>
          <a:bodyPr lIns="0" tIns="0" rIns="0" bIns="0"/>
          <a:lstStyle>
            <a:lvl1pPr>
              <a:defRPr sz="3275" b="0" i="0">
                <a:solidFill>
                  <a:srgbClr val="363A92"/>
                </a:solidFill>
                <a:latin typeface="+mn-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00241" y="1577802"/>
            <a:ext cx="7086934" cy="4346416"/>
          </a:xfrm>
          <a:prstGeom prst="roundRect">
            <a:avLst>
              <a:gd name="adj" fmla="val 10141"/>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2" name="Date Placeholder 11">
            <a:extLst>
              <a:ext uri="{FF2B5EF4-FFF2-40B4-BE49-F238E27FC236}">
                <a16:creationId xmlns:a16="http://schemas.microsoft.com/office/drawing/2014/main" id="{CC0A3E64-5C95-66AE-022D-A5FA48E2B33F}"/>
              </a:ext>
            </a:extLst>
          </p:cNvPr>
          <p:cNvSpPr>
            <a:spLocks noGrp="1"/>
          </p:cNvSpPr>
          <p:nvPr>
            <p:ph type="dt" sz="half" idx="11"/>
          </p:nvPr>
        </p:nvSpPr>
        <p:spPr/>
        <p:txBody>
          <a:bodyPr/>
          <a:lstStyle/>
          <a:p>
            <a:pPr algn="ctr"/>
            <a:r>
              <a:rPr lang="en-GB"/>
              <a:t>May 2025</a:t>
            </a:r>
            <a:endParaRPr lang="en-GB" dirty="0"/>
          </a:p>
        </p:txBody>
      </p:sp>
      <p:sp>
        <p:nvSpPr>
          <p:cNvPr id="13" name="Footer Placeholder 12">
            <a:extLst>
              <a:ext uri="{FF2B5EF4-FFF2-40B4-BE49-F238E27FC236}">
                <a16:creationId xmlns:a16="http://schemas.microsoft.com/office/drawing/2014/main" id="{78259817-71D9-9CE9-F2A0-72EF482770A9}"/>
              </a:ext>
            </a:extLst>
          </p:cNvPr>
          <p:cNvSpPr>
            <a:spLocks noGrp="1"/>
          </p:cNvSpPr>
          <p:nvPr>
            <p:ph type="ftr" sz="quarter" idx="12"/>
          </p:nvPr>
        </p:nvSpPr>
        <p:spPr/>
        <p:txBody>
          <a:bodyPr/>
          <a:lstStyle/>
          <a:p>
            <a:endParaRPr lang="en-GB" dirty="0"/>
          </a:p>
        </p:txBody>
      </p:sp>
      <p:sp>
        <p:nvSpPr>
          <p:cNvPr id="14" name="Slide Number Placeholder 13">
            <a:extLst>
              <a:ext uri="{FF2B5EF4-FFF2-40B4-BE49-F238E27FC236}">
                <a16:creationId xmlns:a16="http://schemas.microsoft.com/office/drawing/2014/main" id="{01AA525E-FC9A-5345-2D4F-6E3E58B1F20E}"/>
              </a:ext>
            </a:extLst>
          </p:cNvPr>
          <p:cNvSpPr>
            <a:spLocks noGrp="1"/>
          </p:cNvSpPr>
          <p:nvPr>
            <p:ph type="sldNum" sz="quarter" idx="13"/>
          </p:nvPr>
        </p:nvSpPr>
        <p:spPr/>
        <p:txBody>
          <a:bodyPr/>
          <a:lstStyle/>
          <a:p>
            <a:fld id="{F4FB2FA0-B311-4FD1-A6C3-B0014DBF514B}" type="slidenum">
              <a:rPr lang="en-GB" smtClean="0"/>
              <a:pPr/>
              <a:t>‹#›</a:t>
            </a:fld>
            <a:endParaRPr lang="en-GB" dirty="0"/>
          </a:p>
        </p:txBody>
      </p:sp>
    </p:spTree>
    <p:extLst>
      <p:ext uri="{BB962C8B-B14F-4D97-AF65-F5344CB8AC3E}">
        <p14:creationId xmlns:p14="http://schemas.microsoft.com/office/powerpoint/2010/main" val="2905467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2 images)">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4944575" cy="856798"/>
          </a:xfrm>
          <a:prstGeom prst="rect">
            <a:avLst/>
          </a:prstGeom>
        </p:spPr>
        <p:txBody>
          <a:bodyPr lIns="0" tIns="0" rIns="0" bIns="0"/>
          <a:lstStyle>
            <a:lvl1pPr>
              <a:defRPr sz="3275" b="0" i="0">
                <a:solidFill>
                  <a:srgbClr val="363A92"/>
                </a:solidFill>
                <a:latin typeface="+mj-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52807" y="1577802"/>
            <a:ext cx="3280980" cy="4346416"/>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0" name="Picture Placeholder 7">
            <a:extLst>
              <a:ext uri="{FF2B5EF4-FFF2-40B4-BE49-F238E27FC236}">
                <a16:creationId xmlns:a16="http://schemas.microsoft.com/office/drawing/2014/main" id="{99F917B1-F51A-D7C7-DD44-893E8A36E13E}"/>
              </a:ext>
            </a:extLst>
          </p:cNvPr>
          <p:cNvSpPr>
            <a:spLocks noGrp="1"/>
          </p:cNvSpPr>
          <p:nvPr>
            <p:ph type="pic" sz="quarter" idx="11" hasCustomPrompt="1"/>
          </p:nvPr>
        </p:nvSpPr>
        <p:spPr>
          <a:xfrm>
            <a:off x="8406550" y="1577802"/>
            <a:ext cx="3280980" cy="4346416"/>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7" name="Date Placeholder 6">
            <a:extLst>
              <a:ext uri="{FF2B5EF4-FFF2-40B4-BE49-F238E27FC236}">
                <a16:creationId xmlns:a16="http://schemas.microsoft.com/office/drawing/2014/main" id="{008F3562-9AEA-B578-4787-6401104CAB14}"/>
              </a:ext>
            </a:extLst>
          </p:cNvPr>
          <p:cNvSpPr>
            <a:spLocks noGrp="1"/>
          </p:cNvSpPr>
          <p:nvPr>
            <p:ph type="dt" sz="half" idx="12"/>
          </p:nvPr>
        </p:nvSpPr>
        <p:spPr/>
        <p:txBody>
          <a:bodyPr/>
          <a:lstStyle/>
          <a:p>
            <a:pPr algn="ctr"/>
            <a:r>
              <a:rPr lang="en-GB"/>
              <a:t>May 2025</a:t>
            </a:r>
            <a:endParaRPr lang="en-GB" dirty="0"/>
          </a:p>
        </p:txBody>
      </p:sp>
      <p:sp>
        <p:nvSpPr>
          <p:cNvPr id="9" name="Footer Placeholder 8">
            <a:extLst>
              <a:ext uri="{FF2B5EF4-FFF2-40B4-BE49-F238E27FC236}">
                <a16:creationId xmlns:a16="http://schemas.microsoft.com/office/drawing/2014/main" id="{298D448D-A3B2-E80E-5A11-229DB672BC07}"/>
              </a:ext>
            </a:extLst>
          </p:cNvPr>
          <p:cNvSpPr>
            <a:spLocks noGrp="1"/>
          </p:cNvSpPr>
          <p:nvPr>
            <p:ph type="ftr" sz="quarter" idx="13"/>
          </p:nvPr>
        </p:nvSpPr>
        <p:spPr/>
        <p:txBody>
          <a:bodyPr/>
          <a:lstStyle/>
          <a:p>
            <a:endParaRPr lang="en-GB" dirty="0"/>
          </a:p>
        </p:txBody>
      </p:sp>
      <p:sp>
        <p:nvSpPr>
          <p:cNvPr id="11" name="Slide Number Placeholder 10">
            <a:extLst>
              <a:ext uri="{FF2B5EF4-FFF2-40B4-BE49-F238E27FC236}">
                <a16:creationId xmlns:a16="http://schemas.microsoft.com/office/drawing/2014/main" id="{367DB460-21E1-D17E-9108-1011B7AA2CDE}"/>
              </a:ext>
            </a:extLst>
          </p:cNvPr>
          <p:cNvSpPr>
            <a:spLocks noGrp="1"/>
          </p:cNvSpPr>
          <p:nvPr>
            <p:ph type="sldNum" sz="quarter" idx="14"/>
          </p:nvPr>
        </p:nvSpPr>
        <p:spPr>
          <a:xfrm>
            <a:off x="11049000" y="6206296"/>
            <a:ext cx="638530" cy="360000"/>
          </a:xfrm>
        </p:spPr>
        <p:txBody>
          <a:bodyPr/>
          <a:lstStyle/>
          <a:p>
            <a:fld id="{F4FB2FA0-B311-4FD1-A6C3-B0014DBF514B}" type="slidenum">
              <a:rPr lang="en-GB" smtClean="0"/>
              <a:pPr/>
              <a:t>‹#›</a:t>
            </a:fld>
            <a:endParaRPr lang="en-GB" dirty="0"/>
          </a:p>
        </p:txBody>
      </p:sp>
    </p:spTree>
    <p:extLst>
      <p:ext uri="{BB962C8B-B14F-4D97-AF65-F5344CB8AC3E}">
        <p14:creationId xmlns:p14="http://schemas.microsoft.com/office/powerpoint/2010/main" val="1903931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4 images)">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4944575" cy="856798"/>
          </a:xfrm>
          <a:prstGeom prst="rect">
            <a:avLst/>
          </a:prstGeom>
        </p:spPr>
        <p:txBody>
          <a:bodyPr lIns="0" tIns="0" rIns="0" bIns="0"/>
          <a:lstStyle>
            <a:lvl1pPr>
              <a:defRPr sz="3275" b="0" i="0">
                <a:solidFill>
                  <a:srgbClr val="363A92"/>
                </a:solidFill>
                <a:latin typeface="+mj-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78782"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09286" y="1577802"/>
            <a:ext cx="3402672" cy="217465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6" name="Picture Placeholder 7">
            <a:extLst>
              <a:ext uri="{FF2B5EF4-FFF2-40B4-BE49-F238E27FC236}">
                <a16:creationId xmlns:a16="http://schemas.microsoft.com/office/drawing/2014/main" id="{98314EC4-E5A0-C649-F5EF-1E9236225E8C}"/>
              </a:ext>
            </a:extLst>
          </p:cNvPr>
          <p:cNvSpPr>
            <a:spLocks noGrp="1"/>
          </p:cNvSpPr>
          <p:nvPr>
            <p:ph type="pic" sz="quarter" idx="12" hasCustomPrompt="1"/>
          </p:nvPr>
        </p:nvSpPr>
        <p:spPr>
          <a:xfrm>
            <a:off x="4609286" y="3937622"/>
            <a:ext cx="3402672" cy="217465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7" name="Picture Placeholder 7">
            <a:extLst>
              <a:ext uri="{FF2B5EF4-FFF2-40B4-BE49-F238E27FC236}">
                <a16:creationId xmlns:a16="http://schemas.microsoft.com/office/drawing/2014/main" id="{6C4BB63F-0230-2356-3543-54C339E253E3}"/>
              </a:ext>
            </a:extLst>
          </p:cNvPr>
          <p:cNvSpPr>
            <a:spLocks noGrp="1"/>
          </p:cNvSpPr>
          <p:nvPr>
            <p:ph type="pic" sz="quarter" idx="13" hasCustomPrompt="1"/>
          </p:nvPr>
        </p:nvSpPr>
        <p:spPr>
          <a:xfrm>
            <a:off x="8280270" y="1577802"/>
            <a:ext cx="3402672" cy="217465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9" name="Picture Placeholder 7">
            <a:extLst>
              <a:ext uri="{FF2B5EF4-FFF2-40B4-BE49-F238E27FC236}">
                <a16:creationId xmlns:a16="http://schemas.microsoft.com/office/drawing/2014/main" id="{35C5486B-1B0C-E055-35CB-53BB39E04F56}"/>
              </a:ext>
            </a:extLst>
          </p:cNvPr>
          <p:cNvSpPr>
            <a:spLocks noGrp="1"/>
          </p:cNvSpPr>
          <p:nvPr>
            <p:ph type="pic" sz="quarter" idx="14" hasCustomPrompt="1"/>
          </p:nvPr>
        </p:nvSpPr>
        <p:spPr>
          <a:xfrm>
            <a:off x="8280270" y="3937622"/>
            <a:ext cx="3402672" cy="217465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Tree>
    <p:extLst>
      <p:ext uri="{BB962C8B-B14F-4D97-AF65-F5344CB8AC3E}">
        <p14:creationId xmlns:p14="http://schemas.microsoft.com/office/powerpoint/2010/main" val="2420641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2 columns)">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1100667"/>
            <a:ext cx="3974145" cy="2143502"/>
          </a:xfrm>
          <a:prstGeom prst="rect">
            <a:avLst/>
          </a:prstGeom>
        </p:spPr>
        <p:txBody>
          <a:bodyPr lIns="0" tIns="0" rIns="0" bIns="0" anchor="t" anchorCtr="0"/>
          <a:lstStyle>
            <a:lvl1pPr>
              <a:defRPr sz="4609" b="0" i="0">
                <a:solidFill>
                  <a:srgbClr val="363A92"/>
                </a:solidFill>
                <a:latin typeface="+mj-lt"/>
                <a:cs typeface="Arial" panose="020B0604020202020204" pitchFamily="34" charset="0"/>
              </a:defRPr>
            </a:lvl1pPr>
          </a:lstStyle>
          <a:p>
            <a:r>
              <a:rPr lang="en-IE" dirty="0"/>
              <a:t>Page title goes here</a:t>
            </a:r>
            <a:endParaRPr dirty="0"/>
          </a:p>
        </p:txBody>
      </p:sp>
      <p:sp>
        <p:nvSpPr>
          <p:cNvPr id="3" name="Holder 3"/>
          <p:cNvSpPr>
            <a:spLocks noGrp="1"/>
          </p:cNvSpPr>
          <p:nvPr>
            <p:ph type="body" idx="1" hasCustomPrompt="1"/>
          </p:nvPr>
        </p:nvSpPr>
        <p:spPr>
          <a:xfrm>
            <a:off x="5264203" y="1261533"/>
            <a:ext cx="3004789" cy="4524063"/>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69233" y="6261375"/>
            <a:ext cx="2804160" cy="342900"/>
          </a:xfrm>
          <a:prstGeom prst="rect">
            <a:avLst/>
          </a:prstGeom>
        </p:spPr>
        <p:txBody>
          <a:bodyPr lIns="0" tIns="0" rIns="0" bIns="0" anchor="b"/>
          <a:lstStyle>
            <a:lvl1pPr algn="r">
              <a:defRPr sz="1273">
                <a:solidFill>
                  <a:srgbClr val="363A92"/>
                </a:solidFill>
                <a:latin typeface="Arial" panose="020B0604020202020204" pitchFamily="34" charset="0"/>
                <a:cs typeface="Arial" panose="020B0604020202020204" pitchFamily="34" charset="0"/>
              </a:defRPr>
            </a:lvl1pPr>
          </a:lstStyle>
          <a:p>
            <a:fld id="{B6F15528-21DE-4FAA-801E-634DDDAF4B2B}" type="slidenum">
              <a:rPr lang="en-IE" smtClean="0"/>
              <a:pPr/>
              <a:t>‹#›</a:t>
            </a:fld>
            <a:endParaRPr lang="en-IE" dirty="0"/>
          </a:p>
        </p:txBody>
      </p:sp>
      <p:sp>
        <p:nvSpPr>
          <p:cNvPr id="5" name="Holder 3">
            <a:extLst>
              <a:ext uri="{FF2B5EF4-FFF2-40B4-BE49-F238E27FC236}">
                <a16:creationId xmlns:a16="http://schemas.microsoft.com/office/drawing/2014/main" id="{E7BBCB07-8D0F-D588-4F43-B1E11CCDE79A}"/>
              </a:ext>
            </a:extLst>
          </p:cNvPr>
          <p:cNvSpPr>
            <a:spLocks noGrp="1"/>
          </p:cNvSpPr>
          <p:nvPr>
            <p:ph type="body" idx="10" hasCustomPrompt="1"/>
          </p:nvPr>
        </p:nvSpPr>
        <p:spPr>
          <a:xfrm>
            <a:off x="8682386" y="1261533"/>
            <a:ext cx="3004789" cy="4524063"/>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Tree>
    <p:extLst>
      <p:ext uri="{BB962C8B-B14F-4D97-AF65-F5344CB8AC3E}">
        <p14:creationId xmlns:p14="http://schemas.microsoft.com/office/powerpoint/2010/main" val="792388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page">
    <p:bg>
      <p:bgPr>
        <a:solidFill>
          <a:srgbClr val="E6F5FD"/>
        </a:solidFill>
        <a:effectLst/>
      </p:bgPr>
    </p:bg>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504469"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74422"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504469"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5" name="Holder 3">
            <a:extLst>
              <a:ext uri="{FF2B5EF4-FFF2-40B4-BE49-F238E27FC236}">
                <a16:creationId xmlns:a16="http://schemas.microsoft.com/office/drawing/2014/main" id="{55E2D3B9-7856-B057-4A35-68DD923A4ED7}"/>
              </a:ext>
            </a:extLst>
          </p:cNvPr>
          <p:cNvSpPr>
            <a:spLocks noGrp="1"/>
          </p:cNvSpPr>
          <p:nvPr>
            <p:ph type="body" idx="11" hasCustomPrompt="1"/>
          </p:nvPr>
        </p:nvSpPr>
        <p:spPr>
          <a:xfrm>
            <a:off x="2789676"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10" name="Picture Placeholder 7">
            <a:extLst>
              <a:ext uri="{FF2B5EF4-FFF2-40B4-BE49-F238E27FC236}">
                <a16:creationId xmlns:a16="http://schemas.microsoft.com/office/drawing/2014/main" id="{444D3303-4802-9510-E574-6FA21A4C09C7}"/>
              </a:ext>
            </a:extLst>
          </p:cNvPr>
          <p:cNvSpPr>
            <a:spLocks noGrp="1"/>
          </p:cNvSpPr>
          <p:nvPr>
            <p:ph type="pic" sz="quarter" idx="12" hasCustomPrompt="1"/>
          </p:nvPr>
        </p:nvSpPr>
        <p:spPr>
          <a:xfrm>
            <a:off x="2789676"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1" name="Holder 3">
            <a:extLst>
              <a:ext uri="{FF2B5EF4-FFF2-40B4-BE49-F238E27FC236}">
                <a16:creationId xmlns:a16="http://schemas.microsoft.com/office/drawing/2014/main" id="{E0BF5907-B5C6-DBEE-C90D-D874E1880DF4}"/>
              </a:ext>
            </a:extLst>
          </p:cNvPr>
          <p:cNvSpPr>
            <a:spLocks noGrp="1"/>
          </p:cNvSpPr>
          <p:nvPr>
            <p:ph type="body" idx="13" hasCustomPrompt="1"/>
          </p:nvPr>
        </p:nvSpPr>
        <p:spPr>
          <a:xfrm>
            <a:off x="5074883"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12" name="Picture Placeholder 7">
            <a:extLst>
              <a:ext uri="{FF2B5EF4-FFF2-40B4-BE49-F238E27FC236}">
                <a16:creationId xmlns:a16="http://schemas.microsoft.com/office/drawing/2014/main" id="{43F72B72-69AC-62EE-C6C0-A475A32A16CA}"/>
              </a:ext>
            </a:extLst>
          </p:cNvPr>
          <p:cNvSpPr>
            <a:spLocks noGrp="1"/>
          </p:cNvSpPr>
          <p:nvPr>
            <p:ph type="pic" sz="quarter" idx="14" hasCustomPrompt="1"/>
          </p:nvPr>
        </p:nvSpPr>
        <p:spPr>
          <a:xfrm>
            <a:off x="5074883"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3" name="Holder 3">
            <a:extLst>
              <a:ext uri="{FF2B5EF4-FFF2-40B4-BE49-F238E27FC236}">
                <a16:creationId xmlns:a16="http://schemas.microsoft.com/office/drawing/2014/main" id="{FE9B0D82-8E22-0837-8C7B-F25827ED477A}"/>
              </a:ext>
            </a:extLst>
          </p:cNvPr>
          <p:cNvSpPr>
            <a:spLocks noGrp="1"/>
          </p:cNvSpPr>
          <p:nvPr>
            <p:ph type="body" idx="15" hasCustomPrompt="1"/>
          </p:nvPr>
        </p:nvSpPr>
        <p:spPr>
          <a:xfrm>
            <a:off x="7360090"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14" name="Picture Placeholder 7">
            <a:extLst>
              <a:ext uri="{FF2B5EF4-FFF2-40B4-BE49-F238E27FC236}">
                <a16:creationId xmlns:a16="http://schemas.microsoft.com/office/drawing/2014/main" id="{BAF6A549-D8DB-E3D0-4BD6-7F00791D3EF3}"/>
              </a:ext>
            </a:extLst>
          </p:cNvPr>
          <p:cNvSpPr>
            <a:spLocks noGrp="1"/>
          </p:cNvSpPr>
          <p:nvPr>
            <p:ph type="pic" sz="quarter" idx="16" hasCustomPrompt="1"/>
          </p:nvPr>
        </p:nvSpPr>
        <p:spPr>
          <a:xfrm>
            <a:off x="7360090"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5" name="Holder 3">
            <a:extLst>
              <a:ext uri="{FF2B5EF4-FFF2-40B4-BE49-F238E27FC236}">
                <a16:creationId xmlns:a16="http://schemas.microsoft.com/office/drawing/2014/main" id="{825A93AF-C4C4-5449-AA29-E6ED3229DD87}"/>
              </a:ext>
            </a:extLst>
          </p:cNvPr>
          <p:cNvSpPr>
            <a:spLocks noGrp="1"/>
          </p:cNvSpPr>
          <p:nvPr>
            <p:ph type="body" idx="17" hasCustomPrompt="1"/>
          </p:nvPr>
        </p:nvSpPr>
        <p:spPr>
          <a:xfrm>
            <a:off x="9645298"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16" name="Picture Placeholder 7">
            <a:extLst>
              <a:ext uri="{FF2B5EF4-FFF2-40B4-BE49-F238E27FC236}">
                <a16:creationId xmlns:a16="http://schemas.microsoft.com/office/drawing/2014/main" id="{933B3666-69E3-1457-2AC1-C75F47822A4E}"/>
              </a:ext>
            </a:extLst>
          </p:cNvPr>
          <p:cNvSpPr>
            <a:spLocks noGrp="1"/>
          </p:cNvSpPr>
          <p:nvPr>
            <p:ph type="pic" sz="quarter" idx="18" hasCustomPrompt="1"/>
          </p:nvPr>
        </p:nvSpPr>
        <p:spPr>
          <a:xfrm>
            <a:off x="9645298"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7" name="Holder 3">
            <a:extLst>
              <a:ext uri="{FF2B5EF4-FFF2-40B4-BE49-F238E27FC236}">
                <a16:creationId xmlns:a16="http://schemas.microsoft.com/office/drawing/2014/main" id="{234B8308-1440-371C-11FC-67AB98B132B0}"/>
              </a:ext>
            </a:extLst>
          </p:cNvPr>
          <p:cNvSpPr>
            <a:spLocks noGrp="1"/>
          </p:cNvSpPr>
          <p:nvPr>
            <p:ph type="body" idx="19" hasCustomPrompt="1"/>
          </p:nvPr>
        </p:nvSpPr>
        <p:spPr>
          <a:xfrm>
            <a:off x="504469"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18" name="Holder 3">
            <a:extLst>
              <a:ext uri="{FF2B5EF4-FFF2-40B4-BE49-F238E27FC236}">
                <a16:creationId xmlns:a16="http://schemas.microsoft.com/office/drawing/2014/main" id="{0BC212D3-0906-F1A4-3D63-A2EB6C334DA6}"/>
              </a:ext>
            </a:extLst>
          </p:cNvPr>
          <p:cNvSpPr>
            <a:spLocks noGrp="1"/>
          </p:cNvSpPr>
          <p:nvPr>
            <p:ph type="body" idx="20" hasCustomPrompt="1"/>
          </p:nvPr>
        </p:nvSpPr>
        <p:spPr>
          <a:xfrm>
            <a:off x="2789676"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19" name="Holder 3">
            <a:extLst>
              <a:ext uri="{FF2B5EF4-FFF2-40B4-BE49-F238E27FC236}">
                <a16:creationId xmlns:a16="http://schemas.microsoft.com/office/drawing/2014/main" id="{64532547-9C06-91B8-804D-679930FF513D}"/>
              </a:ext>
            </a:extLst>
          </p:cNvPr>
          <p:cNvSpPr>
            <a:spLocks noGrp="1"/>
          </p:cNvSpPr>
          <p:nvPr>
            <p:ph type="body" idx="21" hasCustomPrompt="1"/>
          </p:nvPr>
        </p:nvSpPr>
        <p:spPr>
          <a:xfrm>
            <a:off x="5074883"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0" name="Holder 3">
            <a:extLst>
              <a:ext uri="{FF2B5EF4-FFF2-40B4-BE49-F238E27FC236}">
                <a16:creationId xmlns:a16="http://schemas.microsoft.com/office/drawing/2014/main" id="{9AE4E55B-EFD8-B5A3-D117-56B793269F0C}"/>
              </a:ext>
            </a:extLst>
          </p:cNvPr>
          <p:cNvSpPr>
            <a:spLocks noGrp="1"/>
          </p:cNvSpPr>
          <p:nvPr>
            <p:ph type="body" idx="22" hasCustomPrompt="1"/>
          </p:nvPr>
        </p:nvSpPr>
        <p:spPr>
          <a:xfrm>
            <a:off x="7360090"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1" name="Holder 3">
            <a:extLst>
              <a:ext uri="{FF2B5EF4-FFF2-40B4-BE49-F238E27FC236}">
                <a16:creationId xmlns:a16="http://schemas.microsoft.com/office/drawing/2014/main" id="{2DF06BE7-520C-2951-5360-69F56DBA25CB}"/>
              </a:ext>
            </a:extLst>
          </p:cNvPr>
          <p:cNvSpPr>
            <a:spLocks noGrp="1"/>
          </p:cNvSpPr>
          <p:nvPr>
            <p:ph type="body" idx="23" hasCustomPrompt="1"/>
          </p:nvPr>
        </p:nvSpPr>
        <p:spPr>
          <a:xfrm>
            <a:off x="9645298"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9" name="Freeform 28">
            <a:extLst>
              <a:ext uri="{FF2B5EF4-FFF2-40B4-BE49-F238E27FC236}">
                <a16:creationId xmlns:a16="http://schemas.microsoft.com/office/drawing/2014/main" id="{2C46E54E-4838-C48C-0C8D-ED934AE7760C}"/>
              </a:ext>
            </a:extLst>
          </p:cNvPr>
          <p:cNvSpPr/>
          <p:nvPr userDrawn="1"/>
        </p:nvSpPr>
        <p:spPr>
          <a:xfrm>
            <a:off x="2820647"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34" name="Picture 33">
            <a:extLst>
              <a:ext uri="{FF2B5EF4-FFF2-40B4-BE49-F238E27FC236}">
                <a16:creationId xmlns:a16="http://schemas.microsoft.com/office/drawing/2014/main" id="{2FE1E9DD-7CBC-D1D6-FD23-7137E2626909}"/>
              </a:ext>
            </a:extLst>
          </p:cNvPr>
          <p:cNvPicPr>
            <a:picLocks noChangeAspect="1"/>
          </p:cNvPicPr>
          <p:nvPr userDrawn="1"/>
        </p:nvPicPr>
        <p:blipFill>
          <a:blip r:embed="rId2"/>
          <a:stretch>
            <a:fillRect/>
          </a:stretch>
        </p:blipFill>
        <p:spPr>
          <a:xfrm>
            <a:off x="4382436" y="5522533"/>
            <a:ext cx="211964" cy="211949"/>
          </a:xfrm>
          <a:prstGeom prst="rect">
            <a:avLst/>
          </a:prstGeom>
        </p:spPr>
      </p:pic>
      <p:sp>
        <p:nvSpPr>
          <p:cNvPr id="35" name="Holder 3">
            <a:extLst>
              <a:ext uri="{FF2B5EF4-FFF2-40B4-BE49-F238E27FC236}">
                <a16:creationId xmlns:a16="http://schemas.microsoft.com/office/drawing/2014/main" id="{AD1AED54-014C-C78F-BFB2-3BFD2FB622A1}"/>
              </a:ext>
            </a:extLst>
          </p:cNvPr>
          <p:cNvSpPr>
            <a:spLocks noGrp="1"/>
          </p:cNvSpPr>
          <p:nvPr>
            <p:ph type="body" idx="24" hasCustomPrompt="1"/>
          </p:nvPr>
        </p:nvSpPr>
        <p:spPr>
          <a:xfrm>
            <a:off x="2977015" y="5477870"/>
            <a:ext cx="1220740" cy="316169"/>
          </a:xfrm>
          <a:prstGeom prst="rect">
            <a:avLst/>
          </a:prstGeom>
        </p:spPr>
        <p:txBody>
          <a:bodyPr lIns="0" tIns="0" rIns="0" bIns="0" anchor="ctr"/>
          <a:lstStyle>
            <a:lvl1pPr>
              <a:spcAft>
                <a:spcPts val="1092"/>
              </a:spcAft>
              <a:defRPr sz="1455" b="1">
                <a:solidFill>
                  <a:srgbClr val="363A92"/>
                </a:solidFill>
                <a:latin typeface="+mn-lt"/>
                <a:cs typeface="Arial" panose="020B0604020202020204" pitchFamily="34" charset="0"/>
              </a:defRPr>
            </a:lvl1pPr>
          </a:lstStyle>
          <a:p>
            <a:r>
              <a:rPr lang="en-IE" dirty="0"/>
              <a:t>Connect</a:t>
            </a:r>
          </a:p>
        </p:txBody>
      </p:sp>
      <p:sp>
        <p:nvSpPr>
          <p:cNvPr id="39" name="Freeform 38">
            <a:extLst>
              <a:ext uri="{FF2B5EF4-FFF2-40B4-BE49-F238E27FC236}">
                <a16:creationId xmlns:a16="http://schemas.microsoft.com/office/drawing/2014/main" id="{000604CD-A6F7-D12B-E28E-A8399BE0D752}"/>
              </a:ext>
            </a:extLst>
          </p:cNvPr>
          <p:cNvSpPr/>
          <p:nvPr userDrawn="1"/>
        </p:nvSpPr>
        <p:spPr>
          <a:xfrm>
            <a:off x="535440"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40" name="Picture 39">
            <a:extLst>
              <a:ext uri="{FF2B5EF4-FFF2-40B4-BE49-F238E27FC236}">
                <a16:creationId xmlns:a16="http://schemas.microsoft.com/office/drawing/2014/main" id="{90FA48BD-5BA3-036F-65FB-A22A81D21286}"/>
              </a:ext>
            </a:extLst>
          </p:cNvPr>
          <p:cNvPicPr>
            <a:picLocks noChangeAspect="1"/>
          </p:cNvPicPr>
          <p:nvPr userDrawn="1"/>
        </p:nvPicPr>
        <p:blipFill>
          <a:blip r:embed="rId2"/>
          <a:stretch>
            <a:fillRect/>
          </a:stretch>
        </p:blipFill>
        <p:spPr>
          <a:xfrm>
            <a:off x="2096584" y="5522533"/>
            <a:ext cx="211964" cy="211949"/>
          </a:xfrm>
          <a:prstGeom prst="rect">
            <a:avLst/>
          </a:prstGeom>
        </p:spPr>
      </p:pic>
      <p:sp>
        <p:nvSpPr>
          <p:cNvPr id="41" name="Holder 3">
            <a:extLst>
              <a:ext uri="{FF2B5EF4-FFF2-40B4-BE49-F238E27FC236}">
                <a16:creationId xmlns:a16="http://schemas.microsoft.com/office/drawing/2014/main" id="{98BBF9B4-AB21-A92F-201C-611A9421FA67}"/>
              </a:ext>
            </a:extLst>
          </p:cNvPr>
          <p:cNvSpPr>
            <a:spLocks noGrp="1"/>
          </p:cNvSpPr>
          <p:nvPr>
            <p:ph type="body" idx="25" hasCustomPrompt="1"/>
          </p:nvPr>
        </p:nvSpPr>
        <p:spPr>
          <a:xfrm>
            <a:off x="691163" y="5477870"/>
            <a:ext cx="1220740" cy="316169"/>
          </a:xfrm>
          <a:prstGeom prst="rect">
            <a:avLst/>
          </a:prstGeom>
        </p:spPr>
        <p:txBody>
          <a:bodyPr lIns="0" tIns="0" rIns="0" bIns="0" anchor="ctr"/>
          <a:lstStyle>
            <a:lvl1pPr>
              <a:spcAft>
                <a:spcPts val="1092"/>
              </a:spcAft>
              <a:defRPr sz="1455" b="1">
                <a:solidFill>
                  <a:srgbClr val="363A92"/>
                </a:solidFill>
                <a:latin typeface="+mn-lt"/>
                <a:cs typeface="Arial" panose="020B0604020202020204" pitchFamily="34" charset="0"/>
              </a:defRPr>
            </a:lvl1pPr>
          </a:lstStyle>
          <a:p>
            <a:r>
              <a:rPr lang="en-IE" dirty="0"/>
              <a:t>Connect</a:t>
            </a:r>
          </a:p>
        </p:txBody>
      </p:sp>
      <p:sp>
        <p:nvSpPr>
          <p:cNvPr id="45" name="Freeform 44">
            <a:extLst>
              <a:ext uri="{FF2B5EF4-FFF2-40B4-BE49-F238E27FC236}">
                <a16:creationId xmlns:a16="http://schemas.microsoft.com/office/drawing/2014/main" id="{FAA81770-2EE8-06B9-2863-B10E4EEE91DD}"/>
              </a:ext>
            </a:extLst>
          </p:cNvPr>
          <p:cNvSpPr/>
          <p:nvPr userDrawn="1"/>
        </p:nvSpPr>
        <p:spPr>
          <a:xfrm>
            <a:off x="5105854"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46" name="Picture 45">
            <a:extLst>
              <a:ext uri="{FF2B5EF4-FFF2-40B4-BE49-F238E27FC236}">
                <a16:creationId xmlns:a16="http://schemas.microsoft.com/office/drawing/2014/main" id="{F41F9D0B-75BE-7E01-D31E-774925A816CB}"/>
              </a:ext>
            </a:extLst>
          </p:cNvPr>
          <p:cNvPicPr>
            <a:picLocks noChangeAspect="1"/>
          </p:cNvPicPr>
          <p:nvPr userDrawn="1"/>
        </p:nvPicPr>
        <p:blipFill>
          <a:blip r:embed="rId2"/>
          <a:stretch>
            <a:fillRect/>
          </a:stretch>
        </p:blipFill>
        <p:spPr>
          <a:xfrm>
            <a:off x="6668288" y="5522533"/>
            <a:ext cx="211964" cy="211949"/>
          </a:xfrm>
          <a:prstGeom prst="rect">
            <a:avLst/>
          </a:prstGeom>
        </p:spPr>
      </p:pic>
      <p:sp>
        <p:nvSpPr>
          <p:cNvPr id="47" name="Holder 3">
            <a:extLst>
              <a:ext uri="{FF2B5EF4-FFF2-40B4-BE49-F238E27FC236}">
                <a16:creationId xmlns:a16="http://schemas.microsoft.com/office/drawing/2014/main" id="{F21CC18B-389C-55AA-D469-FB02BBD593FC}"/>
              </a:ext>
            </a:extLst>
          </p:cNvPr>
          <p:cNvSpPr>
            <a:spLocks noGrp="1"/>
          </p:cNvSpPr>
          <p:nvPr>
            <p:ph type="body" idx="26" hasCustomPrompt="1"/>
          </p:nvPr>
        </p:nvSpPr>
        <p:spPr>
          <a:xfrm>
            <a:off x="5262867" y="5477870"/>
            <a:ext cx="1220740" cy="316169"/>
          </a:xfrm>
          <a:prstGeom prst="rect">
            <a:avLst/>
          </a:prstGeom>
        </p:spPr>
        <p:txBody>
          <a:bodyPr lIns="0" tIns="0" rIns="0" bIns="0" anchor="ctr"/>
          <a:lstStyle>
            <a:lvl1pPr>
              <a:spcAft>
                <a:spcPts val="1092"/>
              </a:spcAft>
              <a:defRPr sz="1455" b="1">
                <a:solidFill>
                  <a:srgbClr val="363A92"/>
                </a:solidFill>
                <a:latin typeface="+mn-lt"/>
                <a:cs typeface="Arial" panose="020B0604020202020204" pitchFamily="34" charset="0"/>
              </a:defRPr>
            </a:lvl1pPr>
          </a:lstStyle>
          <a:p>
            <a:r>
              <a:rPr lang="en-IE" dirty="0"/>
              <a:t>Connect</a:t>
            </a:r>
          </a:p>
        </p:txBody>
      </p:sp>
      <p:sp>
        <p:nvSpPr>
          <p:cNvPr id="51" name="Freeform 50">
            <a:extLst>
              <a:ext uri="{FF2B5EF4-FFF2-40B4-BE49-F238E27FC236}">
                <a16:creationId xmlns:a16="http://schemas.microsoft.com/office/drawing/2014/main" id="{2A001A47-862E-E7C3-D64F-264EC9C5CEA2}"/>
              </a:ext>
            </a:extLst>
          </p:cNvPr>
          <p:cNvSpPr/>
          <p:nvPr userDrawn="1"/>
        </p:nvSpPr>
        <p:spPr>
          <a:xfrm>
            <a:off x="7391061"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52" name="Picture 51">
            <a:extLst>
              <a:ext uri="{FF2B5EF4-FFF2-40B4-BE49-F238E27FC236}">
                <a16:creationId xmlns:a16="http://schemas.microsoft.com/office/drawing/2014/main" id="{AB719AE4-B8F2-942D-9ABC-4179CF808A1D}"/>
              </a:ext>
            </a:extLst>
          </p:cNvPr>
          <p:cNvPicPr>
            <a:picLocks noChangeAspect="1"/>
          </p:cNvPicPr>
          <p:nvPr userDrawn="1"/>
        </p:nvPicPr>
        <p:blipFill>
          <a:blip r:embed="rId2"/>
          <a:stretch>
            <a:fillRect/>
          </a:stretch>
        </p:blipFill>
        <p:spPr>
          <a:xfrm>
            <a:off x="8954140" y="5522533"/>
            <a:ext cx="211964" cy="211949"/>
          </a:xfrm>
          <a:prstGeom prst="rect">
            <a:avLst/>
          </a:prstGeom>
        </p:spPr>
      </p:pic>
      <p:sp>
        <p:nvSpPr>
          <p:cNvPr id="53" name="Holder 3">
            <a:extLst>
              <a:ext uri="{FF2B5EF4-FFF2-40B4-BE49-F238E27FC236}">
                <a16:creationId xmlns:a16="http://schemas.microsoft.com/office/drawing/2014/main" id="{830B3661-512F-802F-13FD-2DBC363D9A27}"/>
              </a:ext>
            </a:extLst>
          </p:cNvPr>
          <p:cNvSpPr>
            <a:spLocks noGrp="1"/>
          </p:cNvSpPr>
          <p:nvPr>
            <p:ph type="body" idx="27" hasCustomPrompt="1"/>
          </p:nvPr>
        </p:nvSpPr>
        <p:spPr>
          <a:xfrm>
            <a:off x="7548719" y="5477870"/>
            <a:ext cx="1220740" cy="316169"/>
          </a:xfrm>
          <a:prstGeom prst="rect">
            <a:avLst/>
          </a:prstGeom>
        </p:spPr>
        <p:txBody>
          <a:bodyPr lIns="0" tIns="0" rIns="0" bIns="0" anchor="ctr"/>
          <a:lstStyle>
            <a:lvl1pPr>
              <a:spcAft>
                <a:spcPts val="1092"/>
              </a:spcAft>
              <a:defRPr sz="1455" b="1">
                <a:solidFill>
                  <a:srgbClr val="363A92"/>
                </a:solidFill>
                <a:latin typeface="+mn-lt"/>
                <a:cs typeface="Arial" panose="020B0604020202020204" pitchFamily="34" charset="0"/>
              </a:defRPr>
            </a:lvl1pPr>
          </a:lstStyle>
          <a:p>
            <a:r>
              <a:rPr lang="en-IE" dirty="0"/>
              <a:t>Connect</a:t>
            </a:r>
          </a:p>
        </p:txBody>
      </p:sp>
      <p:sp>
        <p:nvSpPr>
          <p:cNvPr id="57" name="Freeform 56">
            <a:extLst>
              <a:ext uri="{FF2B5EF4-FFF2-40B4-BE49-F238E27FC236}">
                <a16:creationId xmlns:a16="http://schemas.microsoft.com/office/drawing/2014/main" id="{BF240FFE-D754-4451-76FB-1D0CCF3D6DEA}"/>
              </a:ext>
            </a:extLst>
          </p:cNvPr>
          <p:cNvSpPr/>
          <p:nvPr userDrawn="1"/>
        </p:nvSpPr>
        <p:spPr>
          <a:xfrm>
            <a:off x="9676269"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58" name="Picture 57">
            <a:extLst>
              <a:ext uri="{FF2B5EF4-FFF2-40B4-BE49-F238E27FC236}">
                <a16:creationId xmlns:a16="http://schemas.microsoft.com/office/drawing/2014/main" id="{FC9F2370-4E40-6B90-A4A2-E21E605F5DF5}"/>
              </a:ext>
            </a:extLst>
          </p:cNvPr>
          <p:cNvPicPr>
            <a:picLocks noChangeAspect="1"/>
          </p:cNvPicPr>
          <p:nvPr userDrawn="1"/>
        </p:nvPicPr>
        <p:blipFill>
          <a:blip r:embed="rId2"/>
          <a:stretch>
            <a:fillRect/>
          </a:stretch>
        </p:blipFill>
        <p:spPr>
          <a:xfrm>
            <a:off x="11239990" y="5522533"/>
            <a:ext cx="211964" cy="211949"/>
          </a:xfrm>
          <a:prstGeom prst="rect">
            <a:avLst/>
          </a:prstGeom>
        </p:spPr>
      </p:pic>
      <p:sp>
        <p:nvSpPr>
          <p:cNvPr id="59" name="Holder 3">
            <a:extLst>
              <a:ext uri="{FF2B5EF4-FFF2-40B4-BE49-F238E27FC236}">
                <a16:creationId xmlns:a16="http://schemas.microsoft.com/office/drawing/2014/main" id="{92C22959-2902-2B41-EC7D-B4455E20A72F}"/>
              </a:ext>
            </a:extLst>
          </p:cNvPr>
          <p:cNvSpPr>
            <a:spLocks noGrp="1"/>
          </p:cNvSpPr>
          <p:nvPr>
            <p:ph type="body" idx="28" hasCustomPrompt="1"/>
          </p:nvPr>
        </p:nvSpPr>
        <p:spPr>
          <a:xfrm>
            <a:off x="9834569" y="5477870"/>
            <a:ext cx="1220740" cy="316169"/>
          </a:xfrm>
          <a:prstGeom prst="rect">
            <a:avLst/>
          </a:prstGeom>
        </p:spPr>
        <p:txBody>
          <a:bodyPr lIns="0" tIns="0" rIns="0" bIns="0" anchor="ctr"/>
          <a:lstStyle>
            <a:lvl1pPr>
              <a:spcAft>
                <a:spcPts val="1092"/>
              </a:spcAft>
              <a:defRPr sz="1455" b="1">
                <a:solidFill>
                  <a:srgbClr val="363A92"/>
                </a:solidFill>
                <a:latin typeface="+mn-lt"/>
                <a:cs typeface="Arial" panose="020B0604020202020204" pitchFamily="34" charset="0"/>
              </a:defRPr>
            </a:lvl1pPr>
          </a:lstStyle>
          <a:p>
            <a:r>
              <a:rPr lang="en-IE" dirty="0"/>
              <a:t>Connect</a:t>
            </a:r>
          </a:p>
        </p:txBody>
      </p:sp>
      <p:sp>
        <p:nvSpPr>
          <p:cNvPr id="6" name="Title 5">
            <a:extLst>
              <a:ext uri="{FF2B5EF4-FFF2-40B4-BE49-F238E27FC236}">
                <a16:creationId xmlns:a16="http://schemas.microsoft.com/office/drawing/2014/main" id="{D0655779-85B2-F022-7D52-1EF2DE7477B2}"/>
              </a:ext>
            </a:extLst>
          </p:cNvPr>
          <p:cNvSpPr>
            <a:spLocks noGrp="1"/>
          </p:cNvSpPr>
          <p:nvPr>
            <p:ph type="title" hasCustomPrompt="1"/>
          </p:nvPr>
        </p:nvSpPr>
        <p:spPr>
          <a:xfrm>
            <a:off x="504469" y="471704"/>
            <a:ext cx="5591531" cy="856798"/>
          </a:xfrm>
        </p:spPr>
        <p:txBody>
          <a:bodyPr/>
          <a:lstStyle>
            <a:lvl1pPr>
              <a:defRPr/>
            </a:lvl1pPr>
          </a:lstStyle>
          <a:p>
            <a:r>
              <a:rPr lang="en-US" dirty="0"/>
              <a:t>Meet the team</a:t>
            </a:r>
            <a:endParaRPr lang="en-GB" dirty="0"/>
          </a:p>
        </p:txBody>
      </p:sp>
    </p:spTree>
    <p:extLst>
      <p:ext uri="{BB962C8B-B14F-4D97-AF65-F5344CB8AC3E}">
        <p14:creationId xmlns:p14="http://schemas.microsoft.com/office/powerpoint/2010/main" val="2414836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chart/graph)">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83015"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7" name="Chart Placeholder 5">
            <a:extLst>
              <a:ext uri="{FF2B5EF4-FFF2-40B4-BE49-F238E27FC236}">
                <a16:creationId xmlns:a16="http://schemas.microsoft.com/office/drawing/2014/main" id="{06102A41-F616-0E5A-7134-7369B06C0BCE}"/>
              </a:ext>
            </a:extLst>
          </p:cNvPr>
          <p:cNvSpPr>
            <a:spLocks noGrp="1"/>
          </p:cNvSpPr>
          <p:nvPr>
            <p:ph type="chart" sz="quarter" idx="11" hasCustomPrompt="1"/>
          </p:nvPr>
        </p:nvSpPr>
        <p:spPr>
          <a:xfrm>
            <a:off x="4600242" y="1577802"/>
            <a:ext cx="7086933" cy="4346416"/>
          </a:xfrm>
          <a:prstGeom prst="rect">
            <a:avLst/>
          </a:prstGeom>
        </p:spPr>
        <p:txBody>
          <a:bodyPr/>
          <a:lstStyle>
            <a:lvl1pPr algn="ctr">
              <a:defRPr sz="1092">
                <a:solidFill>
                  <a:srgbClr val="363A92"/>
                </a:solidFill>
                <a:latin typeface="+mn-lt"/>
                <a:cs typeface="Arial" panose="020B0604020202020204" pitchFamily="34" charset="0"/>
              </a:defRPr>
            </a:lvl1pPr>
          </a:lstStyle>
          <a:p>
            <a:r>
              <a:rPr lang="en-US" dirty="0"/>
              <a:t>Click the icon to add a graph or chart</a:t>
            </a:r>
          </a:p>
        </p:txBody>
      </p:sp>
      <p:sp>
        <p:nvSpPr>
          <p:cNvPr id="5" name="Title 4">
            <a:extLst>
              <a:ext uri="{FF2B5EF4-FFF2-40B4-BE49-F238E27FC236}">
                <a16:creationId xmlns:a16="http://schemas.microsoft.com/office/drawing/2014/main" id="{C10B5128-28E5-D682-EF28-E13BC661E49D}"/>
              </a:ext>
            </a:extLst>
          </p:cNvPr>
          <p:cNvSpPr>
            <a:spLocks noGrp="1"/>
          </p:cNvSpPr>
          <p:nvPr>
            <p:ph type="title" hasCustomPrompt="1"/>
          </p:nvPr>
        </p:nvSpPr>
        <p:spPr/>
        <p:txBody>
          <a:bodyPr/>
          <a:lstStyle>
            <a:lvl1pPr>
              <a:defRPr/>
            </a:lvl1pPr>
          </a:lstStyle>
          <a:p>
            <a:r>
              <a:rPr lang="en-US" dirty="0"/>
              <a:t>Page title goes here</a:t>
            </a:r>
            <a:endParaRPr lang="en-GB" dirty="0"/>
          </a:p>
        </p:txBody>
      </p:sp>
    </p:spTree>
    <p:extLst>
      <p:ext uri="{BB962C8B-B14F-4D97-AF65-F5344CB8AC3E}">
        <p14:creationId xmlns:p14="http://schemas.microsoft.com/office/powerpoint/2010/main" val="869744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1 image)">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4944575" cy="856798"/>
          </a:xfrm>
          <a:prstGeom prst="rect">
            <a:avLst/>
          </a:prstGeom>
        </p:spPr>
        <p:txBody>
          <a:bodyPr lIns="0" tIns="0" rIns="0" bIns="0"/>
          <a:lstStyle>
            <a:lvl1pPr>
              <a:defRPr sz="3275" b="0" i="0">
                <a:solidFill>
                  <a:schemeClr val="bg1"/>
                </a:solidFill>
                <a:latin typeface="+mn-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00241" y="1577802"/>
            <a:ext cx="7086934" cy="4346416"/>
          </a:xfrm>
          <a:prstGeom prst="roundRect">
            <a:avLst>
              <a:gd name="adj" fmla="val 10628"/>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2" name="Date Placeholder 11">
            <a:extLst>
              <a:ext uri="{FF2B5EF4-FFF2-40B4-BE49-F238E27FC236}">
                <a16:creationId xmlns:a16="http://schemas.microsoft.com/office/drawing/2014/main" id="{CC0A3E64-5C95-66AE-022D-A5FA48E2B33F}"/>
              </a:ext>
            </a:extLst>
          </p:cNvPr>
          <p:cNvSpPr>
            <a:spLocks noGrp="1"/>
          </p:cNvSpPr>
          <p:nvPr>
            <p:ph type="dt" sz="half" idx="11"/>
          </p:nvPr>
        </p:nvSpPr>
        <p:spPr/>
        <p:txBody>
          <a:bodyPr/>
          <a:lstStyle>
            <a:lvl1pPr>
              <a:defRPr>
                <a:solidFill>
                  <a:schemeClr val="bg1"/>
                </a:solidFill>
              </a:defRPr>
            </a:lvl1pPr>
          </a:lstStyle>
          <a:p>
            <a:pPr algn="ctr"/>
            <a:r>
              <a:rPr lang="en-GB"/>
              <a:t>May 2025</a:t>
            </a:r>
            <a:endParaRPr lang="en-GB" dirty="0"/>
          </a:p>
        </p:txBody>
      </p:sp>
      <p:sp>
        <p:nvSpPr>
          <p:cNvPr id="13" name="Footer Placeholder 12">
            <a:extLst>
              <a:ext uri="{FF2B5EF4-FFF2-40B4-BE49-F238E27FC236}">
                <a16:creationId xmlns:a16="http://schemas.microsoft.com/office/drawing/2014/main" id="{78259817-71D9-9CE9-F2A0-72EF482770A9}"/>
              </a:ext>
            </a:extLst>
          </p:cNvPr>
          <p:cNvSpPr>
            <a:spLocks noGrp="1"/>
          </p:cNvSpPr>
          <p:nvPr>
            <p:ph type="ftr" sz="quarter" idx="12"/>
          </p:nvPr>
        </p:nvSpPr>
        <p:spPr/>
        <p:txBody>
          <a:bodyPr/>
          <a:lstStyle>
            <a:lvl1pPr>
              <a:defRPr>
                <a:solidFill>
                  <a:schemeClr val="bg1"/>
                </a:solidFill>
              </a:defRPr>
            </a:lvl1pPr>
          </a:lstStyle>
          <a:p>
            <a:endParaRPr lang="en-GB" dirty="0"/>
          </a:p>
        </p:txBody>
      </p:sp>
      <p:sp>
        <p:nvSpPr>
          <p:cNvPr id="14" name="Slide Number Placeholder 13">
            <a:extLst>
              <a:ext uri="{FF2B5EF4-FFF2-40B4-BE49-F238E27FC236}">
                <a16:creationId xmlns:a16="http://schemas.microsoft.com/office/drawing/2014/main" id="{01AA525E-FC9A-5345-2D4F-6E3E58B1F20E}"/>
              </a:ext>
            </a:extLst>
          </p:cNvPr>
          <p:cNvSpPr>
            <a:spLocks noGrp="1"/>
          </p:cNvSpPr>
          <p:nvPr>
            <p:ph type="sldNum" sz="quarter" idx="13"/>
          </p:nvPr>
        </p:nvSpPr>
        <p:spPr/>
        <p:txBody>
          <a:bodyPr/>
          <a:lstStyle>
            <a:lvl1pPr>
              <a:defRPr>
                <a:solidFill>
                  <a:schemeClr val="bg1"/>
                </a:solidFill>
              </a:defRPr>
            </a:lvl1pPr>
          </a:lstStyle>
          <a:p>
            <a:fld id="{F4FB2FA0-B311-4FD1-A6C3-B0014DBF514B}" type="slidenum">
              <a:rPr lang="en-GB" smtClean="0"/>
              <a:pPr/>
              <a:t>‹#›</a:t>
            </a:fld>
            <a:endParaRPr lang="en-GB" dirty="0"/>
          </a:p>
        </p:txBody>
      </p:sp>
      <p:pic>
        <p:nvPicPr>
          <p:cNvPr id="4" name="Picture 287">
            <a:extLst>
              <a:ext uri="{FF2B5EF4-FFF2-40B4-BE49-F238E27FC236}">
                <a16:creationId xmlns:a16="http://schemas.microsoft.com/office/drawing/2014/main" id="{6C76B594-542C-67F1-F354-78EAA3BC3B7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3083955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2 images)">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4944575" cy="856798"/>
          </a:xfrm>
          <a:prstGeom prst="rect">
            <a:avLst/>
          </a:prstGeom>
        </p:spPr>
        <p:txBody>
          <a:bodyPr lIns="0" tIns="0" rIns="0" bIns="0"/>
          <a:lstStyle>
            <a:lvl1pPr>
              <a:defRPr sz="3275" b="0" i="0">
                <a:solidFill>
                  <a:schemeClr val="bg1"/>
                </a:solidFill>
                <a:latin typeface="+mj-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52807" y="1577802"/>
            <a:ext cx="3280980" cy="4346416"/>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0" name="Picture Placeholder 7">
            <a:extLst>
              <a:ext uri="{FF2B5EF4-FFF2-40B4-BE49-F238E27FC236}">
                <a16:creationId xmlns:a16="http://schemas.microsoft.com/office/drawing/2014/main" id="{99F917B1-F51A-D7C7-DD44-893E8A36E13E}"/>
              </a:ext>
            </a:extLst>
          </p:cNvPr>
          <p:cNvSpPr>
            <a:spLocks noGrp="1"/>
          </p:cNvSpPr>
          <p:nvPr>
            <p:ph type="pic" sz="quarter" idx="11" hasCustomPrompt="1"/>
          </p:nvPr>
        </p:nvSpPr>
        <p:spPr>
          <a:xfrm>
            <a:off x="8406550" y="1577802"/>
            <a:ext cx="3280980" cy="4346416"/>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7" name="Date Placeholder 6">
            <a:extLst>
              <a:ext uri="{FF2B5EF4-FFF2-40B4-BE49-F238E27FC236}">
                <a16:creationId xmlns:a16="http://schemas.microsoft.com/office/drawing/2014/main" id="{008F3562-9AEA-B578-4787-6401104CAB14}"/>
              </a:ext>
            </a:extLst>
          </p:cNvPr>
          <p:cNvSpPr>
            <a:spLocks noGrp="1"/>
          </p:cNvSpPr>
          <p:nvPr>
            <p:ph type="dt" sz="half" idx="12"/>
          </p:nvPr>
        </p:nvSpPr>
        <p:spPr/>
        <p:txBody>
          <a:bodyPr/>
          <a:lstStyle>
            <a:lvl1pPr>
              <a:defRPr>
                <a:solidFill>
                  <a:schemeClr val="bg1"/>
                </a:solidFill>
              </a:defRPr>
            </a:lvl1pPr>
          </a:lstStyle>
          <a:p>
            <a:pPr algn="ctr"/>
            <a:r>
              <a:rPr lang="en-GB"/>
              <a:t>May 2025</a:t>
            </a:r>
            <a:endParaRPr lang="en-GB" dirty="0"/>
          </a:p>
        </p:txBody>
      </p:sp>
      <p:sp>
        <p:nvSpPr>
          <p:cNvPr id="9" name="Footer Placeholder 8">
            <a:extLst>
              <a:ext uri="{FF2B5EF4-FFF2-40B4-BE49-F238E27FC236}">
                <a16:creationId xmlns:a16="http://schemas.microsoft.com/office/drawing/2014/main" id="{298D448D-A3B2-E80E-5A11-229DB672BC07}"/>
              </a:ext>
            </a:extLst>
          </p:cNvPr>
          <p:cNvSpPr>
            <a:spLocks noGrp="1"/>
          </p:cNvSpPr>
          <p:nvPr>
            <p:ph type="ftr" sz="quarter" idx="13"/>
          </p:nvPr>
        </p:nvSpPr>
        <p:spPr/>
        <p:txBody>
          <a:bodyPr/>
          <a:lstStyle>
            <a:lvl1pPr>
              <a:defRPr>
                <a:solidFill>
                  <a:schemeClr val="bg1"/>
                </a:solidFill>
              </a:defRPr>
            </a:lvl1pPr>
          </a:lstStyle>
          <a:p>
            <a:endParaRPr lang="en-GB" dirty="0"/>
          </a:p>
        </p:txBody>
      </p:sp>
      <p:sp>
        <p:nvSpPr>
          <p:cNvPr id="11" name="Slide Number Placeholder 10">
            <a:extLst>
              <a:ext uri="{FF2B5EF4-FFF2-40B4-BE49-F238E27FC236}">
                <a16:creationId xmlns:a16="http://schemas.microsoft.com/office/drawing/2014/main" id="{367DB460-21E1-D17E-9108-1011B7AA2CDE}"/>
              </a:ext>
            </a:extLst>
          </p:cNvPr>
          <p:cNvSpPr>
            <a:spLocks noGrp="1"/>
          </p:cNvSpPr>
          <p:nvPr>
            <p:ph type="sldNum" sz="quarter" idx="14"/>
          </p:nvPr>
        </p:nvSpPr>
        <p:spPr>
          <a:xfrm>
            <a:off x="11049000" y="6206296"/>
            <a:ext cx="638530" cy="360000"/>
          </a:xfrm>
        </p:spPr>
        <p:txBody>
          <a:bodyPr/>
          <a:lstStyle>
            <a:lvl1pPr>
              <a:defRPr>
                <a:solidFill>
                  <a:schemeClr val="bg1"/>
                </a:solidFill>
              </a:defRPr>
            </a:lvl1pPr>
          </a:lstStyle>
          <a:p>
            <a:fld id="{F4FB2FA0-B311-4FD1-A6C3-B0014DBF514B}" type="slidenum">
              <a:rPr lang="en-GB" smtClean="0"/>
              <a:pPr/>
              <a:t>‹#›</a:t>
            </a:fld>
            <a:endParaRPr lang="en-GB" dirty="0"/>
          </a:p>
        </p:txBody>
      </p:sp>
      <p:pic>
        <p:nvPicPr>
          <p:cNvPr id="4" name="Picture 287">
            <a:extLst>
              <a:ext uri="{FF2B5EF4-FFF2-40B4-BE49-F238E27FC236}">
                <a16:creationId xmlns:a16="http://schemas.microsoft.com/office/drawing/2014/main" id="{F9338E08-1F94-61DB-4B9B-CAE9DFE4227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178408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1 image)">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4944575" cy="856798"/>
          </a:xfrm>
          <a:prstGeom prst="rect">
            <a:avLst/>
          </a:prstGeom>
        </p:spPr>
        <p:txBody>
          <a:bodyPr lIns="0" tIns="0" rIns="0" bIns="0"/>
          <a:lstStyle>
            <a:lvl1pPr>
              <a:defRPr sz="3275" b="0" i="0">
                <a:solidFill>
                  <a:schemeClr val="bg1"/>
                </a:solidFill>
                <a:latin typeface="+mn-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00241" y="1577802"/>
            <a:ext cx="7086934" cy="4346416"/>
          </a:xfrm>
          <a:prstGeom prst="roundRect">
            <a:avLst>
              <a:gd name="adj" fmla="val 10628"/>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2" name="Date Placeholder 11">
            <a:extLst>
              <a:ext uri="{FF2B5EF4-FFF2-40B4-BE49-F238E27FC236}">
                <a16:creationId xmlns:a16="http://schemas.microsoft.com/office/drawing/2014/main" id="{CC0A3E64-5C95-66AE-022D-A5FA48E2B33F}"/>
              </a:ext>
            </a:extLst>
          </p:cNvPr>
          <p:cNvSpPr>
            <a:spLocks noGrp="1"/>
          </p:cNvSpPr>
          <p:nvPr>
            <p:ph type="dt" sz="half" idx="11"/>
          </p:nvPr>
        </p:nvSpPr>
        <p:spPr/>
        <p:txBody>
          <a:bodyPr/>
          <a:lstStyle>
            <a:lvl1pPr>
              <a:defRPr>
                <a:solidFill>
                  <a:schemeClr val="bg1"/>
                </a:solidFill>
              </a:defRPr>
            </a:lvl1pPr>
          </a:lstStyle>
          <a:p>
            <a:pPr algn="ctr"/>
            <a:r>
              <a:rPr lang="en-GB"/>
              <a:t>May 2025</a:t>
            </a:r>
            <a:endParaRPr lang="en-GB" dirty="0"/>
          </a:p>
        </p:txBody>
      </p:sp>
      <p:sp>
        <p:nvSpPr>
          <p:cNvPr id="13" name="Footer Placeholder 12">
            <a:extLst>
              <a:ext uri="{FF2B5EF4-FFF2-40B4-BE49-F238E27FC236}">
                <a16:creationId xmlns:a16="http://schemas.microsoft.com/office/drawing/2014/main" id="{78259817-71D9-9CE9-F2A0-72EF482770A9}"/>
              </a:ext>
            </a:extLst>
          </p:cNvPr>
          <p:cNvSpPr>
            <a:spLocks noGrp="1"/>
          </p:cNvSpPr>
          <p:nvPr>
            <p:ph type="ftr" sz="quarter" idx="12"/>
          </p:nvPr>
        </p:nvSpPr>
        <p:spPr/>
        <p:txBody>
          <a:bodyPr/>
          <a:lstStyle>
            <a:lvl1pPr>
              <a:defRPr>
                <a:solidFill>
                  <a:schemeClr val="bg1"/>
                </a:solidFill>
              </a:defRPr>
            </a:lvl1pPr>
          </a:lstStyle>
          <a:p>
            <a:endParaRPr lang="en-GB" dirty="0"/>
          </a:p>
        </p:txBody>
      </p:sp>
      <p:sp>
        <p:nvSpPr>
          <p:cNvPr id="14" name="Slide Number Placeholder 13">
            <a:extLst>
              <a:ext uri="{FF2B5EF4-FFF2-40B4-BE49-F238E27FC236}">
                <a16:creationId xmlns:a16="http://schemas.microsoft.com/office/drawing/2014/main" id="{01AA525E-FC9A-5345-2D4F-6E3E58B1F20E}"/>
              </a:ext>
            </a:extLst>
          </p:cNvPr>
          <p:cNvSpPr>
            <a:spLocks noGrp="1"/>
          </p:cNvSpPr>
          <p:nvPr>
            <p:ph type="sldNum" sz="quarter" idx="13"/>
          </p:nvPr>
        </p:nvSpPr>
        <p:spPr/>
        <p:txBody>
          <a:bodyPr/>
          <a:lstStyle>
            <a:lvl1pPr>
              <a:defRPr>
                <a:solidFill>
                  <a:schemeClr val="bg1"/>
                </a:solidFill>
              </a:defRPr>
            </a:lvl1pPr>
          </a:lstStyle>
          <a:p>
            <a:fld id="{F4FB2FA0-B311-4FD1-A6C3-B0014DBF514B}" type="slidenum">
              <a:rPr lang="en-GB" smtClean="0"/>
              <a:pPr/>
              <a:t>‹#›</a:t>
            </a:fld>
            <a:endParaRPr lang="en-GB" dirty="0"/>
          </a:p>
        </p:txBody>
      </p:sp>
      <p:pic>
        <p:nvPicPr>
          <p:cNvPr id="4" name="Picture 287">
            <a:extLst>
              <a:ext uri="{FF2B5EF4-FFF2-40B4-BE49-F238E27FC236}">
                <a16:creationId xmlns:a16="http://schemas.microsoft.com/office/drawing/2014/main" id="{6C76B594-542C-67F1-F354-78EAA3BC3B7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3083955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4 images)">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4944575" cy="856798"/>
          </a:xfrm>
          <a:prstGeom prst="rect">
            <a:avLst/>
          </a:prstGeom>
        </p:spPr>
        <p:txBody>
          <a:bodyPr lIns="0" tIns="0" rIns="0" bIns="0"/>
          <a:lstStyle>
            <a:lvl1pPr>
              <a:defRPr sz="3275" b="0" i="0">
                <a:solidFill>
                  <a:schemeClr val="bg1"/>
                </a:solidFill>
                <a:latin typeface="+mj-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83370" y="6261375"/>
            <a:ext cx="2804160" cy="342900"/>
          </a:xfrm>
          <a:prstGeom prst="rect">
            <a:avLst/>
          </a:prstGeom>
        </p:spPr>
        <p:txBody>
          <a:bodyPr lIns="0" tIns="0" rIns="0" bIns="0" anchor="b"/>
          <a:lstStyle>
            <a:lvl1pPr algn="r">
              <a:defRPr sz="1273">
                <a:solidFill>
                  <a:schemeClr val="bg1"/>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09286" y="1577802"/>
            <a:ext cx="3402672" cy="217465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6" name="Picture Placeholder 7">
            <a:extLst>
              <a:ext uri="{FF2B5EF4-FFF2-40B4-BE49-F238E27FC236}">
                <a16:creationId xmlns:a16="http://schemas.microsoft.com/office/drawing/2014/main" id="{98314EC4-E5A0-C649-F5EF-1E9236225E8C}"/>
              </a:ext>
            </a:extLst>
          </p:cNvPr>
          <p:cNvSpPr>
            <a:spLocks noGrp="1"/>
          </p:cNvSpPr>
          <p:nvPr>
            <p:ph type="pic" sz="quarter" idx="12" hasCustomPrompt="1"/>
          </p:nvPr>
        </p:nvSpPr>
        <p:spPr>
          <a:xfrm>
            <a:off x="4609286" y="3937622"/>
            <a:ext cx="3402672" cy="217465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7" name="Picture Placeholder 7">
            <a:extLst>
              <a:ext uri="{FF2B5EF4-FFF2-40B4-BE49-F238E27FC236}">
                <a16:creationId xmlns:a16="http://schemas.microsoft.com/office/drawing/2014/main" id="{6C4BB63F-0230-2356-3543-54C339E253E3}"/>
              </a:ext>
            </a:extLst>
          </p:cNvPr>
          <p:cNvSpPr>
            <a:spLocks noGrp="1"/>
          </p:cNvSpPr>
          <p:nvPr>
            <p:ph type="pic" sz="quarter" idx="13" hasCustomPrompt="1"/>
          </p:nvPr>
        </p:nvSpPr>
        <p:spPr>
          <a:xfrm>
            <a:off x="8284858" y="1577802"/>
            <a:ext cx="3402672" cy="217465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9" name="Picture Placeholder 7">
            <a:extLst>
              <a:ext uri="{FF2B5EF4-FFF2-40B4-BE49-F238E27FC236}">
                <a16:creationId xmlns:a16="http://schemas.microsoft.com/office/drawing/2014/main" id="{35C5486B-1B0C-E055-35CB-53BB39E04F56}"/>
              </a:ext>
            </a:extLst>
          </p:cNvPr>
          <p:cNvSpPr>
            <a:spLocks noGrp="1"/>
          </p:cNvSpPr>
          <p:nvPr>
            <p:ph type="pic" sz="quarter" idx="14" hasCustomPrompt="1"/>
          </p:nvPr>
        </p:nvSpPr>
        <p:spPr>
          <a:xfrm>
            <a:off x="8284858" y="3937622"/>
            <a:ext cx="3402672" cy="217465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pic>
        <p:nvPicPr>
          <p:cNvPr id="5" name="Picture 287">
            <a:extLst>
              <a:ext uri="{FF2B5EF4-FFF2-40B4-BE49-F238E27FC236}">
                <a16:creationId xmlns:a16="http://schemas.microsoft.com/office/drawing/2014/main" id="{01D2843D-9561-7F5C-2BDC-AE788D5EAE9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2452640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2 columns)">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1104900"/>
            <a:ext cx="3974145" cy="2139269"/>
          </a:xfrm>
          <a:prstGeom prst="rect">
            <a:avLst/>
          </a:prstGeom>
        </p:spPr>
        <p:txBody>
          <a:bodyPr lIns="0" tIns="0" rIns="0" bIns="0" anchor="t" anchorCtr="0"/>
          <a:lstStyle>
            <a:lvl1pPr>
              <a:defRPr sz="4609" b="0" i="0">
                <a:solidFill>
                  <a:schemeClr val="bg1"/>
                </a:solidFill>
                <a:latin typeface="+mj-lt"/>
                <a:cs typeface="Arial" panose="020B0604020202020204" pitchFamily="34" charset="0"/>
              </a:defRPr>
            </a:lvl1pPr>
          </a:lstStyle>
          <a:p>
            <a:r>
              <a:rPr lang="en-IE" dirty="0"/>
              <a:t>Page title goes here</a:t>
            </a:r>
            <a:endParaRPr dirty="0"/>
          </a:p>
        </p:txBody>
      </p:sp>
      <p:sp>
        <p:nvSpPr>
          <p:cNvPr id="3" name="Holder 3"/>
          <p:cNvSpPr>
            <a:spLocks noGrp="1"/>
          </p:cNvSpPr>
          <p:nvPr>
            <p:ph type="body" idx="1" hasCustomPrompt="1"/>
          </p:nvPr>
        </p:nvSpPr>
        <p:spPr>
          <a:xfrm>
            <a:off x="5264203" y="1248833"/>
            <a:ext cx="3004789" cy="4536763"/>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69233" y="6261375"/>
            <a:ext cx="2804160" cy="342900"/>
          </a:xfrm>
          <a:prstGeom prst="rect">
            <a:avLst/>
          </a:prstGeom>
        </p:spPr>
        <p:txBody>
          <a:bodyPr lIns="0" tIns="0" rIns="0" bIns="0" anchor="b"/>
          <a:lstStyle>
            <a:lvl1pPr algn="r">
              <a:defRPr sz="1273">
                <a:solidFill>
                  <a:schemeClr val="bg1"/>
                </a:solidFill>
                <a:latin typeface="Arial" panose="020B0604020202020204" pitchFamily="34" charset="0"/>
                <a:cs typeface="Arial" panose="020B0604020202020204" pitchFamily="34" charset="0"/>
              </a:defRPr>
            </a:lvl1pPr>
          </a:lstStyle>
          <a:p>
            <a:fld id="{B6F15528-21DE-4FAA-801E-634DDDAF4B2B}" type="slidenum">
              <a:rPr lang="en-IE" smtClean="0"/>
              <a:pPr/>
              <a:t>‹#›</a:t>
            </a:fld>
            <a:endParaRPr lang="en-IE" dirty="0"/>
          </a:p>
        </p:txBody>
      </p:sp>
      <p:sp>
        <p:nvSpPr>
          <p:cNvPr id="5" name="Holder 3">
            <a:extLst>
              <a:ext uri="{FF2B5EF4-FFF2-40B4-BE49-F238E27FC236}">
                <a16:creationId xmlns:a16="http://schemas.microsoft.com/office/drawing/2014/main" id="{E7BBCB07-8D0F-D588-4F43-B1E11CCDE79A}"/>
              </a:ext>
            </a:extLst>
          </p:cNvPr>
          <p:cNvSpPr>
            <a:spLocks noGrp="1"/>
          </p:cNvSpPr>
          <p:nvPr>
            <p:ph type="body" idx="10" hasCustomPrompt="1"/>
          </p:nvPr>
        </p:nvSpPr>
        <p:spPr>
          <a:xfrm>
            <a:off x="8682386" y="1248833"/>
            <a:ext cx="3004789" cy="4536763"/>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pic>
        <p:nvPicPr>
          <p:cNvPr id="6" name="Picture 287">
            <a:extLst>
              <a:ext uri="{FF2B5EF4-FFF2-40B4-BE49-F238E27FC236}">
                <a16:creationId xmlns:a16="http://schemas.microsoft.com/office/drawing/2014/main" id="{2434586A-F002-EA2E-B9B4-907E950234D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3823004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eam page">
    <p:bg>
      <p:bgPr>
        <a:solidFill>
          <a:schemeClr val="accent1"/>
        </a:solidFill>
        <a:effectLst/>
      </p:bgPr>
    </p:bg>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504469" y="3606676"/>
            <a:ext cx="2033284" cy="515441"/>
          </a:xfrm>
          <a:prstGeom prst="rect">
            <a:avLst/>
          </a:prstGeom>
        </p:spPr>
        <p:txBody>
          <a:bodyPr lIns="0" tIns="0" rIns="0" bIns="0"/>
          <a:lstStyle>
            <a:lvl1pPr>
              <a:spcAft>
                <a:spcPts val="1092"/>
              </a:spcAft>
              <a:defRPr sz="1455" b="1">
                <a:solidFill>
                  <a:schemeClr val="bg1"/>
                </a:solidFill>
                <a:latin typeface="+mn-lt"/>
                <a:cs typeface="Arial" panose="020B0604020202020204" pitchFamily="34" charset="0"/>
              </a:defRPr>
            </a:lvl1pPr>
          </a:lstStyle>
          <a:p>
            <a:r>
              <a:rPr lang="en-IE" dirty="0"/>
              <a:t>Name Surname</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66471" y="6261375"/>
            <a:ext cx="2804160" cy="342900"/>
          </a:xfrm>
          <a:prstGeom prst="rect">
            <a:avLst/>
          </a:prstGeom>
        </p:spPr>
        <p:txBody>
          <a:bodyPr lIns="0" tIns="0" rIns="0" bIns="0" anchor="b"/>
          <a:lstStyle>
            <a:lvl1pPr algn="r">
              <a:defRPr sz="1273">
                <a:solidFill>
                  <a:schemeClr val="bg1"/>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504469" y="1436299"/>
            <a:ext cx="2033284" cy="1992701"/>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5" name="Holder 3">
            <a:extLst>
              <a:ext uri="{FF2B5EF4-FFF2-40B4-BE49-F238E27FC236}">
                <a16:creationId xmlns:a16="http://schemas.microsoft.com/office/drawing/2014/main" id="{55E2D3B9-7856-B057-4A35-68DD923A4ED7}"/>
              </a:ext>
            </a:extLst>
          </p:cNvPr>
          <p:cNvSpPr>
            <a:spLocks noGrp="1"/>
          </p:cNvSpPr>
          <p:nvPr>
            <p:ph type="body" idx="11" hasCustomPrompt="1"/>
          </p:nvPr>
        </p:nvSpPr>
        <p:spPr>
          <a:xfrm>
            <a:off x="2788747" y="3606676"/>
            <a:ext cx="2033284" cy="515441"/>
          </a:xfrm>
          <a:prstGeom prst="rect">
            <a:avLst/>
          </a:prstGeom>
        </p:spPr>
        <p:txBody>
          <a:bodyPr lIns="0" tIns="0" rIns="0" bIns="0"/>
          <a:lstStyle>
            <a:lvl1pPr>
              <a:spcAft>
                <a:spcPts val="1092"/>
              </a:spcAft>
              <a:defRPr sz="1455" b="1">
                <a:solidFill>
                  <a:schemeClr val="bg1"/>
                </a:solidFill>
                <a:latin typeface="+mn-lt"/>
                <a:cs typeface="Arial" panose="020B0604020202020204" pitchFamily="34" charset="0"/>
              </a:defRPr>
            </a:lvl1pPr>
          </a:lstStyle>
          <a:p>
            <a:r>
              <a:rPr lang="en-IE" dirty="0"/>
              <a:t>Name Surname</a:t>
            </a:r>
          </a:p>
        </p:txBody>
      </p:sp>
      <p:sp>
        <p:nvSpPr>
          <p:cNvPr id="10" name="Picture Placeholder 7">
            <a:extLst>
              <a:ext uri="{FF2B5EF4-FFF2-40B4-BE49-F238E27FC236}">
                <a16:creationId xmlns:a16="http://schemas.microsoft.com/office/drawing/2014/main" id="{444D3303-4802-9510-E574-6FA21A4C09C7}"/>
              </a:ext>
            </a:extLst>
          </p:cNvPr>
          <p:cNvSpPr>
            <a:spLocks noGrp="1"/>
          </p:cNvSpPr>
          <p:nvPr>
            <p:ph type="pic" sz="quarter" idx="12" hasCustomPrompt="1"/>
          </p:nvPr>
        </p:nvSpPr>
        <p:spPr>
          <a:xfrm>
            <a:off x="2788747" y="1436299"/>
            <a:ext cx="2033284" cy="1992701"/>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1" name="Holder 3">
            <a:extLst>
              <a:ext uri="{FF2B5EF4-FFF2-40B4-BE49-F238E27FC236}">
                <a16:creationId xmlns:a16="http://schemas.microsoft.com/office/drawing/2014/main" id="{E0BF5907-B5C6-DBEE-C90D-D874E1880DF4}"/>
              </a:ext>
            </a:extLst>
          </p:cNvPr>
          <p:cNvSpPr>
            <a:spLocks noGrp="1"/>
          </p:cNvSpPr>
          <p:nvPr>
            <p:ph type="body" idx="13" hasCustomPrompt="1"/>
          </p:nvPr>
        </p:nvSpPr>
        <p:spPr>
          <a:xfrm>
            <a:off x="5073025" y="3606676"/>
            <a:ext cx="2033284" cy="515441"/>
          </a:xfrm>
          <a:prstGeom prst="rect">
            <a:avLst/>
          </a:prstGeom>
        </p:spPr>
        <p:txBody>
          <a:bodyPr lIns="0" tIns="0" rIns="0" bIns="0"/>
          <a:lstStyle>
            <a:lvl1pPr>
              <a:spcAft>
                <a:spcPts val="1092"/>
              </a:spcAft>
              <a:defRPr sz="1455" b="1">
                <a:solidFill>
                  <a:schemeClr val="bg1"/>
                </a:solidFill>
                <a:latin typeface="+mn-lt"/>
                <a:cs typeface="Arial" panose="020B0604020202020204" pitchFamily="34" charset="0"/>
              </a:defRPr>
            </a:lvl1pPr>
          </a:lstStyle>
          <a:p>
            <a:r>
              <a:rPr lang="en-IE" dirty="0"/>
              <a:t>Name Surname</a:t>
            </a:r>
          </a:p>
        </p:txBody>
      </p:sp>
      <p:sp>
        <p:nvSpPr>
          <p:cNvPr id="12" name="Picture Placeholder 7">
            <a:extLst>
              <a:ext uri="{FF2B5EF4-FFF2-40B4-BE49-F238E27FC236}">
                <a16:creationId xmlns:a16="http://schemas.microsoft.com/office/drawing/2014/main" id="{43F72B72-69AC-62EE-C6C0-A475A32A16CA}"/>
              </a:ext>
            </a:extLst>
          </p:cNvPr>
          <p:cNvSpPr>
            <a:spLocks noGrp="1"/>
          </p:cNvSpPr>
          <p:nvPr>
            <p:ph type="pic" sz="quarter" idx="14" hasCustomPrompt="1"/>
          </p:nvPr>
        </p:nvSpPr>
        <p:spPr>
          <a:xfrm>
            <a:off x="5073025" y="1436299"/>
            <a:ext cx="2033284" cy="1992701"/>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3" name="Holder 3">
            <a:extLst>
              <a:ext uri="{FF2B5EF4-FFF2-40B4-BE49-F238E27FC236}">
                <a16:creationId xmlns:a16="http://schemas.microsoft.com/office/drawing/2014/main" id="{FE9B0D82-8E22-0837-8C7B-F25827ED477A}"/>
              </a:ext>
            </a:extLst>
          </p:cNvPr>
          <p:cNvSpPr>
            <a:spLocks noGrp="1"/>
          </p:cNvSpPr>
          <p:nvPr>
            <p:ph type="body" idx="15" hasCustomPrompt="1"/>
          </p:nvPr>
        </p:nvSpPr>
        <p:spPr>
          <a:xfrm>
            <a:off x="7357303" y="3606676"/>
            <a:ext cx="2033284" cy="515441"/>
          </a:xfrm>
          <a:prstGeom prst="rect">
            <a:avLst/>
          </a:prstGeom>
        </p:spPr>
        <p:txBody>
          <a:bodyPr lIns="0" tIns="0" rIns="0" bIns="0"/>
          <a:lstStyle>
            <a:lvl1pPr>
              <a:spcAft>
                <a:spcPts val="1092"/>
              </a:spcAft>
              <a:defRPr sz="1455" b="1">
                <a:solidFill>
                  <a:schemeClr val="bg1"/>
                </a:solidFill>
                <a:latin typeface="+mn-lt"/>
                <a:cs typeface="Arial" panose="020B0604020202020204" pitchFamily="34" charset="0"/>
              </a:defRPr>
            </a:lvl1pPr>
          </a:lstStyle>
          <a:p>
            <a:r>
              <a:rPr lang="en-IE" dirty="0"/>
              <a:t>Name Surname</a:t>
            </a:r>
          </a:p>
        </p:txBody>
      </p:sp>
      <p:sp>
        <p:nvSpPr>
          <p:cNvPr id="14" name="Picture Placeholder 7">
            <a:extLst>
              <a:ext uri="{FF2B5EF4-FFF2-40B4-BE49-F238E27FC236}">
                <a16:creationId xmlns:a16="http://schemas.microsoft.com/office/drawing/2014/main" id="{BAF6A549-D8DB-E3D0-4BD6-7F00791D3EF3}"/>
              </a:ext>
            </a:extLst>
          </p:cNvPr>
          <p:cNvSpPr>
            <a:spLocks noGrp="1"/>
          </p:cNvSpPr>
          <p:nvPr>
            <p:ph type="pic" sz="quarter" idx="16" hasCustomPrompt="1"/>
          </p:nvPr>
        </p:nvSpPr>
        <p:spPr>
          <a:xfrm>
            <a:off x="7357303" y="1436299"/>
            <a:ext cx="2033284" cy="1992701"/>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5" name="Holder 3">
            <a:extLst>
              <a:ext uri="{FF2B5EF4-FFF2-40B4-BE49-F238E27FC236}">
                <a16:creationId xmlns:a16="http://schemas.microsoft.com/office/drawing/2014/main" id="{825A93AF-C4C4-5449-AA29-E6ED3229DD87}"/>
              </a:ext>
            </a:extLst>
          </p:cNvPr>
          <p:cNvSpPr>
            <a:spLocks noGrp="1"/>
          </p:cNvSpPr>
          <p:nvPr>
            <p:ph type="body" idx="17" hasCustomPrompt="1"/>
          </p:nvPr>
        </p:nvSpPr>
        <p:spPr>
          <a:xfrm>
            <a:off x="9641580" y="3606676"/>
            <a:ext cx="2033284" cy="515441"/>
          </a:xfrm>
          <a:prstGeom prst="rect">
            <a:avLst/>
          </a:prstGeom>
        </p:spPr>
        <p:txBody>
          <a:bodyPr lIns="0" tIns="0" rIns="0" bIns="0"/>
          <a:lstStyle>
            <a:lvl1pPr>
              <a:spcAft>
                <a:spcPts val="1092"/>
              </a:spcAft>
              <a:defRPr sz="1455" b="1">
                <a:solidFill>
                  <a:schemeClr val="bg1"/>
                </a:solidFill>
                <a:latin typeface="+mn-lt"/>
                <a:cs typeface="Arial" panose="020B0604020202020204" pitchFamily="34" charset="0"/>
              </a:defRPr>
            </a:lvl1pPr>
          </a:lstStyle>
          <a:p>
            <a:r>
              <a:rPr lang="en-IE" dirty="0"/>
              <a:t>Name Surname</a:t>
            </a:r>
          </a:p>
        </p:txBody>
      </p:sp>
      <p:sp>
        <p:nvSpPr>
          <p:cNvPr id="16" name="Picture Placeholder 7">
            <a:extLst>
              <a:ext uri="{FF2B5EF4-FFF2-40B4-BE49-F238E27FC236}">
                <a16:creationId xmlns:a16="http://schemas.microsoft.com/office/drawing/2014/main" id="{933B3666-69E3-1457-2AC1-C75F47822A4E}"/>
              </a:ext>
            </a:extLst>
          </p:cNvPr>
          <p:cNvSpPr>
            <a:spLocks noGrp="1"/>
          </p:cNvSpPr>
          <p:nvPr>
            <p:ph type="pic" sz="quarter" idx="18" hasCustomPrompt="1"/>
          </p:nvPr>
        </p:nvSpPr>
        <p:spPr>
          <a:xfrm>
            <a:off x="9641580" y="1436299"/>
            <a:ext cx="2033284" cy="1992701"/>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7" name="Holder 3">
            <a:extLst>
              <a:ext uri="{FF2B5EF4-FFF2-40B4-BE49-F238E27FC236}">
                <a16:creationId xmlns:a16="http://schemas.microsoft.com/office/drawing/2014/main" id="{234B8308-1440-371C-11FC-67AB98B132B0}"/>
              </a:ext>
            </a:extLst>
          </p:cNvPr>
          <p:cNvSpPr>
            <a:spLocks noGrp="1"/>
          </p:cNvSpPr>
          <p:nvPr>
            <p:ph type="body" idx="19" hasCustomPrompt="1"/>
          </p:nvPr>
        </p:nvSpPr>
        <p:spPr>
          <a:xfrm>
            <a:off x="504469" y="4158684"/>
            <a:ext cx="2033284" cy="1319187"/>
          </a:xfrm>
          <a:prstGeom prst="rect">
            <a:avLst/>
          </a:prstGeom>
        </p:spPr>
        <p:txBody>
          <a:bodyPr lIns="0" tIns="0" rIns="0" bIns="0"/>
          <a:lstStyle>
            <a:lvl1pPr>
              <a:spcAft>
                <a:spcPts val="1092"/>
              </a:spcAft>
              <a:defRPr sz="1092" b="0">
                <a:solidFill>
                  <a:schemeClr val="bg1"/>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18" name="Holder 3">
            <a:extLst>
              <a:ext uri="{FF2B5EF4-FFF2-40B4-BE49-F238E27FC236}">
                <a16:creationId xmlns:a16="http://schemas.microsoft.com/office/drawing/2014/main" id="{0BC212D3-0906-F1A4-3D63-A2EB6C334DA6}"/>
              </a:ext>
            </a:extLst>
          </p:cNvPr>
          <p:cNvSpPr>
            <a:spLocks noGrp="1"/>
          </p:cNvSpPr>
          <p:nvPr>
            <p:ph type="body" idx="20" hasCustomPrompt="1"/>
          </p:nvPr>
        </p:nvSpPr>
        <p:spPr>
          <a:xfrm>
            <a:off x="2788747" y="4158684"/>
            <a:ext cx="2033284" cy="1319187"/>
          </a:xfrm>
          <a:prstGeom prst="rect">
            <a:avLst/>
          </a:prstGeom>
        </p:spPr>
        <p:txBody>
          <a:bodyPr lIns="0" tIns="0" rIns="0" bIns="0"/>
          <a:lstStyle>
            <a:lvl1pPr>
              <a:spcAft>
                <a:spcPts val="1092"/>
              </a:spcAft>
              <a:defRPr sz="1092" b="0">
                <a:solidFill>
                  <a:schemeClr val="bg1"/>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19" name="Holder 3">
            <a:extLst>
              <a:ext uri="{FF2B5EF4-FFF2-40B4-BE49-F238E27FC236}">
                <a16:creationId xmlns:a16="http://schemas.microsoft.com/office/drawing/2014/main" id="{64532547-9C06-91B8-804D-679930FF513D}"/>
              </a:ext>
            </a:extLst>
          </p:cNvPr>
          <p:cNvSpPr>
            <a:spLocks noGrp="1"/>
          </p:cNvSpPr>
          <p:nvPr>
            <p:ph type="body" idx="21" hasCustomPrompt="1"/>
          </p:nvPr>
        </p:nvSpPr>
        <p:spPr>
          <a:xfrm>
            <a:off x="5073025" y="4158684"/>
            <a:ext cx="2033284" cy="1319187"/>
          </a:xfrm>
          <a:prstGeom prst="rect">
            <a:avLst/>
          </a:prstGeom>
        </p:spPr>
        <p:txBody>
          <a:bodyPr lIns="0" tIns="0" rIns="0" bIns="0"/>
          <a:lstStyle>
            <a:lvl1pPr>
              <a:spcAft>
                <a:spcPts val="1092"/>
              </a:spcAft>
              <a:defRPr sz="1092" b="0">
                <a:solidFill>
                  <a:schemeClr val="bg1"/>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0" name="Holder 3">
            <a:extLst>
              <a:ext uri="{FF2B5EF4-FFF2-40B4-BE49-F238E27FC236}">
                <a16:creationId xmlns:a16="http://schemas.microsoft.com/office/drawing/2014/main" id="{9AE4E55B-EFD8-B5A3-D117-56B793269F0C}"/>
              </a:ext>
            </a:extLst>
          </p:cNvPr>
          <p:cNvSpPr>
            <a:spLocks noGrp="1"/>
          </p:cNvSpPr>
          <p:nvPr>
            <p:ph type="body" idx="22" hasCustomPrompt="1"/>
          </p:nvPr>
        </p:nvSpPr>
        <p:spPr>
          <a:xfrm>
            <a:off x="7357303" y="4158684"/>
            <a:ext cx="2033284" cy="1319187"/>
          </a:xfrm>
          <a:prstGeom prst="rect">
            <a:avLst/>
          </a:prstGeom>
        </p:spPr>
        <p:txBody>
          <a:bodyPr lIns="0" tIns="0" rIns="0" bIns="0"/>
          <a:lstStyle>
            <a:lvl1pPr>
              <a:spcAft>
                <a:spcPts val="1092"/>
              </a:spcAft>
              <a:defRPr sz="1092" b="0">
                <a:solidFill>
                  <a:schemeClr val="bg1"/>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1" name="Holder 3">
            <a:extLst>
              <a:ext uri="{FF2B5EF4-FFF2-40B4-BE49-F238E27FC236}">
                <a16:creationId xmlns:a16="http://schemas.microsoft.com/office/drawing/2014/main" id="{2DF06BE7-520C-2951-5360-69F56DBA25CB}"/>
              </a:ext>
            </a:extLst>
          </p:cNvPr>
          <p:cNvSpPr>
            <a:spLocks noGrp="1"/>
          </p:cNvSpPr>
          <p:nvPr>
            <p:ph type="body" idx="23" hasCustomPrompt="1"/>
          </p:nvPr>
        </p:nvSpPr>
        <p:spPr>
          <a:xfrm>
            <a:off x="9641580" y="4158684"/>
            <a:ext cx="2033284" cy="1319187"/>
          </a:xfrm>
          <a:prstGeom prst="rect">
            <a:avLst/>
          </a:prstGeom>
        </p:spPr>
        <p:txBody>
          <a:bodyPr lIns="0" tIns="0" rIns="0" bIns="0"/>
          <a:lstStyle>
            <a:lvl1pPr>
              <a:spcAft>
                <a:spcPts val="1092"/>
              </a:spcAft>
              <a:defRPr sz="1092" b="0">
                <a:solidFill>
                  <a:schemeClr val="bg1"/>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9" name="Freeform 28">
            <a:extLst>
              <a:ext uri="{FF2B5EF4-FFF2-40B4-BE49-F238E27FC236}">
                <a16:creationId xmlns:a16="http://schemas.microsoft.com/office/drawing/2014/main" id="{2C46E54E-4838-C48C-0C8D-ED934AE7760C}"/>
              </a:ext>
            </a:extLst>
          </p:cNvPr>
          <p:cNvSpPr/>
          <p:nvPr userDrawn="1"/>
        </p:nvSpPr>
        <p:spPr>
          <a:xfrm>
            <a:off x="2819718"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34" name="Picture 33">
            <a:extLst>
              <a:ext uri="{FF2B5EF4-FFF2-40B4-BE49-F238E27FC236}">
                <a16:creationId xmlns:a16="http://schemas.microsoft.com/office/drawing/2014/main" id="{2FE1E9DD-7CBC-D1D6-FD23-7137E2626909}"/>
              </a:ext>
            </a:extLst>
          </p:cNvPr>
          <p:cNvPicPr>
            <a:picLocks noChangeAspect="1"/>
          </p:cNvPicPr>
          <p:nvPr userDrawn="1"/>
        </p:nvPicPr>
        <p:blipFill>
          <a:blip r:embed="rId2"/>
          <a:stretch>
            <a:fillRect/>
          </a:stretch>
        </p:blipFill>
        <p:spPr>
          <a:xfrm>
            <a:off x="4370165" y="5522533"/>
            <a:ext cx="211964" cy="211949"/>
          </a:xfrm>
          <a:prstGeom prst="rect">
            <a:avLst/>
          </a:prstGeom>
        </p:spPr>
      </p:pic>
      <p:sp>
        <p:nvSpPr>
          <p:cNvPr id="35" name="Holder 3">
            <a:extLst>
              <a:ext uri="{FF2B5EF4-FFF2-40B4-BE49-F238E27FC236}">
                <a16:creationId xmlns:a16="http://schemas.microsoft.com/office/drawing/2014/main" id="{AD1AED54-014C-C78F-BFB2-3BFD2FB622A1}"/>
              </a:ext>
            </a:extLst>
          </p:cNvPr>
          <p:cNvSpPr>
            <a:spLocks noGrp="1"/>
          </p:cNvSpPr>
          <p:nvPr>
            <p:ph type="body" idx="24" hasCustomPrompt="1"/>
          </p:nvPr>
        </p:nvSpPr>
        <p:spPr>
          <a:xfrm>
            <a:off x="2976085" y="5477870"/>
            <a:ext cx="1220740" cy="316169"/>
          </a:xfrm>
          <a:prstGeom prst="rect">
            <a:avLst/>
          </a:prstGeom>
        </p:spPr>
        <p:txBody>
          <a:bodyPr lIns="0" tIns="0" rIns="0" bIns="0" anchor="ctr"/>
          <a:lstStyle>
            <a:lvl1pPr>
              <a:spcAft>
                <a:spcPts val="1092"/>
              </a:spcAft>
              <a:defRPr sz="1455" b="1">
                <a:solidFill>
                  <a:schemeClr val="bg1"/>
                </a:solidFill>
                <a:latin typeface="+mn-lt"/>
                <a:cs typeface="Arial" panose="020B0604020202020204" pitchFamily="34" charset="0"/>
              </a:defRPr>
            </a:lvl1pPr>
          </a:lstStyle>
          <a:p>
            <a:r>
              <a:rPr lang="en-IE" dirty="0"/>
              <a:t>Connect</a:t>
            </a:r>
          </a:p>
        </p:txBody>
      </p:sp>
      <p:sp>
        <p:nvSpPr>
          <p:cNvPr id="39" name="Freeform 38">
            <a:extLst>
              <a:ext uri="{FF2B5EF4-FFF2-40B4-BE49-F238E27FC236}">
                <a16:creationId xmlns:a16="http://schemas.microsoft.com/office/drawing/2014/main" id="{000604CD-A6F7-D12B-E28E-A8399BE0D752}"/>
              </a:ext>
            </a:extLst>
          </p:cNvPr>
          <p:cNvSpPr/>
          <p:nvPr userDrawn="1"/>
        </p:nvSpPr>
        <p:spPr>
          <a:xfrm>
            <a:off x="535440"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40" name="Picture 39">
            <a:extLst>
              <a:ext uri="{FF2B5EF4-FFF2-40B4-BE49-F238E27FC236}">
                <a16:creationId xmlns:a16="http://schemas.microsoft.com/office/drawing/2014/main" id="{90FA48BD-5BA3-036F-65FB-A22A81D21286}"/>
              </a:ext>
            </a:extLst>
          </p:cNvPr>
          <p:cNvPicPr>
            <a:picLocks noChangeAspect="1"/>
          </p:cNvPicPr>
          <p:nvPr userDrawn="1"/>
        </p:nvPicPr>
        <p:blipFill>
          <a:blip r:embed="rId2"/>
          <a:stretch>
            <a:fillRect/>
          </a:stretch>
        </p:blipFill>
        <p:spPr>
          <a:xfrm>
            <a:off x="2096584" y="5522533"/>
            <a:ext cx="211964" cy="211949"/>
          </a:xfrm>
          <a:prstGeom prst="rect">
            <a:avLst/>
          </a:prstGeom>
        </p:spPr>
      </p:pic>
      <p:sp>
        <p:nvSpPr>
          <p:cNvPr id="41" name="Holder 3">
            <a:extLst>
              <a:ext uri="{FF2B5EF4-FFF2-40B4-BE49-F238E27FC236}">
                <a16:creationId xmlns:a16="http://schemas.microsoft.com/office/drawing/2014/main" id="{98BBF9B4-AB21-A92F-201C-611A9421FA67}"/>
              </a:ext>
            </a:extLst>
          </p:cNvPr>
          <p:cNvSpPr>
            <a:spLocks noGrp="1"/>
          </p:cNvSpPr>
          <p:nvPr>
            <p:ph type="body" idx="25" hasCustomPrompt="1"/>
          </p:nvPr>
        </p:nvSpPr>
        <p:spPr>
          <a:xfrm>
            <a:off x="691163" y="5477870"/>
            <a:ext cx="1220740" cy="316169"/>
          </a:xfrm>
          <a:prstGeom prst="rect">
            <a:avLst/>
          </a:prstGeom>
        </p:spPr>
        <p:txBody>
          <a:bodyPr lIns="0" tIns="0" rIns="0" bIns="0" anchor="ctr"/>
          <a:lstStyle>
            <a:lvl1pPr>
              <a:spcAft>
                <a:spcPts val="1092"/>
              </a:spcAft>
              <a:defRPr sz="1455" b="1">
                <a:solidFill>
                  <a:schemeClr val="bg1"/>
                </a:solidFill>
                <a:latin typeface="+mn-lt"/>
                <a:cs typeface="Arial" panose="020B0604020202020204" pitchFamily="34" charset="0"/>
              </a:defRPr>
            </a:lvl1pPr>
          </a:lstStyle>
          <a:p>
            <a:r>
              <a:rPr lang="en-IE" dirty="0"/>
              <a:t>Connect</a:t>
            </a:r>
          </a:p>
        </p:txBody>
      </p:sp>
      <p:sp>
        <p:nvSpPr>
          <p:cNvPr id="45" name="Freeform 44">
            <a:extLst>
              <a:ext uri="{FF2B5EF4-FFF2-40B4-BE49-F238E27FC236}">
                <a16:creationId xmlns:a16="http://schemas.microsoft.com/office/drawing/2014/main" id="{FAA81770-2EE8-06B9-2863-B10E4EEE91DD}"/>
              </a:ext>
            </a:extLst>
          </p:cNvPr>
          <p:cNvSpPr/>
          <p:nvPr userDrawn="1"/>
        </p:nvSpPr>
        <p:spPr>
          <a:xfrm>
            <a:off x="5103996"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46" name="Picture 45">
            <a:extLst>
              <a:ext uri="{FF2B5EF4-FFF2-40B4-BE49-F238E27FC236}">
                <a16:creationId xmlns:a16="http://schemas.microsoft.com/office/drawing/2014/main" id="{F41F9D0B-75BE-7E01-D31E-774925A816CB}"/>
              </a:ext>
            </a:extLst>
          </p:cNvPr>
          <p:cNvPicPr>
            <a:picLocks noChangeAspect="1"/>
          </p:cNvPicPr>
          <p:nvPr userDrawn="1"/>
        </p:nvPicPr>
        <p:blipFill>
          <a:blip r:embed="rId2"/>
          <a:stretch>
            <a:fillRect/>
          </a:stretch>
        </p:blipFill>
        <p:spPr>
          <a:xfrm>
            <a:off x="6643746" y="5522533"/>
            <a:ext cx="211964" cy="211949"/>
          </a:xfrm>
          <a:prstGeom prst="rect">
            <a:avLst/>
          </a:prstGeom>
        </p:spPr>
      </p:pic>
      <p:sp>
        <p:nvSpPr>
          <p:cNvPr id="47" name="Holder 3">
            <a:extLst>
              <a:ext uri="{FF2B5EF4-FFF2-40B4-BE49-F238E27FC236}">
                <a16:creationId xmlns:a16="http://schemas.microsoft.com/office/drawing/2014/main" id="{F21CC18B-389C-55AA-D469-FB02BBD593FC}"/>
              </a:ext>
            </a:extLst>
          </p:cNvPr>
          <p:cNvSpPr>
            <a:spLocks noGrp="1"/>
          </p:cNvSpPr>
          <p:nvPr>
            <p:ph type="body" idx="26" hasCustomPrompt="1"/>
          </p:nvPr>
        </p:nvSpPr>
        <p:spPr>
          <a:xfrm>
            <a:off x="5261007" y="5477870"/>
            <a:ext cx="1220740" cy="316169"/>
          </a:xfrm>
          <a:prstGeom prst="rect">
            <a:avLst/>
          </a:prstGeom>
        </p:spPr>
        <p:txBody>
          <a:bodyPr lIns="0" tIns="0" rIns="0" bIns="0" anchor="ctr"/>
          <a:lstStyle>
            <a:lvl1pPr>
              <a:spcAft>
                <a:spcPts val="1092"/>
              </a:spcAft>
              <a:defRPr sz="1455" b="1">
                <a:solidFill>
                  <a:schemeClr val="bg1"/>
                </a:solidFill>
                <a:latin typeface="+mn-lt"/>
                <a:cs typeface="Arial" panose="020B0604020202020204" pitchFamily="34" charset="0"/>
              </a:defRPr>
            </a:lvl1pPr>
          </a:lstStyle>
          <a:p>
            <a:r>
              <a:rPr lang="en-IE" dirty="0"/>
              <a:t>Connect</a:t>
            </a:r>
          </a:p>
        </p:txBody>
      </p:sp>
      <p:sp>
        <p:nvSpPr>
          <p:cNvPr id="51" name="Freeform 50">
            <a:extLst>
              <a:ext uri="{FF2B5EF4-FFF2-40B4-BE49-F238E27FC236}">
                <a16:creationId xmlns:a16="http://schemas.microsoft.com/office/drawing/2014/main" id="{2A001A47-862E-E7C3-D64F-264EC9C5CEA2}"/>
              </a:ext>
            </a:extLst>
          </p:cNvPr>
          <p:cNvSpPr/>
          <p:nvPr userDrawn="1"/>
        </p:nvSpPr>
        <p:spPr>
          <a:xfrm>
            <a:off x="7388274"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52" name="Picture 51">
            <a:extLst>
              <a:ext uri="{FF2B5EF4-FFF2-40B4-BE49-F238E27FC236}">
                <a16:creationId xmlns:a16="http://schemas.microsoft.com/office/drawing/2014/main" id="{AB719AE4-B8F2-942D-9ABC-4179CF808A1D}"/>
              </a:ext>
            </a:extLst>
          </p:cNvPr>
          <p:cNvPicPr>
            <a:picLocks noChangeAspect="1"/>
          </p:cNvPicPr>
          <p:nvPr userDrawn="1"/>
        </p:nvPicPr>
        <p:blipFill>
          <a:blip r:embed="rId2"/>
          <a:stretch>
            <a:fillRect/>
          </a:stretch>
        </p:blipFill>
        <p:spPr>
          <a:xfrm>
            <a:off x="8917327" y="5522533"/>
            <a:ext cx="211964" cy="211949"/>
          </a:xfrm>
          <a:prstGeom prst="rect">
            <a:avLst/>
          </a:prstGeom>
        </p:spPr>
      </p:pic>
      <p:sp>
        <p:nvSpPr>
          <p:cNvPr id="53" name="Holder 3">
            <a:extLst>
              <a:ext uri="{FF2B5EF4-FFF2-40B4-BE49-F238E27FC236}">
                <a16:creationId xmlns:a16="http://schemas.microsoft.com/office/drawing/2014/main" id="{830B3661-512F-802F-13FD-2DBC363D9A27}"/>
              </a:ext>
            </a:extLst>
          </p:cNvPr>
          <p:cNvSpPr>
            <a:spLocks noGrp="1"/>
          </p:cNvSpPr>
          <p:nvPr>
            <p:ph type="body" idx="27" hasCustomPrompt="1"/>
          </p:nvPr>
        </p:nvSpPr>
        <p:spPr>
          <a:xfrm>
            <a:off x="7545929" y="5477870"/>
            <a:ext cx="1220740" cy="316169"/>
          </a:xfrm>
          <a:prstGeom prst="rect">
            <a:avLst/>
          </a:prstGeom>
        </p:spPr>
        <p:txBody>
          <a:bodyPr lIns="0" tIns="0" rIns="0" bIns="0" anchor="ctr"/>
          <a:lstStyle>
            <a:lvl1pPr>
              <a:spcAft>
                <a:spcPts val="1092"/>
              </a:spcAft>
              <a:defRPr sz="1455" b="1">
                <a:solidFill>
                  <a:schemeClr val="bg1"/>
                </a:solidFill>
                <a:latin typeface="+mn-lt"/>
                <a:cs typeface="Arial" panose="020B0604020202020204" pitchFamily="34" charset="0"/>
              </a:defRPr>
            </a:lvl1pPr>
          </a:lstStyle>
          <a:p>
            <a:r>
              <a:rPr lang="en-IE" dirty="0"/>
              <a:t>Connect</a:t>
            </a:r>
          </a:p>
        </p:txBody>
      </p:sp>
      <p:sp>
        <p:nvSpPr>
          <p:cNvPr id="57" name="Freeform 56">
            <a:extLst>
              <a:ext uri="{FF2B5EF4-FFF2-40B4-BE49-F238E27FC236}">
                <a16:creationId xmlns:a16="http://schemas.microsoft.com/office/drawing/2014/main" id="{BF240FFE-D754-4451-76FB-1D0CCF3D6DEA}"/>
              </a:ext>
            </a:extLst>
          </p:cNvPr>
          <p:cNvSpPr/>
          <p:nvPr userDrawn="1"/>
        </p:nvSpPr>
        <p:spPr>
          <a:xfrm>
            <a:off x="9672551"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58" name="Picture 57">
            <a:extLst>
              <a:ext uri="{FF2B5EF4-FFF2-40B4-BE49-F238E27FC236}">
                <a16:creationId xmlns:a16="http://schemas.microsoft.com/office/drawing/2014/main" id="{FC9F2370-4E40-6B90-A4A2-E21E605F5DF5}"/>
              </a:ext>
            </a:extLst>
          </p:cNvPr>
          <p:cNvPicPr>
            <a:picLocks noChangeAspect="1"/>
          </p:cNvPicPr>
          <p:nvPr userDrawn="1"/>
        </p:nvPicPr>
        <p:blipFill>
          <a:blip r:embed="rId2"/>
          <a:stretch>
            <a:fillRect/>
          </a:stretch>
        </p:blipFill>
        <p:spPr>
          <a:xfrm>
            <a:off x="11190907" y="5522533"/>
            <a:ext cx="211964" cy="211949"/>
          </a:xfrm>
          <a:prstGeom prst="rect">
            <a:avLst/>
          </a:prstGeom>
        </p:spPr>
      </p:pic>
      <p:sp>
        <p:nvSpPr>
          <p:cNvPr id="59" name="Holder 3">
            <a:extLst>
              <a:ext uri="{FF2B5EF4-FFF2-40B4-BE49-F238E27FC236}">
                <a16:creationId xmlns:a16="http://schemas.microsoft.com/office/drawing/2014/main" id="{92C22959-2902-2B41-EC7D-B4455E20A72F}"/>
              </a:ext>
            </a:extLst>
          </p:cNvPr>
          <p:cNvSpPr>
            <a:spLocks noGrp="1"/>
          </p:cNvSpPr>
          <p:nvPr>
            <p:ph type="body" idx="28" hasCustomPrompt="1"/>
          </p:nvPr>
        </p:nvSpPr>
        <p:spPr>
          <a:xfrm>
            <a:off x="9830851" y="5477870"/>
            <a:ext cx="1220740" cy="316169"/>
          </a:xfrm>
          <a:prstGeom prst="rect">
            <a:avLst/>
          </a:prstGeom>
        </p:spPr>
        <p:txBody>
          <a:bodyPr lIns="0" tIns="0" rIns="0" bIns="0" anchor="ctr"/>
          <a:lstStyle>
            <a:lvl1pPr>
              <a:spcAft>
                <a:spcPts val="1092"/>
              </a:spcAft>
              <a:defRPr sz="1455" b="1">
                <a:solidFill>
                  <a:schemeClr val="bg1"/>
                </a:solidFill>
                <a:latin typeface="+mn-lt"/>
                <a:cs typeface="Arial" panose="020B0604020202020204" pitchFamily="34" charset="0"/>
              </a:defRPr>
            </a:lvl1pPr>
          </a:lstStyle>
          <a:p>
            <a:r>
              <a:rPr lang="en-IE" dirty="0"/>
              <a:t>Connect</a:t>
            </a:r>
          </a:p>
        </p:txBody>
      </p:sp>
      <p:sp>
        <p:nvSpPr>
          <p:cNvPr id="6" name="Title 5">
            <a:extLst>
              <a:ext uri="{FF2B5EF4-FFF2-40B4-BE49-F238E27FC236}">
                <a16:creationId xmlns:a16="http://schemas.microsoft.com/office/drawing/2014/main" id="{D0655779-85B2-F022-7D52-1EF2DE7477B2}"/>
              </a:ext>
            </a:extLst>
          </p:cNvPr>
          <p:cNvSpPr>
            <a:spLocks noGrp="1"/>
          </p:cNvSpPr>
          <p:nvPr>
            <p:ph type="title" hasCustomPrompt="1"/>
          </p:nvPr>
        </p:nvSpPr>
        <p:spPr>
          <a:xfrm>
            <a:off x="504469" y="471704"/>
            <a:ext cx="5591531" cy="856798"/>
          </a:xfrm>
        </p:spPr>
        <p:txBody>
          <a:bodyPr/>
          <a:lstStyle>
            <a:lvl1pPr>
              <a:defRPr>
                <a:solidFill>
                  <a:schemeClr val="bg1"/>
                </a:solidFill>
              </a:defRPr>
            </a:lvl1pPr>
          </a:lstStyle>
          <a:p>
            <a:r>
              <a:rPr lang="en-US" dirty="0"/>
              <a:t>Meet the team</a:t>
            </a:r>
            <a:endParaRPr lang="en-GB" dirty="0"/>
          </a:p>
        </p:txBody>
      </p:sp>
      <p:pic>
        <p:nvPicPr>
          <p:cNvPr id="2" name="Picture 287">
            <a:extLst>
              <a:ext uri="{FF2B5EF4-FFF2-40B4-BE49-F238E27FC236}">
                <a16:creationId xmlns:a16="http://schemas.microsoft.com/office/drawing/2014/main" id="{95FB4A01-4184-0AA4-23AB-92F3A76DABF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737748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chart/graph)">
    <p:bg>
      <p:bgPr>
        <a:solidFill>
          <a:schemeClr val="accent1"/>
        </a:solidFill>
        <a:effectLst/>
      </p:bgPr>
    </p:bg>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83015" y="6261375"/>
            <a:ext cx="2804160" cy="342900"/>
          </a:xfrm>
          <a:prstGeom prst="rect">
            <a:avLst/>
          </a:prstGeom>
        </p:spPr>
        <p:txBody>
          <a:bodyPr lIns="0" tIns="0" rIns="0" bIns="0" anchor="b"/>
          <a:lstStyle>
            <a:lvl1pPr algn="r">
              <a:defRPr sz="1273">
                <a:solidFill>
                  <a:schemeClr val="bg1"/>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7" name="Chart Placeholder 5">
            <a:extLst>
              <a:ext uri="{FF2B5EF4-FFF2-40B4-BE49-F238E27FC236}">
                <a16:creationId xmlns:a16="http://schemas.microsoft.com/office/drawing/2014/main" id="{06102A41-F616-0E5A-7134-7369B06C0BCE}"/>
              </a:ext>
            </a:extLst>
          </p:cNvPr>
          <p:cNvSpPr>
            <a:spLocks noGrp="1"/>
          </p:cNvSpPr>
          <p:nvPr>
            <p:ph type="chart" sz="quarter" idx="11" hasCustomPrompt="1"/>
          </p:nvPr>
        </p:nvSpPr>
        <p:spPr>
          <a:xfrm>
            <a:off x="4600242" y="1577802"/>
            <a:ext cx="7086933" cy="4346416"/>
          </a:xfrm>
          <a:prstGeom prst="rect">
            <a:avLst/>
          </a:prstGeom>
        </p:spPr>
        <p:txBody>
          <a:bodyPr/>
          <a:lstStyle>
            <a:lvl1pPr algn="ctr">
              <a:defRPr sz="1092">
                <a:solidFill>
                  <a:srgbClr val="363A92"/>
                </a:solidFill>
                <a:latin typeface="+mn-lt"/>
                <a:cs typeface="Arial" panose="020B0604020202020204" pitchFamily="34" charset="0"/>
              </a:defRPr>
            </a:lvl1pPr>
          </a:lstStyle>
          <a:p>
            <a:r>
              <a:rPr lang="en-US" dirty="0"/>
              <a:t>Click the icon to add a graph or chart</a:t>
            </a:r>
          </a:p>
        </p:txBody>
      </p:sp>
      <p:sp>
        <p:nvSpPr>
          <p:cNvPr id="5" name="Title 4">
            <a:extLst>
              <a:ext uri="{FF2B5EF4-FFF2-40B4-BE49-F238E27FC236}">
                <a16:creationId xmlns:a16="http://schemas.microsoft.com/office/drawing/2014/main" id="{C10B5128-28E5-D682-EF28-E13BC661E49D}"/>
              </a:ext>
            </a:extLst>
          </p:cNvPr>
          <p:cNvSpPr>
            <a:spLocks noGrp="1"/>
          </p:cNvSpPr>
          <p:nvPr>
            <p:ph type="title" hasCustomPrompt="1"/>
          </p:nvPr>
        </p:nvSpPr>
        <p:spPr/>
        <p:txBody>
          <a:bodyPr/>
          <a:lstStyle>
            <a:lvl1pPr>
              <a:defRPr>
                <a:solidFill>
                  <a:schemeClr val="bg1"/>
                </a:solidFill>
              </a:defRPr>
            </a:lvl1pPr>
          </a:lstStyle>
          <a:p>
            <a:r>
              <a:rPr lang="en-US" dirty="0"/>
              <a:t>Page title goes here</a:t>
            </a:r>
            <a:endParaRPr lang="en-GB" dirty="0"/>
          </a:p>
        </p:txBody>
      </p:sp>
      <p:pic>
        <p:nvPicPr>
          <p:cNvPr id="2" name="Picture 287">
            <a:extLst>
              <a:ext uri="{FF2B5EF4-FFF2-40B4-BE49-F238E27FC236}">
                <a16:creationId xmlns:a16="http://schemas.microsoft.com/office/drawing/2014/main" id="{82A2B3FA-EEE2-F7C1-379F-66EF350C4B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774089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2182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93086"/>
        </a:solidFill>
        <a:effectLst/>
      </p:bgPr>
    </p:bg>
    <p:spTree>
      <p:nvGrpSpPr>
        <p:cNvPr id="1" name=""/>
        <p:cNvGrpSpPr/>
        <p:nvPr/>
      </p:nvGrpSpPr>
      <p:grpSpPr>
        <a:xfrm>
          <a:off x="0" y="0"/>
          <a:ext cx="0" cy="0"/>
          <a:chOff x="0" y="0"/>
          <a:chExt cx="0" cy="0"/>
        </a:xfrm>
      </p:grpSpPr>
      <p:grpSp>
        <p:nvGrpSpPr>
          <p:cNvPr id="68" name="Graphic 64">
            <a:extLst>
              <a:ext uri="{FF2B5EF4-FFF2-40B4-BE49-F238E27FC236}">
                <a16:creationId xmlns:a16="http://schemas.microsoft.com/office/drawing/2014/main" id="{6CB9367A-B31D-9293-640C-BB260FCE1D86}"/>
              </a:ext>
            </a:extLst>
          </p:cNvPr>
          <p:cNvGrpSpPr/>
          <p:nvPr userDrawn="1"/>
        </p:nvGrpSpPr>
        <p:grpSpPr>
          <a:xfrm>
            <a:off x="-1767731" y="-2241438"/>
            <a:ext cx="11675936" cy="11340875"/>
            <a:chOff x="-2909963" y="-3833622"/>
            <a:chExt cx="19253131" cy="18701943"/>
          </a:xfrm>
        </p:grpSpPr>
        <p:sp>
          <p:nvSpPr>
            <p:cNvPr id="69" name="Freeform: Shape 68">
              <a:extLst>
                <a:ext uri="{FF2B5EF4-FFF2-40B4-BE49-F238E27FC236}">
                  <a16:creationId xmlns:a16="http://schemas.microsoft.com/office/drawing/2014/main" id="{EFADED14-0C3C-A3C3-04E1-65AD04C859C5}"/>
                </a:ext>
              </a:extLst>
            </p:cNvPr>
            <p:cNvSpPr/>
            <p:nvPr/>
          </p:nvSpPr>
          <p:spPr>
            <a:xfrm>
              <a:off x="-1278284" y="-3833622"/>
              <a:ext cx="11123221" cy="11123220"/>
            </a:xfrm>
            <a:custGeom>
              <a:avLst/>
              <a:gdLst>
                <a:gd name="connsiteX0" fmla="*/ 11123221 w 11123221"/>
                <a:gd name="connsiteY0" fmla="*/ 5561611 h 11123221"/>
                <a:gd name="connsiteX1" fmla="*/ 5561611 w 11123221"/>
                <a:gd name="connsiteY1" fmla="*/ 11123221 h 11123221"/>
                <a:gd name="connsiteX2" fmla="*/ 0 w 11123221"/>
                <a:gd name="connsiteY2" fmla="*/ 5561611 h 11123221"/>
                <a:gd name="connsiteX3" fmla="*/ 5561611 w 11123221"/>
                <a:gd name="connsiteY3" fmla="*/ 0 h 11123221"/>
                <a:gd name="connsiteX4" fmla="*/ 11123221 w 11123221"/>
                <a:gd name="connsiteY4" fmla="*/ 5561611 h 1112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221" h="11123221">
                  <a:moveTo>
                    <a:pt x="11123221" y="5561611"/>
                  </a:moveTo>
                  <a:cubicBezTo>
                    <a:pt x="11123221" y="8633204"/>
                    <a:pt x="8633203" y="11123221"/>
                    <a:pt x="5561611" y="11123221"/>
                  </a:cubicBezTo>
                  <a:cubicBezTo>
                    <a:pt x="2490018" y="11123221"/>
                    <a:pt x="0" y="8633204"/>
                    <a:pt x="0" y="5561611"/>
                  </a:cubicBezTo>
                  <a:cubicBezTo>
                    <a:pt x="0" y="2490018"/>
                    <a:pt x="2490018" y="0"/>
                    <a:pt x="5561611" y="0"/>
                  </a:cubicBezTo>
                  <a:cubicBezTo>
                    <a:pt x="8633203" y="0"/>
                    <a:pt x="11123221" y="2490018"/>
                    <a:pt x="11123221" y="5561611"/>
                  </a:cubicBezTo>
                  <a:close/>
                </a:path>
              </a:pathLst>
            </a:custGeom>
            <a:solidFill>
              <a:schemeClr val="accent2"/>
            </a:solidFill>
            <a:ln w="10468"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B9C28B06-F968-6FA0-9A06-96FB0822717B}"/>
                </a:ext>
              </a:extLst>
            </p:cNvPr>
            <p:cNvSpPr/>
            <p:nvPr/>
          </p:nvSpPr>
          <p:spPr>
            <a:xfrm>
              <a:off x="-921855" y="-2396701"/>
              <a:ext cx="17265023" cy="17265022"/>
            </a:xfrm>
            <a:custGeom>
              <a:avLst/>
              <a:gdLst>
                <a:gd name="connsiteX0" fmla="*/ 17265024 w 17265024"/>
                <a:gd name="connsiteY0" fmla="*/ 8632512 h 17265023"/>
                <a:gd name="connsiteX1" fmla="*/ 8632512 w 17265024"/>
                <a:gd name="connsiteY1" fmla="*/ 17265024 h 17265023"/>
                <a:gd name="connsiteX2" fmla="*/ 0 w 17265024"/>
                <a:gd name="connsiteY2" fmla="*/ 8632513 h 17265023"/>
                <a:gd name="connsiteX3" fmla="*/ 8632512 w 17265024"/>
                <a:gd name="connsiteY3" fmla="*/ 1 h 17265023"/>
                <a:gd name="connsiteX4" fmla="*/ 17265024 w 17265024"/>
                <a:gd name="connsiteY4" fmla="*/ 8632512 h 1726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5024" h="17265023">
                  <a:moveTo>
                    <a:pt x="17265024" y="8632512"/>
                  </a:moveTo>
                  <a:cubicBezTo>
                    <a:pt x="17265024" y="13400116"/>
                    <a:pt x="13400116" y="17265024"/>
                    <a:pt x="8632512" y="17265024"/>
                  </a:cubicBezTo>
                  <a:cubicBezTo>
                    <a:pt x="3864907" y="17265024"/>
                    <a:pt x="0" y="13400117"/>
                    <a:pt x="0" y="8632513"/>
                  </a:cubicBezTo>
                  <a:cubicBezTo>
                    <a:pt x="0" y="3864908"/>
                    <a:pt x="3864907" y="1"/>
                    <a:pt x="8632512" y="1"/>
                  </a:cubicBezTo>
                  <a:cubicBezTo>
                    <a:pt x="13400116" y="1"/>
                    <a:pt x="17265024" y="3864908"/>
                    <a:pt x="17265024" y="8632512"/>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D49741E-442A-B8B2-6ED0-E5A5A381D1D8}"/>
                </a:ext>
              </a:extLst>
            </p:cNvPr>
            <p:cNvSpPr/>
            <p:nvPr/>
          </p:nvSpPr>
          <p:spPr>
            <a:xfrm>
              <a:off x="-2909963" y="-2981710"/>
              <a:ext cx="12739088" cy="12739087"/>
            </a:xfrm>
            <a:custGeom>
              <a:avLst/>
              <a:gdLst>
                <a:gd name="connsiteX0" fmla="*/ 12739089 w 12739088"/>
                <a:gd name="connsiteY0" fmla="*/ 6369545 h 12739088"/>
                <a:gd name="connsiteX1" fmla="*/ 6369545 w 12739088"/>
                <a:gd name="connsiteY1" fmla="*/ 12739088 h 12739088"/>
                <a:gd name="connsiteX2" fmla="*/ 0 w 12739088"/>
                <a:gd name="connsiteY2" fmla="*/ 6369545 h 12739088"/>
                <a:gd name="connsiteX3" fmla="*/ 6369545 w 12739088"/>
                <a:gd name="connsiteY3" fmla="*/ 0 h 12739088"/>
                <a:gd name="connsiteX4" fmla="*/ 12739089 w 12739088"/>
                <a:gd name="connsiteY4" fmla="*/ 6369545 h 12739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088" h="12739088">
                  <a:moveTo>
                    <a:pt x="12739089" y="6369545"/>
                  </a:moveTo>
                  <a:cubicBezTo>
                    <a:pt x="12739089" y="9887346"/>
                    <a:pt x="9887347" y="12739088"/>
                    <a:pt x="6369545" y="12739088"/>
                  </a:cubicBezTo>
                  <a:cubicBezTo>
                    <a:pt x="2851743" y="12739088"/>
                    <a:pt x="0" y="9887346"/>
                    <a:pt x="0" y="6369545"/>
                  </a:cubicBezTo>
                  <a:cubicBezTo>
                    <a:pt x="0" y="2851742"/>
                    <a:pt x="2851743" y="0"/>
                    <a:pt x="6369545" y="0"/>
                  </a:cubicBezTo>
                  <a:cubicBezTo>
                    <a:pt x="9887347" y="0"/>
                    <a:pt x="12739089" y="2851742"/>
                    <a:pt x="12739089" y="6369545"/>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4894514" y="2309185"/>
            <a:ext cx="6700594" cy="2239632"/>
          </a:xfrm>
          <a:prstGeom prst="rect">
            <a:avLst/>
          </a:prstGeom>
        </p:spPr>
        <p:txBody>
          <a:bodyPr wrap="square" lIns="0" tIns="0" rIns="0" bIns="0">
            <a:spAutoFit/>
          </a:bodyPr>
          <a:lstStyle>
            <a:lvl1pPr>
              <a:lnSpc>
                <a:spcPct val="80000"/>
              </a:lnSpc>
              <a:defRPr sz="9096" b="0" i="0" spc="-91">
                <a:solidFill>
                  <a:schemeClr val="bg1"/>
                </a:solidFill>
                <a:latin typeface="+mj-lt"/>
                <a:cs typeface="Arial" panose="020B0604020202020204" pitchFamily="34" charset="0"/>
              </a:defRPr>
            </a:lvl1pPr>
          </a:lstStyle>
          <a:p>
            <a:r>
              <a:rPr lang="en-IE" dirty="0"/>
              <a:t>Title of Presentation</a:t>
            </a:r>
            <a:endParaRPr dirty="0"/>
          </a:p>
        </p:txBody>
      </p:sp>
      <p:sp>
        <p:nvSpPr>
          <p:cNvPr id="13" name="Text Placeholder 12">
            <a:extLst>
              <a:ext uri="{FF2B5EF4-FFF2-40B4-BE49-F238E27FC236}">
                <a16:creationId xmlns:a16="http://schemas.microsoft.com/office/drawing/2014/main" id="{FF21DE71-5293-392E-0B40-AC2F6BD0C9BC}"/>
              </a:ext>
            </a:extLst>
          </p:cNvPr>
          <p:cNvSpPr>
            <a:spLocks noGrp="1"/>
          </p:cNvSpPr>
          <p:nvPr userDrawn="1">
            <p:ph type="body" sz="quarter" idx="10" hasCustomPrompt="1"/>
          </p:nvPr>
        </p:nvSpPr>
        <p:spPr>
          <a:xfrm>
            <a:off x="4894515" y="5924219"/>
            <a:ext cx="3188558" cy="646908"/>
          </a:xfrm>
          <a:prstGeom prst="rect">
            <a:avLst/>
          </a:prstGeom>
        </p:spPr>
        <p:txBody>
          <a:bodyPr/>
          <a:lstStyle>
            <a:lvl1pPr>
              <a:defRPr sz="1940" b="1">
                <a:solidFill>
                  <a:schemeClr val="bg1"/>
                </a:solidFill>
                <a:latin typeface="+mn-lt"/>
                <a:cs typeface="Arial" panose="020B0604020202020204" pitchFamily="34" charset="0"/>
              </a:defRPr>
            </a:lvl1pPr>
            <a:lvl2pPr>
              <a:defRPr sz="1698">
                <a:solidFill>
                  <a:schemeClr val="bg1"/>
                </a:solidFill>
                <a:latin typeface="Arial" panose="020B0604020202020204" pitchFamily="34" charset="0"/>
                <a:cs typeface="Arial" panose="020B0604020202020204" pitchFamily="34" charset="0"/>
              </a:defRPr>
            </a:lvl2pPr>
            <a:lvl3pPr>
              <a:defRPr sz="1698">
                <a:solidFill>
                  <a:schemeClr val="bg1"/>
                </a:solidFill>
                <a:latin typeface="Arial" panose="020B0604020202020204" pitchFamily="34" charset="0"/>
                <a:cs typeface="Arial" panose="020B0604020202020204" pitchFamily="34" charset="0"/>
              </a:defRPr>
            </a:lvl3pPr>
            <a:lvl4pPr>
              <a:defRPr sz="1698">
                <a:solidFill>
                  <a:schemeClr val="bg1"/>
                </a:solidFill>
                <a:latin typeface="Arial" panose="020B0604020202020204" pitchFamily="34" charset="0"/>
                <a:cs typeface="Arial" panose="020B0604020202020204" pitchFamily="34" charset="0"/>
              </a:defRPr>
            </a:lvl4pPr>
            <a:lvl5pPr>
              <a:defRPr sz="1698">
                <a:solidFill>
                  <a:schemeClr val="bg1"/>
                </a:solidFill>
                <a:latin typeface="Arial" panose="020B0604020202020204" pitchFamily="34" charset="0"/>
                <a:cs typeface="Arial" panose="020B0604020202020204" pitchFamily="34" charset="0"/>
              </a:defRPr>
            </a:lvl5pPr>
          </a:lstStyle>
          <a:p>
            <a:pPr lvl="0"/>
            <a:r>
              <a:rPr lang="en-GB" dirty="0"/>
              <a:t>Created by</a:t>
            </a:r>
            <a:br>
              <a:rPr lang="en-GB" dirty="0"/>
            </a:br>
            <a:r>
              <a:rPr lang="en-GB" dirty="0"/>
              <a:t>Name Surname</a:t>
            </a:r>
            <a:endParaRPr lang="en-US" dirty="0"/>
          </a:p>
        </p:txBody>
      </p:sp>
      <p:sp>
        <p:nvSpPr>
          <p:cNvPr id="14" name="Text Placeholder 12">
            <a:extLst>
              <a:ext uri="{FF2B5EF4-FFF2-40B4-BE49-F238E27FC236}">
                <a16:creationId xmlns:a16="http://schemas.microsoft.com/office/drawing/2014/main" id="{DDC2A54C-0140-4B5F-FA69-42885344F114}"/>
              </a:ext>
            </a:extLst>
          </p:cNvPr>
          <p:cNvSpPr>
            <a:spLocks noGrp="1"/>
          </p:cNvSpPr>
          <p:nvPr userDrawn="1">
            <p:ph type="body" sz="quarter" idx="11" hasCustomPrompt="1"/>
          </p:nvPr>
        </p:nvSpPr>
        <p:spPr>
          <a:xfrm>
            <a:off x="8406550" y="5924219"/>
            <a:ext cx="3188558" cy="646908"/>
          </a:xfrm>
          <a:prstGeom prst="rect">
            <a:avLst/>
          </a:prstGeom>
        </p:spPr>
        <p:txBody>
          <a:bodyPr/>
          <a:lstStyle>
            <a:lvl1pPr>
              <a:defRPr sz="1940" b="1">
                <a:solidFill>
                  <a:schemeClr val="bg1"/>
                </a:solidFill>
                <a:latin typeface="+mn-lt"/>
                <a:cs typeface="Arial" panose="020B0604020202020204" pitchFamily="34" charset="0"/>
              </a:defRPr>
            </a:lvl1pPr>
            <a:lvl2pPr>
              <a:defRPr sz="1698">
                <a:solidFill>
                  <a:schemeClr val="bg1"/>
                </a:solidFill>
                <a:latin typeface="Arial" panose="020B0604020202020204" pitchFamily="34" charset="0"/>
                <a:cs typeface="Arial" panose="020B0604020202020204" pitchFamily="34" charset="0"/>
              </a:defRPr>
            </a:lvl2pPr>
            <a:lvl3pPr>
              <a:defRPr sz="1698">
                <a:solidFill>
                  <a:schemeClr val="bg1"/>
                </a:solidFill>
                <a:latin typeface="Arial" panose="020B0604020202020204" pitchFamily="34" charset="0"/>
                <a:cs typeface="Arial" panose="020B0604020202020204" pitchFamily="34" charset="0"/>
              </a:defRPr>
            </a:lvl3pPr>
            <a:lvl4pPr>
              <a:defRPr sz="1698">
                <a:solidFill>
                  <a:schemeClr val="bg1"/>
                </a:solidFill>
                <a:latin typeface="Arial" panose="020B0604020202020204" pitchFamily="34" charset="0"/>
                <a:cs typeface="Arial" panose="020B0604020202020204" pitchFamily="34" charset="0"/>
              </a:defRPr>
            </a:lvl4pPr>
            <a:lvl5pPr>
              <a:defRPr sz="1698">
                <a:solidFill>
                  <a:schemeClr val="bg1"/>
                </a:solidFill>
                <a:latin typeface="Arial" panose="020B0604020202020204" pitchFamily="34" charset="0"/>
                <a:cs typeface="Arial" panose="020B0604020202020204" pitchFamily="34" charset="0"/>
              </a:defRPr>
            </a:lvl5pPr>
          </a:lstStyle>
          <a:p>
            <a:pPr lvl="0"/>
            <a:r>
              <a:rPr lang="en-GB" dirty="0"/>
              <a:t>Presented by</a:t>
            </a:r>
            <a:br>
              <a:rPr lang="en-GB" dirty="0"/>
            </a:br>
            <a:r>
              <a:rPr lang="en-GB" dirty="0"/>
              <a:t>Name Surname</a:t>
            </a:r>
            <a:endParaRPr lang="en-US" dirty="0"/>
          </a:p>
        </p:txBody>
      </p:sp>
      <p:sp>
        <p:nvSpPr>
          <p:cNvPr id="4" name="Freeform: Shape 3">
            <a:extLst>
              <a:ext uri="{FF2B5EF4-FFF2-40B4-BE49-F238E27FC236}">
                <a16:creationId xmlns:a16="http://schemas.microsoft.com/office/drawing/2014/main" id="{1D95CDCD-42B4-F2ED-08FF-8F67E72B46F6}"/>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7" name="Graphic 76">
            <a:extLst>
              <a:ext uri="{FF2B5EF4-FFF2-40B4-BE49-F238E27FC236}">
                <a16:creationId xmlns:a16="http://schemas.microsoft.com/office/drawing/2014/main" id="{C53C6786-3BD0-1B2A-7C3F-23ACE26D34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13" y="406175"/>
            <a:ext cx="4422824" cy="482259"/>
          </a:xfrm>
          <a:prstGeom prst="rect">
            <a:avLst/>
          </a:prstGeom>
        </p:spPr>
      </p:pic>
      <p:sp>
        <p:nvSpPr>
          <p:cNvPr id="78" name="Date Placeholder 77">
            <a:extLst>
              <a:ext uri="{FF2B5EF4-FFF2-40B4-BE49-F238E27FC236}">
                <a16:creationId xmlns:a16="http://schemas.microsoft.com/office/drawing/2014/main" id="{262636F5-0CB7-769F-E345-661FECC807EB}"/>
              </a:ext>
            </a:extLst>
          </p:cNvPr>
          <p:cNvSpPr>
            <a:spLocks noGrp="1"/>
          </p:cNvSpPr>
          <p:nvPr>
            <p:ph type="dt" sz="half" idx="13"/>
          </p:nvPr>
        </p:nvSpPr>
        <p:spPr>
          <a:xfrm>
            <a:off x="319626" y="6206296"/>
            <a:ext cx="1023399" cy="360000"/>
          </a:xfrm>
          <a:prstGeom prst="roundRect">
            <a:avLst>
              <a:gd name="adj" fmla="val 50000"/>
            </a:avLst>
          </a:prstGeom>
          <a:solidFill>
            <a:schemeClr val="accent2"/>
          </a:solidFill>
        </p:spPr>
        <p:txBody>
          <a:bodyPr anchor="ctr" anchorCtr="0"/>
          <a:lstStyle>
            <a:lvl1pPr>
              <a:defRPr sz="1250" cap="all" baseline="0"/>
            </a:lvl1pPr>
          </a:lstStyle>
          <a:p>
            <a:pPr algn="ctr"/>
            <a:r>
              <a:rPr lang="en-GB"/>
              <a:t>May 2025</a:t>
            </a:r>
            <a:endParaRPr lang="en-GB"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Light Blue &amp; Green">
    <p:bg>
      <p:bgPr>
        <a:solidFill>
          <a:schemeClr val="accent5"/>
        </a:solidFill>
        <a:effectLst/>
      </p:bgPr>
    </p:bg>
    <p:spTree>
      <p:nvGrpSpPr>
        <p:cNvPr id="1" name=""/>
        <p:cNvGrpSpPr/>
        <p:nvPr/>
      </p:nvGrpSpPr>
      <p:grpSpPr>
        <a:xfrm>
          <a:off x="0" y="0"/>
          <a:ext cx="0" cy="0"/>
          <a:chOff x="0" y="0"/>
          <a:chExt cx="0" cy="0"/>
        </a:xfrm>
      </p:grpSpPr>
      <p:grpSp>
        <p:nvGrpSpPr>
          <p:cNvPr id="68" name="Graphic 137">
            <a:extLst>
              <a:ext uri="{FF2B5EF4-FFF2-40B4-BE49-F238E27FC236}">
                <a16:creationId xmlns:a16="http://schemas.microsoft.com/office/drawing/2014/main" id="{476DD7FB-8F70-B10A-2421-9F7E04D5C772}"/>
              </a:ext>
            </a:extLst>
          </p:cNvPr>
          <p:cNvGrpSpPr/>
          <p:nvPr/>
        </p:nvGrpSpPr>
        <p:grpSpPr>
          <a:xfrm>
            <a:off x="-1752600" y="-2286000"/>
            <a:ext cx="10935202" cy="10600487"/>
            <a:chOff x="-2952030" y="-3864416"/>
            <a:chExt cx="18105979" cy="17553005"/>
          </a:xfrm>
        </p:grpSpPr>
        <p:sp>
          <p:nvSpPr>
            <p:cNvPr id="69" name="Freeform: Shape 68">
              <a:extLst>
                <a:ext uri="{FF2B5EF4-FFF2-40B4-BE49-F238E27FC236}">
                  <a16:creationId xmlns:a16="http://schemas.microsoft.com/office/drawing/2014/main" id="{C0B9BFEB-FBF0-5B9F-29AC-D7D94052A32C}"/>
                </a:ext>
              </a:extLst>
            </p:cNvPr>
            <p:cNvSpPr/>
            <p:nvPr/>
          </p:nvSpPr>
          <p:spPr>
            <a:xfrm>
              <a:off x="-1315057" y="-3864416"/>
              <a:ext cx="11159320" cy="11159321"/>
            </a:xfrm>
            <a:custGeom>
              <a:avLst/>
              <a:gdLst>
                <a:gd name="connsiteX0" fmla="*/ 11159321 w 11159320"/>
                <a:gd name="connsiteY0" fmla="*/ 5579661 h 11159321"/>
                <a:gd name="connsiteX1" fmla="*/ 5579660 w 11159320"/>
                <a:gd name="connsiteY1" fmla="*/ 11159322 h 11159321"/>
                <a:gd name="connsiteX2" fmla="*/ 0 w 11159320"/>
                <a:gd name="connsiteY2" fmla="*/ 5579661 h 11159321"/>
                <a:gd name="connsiteX3" fmla="*/ 5579660 w 11159320"/>
                <a:gd name="connsiteY3" fmla="*/ 0 h 11159321"/>
                <a:gd name="connsiteX4" fmla="*/ 11159321 w 11159320"/>
                <a:gd name="connsiteY4" fmla="*/ 5579661 h 11159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9320" h="11159321">
                  <a:moveTo>
                    <a:pt x="11159321" y="5579661"/>
                  </a:moveTo>
                  <a:cubicBezTo>
                    <a:pt x="11159321" y="8661223"/>
                    <a:pt x="8661222" y="11159322"/>
                    <a:pt x="5579660" y="11159322"/>
                  </a:cubicBezTo>
                  <a:cubicBezTo>
                    <a:pt x="2498099" y="11159322"/>
                    <a:pt x="0" y="8661223"/>
                    <a:pt x="0" y="5579661"/>
                  </a:cubicBezTo>
                  <a:cubicBezTo>
                    <a:pt x="0" y="2498100"/>
                    <a:pt x="2498099" y="0"/>
                    <a:pt x="5579660" y="0"/>
                  </a:cubicBezTo>
                  <a:cubicBezTo>
                    <a:pt x="8661222" y="0"/>
                    <a:pt x="11159321" y="2498100"/>
                    <a:pt x="11159321" y="5579661"/>
                  </a:cubicBezTo>
                  <a:close/>
                </a:path>
              </a:pathLst>
            </a:custGeom>
            <a:gradFill flip="none" rotWithShape="1">
              <a:gsLst>
                <a:gs pos="10000">
                  <a:schemeClr val="accent3"/>
                </a:gs>
                <a:gs pos="100000">
                  <a:srgbClr val="C7E634"/>
                </a:gs>
              </a:gsLst>
              <a:lin ang="13800000" scaled="0"/>
              <a:tileRect/>
            </a:gradFill>
            <a:ln w="10502"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65C7921D-1791-AAB4-C7A8-9339CEFF6813}"/>
                </a:ext>
              </a:extLst>
            </p:cNvPr>
            <p:cNvSpPr/>
            <p:nvPr/>
          </p:nvSpPr>
          <p:spPr>
            <a:xfrm>
              <a:off x="252163" y="-1213197"/>
              <a:ext cx="14901785" cy="14901786"/>
            </a:xfrm>
            <a:custGeom>
              <a:avLst/>
              <a:gdLst>
                <a:gd name="connsiteX0" fmla="*/ 14901786 w 14901785"/>
                <a:gd name="connsiteY0" fmla="*/ 7450893 h 14901786"/>
                <a:gd name="connsiteX1" fmla="*/ 7450893 w 14901785"/>
                <a:gd name="connsiteY1" fmla="*/ 14901787 h 14901786"/>
                <a:gd name="connsiteX2" fmla="*/ 0 w 14901785"/>
                <a:gd name="connsiteY2" fmla="*/ 7450893 h 14901786"/>
                <a:gd name="connsiteX3" fmla="*/ 7450893 w 14901785"/>
                <a:gd name="connsiteY3" fmla="*/ 0 h 14901786"/>
                <a:gd name="connsiteX4" fmla="*/ 14901786 w 14901785"/>
                <a:gd name="connsiteY4" fmla="*/ 7450893 h 14901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1785" h="14901786">
                  <a:moveTo>
                    <a:pt x="14901786" y="7450893"/>
                  </a:moveTo>
                  <a:cubicBezTo>
                    <a:pt x="14901786" y="11565908"/>
                    <a:pt x="11565908" y="14901787"/>
                    <a:pt x="7450893" y="14901787"/>
                  </a:cubicBezTo>
                  <a:cubicBezTo>
                    <a:pt x="3335879" y="14901787"/>
                    <a:pt x="0" y="11565908"/>
                    <a:pt x="0" y="7450893"/>
                  </a:cubicBezTo>
                  <a:cubicBezTo>
                    <a:pt x="0" y="3335879"/>
                    <a:pt x="3335879" y="0"/>
                    <a:pt x="7450893" y="0"/>
                  </a:cubicBezTo>
                  <a:cubicBezTo>
                    <a:pt x="11565907" y="0"/>
                    <a:pt x="14901786" y="3335879"/>
                    <a:pt x="14901786" y="7450893"/>
                  </a:cubicBezTo>
                  <a:close/>
                </a:path>
              </a:pathLst>
            </a:custGeom>
            <a:gradFill>
              <a:gsLst>
                <a:gs pos="10000">
                  <a:schemeClr val="accent3"/>
                </a:gs>
                <a:gs pos="70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AFB4422B-CC74-C157-7ECF-970E5170A8B1}"/>
                </a:ext>
              </a:extLst>
            </p:cNvPr>
            <p:cNvSpPr/>
            <p:nvPr/>
          </p:nvSpPr>
          <p:spPr>
            <a:xfrm>
              <a:off x="-2952030" y="-3009740"/>
              <a:ext cx="12780432" cy="12780433"/>
            </a:xfrm>
            <a:custGeom>
              <a:avLst/>
              <a:gdLst>
                <a:gd name="connsiteX0" fmla="*/ 12780432 w 12780432"/>
                <a:gd name="connsiteY0" fmla="*/ 6390217 h 12780433"/>
                <a:gd name="connsiteX1" fmla="*/ 6390217 w 12780432"/>
                <a:gd name="connsiteY1" fmla="*/ 12780433 h 12780433"/>
                <a:gd name="connsiteX2" fmla="*/ 0 w 12780432"/>
                <a:gd name="connsiteY2" fmla="*/ 6390217 h 12780433"/>
                <a:gd name="connsiteX3" fmla="*/ 6390217 w 12780432"/>
                <a:gd name="connsiteY3" fmla="*/ 0 h 12780433"/>
                <a:gd name="connsiteX4" fmla="*/ 12780432 w 12780432"/>
                <a:gd name="connsiteY4" fmla="*/ 6390217 h 12780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0432" h="12780433">
                  <a:moveTo>
                    <a:pt x="12780432" y="6390217"/>
                  </a:moveTo>
                  <a:cubicBezTo>
                    <a:pt x="12780432" y="9919436"/>
                    <a:pt x="9919435" y="12780433"/>
                    <a:pt x="6390217" y="12780433"/>
                  </a:cubicBezTo>
                  <a:cubicBezTo>
                    <a:pt x="2860998" y="12780433"/>
                    <a:pt x="0" y="9919436"/>
                    <a:pt x="0" y="6390217"/>
                  </a:cubicBezTo>
                  <a:cubicBezTo>
                    <a:pt x="0" y="2860998"/>
                    <a:pt x="2860998" y="0"/>
                    <a:pt x="6390217" y="0"/>
                  </a:cubicBezTo>
                  <a:cubicBezTo>
                    <a:pt x="9919435" y="0"/>
                    <a:pt x="12780432" y="2860998"/>
                    <a:pt x="12780432" y="6390217"/>
                  </a:cubicBezTo>
                  <a:close/>
                </a:path>
              </a:pathLst>
            </a:custGeom>
            <a:gradFill>
              <a:gsLst>
                <a:gs pos="10000">
                  <a:schemeClr val="accent3"/>
                </a:gs>
                <a:gs pos="70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4894514" y="2309185"/>
            <a:ext cx="6700594" cy="2239632"/>
          </a:xfrm>
          <a:prstGeom prst="rect">
            <a:avLst/>
          </a:prstGeom>
        </p:spPr>
        <p:txBody>
          <a:bodyPr wrap="square" lIns="0" tIns="0" rIns="0" bIns="0">
            <a:spAutoFit/>
          </a:bodyPr>
          <a:lstStyle>
            <a:lvl1pPr>
              <a:lnSpc>
                <a:spcPct val="80000"/>
              </a:lnSpc>
              <a:defRPr sz="9096" b="0" i="0" spc="-91">
                <a:solidFill>
                  <a:srgbClr val="363A92"/>
                </a:solidFill>
                <a:latin typeface="+mj-lt"/>
                <a:cs typeface="Arial" panose="020B0604020202020204" pitchFamily="34" charset="0"/>
              </a:defRPr>
            </a:lvl1pPr>
          </a:lstStyle>
          <a:p>
            <a:r>
              <a:rPr lang="en-IE" dirty="0"/>
              <a:t>Title of Presentation</a:t>
            </a:r>
            <a:endParaRPr dirty="0"/>
          </a:p>
        </p:txBody>
      </p:sp>
      <p:sp>
        <p:nvSpPr>
          <p:cNvPr id="13" name="Text Placeholder 12">
            <a:extLst>
              <a:ext uri="{FF2B5EF4-FFF2-40B4-BE49-F238E27FC236}">
                <a16:creationId xmlns:a16="http://schemas.microsoft.com/office/drawing/2014/main" id="{FF21DE71-5293-392E-0B40-AC2F6BD0C9BC}"/>
              </a:ext>
            </a:extLst>
          </p:cNvPr>
          <p:cNvSpPr>
            <a:spLocks noGrp="1"/>
          </p:cNvSpPr>
          <p:nvPr userDrawn="1">
            <p:ph type="body" sz="quarter" idx="10" hasCustomPrompt="1"/>
          </p:nvPr>
        </p:nvSpPr>
        <p:spPr>
          <a:xfrm>
            <a:off x="4894515" y="5924219"/>
            <a:ext cx="3188558" cy="646908"/>
          </a:xfrm>
          <a:prstGeom prst="rect">
            <a:avLst/>
          </a:prstGeom>
        </p:spPr>
        <p:txBody>
          <a:bodyPr/>
          <a:lstStyle>
            <a:lvl1pPr>
              <a:defRPr sz="1940" b="1">
                <a:solidFill>
                  <a:srgbClr val="363A92"/>
                </a:solidFill>
                <a:latin typeface="+mn-lt"/>
                <a:cs typeface="Arial" panose="020B0604020202020204" pitchFamily="34" charset="0"/>
              </a:defRPr>
            </a:lvl1pPr>
            <a:lvl2pPr>
              <a:defRPr sz="1698">
                <a:solidFill>
                  <a:schemeClr val="bg1"/>
                </a:solidFill>
                <a:latin typeface="Arial" panose="020B0604020202020204" pitchFamily="34" charset="0"/>
                <a:cs typeface="Arial" panose="020B0604020202020204" pitchFamily="34" charset="0"/>
              </a:defRPr>
            </a:lvl2pPr>
            <a:lvl3pPr>
              <a:defRPr sz="1698">
                <a:solidFill>
                  <a:schemeClr val="bg1"/>
                </a:solidFill>
                <a:latin typeface="Arial" panose="020B0604020202020204" pitchFamily="34" charset="0"/>
                <a:cs typeface="Arial" panose="020B0604020202020204" pitchFamily="34" charset="0"/>
              </a:defRPr>
            </a:lvl3pPr>
            <a:lvl4pPr>
              <a:defRPr sz="1698">
                <a:solidFill>
                  <a:schemeClr val="bg1"/>
                </a:solidFill>
                <a:latin typeface="Arial" panose="020B0604020202020204" pitchFamily="34" charset="0"/>
                <a:cs typeface="Arial" panose="020B0604020202020204" pitchFamily="34" charset="0"/>
              </a:defRPr>
            </a:lvl4pPr>
            <a:lvl5pPr>
              <a:defRPr sz="1698">
                <a:solidFill>
                  <a:schemeClr val="bg1"/>
                </a:solidFill>
                <a:latin typeface="Arial" panose="020B0604020202020204" pitchFamily="34" charset="0"/>
                <a:cs typeface="Arial" panose="020B0604020202020204" pitchFamily="34" charset="0"/>
              </a:defRPr>
            </a:lvl5pPr>
          </a:lstStyle>
          <a:p>
            <a:pPr lvl="0"/>
            <a:r>
              <a:rPr lang="en-GB" dirty="0"/>
              <a:t>Created by</a:t>
            </a:r>
            <a:br>
              <a:rPr lang="en-GB" dirty="0"/>
            </a:br>
            <a:r>
              <a:rPr lang="en-GB" dirty="0"/>
              <a:t>Name Surname</a:t>
            </a:r>
            <a:endParaRPr lang="en-US" dirty="0"/>
          </a:p>
        </p:txBody>
      </p:sp>
      <p:sp>
        <p:nvSpPr>
          <p:cNvPr id="14" name="Text Placeholder 12">
            <a:extLst>
              <a:ext uri="{FF2B5EF4-FFF2-40B4-BE49-F238E27FC236}">
                <a16:creationId xmlns:a16="http://schemas.microsoft.com/office/drawing/2014/main" id="{DDC2A54C-0140-4B5F-FA69-42885344F114}"/>
              </a:ext>
            </a:extLst>
          </p:cNvPr>
          <p:cNvSpPr>
            <a:spLocks noGrp="1"/>
          </p:cNvSpPr>
          <p:nvPr userDrawn="1">
            <p:ph type="body" sz="quarter" idx="11" hasCustomPrompt="1"/>
          </p:nvPr>
        </p:nvSpPr>
        <p:spPr>
          <a:xfrm>
            <a:off x="8406550" y="5924219"/>
            <a:ext cx="3188558" cy="646908"/>
          </a:xfrm>
          <a:prstGeom prst="rect">
            <a:avLst/>
          </a:prstGeom>
        </p:spPr>
        <p:txBody>
          <a:bodyPr/>
          <a:lstStyle>
            <a:lvl1pPr>
              <a:defRPr sz="1940" b="1">
                <a:solidFill>
                  <a:srgbClr val="363A92"/>
                </a:solidFill>
                <a:latin typeface="+mn-lt"/>
                <a:cs typeface="Arial" panose="020B0604020202020204" pitchFamily="34" charset="0"/>
              </a:defRPr>
            </a:lvl1pPr>
            <a:lvl2pPr>
              <a:defRPr sz="1698">
                <a:solidFill>
                  <a:schemeClr val="bg1"/>
                </a:solidFill>
                <a:latin typeface="Arial" panose="020B0604020202020204" pitchFamily="34" charset="0"/>
                <a:cs typeface="Arial" panose="020B0604020202020204" pitchFamily="34" charset="0"/>
              </a:defRPr>
            </a:lvl2pPr>
            <a:lvl3pPr>
              <a:defRPr sz="1698">
                <a:solidFill>
                  <a:schemeClr val="bg1"/>
                </a:solidFill>
                <a:latin typeface="Arial" panose="020B0604020202020204" pitchFamily="34" charset="0"/>
                <a:cs typeface="Arial" panose="020B0604020202020204" pitchFamily="34" charset="0"/>
              </a:defRPr>
            </a:lvl3pPr>
            <a:lvl4pPr>
              <a:defRPr sz="1698">
                <a:solidFill>
                  <a:schemeClr val="bg1"/>
                </a:solidFill>
                <a:latin typeface="Arial" panose="020B0604020202020204" pitchFamily="34" charset="0"/>
                <a:cs typeface="Arial" panose="020B0604020202020204" pitchFamily="34" charset="0"/>
              </a:defRPr>
            </a:lvl4pPr>
            <a:lvl5pPr>
              <a:defRPr sz="1698">
                <a:solidFill>
                  <a:schemeClr val="bg1"/>
                </a:solidFill>
                <a:latin typeface="Arial" panose="020B0604020202020204" pitchFamily="34" charset="0"/>
                <a:cs typeface="Arial" panose="020B0604020202020204" pitchFamily="34" charset="0"/>
              </a:defRPr>
            </a:lvl5pPr>
          </a:lstStyle>
          <a:p>
            <a:pPr lvl="0"/>
            <a:r>
              <a:rPr lang="en-GB" dirty="0"/>
              <a:t>Presented by</a:t>
            </a:r>
            <a:br>
              <a:rPr lang="en-GB" dirty="0"/>
            </a:br>
            <a:r>
              <a:rPr lang="en-GB" dirty="0"/>
              <a:t>Name Surname</a:t>
            </a:r>
            <a:endParaRPr lang="en-US" dirty="0"/>
          </a:p>
        </p:txBody>
      </p:sp>
      <p:sp>
        <p:nvSpPr>
          <p:cNvPr id="4" name="Freeform: Shape 3">
            <a:extLst>
              <a:ext uri="{FF2B5EF4-FFF2-40B4-BE49-F238E27FC236}">
                <a16:creationId xmlns:a16="http://schemas.microsoft.com/office/drawing/2014/main" id="{25DCFB6D-EEB2-3482-B3C3-247739B1361F}"/>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3" name="Graphic 72">
            <a:extLst>
              <a:ext uri="{FF2B5EF4-FFF2-40B4-BE49-F238E27FC236}">
                <a16:creationId xmlns:a16="http://schemas.microsoft.com/office/drawing/2014/main" id="{30BE0B4A-4B13-DD14-301E-6F92BD41F1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13" y="406175"/>
            <a:ext cx="4422824" cy="482259"/>
          </a:xfrm>
          <a:prstGeom prst="rect">
            <a:avLst/>
          </a:prstGeom>
        </p:spPr>
      </p:pic>
      <p:sp>
        <p:nvSpPr>
          <p:cNvPr id="74" name="Date Placeholder 77">
            <a:extLst>
              <a:ext uri="{FF2B5EF4-FFF2-40B4-BE49-F238E27FC236}">
                <a16:creationId xmlns:a16="http://schemas.microsoft.com/office/drawing/2014/main" id="{748AD6E7-39D2-D2E2-A60B-D756CA081880}"/>
              </a:ext>
            </a:extLst>
          </p:cNvPr>
          <p:cNvSpPr>
            <a:spLocks noGrp="1"/>
          </p:cNvSpPr>
          <p:nvPr>
            <p:ph type="dt" sz="half" idx="13"/>
          </p:nvPr>
        </p:nvSpPr>
        <p:spPr>
          <a:xfrm>
            <a:off x="319626" y="6206296"/>
            <a:ext cx="1023399" cy="360000"/>
          </a:xfrm>
          <a:prstGeom prst="roundRect">
            <a:avLst>
              <a:gd name="adj" fmla="val 50000"/>
            </a:avLst>
          </a:prstGeom>
          <a:solidFill>
            <a:srgbClr val="C7E634"/>
          </a:solidFill>
          <a:ln>
            <a:noFill/>
          </a:ln>
        </p:spPr>
        <p:txBody>
          <a:bodyPr anchor="ctr" anchorCtr="0"/>
          <a:lstStyle>
            <a:lvl1pPr>
              <a:defRPr sz="1250" cap="all" baseline="0"/>
            </a:lvl1pPr>
          </a:lstStyle>
          <a:p>
            <a:pPr algn="ctr"/>
            <a:r>
              <a:rPr lang="en-GB"/>
              <a:t>May 2025</a:t>
            </a:r>
            <a:endParaRPr lang="en-GB" dirty="0"/>
          </a:p>
        </p:txBody>
      </p:sp>
    </p:spTree>
    <p:extLst>
      <p:ext uri="{BB962C8B-B14F-4D97-AF65-F5344CB8AC3E}">
        <p14:creationId xmlns:p14="http://schemas.microsoft.com/office/powerpoint/2010/main" val="30650089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accent1"/>
        </a:solidFill>
        <a:effectLst/>
      </p:bgPr>
    </p:bg>
    <p:spTree>
      <p:nvGrpSpPr>
        <p:cNvPr id="1" name=""/>
        <p:cNvGrpSpPr/>
        <p:nvPr/>
      </p:nvGrpSpPr>
      <p:grpSpPr>
        <a:xfrm>
          <a:off x="0" y="0"/>
          <a:ext cx="0" cy="0"/>
          <a:chOff x="0" y="0"/>
          <a:chExt cx="0" cy="0"/>
        </a:xfrm>
      </p:grpSpPr>
      <p:grpSp>
        <p:nvGrpSpPr>
          <p:cNvPr id="67" name="Graphic 205">
            <a:extLst>
              <a:ext uri="{FF2B5EF4-FFF2-40B4-BE49-F238E27FC236}">
                <a16:creationId xmlns:a16="http://schemas.microsoft.com/office/drawing/2014/main" id="{D7F5DE37-9CC3-5D94-F7F3-3FF22F8C942B}"/>
              </a:ext>
            </a:extLst>
          </p:cNvPr>
          <p:cNvGrpSpPr/>
          <p:nvPr/>
        </p:nvGrpSpPr>
        <p:grpSpPr>
          <a:xfrm>
            <a:off x="1134286" y="1705674"/>
            <a:ext cx="15829624" cy="12687196"/>
            <a:chOff x="1837768" y="2789997"/>
            <a:chExt cx="26102390" cy="20922126"/>
          </a:xfrm>
          <a:solidFill>
            <a:srgbClr val="231F20"/>
          </a:solidFill>
        </p:grpSpPr>
        <p:sp>
          <p:nvSpPr>
            <p:cNvPr id="68" name="Freeform: Shape 67">
              <a:extLst>
                <a:ext uri="{FF2B5EF4-FFF2-40B4-BE49-F238E27FC236}">
                  <a16:creationId xmlns:a16="http://schemas.microsoft.com/office/drawing/2014/main" id="{96886C0C-1D27-E033-FD87-9625D78D2966}"/>
                </a:ext>
              </a:extLst>
            </p:cNvPr>
            <p:cNvSpPr/>
            <p:nvPr/>
          </p:nvSpPr>
          <p:spPr>
            <a:xfrm>
              <a:off x="10552711" y="2789997"/>
              <a:ext cx="17387446" cy="17387448"/>
            </a:xfrm>
            <a:custGeom>
              <a:avLst/>
              <a:gdLst>
                <a:gd name="connsiteX0" fmla="*/ 17387448 w 17387446"/>
                <a:gd name="connsiteY0" fmla="*/ 8693724 h 17387448"/>
                <a:gd name="connsiteX1" fmla="*/ 8693725 w 17387446"/>
                <a:gd name="connsiteY1" fmla="*/ 17387448 h 17387448"/>
                <a:gd name="connsiteX2" fmla="*/ 1 w 17387446"/>
                <a:gd name="connsiteY2" fmla="*/ 8693724 h 17387448"/>
                <a:gd name="connsiteX3" fmla="*/ 8693725 w 17387446"/>
                <a:gd name="connsiteY3" fmla="*/ 0 h 17387448"/>
                <a:gd name="connsiteX4" fmla="*/ 17387448 w 17387446"/>
                <a:gd name="connsiteY4" fmla="*/ 8693724 h 17387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7446" h="17387448">
                  <a:moveTo>
                    <a:pt x="17387448" y="8693724"/>
                  </a:moveTo>
                  <a:cubicBezTo>
                    <a:pt x="17387448" y="13495135"/>
                    <a:pt x="13495135" y="17387448"/>
                    <a:pt x="8693725" y="17387448"/>
                  </a:cubicBezTo>
                  <a:cubicBezTo>
                    <a:pt x="3892314" y="17387448"/>
                    <a:pt x="1" y="13495135"/>
                    <a:pt x="1" y="8693724"/>
                  </a:cubicBezTo>
                  <a:cubicBezTo>
                    <a:pt x="1" y="3892313"/>
                    <a:pt x="3892314" y="0"/>
                    <a:pt x="8693725" y="0"/>
                  </a:cubicBezTo>
                  <a:cubicBezTo>
                    <a:pt x="13495135" y="0"/>
                    <a:pt x="17387448" y="3892313"/>
                    <a:pt x="17387448" y="8693724"/>
                  </a:cubicBezTo>
                  <a:close/>
                </a:path>
              </a:pathLst>
            </a:custGeom>
            <a:gradFill>
              <a:gsLst>
                <a:gs pos="10000">
                  <a:srgbClr val="8AD6F7"/>
                </a:gs>
                <a:gs pos="70000">
                  <a:srgbClr val="8AD6F7">
                    <a:alpha val="0"/>
                  </a:srgbClr>
                </a:gs>
              </a:gsLst>
              <a:path path="circle">
                <a:fillToRect l="50000" t="50000" r="50000" b="50000"/>
              </a:path>
            </a:gradFill>
            <a:ln w="10502"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9D961DA2-CD05-9D73-FB27-C2CFBA134F74}"/>
                </a:ext>
              </a:extLst>
            </p:cNvPr>
            <p:cNvSpPr/>
            <p:nvPr/>
          </p:nvSpPr>
          <p:spPr>
            <a:xfrm>
              <a:off x="1837768" y="3146742"/>
              <a:ext cx="20565379" cy="20565381"/>
            </a:xfrm>
            <a:custGeom>
              <a:avLst/>
              <a:gdLst>
                <a:gd name="connsiteX0" fmla="*/ 20565380 w 20565379"/>
                <a:gd name="connsiteY0" fmla="*/ 10282690 h 20565381"/>
                <a:gd name="connsiteX1" fmla="*/ 10282690 w 20565379"/>
                <a:gd name="connsiteY1" fmla="*/ 20565380 h 20565381"/>
                <a:gd name="connsiteX2" fmla="*/ 0 w 20565379"/>
                <a:gd name="connsiteY2" fmla="*/ 10282690 h 20565381"/>
                <a:gd name="connsiteX3" fmla="*/ 10282690 w 20565379"/>
                <a:gd name="connsiteY3" fmla="*/ 0 h 20565381"/>
                <a:gd name="connsiteX4" fmla="*/ 20565380 w 20565379"/>
                <a:gd name="connsiteY4" fmla="*/ 10282690 h 2056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5379" h="20565381">
                  <a:moveTo>
                    <a:pt x="20565380" y="10282690"/>
                  </a:moveTo>
                  <a:cubicBezTo>
                    <a:pt x="20565380" y="15961663"/>
                    <a:pt x="15961662" y="20565380"/>
                    <a:pt x="10282690" y="20565380"/>
                  </a:cubicBezTo>
                  <a:cubicBezTo>
                    <a:pt x="4603717" y="20565380"/>
                    <a:pt x="0" y="15961663"/>
                    <a:pt x="0" y="10282690"/>
                  </a:cubicBezTo>
                  <a:cubicBezTo>
                    <a:pt x="0" y="4603717"/>
                    <a:pt x="4603717" y="0"/>
                    <a:pt x="10282690" y="0"/>
                  </a:cubicBezTo>
                  <a:cubicBezTo>
                    <a:pt x="15961662" y="0"/>
                    <a:pt x="20565380" y="4603717"/>
                    <a:pt x="20565380" y="10282690"/>
                  </a:cubicBezTo>
                  <a:close/>
                </a:path>
              </a:pathLst>
            </a:custGeom>
            <a:gradFill>
              <a:gsLst>
                <a:gs pos="10000">
                  <a:schemeClr val="accent2"/>
                </a:gs>
                <a:gs pos="70000">
                  <a:schemeClr val="accent2">
                    <a:alpha val="0"/>
                  </a:schemeClr>
                </a:gs>
              </a:gsLst>
              <a:path path="circle">
                <a:fillToRect l="50000" t="50000" r="50000" b="50000"/>
              </a:path>
            </a:gradFill>
            <a:ln w="10502" cap="flat">
              <a:noFill/>
              <a:prstDash val="solid"/>
              <a:miter/>
            </a:ln>
          </p:spPr>
          <p:txBody>
            <a:bodyPr rtlCol="0" anchor="ctr"/>
            <a:lstStyle/>
            <a:p>
              <a:endParaRPr lang="en-GB"/>
            </a:p>
          </p:txBody>
        </p:sp>
      </p:grpSp>
      <p:sp>
        <p:nvSpPr>
          <p:cNvPr id="2" name="Holder 2"/>
          <p:cNvSpPr>
            <a:spLocks noGrp="1"/>
          </p:cNvSpPr>
          <p:nvPr>
            <p:ph type="ctrTitle" hasCustomPrompt="1"/>
          </p:nvPr>
        </p:nvSpPr>
        <p:spPr>
          <a:xfrm>
            <a:off x="365837" y="2622732"/>
            <a:ext cx="4759732" cy="1612535"/>
          </a:xfrm>
          <a:prstGeom prst="rect">
            <a:avLst/>
          </a:prstGeom>
        </p:spPr>
        <p:txBody>
          <a:bodyPr wrap="square" lIns="0" tIns="0" rIns="0" bIns="0" anchor="ctr">
            <a:spAutoFit/>
          </a:bodyPr>
          <a:lstStyle>
            <a:lvl1pPr>
              <a:lnSpc>
                <a:spcPct val="80000"/>
              </a:lnSpc>
              <a:defRPr sz="6549" b="0" i="0" spc="-91">
                <a:solidFill>
                  <a:schemeClr val="bg1"/>
                </a:solidFill>
                <a:latin typeface="+mj-lt"/>
                <a:cs typeface="Arial" panose="020B0604020202020204" pitchFamily="34" charset="0"/>
              </a:defRPr>
            </a:lvl1pPr>
          </a:lstStyle>
          <a:p>
            <a:r>
              <a:rPr lang="en-IE" dirty="0"/>
              <a:t>Title of Presentation</a:t>
            </a:r>
            <a:endParaRPr dirty="0"/>
          </a:p>
        </p:txBody>
      </p:sp>
      <p:sp>
        <p:nvSpPr>
          <p:cNvPr id="5" name="Freeform: Shape 4">
            <a:extLst>
              <a:ext uri="{FF2B5EF4-FFF2-40B4-BE49-F238E27FC236}">
                <a16:creationId xmlns:a16="http://schemas.microsoft.com/office/drawing/2014/main" id="{8A767D97-889C-2345-4D4F-B654C7CA3BAB}"/>
              </a:ext>
            </a:extLst>
          </p:cNvPr>
          <p:cNvSpPr/>
          <p:nvPr userDrawn="1"/>
        </p:nvSpPr>
        <p:spPr>
          <a:xfrm>
            <a:off x="-7467597" y="-7353302"/>
            <a:ext cx="27127195" cy="21564607"/>
          </a:xfrm>
          <a:custGeom>
            <a:avLst/>
            <a:gdLst>
              <a:gd name="connsiteX0" fmla="*/ 7466998 w 27127195"/>
              <a:gd name="connsiteY0" fmla="*/ 7353302 h 21564607"/>
              <a:gd name="connsiteX1" fmla="*/ 7466998 w 27127195"/>
              <a:gd name="connsiteY1" fmla="*/ 14211302 h 21564607"/>
              <a:gd name="connsiteX2" fmla="*/ 19660197 w 27127195"/>
              <a:gd name="connsiteY2" fmla="*/ 14211302 h 21564607"/>
              <a:gd name="connsiteX3" fmla="*/ 19660197 w 27127195"/>
              <a:gd name="connsiteY3" fmla="*/ 7353302 h 21564607"/>
              <a:gd name="connsiteX4" fmla="*/ 0 w 27127195"/>
              <a:gd name="connsiteY4" fmla="*/ 0 h 21564607"/>
              <a:gd name="connsiteX5" fmla="*/ 27127195 w 27127195"/>
              <a:gd name="connsiteY5" fmla="*/ 0 h 21564607"/>
              <a:gd name="connsiteX6" fmla="*/ 27127195 w 27127195"/>
              <a:gd name="connsiteY6" fmla="*/ 21564607 h 21564607"/>
              <a:gd name="connsiteX7" fmla="*/ 0 w 27127195"/>
              <a:gd name="connsiteY7" fmla="*/ 21564607 h 2156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7195" h="21564607">
                <a:moveTo>
                  <a:pt x="7466998" y="7353302"/>
                </a:moveTo>
                <a:lnTo>
                  <a:pt x="7466998" y="14211302"/>
                </a:lnTo>
                <a:lnTo>
                  <a:pt x="19660197" y="14211302"/>
                </a:lnTo>
                <a:lnTo>
                  <a:pt x="19660197" y="7353302"/>
                </a:lnTo>
                <a:close/>
                <a:moveTo>
                  <a:pt x="0" y="0"/>
                </a:moveTo>
                <a:lnTo>
                  <a:pt x="27127195" y="0"/>
                </a:lnTo>
                <a:lnTo>
                  <a:pt x="27127195" y="21564607"/>
                </a:lnTo>
                <a:lnTo>
                  <a:pt x="0" y="21564607"/>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3" name="Graphic 72">
            <a:extLst>
              <a:ext uri="{FF2B5EF4-FFF2-40B4-BE49-F238E27FC236}">
                <a16:creationId xmlns:a16="http://schemas.microsoft.com/office/drawing/2014/main" id="{04A275E1-BCD4-5F9A-9D95-6287391B40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13" y="406175"/>
            <a:ext cx="4422824" cy="482259"/>
          </a:xfrm>
          <a:prstGeom prst="rect">
            <a:avLst/>
          </a:prstGeom>
        </p:spPr>
      </p:pic>
      <p:sp>
        <p:nvSpPr>
          <p:cNvPr id="74" name="Date Placeholder 77">
            <a:extLst>
              <a:ext uri="{FF2B5EF4-FFF2-40B4-BE49-F238E27FC236}">
                <a16:creationId xmlns:a16="http://schemas.microsoft.com/office/drawing/2014/main" id="{C24F0A38-F350-0B1D-FC8B-0A843A038D03}"/>
              </a:ext>
            </a:extLst>
          </p:cNvPr>
          <p:cNvSpPr>
            <a:spLocks noGrp="1"/>
          </p:cNvSpPr>
          <p:nvPr>
            <p:ph type="dt" sz="half" idx="14"/>
          </p:nvPr>
        </p:nvSpPr>
        <p:spPr>
          <a:xfrm>
            <a:off x="319626" y="6206296"/>
            <a:ext cx="1023399" cy="360000"/>
          </a:xfrm>
          <a:prstGeom prst="roundRect">
            <a:avLst>
              <a:gd name="adj" fmla="val 50000"/>
            </a:avLst>
          </a:prstGeom>
          <a:solidFill>
            <a:schemeClr val="accent2"/>
          </a:solidFill>
        </p:spPr>
        <p:txBody>
          <a:bodyPr anchor="ctr" anchorCtr="0"/>
          <a:lstStyle>
            <a:lvl1pPr>
              <a:defRPr sz="1250" cap="all" baseline="0"/>
            </a:lvl1pPr>
          </a:lstStyle>
          <a:p>
            <a:pPr algn="ctr"/>
            <a:r>
              <a:rPr lang="en-GB"/>
              <a:t>May 2025</a:t>
            </a:r>
            <a:endParaRPr lang="en-GB" dirty="0"/>
          </a:p>
        </p:txBody>
      </p:sp>
      <p:sp>
        <p:nvSpPr>
          <p:cNvPr id="4" name="Picture Placeholder 3">
            <a:extLst>
              <a:ext uri="{FF2B5EF4-FFF2-40B4-BE49-F238E27FC236}">
                <a16:creationId xmlns:a16="http://schemas.microsoft.com/office/drawing/2014/main" id="{0D39F2F9-695E-673C-434E-D3F76500BD2E}"/>
              </a:ext>
            </a:extLst>
          </p:cNvPr>
          <p:cNvSpPr>
            <a:spLocks noGrp="1"/>
          </p:cNvSpPr>
          <p:nvPr>
            <p:ph type="pic" sz="quarter" idx="13" hasCustomPrompt="1"/>
          </p:nvPr>
        </p:nvSpPr>
        <p:spPr>
          <a:xfrm>
            <a:off x="5818734" y="335970"/>
            <a:ext cx="6053640" cy="6186062"/>
          </a:xfrm>
          <a:prstGeom prst="roundRect">
            <a:avLst>
              <a:gd name="adj" fmla="val 9954"/>
            </a:avLst>
          </a:prstGeom>
        </p:spPr>
        <p:txBody>
          <a:bodyPr anchor="t"/>
          <a:lstStyle>
            <a:lvl1pPr algn="ctr">
              <a:defRPr sz="1455" b="1">
                <a:solidFill>
                  <a:schemeClr val="bg1"/>
                </a:solidFill>
                <a:latin typeface="+mn-lt"/>
                <a:cs typeface="Arial" panose="020B0604020202020204" pitchFamily="34" charset="0"/>
              </a:defRPr>
            </a:lvl1pPr>
          </a:lstStyle>
          <a:p>
            <a:r>
              <a:rPr lang="en-US" sz="1455" dirty="0">
                <a:latin typeface="Arial" panose="020B0604020202020204" pitchFamily="34" charset="0"/>
                <a:cs typeface="Arial" panose="020B0604020202020204" pitchFamily="34" charset="0"/>
              </a:rPr>
              <a:t>Click the icon to add a picture</a:t>
            </a:r>
            <a:endParaRPr lang="en-US" dirty="0"/>
          </a:p>
        </p:txBody>
      </p:sp>
    </p:spTree>
    <p:extLst>
      <p:ext uri="{BB962C8B-B14F-4D97-AF65-F5344CB8AC3E}">
        <p14:creationId xmlns:p14="http://schemas.microsoft.com/office/powerpoint/2010/main" val="15203675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amp; Orang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49C1F08-80E3-AE64-EBD1-75DD96482E8A}"/>
              </a:ext>
            </a:extLst>
          </p:cNvPr>
          <p:cNvGrpSpPr/>
          <p:nvPr userDrawn="1"/>
        </p:nvGrpSpPr>
        <p:grpSpPr>
          <a:xfrm>
            <a:off x="2280953" y="-2165350"/>
            <a:ext cx="11676754" cy="11341608"/>
            <a:chOff x="3750647" y="-3589043"/>
            <a:chExt cx="19254481" cy="18703151"/>
          </a:xfrm>
        </p:grpSpPr>
        <p:sp>
          <p:nvSpPr>
            <p:cNvPr id="5" name="Oval 4">
              <a:extLst>
                <a:ext uri="{FF2B5EF4-FFF2-40B4-BE49-F238E27FC236}">
                  <a16:creationId xmlns:a16="http://schemas.microsoft.com/office/drawing/2014/main" id="{477A4BCC-A4FE-4541-7B87-7A303B529BA9}"/>
                </a:ext>
              </a:extLst>
            </p:cNvPr>
            <p:cNvSpPr/>
            <p:nvPr/>
          </p:nvSpPr>
          <p:spPr>
            <a:xfrm>
              <a:off x="3750647" y="-3589043"/>
              <a:ext cx="17266235" cy="17266235"/>
            </a:xfrm>
            <a:prstGeom prst="ellipse">
              <a:avLst/>
            </a:prstGeom>
            <a:gradFill flip="none" rotWithShape="1">
              <a:gsLst>
                <a:gs pos="10000">
                  <a:schemeClr val="accent2"/>
                </a:gs>
                <a:gs pos="70000">
                  <a:schemeClr val="accent2">
                    <a:alpha val="0"/>
                  </a:schemeClr>
                </a:gs>
              </a:gsLst>
              <a:path path="circle">
                <a:fillToRect l="50000" t="50000" r="50000" b="50000"/>
              </a:path>
              <a:tileRect/>
            </a:gradFill>
            <a:ln w="10468"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C99459E3-C0CA-C463-4734-7BFAADBE922A}"/>
                </a:ext>
              </a:extLst>
            </p:cNvPr>
            <p:cNvSpPr/>
            <p:nvPr/>
          </p:nvSpPr>
          <p:spPr>
            <a:xfrm>
              <a:off x="10249334" y="3990106"/>
              <a:ext cx="11124002" cy="11124002"/>
            </a:xfrm>
            <a:custGeom>
              <a:avLst/>
              <a:gdLst>
                <a:gd name="connsiteX0" fmla="*/ 11124002 w 11124002"/>
                <a:gd name="connsiteY0" fmla="*/ 5562001 h 11124002"/>
                <a:gd name="connsiteX1" fmla="*/ 5562001 w 11124002"/>
                <a:gd name="connsiteY1" fmla="*/ 11124002 h 11124002"/>
                <a:gd name="connsiteX2" fmla="*/ 0 w 11124002"/>
                <a:gd name="connsiteY2" fmla="*/ 5562001 h 11124002"/>
                <a:gd name="connsiteX3" fmla="*/ 5562001 w 11124002"/>
                <a:gd name="connsiteY3" fmla="*/ -1 h 11124002"/>
                <a:gd name="connsiteX4" fmla="*/ 11124002 w 11124002"/>
                <a:gd name="connsiteY4" fmla="*/ 5562001 h 11124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002" h="11124002">
                  <a:moveTo>
                    <a:pt x="11124002" y="5562001"/>
                  </a:moveTo>
                  <a:cubicBezTo>
                    <a:pt x="11124002" y="8633809"/>
                    <a:pt x="8633810" y="11124002"/>
                    <a:pt x="5562001" y="11124002"/>
                  </a:cubicBezTo>
                  <a:cubicBezTo>
                    <a:pt x="2490192" y="11124002"/>
                    <a:pt x="0" y="8633809"/>
                    <a:pt x="0" y="5562001"/>
                  </a:cubicBezTo>
                  <a:cubicBezTo>
                    <a:pt x="0" y="2490192"/>
                    <a:pt x="2490192" y="-1"/>
                    <a:pt x="5562001" y="-1"/>
                  </a:cubicBezTo>
                  <a:cubicBezTo>
                    <a:pt x="8633810" y="-1"/>
                    <a:pt x="11124002" y="2490193"/>
                    <a:pt x="11124002" y="5562001"/>
                  </a:cubicBezTo>
                  <a:close/>
                </a:path>
              </a:pathLst>
            </a:custGeom>
            <a:solidFill>
              <a:schemeClr val="accent2"/>
            </a:solidFill>
            <a:ln w="10468"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8C9BF77-CC40-D956-6619-09F72B287008}"/>
                </a:ext>
              </a:extLst>
            </p:cNvPr>
            <p:cNvSpPr/>
            <p:nvPr/>
          </p:nvSpPr>
          <p:spPr>
            <a:xfrm>
              <a:off x="10265146" y="1522154"/>
              <a:ext cx="12739982" cy="12739982"/>
            </a:xfrm>
            <a:custGeom>
              <a:avLst/>
              <a:gdLst>
                <a:gd name="connsiteX0" fmla="*/ 12739982 w 12739982"/>
                <a:gd name="connsiteY0" fmla="*/ 6369991 h 12739982"/>
                <a:gd name="connsiteX1" fmla="*/ 6369991 w 12739982"/>
                <a:gd name="connsiteY1" fmla="*/ 12739983 h 12739982"/>
                <a:gd name="connsiteX2" fmla="*/ -1 w 12739982"/>
                <a:gd name="connsiteY2" fmla="*/ 6369991 h 12739982"/>
                <a:gd name="connsiteX3" fmla="*/ 6369991 w 12739982"/>
                <a:gd name="connsiteY3" fmla="*/ 0 h 12739982"/>
                <a:gd name="connsiteX4" fmla="*/ 12739982 w 12739982"/>
                <a:gd name="connsiteY4" fmla="*/ 6369991 h 127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982" h="12739982">
                  <a:moveTo>
                    <a:pt x="12739982" y="6369991"/>
                  </a:moveTo>
                  <a:cubicBezTo>
                    <a:pt x="12739982" y="9888041"/>
                    <a:pt x="9888041" y="12739983"/>
                    <a:pt x="6369991" y="12739983"/>
                  </a:cubicBezTo>
                  <a:cubicBezTo>
                    <a:pt x="2851942" y="12739983"/>
                    <a:pt x="-1" y="9888041"/>
                    <a:pt x="-1" y="6369991"/>
                  </a:cubicBezTo>
                  <a:cubicBezTo>
                    <a:pt x="-1" y="2851942"/>
                    <a:pt x="2851942" y="0"/>
                    <a:pt x="6369991" y="0"/>
                  </a:cubicBezTo>
                  <a:cubicBezTo>
                    <a:pt x="9888039" y="0"/>
                    <a:pt x="12739982" y="2851942"/>
                    <a:pt x="12739982" y="6369991"/>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2" name="Holder 2"/>
          <p:cNvSpPr>
            <a:spLocks noGrp="1"/>
          </p:cNvSpPr>
          <p:nvPr>
            <p:ph type="title" hasCustomPrompt="1"/>
          </p:nvPr>
        </p:nvSpPr>
        <p:spPr>
          <a:xfrm>
            <a:off x="689314" y="677684"/>
            <a:ext cx="6608172" cy="2751316"/>
          </a:xfrm>
          <a:prstGeom prst="rect">
            <a:avLst/>
          </a:prstGeom>
        </p:spPr>
        <p:txBody>
          <a:bodyPr lIns="0" tIns="0" rIns="0" bIns="0"/>
          <a:lstStyle>
            <a:lvl1pPr>
              <a:lnSpc>
                <a:spcPct val="90000"/>
              </a:lnSpc>
              <a:defRPr sz="5821" b="1" i="0" spc="-91">
                <a:solidFill>
                  <a:schemeClr val="bg1"/>
                </a:solidFill>
                <a:latin typeface="+mj-lt"/>
                <a:cs typeface="Arial" panose="020B0604020202020204" pitchFamily="34" charset="0"/>
              </a:defRPr>
            </a:lvl1pPr>
          </a:lstStyle>
          <a:p>
            <a:r>
              <a:rPr lang="en-IE" dirty="0"/>
              <a:t>Section Divider Title Goes Here</a:t>
            </a:r>
            <a:endParaRPr dirty="0"/>
          </a:p>
        </p:txBody>
      </p:sp>
      <p:sp>
        <p:nvSpPr>
          <p:cNvPr id="6" name="Holder 6"/>
          <p:cNvSpPr>
            <a:spLocks noGrp="1"/>
          </p:cNvSpPr>
          <p:nvPr>
            <p:ph type="sldNum" sz="quarter" idx="7"/>
          </p:nvPr>
        </p:nvSpPr>
        <p:spPr>
          <a:xfrm>
            <a:off x="8857262" y="6261375"/>
            <a:ext cx="2804160" cy="342900"/>
          </a:xfrm>
          <a:prstGeom prst="rect">
            <a:avLst/>
          </a:prstGeom>
        </p:spPr>
        <p:txBody>
          <a:bodyPr lIns="0" tIns="0" rIns="0" bIns="0" anchor="b"/>
          <a:lstStyle>
            <a:lvl1pPr algn="r">
              <a:defRPr sz="1273">
                <a:solidFill>
                  <a:schemeClr val="bg1"/>
                </a:solidFill>
                <a:latin typeface="+mn-lt"/>
                <a:cs typeface="Arial" panose="020B0604020202020204" pitchFamily="34" charset="0"/>
              </a:defRPr>
            </a:lvl1pPr>
          </a:lstStyle>
          <a:p>
            <a:fld id="{B6F15528-21DE-4FAA-801E-634DDDAF4B2B}" type="slidenum">
              <a:rPr lang="en-IE" smtClean="0"/>
              <a:pPr/>
              <a:t>‹#›</a:t>
            </a:fld>
            <a:endParaRPr lang="en-IE" dirty="0"/>
          </a:p>
        </p:txBody>
      </p:sp>
      <p:pic>
        <p:nvPicPr>
          <p:cNvPr id="9" name="Picture 8">
            <a:extLst>
              <a:ext uri="{FF2B5EF4-FFF2-40B4-BE49-F238E27FC236}">
                <a16:creationId xmlns:a16="http://schemas.microsoft.com/office/drawing/2014/main" id="{A7483929-D4E4-9C88-3141-736F4F799334}"/>
              </a:ext>
            </a:extLst>
          </p:cNvPr>
          <p:cNvPicPr>
            <a:picLocks noChangeAspect="1"/>
          </p:cNvPicPr>
          <p:nvPr userDrawn="1"/>
        </p:nvPicPr>
        <p:blipFill>
          <a:blip r:embed="rId2"/>
          <a:stretch>
            <a:fillRect/>
          </a:stretch>
        </p:blipFill>
        <p:spPr>
          <a:xfrm>
            <a:off x="504470" y="6261375"/>
            <a:ext cx="985498" cy="263545"/>
          </a:xfrm>
          <a:prstGeom prst="rect">
            <a:avLst/>
          </a:prstGeom>
        </p:spPr>
      </p:pic>
      <p:sp>
        <p:nvSpPr>
          <p:cNvPr id="11" name="Text Placeholder 10">
            <a:extLst>
              <a:ext uri="{FF2B5EF4-FFF2-40B4-BE49-F238E27FC236}">
                <a16:creationId xmlns:a16="http://schemas.microsoft.com/office/drawing/2014/main" id="{AA4C5D5E-D263-C503-228F-5C8EB8087541}"/>
              </a:ext>
            </a:extLst>
          </p:cNvPr>
          <p:cNvSpPr>
            <a:spLocks noGrp="1"/>
          </p:cNvSpPr>
          <p:nvPr>
            <p:ph type="body" sz="quarter" idx="10" hasCustomPrompt="1"/>
          </p:nvPr>
        </p:nvSpPr>
        <p:spPr>
          <a:xfrm>
            <a:off x="6926791" y="-452450"/>
            <a:ext cx="4885850" cy="5523751"/>
          </a:xfrm>
          <a:prstGeom prst="rect">
            <a:avLst/>
          </a:prstGeom>
        </p:spPr>
        <p:txBody>
          <a:bodyPr/>
          <a:lstStyle>
            <a:lvl1pPr algn="r">
              <a:defRPr sz="30320" b="0" spc="-182">
                <a:solidFill>
                  <a:schemeClr val="bg1"/>
                </a:solidFill>
                <a:latin typeface="+mn-lt"/>
                <a:cs typeface="Arial" panose="020B0604020202020204" pitchFamily="34" charset="0"/>
              </a:defRPr>
            </a:lvl1pPr>
            <a:lvl2pPr>
              <a:defRPr sz="12128" b="1">
                <a:solidFill>
                  <a:schemeClr val="bg1"/>
                </a:solidFill>
                <a:latin typeface="Arial" panose="020B0604020202020204" pitchFamily="34" charset="0"/>
                <a:cs typeface="Arial" panose="020B0604020202020204" pitchFamily="34" charset="0"/>
              </a:defRPr>
            </a:lvl2pPr>
            <a:lvl3pPr>
              <a:defRPr sz="12128" b="1">
                <a:solidFill>
                  <a:schemeClr val="bg1"/>
                </a:solidFill>
                <a:latin typeface="Arial" panose="020B0604020202020204" pitchFamily="34" charset="0"/>
                <a:cs typeface="Arial" panose="020B0604020202020204" pitchFamily="34" charset="0"/>
              </a:defRPr>
            </a:lvl3pPr>
            <a:lvl4pPr>
              <a:defRPr sz="12128" b="1">
                <a:solidFill>
                  <a:schemeClr val="bg1"/>
                </a:solidFill>
                <a:latin typeface="Arial" panose="020B0604020202020204" pitchFamily="34" charset="0"/>
                <a:cs typeface="Arial" panose="020B0604020202020204" pitchFamily="34" charset="0"/>
              </a:defRPr>
            </a:lvl4pPr>
            <a:lvl5pPr>
              <a:defRPr sz="12128" b="1">
                <a:solidFill>
                  <a:schemeClr val="bg1"/>
                </a:solidFill>
                <a:latin typeface="Arial" panose="020B0604020202020204" pitchFamily="34" charset="0"/>
                <a:cs typeface="Arial" panose="020B0604020202020204" pitchFamily="34" charset="0"/>
              </a:defRPr>
            </a:lvl5pPr>
          </a:lstStyle>
          <a:p>
            <a:pPr lvl="0"/>
            <a:r>
              <a:rPr lang="en-GB" dirty="0"/>
              <a:t>01</a:t>
            </a:r>
            <a:endParaRPr lang="en-US" dirty="0"/>
          </a:p>
        </p:txBody>
      </p:sp>
      <p:sp>
        <p:nvSpPr>
          <p:cNvPr id="13" name="Text Placeholder 12">
            <a:extLst>
              <a:ext uri="{FF2B5EF4-FFF2-40B4-BE49-F238E27FC236}">
                <a16:creationId xmlns:a16="http://schemas.microsoft.com/office/drawing/2014/main" id="{EDB40E8B-F851-8302-389F-8C1920C37A0B}"/>
              </a:ext>
            </a:extLst>
          </p:cNvPr>
          <p:cNvSpPr>
            <a:spLocks noGrp="1"/>
          </p:cNvSpPr>
          <p:nvPr>
            <p:ph type="body" sz="quarter" idx="11" hasCustomPrompt="1"/>
          </p:nvPr>
        </p:nvSpPr>
        <p:spPr>
          <a:xfrm>
            <a:off x="3876910" y="6261067"/>
            <a:ext cx="4438181" cy="343670"/>
          </a:xfrm>
          <a:prstGeom prst="rect">
            <a:avLst/>
          </a:prstGeom>
        </p:spPr>
        <p:txBody>
          <a:bodyPr anchor="b"/>
          <a:lstStyle>
            <a:lvl1pPr algn="ctr">
              <a:defRPr sz="1698">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Title of Presentation</a:t>
            </a:r>
            <a:endParaRPr lang="en-US" dirty="0"/>
          </a:p>
        </p:txBody>
      </p:sp>
      <p:sp>
        <p:nvSpPr>
          <p:cNvPr id="12" name="Freeform: Shape 11">
            <a:extLst>
              <a:ext uri="{FF2B5EF4-FFF2-40B4-BE49-F238E27FC236}">
                <a16:creationId xmlns:a16="http://schemas.microsoft.com/office/drawing/2014/main" id="{9C67C992-11E7-E0EC-BF3D-DC37C902564F}"/>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718439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amp; Light Blue">
    <p:bg>
      <p:bgPr>
        <a:solidFill>
          <a:schemeClr val="accent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3B4B51-43E4-6836-77BC-9C2E35378B61}"/>
              </a:ext>
            </a:extLst>
          </p:cNvPr>
          <p:cNvGrpSpPr/>
          <p:nvPr userDrawn="1"/>
        </p:nvGrpSpPr>
        <p:grpSpPr>
          <a:xfrm>
            <a:off x="2280953" y="-2165350"/>
            <a:ext cx="11676754" cy="11341608"/>
            <a:chOff x="3750647" y="-3589043"/>
            <a:chExt cx="19254481" cy="18703151"/>
          </a:xfrm>
        </p:grpSpPr>
        <p:sp>
          <p:nvSpPr>
            <p:cNvPr id="8" name="Freeform: Shape 7">
              <a:extLst>
                <a:ext uri="{FF2B5EF4-FFF2-40B4-BE49-F238E27FC236}">
                  <a16:creationId xmlns:a16="http://schemas.microsoft.com/office/drawing/2014/main" id="{8B6AF04B-BCAB-CC6E-7725-02DCE0AE7DE8}"/>
                </a:ext>
              </a:extLst>
            </p:cNvPr>
            <p:cNvSpPr/>
            <p:nvPr/>
          </p:nvSpPr>
          <p:spPr>
            <a:xfrm>
              <a:off x="10249334" y="3990106"/>
              <a:ext cx="11124002" cy="11124002"/>
            </a:xfrm>
            <a:custGeom>
              <a:avLst/>
              <a:gdLst>
                <a:gd name="connsiteX0" fmla="*/ 11124002 w 11124002"/>
                <a:gd name="connsiteY0" fmla="*/ 5562001 h 11124002"/>
                <a:gd name="connsiteX1" fmla="*/ 5562001 w 11124002"/>
                <a:gd name="connsiteY1" fmla="*/ 11124002 h 11124002"/>
                <a:gd name="connsiteX2" fmla="*/ 0 w 11124002"/>
                <a:gd name="connsiteY2" fmla="*/ 5562001 h 11124002"/>
                <a:gd name="connsiteX3" fmla="*/ 5562001 w 11124002"/>
                <a:gd name="connsiteY3" fmla="*/ -1 h 11124002"/>
                <a:gd name="connsiteX4" fmla="*/ 11124002 w 11124002"/>
                <a:gd name="connsiteY4" fmla="*/ 5562001 h 11124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002" h="11124002">
                  <a:moveTo>
                    <a:pt x="11124002" y="5562001"/>
                  </a:moveTo>
                  <a:cubicBezTo>
                    <a:pt x="11124002" y="8633809"/>
                    <a:pt x="8633810" y="11124002"/>
                    <a:pt x="5562001" y="11124002"/>
                  </a:cubicBezTo>
                  <a:cubicBezTo>
                    <a:pt x="2490192" y="11124002"/>
                    <a:pt x="0" y="8633809"/>
                    <a:pt x="0" y="5562001"/>
                  </a:cubicBezTo>
                  <a:cubicBezTo>
                    <a:pt x="0" y="2490192"/>
                    <a:pt x="2490192" y="-1"/>
                    <a:pt x="5562001" y="-1"/>
                  </a:cubicBezTo>
                  <a:cubicBezTo>
                    <a:pt x="8633810" y="-1"/>
                    <a:pt x="11124002" y="2490193"/>
                    <a:pt x="11124002" y="5562001"/>
                  </a:cubicBezTo>
                  <a:close/>
                </a:path>
              </a:pathLst>
            </a:custGeom>
            <a:solidFill>
              <a:schemeClr val="accent5"/>
            </a:solidFill>
            <a:ln w="10468" cap="flat">
              <a:noFill/>
              <a:prstDash val="solid"/>
              <a:miter/>
            </a:ln>
          </p:spPr>
          <p:txBody>
            <a:bodyPr rtlCol="0" anchor="ctr"/>
            <a:lstStyle/>
            <a:p>
              <a:endParaRPr lang="en-GB"/>
            </a:p>
          </p:txBody>
        </p:sp>
        <p:sp>
          <p:nvSpPr>
            <p:cNvPr id="6" name="Oval 5">
              <a:extLst>
                <a:ext uri="{FF2B5EF4-FFF2-40B4-BE49-F238E27FC236}">
                  <a16:creationId xmlns:a16="http://schemas.microsoft.com/office/drawing/2014/main" id="{B619595A-D422-0475-7B4F-A7622FD6FEE2}"/>
                </a:ext>
              </a:extLst>
            </p:cNvPr>
            <p:cNvSpPr/>
            <p:nvPr/>
          </p:nvSpPr>
          <p:spPr>
            <a:xfrm>
              <a:off x="3750647" y="-3589043"/>
              <a:ext cx="17266235" cy="17266235"/>
            </a:xfrm>
            <a:prstGeom prst="ellipse">
              <a:avLst/>
            </a:prstGeom>
            <a:gradFill flip="none" rotWithShape="1">
              <a:gsLst>
                <a:gs pos="10000">
                  <a:schemeClr val="accent5"/>
                </a:gs>
                <a:gs pos="70000">
                  <a:schemeClr val="accent5">
                    <a:alpha val="0"/>
                  </a:schemeClr>
                </a:gs>
              </a:gsLst>
              <a:path path="circle">
                <a:fillToRect l="50000" t="50000" r="50000" b="50000"/>
              </a:path>
              <a:tileRect/>
            </a:gradFill>
            <a:ln w="10468"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5EFB5AB-7E95-DBD0-7310-556679B39DCC}"/>
                </a:ext>
              </a:extLst>
            </p:cNvPr>
            <p:cNvSpPr/>
            <p:nvPr/>
          </p:nvSpPr>
          <p:spPr>
            <a:xfrm>
              <a:off x="10265146" y="1522154"/>
              <a:ext cx="12739982" cy="12739982"/>
            </a:xfrm>
            <a:custGeom>
              <a:avLst/>
              <a:gdLst>
                <a:gd name="connsiteX0" fmla="*/ 12739982 w 12739982"/>
                <a:gd name="connsiteY0" fmla="*/ 6369991 h 12739982"/>
                <a:gd name="connsiteX1" fmla="*/ 6369991 w 12739982"/>
                <a:gd name="connsiteY1" fmla="*/ 12739983 h 12739982"/>
                <a:gd name="connsiteX2" fmla="*/ -1 w 12739982"/>
                <a:gd name="connsiteY2" fmla="*/ 6369991 h 12739982"/>
                <a:gd name="connsiteX3" fmla="*/ 6369991 w 12739982"/>
                <a:gd name="connsiteY3" fmla="*/ 0 h 12739982"/>
                <a:gd name="connsiteX4" fmla="*/ 12739982 w 12739982"/>
                <a:gd name="connsiteY4" fmla="*/ 6369991 h 127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982" h="12739982">
                  <a:moveTo>
                    <a:pt x="12739982" y="6369991"/>
                  </a:moveTo>
                  <a:cubicBezTo>
                    <a:pt x="12739982" y="9888041"/>
                    <a:pt x="9888041" y="12739983"/>
                    <a:pt x="6369991" y="12739983"/>
                  </a:cubicBezTo>
                  <a:cubicBezTo>
                    <a:pt x="2851942" y="12739983"/>
                    <a:pt x="-1" y="9888041"/>
                    <a:pt x="-1" y="6369991"/>
                  </a:cubicBezTo>
                  <a:cubicBezTo>
                    <a:pt x="-1" y="2851942"/>
                    <a:pt x="2851942" y="0"/>
                    <a:pt x="6369991" y="0"/>
                  </a:cubicBezTo>
                  <a:cubicBezTo>
                    <a:pt x="9888039" y="0"/>
                    <a:pt x="12739982" y="2851942"/>
                    <a:pt x="12739982" y="6369991"/>
                  </a:cubicBezTo>
                  <a:close/>
                </a:path>
              </a:pathLst>
            </a:custGeom>
            <a:gradFill>
              <a:gsLst>
                <a:gs pos="10000">
                  <a:schemeClr val="accent5"/>
                </a:gs>
                <a:gs pos="70000">
                  <a:schemeClr val="accent5">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13" name="Freeform: Shape 12">
            <a:extLst>
              <a:ext uri="{FF2B5EF4-FFF2-40B4-BE49-F238E27FC236}">
                <a16:creationId xmlns:a16="http://schemas.microsoft.com/office/drawing/2014/main" id="{E9323F44-3B9D-0D87-3F54-3CAA45D74BFB}"/>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Text Placeholder 10">
            <a:extLst>
              <a:ext uri="{FF2B5EF4-FFF2-40B4-BE49-F238E27FC236}">
                <a16:creationId xmlns:a16="http://schemas.microsoft.com/office/drawing/2014/main" id="{AA4C5D5E-D263-C503-228F-5C8EB8087541}"/>
              </a:ext>
            </a:extLst>
          </p:cNvPr>
          <p:cNvSpPr>
            <a:spLocks noGrp="1"/>
          </p:cNvSpPr>
          <p:nvPr>
            <p:ph type="body" sz="quarter" idx="10" hasCustomPrompt="1"/>
          </p:nvPr>
        </p:nvSpPr>
        <p:spPr>
          <a:xfrm>
            <a:off x="6926791" y="-452450"/>
            <a:ext cx="4885850" cy="5523751"/>
          </a:xfrm>
          <a:prstGeom prst="rect">
            <a:avLst/>
          </a:prstGeom>
        </p:spPr>
        <p:txBody>
          <a:bodyPr/>
          <a:lstStyle>
            <a:lvl1pPr algn="r">
              <a:defRPr sz="30320" b="0" spc="-182">
                <a:solidFill>
                  <a:schemeClr val="bg1"/>
                </a:solidFill>
                <a:latin typeface="+mn-lt"/>
                <a:cs typeface="Arial" panose="020B0604020202020204" pitchFamily="34" charset="0"/>
              </a:defRPr>
            </a:lvl1pPr>
            <a:lvl2pPr>
              <a:defRPr sz="12128" b="1">
                <a:solidFill>
                  <a:schemeClr val="bg1"/>
                </a:solidFill>
                <a:latin typeface="Arial" panose="020B0604020202020204" pitchFamily="34" charset="0"/>
                <a:cs typeface="Arial" panose="020B0604020202020204" pitchFamily="34" charset="0"/>
              </a:defRPr>
            </a:lvl2pPr>
            <a:lvl3pPr>
              <a:defRPr sz="12128" b="1">
                <a:solidFill>
                  <a:schemeClr val="bg1"/>
                </a:solidFill>
                <a:latin typeface="Arial" panose="020B0604020202020204" pitchFamily="34" charset="0"/>
                <a:cs typeface="Arial" panose="020B0604020202020204" pitchFamily="34" charset="0"/>
              </a:defRPr>
            </a:lvl3pPr>
            <a:lvl4pPr>
              <a:defRPr sz="12128" b="1">
                <a:solidFill>
                  <a:schemeClr val="bg1"/>
                </a:solidFill>
                <a:latin typeface="Arial" panose="020B0604020202020204" pitchFamily="34" charset="0"/>
                <a:cs typeface="Arial" panose="020B0604020202020204" pitchFamily="34" charset="0"/>
              </a:defRPr>
            </a:lvl4pPr>
            <a:lvl5pPr>
              <a:defRPr sz="12128" b="1">
                <a:solidFill>
                  <a:schemeClr val="bg1"/>
                </a:solidFill>
                <a:latin typeface="Arial" panose="020B0604020202020204" pitchFamily="34" charset="0"/>
                <a:cs typeface="Arial" panose="020B0604020202020204" pitchFamily="34" charset="0"/>
              </a:defRPr>
            </a:lvl5pPr>
          </a:lstStyle>
          <a:p>
            <a:pPr lvl="0"/>
            <a:r>
              <a:rPr lang="en-GB" dirty="0"/>
              <a:t>01</a:t>
            </a:r>
            <a:endParaRPr lang="en-US" dirty="0"/>
          </a:p>
        </p:txBody>
      </p:sp>
      <p:sp>
        <p:nvSpPr>
          <p:cNvPr id="3" name="Text Placeholder 12">
            <a:extLst>
              <a:ext uri="{FF2B5EF4-FFF2-40B4-BE49-F238E27FC236}">
                <a16:creationId xmlns:a16="http://schemas.microsoft.com/office/drawing/2014/main" id="{DD5DD221-C84C-CDCA-3682-0B9971588C6C}"/>
              </a:ext>
            </a:extLst>
          </p:cNvPr>
          <p:cNvSpPr>
            <a:spLocks noGrp="1"/>
          </p:cNvSpPr>
          <p:nvPr>
            <p:ph type="body" sz="quarter" idx="11" hasCustomPrompt="1"/>
          </p:nvPr>
        </p:nvSpPr>
        <p:spPr>
          <a:xfrm>
            <a:off x="3876910" y="6261067"/>
            <a:ext cx="4438181" cy="343670"/>
          </a:xfrm>
          <a:prstGeom prst="rect">
            <a:avLst/>
          </a:prstGeom>
        </p:spPr>
        <p:txBody>
          <a:bodyPr anchor="b"/>
          <a:lstStyle>
            <a:lvl1pPr algn="ctr">
              <a:defRPr sz="1698">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Title of Presentation</a:t>
            </a:r>
            <a:endParaRPr lang="en-US" dirty="0"/>
          </a:p>
        </p:txBody>
      </p:sp>
      <p:sp>
        <p:nvSpPr>
          <p:cNvPr id="4" name="Holder 6">
            <a:extLst>
              <a:ext uri="{FF2B5EF4-FFF2-40B4-BE49-F238E27FC236}">
                <a16:creationId xmlns:a16="http://schemas.microsoft.com/office/drawing/2014/main" id="{B47020B3-BFF4-4871-0BCD-6AA394021CCA}"/>
              </a:ext>
            </a:extLst>
          </p:cNvPr>
          <p:cNvSpPr>
            <a:spLocks noGrp="1"/>
          </p:cNvSpPr>
          <p:nvPr>
            <p:ph type="sldNum" sz="quarter" idx="7"/>
          </p:nvPr>
        </p:nvSpPr>
        <p:spPr>
          <a:xfrm>
            <a:off x="8883370"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5" name="Holder 2">
            <a:extLst>
              <a:ext uri="{FF2B5EF4-FFF2-40B4-BE49-F238E27FC236}">
                <a16:creationId xmlns:a16="http://schemas.microsoft.com/office/drawing/2014/main" id="{92456CCE-692B-2393-BE13-10332DDA04AE}"/>
              </a:ext>
            </a:extLst>
          </p:cNvPr>
          <p:cNvSpPr>
            <a:spLocks noGrp="1"/>
          </p:cNvSpPr>
          <p:nvPr>
            <p:ph type="title" hasCustomPrompt="1"/>
          </p:nvPr>
        </p:nvSpPr>
        <p:spPr>
          <a:xfrm>
            <a:off x="689314" y="677684"/>
            <a:ext cx="6608172" cy="2751316"/>
          </a:xfrm>
          <a:prstGeom prst="rect">
            <a:avLst/>
          </a:prstGeom>
        </p:spPr>
        <p:txBody>
          <a:bodyPr lIns="0" tIns="0" rIns="0" bIns="0"/>
          <a:lstStyle>
            <a:lvl1pPr>
              <a:lnSpc>
                <a:spcPct val="90000"/>
              </a:lnSpc>
              <a:defRPr sz="5821" b="1" i="0" spc="-91">
                <a:solidFill>
                  <a:schemeClr val="bg1"/>
                </a:solidFill>
                <a:latin typeface="+mj-lt"/>
                <a:cs typeface="Arial" panose="020B0604020202020204" pitchFamily="34" charset="0"/>
              </a:defRPr>
            </a:lvl1pPr>
          </a:lstStyle>
          <a:p>
            <a:r>
              <a:rPr lang="en-IE" dirty="0"/>
              <a:t>Section Divider Title Goes Here</a:t>
            </a:r>
            <a:endParaRPr dirty="0"/>
          </a:p>
        </p:txBody>
      </p:sp>
      <p:pic>
        <p:nvPicPr>
          <p:cNvPr id="7" name="Picture 6">
            <a:extLst>
              <a:ext uri="{FF2B5EF4-FFF2-40B4-BE49-F238E27FC236}">
                <a16:creationId xmlns:a16="http://schemas.microsoft.com/office/drawing/2014/main" id="{E8109DF4-2779-F112-1FDB-16EBDB58F8A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04470" y="6262128"/>
            <a:ext cx="985498" cy="262039"/>
          </a:xfrm>
          <a:prstGeom prst="rect">
            <a:avLst/>
          </a:prstGeom>
        </p:spPr>
      </p:pic>
    </p:spTree>
    <p:extLst>
      <p:ext uri="{BB962C8B-B14F-4D97-AF65-F5344CB8AC3E}">
        <p14:creationId xmlns:p14="http://schemas.microsoft.com/office/powerpoint/2010/main" val="3397285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 Light Blue &amp; Green">
    <p:bg>
      <p:bgPr>
        <a:solidFill>
          <a:schemeClr val="accent5"/>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DB7AFF-01D2-6118-484B-C039048C55B8}"/>
              </a:ext>
            </a:extLst>
          </p:cNvPr>
          <p:cNvGrpSpPr/>
          <p:nvPr userDrawn="1"/>
        </p:nvGrpSpPr>
        <p:grpSpPr>
          <a:xfrm>
            <a:off x="2274398" y="-2171300"/>
            <a:ext cx="11689007" cy="11353509"/>
            <a:chOff x="3744035" y="-3598743"/>
            <a:chExt cx="19274686" cy="18722777"/>
          </a:xfrm>
        </p:grpSpPr>
        <p:sp>
          <p:nvSpPr>
            <p:cNvPr id="6" name="Freeform: Shape 5">
              <a:extLst>
                <a:ext uri="{FF2B5EF4-FFF2-40B4-BE49-F238E27FC236}">
                  <a16:creationId xmlns:a16="http://schemas.microsoft.com/office/drawing/2014/main" id="{F4762376-BD92-415F-0811-D7D48A2D63DE}"/>
                </a:ext>
              </a:extLst>
            </p:cNvPr>
            <p:cNvSpPr/>
            <p:nvPr/>
          </p:nvSpPr>
          <p:spPr>
            <a:xfrm>
              <a:off x="3744035" y="-3598743"/>
              <a:ext cx="17284353" cy="17284355"/>
            </a:xfrm>
            <a:custGeom>
              <a:avLst/>
              <a:gdLst>
                <a:gd name="connsiteX0" fmla="*/ 17284354 w 17284353"/>
                <a:gd name="connsiteY0" fmla="*/ 8642178 h 17284355"/>
                <a:gd name="connsiteX1" fmla="*/ 8642176 w 17284353"/>
                <a:gd name="connsiteY1" fmla="*/ 17284356 h 17284355"/>
                <a:gd name="connsiteX2" fmla="*/ -1 w 17284353"/>
                <a:gd name="connsiteY2" fmla="*/ 8642178 h 17284355"/>
                <a:gd name="connsiteX3" fmla="*/ 8642176 w 17284353"/>
                <a:gd name="connsiteY3" fmla="*/ 0 h 17284355"/>
                <a:gd name="connsiteX4" fmla="*/ 17284354 w 17284353"/>
                <a:gd name="connsiteY4" fmla="*/ 8642178 h 1728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4353" h="17284355">
                  <a:moveTo>
                    <a:pt x="17284354" y="8642178"/>
                  </a:moveTo>
                  <a:cubicBezTo>
                    <a:pt x="17284354" y="13415121"/>
                    <a:pt x="13415119" y="17284356"/>
                    <a:pt x="8642176" y="17284356"/>
                  </a:cubicBezTo>
                  <a:cubicBezTo>
                    <a:pt x="3869234" y="17284356"/>
                    <a:pt x="-1" y="13415121"/>
                    <a:pt x="-1" y="8642178"/>
                  </a:cubicBezTo>
                  <a:cubicBezTo>
                    <a:pt x="-1" y="3869235"/>
                    <a:pt x="3869234" y="0"/>
                    <a:pt x="8642176" y="0"/>
                  </a:cubicBezTo>
                  <a:cubicBezTo>
                    <a:pt x="13415118" y="0"/>
                    <a:pt x="17284354" y="3869235"/>
                    <a:pt x="17284354" y="8642178"/>
                  </a:cubicBezTo>
                  <a:close/>
                </a:path>
              </a:pathLst>
            </a:custGeom>
            <a:gradFill>
              <a:gsLst>
                <a:gs pos="10000">
                  <a:schemeClr val="accent3"/>
                </a:gs>
                <a:gs pos="70000">
                  <a:schemeClr val="accent3">
                    <a:alpha val="0"/>
                  </a:schemeClr>
                </a:gs>
              </a:gsLst>
              <a:path path="circle">
                <a:fillToRect l="50000" t="50000" r="50000" b="50000"/>
              </a:path>
            </a:gradFill>
            <a:ln w="10482"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5D50729D-7816-EB05-7127-C00355CC3B30}"/>
                </a:ext>
              </a:extLst>
            </p:cNvPr>
            <p:cNvSpPr/>
            <p:nvPr/>
          </p:nvSpPr>
          <p:spPr>
            <a:xfrm>
              <a:off x="10265371" y="1517818"/>
              <a:ext cx="12753350" cy="12753352"/>
            </a:xfrm>
            <a:custGeom>
              <a:avLst/>
              <a:gdLst>
                <a:gd name="connsiteX0" fmla="*/ 12753351 w 12753350"/>
                <a:gd name="connsiteY0" fmla="*/ 6376676 h 12753352"/>
                <a:gd name="connsiteX1" fmla="*/ 6376675 w 12753350"/>
                <a:gd name="connsiteY1" fmla="*/ 12753352 h 12753352"/>
                <a:gd name="connsiteX2" fmla="*/ -1 w 12753350"/>
                <a:gd name="connsiteY2" fmla="*/ 6376676 h 12753352"/>
                <a:gd name="connsiteX3" fmla="*/ 6376675 w 12753350"/>
                <a:gd name="connsiteY3" fmla="*/ 0 h 12753352"/>
                <a:gd name="connsiteX4" fmla="*/ 12753351 w 12753350"/>
                <a:gd name="connsiteY4" fmla="*/ 6376676 h 1275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3350" h="12753352">
                  <a:moveTo>
                    <a:pt x="12753351" y="6376676"/>
                  </a:moveTo>
                  <a:cubicBezTo>
                    <a:pt x="12753351" y="9898417"/>
                    <a:pt x="9898416" y="12753352"/>
                    <a:pt x="6376675" y="12753352"/>
                  </a:cubicBezTo>
                  <a:cubicBezTo>
                    <a:pt x="2854934" y="12753352"/>
                    <a:pt x="-1" y="9898417"/>
                    <a:pt x="-1" y="6376676"/>
                  </a:cubicBezTo>
                  <a:cubicBezTo>
                    <a:pt x="-1" y="2854935"/>
                    <a:pt x="2854934" y="0"/>
                    <a:pt x="6376675" y="0"/>
                  </a:cubicBezTo>
                  <a:cubicBezTo>
                    <a:pt x="9898415" y="0"/>
                    <a:pt x="12753351" y="2854935"/>
                    <a:pt x="12753351" y="6376676"/>
                  </a:cubicBezTo>
                  <a:close/>
                </a:path>
              </a:pathLst>
            </a:custGeom>
            <a:gradFill>
              <a:gsLst>
                <a:gs pos="10000">
                  <a:schemeClr val="accent3"/>
                </a:gs>
                <a:gs pos="70000">
                  <a:schemeClr val="accent3">
                    <a:alpha val="0"/>
                  </a:schemeClr>
                </a:gs>
              </a:gsLst>
              <a:path path="circle">
                <a:fillToRect l="50000" t="50000" r="50000" b="50000"/>
              </a:path>
            </a:gradFill>
            <a:ln w="10482"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79BF91C-4C2D-9FFC-FDFC-60EC080613E8}"/>
                </a:ext>
              </a:extLst>
            </p:cNvPr>
            <p:cNvSpPr/>
            <p:nvPr/>
          </p:nvSpPr>
          <p:spPr>
            <a:xfrm>
              <a:off x="10249542" y="3988359"/>
              <a:ext cx="11135674" cy="11135675"/>
            </a:xfrm>
            <a:custGeom>
              <a:avLst/>
              <a:gdLst>
                <a:gd name="connsiteX0" fmla="*/ 11135675 w 11135674"/>
                <a:gd name="connsiteY0" fmla="*/ 5567838 h 11135675"/>
                <a:gd name="connsiteX1" fmla="*/ 5567838 w 11135674"/>
                <a:gd name="connsiteY1" fmla="*/ 11135675 h 11135675"/>
                <a:gd name="connsiteX2" fmla="*/ 0 w 11135674"/>
                <a:gd name="connsiteY2" fmla="*/ 5567838 h 11135675"/>
                <a:gd name="connsiteX3" fmla="*/ 5567838 w 11135674"/>
                <a:gd name="connsiteY3" fmla="*/ -1 h 11135675"/>
                <a:gd name="connsiteX4" fmla="*/ 11135675 w 11135674"/>
                <a:gd name="connsiteY4" fmla="*/ 5567838 h 1113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5674" h="11135675">
                  <a:moveTo>
                    <a:pt x="11135675" y="5567838"/>
                  </a:moveTo>
                  <a:cubicBezTo>
                    <a:pt x="11135675" y="8642870"/>
                    <a:pt x="8642869" y="11135675"/>
                    <a:pt x="5567838" y="11135675"/>
                  </a:cubicBezTo>
                  <a:cubicBezTo>
                    <a:pt x="2492805" y="11135675"/>
                    <a:pt x="0" y="8642870"/>
                    <a:pt x="0" y="5567838"/>
                  </a:cubicBezTo>
                  <a:cubicBezTo>
                    <a:pt x="0" y="2492805"/>
                    <a:pt x="2492805" y="-1"/>
                    <a:pt x="5567838" y="-1"/>
                  </a:cubicBezTo>
                  <a:cubicBezTo>
                    <a:pt x="8642869" y="-1"/>
                    <a:pt x="11135675" y="2492806"/>
                    <a:pt x="11135675" y="5567838"/>
                  </a:cubicBezTo>
                  <a:close/>
                </a:path>
              </a:pathLst>
            </a:custGeom>
            <a:solidFill>
              <a:srgbClr val="7AD750"/>
            </a:solidFill>
            <a:ln w="10482" cap="flat">
              <a:noFill/>
              <a:prstDash val="solid"/>
              <a:miter/>
            </a:ln>
          </p:spPr>
          <p:txBody>
            <a:bodyPr rtlCol="0" anchor="ctr"/>
            <a:lstStyle/>
            <a:p>
              <a:endParaRPr lang="en-GB"/>
            </a:p>
          </p:txBody>
        </p:sp>
      </p:grpSp>
      <p:sp>
        <p:nvSpPr>
          <p:cNvPr id="11" name="Text Placeholder 10">
            <a:extLst>
              <a:ext uri="{FF2B5EF4-FFF2-40B4-BE49-F238E27FC236}">
                <a16:creationId xmlns:a16="http://schemas.microsoft.com/office/drawing/2014/main" id="{AA4C5D5E-D263-C503-228F-5C8EB8087541}"/>
              </a:ext>
            </a:extLst>
          </p:cNvPr>
          <p:cNvSpPr>
            <a:spLocks noGrp="1"/>
          </p:cNvSpPr>
          <p:nvPr>
            <p:ph type="body" sz="quarter" idx="10" hasCustomPrompt="1"/>
          </p:nvPr>
        </p:nvSpPr>
        <p:spPr>
          <a:xfrm>
            <a:off x="6926791" y="-452450"/>
            <a:ext cx="4885850" cy="5523751"/>
          </a:xfrm>
          <a:prstGeom prst="rect">
            <a:avLst/>
          </a:prstGeom>
        </p:spPr>
        <p:txBody>
          <a:bodyPr/>
          <a:lstStyle>
            <a:lvl1pPr algn="r">
              <a:defRPr sz="30320" b="0" spc="-182">
                <a:solidFill>
                  <a:srgbClr val="363A92"/>
                </a:solidFill>
                <a:latin typeface="+mn-lt"/>
                <a:cs typeface="Arial" panose="020B0604020202020204" pitchFamily="34" charset="0"/>
              </a:defRPr>
            </a:lvl1pPr>
            <a:lvl2pPr>
              <a:defRPr sz="12128" b="1">
                <a:solidFill>
                  <a:schemeClr val="bg1"/>
                </a:solidFill>
                <a:latin typeface="Arial" panose="020B0604020202020204" pitchFamily="34" charset="0"/>
                <a:cs typeface="Arial" panose="020B0604020202020204" pitchFamily="34" charset="0"/>
              </a:defRPr>
            </a:lvl2pPr>
            <a:lvl3pPr>
              <a:defRPr sz="12128" b="1">
                <a:solidFill>
                  <a:schemeClr val="bg1"/>
                </a:solidFill>
                <a:latin typeface="Arial" panose="020B0604020202020204" pitchFamily="34" charset="0"/>
                <a:cs typeface="Arial" panose="020B0604020202020204" pitchFamily="34" charset="0"/>
              </a:defRPr>
            </a:lvl3pPr>
            <a:lvl4pPr>
              <a:defRPr sz="12128" b="1">
                <a:solidFill>
                  <a:schemeClr val="bg1"/>
                </a:solidFill>
                <a:latin typeface="Arial" panose="020B0604020202020204" pitchFamily="34" charset="0"/>
                <a:cs typeface="Arial" panose="020B0604020202020204" pitchFamily="34" charset="0"/>
              </a:defRPr>
            </a:lvl4pPr>
            <a:lvl5pPr>
              <a:defRPr sz="12128" b="1">
                <a:solidFill>
                  <a:schemeClr val="bg1"/>
                </a:solidFill>
                <a:latin typeface="Arial" panose="020B0604020202020204" pitchFamily="34" charset="0"/>
                <a:cs typeface="Arial" panose="020B0604020202020204" pitchFamily="34" charset="0"/>
              </a:defRPr>
            </a:lvl5pPr>
          </a:lstStyle>
          <a:p>
            <a:pPr lvl="0"/>
            <a:r>
              <a:rPr lang="en-GB" dirty="0"/>
              <a:t>01</a:t>
            </a:r>
            <a:endParaRPr lang="en-US" dirty="0"/>
          </a:p>
        </p:txBody>
      </p:sp>
      <p:sp>
        <p:nvSpPr>
          <p:cNvPr id="3" name="Text Placeholder 12">
            <a:extLst>
              <a:ext uri="{FF2B5EF4-FFF2-40B4-BE49-F238E27FC236}">
                <a16:creationId xmlns:a16="http://schemas.microsoft.com/office/drawing/2014/main" id="{DD5DD221-C84C-CDCA-3682-0B9971588C6C}"/>
              </a:ext>
            </a:extLst>
          </p:cNvPr>
          <p:cNvSpPr>
            <a:spLocks noGrp="1"/>
          </p:cNvSpPr>
          <p:nvPr>
            <p:ph type="body" sz="quarter" idx="11" hasCustomPrompt="1"/>
          </p:nvPr>
        </p:nvSpPr>
        <p:spPr>
          <a:xfrm>
            <a:off x="3876910" y="6261067"/>
            <a:ext cx="4438181" cy="343670"/>
          </a:xfrm>
          <a:prstGeom prst="rect">
            <a:avLst/>
          </a:prstGeom>
        </p:spPr>
        <p:txBody>
          <a:bodyPr anchor="b"/>
          <a:lstStyle>
            <a:lvl1pPr algn="ctr">
              <a:defRPr sz="1698">
                <a:solidFill>
                  <a:srgbClr val="363A92"/>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Title of Presentation</a:t>
            </a:r>
            <a:endParaRPr lang="en-US" dirty="0"/>
          </a:p>
        </p:txBody>
      </p:sp>
      <p:sp>
        <p:nvSpPr>
          <p:cNvPr id="4" name="Holder 6">
            <a:extLst>
              <a:ext uri="{FF2B5EF4-FFF2-40B4-BE49-F238E27FC236}">
                <a16:creationId xmlns:a16="http://schemas.microsoft.com/office/drawing/2014/main" id="{E9A10D50-2D74-BC33-7E02-EB1C77D63567}"/>
              </a:ext>
            </a:extLst>
          </p:cNvPr>
          <p:cNvSpPr>
            <a:spLocks noGrp="1"/>
          </p:cNvSpPr>
          <p:nvPr>
            <p:ph type="sldNum" sz="quarter" idx="7"/>
          </p:nvPr>
        </p:nvSpPr>
        <p:spPr>
          <a:xfrm>
            <a:off x="8874735"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pic>
        <p:nvPicPr>
          <p:cNvPr id="8" name="Picture 7">
            <a:extLst>
              <a:ext uri="{FF2B5EF4-FFF2-40B4-BE49-F238E27FC236}">
                <a16:creationId xmlns:a16="http://schemas.microsoft.com/office/drawing/2014/main" id="{2EE2D94B-28A4-D766-3E2A-469CB7FE38E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04470" y="6262128"/>
            <a:ext cx="985498" cy="262039"/>
          </a:xfrm>
          <a:prstGeom prst="rect">
            <a:avLst/>
          </a:prstGeom>
        </p:spPr>
      </p:pic>
      <p:sp>
        <p:nvSpPr>
          <p:cNvPr id="16" name="Holder 2">
            <a:extLst>
              <a:ext uri="{FF2B5EF4-FFF2-40B4-BE49-F238E27FC236}">
                <a16:creationId xmlns:a16="http://schemas.microsoft.com/office/drawing/2014/main" id="{61402B10-AEA1-A31D-67A0-06E5987C874F}"/>
              </a:ext>
            </a:extLst>
          </p:cNvPr>
          <p:cNvSpPr>
            <a:spLocks noGrp="1"/>
          </p:cNvSpPr>
          <p:nvPr>
            <p:ph type="title" hasCustomPrompt="1"/>
          </p:nvPr>
        </p:nvSpPr>
        <p:spPr>
          <a:xfrm>
            <a:off x="689314" y="677684"/>
            <a:ext cx="6608172" cy="2751316"/>
          </a:xfrm>
          <a:prstGeom prst="rect">
            <a:avLst/>
          </a:prstGeom>
        </p:spPr>
        <p:txBody>
          <a:bodyPr lIns="0" tIns="0" rIns="0" bIns="0"/>
          <a:lstStyle>
            <a:lvl1pPr>
              <a:lnSpc>
                <a:spcPct val="90000"/>
              </a:lnSpc>
              <a:defRPr sz="5821" b="1" i="0" spc="-91">
                <a:solidFill>
                  <a:srgbClr val="363A92"/>
                </a:solidFill>
                <a:latin typeface="+mj-lt"/>
                <a:cs typeface="Arial" panose="020B0604020202020204" pitchFamily="34" charset="0"/>
              </a:defRPr>
            </a:lvl1pPr>
          </a:lstStyle>
          <a:p>
            <a:r>
              <a:rPr lang="en-IE" dirty="0"/>
              <a:t>Section Divider Title Goes Here</a:t>
            </a:r>
            <a:endParaRPr dirty="0"/>
          </a:p>
        </p:txBody>
      </p:sp>
      <p:sp>
        <p:nvSpPr>
          <p:cNvPr id="12" name="Freeform: Shape 11">
            <a:extLst>
              <a:ext uri="{FF2B5EF4-FFF2-40B4-BE49-F238E27FC236}">
                <a16:creationId xmlns:a16="http://schemas.microsoft.com/office/drawing/2014/main" id="{0117FB28-8996-1B43-57DB-BF9AE3632DAC}"/>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372767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ull quote Blue">
    <p:bg>
      <p:bgPr>
        <a:solidFill>
          <a:schemeClr val="accent1"/>
        </a:solidFill>
        <a:effectLst/>
      </p:bgPr>
    </p:bg>
    <p:spTree>
      <p:nvGrpSpPr>
        <p:cNvPr id="1" name=""/>
        <p:cNvGrpSpPr/>
        <p:nvPr/>
      </p:nvGrpSpPr>
      <p:grpSpPr>
        <a:xfrm>
          <a:off x="0" y="0"/>
          <a:ext cx="0" cy="0"/>
          <a:chOff x="0" y="0"/>
          <a:chExt cx="0" cy="0"/>
        </a:xfrm>
      </p:grpSpPr>
      <p:sp>
        <p:nvSpPr>
          <p:cNvPr id="286" name="Freeform: Shape 285">
            <a:extLst>
              <a:ext uri="{FF2B5EF4-FFF2-40B4-BE49-F238E27FC236}">
                <a16:creationId xmlns:a16="http://schemas.microsoft.com/office/drawing/2014/main" id="{78709986-16DE-CBBE-EB88-DE01F826BDAC}"/>
              </a:ext>
            </a:extLst>
          </p:cNvPr>
          <p:cNvSpPr/>
          <p:nvPr userDrawn="1"/>
        </p:nvSpPr>
        <p:spPr>
          <a:xfrm>
            <a:off x="-9437244" y="2971800"/>
            <a:ext cx="23426795" cy="13187276"/>
          </a:xfrm>
          <a:custGeom>
            <a:avLst/>
            <a:gdLst>
              <a:gd name="connsiteX0" fmla="*/ 14393799 w 14393798"/>
              <a:gd name="connsiteY0" fmla="*/ 4051237 h 8102473"/>
              <a:gd name="connsiteX1" fmla="*/ 7196900 w 14393798"/>
              <a:gd name="connsiteY1" fmla="*/ 8102473 h 8102473"/>
              <a:gd name="connsiteX2" fmla="*/ 0 w 14393798"/>
              <a:gd name="connsiteY2" fmla="*/ 4051237 h 8102473"/>
              <a:gd name="connsiteX3" fmla="*/ 7196900 w 14393798"/>
              <a:gd name="connsiteY3" fmla="*/ 0 h 8102473"/>
              <a:gd name="connsiteX4" fmla="*/ 14393799 w 14393798"/>
              <a:gd name="connsiteY4" fmla="*/ 4051237 h 810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3798" h="8102473">
                <a:moveTo>
                  <a:pt x="14393799" y="4051237"/>
                </a:moveTo>
                <a:cubicBezTo>
                  <a:pt x="14393799" y="6288673"/>
                  <a:pt x="11171637" y="8102473"/>
                  <a:pt x="7196900" y="8102473"/>
                </a:cubicBezTo>
                <a:cubicBezTo>
                  <a:pt x="3222162" y="8102473"/>
                  <a:pt x="0" y="6288673"/>
                  <a:pt x="0" y="4051237"/>
                </a:cubicBezTo>
                <a:cubicBezTo>
                  <a:pt x="0" y="1813801"/>
                  <a:pt x="3222162" y="0"/>
                  <a:pt x="7196900" y="0"/>
                </a:cubicBezTo>
                <a:cubicBezTo>
                  <a:pt x="11171638" y="0"/>
                  <a:pt x="14393799" y="1813801"/>
                  <a:pt x="14393799" y="4051237"/>
                </a:cubicBezTo>
                <a:close/>
              </a:path>
            </a:pathLst>
          </a:custGeom>
          <a:gradFill>
            <a:gsLst>
              <a:gs pos="19000">
                <a:schemeClr val="accent2"/>
              </a:gs>
              <a:gs pos="51000">
                <a:schemeClr val="accent2">
                  <a:alpha val="0"/>
                </a:schemeClr>
              </a:gs>
            </a:gsLst>
            <a:path path="circle">
              <a:fillToRect l="50000" t="50000" r="50000" b="50000"/>
            </a:path>
          </a:gradFill>
          <a:ln w="6350" cap="flat">
            <a:noFill/>
            <a:prstDash val="solid"/>
            <a:miter/>
          </a:ln>
        </p:spPr>
        <p:txBody>
          <a:bodyPr rtlCol="0" anchor="ctr"/>
          <a:lstStyle/>
          <a:p>
            <a:endParaRPr lang="en-GB"/>
          </a:p>
        </p:txBody>
      </p:sp>
      <p:sp>
        <p:nvSpPr>
          <p:cNvPr id="2" name="Holder 2"/>
          <p:cNvSpPr>
            <a:spLocks noGrp="1"/>
          </p:cNvSpPr>
          <p:nvPr>
            <p:ph type="title" hasCustomPrompt="1"/>
          </p:nvPr>
        </p:nvSpPr>
        <p:spPr>
          <a:xfrm>
            <a:off x="504470" y="1438302"/>
            <a:ext cx="8088927" cy="2751316"/>
          </a:xfrm>
          <a:prstGeom prst="rect">
            <a:avLst/>
          </a:prstGeom>
        </p:spPr>
        <p:txBody>
          <a:bodyPr lIns="0" tIns="0" rIns="0" bIns="0" anchor="ctr"/>
          <a:lstStyle>
            <a:lvl1pPr>
              <a:lnSpc>
                <a:spcPct val="90000"/>
              </a:lnSpc>
              <a:defRPr sz="5821" b="1" i="0" spc="-91">
                <a:solidFill>
                  <a:schemeClr val="bg1"/>
                </a:solidFill>
                <a:latin typeface="+mj-lt"/>
                <a:cs typeface="Arial" panose="020B0604020202020204" pitchFamily="34" charset="0"/>
              </a:defRPr>
            </a:lvl1pPr>
          </a:lstStyle>
          <a:p>
            <a:r>
              <a:rPr lang="en-IE" dirty="0"/>
              <a:t>Insert quote, statistic or other point of interest here</a:t>
            </a:r>
            <a:endParaRPr dirty="0"/>
          </a:p>
        </p:txBody>
      </p:sp>
      <p:sp>
        <p:nvSpPr>
          <p:cNvPr id="6" name="Holder 6"/>
          <p:cNvSpPr>
            <a:spLocks noGrp="1"/>
          </p:cNvSpPr>
          <p:nvPr>
            <p:ph type="sldNum" sz="quarter" idx="7"/>
          </p:nvPr>
        </p:nvSpPr>
        <p:spPr>
          <a:xfrm>
            <a:off x="8863965" y="6261375"/>
            <a:ext cx="2804160" cy="342900"/>
          </a:xfrm>
          <a:prstGeom prst="rect">
            <a:avLst/>
          </a:prstGeom>
        </p:spPr>
        <p:txBody>
          <a:bodyPr lIns="0" tIns="0" rIns="0" bIns="0" anchor="b"/>
          <a:lstStyle>
            <a:lvl1pPr algn="r">
              <a:defRPr sz="1273">
                <a:solidFill>
                  <a:schemeClr val="bg1"/>
                </a:solidFill>
                <a:latin typeface="+mn-lt"/>
                <a:cs typeface="Arial" panose="020B0604020202020204" pitchFamily="34" charset="0"/>
              </a:defRPr>
            </a:lvl1pPr>
          </a:lstStyle>
          <a:p>
            <a:fld id="{B6F15528-21DE-4FAA-801E-634DDDAF4B2B}" type="slidenum">
              <a:rPr lang="en-IE" smtClean="0"/>
              <a:pPr/>
              <a:t>‹#›</a:t>
            </a:fld>
            <a:endParaRPr lang="en-IE" dirty="0"/>
          </a:p>
        </p:txBody>
      </p:sp>
      <p:pic>
        <p:nvPicPr>
          <p:cNvPr id="9" name="Picture 8">
            <a:extLst>
              <a:ext uri="{FF2B5EF4-FFF2-40B4-BE49-F238E27FC236}">
                <a16:creationId xmlns:a16="http://schemas.microsoft.com/office/drawing/2014/main" id="{A7483929-D4E4-9C88-3141-736F4F79933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04470" y="6262128"/>
            <a:ext cx="985498" cy="262039"/>
          </a:xfrm>
          <a:prstGeom prst="rect">
            <a:avLst/>
          </a:prstGeom>
        </p:spPr>
      </p:pic>
      <p:sp>
        <p:nvSpPr>
          <p:cNvPr id="13" name="Text Placeholder 12">
            <a:extLst>
              <a:ext uri="{FF2B5EF4-FFF2-40B4-BE49-F238E27FC236}">
                <a16:creationId xmlns:a16="http://schemas.microsoft.com/office/drawing/2014/main" id="{EDB40E8B-F851-8302-389F-8C1920C37A0B}"/>
              </a:ext>
            </a:extLst>
          </p:cNvPr>
          <p:cNvSpPr>
            <a:spLocks noGrp="1"/>
          </p:cNvSpPr>
          <p:nvPr>
            <p:ph type="body" sz="quarter" idx="11" hasCustomPrompt="1"/>
          </p:nvPr>
        </p:nvSpPr>
        <p:spPr>
          <a:xfrm>
            <a:off x="3876910" y="6261067"/>
            <a:ext cx="4438181" cy="343670"/>
          </a:xfrm>
          <a:prstGeom prst="rect">
            <a:avLst/>
          </a:prstGeom>
        </p:spPr>
        <p:txBody>
          <a:bodyPr anchor="b"/>
          <a:lstStyle>
            <a:lvl1pPr algn="ctr">
              <a:defRPr sz="1698">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Title of Presentation</a:t>
            </a:r>
            <a:endParaRPr lang="en-US" dirty="0"/>
          </a:p>
        </p:txBody>
      </p:sp>
      <p:sp>
        <p:nvSpPr>
          <p:cNvPr id="3" name="Text Placeholder 15">
            <a:extLst>
              <a:ext uri="{FF2B5EF4-FFF2-40B4-BE49-F238E27FC236}">
                <a16:creationId xmlns:a16="http://schemas.microsoft.com/office/drawing/2014/main" id="{BC3E7CF7-4FE7-3451-0855-41EC443EFAD8}"/>
              </a:ext>
            </a:extLst>
          </p:cNvPr>
          <p:cNvSpPr>
            <a:spLocks noGrp="1"/>
          </p:cNvSpPr>
          <p:nvPr>
            <p:ph type="body" sz="quarter" idx="12" hasCustomPrompt="1"/>
          </p:nvPr>
        </p:nvSpPr>
        <p:spPr>
          <a:xfrm>
            <a:off x="504470" y="609601"/>
            <a:ext cx="1012791" cy="352060"/>
          </a:xfrm>
          <a:prstGeom prst="roundRect">
            <a:avLst>
              <a:gd name="adj" fmla="val 50000"/>
            </a:avLst>
          </a:prstGeom>
          <a:solidFill>
            <a:schemeClr val="accent2"/>
          </a:solidFill>
        </p:spPr>
        <p:txBody>
          <a:bodyPr anchor="ctr"/>
          <a:lstStyle>
            <a:lvl1pPr algn="ctr">
              <a:defRPr sz="1273">
                <a:solidFill>
                  <a:srgbClr val="363A92"/>
                </a:solidFill>
                <a:latin typeface="+mn-lt"/>
                <a:cs typeface="Arial" panose="020B0604020202020204" pitchFamily="34" charset="0"/>
              </a:defRPr>
            </a:lvl1pPr>
            <a:lvl2pPr>
              <a:defRPr sz="1273">
                <a:solidFill>
                  <a:srgbClr val="363A92"/>
                </a:solidFill>
                <a:latin typeface="Arial" panose="020B0604020202020204" pitchFamily="34" charset="0"/>
                <a:cs typeface="Arial" panose="020B0604020202020204" pitchFamily="34" charset="0"/>
              </a:defRPr>
            </a:lvl2pPr>
            <a:lvl3pPr>
              <a:defRPr sz="1273">
                <a:solidFill>
                  <a:srgbClr val="363A92"/>
                </a:solidFill>
                <a:latin typeface="Arial" panose="020B0604020202020204" pitchFamily="34" charset="0"/>
                <a:cs typeface="Arial" panose="020B0604020202020204" pitchFamily="34" charset="0"/>
              </a:defRPr>
            </a:lvl3pPr>
            <a:lvl4pPr>
              <a:defRPr sz="1273">
                <a:solidFill>
                  <a:srgbClr val="363A92"/>
                </a:solidFill>
                <a:latin typeface="Arial" panose="020B0604020202020204" pitchFamily="34" charset="0"/>
                <a:cs typeface="Arial" panose="020B0604020202020204" pitchFamily="34" charset="0"/>
              </a:defRPr>
            </a:lvl4pPr>
            <a:lvl5pPr>
              <a:defRPr sz="1273">
                <a:solidFill>
                  <a:srgbClr val="363A92"/>
                </a:solidFill>
                <a:latin typeface="Arial" panose="020B0604020202020204" pitchFamily="34" charset="0"/>
                <a:cs typeface="Arial" panose="020B0604020202020204" pitchFamily="34" charset="0"/>
              </a:defRPr>
            </a:lvl5pPr>
          </a:lstStyle>
          <a:p>
            <a:pPr lvl="0"/>
            <a:r>
              <a:rPr lang="en-GB" dirty="0"/>
              <a:t>QUOTE</a:t>
            </a:r>
            <a:endParaRPr lang="en-US" dirty="0"/>
          </a:p>
        </p:txBody>
      </p:sp>
      <p:sp>
        <p:nvSpPr>
          <p:cNvPr id="7" name="Text Placeholder 12">
            <a:extLst>
              <a:ext uri="{FF2B5EF4-FFF2-40B4-BE49-F238E27FC236}">
                <a16:creationId xmlns:a16="http://schemas.microsoft.com/office/drawing/2014/main" id="{3C1665C8-0BDF-AE71-1871-C8B7FC89E35E}"/>
              </a:ext>
            </a:extLst>
          </p:cNvPr>
          <p:cNvSpPr>
            <a:spLocks noGrp="1"/>
          </p:cNvSpPr>
          <p:nvPr>
            <p:ph type="body" sz="quarter" idx="13" hasCustomPrompt="1"/>
          </p:nvPr>
        </p:nvSpPr>
        <p:spPr>
          <a:xfrm>
            <a:off x="504918" y="4665359"/>
            <a:ext cx="4438181" cy="343670"/>
          </a:xfrm>
          <a:prstGeom prst="rect">
            <a:avLst/>
          </a:prstGeom>
        </p:spPr>
        <p:txBody>
          <a:bodyPr anchor="b"/>
          <a:lstStyle>
            <a:lvl1pPr algn="l">
              <a:defRPr sz="1698">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Source</a:t>
            </a:r>
            <a:endParaRPr lang="en-US" dirty="0"/>
          </a:p>
        </p:txBody>
      </p:sp>
      <p:sp>
        <p:nvSpPr>
          <p:cNvPr id="287" name="Freeform: Shape 286">
            <a:extLst>
              <a:ext uri="{FF2B5EF4-FFF2-40B4-BE49-F238E27FC236}">
                <a16:creationId xmlns:a16="http://schemas.microsoft.com/office/drawing/2014/main" id="{4F1B1314-1146-6AAC-0B3E-19921E6AD93B}"/>
              </a:ext>
            </a:extLst>
          </p:cNvPr>
          <p:cNvSpPr/>
          <p:nvPr userDrawn="1"/>
        </p:nvSpPr>
        <p:spPr>
          <a:xfrm>
            <a:off x="2674344" y="4189618"/>
            <a:ext cx="19278600" cy="10852173"/>
          </a:xfrm>
          <a:custGeom>
            <a:avLst/>
            <a:gdLst>
              <a:gd name="connsiteX0" fmla="*/ 13648182 w 13648182"/>
              <a:gd name="connsiteY0" fmla="*/ 3841369 h 7682738"/>
              <a:gd name="connsiteX1" fmla="*/ 6824091 w 13648182"/>
              <a:gd name="connsiteY1" fmla="*/ 7682738 h 7682738"/>
              <a:gd name="connsiteX2" fmla="*/ 0 w 13648182"/>
              <a:gd name="connsiteY2" fmla="*/ 3841369 h 7682738"/>
              <a:gd name="connsiteX3" fmla="*/ 6824091 w 13648182"/>
              <a:gd name="connsiteY3" fmla="*/ 0 h 7682738"/>
              <a:gd name="connsiteX4" fmla="*/ 13648182 w 13648182"/>
              <a:gd name="connsiteY4" fmla="*/ 3841369 h 7682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8182" h="7682738">
                <a:moveTo>
                  <a:pt x="13648182" y="3841369"/>
                </a:moveTo>
                <a:cubicBezTo>
                  <a:pt x="13648182" y="5962898"/>
                  <a:pt x="10592932" y="7682738"/>
                  <a:pt x="6824091" y="7682738"/>
                </a:cubicBezTo>
                <a:cubicBezTo>
                  <a:pt x="3055249" y="7682738"/>
                  <a:pt x="0" y="5962898"/>
                  <a:pt x="0" y="3841369"/>
                </a:cubicBezTo>
                <a:cubicBezTo>
                  <a:pt x="0" y="1719839"/>
                  <a:pt x="3055249" y="0"/>
                  <a:pt x="6824091" y="0"/>
                </a:cubicBezTo>
                <a:cubicBezTo>
                  <a:pt x="10592932" y="0"/>
                  <a:pt x="13648182" y="1719839"/>
                  <a:pt x="13648182" y="3841369"/>
                </a:cubicBezTo>
                <a:close/>
              </a:path>
            </a:pathLst>
          </a:custGeom>
          <a:gradFill>
            <a:gsLst>
              <a:gs pos="10000">
                <a:srgbClr val="8AD6F7"/>
              </a:gs>
              <a:gs pos="49000">
                <a:srgbClr val="8AD6F7">
                  <a:alpha val="0"/>
                </a:srgbClr>
              </a:gs>
            </a:gsLst>
            <a:path path="circle">
              <a:fillToRect l="50000" t="50000" r="50000" b="50000"/>
            </a:path>
          </a:gradFill>
          <a:ln w="635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C0352751-1872-1CD1-5081-FF4012D3C9B5}"/>
              </a:ext>
            </a:extLst>
          </p:cNvPr>
          <p:cNvSpPr/>
          <p:nvPr userDrawn="1"/>
        </p:nvSpPr>
        <p:spPr>
          <a:xfrm>
            <a:off x="-9708648" y="-9144000"/>
            <a:ext cx="31632408" cy="25146000"/>
          </a:xfrm>
          <a:custGeom>
            <a:avLst/>
            <a:gdLst>
              <a:gd name="connsiteX0" fmla="*/ 9708048 w 31632408"/>
              <a:gd name="connsiteY0" fmla="*/ 9144000 h 25146000"/>
              <a:gd name="connsiteX1" fmla="*/ 9708048 w 31632408"/>
              <a:gd name="connsiteY1" fmla="*/ 16002000 h 25146000"/>
              <a:gd name="connsiteX2" fmla="*/ 21901248 w 31632408"/>
              <a:gd name="connsiteY2" fmla="*/ 16002000 h 25146000"/>
              <a:gd name="connsiteX3" fmla="*/ 21901248 w 31632408"/>
              <a:gd name="connsiteY3" fmla="*/ 9144000 h 25146000"/>
              <a:gd name="connsiteX4" fmla="*/ 0 w 31632408"/>
              <a:gd name="connsiteY4" fmla="*/ 0 h 25146000"/>
              <a:gd name="connsiteX5" fmla="*/ 31632408 w 31632408"/>
              <a:gd name="connsiteY5" fmla="*/ 0 h 25146000"/>
              <a:gd name="connsiteX6" fmla="*/ 31632408 w 31632408"/>
              <a:gd name="connsiteY6" fmla="*/ 25146000 h 25146000"/>
              <a:gd name="connsiteX7" fmla="*/ 0 w 31632408"/>
              <a:gd name="connsiteY7" fmla="*/ 25146000 h 2514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32408" h="25146000">
                <a:moveTo>
                  <a:pt x="9708048" y="9144000"/>
                </a:moveTo>
                <a:lnTo>
                  <a:pt x="9708048" y="16002000"/>
                </a:lnTo>
                <a:lnTo>
                  <a:pt x="21901248" y="16002000"/>
                </a:lnTo>
                <a:lnTo>
                  <a:pt x="21901248" y="9144000"/>
                </a:lnTo>
                <a:close/>
                <a:moveTo>
                  <a:pt x="0" y="0"/>
                </a:moveTo>
                <a:lnTo>
                  <a:pt x="31632408" y="0"/>
                </a:lnTo>
                <a:lnTo>
                  <a:pt x="31632408" y="25146000"/>
                </a:lnTo>
                <a:lnTo>
                  <a:pt x="0" y="25146000"/>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0075565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8" name="Picture 287">
            <a:extLst>
              <a:ext uri="{FF2B5EF4-FFF2-40B4-BE49-F238E27FC236}">
                <a16:creationId xmlns:a16="http://schemas.microsoft.com/office/drawing/2014/main" id="{332B9E3F-BC93-25A0-C1FD-3DFA3E4687CD}"/>
              </a:ext>
            </a:extLst>
          </p:cNvPr>
          <p:cNvPicPr>
            <a:picLocks noChangeAspect="1"/>
          </p:cNvPicPr>
          <p:nvPr userDrawn="1"/>
        </p:nvPicPr>
        <p:blipFill>
          <a:blip r:embed="rId26">
            <a:extLst>
              <a:ext uri="{96DAC541-7B7A-43D3-8B79-37D633B846F1}">
                <asvg:svgBlip xmlns:asvg="http://schemas.microsoft.com/office/drawing/2016/SVG/main" r:embed="rId27"/>
              </a:ext>
            </a:extLst>
          </a:blip>
          <a:srcRect/>
          <a:stretch/>
        </p:blipFill>
        <p:spPr>
          <a:xfrm>
            <a:off x="10702032" y="333080"/>
            <a:ext cx="985498" cy="262039"/>
          </a:xfrm>
          <a:prstGeom prst="rect">
            <a:avLst/>
          </a:prstGeom>
        </p:spPr>
      </p:pic>
      <p:sp>
        <p:nvSpPr>
          <p:cNvPr id="289" name="Title Placeholder 288">
            <a:extLst>
              <a:ext uri="{FF2B5EF4-FFF2-40B4-BE49-F238E27FC236}">
                <a16:creationId xmlns:a16="http://schemas.microsoft.com/office/drawing/2014/main" id="{D580A401-53F8-EF6C-DB1D-326643A22652}"/>
              </a:ext>
            </a:extLst>
          </p:cNvPr>
          <p:cNvSpPr>
            <a:spLocks noGrp="1"/>
          </p:cNvSpPr>
          <p:nvPr userDrawn="1">
            <p:ph type="title"/>
          </p:nvPr>
        </p:nvSpPr>
        <p:spPr>
          <a:xfrm>
            <a:off x="504469" y="471704"/>
            <a:ext cx="5591531" cy="856798"/>
          </a:xfrm>
          <a:prstGeom prst="rect">
            <a:avLst/>
          </a:prstGeom>
        </p:spPr>
        <p:txBody>
          <a:bodyPr vert="horz" lIns="0" tIns="0" rIns="0" bIns="0" rtlCol="0" anchor="ctr">
            <a:normAutofit/>
          </a:bodyPr>
          <a:lstStyle/>
          <a:p>
            <a:r>
              <a:rPr lang="en-US" dirty="0"/>
              <a:t>Page title goes here</a:t>
            </a:r>
            <a:endParaRPr lang="en-GB" dirty="0"/>
          </a:p>
        </p:txBody>
      </p:sp>
      <p:sp>
        <p:nvSpPr>
          <p:cNvPr id="290" name="Text Placeholder 289">
            <a:extLst>
              <a:ext uri="{FF2B5EF4-FFF2-40B4-BE49-F238E27FC236}">
                <a16:creationId xmlns:a16="http://schemas.microsoft.com/office/drawing/2014/main" id="{FE9BEEC8-3359-A4E6-D164-0797EBC22DAF}"/>
              </a:ext>
            </a:extLst>
          </p:cNvPr>
          <p:cNvSpPr>
            <a:spLocks noGrp="1"/>
          </p:cNvSpPr>
          <p:nvPr userDrawn="1">
            <p:ph type="body" idx="1"/>
          </p:nvPr>
        </p:nvSpPr>
        <p:spPr>
          <a:xfrm>
            <a:off x="504469" y="1572261"/>
            <a:ext cx="11182705" cy="434641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91" name="Date Placeholder 290">
            <a:extLst>
              <a:ext uri="{FF2B5EF4-FFF2-40B4-BE49-F238E27FC236}">
                <a16:creationId xmlns:a16="http://schemas.microsoft.com/office/drawing/2014/main" id="{10F94D1C-992C-8E20-F272-7F8747032356}"/>
              </a:ext>
            </a:extLst>
          </p:cNvPr>
          <p:cNvSpPr>
            <a:spLocks noGrp="1"/>
          </p:cNvSpPr>
          <p:nvPr userDrawn="1">
            <p:ph type="dt" sz="half" idx="2"/>
          </p:nvPr>
        </p:nvSpPr>
        <p:spPr>
          <a:xfrm>
            <a:off x="9753600" y="6206296"/>
            <a:ext cx="1219200" cy="360000"/>
          </a:xfrm>
          <a:prstGeom prst="rect">
            <a:avLst/>
          </a:prstGeom>
        </p:spPr>
        <p:txBody>
          <a:bodyPr vert="horz" lIns="0" tIns="0" rIns="0" bIns="0" rtlCol="0" anchor="b" anchorCtr="0"/>
          <a:lstStyle>
            <a:lvl1pPr algn="l">
              <a:defRPr sz="1200">
                <a:solidFill>
                  <a:schemeClr val="accent1"/>
                </a:solidFill>
              </a:defRPr>
            </a:lvl1pPr>
          </a:lstStyle>
          <a:p>
            <a:pPr algn="ctr"/>
            <a:r>
              <a:rPr lang="en-GB" dirty="0"/>
              <a:t>May 2025</a:t>
            </a:r>
          </a:p>
        </p:txBody>
      </p:sp>
      <p:sp>
        <p:nvSpPr>
          <p:cNvPr id="292" name="Footer Placeholder 291">
            <a:extLst>
              <a:ext uri="{FF2B5EF4-FFF2-40B4-BE49-F238E27FC236}">
                <a16:creationId xmlns:a16="http://schemas.microsoft.com/office/drawing/2014/main" id="{975D1B8B-0D5D-F878-48DB-90B36F1B457E}"/>
              </a:ext>
            </a:extLst>
          </p:cNvPr>
          <p:cNvSpPr>
            <a:spLocks noGrp="1"/>
          </p:cNvSpPr>
          <p:nvPr userDrawn="1">
            <p:ph type="ftr" sz="quarter" idx="3"/>
          </p:nvPr>
        </p:nvSpPr>
        <p:spPr>
          <a:xfrm>
            <a:off x="6096000" y="6206296"/>
            <a:ext cx="3429000" cy="360000"/>
          </a:xfrm>
          <a:prstGeom prst="rect">
            <a:avLst/>
          </a:prstGeom>
        </p:spPr>
        <p:txBody>
          <a:bodyPr vert="horz" lIns="0" tIns="0" rIns="0" bIns="0" rtlCol="0" anchor="b" anchorCtr="0"/>
          <a:lstStyle>
            <a:lvl1pPr algn="r">
              <a:defRPr sz="1200">
                <a:solidFill>
                  <a:schemeClr val="accent1"/>
                </a:solidFill>
              </a:defRPr>
            </a:lvl1pPr>
          </a:lstStyle>
          <a:p>
            <a:endParaRPr lang="en-GB" dirty="0"/>
          </a:p>
        </p:txBody>
      </p:sp>
      <p:sp>
        <p:nvSpPr>
          <p:cNvPr id="293" name="Slide Number Placeholder 292">
            <a:extLst>
              <a:ext uri="{FF2B5EF4-FFF2-40B4-BE49-F238E27FC236}">
                <a16:creationId xmlns:a16="http://schemas.microsoft.com/office/drawing/2014/main" id="{7C800FF4-D93B-AF38-B311-4DFDA3EE5636}"/>
              </a:ext>
            </a:extLst>
          </p:cNvPr>
          <p:cNvSpPr>
            <a:spLocks noGrp="1"/>
          </p:cNvSpPr>
          <p:nvPr userDrawn="1">
            <p:ph type="sldNum" sz="quarter" idx="4"/>
          </p:nvPr>
        </p:nvSpPr>
        <p:spPr>
          <a:xfrm>
            <a:off x="11049000" y="6206296"/>
            <a:ext cx="638530" cy="360000"/>
          </a:xfrm>
          <a:prstGeom prst="rect">
            <a:avLst/>
          </a:prstGeom>
        </p:spPr>
        <p:txBody>
          <a:bodyPr vert="horz" lIns="0" tIns="0" rIns="0" bIns="0" rtlCol="0" anchor="b" anchorCtr="0"/>
          <a:lstStyle>
            <a:lvl1pPr algn="r">
              <a:defRPr sz="1200">
                <a:solidFill>
                  <a:schemeClr val="accent1"/>
                </a:solidFill>
              </a:defRPr>
            </a:lvl1pPr>
          </a:lstStyle>
          <a:p>
            <a:fld id="{F4FB2FA0-B311-4FD1-A6C3-B0014DBF514B}"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99" r:id="rId1"/>
    <p:sldLayoutId id="2147483698" r:id="rId2"/>
    <p:sldLayoutId id="2147483661" r:id="rId3"/>
    <p:sldLayoutId id="2147483677" r:id="rId4"/>
    <p:sldLayoutId id="2147483678" r:id="rId5"/>
    <p:sldLayoutId id="2147483670" r:id="rId6"/>
    <p:sldLayoutId id="2147483671" r:id="rId7"/>
    <p:sldLayoutId id="2147483672" r:id="rId8"/>
    <p:sldLayoutId id="2147483673" r:id="rId9"/>
    <p:sldLayoutId id="2147483674" r:id="rId10"/>
    <p:sldLayoutId id="2147483697" r:id="rId11"/>
    <p:sldLayoutId id="2147483686" r:id="rId12"/>
    <p:sldLayoutId id="2147483680"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700" r:id="rId24"/>
  </p:sldLayoutIdLst>
  <p:txStyles>
    <p:titleStyle>
      <a:lvl1pPr eaLnBrk="1" hangingPunct="1">
        <a:defRPr sz="3300">
          <a:solidFill>
            <a:schemeClr val="accent1"/>
          </a:solidFill>
          <a:latin typeface="+mj-lt"/>
          <a:ea typeface="+mj-ea"/>
          <a:cs typeface="+mj-cs"/>
        </a:defRPr>
      </a:lvl1pPr>
    </p:titleStyle>
    <p:bodyStyle>
      <a:lvl1pPr marL="0" eaLnBrk="1" hangingPunct="1">
        <a:defRPr sz="1450">
          <a:solidFill>
            <a:schemeClr val="accent1"/>
          </a:solidFill>
          <a:latin typeface="+mn-lt"/>
          <a:ea typeface="+mn-ea"/>
          <a:cs typeface="+mn-cs"/>
        </a:defRPr>
      </a:lvl1pPr>
      <a:lvl2pPr marL="277246" eaLnBrk="1" hangingPunct="1">
        <a:defRPr sz="1450">
          <a:solidFill>
            <a:schemeClr val="accent1"/>
          </a:solidFill>
          <a:latin typeface="+mn-lt"/>
          <a:ea typeface="+mn-ea"/>
          <a:cs typeface="+mn-cs"/>
        </a:defRPr>
      </a:lvl2pPr>
      <a:lvl3pPr marL="554492" eaLnBrk="1" hangingPunct="1">
        <a:defRPr sz="1450">
          <a:solidFill>
            <a:schemeClr val="accent1"/>
          </a:solidFill>
          <a:latin typeface="+mn-lt"/>
          <a:ea typeface="+mn-ea"/>
          <a:cs typeface="+mn-cs"/>
        </a:defRPr>
      </a:lvl3pPr>
      <a:lvl4pPr marL="831738" eaLnBrk="1" hangingPunct="1">
        <a:defRPr sz="1450">
          <a:solidFill>
            <a:schemeClr val="accent1"/>
          </a:solidFill>
          <a:latin typeface="+mn-lt"/>
          <a:ea typeface="+mn-ea"/>
          <a:cs typeface="+mn-cs"/>
        </a:defRPr>
      </a:lvl4pPr>
      <a:lvl5pPr marL="1108984" eaLnBrk="1" hangingPunct="1">
        <a:defRPr sz="1450">
          <a:solidFill>
            <a:schemeClr val="accent1"/>
          </a:solidFill>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896" userDrawn="1">
          <p15:clr>
            <a:srgbClr val="F26B43"/>
          </p15:clr>
        </p15:guide>
        <p15:guide id="4" pos="2630" userDrawn="1">
          <p15:clr>
            <a:srgbClr val="F26B43"/>
          </p15:clr>
        </p15:guide>
        <p15:guide id="5" pos="3427" userDrawn="1">
          <p15:clr>
            <a:srgbClr val="F26B43"/>
          </p15:clr>
        </p15:guide>
        <p15:guide id="6" pos="318" userDrawn="1">
          <p15:clr>
            <a:srgbClr val="F26B43"/>
          </p15:clr>
        </p15:guide>
        <p15:guide id="7" pos="736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svg"/><Relationship Id="rId7"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svg"/><Relationship Id="rId10" Type="http://schemas.openxmlformats.org/officeDocument/2006/relationships/image" Target="../media/image44.jpeg"/><Relationship Id="rId4" Type="http://schemas.openxmlformats.org/officeDocument/2006/relationships/image" Target="../media/image7.png"/><Relationship Id="rId9" Type="http://schemas.openxmlformats.org/officeDocument/2006/relationships/image" Target="../media/image43.jpeg"/></Relationships>
</file>

<file path=ppt/slides/_rels/slide1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38.svg"/><Relationship Id="rId7"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40.jpeg"/><Relationship Id="rId5" Type="http://schemas.openxmlformats.org/officeDocument/2006/relationships/image" Target="../media/image39.svg"/><Relationship Id="rId10" Type="http://schemas.openxmlformats.org/officeDocument/2006/relationships/image" Target="../media/image49.jpeg"/><Relationship Id="rId4" Type="http://schemas.openxmlformats.org/officeDocument/2006/relationships/image" Target="../media/image7.png"/><Relationship Id="rId9" Type="http://schemas.openxmlformats.org/officeDocument/2006/relationships/image" Target="../media/image48.jpeg"/></Relationships>
</file>

<file path=ppt/slides/_rels/slide1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38.svg"/><Relationship Id="rId7"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40.jpeg"/><Relationship Id="rId5" Type="http://schemas.openxmlformats.org/officeDocument/2006/relationships/image" Target="../media/image39.sv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52.jpeg"/><Relationship Id="rId7" Type="http://schemas.openxmlformats.org/officeDocument/2006/relationships/image" Target="../media/image7.png"/><Relationship Id="rId2" Type="http://schemas.openxmlformats.org/officeDocument/2006/relationships/image" Target="../media/image40.jpeg"/><Relationship Id="rId1" Type="http://schemas.openxmlformats.org/officeDocument/2006/relationships/slideLayout" Target="../slideLayouts/slideLayout24.xml"/><Relationship Id="rId6" Type="http://schemas.openxmlformats.org/officeDocument/2006/relationships/image" Target="../media/image38.svg"/><Relationship Id="rId5" Type="http://schemas.openxmlformats.org/officeDocument/2006/relationships/image" Target="../media/image1.pn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241BB-59EA-A1A3-46CF-4A5994096217}"/>
              </a:ext>
            </a:extLst>
          </p:cNvPr>
          <p:cNvSpPr>
            <a:spLocks noGrp="1"/>
          </p:cNvSpPr>
          <p:nvPr>
            <p:ph type="ctrTitle"/>
          </p:nvPr>
        </p:nvSpPr>
        <p:spPr>
          <a:xfrm>
            <a:off x="4905792" y="1268760"/>
            <a:ext cx="6700065" cy="4062651"/>
          </a:xfrm>
        </p:spPr>
        <p:txBody>
          <a:bodyPr/>
          <a:lstStyle/>
          <a:p>
            <a:r>
              <a:rPr lang="en-US" sz="6600" dirty="0"/>
              <a:t>Lucan Palmerstown </a:t>
            </a:r>
            <a:br>
              <a:rPr lang="en-US" sz="6600" dirty="0"/>
            </a:br>
            <a:r>
              <a:rPr lang="en-US" sz="6600" dirty="0"/>
              <a:t>North Clondalkin </a:t>
            </a:r>
            <a:br>
              <a:rPr lang="en-US" sz="6600" dirty="0"/>
            </a:br>
            <a:r>
              <a:rPr lang="en-US" sz="6600" dirty="0"/>
              <a:t>ACM </a:t>
            </a:r>
            <a:br>
              <a:rPr lang="en-US" sz="6600" dirty="0"/>
            </a:br>
            <a:r>
              <a:rPr lang="en-US" sz="6600" dirty="0"/>
              <a:t>November 2025 </a:t>
            </a:r>
          </a:p>
        </p:txBody>
      </p:sp>
      <p:sp>
        <p:nvSpPr>
          <p:cNvPr id="3" name="Text Placeholder 2">
            <a:extLst>
              <a:ext uri="{FF2B5EF4-FFF2-40B4-BE49-F238E27FC236}">
                <a16:creationId xmlns:a16="http://schemas.microsoft.com/office/drawing/2014/main" id="{86033DE9-FC18-E1FB-2675-20D9FBCB756C}"/>
              </a:ext>
            </a:extLst>
          </p:cNvPr>
          <p:cNvSpPr>
            <a:spLocks noGrp="1"/>
          </p:cNvSpPr>
          <p:nvPr>
            <p:ph type="body" sz="quarter" idx="10"/>
          </p:nvPr>
        </p:nvSpPr>
        <p:spPr/>
        <p:txBody>
          <a:bodyPr>
            <a:normAutofit/>
          </a:bodyPr>
          <a:lstStyle/>
          <a:p>
            <a:r>
              <a:rPr lang="en-US" dirty="0"/>
              <a:t>Created by</a:t>
            </a:r>
            <a:br>
              <a:rPr lang="en-US" dirty="0"/>
            </a:br>
            <a:r>
              <a:rPr lang="en-US" dirty="0"/>
              <a:t>{Rosena Hand}</a:t>
            </a:r>
          </a:p>
        </p:txBody>
      </p:sp>
      <p:sp>
        <p:nvSpPr>
          <p:cNvPr id="4" name="Text Placeholder 3">
            <a:extLst>
              <a:ext uri="{FF2B5EF4-FFF2-40B4-BE49-F238E27FC236}">
                <a16:creationId xmlns:a16="http://schemas.microsoft.com/office/drawing/2014/main" id="{0D97371B-86FF-CF4D-6BCE-AD0FE91F864C}"/>
              </a:ext>
            </a:extLst>
          </p:cNvPr>
          <p:cNvSpPr>
            <a:spLocks noGrp="1"/>
          </p:cNvSpPr>
          <p:nvPr>
            <p:ph type="body" sz="quarter" idx="11"/>
          </p:nvPr>
        </p:nvSpPr>
        <p:spPr/>
        <p:txBody>
          <a:bodyPr>
            <a:normAutofit/>
          </a:bodyPr>
          <a:lstStyle/>
          <a:p>
            <a:r>
              <a:rPr lang="en-US" dirty="0"/>
              <a:t>Presented by</a:t>
            </a:r>
            <a:br>
              <a:rPr lang="en-US" dirty="0"/>
            </a:br>
            <a:r>
              <a:rPr lang="en-US" dirty="0"/>
              <a:t>{Rosena Hand}</a:t>
            </a:r>
          </a:p>
        </p:txBody>
      </p:sp>
      <p:sp>
        <p:nvSpPr>
          <p:cNvPr id="6" name="Date Placeholder 5">
            <a:extLst>
              <a:ext uri="{FF2B5EF4-FFF2-40B4-BE49-F238E27FC236}">
                <a16:creationId xmlns:a16="http://schemas.microsoft.com/office/drawing/2014/main" id="{241CC73E-20C9-2029-3F14-55629BD99A8A}"/>
              </a:ext>
            </a:extLst>
          </p:cNvPr>
          <p:cNvSpPr>
            <a:spLocks noGrp="1"/>
          </p:cNvSpPr>
          <p:nvPr>
            <p:ph type="dt" sz="half" idx="13"/>
          </p:nvPr>
        </p:nvSpPr>
        <p:spPr/>
        <p:txBody>
          <a:bodyPr/>
          <a:lstStyle/>
          <a:p>
            <a:pPr algn="ctr"/>
            <a:r>
              <a:rPr lang="en-GB" dirty="0"/>
              <a:t>May 2025</a:t>
            </a:r>
          </a:p>
        </p:txBody>
      </p:sp>
    </p:spTree>
    <p:extLst>
      <p:ext uri="{BB962C8B-B14F-4D97-AF65-F5344CB8AC3E}">
        <p14:creationId xmlns:p14="http://schemas.microsoft.com/office/powerpoint/2010/main" val="2337440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0A3C8-F04B-90C7-480B-DC16A8EF910E}"/>
              </a:ext>
            </a:extLst>
          </p:cNvPr>
          <p:cNvSpPr>
            <a:spLocks noGrp="1"/>
          </p:cNvSpPr>
          <p:nvPr>
            <p:ph type="title"/>
          </p:nvPr>
        </p:nvSpPr>
        <p:spPr>
          <a:xfrm>
            <a:off x="504471" y="471704"/>
            <a:ext cx="4944575" cy="856798"/>
          </a:xfrm>
        </p:spPr>
        <p:txBody>
          <a:bodyPr anchor="ctr">
            <a:normAutofit/>
          </a:bodyPr>
          <a:lstStyle/>
          <a:p>
            <a:r>
              <a:rPr lang="en-US" dirty="0" err="1"/>
              <a:t>Maths</a:t>
            </a:r>
            <a:r>
              <a:rPr lang="en-US" dirty="0"/>
              <a:t> and Science Week</a:t>
            </a:r>
          </a:p>
        </p:txBody>
      </p:sp>
      <p:sp>
        <p:nvSpPr>
          <p:cNvPr id="3" name="Text Placeholder 2">
            <a:extLst>
              <a:ext uri="{FF2B5EF4-FFF2-40B4-BE49-F238E27FC236}">
                <a16:creationId xmlns:a16="http://schemas.microsoft.com/office/drawing/2014/main" id="{DAB417D1-6888-D215-EAA1-36389A87391A}"/>
              </a:ext>
            </a:extLst>
          </p:cNvPr>
          <p:cNvSpPr>
            <a:spLocks noGrp="1"/>
          </p:cNvSpPr>
          <p:nvPr>
            <p:ph type="body" idx="1"/>
          </p:nvPr>
        </p:nvSpPr>
        <p:spPr>
          <a:xfrm>
            <a:off x="504470" y="1577340"/>
            <a:ext cx="3675573" cy="4208255"/>
          </a:xfrm>
        </p:spPr>
        <p:txBody>
          <a:bodyPr>
            <a:normAutofit/>
          </a:bodyPr>
          <a:lstStyle/>
          <a:p>
            <a:pPr>
              <a:lnSpc>
                <a:spcPct val="90000"/>
              </a:lnSpc>
            </a:pPr>
            <a:r>
              <a:rPr lang="en-US" dirty="0"/>
              <a:t>We have a wide range of events organized to celebrate </a:t>
            </a:r>
            <a:r>
              <a:rPr lang="en-US" dirty="0" err="1"/>
              <a:t>Maths</a:t>
            </a:r>
            <a:r>
              <a:rPr lang="en-US" dirty="0"/>
              <a:t> and Science week: </a:t>
            </a:r>
          </a:p>
          <a:p>
            <a:pPr>
              <a:lnSpc>
                <a:spcPct val="90000"/>
              </a:lnSpc>
            </a:pPr>
            <a:endParaRPr lang="en-US" dirty="0"/>
          </a:p>
          <a:p>
            <a:pPr>
              <a:lnSpc>
                <a:spcPct val="90000"/>
              </a:lnSpc>
            </a:pPr>
            <a:r>
              <a:rPr lang="en-US" dirty="0"/>
              <a:t>11/11/25 : Digital Literacy Skills course (ETB) Adult event. </a:t>
            </a:r>
          </a:p>
          <a:p>
            <a:pPr>
              <a:lnSpc>
                <a:spcPct val="90000"/>
              </a:lnSpc>
            </a:pPr>
            <a:r>
              <a:rPr lang="en-US" dirty="0"/>
              <a:t>11/11/25 Sensory winter Bottle Craft. Inclusive event for children. </a:t>
            </a:r>
          </a:p>
          <a:p>
            <a:pPr>
              <a:lnSpc>
                <a:spcPct val="90000"/>
              </a:lnSpc>
            </a:pPr>
            <a:r>
              <a:rPr lang="en-US" dirty="0"/>
              <a:t>12/11/25: Nintendo Switch –Kids Gaming</a:t>
            </a:r>
          </a:p>
          <a:p>
            <a:pPr>
              <a:lnSpc>
                <a:spcPct val="90000"/>
              </a:lnSpc>
            </a:pPr>
            <a:r>
              <a:rPr lang="en-US" dirty="0"/>
              <a:t>13/11/25: CSI workshop with </a:t>
            </a:r>
            <a:r>
              <a:rPr lang="en-US" b="1" dirty="0"/>
              <a:t>Anyone for Science</a:t>
            </a:r>
            <a:r>
              <a:rPr lang="en-US" dirty="0"/>
              <a:t> (Secondary schools)</a:t>
            </a:r>
          </a:p>
          <a:p>
            <a:pPr>
              <a:lnSpc>
                <a:spcPct val="90000"/>
              </a:lnSpc>
            </a:pPr>
            <a:r>
              <a:rPr lang="en-US" dirty="0"/>
              <a:t>14/11/25: </a:t>
            </a:r>
            <a:r>
              <a:rPr lang="en-US" dirty="0" err="1"/>
              <a:t>Colourful</a:t>
            </a:r>
            <a:r>
              <a:rPr lang="en-US" dirty="0"/>
              <a:t> Chemistry workshop  with </a:t>
            </a:r>
            <a:r>
              <a:rPr lang="en-US" b="1" dirty="0"/>
              <a:t>Anyone for Science </a:t>
            </a:r>
            <a:r>
              <a:rPr lang="en-US" dirty="0"/>
              <a:t>(Primary schools)</a:t>
            </a:r>
          </a:p>
          <a:p>
            <a:pPr>
              <a:lnSpc>
                <a:spcPct val="90000"/>
              </a:lnSpc>
            </a:pPr>
            <a:r>
              <a:rPr lang="en-US" dirty="0"/>
              <a:t>15/11/25: </a:t>
            </a:r>
            <a:r>
              <a:rPr lang="en-US" dirty="0" err="1"/>
              <a:t>Crosscare</a:t>
            </a:r>
            <a:r>
              <a:rPr lang="en-US" dirty="0"/>
              <a:t> Coding Club</a:t>
            </a:r>
          </a:p>
          <a:p>
            <a:pPr>
              <a:lnSpc>
                <a:spcPct val="90000"/>
              </a:lnSpc>
            </a:pPr>
            <a:r>
              <a:rPr lang="en-US" dirty="0"/>
              <a:t>16/11/25: 3D Printing Drop- in Hour. </a:t>
            </a:r>
          </a:p>
          <a:p>
            <a:pPr>
              <a:lnSpc>
                <a:spcPct val="90000"/>
              </a:lnSpc>
            </a:pPr>
            <a:endParaRPr lang="en-US" dirty="0"/>
          </a:p>
        </p:txBody>
      </p:sp>
      <p:pic>
        <p:nvPicPr>
          <p:cNvPr id="1030" name="Picture 6" descr="Welcome to Anyone 4 Science ...">
            <a:extLst>
              <a:ext uri="{FF2B5EF4-FFF2-40B4-BE49-F238E27FC236}">
                <a16:creationId xmlns:a16="http://schemas.microsoft.com/office/drawing/2014/main" id="{8122B535-2A79-3D84-C868-318303E61C07}"/>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4073" r="7475" b="-2"/>
          <a:stretch>
            <a:fillRect/>
          </a:stretch>
        </p:blipFill>
        <p:spPr bwMode="auto">
          <a:xfrm>
            <a:off x="4652807" y="1577802"/>
            <a:ext cx="3280980" cy="4346416"/>
          </a:xfrm>
          <a:prstGeom prst="rect">
            <a:avLst/>
          </a:prstGeom>
          <a:solidFill>
            <a:srgbClr val="FFFFFF"/>
          </a:solidFill>
        </p:spPr>
      </p:pic>
      <p:pic>
        <p:nvPicPr>
          <p:cNvPr id="1028" name="Picture 4" descr="Anyone 4 Science in the Midlands ...">
            <a:extLst>
              <a:ext uri="{FF2B5EF4-FFF2-40B4-BE49-F238E27FC236}">
                <a16:creationId xmlns:a16="http://schemas.microsoft.com/office/drawing/2014/main" id="{60292682-A927-C0E9-C2F1-4A8EEF88CF57}"/>
              </a:ext>
            </a:extLst>
          </p:cNvPr>
          <p:cNvPicPr>
            <a:picLocks noGrp="1" noChangeAspect="1" noChangeArrowheads="1"/>
          </p:cNvPicPr>
          <p:nvPr>
            <p:ph type="pic" sz="quarter" idx="11"/>
          </p:nvPr>
        </p:nvPicPr>
        <p:blipFill>
          <a:blip r:embed="rId4">
            <a:extLst>
              <a:ext uri="{28A0092B-C50C-407E-A947-70E740481C1C}">
                <a14:useLocalDpi xmlns:a14="http://schemas.microsoft.com/office/drawing/2010/main" val="0"/>
              </a:ext>
            </a:extLst>
          </a:blip>
          <a:srcRect l="22054" r="27713"/>
          <a:stretch>
            <a:fillRect/>
          </a:stretch>
        </p:blipFill>
        <p:spPr bwMode="auto">
          <a:xfrm>
            <a:off x="8406550" y="1577802"/>
            <a:ext cx="3280980" cy="4346416"/>
          </a:xfrm>
          <a:prstGeom prst="rect">
            <a:avLst/>
          </a:prstGeom>
          <a:solidFill>
            <a:srgbClr val="FFFFFF"/>
          </a:solidFill>
        </p:spPr>
      </p:pic>
    </p:spTree>
    <p:extLst>
      <p:ext uri="{BB962C8B-B14F-4D97-AF65-F5344CB8AC3E}">
        <p14:creationId xmlns:p14="http://schemas.microsoft.com/office/powerpoint/2010/main" val="1288403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93AD-C2DB-5232-774B-BC9A09BAD104}"/>
              </a:ext>
            </a:extLst>
          </p:cNvPr>
          <p:cNvSpPr>
            <a:spLocks noGrp="1"/>
          </p:cNvSpPr>
          <p:nvPr>
            <p:ph type="title"/>
          </p:nvPr>
        </p:nvSpPr>
        <p:spPr>
          <a:xfrm>
            <a:off x="504471" y="471704"/>
            <a:ext cx="4944575" cy="856798"/>
          </a:xfrm>
        </p:spPr>
        <p:txBody>
          <a:bodyPr anchor="ctr">
            <a:normAutofit fontScale="90000"/>
          </a:bodyPr>
          <a:lstStyle/>
          <a:p>
            <a:r>
              <a:rPr lang="en-GB" dirty="0"/>
              <a:t>Palmerstown Library</a:t>
            </a:r>
            <a:br>
              <a:rPr lang="en-GB" dirty="0"/>
            </a:br>
            <a:r>
              <a:rPr lang="en-GB" dirty="0"/>
              <a:t>November Highlights</a:t>
            </a:r>
            <a:endParaRPr lang="en-IE" dirty="0"/>
          </a:p>
        </p:txBody>
      </p:sp>
      <p:sp>
        <p:nvSpPr>
          <p:cNvPr id="12" name="Text Placeholder 2">
            <a:extLst>
              <a:ext uri="{FF2B5EF4-FFF2-40B4-BE49-F238E27FC236}">
                <a16:creationId xmlns:a16="http://schemas.microsoft.com/office/drawing/2014/main" id="{D86D7D3B-3C61-D0DD-DE10-00BC2E0E4163}"/>
              </a:ext>
            </a:extLst>
          </p:cNvPr>
          <p:cNvSpPr>
            <a:spLocks noGrp="1"/>
          </p:cNvSpPr>
          <p:nvPr>
            <p:ph type="body" idx="1"/>
          </p:nvPr>
        </p:nvSpPr>
        <p:spPr>
          <a:xfrm>
            <a:off x="504470" y="1577340"/>
            <a:ext cx="4871450" cy="4208255"/>
          </a:xfrm>
        </p:spPr>
        <p:txBody>
          <a:bodyPr>
            <a:normAutofit fontScale="92500" lnSpcReduction="10000"/>
          </a:bodyPr>
          <a:lstStyle/>
          <a:p>
            <a:r>
              <a:rPr lang="en-IE" dirty="0"/>
              <a:t>Palmerstown Library held approximately </a:t>
            </a:r>
            <a:r>
              <a:rPr lang="en-IE" b="1" dirty="0"/>
              <a:t>20 events </a:t>
            </a:r>
            <a:r>
              <a:rPr lang="en-IE" dirty="0"/>
              <a:t>in October 2025 - ranging from knitting clubs to book clubs to workshops and talks for adults and children.</a:t>
            </a:r>
          </a:p>
          <a:p>
            <a:r>
              <a:rPr lang="en-IE" dirty="0"/>
              <a:t>Each Saturday morning are workshops for kids ranging from Music workshops to Arts &amp; Crafts.</a:t>
            </a:r>
          </a:p>
          <a:p>
            <a:r>
              <a:rPr lang="en-IE" dirty="0"/>
              <a:t>Class visits take place each Thursday with the local primary schools.</a:t>
            </a:r>
          </a:p>
          <a:p>
            <a:r>
              <a:rPr lang="en-IE" dirty="0"/>
              <a:t> </a:t>
            </a:r>
          </a:p>
          <a:p>
            <a:r>
              <a:rPr lang="en-IE" dirty="0"/>
              <a:t>Local Historian, Gráinne Ní </a:t>
            </a:r>
            <a:r>
              <a:rPr lang="en-IE" dirty="0" err="1"/>
              <a:t>Mhuiri</a:t>
            </a:r>
            <a:r>
              <a:rPr lang="en-IE" dirty="0"/>
              <a:t> is giving a talk in the library on ‘The History of World War 1 Cottages in Palmerstown’.</a:t>
            </a:r>
          </a:p>
          <a:p>
            <a:r>
              <a:rPr lang="en-IE" dirty="0"/>
              <a:t>November sees the launch of our new collection: ‘Classic Irish Literature’ showcasing Ireland’s rich history of literature. </a:t>
            </a:r>
          </a:p>
          <a:p>
            <a:r>
              <a:rPr lang="en-IE" dirty="0"/>
              <a:t>New to Palmerstown Library is our new exhibition space affording locals a space to exhibit their work. </a:t>
            </a:r>
          </a:p>
          <a:p>
            <a:r>
              <a:rPr lang="en-IE" dirty="0"/>
              <a:t>Weekly “Storytime @ The Library” with our resident storyteller for kids and Saturday morning events for kids are ongoing.</a:t>
            </a:r>
          </a:p>
          <a:p>
            <a:endParaRPr lang="en-US" dirty="0"/>
          </a:p>
        </p:txBody>
      </p:sp>
      <p:pic>
        <p:nvPicPr>
          <p:cNvPr id="7" name="Picture Placeholder 6" descr="A group of people sitting in chairs&#10;&#10;AI-generated content may be incorrect.">
            <a:extLst>
              <a:ext uri="{FF2B5EF4-FFF2-40B4-BE49-F238E27FC236}">
                <a16:creationId xmlns:a16="http://schemas.microsoft.com/office/drawing/2014/main" id="{5B14C8EF-15C5-A16D-AA4D-AE4D85DD9BD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545" r="7736" b="-2"/>
          <a:stretch>
            <a:fillRect/>
          </a:stretch>
        </p:blipFill>
        <p:spPr>
          <a:xfrm>
            <a:off x="5736316" y="1604060"/>
            <a:ext cx="5951214" cy="3649879"/>
          </a:xfrm>
          <a:noFill/>
        </p:spPr>
      </p:pic>
    </p:spTree>
    <p:extLst>
      <p:ext uri="{BB962C8B-B14F-4D97-AF65-F5344CB8AC3E}">
        <p14:creationId xmlns:p14="http://schemas.microsoft.com/office/powerpoint/2010/main" val="775322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0A3C8-F04B-90C7-480B-DC16A8EF910E}"/>
              </a:ext>
            </a:extLst>
          </p:cNvPr>
          <p:cNvSpPr>
            <a:spLocks noGrp="1"/>
          </p:cNvSpPr>
          <p:nvPr>
            <p:ph type="title"/>
          </p:nvPr>
        </p:nvSpPr>
        <p:spPr>
          <a:xfrm>
            <a:off x="504471" y="471704"/>
            <a:ext cx="7463737" cy="856798"/>
          </a:xfrm>
        </p:spPr>
        <p:txBody>
          <a:bodyPr anchor="ctr">
            <a:normAutofit/>
          </a:bodyPr>
          <a:lstStyle/>
          <a:p>
            <a:r>
              <a:rPr lang="en-US"/>
              <a:t>Mobile Libraries Statistics 2025</a:t>
            </a:r>
            <a:endParaRPr lang="en-US" dirty="0"/>
          </a:p>
        </p:txBody>
      </p:sp>
      <p:sp>
        <p:nvSpPr>
          <p:cNvPr id="3" name="Text Placeholder 2">
            <a:extLst>
              <a:ext uri="{FF2B5EF4-FFF2-40B4-BE49-F238E27FC236}">
                <a16:creationId xmlns:a16="http://schemas.microsoft.com/office/drawing/2014/main" id="{DAB417D1-6888-D215-EAA1-36389A87391A}"/>
              </a:ext>
            </a:extLst>
          </p:cNvPr>
          <p:cNvSpPr>
            <a:spLocks noGrp="1"/>
          </p:cNvSpPr>
          <p:nvPr>
            <p:ph type="body" idx="1"/>
          </p:nvPr>
        </p:nvSpPr>
        <p:spPr>
          <a:xfrm>
            <a:off x="727836" y="1643182"/>
            <a:ext cx="5807554" cy="4208255"/>
          </a:xfrm>
        </p:spPr>
        <p:txBody>
          <a:bodyPr>
            <a:normAutofit/>
          </a:bodyPr>
          <a:lstStyle/>
          <a:p>
            <a:r>
              <a:rPr lang="en-GB" sz="1800" dirty="0"/>
              <a:t>Mobile Libraries in October issued 6,939 items, registered 69 new borrowers and had 3193 visitors at their public stops and held 6 events attended by 177 people.</a:t>
            </a:r>
          </a:p>
          <a:p>
            <a:endParaRPr lang="en-GB" sz="1800" dirty="0"/>
          </a:p>
          <a:p>
            <a:endParaRPr lang="en-GB" sz="1800" dirty="0"/>
          </a:p>
          <a:p>
            <a:r>
              <a:rPr lang="en-GB" sz="1800" dirty="0"/>
              <a:t>Mobile Libraries visited 20 schools with 6 -7 classes per visit in October. 3000 children borrowed mobile library books  through our schools service. There were 84 </a:t>
            </a:r>
            <a:r>
              <a:rPr lang="en-GB" sz="1800" dirty="0" err="1"/>
              <a:t>library@home</a:t>
            </a:r>
            <a:r>
              <a:rPr lang="en-GB" sz="1800" dirty="0"/>
              <a:t> visits to our patrons who physically cannot avail of  our libraries. We are hoping to develop this service in 2026 to nursing homes throughout South Dublin</a:t>
            </a:r>
            <a:r>
              <a:rPr lang="en-GB" dirty="0"/>
              <a:t>.</a:t>
            </a:r>
          </a:p>
          <a:p>
            <a:endParaRPr lang="en-GB" dirty="0"/>
          </a:p>
          <a:p>
            <a:endParaRPr lang="en-US" dirty="0"/>
          </a:p>
        </p:txBody>
      </p:sp>
      <p:pic>
        <p:nvPicPr>
          <p:cNvPr id="8" name="Picture 7">
            <a:extLst>
              <a:ext uri="{FF2B5EF4-FFF2-40B4-BE49-F238E27FC236}">
                <a16:creationId xmlns:a16="http://schemas.microsoft.com/office/drawing/2014/main" id="{E1F1AB0A-55B0-1CF3-29A6-516C257B19A4}"/>
              </a:ext>
            </a:extLst>
          </p:cNvPr>
          <p:cNvPicPr>
            <a:picLocks noChangeAspect="1"/>
          </p:cNvPicPr>
          <p:nvPr/>
        </p:nvPicPr>
        <p:blipFill>
          <a:blip r:embed="rId2"/>
          <a:stretch>
            <a:fillRect/>
          </a:stretch>
        </p:blipFill>
        <p:spPr>
          <a:xfrm>
            <a:off x="8184232" y="1508054"/>
            <a:ext cx="3279932" cy="4346825"/>
          </a:xfrm>
          <a:prstGeom prst="rect">
            <a:avLst/>
          </a:prstGeom>
        </p:spPr>
      </p:pic>
      <p:pic>
        <p:nvPicPr>
          <p:cNvPr id="4" name="Picture Placeholder 7" descr="A poster of a library&#10;&#10;AI-generated content may be incorrect.">
            <a:extLst>
              <a:ext uri="{FF2B5EF4-FFF2-40B4-BE49-F238E27FC236}">
                <a16:creationId xmlns:a16="http://schemas.microsoft.com/office/drawing/2014/main" id="{0D3D341D-0963-37DC-9AF7-8B4AAF989DB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524" t="6918" r="2526" b="2163"/>
          <a:stretch>
            <a:fillRect/>
          </a:stretch>
        </p:blipFill>
        <p:spPr>
          <a:xfrm>
            <a:off x="7680176" y="836712"/>
            <a:ext cx="4129056" cy="5394869"/>
          </a:xfrm>
        </p:spPr>
      </p:pic>
    </p:spTree>
    <p:extLst>
      <p:ext uri="{BB962C8B-B14F-4D97-AF65-F5344CB8AC3E}">
        <p14:creationId xmlns:p14="http://schemas.microsoft.com/office/powerpoint/2010/main" val="1640848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DE49D-2318-00E9-5B24-7C3F9D90BA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2DC06C-F806-4D66-D71A-5C5EA9ACC0B4}"/>
              </a:ext>
            </a:extLst>
          </p:cNvPr>
          <p:cNvSpPr>
            <a:spLocks noGrp="1"/>
          </p:cNvSpPr>
          <p:nvPr>
            <p:ph type="title"/>
          </p:nvPr>
        </p:nvSpPr>
        <p:spPr>
          <a:xfrm>
            <a:off x="504471" y="471704"/>
            <a:ext cx="4944575" cy="856798"/>
          </a:xfrm>
        </p:spPr>
        <p:txBody>
          <a:bodyPr anchor="ctr">
            <a:normAutofit/>
          </a:bodyPr>
          <a:lstStyle/>
          <a:p>
            <a:r>
              <a:rPr lang="en-US" dirty="0"/>
              <a:t>Mobile Libraries Events</a:t>
            </a:r>
          </a:p>
        </p:txBody>
      </p:sp>
      <p:sp>
        <p:nvSpPr>
          <p:cNvPr id="3" name="Text Placeholder 2">
            <a:extLst>
              <a:ext uri="{FF2B5EF4-FFF2-40B4-BE49-F238E27FC236}">
                <a16:creationId xmlns:a16="http://schemas.microsoft.com/office/drawing/2014/main" id="{D5955710-B972-1CE5-39BA-C2669CA0F41A}"/>
              </a:ext>
            </a:extLst>
          </p:cNvPr>
          <p:cNvSpPr>
            <a:spLocks noGrp="1"/>
          </p:cNvSpPr>
          <p:nvPr>
            <p:ph type="body" idx="1"/>
          </p:nvPr>
        </p:nvSpPr>
        <p:spPr>
          <a:xfrm>
            <a:off x="504471" y="2132856"/>
            <a:ext cx="6167594" cy="3147804"/>
          </a:xfrm>
        </p:spPr>
        <p:txBody>
          <a:bodyPr>
            <a:normAutofit/>
          </a:bodyPr>
          <a:lstStyle/>
          <a:p>
            <a:r>
              <a:rPr lang="en-US" sz="1800" dirty="0"/>
              <a:t>In October Mobile Libraries visited TUD creche, Abacus Special needs school and a Halloween Camp at The Park Community centre.</a:t>
            </a:r>
          </a:p>
          <a:p>
            <a:r>
              <a:rPr lang="en-US" sz="1800" dirty="0"/>
              <a:t>One new and exciting event was a </a:t>
            </a:r>
            <a:r>
              <a:rPr lang="en-GB" sz="1800" dirty="0"/>
              <a:t>Laser Workshop that we brought to the students in Tallaght Youth Reach. They have requested a further workshop on 3D printing which is planned for January.</a:t>
            </a:r>
          </a:p>
          <a:p>
            <a:r>
              <a:rPr lang="en-GB" sz="1800" dirty="0"/>
              <a:t>We parked up at the  </a:t>
            </a:r>
            <a:r>
              <a:rPr lang="en-GB" sz="1800" dirty="0" err="1"/>
              <a:t>Jobstown</a:t>
            </a:r>
            <a:r>
              <a:rPr lang="en-GB" sz="1800" dirty="0"/>
              <a:t> Mental Health Fair Day on 10</a:t>
            </a:r>
            <a:r>
              <a:rPr lang="en-GB" sz="1800" baseline="30000" dirty="0"/>
              <a:t>th</a:t>
            </a:r>
            <a:r>
              <a:rPr lang="en-GB" sz="1800" dirty="0"/>
              <a:t> October promoting our events at The Red Line Book festival to attendees at the Fair.</a:t>
            </a:r>
            <a:endParaRPr lang="en-US" sz="1800" dirty="0"/>
          </a:p>
        </p:txBody>
      </p:sp>
      <p:pic>
        <p:nvPicPr>
          <p:cNvPr id="11" name="Picture Placeholder 10" descr="Close-up of a laser cutting machine&#10;&#10;AI-generated content may be incorrect.">
            <a:extLst>
              <a:ext uri="{FF2B5EF4-FFF2-40B4-BE49-F238E27FC236}">
                <a16:creationId xmlns:a16="http://schemas.microsoft.com/office/drawing/2014/main" id="{014F72DA-E2B9-AEBF-C309-F655E5334CC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845" r="24845"/>
          <a:stretch>
            <a:fillRect/>
          </a:stretch>
        </p:blipFill>
        <p:spPr>
          <a:xfrm>
            <a:off x="7464425" y="1255713"/>
            <a:ext cx="3281363" cy="4346575"/>
          </a:xfrm>
        </p:spPr>
      </p:pic>
    </p:spTree>
    <p:extLst>
      <p:ext uri="{BB962C8B-B14F-4D97-AF65-F5344CB8AC3E}">
        <p14:creationId xmlns:p14="http://schemas.microsoft.com/office/powerpoint/2010/main" val="4189817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7F367-2FD8-2145-B3A2-E95D8C1AE9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341F8D-6523-FFF2-29E0-87EA88CEB34D}"/>
              </a:ext>
            </a:extLst>
          </p:cNvPr>
          <p:cNvSpPr>
            <a:spLocks noGrp="1"/>
          </p:cNvSpPr>
          <p:nvPr>
            <p:ph type="title"/>
          </p:nvPr>
        </p:nvSpPr>
        <p:spPr>
          <a:xfrm>
            <a:off x="504471" y="471704"/>
            <a:ext cx="4944575" cy="856798"/>
          </a:xfrm>
        </p:spPr>
        <p:txBody>
          <a:bodyPr anchor="ctr">
            <a:normAutofit/>
          </a:bodyPr>
          <a:lstStyle/>
          <a:p>
            <a:r>
              <a:rPr lang="en-US" dirty="0"/>
              <a:t>Mobiles in November</a:t>
            </a:r>
          </a:p>
        </p:txBody>
      </p:sp>
      <p:sp>
        <p:nvSpPr>
          <p:cNvPr id="3" name="Text Placeholder 2">
            <a:extLst>
              <a:ext uri="{FF2B5EF4-FFF2-40B4-BE49-F238E27FC236}">
                <a16:creationId xmlns:a16="http://schemas.microsoft.com/office/drawing/2014/main" id="{2B292AA5-C8F8-1CD6-5980-EE180336C5E3}"/>
              </a:ext>
            </a:extLst>
          </p:cNvPr>
          <p:cNvSpPr>
            <a:spLocks noGrp="1"/>
          </p:cNvSpPr>
          <p:nvPr>
            <p:ph type="body" idx="1"/>
          </p:nvPr>
        </p:nvSpPr>
        <p:spPr>
          <a:xfrm>
            <a:off x="504470" y="1577340"/>
            <a:ext cx="3675573" cy="4208255"/>
          </a:xfrm>
        </p:spPr>
        <p:txBody>
          <a:bodyPr>
            <a:normAutofit lnSpcReduction="10000"/>
          </a:bodyPr>
          <a:lstStyle/>
          <a:p>
            <a:r>
              <a:rPr lang="en-GB" sz="1800" dirty="0"/>
              <a:t>Mobile Libraries provided a quiet space at the </a:t>
            </a:r>
            <a:r>
              <a:rPr lang="en-GB" sz="1800" dirty="0" err="1"/>
              <a:t>Spookdalkin</a:t>
            </a:r>
            <a:r>
              <a:rPr lang="en-GB" sz="1800" dirty="0"/>
              <a:t> event at The Round Tower in Clondalkin on 2</a:t>
            </a:r>
            <a:r>
              <a:rPr lang="en-GB" sz="1800" baseline="30000" dirty="0"/>
              <a:t>nd</a:t>
            </a:r>
            <a:r>
              <a:rPr lang="en-GB" sz="1800" dirty="0"/>
              <a:t> November. It was a truly spectacular local event . Many young families used our space to take time out from this busy event  on a dry Sunday afternoon.</a:t>
            </a:r>
          </a:p>
          <a:p>
            <a:endParaRPr lang="en-GB" sz="1800" dirty="0"/>
          </a:p>
          <a:p>
            <a:r>
              <a:rPr lang="en-GB" sz="1800" dirty="0"/>
              <a:t>The second visit to </a:t>
            </a:r>
            <a:r>
              <a:rPr lang="en-GB" sz="1800" dirty="0" err="1"/>
              <a:t>Finnstown</a:t>
            </a:r>
            <a:r>
              <a:rPr lang="en-GB" sz="1800" dirty="0"/>
              <a:t> Homeless service in Lucan will take place on Sat 15</a:t>
            </a:r>
            <a:r>
              <a:rPr lang="en-GB" sz="1800" baseline="30000" dirty="0"/>
              <a:t>th</a:t>
            </a:r>
            <a:r>
              <a:rPr lang="en-GB" sz="1800" dirty="0"/>
              <a:t> at 2pm.</a:t>
            </a:r>
          </a:p>
          <a:p>
            <a:r>
              <a:rPr lang="en-GB" sz="1800" dirty="0"/>
              <a:t>All our usual visits to creches and homes will continue </a:t>
            </a:r>
            <a:r>
              <a:rPr lang="en-GB" sz="1800"/>
              <a:t>in November </a:t>
            </a:r>
            <a:endParaRPr lang="en-US" sz="1800" dirty="0"/>
          </a:p>
        </p:txBody>
      </p:sp>
      <p:pic>
        <p:nvPicPr>
          <p:cNvPr id="6" name="Picture Placeholder 5">
            <a:extLst>
              <a:ext uri="{FF2B5EF4-FFF2-40B4-BE49-F238E27FC236}">
                <a16:creationId xmlns:a16="http://schemas.microsoft.com/office/drawing/2014/main" id="{1D728A3E-C3B6-7FA0-0049-6BAC914844B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r="4" b="649"/>
          <a:stretch>
            <a:fillRect/>
          </a:stretch>
        </p:blipFill>
        <p:spPr>
          <a:xfrm>
            <a:off x="4652807" y="1577802"/>
            <a:ext cx="3280980" cy="4346416"/>
          </a:xfrm>
          <a:noFill/>
        </p:spPr>
      </p:pic>
      <p:pic>
        <p:nvPicPr>
          <p:cNvPr id="4" name="Picture Placeholder 5">
            <a:extLst>
              <a:ext uri="{FF2B5EF4-FFF2-40B4-BE49-F238E27FC236}">
                <a16:creationId xmlns:a16="http://schemas.microsoft.com/office/drawing/2014/main" id="{F3FEF572-0DA9-5FC5-20DB-1B57F1C089A8}"/>
              </a:ext>
            </a:extLst>
          </p:cNvPr>
          <p:cNvPicPr>
            <a:picLocks noChangeAspect="1"/>
          </p:cNvPicPr>
          <p:nvPr/>
        </p:nvPicPr>
        <p:blipFill>
          <a:blip r:embed="rId3" cstate="print">
            <a:extLst>
              <a:ext uri="{28A0092B-C50C-407E-A947-70E740481C1C}">
                <a14:useLocalDpi xmlns:a14="http://schemas.microsoft.com/office/drawing/2010/main" val="0"/>
              </a:ext>
            </a:extLst>
          </a:blip>
          <a:srcRect r="4" b="649"/>
          <a:stretch>
            <a:fillRect/>
          </a:stretch>
        </p:blipFill>
        <p:spPr>
          <a:xfrm>
            <a:off x="8406550" y="1577802"/>
            <a:ext cx="3280980" cy="4346416"/>
          </a:xfrm>
          <a:prstGeom prst="roundRect">
            <a:avLst/>
          </a:prstGeom>
          <a:noFill/>
        </p:spPr>
      </p:pic>
    </p:spTree>
    <p:extLst>
      <p:ext uri="{BB962C8B-B14F-4D97-AF65-F5344CB8AC3E}">
        <p14:creationId xmlns:p14="http://schemas.microsoft.com/office/powerpoint/2010/main" val="1544442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02032" y="333080"/>
            <a:ext cx="985498" cy="262039"/>
          </a:xfrm>
          <a:custGeom>
            <a:avLst/>
            <a:gdLst/>
            <a:ahLst/>
            <a:cxnLst/>
            <a:rect l="l" t="t" r="r" b="b"/>
            <a:pathLst>
              <a:path w="1478247" h="393058">
                <a:moveTo>
                  <a:pt x="0" y="0"/>
                </a:moveTo>
                <a:lnTo>
                  <a:pt x="1478247" y="0"/>
                </a:lnTo>
                <a:lnTo>
                  <a:pt x="1478247" y="393058"/>
                </a:lnTo>
                <a:lnTo>
                  <a:pt x="0" y="393058"/>
                </a:lnTo>
                <a:lnTo>
                  <a:pt x="0" y="0"/>
                </a:lnTo>
                <a:close/>
              </a:path>
            </a:pathLst>
          </a:custGeom>
          <a:blipFill>
            <a:blip r:embed="rId2">
              <a:extLst>
                <a:ext uri="{96DAC541-7B7A-43D3-8B79-37D633B846F1}">
                  <asvg:svgBlip xmlns:asvg="http://schemas.microsoft.com/office/drawing/2016/SVG/main" r:embed="rId3"/>
                </a:ext>
              </a:extLst>
            </a:blip>
            <a:stretch>
              <a:fillRect b="-3665"/>
            </a:stretch>
          </a:blipFill>
        </p:spPr>
        <p:txBody>
          <a:bodyPr/>
          <a:lstStyle/>
          <a:p>
            <a:endParaRPr lang="en-IE" dirty="0"/>
          </a:p>
        </p:txBody>
      </p:sp>
      <p:sp>
        <p:nvSpPr>
          <p:cNvPr id="3" name="Freeform 3"/>
          <p:cNvSpPr/>
          <p:nvPr/>
        </p:nvSpPr>
        <p:spPr>
          <a:xfrm>
            <a:off x="10702032" y="333080"/>
            <a:ext cx="985498" cy="262039"/>
          </a:xfrm>
          <a:custGeom>
            <a:avLst/>
            <a:gdLst/>
            <a:ahLst/>
            <a:cxnLst/>
            <a:rect l="l" t="t" r="r" b="b"/>
            <a:pathLst>
              <a:path w="1478247" h="393058">
                <a:moveTo>
                  <a:pt x="0" y="0"/>
                </a:moveTo>
                <a:lnTo>
                  <a:pt x="1478247" y="0"/>
                </a:lnTo>
                <a:lnTo>
                  <a:pt x="1478247" y="393058"/>
                </a:lnTo>
                <a:lnTo>
                  <a:pt x="0" y="393058"/>
                </a:lnTo>
                <a:lnTo>
                  <a:pt x="0" y="0"/>
                </a:lnTo>
                <a:close/>
              </a:path>
            </a:pathLst>
          </a:custGeom>
          <a:blipFill>
            <a:blip r:embed="rId4">
              <a:extLst>
                <a:ext uri="{96DAC541-7B7A-43D3-8B79-37D633B846F1}">
                  <asvg:svgBlip xmlns:asvg="http://schemas.microsoft.com/office/drawing/2016/SVG/main" r:embed="rId5"/>
                </a:ext>
              </a:extLst>
            </a:blip>
            <a:stretch>
              <a:fillRect b="-3665"/>
            </a:stretch>
          </a:blipFill>
        </p:spPr>
        <p:txBody>
          <a:bodyPr/>
          <a:lstStyle/>
          <a:p>
            <a:endParaRPr lang="en-IE" dirty="0"/>
          </a:p>
        </p:txBody>
      </p:sp>
      <p:sp>
        <p:nvSpPr>
          <p:cNvPr id="5" name="Freeform 5"/>
          <p:cNvSpPr/>
          <p:nvPr/>
        </p:nvSpPr>
        <p:spPr>
          <a:xfrm>
            <a:off x="-68340" y="-38441"/>
            <a:ext cx="12260340" cy="6896441"/>
          </a:xfrm>
          <a:custGeom>
            <a:avLst/>
            <a:gdLst/>
            <a:ahLst/>
            <a:cxnLst/>
            <a:rect l="l" t="t" r="r" b="b"/>
            <a:pathLst>
              <a:path w="18390510" h="10344662">
                <a:moveTo>
                  <a:pt x="0" y="0"/>
                </a:moveTo>
                <a:lnTo>
                  <a:pt x="18390510" y="0"/>
                </a:lnTo>
                <a:lnTo>
                  <a:pt x="18390510" y="10344662"/>
                </a:lnTo>
                <a:lnTo>
                  <a:pt x="0" y="10344662"/>
                </a:lnTo>
                <a:lnTo>
                  <a:pt x="0" y="0"/>
                </a:lnTo>
                <a:close/>
              </a:path>
            </a:pathLst>
          </a:custGeom>
          <a:blipFill>
            <a:blip r:embed="rId6"/>
            <a:stretch>
              <a:fillRect/>
            </a:stretch>
          </a:blipFill>
        </p:spPr>
        <p:txBody>
          <a:bodyPr/>
          <a:lstStyle/>
          <a:p>
            <a:endParaRPr lang="en-IE" dirty="0"/>
          </a:p>
        </p:txBody>
      </p:sp>
      <p:grpSp>
        <p:nvGrpSpPr>
          <p:cNvPr id="6" name="Group 6"/>
          <p:cNvGrpSpPr/>
          <p:nvPr/>
        </p:nvGrpSpPr>
        <p:grpSpPr>
          <a:xfrm>
            <a:off x="4486977" y="97817"/>
            <a:ext cx="3390196" cy="3217063"/>
            <a:chOff x="0" y="0"/>
            <a:chExt cx="6780392" cy="6434125"/>
          </a:xfrm>
        </p:grpSpPr>
        <p:pic>
          <p:nvPicPr>
            <p:cNvPr id="7" name="Picture 7"/>
            <p:cNvPicPr>
              <a:picLocks noChangeAspect="1"/>
            </p:cNvPicPr>
            <p:nvPr/>
          </p:nvPicPr>
          <p:blipFill>
            <a:blip r:embed="rId7"/>
            <a:srcRect l="14936" r="14936"/>
            <a:stretch>
              <a:fillRect/>
            </a:stretch>
          </p:blipFill>
          <p:spPr>
            <a:xfrm>
              <a:off x="0" y="0"/>
              <a:ext cx="6780392" cy="6434125"/>
            </a:xfrm>
            <a:prstGeom prst="rect">
              <a:avLst/>
            </a:prstGeom>
          </p:spPr>
        </p:pic>
      </p:grpSp>
      <p:grpSp>
        <p:nvGrpSpPr>
          <p:cNvPr id="8" name="Group 8"/>
          <p:cNvGrpSpPr/>
          <p:nvPr/>
        </p:nvGrpSpPr>
        <p:grpSpPr>
          <a:xfrm>
            <a:off x="7945359" y="97817"/>
            <a:ext cx="4137956" cy="6608023"/>
            <a:chOff x="0" y="0"/>
            <a:chExt cx="8275912" cy="13216045"/>
          </a:xfrm>
        </p:grpSpPr>
        <p:pic>
          <p:nvPicPr>
            <p:cNvPr id="9" name="Picture 9"/>
            <p:cNvPicPr>
              <a:picLocks noChangeAspect="1"/>
            </p:cNvPicPr>
            <p:nvPr/>
          </p:nvPicPr>
          <p:blipFill>
            <a:blip r:embed="rId8"/>
            <a:srcRect l="2579" r="2579"/>
            <a:stretch>
              <a:fillRect/>
            </a:stretch>
          </p:blipFill>
          <p:spPr>
            <a:xfrm>
              <a:off x="0" y="0"/>
              <a:ext cx="8275912" cy="6544523"/>
            </a:xfrm>
            <a:prstGeom prst="rect">
              <a:avLst/>
            </a:prstGeom>
          </p:spPr>
        </p:pic>
        <p:pic>
          <p:nvPicPr>
            <p:cNvPr id="10" name="Picture 10"/>
            <p:cNvPicPr>
              <a:picLocks noChangeAspect="1"/>
            </p:cNvPicPr>
            <p:nvPr/>
          </p:nvPicPr>
          <p:blipFill>
            <a:blip r:embed="rId9"/>
            <a:srcRect l="25106" r="25106"/>
            <a:stretch>
              <a:fillRect/>
            </a:stretch>
          </p:blipFill>
          <p:spPr>
            <a:xfrm>
              <a:off x="0" y="6671523"/>
              <a:ext cx="4753532" cy="6544523"/>
            </a:xfrm>
            <a:prstGeom prst="rect">
              <a:avLst/>
            </a:prstGeom>
          </p:spPr>
        </p:pic>
        <p:pic>
          <p:nvPicPr>
            <p:cNvPr id="11" name="Picture 11"/>
            <p:cNvPicPr>
              <a:picLocks noChangeAspect="1"/>
            </p:cNvPicPr>
            <p:nvPr/>
          </p:nvPicPr>
          <p:blipFill>
            <a:blip r:embed="rId10"/>
            <a:srcRect l="32737" r="32737"/>
            <a:stretch>
              <a:fillRect/>
            </a:stretch>
          </p:blipFill>
          <p:spPr>
            <a:xfrm>
              <a:off x="4880532" y="6671523"/>
              <a:ext cx="3395380" cy="6544523"/>
            </a:xfrm>
            <a:prstGeom prst="rect">
              <a:avLst/>
            </a:prstGeom>
          </p:spPr>
        </p:pic>
      </p:grpSp>
      <p:grpSp>
        <p:nvGrpSpPr>
          <p:cNvPr id="12" name="Group 12"/>
          <p:cNvGrpSpPr/>
          <p:nvPr/>
        </p:nvGrpSpPr>
        <p:grpSpPr>
          <a:xfrm>
            <a:off x="504471" y="246132"/>
            <a:ext cx="3086637" cy="1862762"/>
            <a:chOff x="0" y="0"/>
            <a:chExt cx="5519981" cy="3331266"/>
          </a:xfrm>
        </p:grpSpPr>
        <p:sp>
          <p:nvSpPr>
            <p:cNvPr id="13" name="Freeform 13"/>
            <p:cNvSpPr/>
            <p:nvPr/>
          </p:nvSpPr>
          <p:spPr>
            <a:xfrm>
              <a:off x="0" y="0"/>
              <a:ext cx="5519981" cy="3331266"/>
            </a:xfrm>
            <a:custGeom>
              <a:avLst/>
              <a:gdLst/>
              <a:ahLst/>
              <a:cxnLst/>
              <a:rect l="l" t="t" r="r" b="b"/>
              <a:pathLst>
                <a:path w="5519981" h="3331266">
                  <a:moveTo>
                    <a:pt x="0" y="0"/>
                  </a:moveTo>
                  <a:lnTo>
                    <a:pt x="5519981" y="0"/>
                  </a:lnTo>
                  <a:lnTo>
                    <a:pt x="5519981" y="3331266"/>
                  </a:lnTo>
                  <a:lnTo>
                    <a:pt x="0" y="3331266"/>
                  </a:lnTo>
                  <a:close/>
                </a:path>
              </a:pathLst>
            </a:custGeom>
            <a:solidFill>
              <a:srgbClr val="000000">
                <a:alpha val="0"/>
              </a:srgbClr>
            </a:solidFill>
          </p:spPr>
          <p:txBody>
            <a:bodyPr/>
            <a:lstStyle/>
            <a:p>
              <a:endParaRPr lang="en-IE" dirty="0"/>
            </a:p>
          </p:txBody>
        </p:sp>
        <p:sp>
          <p:nvSpPr>
            <p:cNvPr id="14" name="TextBox 14"/>
            <p:cNvSpPr txBox="1"/>
            <p:nvPr/>
          </p:nvSpPr>
          <p:spPr>
            <a:xfrm>
              <a:off x="0" y="-19050"/>
              <a:ext cx="5519981" cy="3350316"/>
            </a:xfrm>
            <a:prstGeom prst="rect">
              <a:avLst/>
            </a:prstGeom>
          </p:spPr>
          <p:txBody>
            <a:bodyPr lIns="0" tIns="0" rIns="0" bIns="0" rtlCol="0" anchor="ctr"/>
            <a:lstStyle/>
            <a:p>
              <a:pPr algn="l">
                <a:lnSpc>
                  <a:spcPts val="3930"/>
                </a:lnSpc>
              </a:pPr>
              <a:r>
                <a:rPr lang="en-US" sz="3275" dirty="0">
                  <a:solidFill>
                    <a:srgbClr val="FFFFFF"/>
                  </a:solidFill>
                  <a:latin typeface="Arial"/>
                  <a:ea typeface="Arial"/>
                  <a:cs typeface="Arial"/>
                  <a:sym typeface="Arial"/>
                </a:rPr>
                <a:t>Red Line Book </a:t>
              </a:r>
            </a:p>
            <a:p>
              <a:pPr algn="l">
                <a:lnSpc>
                  <a:spcPts val="3930"/>
                </a:lnSpc>
              </a:pPr>
              <a:r>
                <a:rPr lang="en-US" sz="3275" dirty="0">
                  <a:solidFill>
                    <a:srgbClr val="FFFFFF"/>
                  </a:solidFill>
                  <a:latin typeface="Arial"/>
                  <a:ea typeface="Arial"/>
                  <a:cs typeface="Arial"/>
                  <a:sym typeface="Arial"/>
                </a:rPr>
                <a:t>Festival 2025 - </a:t>
              </a:r>
            </a:p>
            <a:p>
              <a:pPr algn="l">
                <a:lnSpc>
                  <a:spcPts val="3930"/>
                </a:lnSpc>
              </a:pPr>
              <a:r>
                <a:rPr lang="en-US" sz="3275" dirty="0">
                  <a:solidFill>
                    <a:srgbClr val="FFFFFF"/>
                  </a:solidFill>
                  <a:latin typeface="Arial"/>
                  <a:ea typeface="Arial"/>
                  <a:cs typeface="Arial"/>
                  <a:sym typeface="Arial"/>
                </a:rPr>
                <a:t>Highlights</a:t>
              </a:r>
            </a:p>
          </p:txBody>
        </p:sp>
      </p:grpSp>
      <p:sp>
        <p:nvSpPr>
          <p:cNvPr id="15" name="TextBox 15"/>
          <p:cNvSpPr txBox="1"/>
          <p:nvPr/>
        </p:nvSpPr>
        <p:spPr>
          <a:xfrm>
            <a:off x="504471" y="1998376"/>
            <a:ext cx="3675572" cy="4360168"/>
          </a:xfrm>
          <a:prstGeom prst="rect">
            <a:avLst/>
          </a:prstGeom>
        </p:spPr>
        <p:txBody>
          <a:bodyPr lIns="0" tIns="0" rIns="0" bIns="0" rtlCol="0" anchor="t">
            <a:spAutoFit/>
          </a:bodyPr>
          <a:lstStyle/>
          <a:p>
            <a:pPr algn="just">
              <a:lnSpc>
                <a:spcPts val="1745"/>
              </a:lnSpc>
            </a:pPr>
            <a:r>
              <a:rPr lang="en-US" sz="1453" dirty="0">
                <a:solidFill>
                  <a:srgbClr val="FFFFFF"/>
                </a:solidFill>
                <a:latin typeface="Arial"/>
                <a:ea typeface="Arial"/>
                <a:cs typeface="Arial"/>
                <a:sym typeface="Arial"/>
              </a:rPr>
              <a:t>The festival celebrated its 14th year in 2025 and took place from 13th - 19th October in libraries and venues all across South Dublin.</a:t>
            </a:r>
          </a:p>
          <a:p>
            <a:pPr algn="just">
              <a:lnSpc>
                <a:spcPts val="1745"/>
              </a:lnSpc>
            </a:pPr>
            <a:endParaRPr lang="en-US" sz="1453" dirty="0">
              <a:solidFill>
                <a:srgbClr val="FFFFFF"/>
              </a:solidFill>
              <a:latin typeface="Arial"/>
              <a:ea typeface="Arial"/>
              <a:cs typeface="Arial"/>
              <a:sym typeface="Arial"/>
            </a:endParaRPr>
          </a:p>
          <a:p>
            <a:pPr algn="just">
              <a:lnSpc>
                <a:spcPts val="1745"/>
              </a:lnSpc>
            </a:pPr>
            <a:r>
              <a:rPr lang="en-US" sz="1453" dirty="0">
                <a:solidFill>
                  <a:srgbClr val="FFFFFF"/>
                </a:solidFill>
                <a:latin typeface="Arial"/>
                <a:ea typeface="Arial"/>
                <a:cs typeface="Arial"/>
                <a:sym typeface="Arial"/>
              </a:rPr>
              <a:t>The Red Line Family Fun Day remains a significant event in the festival. The day saw over </a:t>
            </a:r>
            <a:r>
              <a:rPr lang="en-US" sz="1453" b="1" dirty="0">
                <a:solidFill>
                  <a:srgbClr val="FFFFFF"/>
                </a:solidFill>
                <a:latin typeface="Arial Bold"/>
                <a:ea typeface="Arial Bold"/>
                <a:cs typeface="Arial Bold"/>
                <a:sym typeface="Arial Bold"/>
              </a:rPr>
              <a:t>2,000 people </a:t>
            </a:r>
            <a:r>
              <a:rPr lang="en-US" sz="1453" dirty="0">
                <a:solidFill>
                  <a:srgbClr val="FFFFFF"/>
                </a:solidFill>
                <a:latin typeface="Arial"/>
                <a:ea typeface="Arial"/>
                <a:cs typeface="Arial"/>
                <a:sym typeface="Arial"/>
              </a:rPr>
              <a:t>attend events in Tallaght Library, the Civic theatre and outdoor space in Parthalán Place.</a:t>
            </a:r>
          </a:p>
          <a:p>
            <a:pPr algn="just">
              <a:lnSpc>
                <a:spcPts val="1745"/>
              </a:lnSpc>
            </a:pPr>
            <a:endParaRPr lang="en-US" sz="1453" dirty="0">
              <a:solidFill>
                <a:srgbClr val="FFFFFF"/>
              </a:solidFill>
              <a:latin typeface="Arial"/>
              <a:ea typeface="Arial"/>
              <a:cs typeface="Arial"/>
              <a:sym typeface="Arial"/>
            </a:endParaRPr>
          </a:p>
          <a:p>
            <a:pPr algn="just">
              <a:lnSpc>
                <a:spcPts val="1745"/>
              </a:lnSpc>
            </a:pPr>
            <a:r>
              <a:rPr lang="en-US" sz="1453" dirty="0">
                <a:solidFill>
                  <a:srgbClr val="FFFFFF"/>
                </a:solidFill>
                <a:latin typeface="Arial"/>
                <a:ea typeface="Arial"/>
                <a:cs typeface="Arial"/>
                <a:sym typeface="Arial"/>
              </a:rPr>
              <a:t>The Illustrator in Residence program saw 15 participants exhibit their work in Ballyroan Library following a 5-week mentorship </a:t>
            </a:r>
            <a:r>
              <a:rPr lang="en-US" sz="1453" dirty="0" err="1">
                <a:solidFill>
                  <a:srgbClr val="FFFFFF"/>
                </a:solidFill>
                <a:latin typeface="Arial"/>
                <a:ea typeface="Arial"/>
                <a:cs typeface="Arial"/>
                <a:sym typeface="Arial"/>
              </a:rPr>
              <a:t>programe</a:t>
            </a:r>
            <a:r>
              <a:rPr lang="en-US" sz="1453" dirty="0">
                <a:solidFill>
                  <a:srgbClr val="FFFFFF"/>
                </a:solidFill>
                <a:latin typeface="Arial"/>
                <a:ea typeface="Arial"/>
                <a:cs typeface="Arial"/>
                <a:sym typeface="Arial"/>
              </a:rPr>
              <a:t> with artist Celina Buckley</a:t>
            </a:r>
          </a:p>
          <a:p>
            <a:pPr algn="just">
              <a:lnSpc>
                <a:spcPts val="1745"/>
              </a:lnSpc>
            </a:pPr>
            <a:endParaRPr lang="en-US" sz="1453" dirty="0">
              <a:solidFill>
                <a:srgbClr val="FFFFFF"/>
              </a:solidFill>
              <a:latin typeface="Arial"/>
              <a:ea typeface="Arial"/>
              <a:cs typeface="Arial"/>
              <a:sym typeface="Arial"/>
            </a:endParaRPr>
          </a:p>
          <a:p>
            <a:pPr algn="just">
              <a:lnSpc>
                <a:spcPts val="1745"/>
              </a:lnSpc>
            </a:pPr>
            <a:r>
              <a:rPr lang="en-US" sz="1453" dirty="0">
                <a:solidFill>
                  <a:srgbClr val="FFFFFF"/>
                </a:solidFill>
                <a:latin typeface="Arial"/>
                <a:ea typeface="Arial"/>
                <a:cs typeface="Arial"/>
                <a:sym typeface="Arial"/>
              </a:rPr>
              <a:t>The prestigious Red Line bi-lingual poetry competition saw over </a:t>
            </a:r>
            <a:r>
              <a:rPr lang="en-US" sz="1453" b="1" dirty="0">
                <a:solidFill>
                  <a:srgbClr val="FFFFFF"/>
                </a:solidFill>
                <a:latin typeface="Arial Bold"/>
                <a:ea typeface="Arial Bold"/>
                <a:cs typeface="Arial Bold"/>
                <a:sym typeface="Arial Bold"/>
              </a:rPr>
              <a:t>500 entries</a:t>
            </a:r>
            <a:r>
              <a:rPr lang="en-US" sz="1453" dirty="0">
                <a:solidFill>
                  <a:srgbClr val="FFFFFF"/>
                </a:solidFill>
                <a:latin typeface="Arial"/>
                <a:ea typeface="Arial"/>
                <a:cs typeface="Arial"/>
                <a:sym typeface="Arial"/>
              </a:rPr>
              <a:t> from all over Ireland, with the winning poem “</a:t>
            </a:r>
            <a:r>
              <a:rPr lang="en-US" sz="1453" i="1" dirty="0">
                <a:solidFill>
                  <a:srgbClr val="FFFFFF"/>
                </a:solidFill>
                <a:latin typeface="Arial Italics"/>
                <a:ea typeface="Arial Italics"/>
                <a:cs typeface="Arial Italics"/>
                <a:sym typeface="Arial Italics"/>
              </a:rPr>
              <a:t>Schooner”</a:t>
            </a:r>
            <a:r>
              <a:rPr lang="en-US" sz="1453" dirty="0">
                <a:solidFill>
                  <a:srgbClr val="FFFFFF"/>
                </a:solidFill>
                <a:latin typeface="Arial"/>
                <a:ea typeface="Arial"/>
                <a:cs typeface="Arial"/>
                <a:sym typeface="Arial"/>
              </a:rPr>
              <a:t> coming from Galway poet James Anthony.</a:t>
            </a:r>
          </a:p>
        </p:txBody>
      </p:sp>
      <p:grpSp>
        <p:nvGrpSpPr>
          <p:cNvPr id="16" name="Group 16"/>
          <p:cNvGrpSpPr/>
          <p:nvPr/>
        </p:nvGrpSpPr>
        <p:grpSpPr>
          <a:xfrm>
            <a:off x="4486977" y="3401829"/>
            <a:ext cx="3390196" cy="3304011"/>
            <a:chOff x="0" y="0"/>
            <a:chExt cx="6780392" cy="6608023"/>
          </a:xfrm>
        </p:grpSpPr>
        <p:pic>
          <p:nvPicPr>
            <p:cNvPr id="17" name="Picture 17"/>
            <p:cNvPicPr>
              <a:picLocks noChangeAspect="1"/>
            </p:cNvPicPr>
            <p:nvPr/>
          </p:nvPicPr>
          <p:blipFill>
            <a:blip r:embed="rId11"/>
            <a:srcRect l="15859" r="15859"/>
            <a:stretch>
              <a:fillRect/>
            </a:stretch>
          </p:blipFill>
          <p:spPr>
            <a:xfrm>
              <a:off x="0" y="0"/>
              <a:ext cx="6780392" cy="6608023"/>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02032" y="333080"/>
            <a:ext cx="985498" cy="262039"/>
          </a:xfrm>
          <a:custGeom>
            <a:avLst/>
            <a:gdLst/>
            <a:ahLst/>
            <a:cxnLst/>
            <a:rect l="l" t="t" r="r" b="b"/>
            <a:pathLst>
              <a:path w="1478247" h="393058">
                <a:moveTo>
                  <a:pt x="0" y="0"/>
                </a:moveTo>
                <a:lnTo>
                  <a:pt x="1478247" y="0"/>
                </a:lnTo>
                <a:lnTo>
                  <a:pt x="1478247" y="393058"/>
                </a:lnTo>
                <a:lnTo>
                  <a:pt x="0" y="393058"/>
                </a:lnTo>
                <a:lnTo>
                  <a:pt x="0" y="0"/>
                </a:lnTo>
                <a:close/>
              </a:path>
            </a:pathLst>
          </a:custGeom>
          <a:blipFill>
            <a:blip r:embed="rId2">
              <a:extLst>
                <a:ext uri="{96DAC541-7B7A-43D3-8B79-37D633B846F1}">
                  <asvg:svgBlip xmlns:asvg="http://schemas.microsoft.com/office/drawing/2016/SVG/main" r:embed="rId3"/>
                </a:ext>
              </a:extLst>
            </a:blip>
            <a:stretch>
              <a:fillRect b="-3665"/>
            </a:stretch>
          </a:blipFill>
        </p:spPr>
        <p:txBody>
          <a:bodyPr/>
          <a:lstStyle/>
          <a:p>
            <a:endParaRPr lang="en-IE"/>
          </a:p>
        </p:txBody>
      </p:sp>
      <p:sp>
        <p:nvSpPr>
          <p:cNvPr id="3" name="Freeform 3"/>
          <p:cNvSpPr/>
          <p:nvPr/>
        </p:nvSpPr>
        <p:spPr>
          <a:xfrm>
            <a:off x="10702032" y="333080"/>
            <a:ext cx="985498" cy="262039"/>
          </a:xfrm>
          <a:custGeom>
            <a:avLst/>
            <a:gdLst/>
            <a:ahLst/>
            <a:cxnLst/>
            <a:rect l="l" t="t" r="r" b="b"/>
            <a:pathLst>
              <a:path w="1478247" h="393058">
                <a:moveTo>
                  <a:pt x="0" y="0"/>
                </a:moveTo>
                <a:lnTo>
                  <a:pt x="1478247" y="0"/>
                </a:lnTo>
                <a:lnTo>
                  <a:pt x="1478247" y="393058"/>
                </a:lnTo>
                <a:lnTo>
                  <a:pt x="0" y="393058"/>
                </a:lnTo>
                <a:lnTo>
                  <a:pt x="0" y="0"/>
                </a:lnTo>
                <a:close/>
              </a:path>
            </a:pathLst>
          </a:custGeom>
          <a:blipFill>
            <a:blip r:embed="rId4">
              <a:extLst>
                <a:ext uri="{96DAC541-7B7A-43D3-8B79-37D633B846F1}">
                  <asvg:svgBlip xmlns:asvg="http://schemas.microsoft.com/office/drawing/2016/SVG/main" r:embed="rId5"/>
                </a:ext>
              </a:extLst>
            </a:blip>
            <a:stretch>
              <a:fillRect b="-3665"/>
            </a:stretch>
          </a:blipFill>
        </p:spPr>
        <p:txBody>
          <a:bodyPr/>
          <a:lstStyle/>
          <a:p>
            <a:endParaRPr lang="en-IE"/>
          </a:p>
        </p:txBody>
      </p:sp>
      <p:sp>
        <p:nvSpPr>
          <p:cNvPr id="5" name="Freeform 5"/>
          <p:cNvSpPr/>
          <p:nvPr/>
        </p:nvSpPr>
        <p:spPr>
          <a:xfrm>
            <a:off x="-68340" y="-38441"/>
            <a:ext cx="12260340" cy="6896441"/>
          </a:xfrm>
          <a:custGeom>
            <a:avLst/>
            <a:gdLst/>
            <a:ahLst/>
            <a:cxnLst/>
            <a:rect l="l" t="t" r="r" b="b"/>
            <a:pathLst>
              <a:path w="18390510" h="10344662">
                <a:moveTo>
                  <a:pt x="0" y="0"/>
                </a:moveTo>
                <a:lnTo>
                  <a:pt x="18390510" y="0"/>
                </a:lnTo>
                <a:lnTo>
                  <a:pt x="18390510" y="10344662"/>
                </a:lnTo>
                <a:lnTo>
                  <a:pt x="0" y="10344662"/>
                </a:lnTo>
                <a:lnTo>
                  <a:pt x="0" y="0"/>
                </a:lnTo>
                <a:close/>
              </a:path>
            </a:pathLst>
          </a:custGeom>
          <a:blipFill>
            <a:blip r:embed="rId6"/>
            <a:stretch>
              <a:fillRect/>
            </a:stretch>
          </a:blipFill>
        </p:spPr>
        <p:txBody>
          <a:bodyPr/>
          <a:lstStyle/>
          <a:p>
            <a:endParaRPr lang="en-IE"/>
          </a:p>
        </p:txBody>
      </p:sp>
      <p:grpSp>
        <p:nvGrpSpPr>
          <p:cNvPr id="6" name="Group 6"/>
          <p:cNvGrpSpPr/>
          <p:nvPr/>
        </p:nvGrpSpPr>
        <p:grpSpPr>
          <a:xfrm>
            <a:off x="4558345" y="-38441"/>
            <a:ext cx="7633655" cy="6896441"/>
            <a:chOff x="0" y="0"/>
            <a:chExt cx="15267311" cy="13792882"/>
          </a:xfrm>
        </p:grpSpPr>
        <p:pic>
          <p:nvPicPr>
            <p:cNvPr id="7" name="Picture 7"/>
            <p:cNvPicPr>
              <a:picLocks noChangeAspect="1"/>
            </p:cNvPicPr>
            <p:nvPr/>
          </p:nvPicPr>
          <p:blipFill>
            <a:blip r:embed="rId7"/>
            <a:srcRect t="4951" b="4951"/>
            <a:stretch>
              <a:fillRect/>
            </a:stretch>
          </p:blipFill>
          <p:spPr>
            <a:xfrm>
              <a:off x="0" y="0"/>
              <a:ext cx="5046770" cy="6832941"/>
            </a:xfrm>
            <a:prstGeom prst="rect">
              <a:avLst/>
            </a:prstGeom>
          </p:spPr>
        </p:pic>
        <p:pic>
          <p:nvPicPr>
            <p:cNvPr id="8" name="Picture 8"/>
            <p:cNvPicPr>
              <a:picLocks noChangeAspect="1"/>
            </p:cNvPicPr>
            <p:nvPr/>
          </p:nvPicPr>
          <p:blipFill>
            <a:blip r:embed="rId8"/>
            <a:srcRect t="3225" b="3225"/>
            <a:stretch>
              <a:fillRect/>
            </a:stretch>
          </p:blipFill>
          <p:spPr>
            <a:xfrm>
              <a:off x="5173770" y="0"/>
              <a:ext cx="10093540" cy="6832941"/>
            </a:xfrm>
            <a:prstGeom prst="rect">
              <a:avLst/>
            </a:prstGeom>
          </p:spPr>
        </p:pic>
        <p:pic>
          <p:nvPicPr>
            <p:cNvPr id="9" name="Picture 9"/>
            <p:cNvPicPr>
              <a:picLocks noChangeAspect="1"/>
            </p:cNvPicPr>
            <p:nvPr/>
          </p:nvPicPr>
          <p:blipFill>
            <a:blip r:embed="rId9"/>
            <a:srcRect l="22564" r="22564"/>
            <a:stretch>
              <a:fillRect/>
            </a:stretch>
          </p:blipFill>
          <p:spPr>
            <a:xfrm>
              <a:off x="0" y="6959941"/>
              <a:ext cx="5046770" cy="6832941"/>
            </a:xfrm>
            <a:prstGeom prst="rect">
              <a:avLst/>
            </a:prstGeom>
          </p:spPr>
        </p:pic>
        <p:pic>
          <p:nvPicPr>
            <p:cNvPr id="10" name="Picture 10"/>
            <p:cNvPicPr>
              <a:picLocks noChangeAspect="1"/>
            </p:cNvPicPr>
            <p:nvPr/>
          </p:nvPicPr>
          <p:blipFill>
            <a:blip r:embed="rId10"/>
            <a:srcRect l="849" r="849"/>
            <a:stretch>
              <a:fillRect/>
            </a:stretch>
          </p:blipFill>
          <p:spPr>
            <a:xfrm>
              <a:off x="5173770" y="6959941"/>
              <a:ext cx="10093540" cy="6832941"/>
            </a:xfrm>
            <a:prstGeom prst="rect">
              <a:avLst/>
            </a:prstGeom>
          </p:spPr>
        </p:pic>
      </p:grpSp>
      <p:grpSp>
        <p:nvGrpSpPr>
          <p:cNvPr id="11" name="Group 11"/>
          <p:cNvGrpSpPr/>
          <p:nvPr/>
        </p:nvGrpSpPr>
        <p:grpSpPr>
          <a:xfrm>
            <a:off x="504471" y="471704"/>
            <a:ext cx="4944575" cy="856798"/>
            <a:chOff x="0" y="0"/>
            <a:chExt cx="9889150" cy="1713596"/>
          </a:xfrm>
        </p:grpSpPr>
        <p:sp>
          <p:nvSpPr>
            <p:cNvPr id="12" name="Freeform 12"/>
            <p:cNvSpPr/>
            <p:nvPr/>
          </p:nvSpPr>
          <p:spPr>
            <a:xfrm>
              <a:off x="0" y="0"/>
              <a:ext cx="9889150" cy="1713596"/>
            </a:xfrm>
            <a:custGeom>
              <a:avLst/>
              <a:gdLst/>
              <a:ahLst/>
              <a:cxnLst/>
              <a:rect l="l" t="t" r="r" b="b"/>
              <a:pathLst>
                <a:path w="9889150" h="1713596">
                  <a:moveTo>
                    <a:pt x="0" y="0"/>
                  </a:moveTo>
                  <a:lnTo>
                    <a:pt x="9889150" y="0"/>
                  </a:lnTo>
                  <a:lnTo>
                    <a:pt x="9889150" y="1713596"/>
                  </a:lnTo>
                  <a:lnTo>
                    <a:pt x="0" y="1713596"/>
                  </a:lnTo>
                  <a:close/>
                </a:path>
              </a:pathLst>
            </a:custGeom>
            <a:solidFill>
              <a:srgbClr val="000000">
                <a:alpha val="0"/>
              </a:srgbClr>
            </a:solidFill>
          </p:spPr>
          <p:txBody>
            <a:bodyPr/>
            <a:lstStyle/>
            <a:p>
              <a:endParaRPr lang="en-IE"/>
            </a:p>
          </p:txBody>
        </p:sp>
        <p:sp>
          <p:nvSpPr>
            <p:cNvPr id="13" name="TextBox 13"/>
            <p:cNvSpPr txBox="1"/>
            <p:nvPr/>
          </p:nvSpPr>
          <p:spPr>
            <a:xfrm>
              <a:off x="0" y="-19050"/>
              <a:ext cx="9889150" cy="1732646"/>
            </a:xfrm>
            <a:prstGeom prst="rect">
              <a:avLst/>
            </a:prstGeom>
          </p:spPr>
          <p:txBody>
            <a:bodyPr lIns="0" tIns="0" rIns="0" bIns="0" rtlCol="0" anchor="ctr"/>
            <a:lstStyle/>
            <a:p>
              <a:pPr algn="l">
                <a:lnSpc>
                  <a:spcPts val="3930"/>
                </a:lnSpc>
              </a:pPr>
              <a:r>
                <a:rPr lang="en-US" sz="3275">
                  <a:solidFill>
                    <a:srgbClr val="FFFFFF"/>
                  </a:solidFill>
                  <a:latin typeface="Arial"/>
                  <a:ea typeface="Arial"/>
                  <a:cs typeface="Arial"/>
                  <a:sym typeface="Arial"/>
                </a:rPr>
                <a:t>Festival Highlights</a:t>
              </a:r>
            </a:p>
          </p:txBody>
        </p:sp>
      </p:grpSp>
      <p:sp>
        <p:nvSpPr>
          <p:cNvPr id="14" name="TextBox 14"/>
          <p:cNvSpPr txBox="1"/>
          <p:nvPr/>
        </p:nvSpPr>
        <p:spPr>
          <a:xfrm>
            <a:off x="504471" y="1221898"/>
            <a:ext cx="3675572" cy="5770811"/>
          </a:xfrm>
          <a:prstGeom prst="rect">
            <a:avLst/>
          </a:prstGeom>
        </p:spPr>
        <p:txBody>
          <a:bodyPr lIns="0" tIns="0" rIns="0" bIns="0" rtlCol="0" anchor="t">
            <a:spAutoFit/>
          </a:bodyPr>
          <a:lstStyle/>
          <a:p>
            <a:pPr algn="just">
              <a:lnSpc>
                <a:spcPts val="1825"/>
              </a:lnSpc>
            </a:pPr>
            <a:r>
              <a:rPr lang="en-US" sz="1520" dirty="0">
                <a:solidFill>
                  <a:srgbClr val="FFFFFF"/>
                </a:solidFill>
                <a:latin typeface="Arial"/>
                <a:ea typeface="Arial"/>
                <a:cs typeface="Arial"/>
                <a:sym typeface="Arial"/>
              </a:rPr>
              <a:t>The festival lineup featured a host of national and international authors, while also platforming local and emerging writers.</a:t>
            </a:r>
          </a:p>
          <a:p>
            <a:pPr algn="just">
              <a:lnSpc>
                <a:spcPts val="1825"/>
              </a:lnSpc>
            </a:pPr>
            <a:endParaRPr lang="en-US" sz="1520" dirty="0">
              <a:solidFill>
                <a:srgbClr val="FFFFFF"/>
              </a:solidFill>
              <a:latin typeface="Arial"/>
              <a:ea typeface="Arial"/>
              <a:cs typeface="Arial"/>
              <a:sym typeface="Arial"/>
            </a:endParaRPr>
          </a:p>
          <a:p>
            <a:pPr algn="just">
              <a:lnSpc>
                <a:spcPts val="1825"/>
              </a:lnSpc>
            </a:pPr>
            <a:r>
              <a:rPr lang="en-US" sz="1520" i="1" dirty="0">
                <a:solidFill>
                  <a:srgbClr val="FFFFFF"/>
                </a:solidFill>
                <a:latin typeface="Arial Italics"/>
                <a:ea typeface="Arial Italics"/>
                <a:cs typeface="Arial Italics"/>
                <a:sym typeface="Arial Italics"/>
              </a:rPr>
              <a:t>Bridget Jones </a:t>
            </a:r>
            <a:r>
              <a:rPr lang="en-US" sz="1520" dirty="0">
                <a:solidFill>
                  <a:srgbClr val="FFFFFF"/>
                </a:solidFill>
                <a:latin typeface="Arial"/>
                <a:ea typeface="Arial"/>
                <a:cs typeface="Arial"/>
                <a:sym typeface="Arial"/>
              </a:rPr>
              <a:t>creator </a:t>
            </a:r>
            <a:r>
              <a:rPr lang="en-US" sz="1520" b="1" dirty="0">
                <a:solidFill>
                  <a:srgbClr val="FFFFFF"/>
                </a:solidFill>
                <a:latin typeface="Arial Bold"/>
                <a:ea typeface="Arial Bold"/>
                <a:cs typeface="Arial Bold"/>
                <a:sym typeface="Arial Bold"/>
              </a:rPr>
              <a:t>Helen Fielding</a:t>
            </a:r>
            <a:r>
              <a:rPr lang="en-US" sz="1520" dirty="0">
                <a:solidFill>
                  <a:srgbClr val="FFFFFF"/>
                </a:solidFill>
                <a:latin typeface="Arial"/>
                <a:ea typeface="Arial"/>
                <a:cs typeface="Arial"/>
                <a:sym typeface="Arial"/>
              </a:rPr>
              <a:t> spoke to a sold-out audience in Rathfarnham Castle, interviewed by Tallaght native Vicky Notaro.</a:t>
            </a:r>
          </a:p>
          <a:p>
            <a:pPr algn="just">
              <a:lnSpc>
                <a:spcPts val="1825"/>
              </a:lnSpc>
            </a:pPr>
            <a:endParaRPr lang="en-US" sz="1520" dirty="0">
              <a:solidFill>
                <a:srgbClr val="FFFFFF"/>
              </a:solidFill>
              <a:latin typeface="Arial"/>
              <a:ea typeface="Arial"/>
              <a:cs typeface="Arial"/>
              <a:sym typeface="Arial"/>
            </a:endParaRPr>
          </a:p>
          <a:p>
            <a:pPr algn="just">
              <a:lnSpc>
                <a:spcPts val="1825"/>
              </a:lnSpc>
            </a:pPr>
            <a:r>
              <a:rPr lang="en-US" sz="1520" b="1" dirty="0">
                <a:solidFill>
                  <a:srgbClr val="FFFFFF"/>
                </a:solidFill>
                <a:latin typeface="Arial Bold"/>
                <a:ea typeface="Arial Bold"/>
                <a:cs typeface="Arial Bold"/>
                <a:sym typeface="Arial Bold"/>
              </a:rPr>
              <a:t>Gavan Reilly</a:t>
            </a:r>
            <a:r>
              <a:rPr lang="en-US" sz="1520" dirty="0">
                <a:solidFill>
                  <a:srgbClr val="FFFFFF"/>
                </a:solidFill>
                <a:latin typeface="Arial"/>
                <a:ea typeface="Arial"/>
                <a:cs typeface="Arial"/>
                <a:sym typeface="Arial"/>
              </a:rPr>
              <a:t> and </a:t>
            </a:r>
            <a:r>
              <a:rPr lang="en-US" sz="1520" b="1" dirty="0">
                <a:solidFill>
                  <a:srgbClr val="FFFFFF"/>
                </a:solidFill>
                <a:latin typeface="Arial Bold"/>
                <a:ea typeface="Arial Bold"/>
                <a:cs typeface="Arial Bold"/>
                <a:sym typeface="Arial Bold"/>
              </a:rPr>
              <a:t>Jennifer Bray</a:t>
            </a:r>
            <a:r>
              <a:rPr lang="en-US" sz="1520" dirty="0">
                <a:solidFill>
                  <a:srgbClr val="FFFFFF"/>
                </a:solidFill>
                <a:latin typeface="Arial"/>
                <a:ea typeface="Arial"/>
                <a:cs typeface="Arial"/>
                <a:sym typeface="Arial"/>
              </a:rPr>
              <a:t> enthralled a full capacity crowd in Rua Red with tales of Leinster House</a:t>
            </a:r>
          </a:p>
          <a:p>
            <a:pPr algn="just">
              <a:lnSpc>
                <a:spcPts val="1825"/>
              </a:lnSpc>
            </a:pPr>
            <a:endParaRPr lang="en-US" sz="1520" dirty="0">
              <a:solidFill>
                <a:srgbClr val="FFFFFF"/>
              </a:solidFill>
              <a:latin typeface="Arial"/>
              <a:ea typeface="Arial"/>
              <a:cs typeface="Arial"/>
              <a:sym typeface="Arial"/>
            </a:endParaRPr>
          </a:p>
          <a:p>
            <a:pPr algn="just">
              <a:lnSpc>
                <a:spcPts val="1825"/>
              </a:lnSpc>
            </a:pPr>
            <a:r>
              <a:rPr lang="en-US" sz="1520" dirty="0">
                <a:solidFill>
                  <a:srgbClr val="FFFFFF"/>
                </a:solidFill>
                <a:latin typeface="Arial"/>
                <a:ea typeface="Arial"/>
                <a:cs typeface="Arial"/>
                <a:sym typeface="Arial"/>
              </a:rPr>
              <a:t>Irish language author and advocate </a:t>
            </a:r>
            <a:r>
              <a:rPr lang="en-US" sz="1520" b="1" dirty="0">
                <a:solidFill>
                  <a:srgbClr val="FFFFFF"/>
                </a:solidFill>
                <a:latin typeface="Arial Bold"/>
                <a:ea typeface="Arial Bold"/>
                <a:cs typeface="Arial Bold"/>
                <a:sym typeface="Arial Bold"/>
              </a:rPr>
              <a:t>Hector </a:t>
            </a:r>
            <a:r>
              <a:rPr lang="en-US" sz="1520" b="1" dirty="0" err="1">
                <a:solidFill>
                  <a:srgbClr val="FFFFFF"/>
                </a:solidFill>
                <a:latin typeface="Arial Bold"/>
                <a:ea typeface="Arial Bold"/>
                <a:cs typeface="Arial Bold"/>
                <a:sym typeface="Arial Bold"/>
              </a:rPr>
              <a:t>O’Eochagáin</a:t>
            </a:r>
            <a:r>
              <a:rPr lang="en-US" sz="1520" dirty="0">
                <a:solidFill>
                  <a:srgbClr val="FFFFFF"/>
                </a:solidFill>
                <a:latin typeface="Arial"/>
                <a:ea typeface="Arial"/>
                <a:cs typeface="Arial"/>
                <a:sym typeface="Arial"/>
              </a:rPr>
              <a:t> in conversation with presenter </a:t>
            </a:r>
            <a:r>
              <a:rPr lang="en-US" sz="1520" b="1" dirty="0">
                <a:solidFill>
                  <a:srgbClr val="FFFFFF"/>
                </a:solidFill>
                <a:latin typeface="Arial Bold"/>
                <a:ea typeface="Arial Bold"/>
                <a:cs typeface="Arial Bold"/>
                <a:sym typeface="Arial Bold"/>
              </a:rPr>
              <a:t>Muireann O’Connell</a:t>
            </a:r>
            <a:r>
              <a:rPr lang="en-US" sz="1520" dirty="0">
                <a:solidFill>
                  <a:srgbClr val="FFFFFF"/>
                </a:solidFill>
                <a:latin typeface="Arial"/>
                <a:ea typeface="Arial"/>
                <a:cs typeface="Arial"/>
                <a:sym typeface="Arial"/>
              </a:rPr>
              <a:t> brought lively banter and laughter to a raucous Civic theatre </a:t>
            </a:r>
          </a:p>
          <a:p>
            <a:pPr algn="just">
              <a:lnSpc>
                <a:spcPts val="1825"/>
              </a:lnSpc>
            </a:pPr>
            <a:endParaRPr lang="en-US" sz="1520" dirty="0">
              <a:solidFill>
                <a:srgbClr val="FFFFFF"/>
              </a:solidFill>
              <a:latin typeface="Arial"/>
              <a:ea typeface="Arial"/>
              <a:cs typeface="Arial"/>
              <a:sym typeface="Arial"/>
            </a:endParaRPr>
          </a:p>
          <a:p>
            <a:pPr algn="just">
              <a:lnSpc>
                <a:spcPts val="1825"/>
              </a:lnSpc>
            </a:pPr>
            <a:r>
              <a:rPr lang="en-US" sz="1520" dirty="0">
                <a:solidFill>
                  <a:srgbClr val="FFFFFF"/>
                </a:solidFill>
                <a:latin typeface="Arial"/>
                <a:ea typeface="Arial"/>
                <a:cs typeface="Arial"/>
                <a:sym typeface="Arial"/>
              </a:rPr>
              <a:t>The End of the Line: A Spoken Word Celebration featured 10 acclaimed poets from across Ireland in a rousing closing event to the festival</a:t>
            </a:r>
          </a:p>
          <a:p>
            <a:pPr algn="just">
              <a:lnSpc>
                <a:spcPts val="1825"/>
              </a:lnSpc>
            </a:pPr>
            <a:endParaRPr lang="en-US" sz="1520" dirty="0">
              <a:solidFill>
                <a:srgbClr val="FFFFFF"/>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02032" y="333080"/>
            <a:ext cx="985498" cy="262039"/>
          </a:xfrm>
          <a:custGeom>
            <a:avLst/>
            <a:gdLst/>
            <a:ahLst/>
            <a:cxnLst/>
            <a:rect l="l" t="t" r="r" b="b"/>
            <a:pathLst>
              <a:path w="1478247" h="393058">
                <a:moveTo>
                  <a:pt x="0" y="0"/>
                </a:moveTo>
                <a:lnTo>
                  <a:pt x="1478247" y="0"/>
                </a:lnTo>
                <a:lnTo>
                  <a:pt x="1478247" y="393058"/>
                </a:lnTo>
                <a:lnTo>
                  <a:pt x="0" y="393058"/>
                </a:lnTo>
                <a:lnTo>
                  <a:pt x="0" y="0"/>
                </a:lnTo>
                <a:close/>
              </a:path>
            </a:pathLst>
          </a:custGeom>
          <a:blipFill>
            <a:blip r:embed="rId2">
              <a:extLst>
                <a:ext uri="{96DAC541-7B7A-43D3-8B79-37D633B846F1}">
                  <asvg:svgBlip xmlns:asvg="http://schemas.microsoft.com/office/drawing/2016/SVG/main" r:embed="rId3"/>
                </a:ext>
              </a:extLst>
            </a:blip>
            <a:stretch>
              <a:fillRect b="-3665"/>
            </a:stretch>
          </a:blipFill>
        </p:spPr>
        <p:txBody>
          <a:bodyPr/>
          <a:lstStyle/>
          <a:p>
            <a:endParaRPr lang="en-IE"/>
          </a:p>
        </p:txBody>
      </p:sp>
      <p:sp>
        <p:nvSpPr>
          <p:cNvPr id="3" name="Freeform 3"/>
          <p:cNvSpPr/>
          <p:nvPr/>
        </p:nvSpPr>
        <p:spPr>
          <a:xfrm>
            <a:off x="10702032" y="333080"/>
            <a:ext cx="985498" cy="262039"/>
          </a:xfrm>
          <a:custGeom>
            <a:avLst/>
            <a:gdLst/>
            <a:ahLst/>
            <a:cxnLst/>
            <a:rect l="l" t="t" r="r" b="b"/>
            <a:pathLst>
              <a:path w="1478247" h="393058">
                <a:moveTo>
                  <a:pt x="0" y="0"/>
                </a:moveTo>
                <a:lnTo>
                  <a:pt x="1478247" y="0"/>
                </a:lnTo>
                <a:lnTo>
                  <a:pt x="1478247" y="393058"/>
                </a:lnTo>
                <a:lnTo>
                  <a:pt x="0" y="393058"/>
                </a:lnTo>
                <a:lnTo>
                  <a:pt x="0" y="0"/>
                </a:lnTo>
                <a:close/>
              </a:path>
            </a:pathLst>
          </a:custGeom>
          <a:blipFill>
            <a:blip r:embed="rId4">
              <a:extLst>
                <a:ext uri="{96DAC541-7B7A-43D3-8B79-37D633B846F1}">
                  <asvg:svgBlip xmlns:asvg="http://schemas.microsoft.com/office/drawing/2016/SVG/main" r:embed="rId5"/>
                </a:ext>
              </a:extLst>
            </a:blip>
            <a:stretch>
              <a:fillRect b="-3665"/>
            </a:stretch>
          </a:blipFill>
        </p:spPr>
        <p:txBody>
          <a:bodyPr/>
          <a:lstStyle/>
          <a:p>
            <a:endParaRPr lang="en-IE"/>
          </a:p>
        </p:txBody>
      </p:sp>
      <p:sp>
        <p:nvSpPr>
          <p:cNvPr id="5" name="Freeform 5"/>
          <p:cNvSpPr/>
          <p:nvPr/>
        </p:nvSpPr>
        <p:spPr>
          <a:xfrm>
            <a:off x="-68340" y="-38441"/>
            <a:ext cx="12260340" cy="6896441"/>
          </a:xfrm>
          <a:custGeom>
            <a:avLst/>
            <a:gdLst/>
            <a:ahLst/>
            <a:cxnLst/>
            <a:rect l="l" t="t" r="r" b="b"/>
            <a:pathLst>
              <a:path w="18390510" h="10344662">
                <a:moveTo>
                  <a:pt x="0" y="0"/>
                </a:moveTo>
                <a:lnTo>
                  <a:pt x="18390510" y="0"/>
                </a:lnTo>
                <a:lnTo>
                  <a:pt x="18390510" y="10344662"/>
                </a:lnTo>
                <a:lnTo>
                  <a:pt x="0" y="10344662"/>
                </a:lnTo>
                <a:lnTo>
                  <a:pt x="0" y="0"/>
                </a:lnTo>
                <a:close/>
              </a:path>
            </a:pathLst>
          </a:custGeom>
          <a:blipFill>
            <a:blip r:embed="rId6"/>
            <a:stretch>
              <a:fillRect/>
            </a:stretch>
          </a:blipFill>
        </p:spPr>
        <p:txBody>
          <a:bodyPr/>
          <a:lstStyle/>
          <a:p>
            <a:endParaRPr lang="en-IE"/>
          </a:p>
        </p:txBody>
      </p:sp>
      <p:grpSp>
        <p:nvGrpSpPr>
          <p:cNvPr id="6" name="Group 6"/>
          <p:cNvGrpSpPr/>
          <p:nvPr/>
        </p:nvGrpSpPr>
        <p:grpSpPr>
          <a:xfrm>
            <a:off x="5449046" y="112587"/>
            <a:ext cx="6579925" cy="6549779"/>
            <a:chOff x="0" y="0"/>
            <a:chExt cx="13159851" cy="13099559"/>
          </a:xfrm>
        </p:grpSpPr>
        <p:pic>
          <p:nvPicPr>
            <p:cNvPr id="7" name="Picture 7"/>
            <p:cNvPicPr>
              <a:picLocks noChangeAspect="1"/>
            </p:cNvPicPr>
            <p:nvPr/>
          </p:nvPicPr>
          <p:blipFill>
            <a:blip r:embed="rId7"/>
            <a:srcRect l="5147" r="5147"/>
            <a:stretch>
              <a:fillRect/>
            </a:stretch>
          </p:blipFill>
          <p:spPr>
            <a:xfrm>
              <a:off x="0" y="0"/>
              <a:ext cx="6516425" cy="13099559"/>
            </a:xfrm>
            <a:prstGeom prst="rect">
              <a:avLst/>
            </a:prstGeom>
          </p:spPr>
        </p:pic>
        <p:pic>
          <p:nvPicPr>
            <p:cNvPr id="8" name="Picture 8"/>
            <p:cNvPicPr>
              <a:picLocks noChangeAspect="1"/>
            </p:cNvPicPr>
            <p:nvPr/>
          </p:nvPicPr>
          <p:blipFill>
            <a:blip r:embed="rId8"/>
            <a:srcRect l="66178" r="718"/>
            <a:stretch>
              <a:fillRect/>
            </a:stretch>
          </p:blipFill>
          <p:spPr>
            <a:xfrm>
              <a:off x="6643425" y="0"/>
              <a:ext cx="6516425" cy="13099559"/>
            </a:xfrm>
            <a:prstGeom prst="rect">
              <a:avLst/>
            </a:prstGeom>
          </p:spPr>
        </p:pic>
      </p:grpSp>
      <p:grpSp>
        <p:nvGrpSpPr>
          <p:cNvPr id="9" name="Group 9"/>
          <p:cNvGrpSpPr/>
          <p:nvPr/>
        </p:nvGrpSpPr>
        <p:grpSpPr>
          <a:xfrm>
            <a:off x="504471" y="471704"/>
            <a:ext cx="4944575" cy="856798"/>
            <a:chOff x="0" y="0"/>
            <a:chExt cx="9889150" cy="1713596"/>
          </a:xfrm>
        </p:grpSpPr>
        <p:sp>
          <p:nvSpPr>
            <p:cNvPr id="10" name="Freeform 10"/>
            <p:cNvSpPr/>
            <p:nvPr/>
          </p:nvSpPr>
          <p:spPr>
            <a:xfrm>
              <a:off x="0" y="0"/>
              <a:ext cx="9889150" cy="1713596"/>
            </a:xfrm>
            <a:custGeom>
              <a:avLst/>
              <a:gdLst/>
              <a:ahLst/>
              <a:cxnLst/>
              <a:rect l="l" t="t" r="r" b="b"/>
              <a:pathLst>
                <a:path w="9889150" h="1713596">
                  <a:moveTo>
                    <a:pt x="0" y="0"/>
                  </a:moveTo>
                  <a:lnTo>
                    <a:pt x="9889150" y="0"/>
                  </a:lnTo>
                  <a:lnTo>
                    <a:pt x="9889150" y="1713596"/>
                  </a:lnTo>
                  <a:lnTo>
                    <a:pt x="0" y="1713596"/>
                  </a:lnTo>
                  <a:close/>
                </a:path>
              </a:pathLst>
            </a:custGeom>
            <a:solidFill>
              <a:srgbClr val="000000">
                <a:alpha val="0"/>
              </a:srgbClr>
            </a:solidFill>
          </p:spPr>
          <p:txBody>
            <a:bodyPr/>
            <a:lstStyle/>
            <a:p>
              <a:endParaRPr lang="en-IE"/>
            </a:p>
          </p:txBody>
        </p:sp>
        <p:sp>
          <p:nvSpPr>
            <p:cNvPr id="11" name="TextBox 11"/>
            <p:cNvSpPr txBox="1"/>
            <p:nvPr/>
          </p:nvSpPr>
          <p:spPr>
            <a:xfrm>
              <a:off x="0" y="-19050"/>
              <a:ext cx="9889150" cy="1732646"/>
            </a:xfrm>
            <a:prstGeom prst="rect">
              <a:avLst/>
            </a:prstGeom>
          </p:spPr>
          <p:txBody>
            <a:bodyPr lIns="0" tIns="0" rIns="0" bIns="0" rtlCol="0" anchor="ctr"/>
            <a:lstStyle/>
            <a:p>
              <a:pPr algn="l">
                <a:lnSpc>
                  <a:spcPts val="3930"/>
                </a:lnSpc>
              </a:pPr>
              <a:r>
                <a:rPr lang="en-US" sz="3275">
                  <a:solidFill>
                    <a:srgbClr val="FFFFFF"/>
                  </a:solidFill>
                  <a:latin typeface="Arial"/>
                  <a:ea typeface="Arial"/>
                  <a:cs typeface="Arial"/>
                  <a:sym typeface="Arial"/>
                </a:rPr>
                <a:t>Accessibility</a:t>
              </a:r>
            </a:p>
          </p:txBody>
        </p:sp>
      </p:grpSp>
      <p:sp>
        <p:nvSpPr>
          <p:cNvPr id="12" name="TextBox 12"/>
          <p:cNvSpPr txBox="1"/>
          <p:nvPr/>
        </p:nvSpPr>
        <p:spPr>
          <a:xfrm>
            <a:off x="504470" y="1564641"/>
            <a:ext cx="3675573" cy="3000821"/>
          </a:xfrm>
          <a:prstGeom prst="rect">
            <a:avLst/>
          </a:prstGeom>
        </p:spPr>
        <p:txBody>
          <a:bodyPr lIns="0" tIns="0" rIns="0" bIns="0" rtlCol="0" anchor="t">
            <a:spAutoFit/>
          </a:bodyPr>
          <a:lstStyle/>
          <a:p>
            <a:pPr algn="l">
              <a:lnSpc>
                <a:spcPts val="1825"/>
              </a:lnSpc>
            </a:pPr>
            <a:r>
              <a:rPr lang="en-US" sz="1521" dirty="0">
                <a:solidFill>
                  <a:srgbClr val="FFFFFF"/>
                </a:solidFill>
                <a:latin typeface="Arial"/>
                <a:ea typeface="Arial"/>
                <a:cs typeface="Arial"/>
                <a:sym typeface="Arial"/>
              </a:rPr>
              <a:t>Irish sign language played an important part in increasing accessibility for this year’s festival.</a:t>
            </a:r>
          </a:p>
          <a:p>
            <a:pPr algn="l">
              <a:lnSpc>
                <a:spcPts val="1825"/>
              </a:lnSpc>
            </a:pPr>
            <a:endParaRPr lang="en-US" sz="1521" dirty="0">
              <a:solidFill>
                <a:srgbClr val="FFFFFF"/>
              </a:solidFill>
              <a:latin typeface="Arial"/>
              <a:ea typeface="Arial"/>
              <a:cs typeface="Arial"/>
              <a:sym typeface="Arial"/>
            </a:endParaRPr>
          </a:p>
          <a:p>
            <a:pPr algn="l">
              <a:lnSpc>
                <a:spcPts val="1825"/>
              </a:lnSpc>
            </a:pPr>
            <a:r>
              <a:rPr lang="en-US" sz="1521" dirty="0">
                <a:solidFill>
                  <a:srgbClr val="FFFFFF"/>
                </a:solidFill>
                <a:latin typeface="Arial"/>
                <a:ea typeface="Arial"/>
                <a:cs typeface="Arial"/>
                <a:sym typeface="Arial"/>
              </a:rPr>
              <a:t>ISL interpretation was provided for 4 main events in the Civic theatre and Rathfarnham Castle.</a:t>
            </a:r>
          </a:p>
          <a:p>
            <a:pPr algn="l">
              <a:lnSpc>
                <a:spcPts val="1825"/>
              </a:lnSpc>
            </a:pPr>
            <a:endParaRPr lang="en-US" sz="1521" dirty="0">
              <a:solidFill>
                <a:srgbClr val="FFFFFF"/>
              </a:solidFill>
              <a:latin typeface="Arial"/>
              <a:ea typeface="Arial"/>
              <a:cs typeface="Arial"/>
              <a:sym typeface="Arial"/>
            </a:endParaRPr>
          </a:p>
          <a:p>
            <a:pPr algn="l">
              <a:lnSpc>
                <a:spcPts val="1825"/>
              </a:lnSpc>
            </a:pPr>
            <a:r>
              <a:rPr lang="en-US" sz="1521" dirty="0">
                <a:solidFill>
                  <a:srgbClr val="FFFFFF"/>
                </a:solidFill>
                <a:latin typeface="Arial"/>
                <a:ea typeface="Arial"/>
                <a:cs typeface="Arial"/>
                <a:sym typeface="Arial"/>
              </a:rPr>
              <a:t>Feedback for provision of this service was excellent, both from attendees and event participants. We aim to increase the provision of ISL to more events in 2026.</a:t>
            </a:r>
          </a:p>
          <a:p>
            <a:pPr algn="l">
              <a:lnSpc>
                <a:spcPts val="1825"/>
              </a:lnSpc>
            </a:pPr>
            <a:endParaRPr lang="en-US" sz="1521" dirty="0">
              <a:solidFill>
                <a:srgbClr val="FFFFFF"/>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340" y="-38441"/>
            <a:ext cx="12260340" cy="6896441"/>
          </a:xfrm>
          <a:custGeom>
            <a:avLst/>
            <a:gdLst/>
            <a:ahLst/>
            <a:cxnLst/>
            <a:rect l="l" t="t" r="r" b="b"/>
            <a:pathLst>
              <a:path w="18390510" h="10344662">
                <a:moveTo>
                  <a:pt x="0" y="0"/>
                </a:moveTo>
                <a:lnTo>
                  <a:pt x="18390510" y="0"/>
                </a:lnTo>
                <a:lnTo>
                  <a:pt x="18390510" y="10344662"/>
                </a:lnTo>
                <a:lnTo>
                  <a:pt x="0" y="10344662"/>
                </a:lnTo>
                <a:lnTo>
                  <a:pt x="0" y="0"/>
                </a:lnTo>
                <a:close/>
              </a:path>
            </a:pathLst>
          </a:custGeom>
          <a:blipFill>
            <a:blip r:embed="rId2"/>
            <a:stretch>
              <a:fillRect/>
            </a:stretch>
          </a:blipFill>
        </p:spPr>
        <p:txBody>
          <a:bodyPr/>
          <a:lstStyle/>
          <a:p>
            <a:endParaRPr lang="en-IE"/>
          </a:p>
        </p:txBody>
      </p:sp>
      <p:grpSp>
        <p:nvGrpSpPr>
          <p:cNvPr id="3" name="Group 3"/>
          <p:cNvGrpSpPr/>
          <p:nvPr/>
        </p:nvGrpSpPr>
        <p:grpSpPr>
          <a:xfrm>
            <a:off x="4945204" y="114120"/>
            <a:ext cx="7148979" cy="6629760"/>
            <a:chOff x="0" y="0"/>
            <a:chExt cx="14297957" cy="13259520"/>
          </a:xfrm>
        </p:grpSpPr>
        <p:pic>
          <p:nvPicPr>
            <p:cNvPr id="4" name="Picture 4"/>
            <p:cNvPicPr>
              <a:picLocks noChangeAspect="1"/>
            </p:cNvPicPr>
            <p:nvPr/>
          </p:nvPicPr>
          <p:blipFill>
            <a:blip r:embed="rId3"/>
            <a:srcRect t="15493" b="15493"/>
            <a:stretch>
              <a:fillRect/>
            </a:stretch>
          </p:blipFill>
          <p:spPr>
            <a:xfrm>
              <a:off x="0" y="0"/>
              <a:ext cx="14297957" cy="6566260"/>
            </a:xfrm>
            <a:prstGeom prst="rect">
              <a:avLst/>
            </a:prstGeom>
          </p:spPr>
        </p:pic>
        <p:pic>
          <p:nvPicPr>
            <p:cNvPr id="5" name="Picture 5"/>
            <p:cNvPicPr>
              <a:picLocks noChangeAspect="1"/>
            </p:cNvPicPr>
            <p:nvPr/>
          </p:nvPicPr>
          <p:blipFill>
            <a:blip r:embed="rId4"/>
            <a:srcRect t="15493" b="15493"/>
            <a:stretch>
              <a:fillRect/>
            </a:stretch>
          </p:blipFill>
          <p:spPr>
            <a:xfrm>
              <a:off x="0" y="6693260"/>
              <a:ext cx="14297957" cy="6566260"/>
            </a:xfrm>
            <a:prstGeom prst="rect">
              <a:avLst/>
            </a:prstGeom>
          </p:spPr>
        </p:pic>
      </p:grpSp>
      <p:sp>
        <p:nvSpPr>
          <p:cNvPr id="6" name="Freeform 6"/>
          <p:cNvSpPr/>
          <p:nvPr/>
        </p:nvSpPr>
        <p:spPr>
          <a:xfrm>
            <a:off x="10702032" y="333080"/>
            <a:ext cx="985498" cy="262039"/>
          </a:xfrm>
          <a:custGeom>
            <a:avLst/>
            <a:gdLst/>
            <a:ahLst/>
            <a:cxnLst/>
            <a:rect l="l" t="t" r="r" b="b"/>
            <a:pathLst>
              <a:path w="1478247" h="393058">
                <a:moveTo>
                  <a:pt x="0" y="0"/>
                </a:moveTo>
                <a:lnTo>
                  <a:pt x="1478247" y="0"/>
                </a:lnTo>
                <a:lnTo>
                  <a:pt x="1478247" y="393058"/>
                </a:lnTo>
                <a:lnTo>
                  <a:pt x="0" y="393058"/>
                </a:lnTo>
                <a:lnTo>
                  <a:pt x="0" y="0"/>
                </a:lnTo>
                <a:close/>
              </a:path>
            </a:pathLst>
          </a:custGeom>
          <a:blipFill>
            <a:blip r:embed="rId5">
              <a:extLst>
                <a:ext uri="{96DAC541-7B7A-43D3-8B79-37D633B846F1}">
                  <asvg:svgBlip xmlns:asvg="http://schemas.microsoft.com/office/drawing/2016/SVG/main" r:embed="rId6"/>
                </a:ext>
              </a:extLst>
            </a:blip>
            <a:stretch>
              <a:fillRect b="-3665"/>
            </a:stretch>
          </a:blipFill>
        </p:spPr>
        <p:txBody>
          <a:bodyPr/>
          <a:lstStyle/>
          <a:p>
            <a:endParaRPr lang="en-IE"/>
          </a:p>
        </p:txBody>
      </p:sp>
      <p:sp>
        <p:nvSpPr>
          <p:cNvPr id="7" name="Freeform 7"/>
          <p:cNvSpPr/>
          <p:nvPr/>
        </p:nvSpPr>
        <p:spPr>
          <a:xfrm>
            <a:off x="10702032" y="333080"/>
            <a:ext cx="985498" cy="262039"/>
          </a:xfrm>
          <a:custGeom>
            <a:avLst/>
            <a:gdLst/>
            <a:ahLst/>
            <a:cxnLst/>
            <a:rect l="l" t="t" r="r" b="b"/>
            <a:pathLst>
              <a:path w="1478247" h="393058">
                <a:moveTo>
                  <a:pt x="0" y="0"/>
                </a:moveTo>
                <a:lnTo>
                  <a:pt x="1478247" y="0"/>
                </a:lnTo>
                <a:lnTo>
                  <a:pt x="1478247" y="393058"/>
                </a:lnTo>
                <a:lnTo>
                  <a:pt x="0" y="393058"/>
                </a:lnTo>
                <a:lnTo>
                  <a:pt x="0" y="0"/>
                </a:lnTo>
                <a:close/>
              </a:path>
            </a:pathLst>
          </a:custGeom>
          <a:blipFill>
            <a:blip r:embed="rId7">
              <a:extLst>
                <a:ext uri="{96DAC541-7B7A-43D3-8B79-37D633B846F1}">
                  <asvg:svgBlip xmlns:asvg="http://schemas.microsoft.com/office/drawing/2016/SVG/main" r:embed="rId8"/>
                </a:ext>
              </a:extLst>
            </a:blip>
            <a:stretch>
              <a:fillRect b="-3665"/>
            </a:stretch>
          </a:blipFill>
        </p:spPr>
        <p:txBody>
          <a:bodyPr/>
          <a:lstStyle/>
          <a:p>
            <a:endParaRPr lang="en-IE"/>
          </a:p>
        </p:txBody>
      </p:sp>
      <p:grpSp>
        <p:nvGrpSpPr>
          <p:cNvPr id="8" name="Group 8"/>
          <p:cNvGrpSpPr/>
          <p:nvPr/>
        </p:nvGrpSpPr>
        <p:grpSpPr>
          <a:xfrm>
            <a:off x="504471" y="471704"/>
            <a:ext cx="4944575" cy="1170333"/>
            <a:chOff x="0" y="0"/>
            <a:chExt cx="9889150" cy="2340666"/>
          </a:xfrm>
        </p:grpSpPr>
        <p:sp>
          <p:nvSpPr>
            <p:cNvPr id="9" name="Freeform 9"/>
            <p:cNvSpPr/>
            <p:nvPr/>
          </p:nvSpPr>
          <p:spPr>
            <a:xfrm>
              <a:off x="0" y="0"/>
              <a:ext cx="9889150" cy="2340666"/>
            </a:xfrm>
            <a:custGeom>
              <a:avLst/>
              <a:gdLst/>
              <a:ahLst/>
              <a:cxnLst/>
              <a:rect l="l" t="t" r="r" b="b"/>
              <a:pathLst>
                <a:path w="9889150" h="2340666">
                  <a:moveTo>
                    <a:pt x="0" y="0"/>
                  </a:moveTo>
                  <a:lnTo>
                    <a:pt x="9889150" y="0"/>
                  </a:lnTo>
                  <a:lnTo>
                    <a:pt x="9889150" y="2340666"/>
                  </a:lnTo>
                  <a:lnTo>
                    <a:pt x="0" y="2340666"/>
                  </a:lnTo>
                  <a:close/>
                </a:path>
              </a:pathLst>
            </a:custGeom>
            <a:solidFill>
              <a:srgbClr val="000000">
                <a:alpha val="0"/>
              </a:srgbClr>
            </a:solidFill>
          </p:spPr>
          <p:txBody>
            <a:bodyPr/>
            <a:lstStyle/>
            <a:p>
              <a:endParaRPr lang="en-IE"/>
            </a:p>
          </p:txBody>
        </p:sp>
        <p:sp>
          <p:nvSpPr>
            <p:cNvPr id="10" name="TextBox 10"/>
            <p:cNvSpPr txBox="1"/>
            <p:nvPr/>
          </p:nvSpPr>
          <p:spPr>
            <a:xfrm>
              <a:off x="0" y="-19050"/>
              <a:ext cx="9889150" cy="2359716"/>
            </a:xfrm>
            <a:prstGeom prst="rect">
              <a:avLst/>
            </a:prstGeom>
          </p:spPr>
          <p:txBody>
            <a:bodyPr lIns="0" tIns="0" rIns="0" bIns="0" rtlCol="0" anchor="ctr"/>
            <a:lstStyle/>
            <a:p>
              <a:pPr algn="l">
                <a:lnSpc>
                  <a:spcPts val="3930"/>
                </a:lnSpc>
              </a:pPr>
              <a:r>
                <a:rPr lang="en-US" sz="3275">
                  <a:solidFill>
                    <a:srgbClr val="FFFFFF"/>
                  </a:solidFill>
                  <a:latin typeface="Arial"/>
                  <a:ea typeface="Arial"/>
                  <a:cs typeface="Arial"/>
                  <a:sym typeface="Arial"/>
                </a:rPr>
                <a:t>Engagement and Participation</a:t>
              </a:r>
            </a:p>
          </p:txBody>
        </p:sp>
      </p:grpSp>
      <p:sp>
        <p:nvSpPr>
          <p:cNvPr id="11" name="TextBox 11"/>
          <p:cNvSpPr txBox="1"/>
          <p:nvPr/>
        </p:nvSpPr>
        <p:spPr>
          <a:xfrm>
            <a:off x="504471" y="1816101"/>
            <a:ext cx="3841264" cy="3693319"/>
          </a:xfrm>
          <a:prstGeom prst="rect">
            <a:avLst/>
          </a:prstGeom>
        </p:spPr>
        <p:txBody>
          <a:bodyPr lIns="0" tIns="0" rIns="0" bIns="0" rtlCol="0" anchor="t">
            <a:spAutoFit/>
          </a:bodyPr>
          <a:lstStyle/>
          <a:p>
            <a:pPr algn="just">
              <a:lnSpc>
                <a:spcPts val="1825"/>
              </a:lnSpc>
            </a:pPr>
            <a:r>
              <a:rPr lang="en-US" sz="1520" dirty="0">
                <a:solidFill>
                  <a:srgbClr val="FFFFFF"/>
                </a:solidFill>
                <a:latin typeface="Arial"/>
                <a:ea typeface="Arial"/>
                <a:cs typeface="Arial"/>
                <a:sym typeface="Arial"/>
              </a:rPr>
              <a:t>There were </a:t>
            </a:r>
            <a:r>
              <a:rPr lang="en-US" sz="1520" b="1" dirty="0">
                <a:solidFill>
                  <a:srgbClr val="FFFFFF"/>
                </a:solidFill>
                <a:latin typeface="Arial Bold"/>
                <a:ea typeface="Arial Bold"/>
                <a:cs typeface="Arial Bold"/>
                <a:sym typeface="Arial Bold"/>
              </a:rPr>
              <a:t>45</a:t>
            </a:r>
            <a:r>
              <a:rPr lang="en-US" sz="1520" dirty="0">
                <a:solidFill>
                  <a:srgbClr val="FFFFFF"/>
                </a:solidFill>
                <a:latin typeface="Arial"/>
                <a:ea typeface="Arial"/>
                <a:cs typeface="Arial"/>
                <a:sym typeface="Arial"/>
              </a:rPr>
              <a:t> events delivered across </a:t>
            </a:r>
            <a:r>
              <a:rPr lang="en-US" sz="1520" b="1" dirty="0">
                <a:solidFill>
                  <a:srgbClr val="FFFFFF"/>
                </a:solidFill>
                <a:latin typeface="Arial Bold"/>
                <a:ea typeface="Arial Bold"/>
                <a:cs typeface="Arial Bold"/>
                <a:sym typeface="Arial Bold"/>
              </a:rPr>
              <a:t>12</a:t>
            </a:r>
            <a:r>
              <a:rPr lang="en-US" sz="1520" dirty="0">
                <a:solidFill>
                  <a:srgbClr val="FFFFFF"/>
                </a:solidFill>
                <a:latin typeface="Arial"/>
                <a:ea typeface="Arial"/>
                <a:cs typeface="Arial"/>
                <a:sym typeface="Arial"/>
              </a:rPr>
              <a:t> venues for the 2025 festival. </a:t>
            </a:r>
            <a:r>
              <a:rPr lang="en-US" sz="1520" b="1" dirty="0">
                <a:solidFill>
                  <a:srgbClr val="FFFFFF"/>
                </a:solidFill>
                <a:latin typeface="Arial"/>
                <a:ea typeface="Arial"/>
                <a:cs typeface="Arial"/>
                <a:sym typeface="Arial"/>
              </a:rPr>
              <a:t>17</a:t>
            </a:r>
            <a:r>
              <a:rPr lang="en-US" sz="1520" dirty="0">
                <a:solidFill>
                  <a:srgbClr val="FFFFFF"/>
                </a:solidFill>
                <a:latin typeface="Arial"/>
                <a:ea typeface="Arial"/>
                <a:cs typeface="Arial"/>
                <a:sym typeface="Arial"/>
              </a:rPr>
              <a:t> events </a:t>
            </a:r>
            <a:r>
              <a:rPr lang="en-US" sz="1520" b="1" dirty="0">
                <a:solidFill>
                  <a:srgbClr val="FFFFFF"/>
                </a:solidFill>
                <a:latin typeface="Arial Bold"/>
                <a:ea typeface="Arial"/>
                <a:cs typeface="Arial Bold"/>
                <a:sym typeface="Arial Bold"/>
              </a:rPr>
              <a:t>booked</a:t>
            </a:r>
            <a:r>
              <a:rPr lang="en-US" sz="1520" b="1" dirty="0">
                <a:solidFill>
                  <a:srgbClr val="FFFFFF"/>
                </a:solidFill>
                <a:latin typeface="Arial Bold"/>
                <a:ea typeface="Arial Bold"/>
                <a:cs typeface="Arial Bold"/>
                <a:sym typeface="Arial Bold"/>
              </a:rPr>
              <a:t> out.</a:t>
            </a:r>
          </a:p>
          <a:p>
            <a:pPr algn="just">
              <a:lnSpc>
                <a:spcPts val="1825"/>
              </a:lnSpc>
            </a:pPr>
            <a:endParaRPr lang="en-US" sz="1520" b="1" dirty="0">
              <a:solidFill>
                <a:srgbClr val="FFFFFF"/>
              </a:solidFill>
              <a:latin typeface="Arial Bold"/>
              <a:ea typeface="Arial Bold"/>
              <a:cs typeface="Arial Bold"/>
              <a:sym typeface="Arial Bold"/>
            </a:endParaRPr>
          </a:p>
          <a:p>
            <a:pPr algn="just">
              <a:lnSpc>
                <a:spcPts val="1825"/>
              </a:lnSpc>
            </a:pPr>
            <a:r>
              <a:rPr lang="en-US" sz="1520" dirty="0">
                <a:solidFill>
                  <a:srgbClr val="FFFFFF"/>
                </a:solidFill>
                <a:latin typeface="Arial"/>
                <a:ea typeface="Arial"/>
                <a:cs typeface="Arial"/>
                <a:sym typeface="Arial"/>
              </a:rPr>
              <a:t>Total attendance was approx. </a:t>
            </a:r>
            <a:r>
              <a:rPr lang="en-US" sz="1520" b="1" dirty="0">
                <a:solidFill>
                  <a:srgbClr val="FFFFFF"/>
                </a:solidFill>
                <a:latin typeface="Arial Bold"/>
                <a:ea typeface="Arial Bold"/>
                <a:cs typeface="Arial Bold"/>
                <a:sym typeface="Arial Bold"/>
              </a:rPr>
              <a:t>5,500 </a:t>
            </a:r>
            <a:r>
              <a:rPr lang="en-US" sz="1520" dirty="0">
                <a:solidFill>
                  <a:srgbClr val="FFFFFF"/>
                </a:solidFill>
                <a:latin typeface="Arial"/>
                <a:ea typeface="Arial"/>
                <a:cs typeface="Arial"/>
                <a:sym typeface="Arial"/>
              </a:rPr>
              <a:t>people, a </a:t>
            </a:r>
            <a:r>
              <a:rPr lang="en-US" sz="1520" b="1" dirty="0">
                <a:solidFill>
                  <a:srgbClr val="FFFFFF"/>
                </a:solidFill>
                <a:latin typeface="Arial Bold"/>
                <a:ea typeface="Arial Bold"/>
                <a:cs typeface="Arial Bold"/>
                <a:sym typeface="Arial Bold"/>
              </a:rPr>
              <a:t>10% increase</a:t>
            </a:r>
            <a:r>
              <a:rPr lang="en-US" sz="1520" dirty="0">
                <a:solidFill>
                  <a:srgbClr val="FFFFFF"/>
                </a:solidFill>
                <a:latin typeface="Arial"/>
                <a:ea typeface="Arial"/>
                <a:cs typeface="Arial"/>
                <a:sym typeface="Arial"/>
              </a:rPr>
              <a:t> on 2024.</a:t>
            </a:r>
          </a:p>
          <a:p>
            <a:pPr algn="just">
              <a:lnSpc>
                <a:spcPts val="1825"/>
              </a:lnSpc>
            </a:pPr>
            <a:endParaRPr lang="en-US" sz="1520" dirty="0">
              <a:solidFill>
                <a:srgbClr val="FFFFFF"/>
              </a:solidFill>
              <a:latin typeface="Arial"/>
              <a:ea typeface="Arial"/>
              <a:cs typeface="Arial"/>
              <a:sym typeface="Arial"/>
            </a:endParaRPr>
          </a:p>
          <a:p>
            <a:pPr algn="just">
              <a:lnSpc>
                <a:spcPts val="1825"/>
              </a:lnSpc>
            </a:pPr>
            <a:r>
              <a:rPr lang="en-US" sz="1520" dirty="0">
                <a:solidFill>
                  <a:srgbClr val="FFFFFF"/>
                </a:solidFill>
                <a:latin typeface="Arial"/>
                <a:ea typeface="Arial"/>
                <a:cs typeface="Arial"/>
                <a:sym typeface="Arial"/>
              </a:rPr>
              <a:t>Social media engagement </a:t>
            </a:r>
            <a:r>
              <a:rPr lang="en-US" sz="1520" b="1" dirty="0">
                <a:solidFill>
                  <a:srgbClr val="FFFFFF"/>
                </a:solidFill>
                <a:latin typeface="Arial Bold"/>
                <a:ea typeface="Arial Bold"/>
                <a:cs typeface="Arial Bold"/>
                <a:sym typeface="Arial Bold"/>
              </a:rPr>
              <a:t>increased by 31%</a:t>
            </a:r>
            <a:r>
              <a:rPr lang="en-US" sz="1520" dirty="0">
                <a:solidFill>
                  <a:srgbClr val="FFFFFF"/>
                </a:solidFill>
                <a:latin typeface="Arial"/>
                <a:ea typeface="Arial"/>
                <a:cs typeface="Arial"/>
                <a:sym typeface="Arial"/>
              </a:rPr>
              <a:t> on select channels. Follower numbers </a:t>
            </a:r>
            <a:r>
              <a:rPr lang="en-US" sz="1520" b="1" dirty="0">
                <a:solidFill>
                  <a:srgbClr val="FFFFFF"/>
                </a:solidFill>
                <a:latin typeface="Arial Bold"/>
                <a:ea typeface="Arial Bold"/>
                <a:cs typeface="Arial Bold"/>
                <a:sym typeface="Arial Bold"/>
              </a:rPr>
              <a:t>increased by 23%.</a:t>
            </a:r>
          </a:p>
          <a:p>
            <a:pPr algn="just">
              <a:lnSpc>
                <a:spcPts val="1825"/>
              </a:lnSpc>
            </a:pPr>
            <a:endParaRPr lang="en-US" sz="1520" b="1" dirty="0">
              <a:solidFill>
                <a:srgbClr val="FFFFFF"/>
              </a:solidFill>
              <a:latin typeface="Arial Bold"/>
              <a:ea typeface="Arial Bold"/>
              <a:cs typeface="Arial Bold"/>
              <a:sym typeface="Arial Bold"/>
            </a:endParaRPr>
          </a:p>
          <a:p>
            <a:pPr algn="l">
              <a:lnSpc>
                <a:spcPts val="1825"/>
              </a:lnSpc>
            </a:pPr>
            <a:r>
              <a:rPr lang="en-US" sz="1520" dirty="0">
                <a:solidFill>
                  <a:srgbClr val="FFFFFF"/>
                </a:solidFill>
                <a:latin typeface="Arial"/>
                <a:ea typeface="Arial"/>
                <a:cs typeface="Arial"/>
                <a:sym typeface="Arial"/>
              </a:rPr>
              <a:t>Media engagement was significant in 2025, with festival coverage appearing in national outlets including Newstalk, the Sunday Independent, the Irish Times, the Journal and RTE.ie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988A62-34D2-BA2F-EDF0-1C9ABC4C5CCB}"/>
              </a:ext>
            </a:extLst>
          </p:cNvPr>
          <p:cNvSpPr>
            <a:spLocks noGrp="1"/>
          </p:cNvSpPr>
          <p:nvPr>
            <p:ph type="ctrTitle"/>
          </p:nvPr>
        </p:nvSpPr>
        <p:spPr>
          <a:xfrm>
            <a:off x="6096000" y="2869104"/>
            <a:ext cx="5499108" cy="1119794"/>
          </a:xfrm>
        </p:spPr>
        <p:txBody>
          <a:bodyPr/>
          <a:lstStyle/>
          <a:p>
            <a:r>
              <a:rPr lang="en-GB" dirty="0"/>
              <a:t>Thank you</a:t>
            </a:r>
          </a:p>
        </p:txBody>
      </p:sp>
    </p:spTree>
    <p:extLst>
      <p:ext uri="{BB962C8B-B14F-4D97-AF65-F5344CB8AC3E}">
        <p14:creationId xmlns:p14="http://schemas.microsoft.com/office/powerpoint/2010/main" val="2377547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60268-7064-FA8C-B844-474C5DF5E19B}"/>
              </a:ext>
            </a:extLst>
          </p:cNvPr>
          <p:cNvSpPr>
            <a:spLocks noGrp="1"/>
          </p:cNvSpPr>
          <p:nvPr>
            <p:ph type="ctrTitle"/>
          </p:nvPr>
        </p:nvSpPr>
        <p:spPr>
          <a:xfrm>
            <a:off x="839416" y="1951672"/>
            <a:ext cx="4032448" cy="2954655"/>
          </a:xfrm>
        </p:spPr>
        <p:txBody>
          <a:bodyPr/>
          <a:lstStyle/>
          <a:p>
            <a:r>
              <a:rPr lang="en-US" sz="6000" dirty="0"/>
              <a:t>Lucan Library October Statistics</a:t>
            </a:r>
          </a:p>
        </p:txBody>
      </p:sp>
      <p:sp>
        <p:nvSpPr>
          <p:cNvPr id="12" name="Rectangle: Rounded Corners 11">
            <a:extLst>
              <a:ext uri="{FF2B5EF4-FFF2-40B4-BE49-F238E27FC236}">
                <a16:creationId xmlns:a16="http://schemas.microsoft.com/office/drawing/2014/main" id="{F7E5815C-7F25-89D3-890A-C83A0E55D069}"/>
              </a:ext>
            </a:extLst>
          </p:cNvPr>
          <p:cNvSpPr/>
          <p:nvPr/>
        </p:nvSpPr>
        <p:spPr>
          <a:xfrm>
            <a:off x="6613098" y="1916832"/>
            <a:ext cx="4474583" cy="263666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9174EC2A-E5D3-BFB7-1E53-B4DBD18A7C55}"/>
              </a:ext>
            </a:extLst>
          </p:cNvPr>
          <p:cNvSpPr txBox="1"/>
          <p:nvPr/>
        </p:nvSpPr>
        <p:spPr>
          <a:xfrm>
            <a:off x="6613098" y="2265666"/>
            <a:ext cx="4403063" cy="1938992"/>
          </a:xfrm>
          <a:prstGeom prst="rect">
            <a:avLst/>
          </a:prstGeom>
          <a:noFill/>
        </p:spPr>
        <p:txBody>
          <a:bodyPr wrap="square" rtlCol="0">
            <a:spAutoFit/>
          </a:bodyPr>
          <a:lstStyle/>
          <a:p>
            <a:pPr algn="r"/>
            <a:r>
              <a:rPr lang="en-GB" sz="2400" b="1" dirty="0">
                <a:solidFill>
                  <a:schemeClr val="accent1">
                    <a:lumMod val="75000"/>
                  </a:schemeClr>
                </a:solidFill>
                <a:latin typeface="SDCC Sans" pitchFamily="2" charset="0"/>
              </a:rPr>
              <a:t>230</a:t>
            </a:r>
            <a:r>
              <a:rPr lang="en-GB" sz="2400" dirty="0">
                <a:solidFill>
                  <a:schemeClr val="accent1">
                    <a:lumMod val="75000"/>
                  </a:schemeClr>
                </a:solidFill>
                <a:latin typeface="SDCC Sans" pitchFamily="2" charset="0"/>
              </a:rPr>
              <a:t> new registrations</a:t>
            </a:r>
          </a:p>
          <a:p>
            <a:pPr algn="r"/>
            <a:r>
              <a:rPr lang="en-GB" sz="2400" b="1" dirty="0">
                <a:solidFill>
                  <a:schemeClr val="accent1">
                    <a:lumMod val="75000"/>
                  </a:schemeClr>
                </a:solidFill>
                <a:latin typeface="SDCC Sans" pitchFamily="2" charset="0"/>
              </a:rPr>
              <a:t>9,293</a:t>
            </a:r>
            <a:r>
              <a:rPr lang="en-GB" sz="2400" dirty="0">
                <a:solidFill>
                  <a:schemeClr val="accent1">
                    <a:lumMod val="75000"/>
                  </a:schemeClr>
                </a:solidFill>
                <a:latin typeface="SDCC Sans" pitchFamily="2" charset="0"/>
              </a:rPr>
              <a:t> item issues</a:t>
            </a:r>
          </a:p>
          <a:p>
            <a:pPr algn="r"/>
            <a:r>
              <a:rPr lang="en-GB" sz="2400" b="1" dirty="0">
                <a:solidFill>
                  <a:schemeClr val="accent1">
                    <a:lumMod val="75000"/>
                  </a:schemeClr>
                </a:solidFill>
                <a:latin typeface="SDCC Sans" pitchFamily="2" charset="0"/>
              </a:rPr>
              <a:t>821</a:t>
            </a:r>
            <a:r>
              <a:rPr lang="en-GB" sz="2400" dirty="0">
                <a:solidFill>
                  <a:schemeClr val="accent1">
                    <a:lumMod val="75000"/>
                  </a:schemeClr>
                </a:solidFill>
                <a:latin typeface="SDCC Sans" pitchFamily="2" charset="0"/>
              </a:rPr>
              <a:t> item renewals</a:t>
            </a:r>
          </a:p>
          <a:p>
            <a:pPr algn="r"/>
            <a:r>
              <a:rPr lang="en-GB" sz="2400" b="1" dirty="0">
                <a:solidFill>
                  <a:schemeClr val="accent1">
                    <a:lumMod val="75000"/>
                  </a:schemeClr>
                </a:solidFill>
                <a:latin typeface="SDCC Sans" pitchFamily="2" charset="0"/>
              </a:rPr>
              <a:t>12,331</a:t>
            </a:r>
            <a:r>
              <a:rPr lang="en-GB" sz="2400" dirty="0">
                <a:solidFill>
                  <a:schemeClr val="accent1">
                    <a:lumMod val="75000"/>
                  </a:schemeClr>
                </a:solidFill>
                <a:latin typeface="SDCC Sans" pitchFamily="2" charset="0"/>
              </a:rPr>
              <a:t> visitors</a:t>
            </a:r>
          </a:p>
          <a:p>
            <a:pPr algn="r"/>
            <a:r>
              <a:rPr lang="en-GB" sz="2400" b="1" dirty="0">
                <a:solidFill>
                  <a:schemeClr val="accent1">
                    <a:lumMod val="75000"/>
                  </a:schemeClr>
                </a:solidFill>
                <a:latin typeface="SDCC Sans" pitchFamily="2" charset="0"/>
              </a:rPr>
              <a:t>439</a:t>
            </a:r>
            <a:r>
              <a:rPr lang="en-GB" sz="2400" dirty="0">
                <a:solidFill>
                  <a:schemeClr val="accent1">
                    <a:lumMod val="75000"/>
                  </a:schemeClr>
                </a:solidFill>
                <a:latin typeface="SDCC Sans" pitchFamily="2" charset="0"/>
              </a:rPr>
              <a:t> My Open Library Visits</a:t>
            </a:r>
          </a:p>
        </p:txBody>
      </p:sp>
    </p:spTree>
    <p:extLst>
      <p:ext uri="{BB962C8B-B14F-4D97-AF65-F5344CB8AC3E}">
        <p14:creationId xmlns:p14="http://schemas.microsoft.com/office/powerpoint/2010/main" val="4142033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04212-0F90-3314-F848-B7CEBC9732A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E2CD71B-FFAA-E20F-BBF8-50DBEA419805}"/>
              </a:ext>
            </a:extLst>
          </p:cNvPr>
          <p:cNvSpPr>
            <a:spLocks noGrp="1"/>
          </p:cNvSpPr>
          <p:nvPr>
            <p:ph type="body" idx="1"/>
          </p:nvPr>
        </p:nvSpPr>
        <p:spPr>
          <a:xfrm>
            <a:off x="3431704" y="4826332"/>
            <a:ext cx="8490750" cy="2443555"/>
          </a:xfrm>
        </p:spPr>
        <p:txBody>
          <a:bodyPr>
            <a:normAutofit/>
          </a:bodyPr>
          <a:lstStyle/>
          <a:p>
            <a:r>
              <a:rPr lang="en-GB" b="1" dirty="0">
                <a:latin typeface="SDCC Sans" pitchFamily="2" charset="0"/>
              </a:rPr>
              <a:t>‘Mystery Liquids’ Science Workshops for Schools with Anyone4Science</a:t>
            </a:r>
          </a:p>
          <a:p>
            <a:r>
              <a:rPr lang="en-GB" dirty="0">
                <a:latin typeface="SDCC Sans" pitchFamily="2" charset="0"/>
              </a:rPr>
              <a:t>XYZ Mystery liquids In this workshop the children are given 3 mystery liquids. Using pipettes they make 3 potions. They then add indicator to all 3. What happens? Why? What were the liquids? In the explanation the children are introduced to acid base chemistry and indicators.</a:t>
            </a:r>
          </a:p>
          <a:p>
            <a:r>
              <a:rPr lang="en-GB" b="1" dirty="0">
                <a:latin typeface="SDCC Sans" pitchFamily="2" charset="0"/>
              </a:rPr>
              <a:t>Friday 7</a:t>
            </a:r>
            <a:r>
              <a:rPr lang="en-GB" b="1" baseline="30000" dirty="0">
                <a:latin typeface="SDCC Sans" pitchFamily="2" charset="0"/>
              </a:rPr>
              <a:t>th</a:t>
            </a:r>
            <a:r>
              <a:rPr lang="en-GB" b="1" dirty="0">
                <a:latin typeface="SDCC Sans" pitchFamily="2" charset="0"/>
              </a:rPr>
              <a:t> November</a:t>
            </a:r>
          </a:p>
          <a:p>
            <a:endParaRPr lang="en-GB" dirty="0">
              <a:latin typeface="SDCC Sans" pitchFamily="2" charset="0"/>
            </a:endParaRPr>
          </a:p>
          <a:p>
            <a:endParaRPr lang="en-GB" b="1" dirty="0">
              <a:latin typeface="SDCC Sans" pitchFamily="2" charset="0"/>
            </a:endParaRPr>
          </a:p>
        </p:txBody>
      </p:sp>
      <p:sp>
        <p:nvSpPr>
          <p:cNvPr id="23" name="Title 22">
            <a:extLst>
              <a:ext uri="{FF2B5EF4-FFF2-40B4-BE49-F238E27FC236}">
                <a16:creationId xmlns:a16="http://schemas.microsoft.com/office/drawing/2014/main" id="{A801AE51-AF06-2CD1-24E8-BF4E619203FD}"/>
              </a:ext>
            </a:extLst>
          </p:cNvPr>
          <p:cNvSpPr>
            <a:spLocks noGrp="1"/>
          </p:cNvSpPr>
          <p:nvPr>
            <p:ph type="title"/>
          </p:nvPr>
        </p:nvSpPr>
        <p:spPr>
          <a:xfrm>
            <a:off x="969902" y="267176"/>
            <a:ext cx="7478487" cy="856798"/>
          </a:xfrm>
        </p:spPr>
        <p:txBody>
          <a:bodyPr>
            <a:noAutofit/>
          </a:bodyPr>
          <a:lstStyle/>
          <a:p>
            <a:r>
              <a:rPr lang="en-GB" sz="2800" dirty="0">
                <a:latin typeface="SDCC Display" pitchFamily="2" charset="0"/>
              </a:rPr>
              <a:t>STEAM Events</a:t>
            </a:r>
            <a:endParaRPr lang="en-IE" sz="2800" dirty="0">
              <a:latin typeface="SDCC Display" pitchFamily="2" charset="0"/>
            </a:endParaRPr>
          </a:p>
        </p:txBody>
      </p:sp>
      <p:pic>
        <p:nvPicPr>
          <p:cNvPr id="5" name="Graphic 4" descr="Microscope with chemical flasks">
            <a:extLst>
              <a:ext uri="{FF2B5EF4-FFF2-40B4-BE49-F238E27FC236}">
                <a16:creationId xmlns:a16="http://schemas.microsoft.com/office/drawing/2014/main" id="{3E3C5235-9079-C554-FD6E-89EBA203FB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5920" y="3298287"/>
            <a:ext cx="3817217" cy="3817217"/>
          </a:xfrm>
          <a:prstGeom prst="rect">
            <a:avLst/>
          </a:prstGeom>
        </p:spPr>
      </p:pic>
      <p:pic>
        <p:nvPicPr>
          <p:cNvPr id="7" name="Graphic 6" descr="Planet Mercury">
            <a:extLst>
              <a:ext uri="{FF2B5EF4-FFF2-40B4-BE49-F238E27FC236}">
                <a16:creationId xmlns:a16="http://schemas.microsoft.com/office/drawing/2014/main" id="{1F04E11C-7122-9135-5446-20016BCE0B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41653" y="-427054"/>
            <a:ext cx="2155026" cy="2155026"/>
          </a:xfrm>
          <a:prstGeom prst="rect">
            <a:avLst/>
          </a:prstGeom>
        </p:spPr>
      </p:pic>
      <p:pic>
        <p:nvPicPr>
          <p:cNvPr id="9" name="Graphic 8" descr="Planet Uranus">
            <a:extLst>
              <a:ext uri="{FF2B5EF4-FFF2-40B4-BE49-F238E27FC236}">
                <a16:creationId xmlns:a16="http://schemas.microsoft.com/office/drawing/2014/main" id="{0CF8BC92-61EA-9271-6108-28092D867D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32759" y="1026948"/>
            <a:ext cx="2846849" cy="2846849"/>
          </a:xfrm>
          <a:prstGeom prst="rect">
            <a:avLst/>
          </a:prstGeom>
        </p:spPr>
      </p:pic>
      <p:pic>
        <p:nvPicPr>
          <p:cNvPr id="12" name="Graphic 11" descr="Planet Saturn">
            <a:extLst>
              <a:ext uri="{FF2B5EF4-FFF2-40B4-BE49-F238E27FC236}">
                <a16:creationId xmlns:a16="http://schemas.microsoft.com/office/drawing/2014/main" id="{198264FE-AD09-30AD-8FAC-A4F71320D67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47467" y="405409"/>
            <a:ext cx="1212501" cy="1212501"/>
          </a:xfrm>
          <a:prstGeom prst="rect">
            <a:avLst/>
          </a:prstGeom>
        </p:spPr>
      </p:pic>
      <p:sp>
        <p:nvSpPr>
          <p:cNvPr id="14" name="Text Placeholder 2">
            <a:extLst>
              <a:ext uri="{FF2B5EF4-FFF2-40B4-BE49-F238E27FC236}">
                <a16:creationId xmlns:a16="http://schemas.microsoft.com/office/drawing/2014/main" id="{06B53AB6-F968-271F-D5CB-59D93CC4823A}"/>
              </a:ext>
            </a:extLst>
          </p:cNvPr>
          <p:cNvSpPr txBox="1">
            <a:spLocks/>
          </p:cNvSpPr>
          <p:nvPr/>
        </p:nvSpPr>
        <p:spPr>
          <a:xfrm>
            <a:off x="969902" y="1123974"/>
            <a:ext cx="8222441" cy="3299065"/>
          </a:xfrm>
          <a:prstGeom prst="rect">
            <a:avLst/>
          </a:prstGeom>
        </p:spPr>
        <p:txBody>
          <a:bodyPr vert="horz" lIns="0" tIns="0" rIns="0" bIns="0" rtlCol="0">
            <a:normAutofit/>
          </a:bodyPr>
          <a:lstStyle>
            <a:lvl1pPr marL="0" eaLnBrk="1" hangingPunct="1">
              <a:spcAft>
                <a:spcPts val="1092"/>
              </a:spcAft>
              <a:defRPr sz="1455">
                <a:solidFill>
                  <a:srgbClr val="363A92"/>
                </a:solidFill>
                <a:latin typeface="+mn-lt"/>
                <a:ea typeface="+mn-ea"/>
                <a:cs typeface="Arial" panose="020B0604020202020204" pitchFamily="34" charset="0"/>
              </a:defRPr>
            </a:lvl1pPr>
            <a:lvl2pPr marL="277246" eaLnBrk="1" hangingPunct="1">
              <a:defRPr sz="1450">
                <a:solidFill>
                  <a:schemeClr val="accent1"/>
                </a:solidFill>
                <a:latin typeface="+mn-lt"/>
                <a:ea typeface="+mn-ea"/>
                <a:cs typeface="+mn-cs"/>
              </a:defRPr>
            </a:lvl2pPr>
            <a:lvl3pPr marL="554492" eaLnBrk="1" hangingPunct="1">
              <a:defRPr sz="1450">
                <a:solidFill>
                  <a:schemeClr val="accent1"/>
                </a:solidFill>
                <a:latin typeface="+mn-lt"/>
                <a:ea typeface="+mn-ea"/>
                <a:cs typeface="+mn-cs"/>
              </a:defRPr>
            </a:lvl3pPr>
            <a:lvl4pPr marL="831738" eaLnBrk="1" hangingPunct="1">
              <a:defRPr sz="1450">
                <a:solidFill>
                  <a:schemeClr val="accent1"/>
                </a:solidFill>
                <a:latin typeface="+mn-lt"/>
                <a:ea typeface="+mn-ea"/>
                <a:cs typeface="+mn-cs"/>
              </a:defRPr>
            </a:lvl4pPr>
            <a:lvl5pPr marL="1108984" eaLnBrk="1" hangingPunct="1">
              <a:defRPr sz="1450">
                <a:solidFill>
                  <a:schemeClr val="accent1"/>
                </a:solidFill>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GB" b="1" dirty="0">
                <a:latin typeface="SDCC Sans" pitchFamily="2" charset="0"/>
              </a:rPr>
              <a:t>Halloween Science with Anyone4Science</a:t>
            </a:r>
          </a:p>
          <a:p>
            <a:r>
              <a:rPr lang="en-GB" b="1" dirty="0">
                <a:latin typeface="SDCC Sans" pitchFamily="2" charset="0"/>
              </a:rPr>
              <a:t>Potion Making (ages 6 – 8): </a:t>
            </a:r>
            <a:r>
              <a:rPr lang="en-GB" dirty="0">
                <a:latin typeface="SDCC Sans" pitchFamily="2" charset="0"/>
              </a:rPr>
              <a:t>Mix, fizz, and bubble! In this magical science workshop, young wizards and witches will explore the world of acids and bases by creating colourful, fizzy potions. </a:t>
            </a:r>
          </a:p>
          <a:p>
            <a:r>
              <a:rPr lang="en-GB" b="1" dirty="0">
                <a:latin typeface="SDCC Sans" pitchFamily="2" charset="0"/>
              </a:rPr>
              <a:t>CSI (ages 9 – 12): </a:t>
            </a:r>
            <a:r>
              <a:rPr lang="en-GB" dirty="0">
                <a:latin typeface="SDCC Sans" pitchFamily="2" charset="0"/>
              </a:rPr>
              <a:t>Step into the shoes of a Forensic Scientist! In this hands-on science workshop, young Scientists will learn two real life forensic Science techniques, they will </a:t>
            </a:r>
            <a:r>
              <a:rPr lang="en-GB" dirty="0" err="1">
                <a:latin typeface="SDCC Sans" pitchFamily="2" charset="0"/>
              </a:rPr>
              <a:t>analyze</a:t>
            </a:r>
            <a:r>
              <a:rPr lang="en-GB" dirty="0">
                <a:latin typeface="SDCC Sans" pitchFamily="2" charset="0"/>
              </a:rPr>
              <a:t> evidence, and solve a make-believe crime scene.</a:t>
            </a:r>
          </a:p>
          <a:p>
            <a:r>
              <a:rPr lang="en-GB" b="1" dirty="0">
                <a:latin typeface="SDCC Sans" pitchFamily="2" charset="0"/>
              </a:rPr>
              <a:t>Saturday 1</a:t>
            </a:r>
            <a:r>
              <a:rPr lang="en-GB" b="1" baseline="30000" dirty="0">
                <a:latin typeface="SDCC Sans" pitchFamily="2" charset="0"/>
              </a:rPr>
              <a:t>st</a:t>
            </a:r>
            <a:r>
              <a:rPr lang="en-GB" b="1" dirty="0">
                <a:latin typeface="SDCC Sans" pitchFamily="2" charset="0"/>
              </a:rPr>
              <a:t> November</a:t>
            </a:r>
          </a:p>
          <a:p>
            <a:endParaRPr lang="en-GB" dirty="0">
              <a:latin typeface="SDCC Sans" pitchFamily="2" charset="0"/>
            </a:endParaRPr>
          </a:p>
          <a:p>
            <a:endParaRPr lang="en-GB" dirty="0">
              <a:latin typeface="SDCC Sans" pitchFamily="2" charset="0"/>
            </a:endParaRPr>
          </a:p>
        </p:txBody>
      </p:sp>
      <p:sp>
        <p:nvSpPr>
          <p:cNvPr id="16" name="Text Placeholder 2">
            <a:extLst>
              <a:ext uri="{FF2B5EF4-FFF2-40B4-BE49-F238E27FC236}">
                <a16:creationId xmlns:a16="http://schemas.microsoft.com/office/drawing/2014/main" id="{EAF15841-50A8-49F8-540A-6D33B0963470}"/>
              </a:ext>
            </a:extLst>
          </p:cNvPr>
          <p:cNvSpPr txBox="1">
            <a:spLocks/>
          </p:cNvSpPr>
          <p:nvPr/>
        </p:nvSpPr>
        <p:spPr>
          <a:xfrm>
            <a:off x="3431704" y="3429000"/>
            <a:ext cx="9027024" cy="2443555"/>
          </a:xfrm>
          <a:prstGeom prst="rect">
            <a:avLst/>
          </a:prstGeom>
        </p:spPr>
        <p:txBody>
          <a:bodyPr vert="horz" lIns="0" tIns="0" rIns="0" bIns="0" rtlCol="0">
            <a:normAutofit/>
          </a:bodyPr>
          <a:lstStyle>
            <a:lvl1pPr marL="0" eaLnBrk="1" hangingPunct="1">
              <a:spcAft>
                <a:spcPts val="1092"/>
              </a:spcAft>
              <a:defRPr sz="1455">
                <a:solidFill>
                  <a:srgbClr val="363A92"/>
                </a:solidFill>
                <a:latin typeface="+mn-lt"/>
                <a:ea typeface="+mn-ea"/>
                <a:cs typeface="Arial" panose="020B0604020202020204" pitchFamily="34" charset="0"/>
              </a:defRPr>
            </a:lvl1pPr>
            <a:lvl2pPr marL="277246" eaLnBrk="1" hangingPunct="1">
              <a:defRPr sz="1450">
                <a:solidFill>
                  <a:schemeClr val="accent1"/>
                </a:solidFill>
                <a:latin typeface="+mn-lt"/>
                <a:ea typeface="+mn-ea"/>
                <a:cs typeface="+mn-cs"/>
              </a:defRPr>
            </a:lvl2pPr>
            <a:lvl3pPr marL="554492" eaLnBrk="1" hangingPunct="1">
              <a:defRPr sz="1450">
                <a:solidFill>
                  <a:schemeClr val="accent1"/>
                </a:solidFill>
                <a:latin typeface="+mn-lt"/>
                <a:ea typeface="+mn-ea"/>
                <a:cs typeface="+mn-cs"/>
              </a:defRPr>
            </a:lvl3pPr>
            <a:lvl4pPr marL="831738" eaLnBrk="1" hangingPunct="1">
              <a:defRPr sz="1450">
                <a:solidFill>
                  <a:schemeClr val="accent1"/>
                </a:solidFill>
                <a:latin typeface="+mn-lt"/>
                <a:ea typeface="+mn-ea"/>
                <a:cs typeface="+mn-cs"/>
              </a:defRPr>
            </a:lvl4pPr>
            <a:lvl5pPr marL="1108984" eaLnBrk="1" hangingPunct="1">
              <a:defRPr sz="1450">
                <a:solidFill>
                  <a:schemeClr val="accent1"/>
                </a:solidFill>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GB" b="1" dirty="0">
                <a:latin typeface="SDCC Sans" pitchFamily="2" charset="0"/>
              </a:rPr>
              <a:t>Makerspace Drop-in Session</a:t>
            </a:r>
          </a:p>
          <a:p>
            <a:r>
              <a:rPr lang="en-GB" dirty="0">
                <a:latin typeface="SDCC Sans" pitchFamily="2" charset="0"/>
              </a:rPr>
              <a:t>Lucan library will be welcoming our maker-in-residence for a fun makerspace drop-in session.</a:t>
            </a:r>
          </a:p>
          <a:p>
            <a:r>
              <a:rPr lang="en-GB" b="1" dirty="0">
                <a:latin typeface="SDCC Sans" pitchFamily="2" charset="0"/>
              </a:rPr>
              <a:t>Friday 7</a:t>
            </a:r>
            <a:r>
              <a:rPr lang="en-GB" b="1" baseline="30000" dirty="0">
                <a:latin typeface="SDCC Sans" pitchFamily="2" charset="0"/>
              </a:rPr>
              <a:t>th</a:t>
            </a:r>
            <a:r>
              <a:rPr lang="en-GB" b="1" dirty="0">
                <a:latin typeface="SDCC Sans" pitchFamily="2" charset="0"/>
              </a:rPr>
              <a:t> November</a:t>
            </a:r>
          </a:p>
          <a:p>
            <a:endParaRPr lang="en-GB" dirty="0">
              <a:latin typeface="SDCC Sans" pitchFamily="2" charset="0"/>
            </a:endParaRPr>
          </a:p>
          <a:p>
            <a:endParaRPr lang="en-GB" b="1" dirty="0">
              <a:latin typeface="SDCC Sans" pitchFamily="2" charset="0"/>
            </a:endParaRPr>
          </a:p>
        </p:txBody>
      </p:sp>
    </p:spTree>
    <p:extLst>
      <p:ext uri="{BB962C8B-B14F-4D97-AF65-F5344CB8AC3E}">
        <p14:creationId xmlns:p14="http://schemas.microsoft.com/office/powerpoint/2010/main" val="1346740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BBFB0-21F5-3CB1-7E5D-8F9A3C89688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C5A4407-50E4-08DA-8287-6FA41B133D15}"/>
              </a:ext>
            </a:extLst>
          </p:cNvPr>
          <p:cNvSpPr>
            <a:spLocks noGrp="1"/>
          </p:cNvSpPr>
          <p:nvPr>
            <p:ph type="body" idx="1"/>
          </p:nvPr>
        </p:nvSpPr>
        <p:spPr>
          <a:xfrm>
            <a:off x="969902" y="1262801"/>
            <a:ext cx="8490750" cy="2443555"/>
          </a:xfrm>
        </p:spPr>
        <p:txBody>
          <a:bodyPr>
            <a:normAutofit/>
          </a:bodyPr>
          <a:lstStyle/>
          <a:p>
            <a:r>
              <a:rPr lang="en-GB" b="1" u="sng" dirty="0">
                <a:latin typeface="SDCC Sans" pitchFamily="2" charset="0"/>
              </a:rPr>
              <a:t>Science Week: </a:t>
            </a:r>
            <a:r>
              <a:rPr lang="en-GB" b="1" dirty="0">
                <a:latin typeface="SDCC Sans" pitchFamily="2" charset="0"/>
              </a:rPr>
              <a:t>‘Colourful Chemistry’ Science Workshops for Schools with Anyone4Science</a:t>
            </a:r>
          </a:p>
          <a:p>
            <a:r>
              <a:rPr lang="en-GB" dirty="0">
                <a:latin typeface="SDCC Sans" pitchFamily="2" charset="0"/>
              </a:rPr>
              <a:t>Colourful Chemistry 1st-6th class In this workshop the children consider secondary colours and the possibility of separating them back to their original primary colours. The children use their new chromatography skill to investigate the dyes used by food manufacturers in products such as Skittles.</a:t>
            </a:r>
          </a:p>
          <a:p>
            <a:r>
              <a:rPr lang="en-GB" b="1" dirty="0">
                <a:latin typeface="SDCC Sans" pitchFamily="2" charset="0"/>
              </a:rPr>
              <a:t>Friday 14</a:t>
            </a:r>
            <a:r>
              <a:rPr lang="en-GB" b="1" baseline="30000" dirty="0">
                <a:latin typeface="SDCC Sans" pitchFamily="2" charset="0"/>
              </a:rPr>
              <a:t>th</a:t>
            </a:r>
            <a:r>
              <a:rPr lang="en-GB" b="1" dirty="0">
                <a:latin typeface="SDCC Sans" pitchFamily="2" charset="0"/>
              </a:rPr>
              <a:t> November</a:t>
            </a:r>
          </a:p>
          <a:p>
            <a:endParaRPr lang="en-GB" dirty="0">
              <a:latin typeface="SDCC Sans" pitchFamily="2" charset="0"/>
            </a:endParaRPr>
          </a:p>
          <a:p>
            <a:endParaRPr lang="en-GB" b="1" dirty="0">
              <a:latin typeface="SDCC Sans" pitchFamily="2" charset="0"/>
            </a:endParaRPr>
          </a:p>
        </p:txBody>
      </p:sp>
      <p:sp>
        <p:nvSpPr>
          <p:cNvPr id="23" name="Title 22">
            <a:extLst>
              <a:ext uri="{FF2B5EF4-FFF2-40B4-BE49-F238E27FC236}">
                <a16:creationId xmlns:a16="http://schemas.microsoft.com/office/drawing/2014/main" id="{E7918652-6694-7F38-A6F5-7DC0F3767DBE}"/>
              </a:ext>
            </a:extLst>
          </p:cNvPr>
          <p:cNvSpPr>
            <a:spLocks noGrp="1"/>
          </p:cNvSpPr>
          <p:nvPr>
            <p:ph type="title"/>
          </p:nvPr>
        </p:nvSpPr>
        <p:spPr>
          <a:xfrm>
            <a:off x="969902" y="267176"/>
            <a:ext cx="7478487" cy="856798"/>
          </a:xfrm>
        </p:spPr>
        <p:txBody>
          <a:bodyPr>
            <a:noAutofit/>
          </a:bodyPr>
          <a:lstStyle/>
          <a:p>
            <a:r>
              <a:rPr lang="en-GB" sz="2800" dirty="0">
                <a:latin typeface="SDCC Display" pitchFamily="2" charset="0"/>
              </a:rPr>
              <a:t>STEAM Events</a:t>
            </a:r>
            <a:endParaRPr lang="en-IE" sz="2800" dirty="0">
              <a:latin typeface="SDCC Display" pitchFamily="2" charset="0"/>
            </a:endParaRPr>
          </a:p>
        </p:txBody>
      </p:sp>
      <p:pic>
        <p:nvPicPr>
          <p:cNvPr id="5" name="Graphic 4" descr="Microscope with chemical flasks">
            <a:extLst>
              <a:ext uri="{FF2B5EF4-FFF2-40B4-BE49-F238E27FC236}">
                <a16:creationId xmlns:a16="http://schemas.microsoft.com/office/drawing/2014/main" id="{B21B0D5D-910F-58AE-BD74-289A5691C4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5920" y="3298287"/>
            <a:ext cx="3817217" cy="3817217"/>
          </a:xfrm>
          <a:prstGeom prst="rect">
            <a:avLst/>
          </a:prstGeom>
        </p:spPr>
      </p:pic>
      <p:pic>
        <p:nvPicPr>
          <p:cNvPr id="7" name="Graphic 6" descr="Planet Mercury">
            <a:extLst>
              <a:ext uri="{FF2B5EF4-FFF2-40B4-BE49-F238E27FC236}">
                <a16:creationId xmlns:a16="http://schemas.microsoft.com/office/drawing/2014/main" id="{E86FE5F3-655D-ECA2-B799-5396382B8B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41653" y="-427054"/>
            <a:ext cx="2155026" cy="2155026"/>
          </a:xfrm>
          <a:prstGeom prst="rect">
            <a:avLst/>
          </a:prstGeom>
        </p:spPr>
      </p:pic>
      <p:pic>
        <p:nvPicPr>
          <p:cNvPr id="9" name="Graphic 8" descr="Planet Uranus">
            <a:extLst>
              <a:ext uri="{FF2B5EF4-FFF2-40B4-BE49-F238E27FC236}">
                <a16:creationId xmlns:a16="http://schemas.microsoft.com/office/drawing/2014/main" id="{9B18FBD3-7197-59D5-91E6-40BC8C8D92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32759" y="1026948"/>
            <a:ext cx="2846849" cy="2846849"/>
          </a:xfrm>
          <a:prstGeom prst="rect">
            <a:avLst/>
          </a:prstGeom>
        </p:spPr>
      </p:pic>
      <p:pic>
        <p:nvPicPr>
          <p:cNvPr id="12" name="Graphic 11" descr="Planet Saturn">
            <a:extLst>
              <a:ext uri="{FF2B5EF4-FFF2-40B4-BE49-F238E27FC236}">
                <a16:creationId xmlns:a16="http://schemas.microsoft.com/office/drawing/2014/main" id="{AF2149C9-0E23-572E-5CD9-3FED6A5178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47467" y="405409"/>
            <a:ext cx="1212501" cy="1212501"/>
          </a:xfrm>
          <a:prstGeom prst="rect">
            <a:avLst/>
          </a:prstGeom>
        </p:spPr>
      </p:pic>
      <p:sp>
        <p:nvSpPr>
          <p:cNvPr id="2" name="Text Placeholder 2">
            <a:extLst>
              <a:ext uri="{FF2B5EF4-FFF2-40B4-BE49-F238E27FC236}">
                <a16:creationId xmlns:a16="http://schemas.microsoft.com/office/drawing/2014/main" id="{4BAC48BC-7F63-30D9-A720-B53AC2C9362A}"/>
              </a:ext>
            </a:extLst>
          </p:cNvPr>
          <p:cNvSpPr txBox="1">
            <a:spLocks/>
          </p:cNvSpPr>
          <p:nvPr/>
        </p:nvSpPr>
        <p:spPr>
          <a:xfrm>
            <a:off x="3359696" y="3902285"/>
            <a:ext cx="8490750" cy="2443555"/>
          </a:xfrm>
          <a:prstGeom prst="rect">
            <a:avLst/>
          </a:prstGeom>
        </p:spPr>
        <p:txBody>
          <a:bodyPr vert="horz" lIns="0" tIns="0" rIns="0" bIns="0" rtlCol="0">
            <a:normAutofit/>
          </a:bodyPr>
          <a:lstStyle>
            <a:lvl1pPr marL="0" eaLnBrk="1" hangingPunct="1">
              <a:spcAft>
                <a:spcPts val="1092"/>
              </a:spcAft>
              <a:defRPr sz="1455">
                <a:solidFill>
                  <a:srgbClr val="363A92"/>
                </a:solidFill>
                <a:latin typeface="+mn-lt"/>
                <a:ea typeface="+mn-ea"/>
                <a:cs typeface="Arial" panose="020B0604020202020204" pitchFamily="34" charset="0"/>
              </a:defRPr>
            </a:lvl1pPr>
            <a:lvl2pPr marL="277246" eaLnBrk="1" hangingPunct="1">
              <a:defRPr sz="1450">
                <a:solidFill>
                  <a:schemeClr val="accent1"/>
                </a:solidFill>
                <a:latin typeface="+mn-lt"/>
                <a:ea typeface="+mn-ea"/>
                <a:cs typeface="+mn-cs"/>
              </a:defRPr>
            </a:lvl2pPr>
            <a:lvl3pPr marL="554492" eaLnBrk="1" hangingPunct="1">
              <a:defRPr sz="1450">
                <a:solidFill>
                  <a:schemeClr val="accent1"/>
                </a:solidFill>
                <a:latin typeface="+mn-lt"/>
                <a:ea typeface="+mn-ea"/>
                <a:cs typeface="+mn-cs"/>
              </a:defRPr>
            </a:lvl3pPr>
            <a:lvl4pPr marL="831738" eaLnBrk="1" hangingPunct="1">
              <a:defRPr sz="1450">
                <a:solidFill>
                  <a:schemeClr val="accent1"/>
                </a:solidFill>
                <a:latin typeface="+mn-lt"/>
                <a:ea typeface="+mn-ea"/>
                <a:cs typeface="+mn-cs"/>
              </a:defRPr>
            </a:lvl4pPr>
            <a:lvl5pPr marL="1108984" eaLnBrk="1" hangingPunct="1">
              <a:defRPr sz="1450">
                <a:solidFill>
                  <a:schemeClr val="accent1"/>
                </a:solidFill>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GB" b="1" dirty="0">
                <a:latin typeface="SDCC Sans" pitchFamily="2" charset="0"/>
              </a:rPr>
              <a:t>STEAM Saturday with Helen</a:t>
            </a:r>
          </a:p>
          <a:p>
            <a:r>
              <a:rPr lang="en-GB" dirty="0">
                <a:latin typeface="SDCC Sans" pitchFamily="2" charset="0"/>
              </a:rPr>
              <a:t>For children aged 9 – 12 years.</a:t>
            </a:r>
          </a:p>
          <a:p>
            <a:r>
              <a:rPr lang="en-GB" dirty="0">
                <a:latin typeface="SDCC Sans" pitchFamily="2" charset="0"/>
              </a:rPr>
              <a:t>Join us for a fun afternoon of science and learning, led by Lucan library staff member Helen. </a:t>
            </a:r>
          </a:p>
          <a:p>
            <a:r>
              <a:rPr lang="en-GB" b="1" dirty="0">
                <a:latin typeface="SDCC Sans" pitchFamily="2" charset="0"/>
              </a:rPr>
              <a:t>Saturday 22</a:t>
            </a:r>
            <a:r>
              <a:rPr lang="en-GB" b="1" baseline="30000" dirty="0">
                <a:latin typeface="SDCC Sans" pitchFamily="2" charset="0"/>
              </a:rPr>
              <a:t>nd</a:t>
            </a:r>
            <a:r>
              <a:rPr lang="en-GB" b="1" dirty="0">
                <a:latin typeface="SDCC Sans" pitchFamily="2" charset="0"/>
              </a:rPr>
              <a:t> November</a:t>
            </a:r>
          </a:p>
          <a:p>
            <a:endParaRPr lang="en-GB" dirty="0">
              <a:latin typeface="SDCC Sans" pitchFamily="2" charset="0"/>
            </a:endParaRPr>
          </a:p>
          <a:p>
            <a:endParaRPr lang="en-GB" b="1" dirty="0">
              <a:latin typeface="SDCC Sans" pitchFamily="2" charset="0"/>
            </a:endParaRPr>
          </a:p>
        </p:txBody>
      </p:sp>
    </p:spTree>
    <p:extLst>
      <p:ext uri="{BB962C8B-B14F-4D97-AF65-F5344CB8AC3E}">
        <p14:creationId xmlns:p14="http://schemas.microsoft.com/office/powerpoint/2010/main" val="820224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44F55-459F-6A6F-BFE6-83784FB4B650}"/>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BB094CA4-DBBC-13C8-2323-B326A784B2E3}"/>
              </a:ext>
            </a:extLst>
          </p:cNvPr>
          <p:cNvSpPr>
            <a:spLocks noGrp="1"/>
          </p:cNvSpPr>
          <p:nvPr>
            <p:ph type="title"/>
          </p:nvPr>
        </p:nvSpPr>
        <p:spPr>
          <a:xfrm>
            <a:off x="969902" y="267176"/>
            <a:ext cx="7478487" cy="856798"/>
          </a:xfrm>
        </p:spPr>
        <p:txBody>
          <a:bodyPr>
            <a:noAutofit/>
          </a:bodyPr>
          <a:lstStyle/>
          <a:p>
            <a:r>
              <a:rPr lang="en-GB" sz="2800" dirty="0">
                <a:latin typeface="SDCC Display" pitchFamily="2" charset="0"/>
              </a:rPr>
              <a:t>Health and Wellbeing</a:t>
            </a:r>
            <a:endParaRPr lang="en-IE" sz="2800" dirty="0">
              <a:latin typeface="SDCC Display" pitchFamily="2" charset="0"/>
            </a:endParaRPr>
          </a:p>
        </p:txBody>
      </p:sp>
      <p:sp>
        <p:nvSpPr>
          <p:cNvPr id="8" name="Text Placeholder 2">
            <a:extLst>
              <a:ext uri="{FF2B5EF4-FFF2-40B4-BE49-F238E27FC236}">
                <a16:creationId xmlns:a16="http://schemas.microsoft.com/office/drawing/2014/main" id="{BEDC94B8-AFD5-2340-4FC2-A0FD8DBA3D05}"/>
              </a:ext>
            </a:extLst>
          </p:cNvPr>
          <p:cNvSpPr>
            <a:spLocks noGrp="1"/>
          </p:cNvSpPr>
          <p:nvPr>
            <p:ph type="body" idx="1"/>
          </p:nvPr>
        </p:nvSpPr>
        <p:spPr>
          <a:xfrm>
            <a:off x="969902" y="1196751"/>
            <a:ext cx="4944575" cy="4248472"/>
          </a:xfrm>
        </p:spPr>
        <p:txBody>
          <a:bodyPr>
            <a:normAutofit/>
          </a:bodyPr>
          <a:lstStyle/>
          <a:p>
            <a:r>
              <a:rPr lang="en-GB" b="1" dirty="0">
                <a:latin typeface="SDCC Sans" pitchFamily="2" charset="0"/>
              </a:rPr>
              <a:t>Yoga Classes with Anne – Quiet Space Yoga &amp; Retreats</a:t>
            </a:r>
          </a:p>
          <a:p>
            <a:r>
              <a:rPr lang="en-GB" dirty="0">
                <a:latin typeface="SDCC Sans" pitchFamily="2" charset="0"/>
              </a:rPr>
              <a:t>Join Anne from Quiet Space Yoga &amp; Retreats for a series of free yoga classes at Lucan Library.</a:t>
            </a:r>
          </a:p>
          <a:p>
            <a:r>
              <a:rPr lang="en-GB" dirty="0">
                <a:latin typeface="SDCC Sans" pitchFamily="2" charset="0"/>
              </a:rPr>
              <a:t>These classes combine gentle strength-building exercises, stretches to improve flexibility, and guided relaxation to leave you feeling calm and refreshed.</a:t>
            </a:r>
          </a:p>
          <a:p>
            <a:r>
              <a:rPr lang="en-GB" dirty="0">
                <a:latin typeface="SDCC Sans" pitchFamily="2" charset="0"/>
              </a:rPr>
              <a:t>Suitable for all levels.</a:t>
            </a:r>
          </a:p>
          <a:p>
            <a:r>
              <a:rPr lang="en-GB" b="1" dirty="0">
                <a:latin typeface="SDCC Sans" pitchFamily="2" charset="0"/>
              </a:rPr>
              <a:t>5-week course starting Wednesday 5</a:t>
            </a:r>
            <a:r>
              <a:rPr lang="en-GB" b="1" baseline="30000" dirty="0">
                <a:latin typeface="SDCC Sans" pitchFamily="2" charset="0"/>
              </a:rPr>
              <a:t>th</a:t>
            </a:r>
            <a:r>
              <a:rPr lang="en-GB" b="1" dirty="0">
                <a:latin typeface="SDCC Sans" pitchFamily="2" charset="0"/>
              </a:rPr>
              <a:t> November</a:t>
            </a:r>
          </a:p>
          <a:p>
            <a:endParaRPr lang="en-GB" b="1" dirty="0">
              <a:latin typeface="SDCC Sans" pitchFamily="2" charset="0"/>
            </a:endParaRPr>
          </a:p>
        </p:txBody>
      </p:sp>
      <p:sp>
        <p:nvSpPr>
          <p:cNvPr id="10" name="Text Placeholder 2">
            <a:extLst>
              <a:ext uri="{FF2B5EF4-FFF2-40B4-BE49-F238E27FC236}">
                <a16:creationId xmlns:a16="http://schemas.microsoft.com/office/drawing/2014/main" id="{916693FF-0CBC-6E4E-7B39-B53106E1C2B2}"/>
              </a:ext>
            </a:extLst>
          </p:cNvPr>
          <p:cNvSpPr txBox="1">
            <a:spLocks/>
          </p:cNvSpPr>
          <p:nvPr/>
        </p:nvSpPr>
        <p:spPr>
          <a:xfrm>
            <a:off x="6384032" y="2643064"/>
            <a:ext cx="4944575" cy="4248472"/>
          </a:xfrm>
          <a:prstGeom prst="rect">
            <a:avLst/>
          </a:prstGeom>
        </p:spPr>
        <p:txBody>
          <a:bodyPr vert="horz" lIns="0" tIns="0" rIns="0" bIns="0" rtlCol="0">
            <a:normAutofit/>
          </a:bodyPr>
          <a:lstStyle>
            <a:lvl1pPr marL="0" eaLnBrk="1" hangingPunct="1">
              <a:spcAft>
                <a:spcPts val="1092"/>
              </a:spcAft>
              <a:defRPr sz="1455">
                <a:solidFill>
                  <a:schemeClr val="bg1"/>
                </a:solidFill>
                <a:latin typeface="+mn-lt"/>
                <a:ea typeface="+mn-ea"/>
                <a:cs typeface="Arial" panose="020B0604020202020204" pitchFamily="34" charset="0"/>
              </a:defRPr>
            </a:lvl1pPr>
            <a:lvl2pPr marL="277246" eaLnBrk="1" hangingPunct="1">
              <a:defRPr sz="1450">
                <a:solidFill>
                  <a:schemeClr val="accent1"/>
                </a:solidFill>
                <a:latin typeface="+mn-lt"/>
                <a:ea typeface="+mn-ea"/>
                <a:cs typeface="+mn-cs"/>
              </a:defRPr>
            </a:lvl2pPr>
            <a:lvl3pPr marL="554492" eaLnBrk="1" hangingPunct="1">
              <a:defRPr sz="1450">
                <a:solidFill>
                  <a:schemeClr val="accent1"/>
                </a:solidFill>
                <a:latin typeface="+mn-lt"/>
                <a:ea typeface="+mn-ea"/>
                <a:cs typeface="+mn-cs"/>
              </a:defRPr>
            </a:lvl3pPr>
            <a:lvl4pPr marL="831738" eaLnBrk="1" hangingPunct="1">
              <a:defRPr sz="1450">
                <a:solidFill>
                  <a:schemeClr val="accent1"/>
                </a:solidFill>
                <a:latin typeface="+mn-lt"/>
                <a:ea typeface="+mn-ea"/>
                <a:cs typeface="+mn-cs"/>
              </a:defRPr>
            </a:lvl4pPr>
            <a:lvl5pPr marL="1108984" eaLnBrk="1" hangingPunct="1">
              <a:defRPr sz="1450">
                <a:solidFill>
                  <a:schemeClr val="accent1"/>
                </a:solidFill>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GB" b="1" dirty="0">
                <a:solidFill>
                  <a:schemeClr val="accent1"/>
                </a:solidFill>
                <a:latin typeface="SDCC Sans" pitchFamily="2" charset="0"/>
              </a:rPr>
              <a:t>Changing Gears with Age and Opportunity</a:t>
            </a:r>
          </a:p>
          <a:p>
            <a:r>
              <a:rPr lang="en-GB" dirty="0">
                <a:solidFill>
                  <a:schemeClr val="accent1"/>
                </a:solidFill>
                <a:latin typeface="SDCC Sans" pitchFamily="2" charset="0"/>
              </a:rPr>
              <a:t>Changing Gears is a free initiative for over 50s to reflect on life experience to date, lessons learned and planning your next steps.</a:t>
            </a:r>
          </a:p>
          <a:p>
            <a:r>
              <a:rPr lang="en-GB" dirty="0">
                <a:solidFill>
                  <a:schemeClr val="accent1"/>
                </a:solidFill>
                <a:latin typeface="SDCC Sans" pitchFamily="2" charset="0"/>
              </a:rPr>
              <a:t>How does it work? Changing Gears provides time to reflect on your personal life experience, the challenges you have faced, and the skills and resources you have developed. You will learn strategies for building resilience and managing change, helping to lay the foundations for a positive and fulfilling future.</a:t>
            </a:r>
          </a:p>
          <a:p>
            <a:r>
              <a:rPr lang="en-GB" b="1" dirty="0">
                <a:solidFill>
                  <a:schemeClr val="accent1"/>
                </a:solidFill>
                <a:latin typeface="SDCC Sans" pitchFamily="2" charset="0"/>
              </a:rPr>
              <a:t>6-week course starting Thursday 6</a:t>
            </a:r>
            <a:r>
              <a:rPr lang="en-GB" b="1" baseline="30000" dirty="0">
                <a:solidFill>
                  <a:schemeClr val="accent1"/>
                </a:solidFill>
                <a:latin typeface="SDCC Sans" pitchFamily="2" charset="0"/>
              </a:rPr>
              <a:t>th</a:t>
            </a:r>
            <a:r>
              <a:rPr lang="en-GB" b="1" dirty="0">
                <a:solidFill>
                  <a:schemeClr val="accent1"/>
                </a:solidFill>
                <a:latin typeface="SDCC Sans" pitchFamily="2" charset="0"/>
              </a:rPr>
              <a:t> </a:t>
            </a:r>
            <a:r>
              <a:rPr lang="en-GB" b="1" dirty="0">
                <a:latin typeface="SDCC Sans" pitchFamily="2" charset="0"/>
              </a:rPr>
              <a:t>November</a:t>
            </a:r>
          </a:p>
          <a:p>
            <a:endParaRPr lang="en-GB" b="1" dirty="0">
              <a:latin typeface="SDCC Sans" pitchFamily="2" charset="0"/>
            </a:endParaRPr>
          </a:p>
        </p:txBody>
      </p:sp>
      <p:pic>
        <p:nvPicPr>
          <p:cNvPr id="11" name="Picture 10">
            <a:extLst>
              <a:ext uri="{FF2B5EF4-FFF2-40B4-BE49-F238E27FC236}">
                <a16:creationId xmlns:a16="http://schemas.microsoft.com/office/drawing/2014/main" id="{B15013C1-C453-6FF7-0367-00DCFFE6271E}"/>
              </a:ext>
            </a:extLst>
          </p:cNvPr>
          <p:cNvPicPr>
            <a:picLocks noChangeAspect="1"/>
          </p:cNvPicPr>
          <p:nvPr/>
        </p:nvPicPr>
        <p:blipFill>
          <a:blip r:embed="rId2"/>
          <a:stretch>
            <a:fillRect/>
          </a:stretch>
        </p:blipFill>
        <p:spPr>
          <a:xfrm>
            <a:off x="6384032" y="1196751"/>
            <a:ext cx="4104456" cy="1192782"/>
          </a:xfrm>
          <a:prstGeom prst="rect">
            <a:avLst/>
          </a:prstGeom>
        </p:spPr>
      </p:pic>
      <p:sp>
        <p:nvSpPr>
          <p:cNvPr id="15" name="Rectangle 1">
            <a:extLst>
              <a:ext uri="{FF2B5EF4-FFF2-40B4-BE49-F238E27FC236}">
                <a16:creationId xmlns:a16="http://schemas.microsoft.com/office/drawing/2014/main" id="{94EEC402-08D2-E819-D700-B2769CDDDC2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pic>
        <p:nvPicPr>
          <p:cNvPr id="17" name="Picture 16">
            <a:extLst>
              <a:ext uri="{FF2B5EF4-FFF2-40B4-BE49-F238E27FC236}">
                <a16:creationId xmlns:a16="http://schemas.microsoft.com/office/drawing/2014/main" id="{A1EE4B80-B2D1-912C-51D5-708903D12112}"/>
              </a:ext>
            </a:extLst>
          </p:cNvPr>
          <p:cNvPicPr>
            <a:picLocks noChangeAspect="1"/>
          </p:cNvPicPr>
          <p:nvPr/>
        </p:nvPicPr>
        <p:blipFill>
          <a:blip r:embed="rId3"/>
          <a:stretch>
            <a:fillRect/>
          </a:stretch>
        </p:blipFill>
        <p:spPr>
          <a:xfrm>
            <a:off x="2351584" y="4149080"/>
            <a:ext cx="1872208" cy="1952282"/>
          </a:xfrm>
          <a:prstGeom prst="rect">
            <a:avLst/>
          </a:prstGeom>
        </p:spPr>
      </p:pic>
    </p:spTree>
    <p:extLst>
      <p:ext uri="{BB962C8B-B14F-4D97-AF65-F5344CB8AC3E}">
        <p14:creationId xmlns:p14="http://schemas.microsoft.com/office/powerpoint/2010/main" val="2470173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2DCF6-A2AF-DAF7-3841-693940CEFAA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04909B4-6A11-36D2-3D8C-E93D983F1323}"/>
              </a:ext>
            </a:extLst>
          </p:cNvPr>
          <p:cNvSpPr>
            <a:spLocks noGrp="1"/>
          </p:cNvSpPr>
          <p:nvPr>
            <p:ph type="title"/>
          </p:nvPr>
        </p:nvSpPr>
        <p:spPr>
          <a:xfrm>
            <a:off x="504471" y="489779"/>
            <a:ext cx="5231489" cy="856798"/>
          </a:xfrm>
        </p:spPr>
        <p:txBody>
          <a:bodyPr anchor="ctr">
            <a:normAutofit/>
          </a:bodyPr>
          <a:lstStyle/>
          <a:p>
            <a:r>
              <a:rPr lang="en-GB">
                <a:latin typeface="SDCC Display" pitchFamily="2" charset="0"/>
              </a:rPr>
              <a:t>Poet’s Perch Book Launch</a:t>
            </a:r>
            <a:endParaRPr lang="en-IE" dirty="0">
              <a:latin typeface="SDCC Display" pitchFamily="2" charset="0"/>
            </a:endParaRPr>
          </a:p>
        </p:txBody>
      </p:sp>
      <p:sp>
        <p:nvSpPr>
          <p:cNvPr id="3" name="Rectangle 1">
            <a:extLst>
              <a:ext uri="{FF2B5EF4-FFF2-40B4-BE49-F238E27FC236}">
                <a16:creationId xmlns:a16="http://schemas.microsoft.com/office/drawing/2014/main" id="{4AAB1470-249C-A968-8322-E1E3E076C0F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8" name="Text Placeholder 2">
            <a:extLst>
              <a:ext uri="{FF2B5EF4-FFF2-40B4-BE49-F238E27FC236}">
                <a16:creationId xmlns:a16="http://schemas.microsoft.com/office/drawing/2014/main" id="{D1FE5B49-391C-BF1B-F3A4-9AC5A7684D2F}"/>
              </a:ext>
            </a:extLst>
          </p:cNvPr>
          <p:cNvSpPr>
            <a:spLocks noGrp="1"/>
          </p:cNvSpPr>
          <p:nvPr>
            <p:ph type="body" idx="1"/>
          </p:nvPr>
        </p:nvSpPr>
        <p:spPr>
          <a:xfrm>
            <a:off x="504470" y="1700808"/>
            <a:ext cx="4944575" cy="4248472"/>
          </a:xfrm>
        </p:spPr>
        <p:txBody>
          <a:bodyPr>
            <a:normAutofit/>
          </a:bodyPr>
          <a:lstStyle/>
          <a:p>
            <a:r>
              <a:rPr lang="en-GB" dirty="0">
                <a:latin typeface="SDCC Sans" pitchFamily="2" charset="0"/>
              </a:rPr>
              <a:t>Lucan Library’s monthly poetry group, Poet’s Perch, will be launching their debut poetry anthology in the library this month.</a:t>
            </a:r>
          </a:p>
          <a:p>
            <a:endParaRPr lang="en-GB" dirty="0">
              <a:latin typeface="SDCC Sans" pitchFamily="2" charset="0"/>
            </a:endParaRPr>
          </a:p>
          <a:p>
            <a:r>
              <a:rPr lang="en-GB" dirty="0">
                <a:latin typeface="SDCC Sans" pitchFamily="2" charset="0"/>
              </a:rPr>
              <a:t>Published by Luain Press, this book will feature poetry written by the group, compiled by group facilitator Natalie Ryan.</a:t>
            </a:r>
          </a:p>
          <a:p>
            <a:endParaRPr lang="en-GB" dirty="0">
              <a:latin typeface="SDCC Sans" pitchFamily="2" charset="0"/>
            </a:endParaRPr>
          </a:p>
          <a:p>
            <a:r>
              <a:rPr lang="en-GB" b="1" dirty="0">
                <a:latin typeface="SDCC Sans" pitchFamily="2" charset="0"/>
              </a:rPr>
              <a:t>Saturday 29</a:t>
            </a:r>
            <a:r>
              <a:rPr lang="en-GB" b="1" baseline="30000" dirty="0">
                <a:latin typeface="SDCC Sans" pitchFamily="2" charset="0"/>
              </a:rPr>
              <a:t>th</a:t>
            </a:r>
            <a:r>
              <a:rPr lang="en-GB" b="1" dirty="0">
                <a:latin typeface="SDCC Sans" pitchFamily="2" charset="0"/>
              </a:rPr>
              <a:t> November, 2pm</a:t>
            </a:r>
          </a:p>
          <a:p>
            <a:endParaRPr lang="en-GB" b="1" dirty="0">
              <a:latin typeface="SDCC Sans" pitchFamily="2" charset="0"/>
            </a:endParaRPr>
          </a:p>
        </p:txBody>
      </p:sp>
      <p:pic>
        <p:nvPicPr>
          <p:cNvPr id="1026" name="Picture 2" descr="An Evening Panel with Poets Perch-hosted by Natalie Ryan Tickets, Thu 27  Nov 2025 at 19:00 | Eventbrite">
            <a:extLst>
              <a:ext uri="{FF2B5EF4-FFF2-40B4-BE49-F238E27FC236}">
                <a16:creationId xmlns:a16="http://schemas.microsoft.com/office/drawing/2014/main" id="{A86BE2B2-2EC0-10C2-C535-4FEA4BEF2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6080" y="1375756"/>
            <a:ext cx="4189578" cy="4437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036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E8A81-A7A5-CE3D-4AA1-5B3AA493C2D0}"/>
              </a:ext>
            </a:extLst>
          </p:cNvPr>
          <p:cNvSpPr>
            <a:spLocks noGrp="1"/>
          </p:cNvSpPr>
          <p:nvPr>
            <p:ph type="ctrTitle"/>
          </p:nvPr>
        </p:nvSpPr>
        <p:spPr>
          <a:xfrm>
            <a:off x="479376" y="2136338"/>
            <a:ext cx="4759732" cy="2585323"/>
          </a:xfrm>
        </p:spPr>
        <p:txBody>
          <a:bodyPr/>
          <a:lstStyle/>
          <a:p>
            <a:r>
              <a:rPr lang="en-GB" sz="3000" dirty="0"/>
              <a:t>North Clondalkin Library October Statistics</a:t>
            </a:r>
            <a:br>
              <a:rPr lang="en-GB" sz="3000" dirty="0"/>
            </a:br>
            <a:br>
              <a:rPr lang="en-GB" sz="3000" dirty="0"/>
            </a:br>
            <a:r>
              <a:rPr lang="en-GB" sz="3000" dirty="0"/>
              <a:t>Footfall: 9,036</a:t>
            </a:r>
            <a:br>
              <a:rPr lang="en-GB" sz="3000" dirty="0"/>
            </a:br>
            <a:r>
              <a:rPr lang="en-GB" sz="3000" dirty="0"/>
              <a:t>Events: 222</a:t>
            </a:r>
            <a:br>
              <a:rPr lang="en-GB" sz="3000" dirty="0"/>
            </a:br>
            <a:r>
              <a:rPr lang="en-GB" sz="3000" dirty="0"/>
              <a:t>Event attendees: 2,239</a:t>
            </a:r>
            <a:br>
              <a:rPr lang="en-GB" sz="3000" dirty="0"/>
            </a:br>
            <a:endParaRPr lang="en-IE" sz="3000" dirty="0"/>
          </a:p>
        </p:txBody>
      </p:sp>
      <p:pic>
        <p:nvPicPr>
          <p:cNvPr id="5" name="Picture 4" descr="A group of people holding certificates&#10;&#10;AI-generated content may be incorrect.">
            <a:extLst>
              <a:ext uri="{FF2B5EF4-FFF2-40B4-BE49-F238E27FC236}">
                <a16:creationId xmlns:a16="http://schemas.microsoft.com/office/drawing/2014/main" id="{6FE586F1-DDF2-53B2-FCC5-D769CE4427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2024" y="429901"/>
            <a:ext cx="4423420" cy="5998197"/>
          </a:xfrm>
          <a:prstGeom prst="rect">
            <a:avLst/>
          </a:prstGeom>
        </p:spPr>
      </p:pic>
    </p:spTree>
    <p:extLst>
      <p:ext uri="{BB962C8B-B14F-4D97-AF65-F5344CB8AC3E}">
        <p14:creationId xmlns:p14="http://schemas.microsoft.com/office/powerpoint/2010/main" val="645207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DE49D-2318-00E9-5B24-7C3F9D90BA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2DC06C-F806-4D66-D71A-5C5EA9ACC0B4}"/>
              </a:ext>
            </a:extLst>
          </p:cNvPr>
          <p:cNvSpPr>
            <a:spLocks noGrp="1"/>
          </p:cNvSpPr>
          <p:nvPr>
            <p:ph type="title"/>
          </p:nvPr>
        </p:nvSpPr>
        <p:spPr>
          <a:xfrm>
            <a:off x="504471" y="471704"/>
            <a:ext cx="4944575" cy="856798"/>
          </a:xfrm>
        </p:spPr>
        <p:txBody>
          <a:bodyPr anchor="ctr">
            <a:normAutofit/>
          </a:bodyPr>
          <a:lstStyle/>
          <a:p>
            <a:r>
              <a:rPr lang="en-US" sz="3000"/>
              <a:t>Clondalkin Comic Fest 2025</a:t>
            </a:r>
          </a:p>
        </p:txBody>
      </p:sp>
      <p:sp>
        <p:nvSpPr>
          <p:cNvPr id="3" name="Text Placeholder 2">
            <a:extLst>
              <a:ext uri="{FF2B5EF4-FFF2-40B4-BE49-F238E27FC236}">
                <a16:creationId xmlns:a16="http://schemas.microsoft.com/office/drawing/2014/main" id="{D5955710-B972-1CE5-39BA-C2669CA0F41A}"/>
              </a:ext>
            </a:extLst>
          </p:cNvPr>
          <p:cNvSpPr>
            <a:spLocks noGrp="1"/>
          </p:cNvSpPr>
          <p:nvPr>
            <p:ph type="body" idx="1"/>
          </p:nvPr>
        </p:nvSpPr>
        <p:spPr>
          <a:xfrm>
            <a:off x="504470" y="1577340"/>
            <a:ext cx="3675573" cy="4208255"/>
          </a:xfrm>
        </p:spPr>
        <p:txBody>
          <a:bodyPr>
            <a:normAutofit/>
          </a:bodyPr>
          <a:lstStyle/>
          <a:p>
            <a:r>
              <a:rPr lang="en-US" sz="1300" dirty="0"/>
              <a:t>North Clondalkin Library celebrates Comic Fest 2025 with a week-long </a:t>
            </a:r>
            <a:r>
              <a:rPr lang="en-US" sz="1300" dirty="0" err="1"/>
              <a:t>programme</a:t>
            </a:r>
            <a:r>
              <a:rPr lang="en-US" sz="1300" dirty="0"/>
              <a:t> of events and activities during November 24</a:t>
            </a:r>
            <a:r>
              <a:rPr lang="en-US" sz="1300" baseline="30000" dirty="0"/>
              <a:t>th</a:t>
            </a:r>
            <a:r>
              <a:rPr lang="en-US" sz="1300" dirty="0"/>
              <a:t> –November 29</a:t>
            </a:r>
            <a:r>
              <a:rPr lang="en-US" sz="1300" baseline="30000" dirty="0"/>
              <a:t>th</a:t>
            </a:r>
            <a:r>
              <a:rPr lang="en-US" sz="1300" dirty="0"/>
              <a:t> .</a:t>
            </a:r>
          </a:p>
          <a:p>
            <a:r>
              <a:rPr lang="en-US" sz="1300" dirty="0"/>
              <a:t>Author visits included:                                 Animal Crackers Art workshop with Alan Nolan. (Monday 24</a:t>
            </a:r>
            <a:r>
              <a:rPr lang="en-US" sz="1300" baseline="30000" dirty="0"/>
              <a:t>th</a:t>
            </a:r>
            <a:r>
              <a:rPr lang="en-US" sz="1300" dirty="0"/>
              <a:t> November) </a:t>
            </a:r>
          </a:p>
          <a:p>
            <a:r>
              <a:rPr lang="en-US" sz="1300" dirty="0"/>
              <a:t>Create your own Comic Book/Zine with Kate Nicole </a:t>
            </a:r>
            <a:r>
              <a:rPr lang="en-US" sz="1300" dirty="0" err="1"/>
              <a:t>Escolin</a:t>
            </a:r>
            <a:r>
              <a:rPr lang="en-US" sz="1300" dirty="0"/>
              <a:t>. (Thursday 27</a:t>
            </a:r>
            <a:r>
              <a:rPr lang="en-US" sz="1300" baseline="30000" dirty="0"/>
              <a:t>th</a:t>
            </a:r>
            <a:r>
              <a:rPr lang="en-US" sz="1300" dirty="0"/>
              <a:t> November) </a:t>
            </a:r>
          </a:p>
          <a:p>
            <a:r>
              <a:rPr lang="en-US" sz="1300" dirty="0"/>
              <a:t>Other events included:                           Superhero Storytime &amp; Comic Crafts (Tuesday 25</a:t>
            </a:r>
            <a:r>
              <a:rPr lang="en-US" sz="1300" baseline="30000" dirty="0"/>
              <a:t>th</a:t>
            </a:r>
            <a:r>
              <a:rPr lang="en-US" sz="1300" dirty="0"/>
              <a:t> November)</a:t>
            </a:r>
          </a:p>
          <a:p>
            <a:r>
              <a:rPr lang="en-US" sz="1300" dirty="0"/>
              <a:t>Superhero face painting with special visit from Spiderman ( Friday 28</a:t>
            </a:r>
            <a:r>
              <a:rPr lang="en-US" sz="1300" baseline="30000" dirty="0"/>
              <a:t>th</a:t>
            </a:r>
            <a:r>
              <a:rPr lang="en-US" sz="1300" dirty="0"/>
              <a:t> November) </a:t>
            </a:r>
          </a:p>
          <a:p>
            <a:r>
              <a:rPr lang="en-US" sz="1300" dirty="0"/>
              <a:t> GOTI Caricature live drawing .                      Andrew Goti will create caricatures of local residents – which will be exhibited in NCL.                </a:t>
            </a:r>
          </a:p>
          <a:p>
            <a:endParaRPr lang="en-US" sz="1300" dirty="0"/>
          </a:p>
          <a:p>
            <a:endParaRPr lang="en-US" sz="1300" dirty="0"/>
          </a:p>
        </p:txBody>
      </p:sp>
      <p:pic>
        <p:nvPicPr>
          <p:cNvPr id="5" name="Picture Placeholder 4" descr="A poster with images of people and text">
            <a:extLst>
              <a:ext uri="{FF2B5EF4-FFF2-40B4-BE49-F238E27FC236}">
                <a16:creationId xmlns:a16="http://schemas.microsoft.com/office/drawing/2014/main" id="{3A828406-02BA-2D10-19BC-093A3948C62D}"/>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6657" r="-2" b="6655"/>
          <a:stretch>
            <a:fillRect/>
          </a:stretch>
        </p:blipFill>
        <p:spPr>
          <a:xfrm>
            <a:off x="4600241" y="1577802"/>
            <a:ext cx="6860906" cy="4207793"/>
          </a:xfrm>
          <a:noFill/>
        </p:spPr>
      </p:pic>
    </p:spTree>
    <p:extLst>
      <p:ext uri="{BB962C8B-B14F-4D97-AF65-F5344CB8AC3E}">
        <p14:creationId xmlns:p14="http://schemas.microsoft.com/office/powerpoint/2010/main" val="2014497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7F367-2FD8-2145-B3A2-E95D8C1AE9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341F8D-6523-FFF2-29E0-87EA88CEB34D}"/>
              </a:ext>
            </a:extLst>
          </p:cNvPr>
          <p:cNvSpPr>
            <a:spLocks noGrp="1"/>
          </p:cNvSpPr>
          <p:nvPr>
            <p:ph type="title"/>
          </p:nvPr>
        </p:nvSpPr>
        <p:spPr/>
        <p:txBody>
          <a:bodyPr/>
          <a:lstStyle/>
          <a:p>
            <a:r>
              <a:rPr lang="en-US" dirty="0"/>
              <a:t>Christmas Craft Fair </a:t>
            </a:r>
          </a:p>
        </p:txBody>
      </p:sp>
      <p:sp>
        <p:nvSpPr>
          <p:cNvPr id="3" name="Text Placeholder 2">
            <a:extLst>
              <a:ext uri="{FF2B5EF4-FFF2-40B4-BE49-F238E27FC236}">
                <a16:creationId xmlns:a16="http://schemas.microsoft.com/office/drawing/2014/main" id="{2B292AA5-C8F8-1CD6-5980-EE180336C5E3}"/>
              </a:ext>
            </a:extLst>
          </p:cNvPr>
          <p:cNvSpPr>
            <a:spLocks noGrp="1"/>
          </p:cNvSpPr>
          <p:nvPr>
            <p:ph type="body" idx="1"/>
          </p:nvPr>
        </p:nvSpPr>
        <p:spPr/>
        <p:txBody>
          <a:bodyPr/>
          <a:lstStyle/>
          <a:p>
            <a:r>
              <a:rPr lang="en-US" dirty="0"/>
              <a:t>This years Christmas Craft Fair will take place on </a:t>
            </a:r>
            <a:r>
              <a:rPr lang="en-US" b="1" dirty="0"/>
              <a:t>Saturday 22</a:t>
            </a:r>
            <a:r>
              <a:rPr lang="en-US" b="1" baseline="30000" dirty="0"/>
              <a:t>nd</a:t>
            </a:r>
            <a:r>
              <a:rPr lang="en-US" b="1" dirty="0"/>
              <a:t> November</a:t>
            </a:r>
            <a:r>
              <a:rPr lang="en-US" dirty="0"/>
              <a:t>.</a:t>
            </a:r>
          </a:p>
          <a:p>
            <a:r>
              <a:rPr lang="en-US" dirty="0"/>
              <a:t>The day will be filled with fun activities including:</a:t>
            </a:r>
          </a:p>
          <a:p>
            <a:r>
              <a:rPr lang="en-US" dirty="0"/>
              <a:t>Over 25 stalls from local crafts people</a:t>
            </a:r>
          </a:p>
          <a:p>
            <a:r>
              <a:rPr lang="en-US" dirty="0"/>
              <a:t>Music from Night moves</a:t>
            </a:r>
          </a:p>
          <a:p>
            <a:r>
              <a:rPr lang="en-US" dirty="0"/>
              <a:t>Carols from Ronanstown Youth Club</a:t>
            </a:r>
          </a:p>
          <a:p>
            <a:r>
              <a:rPr lang="en-US" dirty="0"/>
              <a:t>Puppet Shows x 2 </a:t>
            </a:r>
          </a:p>
          <a:p>
            <a:r>
              <a:rPr lang="en-US" dirty="0"/>
              <a:t>Christmas Laser cutting session in our maker space</a:t>
            </a:r>
          </a:p>
          <a:p>
            <a:r>
              <a:rPr lang="en-US" dirty="0"/>
              <a:t>A special visit from Santa Claus. </a:t>
            </a:r>
          </a:p>
          <a:p>
            <a:r>
              <a:rPr lang="en-US" dirty="0"/>
              <a:t>Selection boxes provided by Supervalu.  </a:t>
            </a:r>
          </a:p>
        </p:txBody>
      </p:sp>
      <p:pic>
        <p:nvPicPr>
          <p:cNvPr id="8" name="Picture Placeholder 7" descr="A group of red ornaments&#10;&#10;AI-generated content may be incorrect.">
            <a:extLst>
              <a:ext uri="{FF2B5EF4-FFF2-40B4-BE49-F238E27FC236}">
                <a16:creationId xmlns:a16="http://schemas.microsoft.com/office/drawing/2014/main" id="{27A3AB08-3BD3-646B-BAE2-9CA2F465DA6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623" b="6623"/>
          <a:stretch>
            <a:fillRect/>
          </a:stretch>
        </p:blipFill>
        <p:spPr>
          <a:xfrm>
            <a:off x="4600241" y="836712"/>
            <a:ext cx="7086934" cy="5549584"/>
          </a:xfrm>
        </p:spPr>
      </p:pic>
    </p:spTree>
    <p:extLst>
      <p:ext uri="{BB962C8B-B14F-4D97-AF65-F5344CB8AC3E}">
        <p14:creationId xmlns:p14="http://schemas.microsoft.com/office/powerpoint/2010/main" val="1991697222"/>
      </p:ext>
    </p:extLst>
  </p:cSld>
  <p:clrMapOvr>
    <a:masterClrMapping/>
  </p:clrMapOvr>
</p:sld>
</file>

<file path=ppt/theme/theme1.xml><?xml version="1.0" encoding="utf-8"?>
<a:theme xmlns:a="http://schemas.openxmlformats.org/drawingml/2006/main" name="SDCC Master">
  <a:themeElements>
    <a:clrScheme name="Custom 2">
      <a:dk1>
        <a:srgbClr val="000000"/>
      </a:dk1>
      <a:lt1>
        <a:srgbClr val="FFFFFF"/>
      </a:lt1>
      <a:dk2>
        <a:srgbClr val="271B5B"/>
      </a:dk2>
      <a:lt2>
        <a:srgbClr val="BFC2C7"/>
      </a:lt2>
      <a:accent1>
        <a:srgbClr val="363A92"/>
      </a:accent1>
      <a:accent2>
        <a:srgbClr val="F26959"/>
      </a:accent2>
      <a:accent3>
        <a:srgbClr val="79D750"/>
      </a:accent3>
      <a:accent4>
        <a:srgbClr val="9D7EB8"/>
      </a:accent4>
      <a:accent5>
        <a:srgbClr val="7DA6D7"/>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DCC_presentation_template Updated.potx" id="{809AE0C1-FB5C-4E8E-BCFD-4BFD462B0860}" vid="{0323FABC-5CF3-46D9-93D9-E0827CAEE1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SDCC_presentation_template Updated</Template>
  <TotalTime>449</TotalTime>
  <Words>1605</Words>
  <Application>Microsoft Office PowerPoint</Application>
  <PresentationFormat>Widescreen</PresentationFormat>
  <Paragraphs>132</Paragraphs>
  <Slides>19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 Bold</vt:lpstr>
      <vt:lpstr>Arial Italics</vt:lpstr>
      <vt:lpstr>Calibri</vt:lpstr>
      <vt:lpstr>SDCC Display</vt:lpstr>
      <vt:lpstr>SDCC Sans</vt:lpstr>
      <vt:lpstr>SDCC Master</vt:lpstr>
      <vt:lpstr>Lucan Palmerstown  North Clondalkin  ACM  November 2025 </vt:lpstr>
      <vt:lpstr>Lucan Library October Statistics</vt:lpstr>
      <vt:lpstr>STEAM Events</vt:lpstr>
      <vt:lpstr>STEAM Events</vt:lpstr>
      <vt:lpstr>Health and Wellbeing</vt:lpstr>
      <vt:lpstr>Poet’s Perch Book Launch</vt:lpstr>
      <vt:lpstr>North Clondalkin Library October Statistics  Footfall: 9,036 Events: 222 Event attendees: 2,239 </vt:lpstr>
      <vt:lpstr>Clondalkin Comic Fest 2025</vt:lpstr>
      <vt:lpstr>Christmas Craft Fair </vt:lpstr>
      <vt:lpstr>Maths and Science Week</vt:lpstr>
      <vt:lpstr>Palmerstown Library November Highlights</vt:lpstr>
      <vt:lpstr>Mobile Libraries Statistics 2025</vt:lpstr>
      <vt:lpstr>Mobile Libraries Events</vt:lpstr>
      <vt:lpstr>Mobiles in November</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Declan Healy</dc:creator>
  <cp:lastModifiedBy>Sarah McHugh</cp:lastModifiedBy>
  <cp:revision>9</cp:revision>
  <dcterms:created xsi:type="dcterms:W3CDTF">2025-05-27T21:24:40Z</dcterms:created>
  <dcterms:modified xsi:type="dcterms:W3CDTF">2025-11-11T17:48:24Z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2025-05-09T00:00:00Z</vt:filetime>
  </property>
  <property fmtid="{D5CDD505-2E9C-101B-9397-08002B2CF9AE}" pid="3" name="Creator">
    <vt:lpwstr>Adobe Illustrator 29.4 (Macintosh)</vt:lpwstr>
  </property>
  <property fmtid="{D5CDD505-2E9C-101B-9397-08002B2CF9AE}" pid="4" name="LastSaved">
    <vt:filetime>2025-05-09T00:00:00Z</vt:filetime>
  </property>
  <property fmtid="{D5CDD505-2E9C-101B-9397-08002B2CF9AE}" pid="5" name="Producer">
    <vt:lpwstr>Adobe PDF library 17.00</vt:lpwstr>
  </property>
</Properties>
</file>