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0" r:id="rId2"/>
    <p:sldId id="285" r:id="rId3"/>
    <p:sldId id="281" r:id="rId4"/>
    <p:sldId id="286" r:id="rId5"/>
    <p:sldId id="284" r:id="rId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EA4D2-1DB8-452F-B0AA-18099A31C75D}" v="4" dt="2025-11-07T10:15:50.83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84052" autoAdjust="0"/>
  </p:normalViewPr>
  <p:slideViewPr>
    <p:cSldViewPr>
      <p:cViewPr varScale="1">
        <p:scale>
          <a:sx n="63" d="100"/>
          <a:sy n="63" d="100"/>
        </p:scale>
        <p:origin x="138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4B53C-75BB-0AFD-2A53-762DF7646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1504" y="2363747"/>
            <a:ext cx="9387540" cy="1181862"/>
          </a:xfrm>
        </p:spPr>
        <p:txBody>
          <a:bodyPr/>
          <a:lstStyle/>
          <a:p>
            <a:pPr algn="ctr"/>
            <a:r>
              <a:rPr lang="en-GB" sz="4800" dirty="0"/>
              <a:t>South Dublin Local Economic and Community Plan 2024-2030</a:t>
            </a:r>
            <a:endParaRPr lang="en-IE" sz="4800" dirty="0"/>
          </a:p>
        </p:txBody>
      </p:sp>
      <p:sp>
        <p:nvSpPr>
          <p:cNvPr id="3" name="Date Placeholder 5">
            <a:extLst>
              <a:ext uri="{FF2B5EF4-FFF2-40B4-BE49-F238E27FC236}">
                <a16:creationId xmlns:a16="http://schemas.microsoft.com/office/drawing/2014/main" id="{EF45AD63-FC11-24FE-ABA9-554D216FA5E8}"/>
              </a:ext>
            </a:extLst>
          </p:cNvPr>
          <p:cNvSpPr txBox="1">
            <a:spLocks/>
          </p:cNvSpPr>
          <p:nvPr/>
        </p:nvSpPr>
        <p:spPr>
          <a:xfrm>
            <a:off x="2207568" y="4869160"/>
            <a:ext cx="777686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kern="0"/>
            </a:defPPr>
            <a:lvl1pPr algn="l">
              <a:defRPr sz="1250" cap="all" baseline="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social, Community, Equality &amp; Integration </a:t>
            </a:r>
            <a:r>
              <a:rPr lang="en-GB" dirty="0" err="1"/>
              <a:t>Spc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7A07461-7B6E-C3BF-64EF-53A1F0C09B7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440061" y="5589240"/>
            <a:ext cx="1311878" cy="360000"/>
          </a:xfrm>
        </p:spPr>
        <p:txBody>
          <a:bodyPr/>
          <a:lstStyle/>
          <a:p>
            <a:pPr algn="ctr"/>
            <a:r>
              <a:rPr lang="en-GB" dirty="0"/>
              <a:t>12</a:t>
            </a:r>
            <a:r>
              <a:rPr lang="en-GB" baseline="30000" dirty="0"/>
              <a:t>th</a:t>
            </a:r>
            <a:r>
              <a:rPr lang="en-GB" dirty="0"/>
              <a:t> NOV 2025</a:t>
            </a:r>
          </a:p>
        </p:txBody>
      </p:sp>
    </p:spTree>
    <p:extLst>
      <p:ext uri="{BB962C8B-B14F-4D97-AF65-F5344CB8AC3E}">
        <p14:creationId xmlns:p14="http://schemas.microsoft.com/office/powerpoint/2010/main" val="2406638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F71A24-A9B2-F0C5-1873-3A0DB79A50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07968" y="692696"/>
            <a:ext cx="5616624" cy="5829336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The South Dublin LECP 2024 – 2030 is a 6 year statutory plan prepared by the LCDC in conjunction with the Economic, Development, Enterprise &amp; Tourism SPC and was adopted at the December 2024 Council meeting.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The LECP is structured around 6 High Level Goals supported by objectives and underpinned by 120 actions.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It integrates both economic and community objectives aligning with social inclusion, enterprise growth and sustainable communities.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The LECP has been aligned with local, regional, national and international frameworks e.g. South Dublin County Development Plan, UN Sustainable Development Goals.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D4D44F-67A1-2E30-9FF5-23FBD030C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542539"/>
            <a:ext cx="2999492" cy="42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55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67F-02C2-3E08-ED92-5EF1432FE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837" y="3133534"/>
            <a:ext cx="4759732" cy="590931"/>
          </a:xfrm>
        </p:spPr>
        <p:txBody>
          <a:bodyPr/>
          <a:lstStyle/>
          <a:p>
            <a:r>
              <a:rPr lang="en-GB" sz="4800" dirty="0"/>
              <a:t>High Level Goals</a:t>
            </a:r>
            <a:endParaRPr lang="en-IE" sz="4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C27F1-8433-4B56-81C3-BF5429589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5568" y="116632"/>
            <a:ext cx="6746805" cy="6480720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pPr algn="l"/>
            <a:endParaRPr lang="en-GB" sz="1600" dirty="0"/>
          </a:p>
          <a:p>
            <a:pPr marL="901700" indent="-901700" algn="l"/>
            <a:r>
              <a:rPr lang="en-GB" sz="1600" dirty="0"/>
              <a:t>Goal 1: 	For the County of South Dublin to become a better place in which to live and work.</a:t>
            </a:r>
          </a:p>
          <a:p>
            <a:pPr marL="901700" indent="-901700" algn="l"/>
            <a:endParaRPr lang="en-GB" sz="1600" dirty="0"/>
          </a:p>
          <a:p>
            <a:pPr marL="901700" indent="-901700" algn="l"/>
            <a:r>
              <a:rPr lang="en-GB" sz="1600" dirty="0"/>
              <a:t> Goal 2:	To improve the physical and mental health of those   living and working in South Dublin.</a:t>
            </a:r>
          </a:p>
          <a:p>
            <a:pPr marL="901700" indent="-901700" algn="l"/>
            <a:endParaRPr lang="en-GB" sz="1600" dirty="0"/>
          </a:p>
          <a:p>
            <a:pPr marL="901700" indent="-901700" algn="l"/>
            <a:r>
              <a:rPr lang="en-GB" sz="1600" dirty="0"/>
              <a:t> Goal 3:	Increase access to education, upskilling and lifelong learning to further meet the social and economic needs of residents and employers now, and into the future.</a:t>
            </a:r>
          </a:p>
          <a:p>
            <a:pPr marL="901700" indent="-901700" algn="l"/>
            <a:endParaRPr lang="en-GB" sz="1600" dirty="0"/>
          </a:p>
          <a:p>
            <a:pPr marL="901700" indent="-901700" algn="l"/>
            <a:r>
              <a:rPr lang="en-GB" sz="1600" dirty="0"/>
              <a:t> Goal 4:  Fairness, collaboration and innovation to be at the core of South Dublin’s transition to becoming a low carbon County. </a:t>
            </a:r>
          </a:p>
          <a:p>
            <a:pPr marL="901700" indent="-901700" algn="l"/>
            <a:endParaRPr lang="en-GB" sz="1600" dirty="0"/>
          </a:p>
          <a:p>
            <a:pPr marL="901700" indent="-901700" algn="l"/>
            <a:r>
              <a:rPr lang="en-GB" sz="1600" dirty="0"/>
              <a:t>Goal 5:   Empower communities through SMART initiatives and skills development to help make their areas better places in which to live, work and visit.</a:t>
            </a:r>
          </a:p>
          <a:p>
            <a:pPr marL="901700" indent="-901700" algn="l"/>
            <a:endParaRPr lang="en-GB" sz="1600" dirty="0"/>
          </a:p>
          <a:p>
            <a:pPr marL="901700" indent="-901700" algn="l"/>
            <a:r>
              <a:rPr lang="en-GB" sz="1600" dirty="0"/>
              <a:t>Goal 6:  For society within South Dublin County to be more  	inclusive, equitable and welcoming of diversity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234363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92A89-ACFF-72A2-A4AD-2EAF1B2F0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837" y="2985801"/>
            <a:ext cx="4759732" cy="886397"/>
          </a:xfrm>
        </p:spPr>
        <p:txBody>
          <a:bodyPr/>
          <a:lstStyle/>
          <a:p>
            <a:r>
              <a:rPr lang="en-GB" sz="3600" dirty="0"/>
              <a:t>Actions  &amp;  Implementation </a:t>
            </a:r>
            <a:endParaRPr lang="en-IE" sz="36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8DEFEC-162A-E091-9F7F-FDDF5D6982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l"/>
            <a:endParaRPr lang="en-GB" dirty="0"/>
          </a:p>
          <a:p>
            <a:pPr algn="l"/>
            <a:r>
              <a:rPr lang="en-GB" sz="1700" dirty="0"/>
              <a:t>There are 120 Actions listed under the 6 High Level Goals.</a:t>
            </a:r>
          </a:p>
          <a:p>
            <a:pPr algn="l"/>
            <a:endParaRPr lang="en-GB" sz="1700" dirty="0"/>
          </a:p>
          <a:p>
            <a:pPr algn="l"/>
            <a:r>
              <a:rPr lang="en-GB" sz="1700" dirty="0"/>
              <a:t>To effectively manage the LECP,  a two year implementation plan of </a:t>
            </a:r>
            <a:r>
              <a:rPr lang="en-GB" sz="1700" dirty="0" err="1"/>
              <a:t>priortised</a:t>
            </a:r>
            <a:r>
              <a:rPr lang="en-GB" sz="1700" dirty="0"/>
              <a:t> actions is embedded to ensure progress is monitored.    </a:t>
            </a:r>
          </a:p>
          <a:p>
            <a:pPr algn="l"/>
            <a:endParaRPr lang="en-GB" sz="1700" dirty="0"/>
          </a:p>
          <a:p>
            <a:pPr algn="l"/>
            <a:r>
              <a:rPr lang="en-GB" sz="1700" dirty="0"/>
              <a:t>Examples of the actions are:</a:t>
            </a:r>
          </a:p>
          <a:p>
            <a:pPr algn="l"/>
            <a:endParaRPr lang="en-GB" sz="1700" dirty="0"/>
          </a:p>
          <a:p>
            <a:pPr marL="450850" algn="l"/>
            <a:r>
              <a:rPr lang="en-GB" sz="1700" dirty="0"/>
              <a:t>Objective 1.1 (Housing) KPIs include number of homes at design/planning/construction, actions delivered from the Traveller Accommodation Plan</a:t>
            </a:r>
          </a:p>
          <a:p>
            <a:pPr marL="450850" algn="l"/>
            <a:endParaRPr lang="en-GB" sz="1700" dirty="0"/>
          </a:p>
          <a:p>
            <a:pPr marL="450850" algn="l"/>
            <a:r>
              <a:rPr lang="en-GB" sz="1700" dirty="0"/>
              <a:t>Objective 1.2 (Safer Place)  A </a:t>
            </a:r>
            <a:r>
              <a:rPr lang="en-GB" sz="1700" dirty="0" err="1"/>
              <a:t>comunications</a:t>
            </a:r>
            <a:r>
              <a:rPr lang="en-GB" sz="1700" dirty="0"/>
              <a:t> campaign on domestic and gender based violence and increase Garda Clinics.</a:t>
            </a:r>
          </a:p>
          <a:p>
            <a:pPr marL="450850" algn="l"/>
            <a:endParaRPr lang="en-GB" sz="1700" dirty="0"/>
          </a:p>
          <a:p>
            <a:pPr algn="l"/>
            <a:r>
              <a:rPr lang="en-GB" sz="1700" dirty="0"/>
              <a:t>We are currently investigating IT systems to assist action holders in reporting progress on their assigned actions and  to reduce the administrative burden for both stakeholders and staff.</a:t>
            </a:r>
          </a:p>
          <a:p>
            <a:pPr algn="l"/>
            <a:endParaRPr lang="en-GB" sz="1700" dirty="0"/>
          </a:p>
          <a:p>
            <a:pPr algn="l"/>
            <a:r>
              <a:rPr lang="en-GB" sz="1700" dirty="0"/>
              <a:t>Update reports will be presented to the LCDC twice a year and we are currently collating information from stakeholders.</a:t>
            </a:r>
          </a:p>
          <a:p>
            <a:pPr algn="l"/>
            <a:endParaRPr lang="en-GB" sz="1700" dirty="0"/>
          </a:p>
          <a:p>
            <a:pPr algn="l"/>
            <a:endParaRPr lang="en-GB" sz="1700" dirty="0"/>
          </a:p>
          <a:p>
            <a:pPr algn="l"/>
            <a:endParaRPr lang="en-GB" sz="17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62649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643B8A-B024-50A3-C826-84E341ACD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46009788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489</TotalTime>
  <Words>412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SDCC Master</vt:lpstr>
      <vt:lpstr>South Dublin Local Economic and Community Plan 2024-2030</vt:lpstr>
      <vt:lpstr>PowerPoint Presentation</vt:lpstr>
      <vt:lpstr>High Level Goals</vt:lpstr>
      <vt:lpstr>Actions  &amp;  Implementation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Maria Nugent</cp:lastModifiedBy>
  <cp:revision>7</cp:revision>
  <dcterms:created xsi:type="dcterms:W3CDTF">2025-05-27T21:24:40Z</dcterms:created>
  <dcterms:modified xsi:type="dcterms:W3CDTF">2025-11-07T11:52:47Z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