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8" r:id="rId2"/>
  </p:sldMasterIdLst>
  <p:notesMasterIdLst>
    <p:notesMasterId r:id="rId19"/>
  </p:notesMasterIdLst>
  <p:sldIdLst>
    <p:sldId id="258" r:id="rId3"/>
    <p:sldId id="271" r:id="rId4"/>
    <p:sldId id="279" r:id="rId5"/>
    <p:sldId id="272" r:id="rId6"/>
    <p:sldId id="274" r:id="rId7"/>
    <p:sldId id="278" r:id="rId8"/>
    <p:sldId id="275" r:id="rId9"/>
    <p:sldId id="276" r:id="rId10"/>
    <p:sldId id="277" r:id="rId11"/>
    <p:sldId id="285" r:id="rId12"/>
    <p:sldId id="286" r:id="rId13"/>
    <p:sldId id="280" r:id="rId14"/>
    <p:sldId id="282" r:id="rId15"/>
    <p:sldId id="283" r:id="rId16"/>
    <p:sldId id="284" r:id="rId17"/>
    <p:sldId id="287" r:id="rId18"/>
  </p:sldIdLst>
  <p:sldSz cx="12192000" cy="6858000"/>
  <p:notesSz cx="20104100" cy="1130935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1B5B"/>
    <a:srgbClr val="52534D"/>
    <a:srgbClr val="C7E634"/>
    <a:srgbClr val="8AD6F7"/>
    <a:srgbClr val="52534C"/>
    <a:srgbClr val="535555"/>
    <a:srgbClr val="FFF689"/>
    <a:srgbClr val="363A92"/>
    <a:srgbClr val="7DA6D7"/>
    <a:srgbClr val="FFA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874" autoAdjust="0"/>
  </p:normalViewPr>
  <p:slideViewPr>
    <p:cSldViewPr>
      <p:cViewPr varScale="1">
        <p:scale>
          <a:sx n="98" d="100"/>
          <a:sy n="98" d="100"/>
        </p:scale>
        <p:origin x="78" y="198"/>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F6A2F78-8593-D34B-A54B-A913B4ADD88D}" type="datetimeFigureOut">
              <a:rPr lang="en-US" smtClean="0"/>
              <a:t>11/5/2025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F374F5B9-8B24-7A4E-B5A9-4C8F6F8C6B31}" type="slidenum">
              <a:rPr lang="en-US" smtClean="0"/>
              <a:t>‹#›</a:t>
            </a:fld>
            <a:endParaRPr lang="en-US"/>
          </a:p>
        </p:txBody>
      </p:sp>
    </p:spTree>
    <p:extLst>
      <p:ext uri="{BB962C8B-B14F-4D97-AF65-F5344CB8AC3E}">
        <p14:creationId xmlns:p14="http://schemas.microsoft.com/office/powerpoint/2010/main" val="1869470124"/>
      </p:ext>
    </p:extLst>
  </p:cSld>
  <p:clrMap bg1="lt1" tx1="dk1" bg2="lt2" tx2="dk2" accent1="accent1" accent2="accent2" accent3="accent3" accent4="accent4" accent5="accent5" accent6="accent6" hlink="hlink" folHlink="folHlink"/>
  <p:notesStyle>
    <a:lvl1pPr marL="0" algn="l" defTabSz="554401" rtl="0" eaLnBrk="1" latinLnBrk="0" hangingPunct="1">
      <a:defRPr sz="728" kern="1200">
        <a:solidFill>
          <a:schemeClr val="tx1"/>
        </a:solidFill>
        <a:latin typeface="+mn-lt"/>
        <a:ea typeface="+mn-ea"/>
        <a:cs typeface="+mn-cs"/>
      </a:defRPr>
    </a:lvl1pPr>
    <a:lvl2pPr marL="277200" algn="l" defTabSz="554401" rtl="0" eaLnBrk="1" latinLnBrk="0" hangingPunct="1">
      <a:defRPr sz="728" kern="1200">
        <a:solidFill>
          <a:schemeClr val="tx1"/>
        </a:solidFill>
        <a:latin typeface="+mn-lt"/>
        <a:ea typeface="+mn-ea"/>
        <a:cs typeface="+mn-cs"/>
      </a:defRPr>
    </a:lvl2pPr>
    <a:lvl3pPr marL="554401" algn="l" defTabSz="554401" rtl="0" eaLnBrk="1" latinLnBrk="0" hangingPunct="1">
      <a:defRPr sz="728" kern="1200">
        <a:solidFill>
          <a:schemeClr val="tx1"/>
        </a:solidFill>
        <a:latin typeface="+mn-lt"/>
        <a:ea typeface="+mn-ea"/>
        <a:cs typeface="+mn-cs"/>
      </a:defRPr>
    </a:lvl3pPr>
    <a:lvl4pPr marL="831601" algn="l" defTabSz="554401" rtl="0" eaLnBrk="1" latinLnBrk="0" hangingPunct="1">
      <a:defRPr sz="728" kern="1200">
        <a:solidFill>
          <a:schemeClr val="tx1"/>
        </a:solidFill>
        <a:latin typeface="+mn-lt"/>
        <a:ea typeface="+mn-ea"/>
        <a:cs typeface="+mn-cs"/>
      </a:defRPr>
    </a:lvl4pPr>
    <a:lvl5pPr marL="1108801" algn="l" defTabSz="554401" rtl="0" eaLnBrk="1" latinLnBrk="0" hangingPunct="1">
      <a:defRPr sz="728" kern="1200">
        <a:solidFill>
          <a:schemeClr val="tx1"/>
        </a:solidFill>
        <a:latin typeface="+mn-lt"/>
        <a:ea typeface="+mn-ea"/>
        <a:cs typeface="+mn-cs"/>
      </a:defRPr>
    </a:lvl5pPr>
    <a:lvl6pPr marL="1386002" algn="l" defTabSz="554401" rtl="0" eaLnBrk="1" latinLnBrk="0" hangingPunct="1">
      <a:defRPr sz="728" kern="1200">
        <a:solidFill>
          <a:schemeClr val="tx1"/>
        </a:solidFill>
        <a:latin typeface="+mn-lt"/>
        <a:ea typeface="+mn-ea"/>
        <a:cs typeface="+mn-cs"/>
      </a:defRPr>
    </a:lvl6pPr>
    <a:lvl7pPr marL="1663202" algn="l" defTabSz="554401" rtl="0" eaLnBrk="1" latinLnBrk="0" hangingPunct="1">
      <a:defRPr sz="728" kern="1200">
        <a:solidFill>
          <a:schemeClr val="tx1"/>
        </a:solidFill>
        <a:latin typeface="+mn-lt"/>
        <a:ea typeface="+mn-ea"/>
        <a:cs typeface="+mn-cs"/>
      </a:defRPr>
    </a:lvl7pPr>
    <a:lvl8pPr marL="1940403" algn="l" defTabSz="554401" rtl="0" eaLnBrk="1" latinLnBrk="0" hangingPunct="1">
      <a:defRPr sz="728" kern="1200">
        <a:solidFill>
          <a:schemeClr val="tx1"/>
        </a:solidFill>
        <a:latin typeface="+mn-lt"/>
        <a:ea typeface="+mn-ea"/>
        <a:cs typeface="+mn-cs"/>
      </a:defRPr>
    </a:lvl8pPr>
    <a:lvl9pPr marL="2217603" algn="l" defTabSz="554401"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74F5B9-8B24-7A4E-B5A9-4C8F6F8C6B31}" type="slidenum">
              <a:rPr lang="en-US" smtClean="0"/>
              <a:t>5</a:t>
            </a:fld>
            <a:endParaRPr lang="en-US"/>
          </a:p>
        </p:txBody>
      </p:sp>
    </p:spTree>
    <p:extLst>
      <p:ext uri="{BB962C8B-B14F-4D97-AF65-F5344CB8AC3E}">
        <p14:creationId xmlns:p14="http://schemas.microsoft.com/office/powerpoint/2010/main" val="2919951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374F5B9-8B24-7A4E-B5A9-4C8F6F8C6B31}" type="slidenum">
              <a:rPr lang="en-US" smtClean="0"/>
              <a:t>12</a:t>
            </a:fld>
            <a:endParaRPr lang="en-US"/>
          </a:p>
        </p:txBody>
      </p:sp>
    </p:spTree>
    <p:extLst>
      <p:ext uri="{BB962C8B-B14F-4D97-AF65-F5344CB8AC3E}">
        <p14:creationId xmlns:p14="http://schemas.microsoft.com/office/powerpoint/2010/main" val="3341361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emf"/><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chemeClr val="bg1"/>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1D95CDCD-42B4-F2ED-08FF-8F67E72B46F6}"/>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8" name="Date Placeholder 77">
            <a:extLst>
              <a:ext uri="{FF2B5EF4-FFF2-40B4-BE49-F238E27FC236}">
                <a16:creationId xmlns:a16="http://schemas.microsoft.com/office/drawing/2014/main" id="{262636F5-0CB7-769F-E345-661FECC807EB}"/>
              </a:ext>
            </a:extLst>
          </p:cNvPr>
          <p:cNvSpPr>
            <a:spLocks noGrp="1"/>
          </p:cNvSpPr>
          <p:nvPr>
            <p:ph type="dt" sz="half" idx="13"/>
          </p:nvPr>
        </p:nvSpPr>
        <p:spPr>
          <a:xfrm>
            <a:off x="319626" y="6206296"/>
            <a:ext cx="1023399" cy="360000"/>
          </a:xfrm>
          <a:prstGeom prst="roundRect">
            <a:avLst>
              <a:gd name="adj" fmla="val 50000"/>
            </a:avLst>
          </a:prstGeom>
          <a:solidFill>
            <a:schemeClr val="accent2"/>
          </a:solidFill>
        </p:spPr>
        <p:txBody>
          <a:bodyPr anchor="ctr" anchorCtr="0"/>
          <a:lstStyle>
            <a:lvl1pPr>
              <a:defRPr sz="1250" cap="all" baseline="0"/>
            </a:lvl1pPr>
          </a:lstStyle>
          <a:p>
            <a:pPr algn="ctr"/>
            <a:r>
              <a:rPr lang="en-GB"/>
              <a:t>May 2025</a:t>
            </a:r>
            <a:endParaRPr lang="en-GB"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1 image)">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141"/>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p>
            <a:fld id="{F4FB2FA0-B311-4FD1-A6C3-B0014DBF514B}" type="slidenum">
              <a:rPr lang="en-GB" smtClean="0"/>
              <a:pPr/>
              <a:t>‹#›</a:t>
            </a:fld>
            <a:endParaRPr lang="en-GB" dirty="0"/>
          </a:p>
        </p:txBody>
      </p:sp>
    </p:spTree>
    <p:extLst>
      <p:ext uri="{BB962C8B-B14F-4D97-AF65-F5344CB8AC3E}">
        <p14:creationId xmlns:p14="http://schemas.microsoft.com/office/powerpoint/2010/main" val="2905467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52807" y="1577802"/>
            <a:ext cx="3280980" cy="4346416"/>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8406550" y="1577802"/>
            <a:ext cx="3280980" cy="4346416"/>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p>
            <a:pPr algn="ctr"/>
            <a:r>
              <a:rPr lang="en-GB"/>
              <a:t>May 2025</a:t>
            </a:r>
            <a:endParaRPr lang="en-GB" dirty="0"/>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p>
            <a:endParaRPr lang="en-GB" dirty="0"/>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11049000" y="6206296"/>
            <a:ext cx="638530" cy="360000"/>
          </a:xfrm>
        </p:spPr>
        <p:txBody>
          <a:bodyPr/>
          <a:lstStyle/>
          <a:p>
            <a:fld id="{F4FB2FA0-B311-4FD1-A6C3-B0014DBF514B}" type="slidenum">
              <a:rPr lang="en-GB" smtClean="0"/>
              <a:pPr/>
              <a:t>‹#›</a:t>
            </a:fld>
            <a:endParaRPr lang="en-GB" dirty="0"/>
          </a:p>
        </p:txBody>
      </p:sp>
    </p:spTree>
    <p:extLst>
      <p:ext uri="{BB962C8B-B14F-4D97-AF65-F5344CB8AC3E}">
        <p14:creationId xmlns:p14="http://schemas.microsoft.com/office/powerpoint/2010/main" val="1903931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4 image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rgbClr val="363A92"/>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878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9286" y="157780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4609286" y="393762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8280270" y="157780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8280270" y="3937622"/>
            <a:ext cx="3402672" cy="2174652"/>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Tree>
    <p:extLst>
      <p:ext uri="{BB962C8B-B14F-4D97-AF65-F5344CB8AC3E}">
        <p14:creationId xmlns:p14="http://schemas.microsoft.com/office/powerpoint/2010/main" val="242064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columns)">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1100667"/>
            <a:ext cx="3974145" cy="2143502"/>
          </a:xfrm>
          <a:prstGeom prst="rect">
            <a:avLst/>
          </a:prstGeom>
        </p:spPr>
        <p:txBody>
          <a:bodyPr lIns="0" tIns="0" rIns="0" bIns="0" anchor="t" anchorCtr="0"/>
          <a:lstStyle>
            <a:lvl1pPr>
              <a:defRPr sz="4609" b="0" i="0">
                <a:solidFill>
                  <a:srgbClr val="363A92"/>
                </a:solidFill>
                <a:latin typeface="+mj-lt"/>
                <a:cs typeface="Arial" panose="020B0604020202020204" pitchFamily="34" charset="0"/>
              </a:defRPr>
            </a:lvl1pPr>
          </a:lstStyle>
          <a:p>
            <a:r>
              <a:rPr lang="en-IE" dirty="0"/>
              <a:t>Page title goes here</a:t>
            </a:r>
            <a:endParaRPr dirty="0"/>
          </a:p>
        </p:txBody>
      </p:sp>
      <p:sp>
        <p:nvSpPr>
          <p:cNvPr id="3" name="Holder 3"/>
          <p:cNvSpPr>
            <a:spLocks noGrp="1"/>
          </p:cNvSpPr>
          <p:nvPr>
            <p:ph type="body" idx="1" hasCustomPrompt="1"/>
          </p:nvPr>
        </p:nvSpPr>
        <p:spPr>
          <a:xfrm>
            <a:off x="5264203" y="1261533"/>
            <a:ext cx="3004789" cy="4524063"/>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9233" y="6261375"/>
            <a:ext cx="2804160" cy="342900"/>
          </a:xfrm>
          <a:prstGeom prst="rect">
            <a:avLst/>
          </a:prstGeom>
        </p:spPr>
        <p:txBody>
          <a:bodyPr lIns="0" tIns="0" rIns="0" bIns="0" anchor="b"/>
          <a:lstStyle>
            <a:lvl1pPr algn="r">
              <a:defRPr sz="1273">
                <a:solidFill>
                  <a:srgbClr val="363A92"/>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dirty="0"/>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8682386" y="1261533"/>
            <a:ext cx="3004789" cy="4524063"/>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Tree>
    <p:extLst>
      <p:ext uri="{BB962C8B-B14F-4D97-AF65-F5344CB8AC3E}">
        <p14:creationId xmlns:p14="http://schemas.microsoft.com/office/powerpoint/2010/main" val="792388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page">
    <p:bg>
      <p:bgPr>
        <a:solidFill>
          <a:srgbClr val="E6F5FD"/>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74422"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9676"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9676"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4883"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4883"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60090"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60090"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5298" y="3606676"/>
            <a:ext cx="2033284" cy="515441"/>
          </a:xfrm>
          <a:prstGeom prst="rect">
            <a:avLst/>
          </a:prstGeom>
        </p:spPr>
        <p:txBody>
          <a:bodyPr lIns="0" tIns="0" rIns="0" bIns="0"/>
          <a:lstStyle>
            <a:lvl1pPr>
              <a:spcAft>
                <a:spcPts val="1092"/>
              </a:spcAft>
              <a:defRPr sz="1455" b="1">
                <a:solidFill>
                  <a:srgbClr val="363A92"/>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5298" y="1436299"/>
            <a:ext cx="2033284" cy="1992701"/>
          </a:xfrm>
          <a:prstGeom prst="roundRect">
            <a:avLst/>
          </a:prstGeom>
        </p:spPr>
        <p:txBody>
          <a:bodyPr/>
          <a:lstStyle>
            <a:lvl1pPr algn="ctr">
              <a:defRPr>
                <a:solidFill>
                  <a:srgbClr val="363A92"/>
                </a:solidFill>
                <a:latin typeface="+mn-lt"/>
                <a:cs typeface="Arial" panose="020B0604020202020204" pitchFamily="34" charset="0"/>
              </a:defRPr>
            </a:lvl1pPr>
          </a:lstStyle>
          <a:p>
            <a:r>
              <a:rPr lang="en-US" dirty="0"/>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9676"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4883"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60090"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5298" y="4158684"/>
            <a:ext cx="2033284" cy="1319187"/>
          </a:xfrm>
          <a:prstGeom prst="rect">
            <a:avLst/>
          </a:prstGeom>
        </p:spPr>
        <p:txBody>
          <a:bodyPr lIns="0" tIns="0" rIns="0" bIns="0"/>
          <a:lstStyle>
            <a:lvl1pPr>
              <a:spcAft>
                <a:spcPts val="1092"/>
              </a:spcAft>
              <a:defRPr sz="1092" b="0">
                <a:solidFill>
                  <a:srgbClr val="363A92"/>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2820647"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4382436" y="5522533"/>
            <a:ext cx="211964" cy="211949"/>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2977015"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535440"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2096584" y="5522533"/>
            <a:ext cx="211964" cy="211949"/>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691163"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5105854"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6668288" y="5522533"/>
            <a:ext cx="211964" cy="211949"/>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5262867"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7391061"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8954140" y="5522533"/>
            <a:ext cx="211964" cy="211949"/>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7548719"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9676269"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11239990" y="5522533"/>
            <a:ext cx="211964" cy="211949"/>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9834569" y="5477870"/>
            <a:ext cx="1220740" cy="316169"/>
          </a:xfrm>
          <a:prstGeom prst="rect">
            <a:avLst/>
          </a:prstGeom>
        </p:spPr>
        <p:txBody>
          <a:bodyPr lIns="0" tIns="0" rIns="0" bIns="0" anchor="ctr"/>
          <a:lstStyle>
            <a:lvl1pPr>
              <a:spcAft>
                <a:spcPts val="1092"/>
              </a:spcAft>
              <a:defRPr sz="1455" b="1">
                <a:solidFill>
                  <a:srgbClr val="363A92"/>
                </a:solidFill>
                <a:latin typeface="+mn-lt"/>
                <a:cs typeface="Arial" panose="020B0604020202020204" pitchFamily="34" charset="0"/>
              </a:defRPr>
            </a:lvl1pPr>
          </a:lstStyle>
          <a:p>
            <a:r>
              <a:rPr lang="en-IE" dirty="0"/>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5591531" cy="856798"/>
          </a:xfrm>
        </p:spPr>
        <p:txBody>
          <a:bodyPr/>
          <a:lstStyle>
            <a:lvl1pPr>
              <a:defRPr/>
            </a:lvl1pPr>
          </a:lstStyle>
          <a:p>
            <a:r>
              <a:rPr lang="en-US" dirty="0"/>
              <a:t>Meet the team</a:t>
            </a:r>
            <a:endParaRPr lang="en-GB" dirty="0"/>
          </a:p>
        </p:txBody>
      </p:sp>
    </p:spTree>
    <p:extLst>
      <p:ext uri="{BB962C8B-B14F-4D97-AF65-F5344CB8AC3E}">
        <p14:creationId xmlns:p14="http://schemas.microsoft.com/office/powerpoint/2010/main" val="2414836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chart/graph)">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rgbClr val="363A92"/>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4600242" y="1577802"/>
            <a:ext cx="7086933" cy="4346416"/>
          </a:xfrm>
          <a:prstGeom prst="rect">
            <a:avLst/>
          </a:prstGeom>
        </p:spPr>
        <p:txBody>
          <a:bodyPr/>
          <a:lstStyle>
            <a:lvl1pPr algn="ctr">
              <a:defRPr sz="1092">
                <a:solidFill>
                  <a:srgbClr val="363A92"/>
                </a:solidFill>
                <a:latin typeface="+mn-lt"/>
                <a:cs typeface="Arial" panose="020B0604020202020204" pitchFamily="34" charset="0"/>
              </a:defRPr>
            </a:lvl1pPr>
          </a:lstStyle>
          <a:p>
            <a:r>
              <a:rPr lang="en-US" dirty="0"/>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p:txBody>
          <a:bodyPr/>
          <a:lstStyle>
            <a:lvl1pPr>
              <a:defRPr/>
            </a:lvl1pPr>
          </a:lstStyle>
          <a:p>
            <a:r>
              <a:rPr lang="en-US" dirty="0"/>
              <a:t>Page title goes here</a:t>
            </a:r>
            <a:endParaRPr lang="en-GB" dirty="0"/>
          </a:p>
        </p:txBody>
      </p:sp>
    </p:spTree>
    <p:extLst>
      <p:ext uri="{BB962C8B-B14F-4D97-AF65-F5344CB8AC3E}">
        <p14:creationId xmlns:p14="http://schemas.microsoft.com/office/powerpoint/2010/main" val="869744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1 image)">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n-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0241" y="1577802"/>
            <a:ext cx="7086934" cy="4346416"/>
          </a:xfrm>
          <a:prstGeom prst="roundRect">
            <a:avLst>
              <a:gd name="adj" fmla="val 10628"/>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2" name="Date Placeholder 11">
            <a:extLst>
              <a:ext uri="{FF2B5EF4-FFF2-40B4-BE49-F238E27FC236}">
                <a16:creationId xmlns:a16="http://schemas.microsoft.com/office/drawing/2014/main" id="{CC0A3E64-5C95-66AE-022D-A5FA48E2B33F}"/>
              </a:ext>
            </a:extLst>
          </p:cNvPr>
          <p:cNvSpPr>
            <a:spLocks noGrp="1"/>
          </p:cNvSpPr>
          <p:nvPr>
            <p:ph type="dt" sz="half" idx="11"/>
          </p:nvPr>
        </p:nvSpPr>
        <p:spPr/>
        <p:txBody>
          <a:bodyPr/>
          <a:lstStyle>
            <a:lvl1pPr>
              <a:defRPr>
                <a:solidFill>
                  <a:schemeClr val="bg1"/>
                </a:solidFill>
              </a:defRPr>
            </a:lvl1pPr>
          </a:lstStyle>
          <a:p>
            <a:pPr algn="ctr"/>
            <a:r>
              <a:rPr lang="en-GB"/>
              <a:t>May 2025</a:t>
            </a:r>
            <a:endParaRPr lang="en-GB" dirty="0"/>
          </a:p>
        </p:txBody>
      </p:sp>
      <p:sp>
        <p:nvSpPr>
          <p:cNvPr id="13" name="Footer Placeholder 12">
            <a:extLst>
              <a:ext uri="{FF2B5EF4-FFF2-40B4-BE49-F238E27FC236}">
                <a16:creationId xmlns:a16="http://schemas.microsoft.com/office/drawing/2014/main" id="{78259817-71D9-9CE9-F2A0-72EF482770A9}"/>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14" name="Slide Number Placeholder 13">
            <a:extLst>
              <a:ext uri="{FF2B5EF4-FFF2-40B4-BE49-F238E27FC236}">
                <a16:creationId xmlns:a16="http://schemas.microsoft.com/office/drawing/2014/main" id="{01AA525E-FC9A-5345-2D4F-6E3E58B1F20E}"/>
              </a:ext>
            </a:extLst>
          </p:cNvPr>
          <p:cNvSpPr>
            <a:spLocks noGrp="1"/>
          </p:cNvSpPr>
          <p:nvPr>
            <p:ph type="sldNum" sz="quarter" idx="13"/>
          </p:nvPr>
        </p:nvSpPr>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6C76B594-542C-67F1-F354-78EAA3BC3B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083955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52807" y="1577802"/>
            <a:ext cx="3280980" cy="4346416"/>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0" name="Picture Placeholder 7">
            <a:extLst>
              <a:ext uri="{FF2B5EF4-FFF2-40B4-BE49-F238E27FC236}">
                <a16:creationId xmlns:a16="http://schemas.microsoft.com/office/drawing/2014/main" id="{99F917B1-F51A-D7C7-DD44-893E8A36E13E}"/>
              </a:ext>
            </a:extLst>
          </p:cNvPr>
          <p:cNvSpPr>
            <a:spLocks noGrp="1"/>
          </p:cNvSpPr>
          <p:nvPr>
            <p:ph type="pic" sz="quarter" idx="11" hasCustomPrompt="1"/>
          </p:nvPr>
        </p:nvSpPr>
        <p:spPr>
          <a:xfrm>
            <a:off x="8406550" y="1577802"/>
            <a:ext cx="3280980" cy="4346416"/>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7" name="Date Placeholder 6">
            <a:extLst>
              <a:ext uri="{FF2B5EF4-FFF2-40B4-BE49-F238E27FC236}">
                <a16:creationId xmlns:a16="http://schemas.microsoft.com/office/drawing/2014/main" id="{008F3562-9AEA-B578-4787-6401104CAB14}"/>
              </a:ext>
            </a:extLst>
          </p:cNvPr>
          <p:cNvSpPr>
            <a:spLocks noGrp="1"/>
          </p:cNvSpPr>
          <p:nvPr>
            <p:ph type="dt" sz="half" idx="12"/>
          </p:nvPr>
        </p:nvSpPr>
        <p:spPr/>
        <p:txBody>
          <a:bodyPr/>
          <a:lstStyle>
            <a:lvl1pPr>
              <a:defRPr>
                <a:solidFill>
                  <a:schemeClr val="bg1"/>
                </a:solidFill>
              </a:defRPr>
            </a:lvl1pPr>
          </a:lstStyle>
          <a:p>
            <a:pPr algn="ctr"/>
            <a:r>
              <a:rPr lang="en-GB"/>
              <a:t>May 2025</a:t>
            </a:r>
            <a:endParaRPr lang="en-GB" dirty="0"/>
          </a:p>
        </p:txBody>
      </p:sp>
      <p:sp>
        <p:nvSpPr>
          <p:cNvPr id="9" name="Footer Placeholder 8">
            <a:extLst>
              <a:ext uri="{FF2B5EF4-FFF2-40B4-BE49-F238E27FC236}">
                <a16:creationId xmlns:a16="http://schemas.microsoft.com/office/drawing/2014/main" id="{298D448D-A3B2-E80E-5A11-229DB672BC07}"/>
              </a:ext>
            </a:extLst>
          </p:cNvPr>
          <p:cNvSpPr>
            <a:spLocks noGrp="1"/>
          </p:cNvSpPr>
          <p:nvPr>
            <p:ph type="ftr" sz="quarter" idx="13"/>
          </p:nvPr>
        </p:nvSpPr>
        <p:spPr/>
        <p:txBody>
          <a:bodyPr/>
          <a:lstStyle>
            <a:lvl1pPr>
              <a:defRPr>
                <a:solidFill>
                  <a:schemeClr val="bg1"/>
                </a:solidFill>
              </a:defRPr>
            </a:lvl1pPr>
          </a:lstStyle>
          <a:p>
            <a:endParaRPr lang="en-GB" dirty="0"/>
          </a:p>
        </p:txBody>
      </p:sp>
      <p:sp>
        <p:nvSpPr>
          <p:cNvPr id="11" name="Slide Number Placeholder 10">
            <a:extLst>
              <a:ext uri="{FF2B5EF4-FFF2-40B4-BE49-F238E27FC236}">
                <a16:creationId xmlns:a16="http://schemas.microsoft.com/office/drawing/2014/main" id="{367DB460-21E1-D17E-9108-1011B7AA2CDE}"/>
              </a:ext>
            </a:extLst>
          </p:cNvPr>
          <p:cNvSpPr>
            <a:spLocks noGrp="1"/>
          </p:cNvSpPr>
          <p:nvPr>
            <p:ph type="sldNum" sz="quarter" idx="14"/>
          </p:nvPr>
        </p:nvSpPr>
        <p:spPr>
          <a:xfrm>
            <a:off x="11049000" y="6206296"/>
            <a:ext cx="638530" cy="360000"/>
          </a:xfrm>
        </p:spPr>
        <p:txBody>
          <a:bodyPr/>
          <a:lstStyle>
            <a:lvl1pPr>
              <a:defRPr>
                <a:solidFill>
                  <a:schemeClr val="bg1"/>
                </a:solidFill>
              </a:defRPr>
            </a:lvl1pPr>
          </a:lstStyle>
          <a:p>
            <a:fld id="{F4FB2FA0-B311-4FD1-A6C3-B0014DBF514B}" type="slidenum">
              <a:rPr lang="en-GB" smtClean="0"/>
              <a:pPr/>
              <a:t>‹#›</a:t>
            </a:fld>
            <a:endParaRPr lang="en-GB" dirty="0"/>
          </a:p>
        </p:txBody>
      </p:sp>
      <p:pic>
        <p:nvPicPr>
          <p:cNvPr id="4" name="Picture 287">
            <a:extLst>
              <a:ext uri="{FF2B5EF4-FFF2-40B4-BE49-F238E27FC236}">
                <a16:creationId xmlns:a16="http://schemas.microsoft.com/office/drawing/2014/main" id="{F9338E08-1F94-61DB-4B9B-CAE9DFE422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178408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4 image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471704"/>
            <a:ext cx="4944575" cy="856798"/>
          </a:xfrm>
          <a:prstGeom prst="rect">
            <a:avLst/>
          </a:prstGeom>
        </p:spPr>
        <p:txBody>
          <a:bodyPr lIns="0" tIns="0" rIns="0" bIns="0"/>
          <a:lstStyle>
            <a:lvl1pPr>
              <a:defRPr sz="3275" b="0" i="0">
                <a:solidFill>
                  <a:schemeClr val="bg1"/>
                </a:solidFill>
                <a:latin typeface="+mj-lt"/>
                <a:cs typeface="Arial" panose="020B0604020202020204" pitchFamily="34" charset="0"/>
              </a:defRPr>
            </a:lvl1pPr>
          </a:lstStyle>
          <a:p>
            <a:r>
              <a:rPr lang="en-IE" sz="3275" dirty="0"/>
              <a:t>Page title goes here</a:t>
            </a:r>
            <a:endParaRPr dirty="0"/>
          </a:p>
        </p:txBody>
      </p:sp>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370"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4609286" y="157780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6" name="Picture Placeholder 7">
            <a:extLst>
              <a:ext uri="{FF2B5EF4-FFF2-40B4-BE49-F238E27FC236}">
                <a16:creationId xmlns:a16="http://schemas.microsoft.com/office/drawing/2014/main" id="{98314EC4-E5A0-C649-F5EF-1E9236225E8C}"/>
              </a:ext>
            </a:extLst>
          </p:cNvPr>
          <p:cNvSpPr>
            <a:spLocks noGrp="1"/>
          </p:cNvSpPr>
          <p:nvPr>
            <p:ph type="pic" sz="quarter" idx="12" hasCustomPrompt="1"/>
          </p:nvPr>
        </p:nvSpPr>
        <p:spPr>
          <a:xfrm>
            <a:off x="4609286" y="393762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7" name="Picture Placeholder 7">
            <a:extLst>
              <a:ext uri="{FF2B5EF4-FFF2-40B4-BE49-F238E27FC236}">
                <a16:creationId xmlns:a16="http://schemas.microsoft.com/office/drawing/2014/main" id="{6C4BB63F-0230-2356-3543-54C339E253E3}"/>
              </a:ext>
            </a:extLst>
          </p:cNvPr>
          <p:cNvSpPr>
            <a:spLocks noGrp="1"/>
          </p:cNvSpPr>
          <p:nvPr>
            <p:ph type="pic" sz="quarter" idx="13" hasCustomPrompt="1"/>
          </p:nvPr>
        </p:nvSpPr>
        <p:spPr>
          <a:xfrm>
            <a:off x="8284858" y="157780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9" name="Picture Placeholder 7">
            <a:extLst>
              <a:ext uri="{FF2B5EF4-FFF2-40B4-BE49-F238E27FC236}">
                <a16:creationId xmlns:a16="http://schemas.microsoft.com/office/drawing/2014/main" id="{35C5486B-1B0C-E055-35CB-53BB39E04F56}"/>
              </a:ext>
            </a:extLst>
          </p:cNvPr>
          <p:cNvSpPr>
            <a:spLocks noGrp="1"/>
          </p:cNvSpPr>
          <p:nvPr>
            <p:ph type="pic" sz="quarter" idx="14" hasCustomPrompt="1"/>
          </p:nvPr>
        </p:nvSpPr>
        <p:spPr>
          <a:xfrm>
            <a:off x="8284858" y="3937622"/>
            <a:ext cx="3402672" cy="2174652"/>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pic>
        <p:nvPicPr>
          <p:cNvPr id="5" name="Picture 287">
            <a:extLst>
              <a:ext uri="{FF2B5EF4-FFF2-40B4-BE49-F238E27FC236}">
                <a16:creationId xmlns:a16="http://schemas.microsoft.com/office/drawing/2014/main" id="{01D2843D-9561-7F5C-2BDC-AE788D5EAE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245264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2 columns)">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504471" y="1104900"/>
            <a:ext cx="3974145" cy="2139269"/>
          </a:xfrm>
          <a:prstGeom prst="rect">
            <a:avLst/>
          </a:prstGeom>
        </p:spPr>
        <p:txBody>
          <a:bodyPr lIns="0" tIns="0" rIns="0" bIns="0" anchor="t" anchorCtr="0"/>
          <a:lstStyle>
            <a:lvl1pPr>
              <a:defRPr sz="4609" b="0" i="0">
                <a:solidFill>
                  <a:schemeClr val="bg1"/>
                </a:solidFill>
                <a:latin typeface="+mj-lt"/>
                <a:cs typeface="Arial" panose="020B0604020202020204" pitchFamily="34" charset="0"/>
              </a:defRPr>
            </a:lvl1pPr>
          </a:lstStyle>
          <a:p>
            <a:r>
              <a:rPr lang="en-IE" dirty="0"/>
              <a:t>Page title goes here</a:t>
            </a:r>
            <a:endParaRPr dirty="0"/>
          </a:p>
        </p:txBody>
      </p:sp>
      <p:sp>
        <p:nvSpPr>
          <p:cNvPr id="3" name="Holder 3"/>
          <p:cNvSpPr>
            <a:spLocks noGrp="1"/>
          </p:cNvSpPr>
          <p:nvPr>
            <p:ph type="body" idx="1" hasCustomPrompt="1"/>
          </p:nvPr>
        </p:nvSpPr>
        <p:spPr>
          <a:xfrm>
            <a:off x="5264203" y="1248833"/>
            <a:ext cx="3004789" cy="4536763"/>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9233" y="6261375"/>
            <a:ext cx="2804160" cy="342900"/>
          </a:xfrm>
          <a:prstGeom prst="rect">
            <a:avLst/>
          </a:prstGeom>
        </p:spPr>
        <p:txBody>
          <a:bodyPr lIns="0" tIns="0" rIns="0" bIns="0" anchor="b"/>
          <a:lstStyle>
            <a:lvl1pPr algn="r">
              <a:defRPr sz="1273">
                <a:solidFill>
                  <a:schemeClr val="bg1"/>
                </a:solidFill>
                <a:latin typeface="Arial" panose="020B0604020202020204" pitchFamily="34" charset="0"/>
                <a:cs typeface="Arial" panose="020B0604020202020204" pitchFamily="34" charset="0"/>
              </a:defRPr>
            </a:lvl1pPr>
          </a:lstStyle>
          <a:p>
            <a:fld id="{B6F15528-21DE-4FAA-801E-634DDDAF4B2B}" type="slidenum">
              <a:rPr lang="en-IE" smtClean="0"/>
              <a:pPr/>
              <a:t>‹#›</a:t>
            </a:fld>
            <a:endParaRPr lang="en-IE" dirty="0"/>
          </a:p>
        </p:txBody>
      </p:sp>
      <p:sp>
        <p:nvSpPr>
          <p:cNvPr id="5" name="Holder 3">
            <a:extLst>
              <a:ext uri="{FF2B5EF4-FFF2-40B4-BE49-F238E27FC236}">
                <a16:creationId xmlns:a16="http://schemas.microsoft.com/office/drawing/2014/main" id="{E7BBCB07-8D0F-D588-4F43-B1E11CCDE79A}"/>
              </a:ext>
            </a:extLst>
          </p:cNvPr>
          <p:cNvSpPr>
            <a:spLocks noGrp="1"/>
          </p:cNvSpPr>
          <p:nvPr>
            <p:ph type="body" idx="10" hasCustomPrompt="1"/>
          </p:nvPr>
        </p:nvSpPr>
        <p:spPr>
          <a:xfrm>
            <a:off x="8682386" y="1248833"/>
            <a:ext cx="3004789" cy="4536763"/>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pic>
        <p:nvPicPr>
          <p:cNvPr id="6" name="Picture 287">
            <a:extLst>
              <a:ext uri="{FF2B5EF4-FFF2-40B4-BE49-F238E27FC236}">
                <a16:creationId xmlns:a16="http://schemas.microsoft.com/office/drawing/2014/main" id="{2434586A-F002-EA2E-B9B4-907E950234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3823004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Light Blue &amp; Green">
    <p:bg>
      <p:bgPr>
        <a:solidFill>
          <a:schemeClr val="accent5"/>
        </a:solidFill>
        <a:effectLst/>
      </p:bgPr>
    </p:bg>
    <p:spTree>
      <p:nvGrpSpPr>
        <p:cNvPr id="1" name=""/>
        <p:cNvGrpSpPr/>
        <p:nvPr/>
      </p:nvGrpSpPr>
      <p:grpSpPr>
        <a:xfrm>
          <a:off x="0" y="0"/>
          <a:ext cx="0" cy="0"/>
          <a:chOff x="0" y="0"/>
          <a:chExt cx="0" cy="0"/>
        </a:xfrm>
      </p:grpSpPr>
      <p:grpSp>
        <p:nvGrpSpPr>
          <p:cNvPr id="68" name="Graphic 137">
            <a:extLst>
              <a:ext uri="{FF2B5EF4-FFF2-40B4-BE49-F238E27FC236}">
                <a16:creationId xmlns:a16="http://schemas.microsoft.com/office/drawing/2014/main" id="{476DD7FB-8F70-B10A-2421-9F7E04D5C772}"/>
              </a:ext>
            </a:extLst>
          </p:cNvPr>
          <p:cNvGrpSpPr/>
          <p:nvPr/>
        </p:nvGrpSpPr>
        <p:grpSpPr>
          <a:xfrm>
            <a:off x="-1752600" y="-2286000"/>
            <a:ext cx="10935202" cy="10600487"/>
            <a:chOff x="-2952030" y="-3864416"/>
            <a:chExt cx="18105979" cy="17553005"/>
          </a:xfrm>
        </p:grpSpPr>
        <p:sp>
          <p:nvSpPr>
            <p:cNvPr id="69" name="Freeform: Shape 68">
              <a:extLst>
                <a:ext uri="{FF2B5EF4-FFF2-40B4-BE49-F238E27FC236}">
                  <a16:creationId xmlns:a16="http://schemas.microsoft.com/office/drawing/2014/main" id="{C0B9BFEB-FBF0-5B9F-29AC-D7D94052A32C}"/>
                </a:ext>
              </a:extLst>
            </p:cNvPr>
            <p:cNvSpPr/>
            <p:nvPr/>
          </p:nvSpPr>
          <p:spPr>
            <a:xfrm>
              <a:off x="-1315057" y="-3864416"/>
              <a:ext cx="11159320" cy="11159321"/>
            </a:xfrm>
            <a:custGeom>
              <a:avLst/>
              <a:gdLst>
                <a:gd name="connsiteX0" fmla="*/ 11159321 w 11159320"/>
                <a:gd name="connsiteY0" fmla="*/ 5579661 h 11159321"/>
                <a:gd name="connsiteX1" fmla="*/ 5579660 w 11159320"/>
                <a:gd name="connsiteY1" fmla="*/ 11159322 h 11159321"/>
                <a:gd name="connsiteX2" fmla="*/ 0 w 11159320"/>
                <a:gd name="connsiteY2" fmla="*/ 5579661 h 11159321"/>
                <a:gd name="connsiteX3" fmla="*/ 5579660 w 11159320"/>
                <a:gd name="connsiteY3" fmla="*/ 0 h 11159321"/>
                <a:gd name="connsiteX4" fmla="*/ 11159321 w 11159320"/>
                <a:gd name="connsiteY4" fmla="*/ 5579661 h 11159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9320" h="11159321">
                  <a:moveTo>
                    <a:pt x="11159321" y="5579661"/>
                  </a:moveTo>
                  <a:cubicBezTo>
                    <a:pt x="11159321" y="8661223"/>
                    <a:pt x="8661222" y="11159322"/>
                    <a:pt x="5579660" y="11159322"/>
                  </a:cubicBezTo>
                  <a:cubicBezTo>
                    <a:pt x="2498099" y="11159322"/>
                    <a:pt x="0" y="8661223"/>
                    <a:pt x="0" y="5579661"/>
                  </a:cubicBezTo>
                  <a:cubicBezTo>
                    <a:pt x="0" y="2498100"/>
                    <a:pt x="2498099" y="0"/>
                    <a:pt x="5579660" y="0"/>
                  </a:cubicBezTo>
                  <a:cubicBezTo>
                    <a:pt x="8661222" y="0"/>
                    <a:pt x="11159321" y="2498100"/>
                    <a:pt x="11159321" y="5579661"/>
                  </a:cubicBezTo>
                  <a:close/>
                </a:path>
              </a:pathLst>
            </a:custGeom>
            <a:gradFill flip="none" rotWithShape="1">
              <a:gsLst>
                <a:gs pos="10000">
                  <a:schemeClr val="accent3"/>
                </a:gs>
                <a:gs pos="100000">
                  <a:srgbClr val="C7E634"/>
                </a:gs>
              </a:gsLst>
              <a:lin ang="13800000" scaled="0"/>
              <a:tileRect/>
            </a:gradFill>
            <a:ln w="10502"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65C7921D-1791-AAB4-C7A8-9339CEFF6813}"/>
                </a:ext>
              </a:extLst>
            </p:cNvPr>
            <p:cNvSpPr/>
            <p:nvPr/>
          </p:nvSpPr>
          <p:spPr>
            <a:xfrm>
              <a:off x="252163" y="-1213197"/>
              <a:ext cx="14901785" cy="14901786"/>
            </a:xfrm>
            <a:custGeom>
              <a:avLst/>
              <a:gdLst>
                <a:gd name="connsiteX0" fmla="*/ 14901786 w 14901785"/>
                <a:gd name="connsiteY0" fmla="*/ 7450893 h 14901786"/>
                <a:gd name="connsiteX1" fmla="*/ 7450893 w 14901785"/>
                <a:gd name="connsiteY1" fmla="*/ 14901787 h 14901786"/>
                <a:gd name="connsiteX2" fmla="*/ 0 w 14901785"/>
                <a:gd name="connsiteY2" fmla="*/ 7450893 h 14901786"/>
                <a:gd name="connsiteX3" fmla="*/ 7450893 w 14901785"/>
                <a:gd name="connsiteY3" fmla="*/ 0 h 14901786"/>
                <a:gd name="connsiteX4" fmla="*/ 14901786 w 14901785"/>
                <a:gd name="connsiteY4" fmla="*/ 7450893 h 14901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1785" h="14901786">
                  <a:moveTo>
                    <a:pt x="14901786" y="7450893"/>
                  </a:moveTo>
                  <a:cubicBezTo>
                    <a:pt x="14901786" y="11565908"/>
                    <a:pt x="11565908" y="14901787"/>
                    <a:pt x="7450893" y="14901787"/>
                  </a:cubicBezTo>
                  <a:cubicBezTo>
                    <a:pt x="3335879" y="14901787"/>
                    <a:pt x="0" y="11565908"/>
                    <a:pt x="0" y="7450893"/>
                  </a:cubicBezTo>
                  <a:cubicBezTo>
                    <a:pt x="0" y="3335879"/>
                    <a:pt x="3335879" y="0"/>
                    <a:pt x="7450893" y="0"/>
                  </a:cubicBezTo>
                  <a:cubicBezTo>
                    <a:pt x="11565907" y="0"/>
                    <a:pt x="14901786" y="3335879"/>
                    <a:pt x="14901786" y="7450893"/>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AFB4422B-CC74-C157-7ECF-970E5170A8B1}"/>
                </a:ext>
              </a:extLst>
            </p:cNvPr>
            <p:cNvSpPr/>
            <p:nvPr/>
          </p:nvSpPr>
          <p:spPr>
            <a:xfrm>
              <a:off x="-2952030" y="-3009740"/>
              <a:ext cx="12780432" cy="12780433"/>
            </a:xfrm>
            <a:custGeom>
              <a:avLst/>
              <a:gdLst>
                <a:gd name="connsiteX0" fmla="*/ 12780432 w 12780432"/>
                <a:gd name="connsiteY0" fmla="*/ 6390217 h 12780433"/>
                <a:gd name="connsiteX1" fmla="*/ 6390217 w 12780432"/>
                <a:gd name="connsiteY1" fmla="*/ 12780433 h 12780433"/>
                <a:gd name="connsiteX2" fmla="*/ 0 w 12780432"/>
                <a:gd name="connsiteY2" fmla="*/ 6390217 h 12780433"/>
                <a:gd name="connsiteX3" fmla="*/ 6390217 w 12780432"/>
                <a:gd name="connsiteY3" fmla="*/ 0 h 12780433"/>
                <a:gd name="connsiteX4" fmla="*/ 12780432 w 12780432"/>
                <a:gd name="connsiteY4" fmla="*/ 6390217 h 1278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0432" h="12780433">
                  <a:moveTo>
                    <a:pt x="12780432" y="6390217"/>
                  </a:moveTo>
                  <a:cubicBezTo>
                    <a:pt x="12780432" y="9919436"/>
                    <a:pt x="9919435" y="12780433"/>
                    <a:pt x="6390217" y="12780433"/>
                  </a:cubicBezTo>
                  <a:cubicBezTo>
                    <a:pt x="2860998" y="12780433"/>
                    <a:pt x="0" y="9919436"/>
                    <a:pt x="0" y="6390217"/>
                  </a:cubicBezTo>
                  <a:cubicBezTo>
                    <a:pt x="0" y="2860998"/>
                    <a:pt x="2860998" y="0"/>
                    <a:pt x="6390217" y="0"/>
                  </a:cubicBezTo>
                  <a:cubicBezTo>
                    <a:pt x="9919435" y="0"/>
                    <a:pt x="12780432" y="2860998"/>
                    <a:pt x="12780432" y="6390217"/>
                  </a:cubicBezTo>
                  <a:close/>
                </a:path>
              </a:pathLst>
            </a:custGeom>
            <a:gradFill>
              <a:gsLst>
                <a:gs pos="10000">
                  <a:schemeClr val="accent3"/>
                </a:gs>
                <a:gs pos="70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4894514" y="2309185"/>
            <a:ext cx="6700594" cy="2239632"/>
          </a:xfrm>
          <a:prstGeom prst="rect">
            <a:avLst/>
          </a:prstGeom>
        </p:spPr>
        <p:txBody>
          <a:bodyPr wrap="square" lIns="0" tIns="0" rIns="0" bIns="0">
            <a:spAutoFit/>
          </a:bodyPr>
          <a:lstStyle>
            <a:lvl1pPr>
              <a:lnSpc>
                <a:spcPct val="80000"/>
              </a:lnSpc>
              <a:defRPr sz="9096" b="0" i="0" spc="-91">
                <a:solidFill>
                  <a:srgbClr val="363A92"/>
                </a:solidFill>
                <a:latin typeface="+mj-lt"/>
                <a:cs typeface="Arial" panose="020B0604020202020204" pitchFamily="34" charset="0"/>
              </a:defRPr>
            </a:lvl1pPr>
          </a:lstStyle>
          <a:p>
            <a:r>
              <a:rPr lang="en-IE" dirty="0"/>
              <a:t>Title of Presentation</a:t>
            </a:r>
            <a:endParaRPr dirty="0"/>
          </a:p>
        </p:txBody>
      </p:sp>
      <p:sp>
        <p:nvSpPr>
          <p:cNvPr id="13" name="Text Placeholder 12">
            <a:extLst>
              <a:ext uri="{FF2B5EF4-FFF2-40B4-BE49-F238E27FC236}">
                <a16:creationId xmlns:a16="http://schemas.microsoft.com/office/drawing/2014/main" id="{FF21DE71-5293-392E-0B40-AC2F6BD0C9BC}"/>
              </a:ext>
            </a:extLst>
          </p:cNvPr>
          <p:cNvSpPr>
            <a:spLocks noGrp="1"/>
          </p:cNvSpPr>
          <p:nvPr userDrawn="1">
            <p:ph type="body" sz="quarter" idx="10" hasCustomPrompt="1"/>
          </p:nvPr>
        </p:nvSpPr>
        <p:spPr>
          <a:xfrm>
            <a:off x="4894515" y="5924219"/>
            <a:ext cx="3188558" cy="646908"/>
          </a:xfrm>
          <a:prstGeom prst="rect">
            <a:avLst/>
          </a:prstGeom>
        </p:spPr>
        <p:txBody>
          <a:bodyPr/>
          <a:lstStyle>
            <a:lvl1pPr>
              <a:defRPr sz="1940" b="1">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Created by</a:t>
            </a:r>
            <a:br>
              <a:rPr lang="en-GB" dirty="0"/>
            </a:br>
            <a:r>
              <a:rPr lang="en-GB" dirty="0"/>
              <a:t>Name Surname</a:t>
            </a:r>
            <a:endParaRPr lang="en-US" dirty="0"/>
          </a:p>
        </p:txBody>
      </p:sp>
      <p:sp>
        <p:nvSpPr>
          <p:cNvPr id="14" name="Text Placeholder 12">
            <a:extLst>
              <a:ext uri="{FF2B5EF4-FFF2-40B4-BE49-F238E27FC236}">
                <a16:creationId xmlns:a16="http://schemas.microsoft.com/office/drawing/2014/main" id="{DDC2A54C-0140-4B5F-FA69-42885344F114}"/>
              </a:ext>
            </a:extLst>
          </p:cNvPr>
          <p:cNvSpPr>
            <a:spLocks noGrp="1"/>
          </p:cNvSpPr>
          <p:nvPr userDrawn="1">
            <p:ph type="body" sz="quarter" idx="11" hasCustomPrompt="1"/>
          </p:nvPr>
        </p:nvSpPr>
        <p:spPr>
          <a:xfrm>
            <a:off x="8406550" y="5924219"/>
            <a:ext cx="3188558" cy="646908"/>
          </a:xfrm>
          <a:prstGeom prst="rect">
            <a:avLst/>
          </a:prstGeom>
        </p:spPr>
        <p:txBody>
          <a:bodyPr/>
          <a:lstStyle>
            <a:lvl1pPr>
              <a:defRPr sz="1940" b="1">
                <a:solidFill>
                  <a:srgbClr val="363A92"/>
                </a:solidFill>
                <a:latin typeface="+mn-lt"/>
                <a:cs typeface="Arial" panose="020B0604020202020204" pitchFamily="34" charset="0"/>
              </a:defRPr>
            </a:lvl1pPr>
            <a:lvl2pPr>
              <a:defRPr sz="1698">
                <a:solidFill>
                  <a:schemeClr val="bg1"/>
                </a:solidFill>
                <a:latin typeface="Arial" panose="020B0604020202020204" pitchFamily="34" charset="0"/>
                <a:cs typeface="Arial" panose="020B0604020202020204" pitchFamily="34" charset="0"/>
              </a:defRPr>
            </a:lvl2pPr>
            <a:lvl3pPr>
              <a:defRPr sz="1698">
                <a:solidFill>
                  <a:schemeClr val="bg1"/>
                </a:solidFill>
                <a:latin typeface="Arial" panose="020B0604020202020204" pitchFamily="34" charset="0"/>
                <a:cs typeface="Arial" panose="020B0604020202020204" pitchFamily="34" charset="0"/>
              </a:defRPr>
            </a:lvl3pPr>
            <a:lvl4pPr>
              <a:defRPr sz="1698">
                <a:solidFill>
                  <a:schemeClr val="bg1"/>
                </a:solidFill>
                <a:latin typeface="Arial" panose="020B0604020202020204" pitchFamily="34" charset="0"/>
                <a:cs typeface="Arial" panose="020B0604020202020204" pitchFamily="34" charset="0"/>
              </a:defRPr>
            </a:lvl4pPr>
            <a:lvl5pPr>
              <a:defRPr sz="1698">
                <a:solidFill>
                  <a:schemeClr val="bg1"/>
                </a:solidFill>
                <a:latin typeface="Arial" panose="020B0604020202020204" pitchFamily="34" charset="0"/>
                <a:cs typeface="Arial" panose="020B0604020202020204" pitchFamily="34" charset="0"/>
              </a:defRPr>
            </a:lvl5pPr>
          </a:lstStyle>
          <a:p>
            <a:pPr lvl="0"/>
            <a:r>
              <a:rPr lang="en-GB" dirty="0"/>
              <a:t>Presented by</a:t>
            </a:r>
            <a:br>
              <a:rPr lang="en-GB" dirty="0"/>
            </a:br>
            <a:r>
              <a:rPr lang="en-GB" dirty="0"/>
              <a:t>Name Surname</a:t>
            </a:r>
            <a:endParaRPr lang="en-US" dirty="0"/>
          </a:p>
        </p:txBody>
      </p:sp>
      <p:sp>
        <p:nvSpPr>
          <p:cNvPr id="4" name="Freeform: Shape 3">
            <a:extLst>
              <a:ext uri="{FF2B5EF4-FFF2-40B4-BE49-F238E27FC236}">
                <a16:creationId xmlns:a16="http://schemas.microsoft.com/office/drawing/2014/main" id="{25DCFB6D-EEB2-3482-B3C3-247739B1361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30BE0B4A-4B13-DD14-301E-6F92BD41F1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748AD6E7-39D2-D2E2-A60B-D756CA081880}"/>
              </a:ext>
            </a:extLst>
          </p:cNvPr>
          <p:cNvSpPr>
            <a:spLocks noGrp="1"/>
          </p:cNvSpPr>
          <p:nvPr>
            <p:ph type="dt" sz="half" idx="13"/>
          </p:nvPr>
        </p:nvSpPr>
        <p:spPr>
          <a:xfrm>
            <a:off x="319626" y="6206296"/>
            <a:ext cx="1023399" cy="360000"/>
          </a:xfrm>
          <a:prstGeom prst="roundRect">
            <a:avLst>
              <a:gd name="adj" fmla="val 50000"/>
            </a:avLst>
          </a:prstGeom>
          <a:solidFill>
            <a:srgbClr val="C7E634"/>
          </a:solidFill>
          <a:ln>
            <a:noFill/>
          </a:ln>
        </p:spPr>
        <p:txBody>
          <a:bodyPr anchor="ctr" anchorCtr="0"/>
          <a:lstStyle>
            <a:lvl1pPr>
              <a:defRPr sz="1250" cap="all" baseline="0"/>
            </a:lvl1pPr>
          </a:lstStyle>
          <a:p>
            <a:pPr algn="ctr"/>
            <a:r>
              <a:rPr lang="en-GB"/>
              <a:t>May 2025</a:t>
            </a:r>
            <a:endParaRPr lang="en-GB" dirty="0"/>
          </a:p>
        </p:txBody>
      </p:sp>
    </p:spTree>
    <p:extLst>
      <p:ext uri="{BB962C8B-B14F-4D97-AF65-F5344CB8AC3E}">
        <p14:creationId xmlns:p14="http://schemas.microsoft.com/office/powerpoint/2010/main" val="30650089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eam page">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69"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66471"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8" name="Picture Placeholder 7">
            <a:extLst>
              <a:ext uri="{FF2B5EF4-FFF2-40B4-BE49-F238E27FC236}">
                <a16:creationId xmlns:a16="http://schemas.microsoft.com/office/drawing/2014/main" id="{8BE0F5D9-2768-BEB6-21FF-6E9C45F2E48F}"/>
              </a:ext>
            </a:extLst>
          </p:cNvPr>
          <p:cNvSpPr>
            <a:spLocks noGrp="1"/>
          </p:cNvSpPr>
          <p:nvPr>
            <p:ph type="pic" sz="quarter" idx="10" hasCustomPrompt="1"/>
          </p:nvPr>
        </p:nvSpPr>
        <p:spPr>
          <a:xfrm>
            <a:off x="504469"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5" name="Holder 3">
            <a:extLst>
              <a:ext uri="{FF2B5EF4-FFF2-40B4-BE49-F238E27FC236}">
                <a16:creationId xmlns:a16="http://schemas.microsoft.com/office/drawing/2014/main" id="{55E2D3B9-7856-B057-4A35-68DD923A4ED7}"/>
              </a:ext>
            </a:extLst>
          </p:cNvPr>
          <p:cNvSpPr>
            <a:spLocks noGrp="1"/>
          </p:cNvSpPr>
          <p:nvPr>
            <p:ph type="body" idx="11" hasCustomPrompt="1"/>
          </p:nvPr>
        </p:nvSpPr>
        <p:spPr>
          <a:xfrm>
            <a:off x="2788747"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0" name="Picture Placeholder 7">
            <a:extLst>
              <a:ext uri="{FF2B5EF4-FFF2-40B4-BE49-F238E27FC236}">
                <a16:creationId xmlns:a16="http://schemas.microsoft.com/office/drawing/2014/main" id="{444D3303-4802-9510-E574-6FA21A4C09C7}"/>
              </a:ext>
            </a:extLst>
          </p:cNvPr>
          <p:cNvSpPr>
            <a:spLocks noGrp="1"/>
          </p:cNvSpPr>
          <p:nvPr>
            <p:ph type="pic" sz="quarter" idx="12" hasCustomPrompt="1"/>
          </p:nvPr>
        </p:nvSpPr>
        <p:spPr>
          <a:xfrm>
            <a:off x="2788747"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1" name="Holder 3">
            <a:extLst>
              <a:ext uri="{FF2B5EF4-FFF2-40B4-BE49-F238E27FC236}">
                <a16:creationId xmlns:a16="http://schemas.microsoft.com/office/drawing/2014/main" id="{E0BF5907-B5C6-DBEE-C90D-D874E1880DF4}"/>
              </a:ext>
            </a:extLst>
          </p:cNvPr>
          <p:cNvSpPr>
            <a:spLocks noGrp="1"/>
          </p:cNvSpPr>
          <p:nvPr>
            <p:ph type="body" idx="13" hasCustomPrompt="1"/>
          </p:nvPr>
        </p:nvSpPr>
        <p:spPr>
          <a:xfrm>
            <a:off x="5073025"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2" name="Picture Placeholder 7">
            <a:extLst>
              <a:ext uri="{FF2B5EF4-FFF2-40B4-BE49-F238E27FC236}">
                <a16:creationId xmlns:a16="http://schemas.microsoft.com/office/drawing/2014/main" id="{43F72B72-69AC-62EE-C6C0-A475A32A16CA}"/>
              </a:ext>
            </a:extLst>
          </p:cNvPr>
          <p:cNvSpPr>
            <a:spLocks noGrp="1"/>
          </p:cNvSpPr>
          <p:nvPr>
            <p:ph type="pic" sz="quarter" idx="14" hasCustomPrompt="1"/>
          </p:nvPr>
        </p:nvSpPr>
        <p:spPr>
          <a:xfrm>
            <a:off x="5073025"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3" name="Holder 3">
            <a:extLst>
              <a:ext uri="{FF2B5EF4-FFF2-40B4-BE49-F238E27FC236}">
                <a16:creationId xmlns:a16="http://schemas.microsoft.com/office/drawing/2014/main" id="{FE9B0D82-8E22-0837-8C7B-F25827ED477A}"/>
              </a:ext>
            </a:extLst>
          </p:cNvPr>
          <p:cNvSpPr>
            <a:spLocks noGrp="1"/>
          </p:cNvSpPr>
          <p:nvPr>
            <p:ph type="body" idx="15" hasCustomPrompt="1"/>
          </p:nvPr>
        </p:nvSpPr>
        <p:spPr>
          <a:xfrm>
            <a:off x="7357303"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4" name="Picture Placeholder 7">
            <a:extLst>
              <a:ext uri="{FF2B5EF4-FFF2-40B4-BE49-F238E27FC236}">
                <a16:creationId xmlns:a16="http://schemas.microsoft.com/office/drawing/2014/main" id="{BAF6A549-D8DB-E3D0-4BD6-7F00791D3EF3}"/>
              </a:ext>
            </a:extLst>
          </p:cNvPr>
          <p:cNvSpPr>
            <a:spLocks noGrp="1"/>
          </p:cNvSpPr>
          <p:nvPr>
            <p:ph type="pic" sz="quarter" idx="16" hasCustomPrompt="1"/>
          </p:nvPr>
        </p:nvSpPr>
        <p:spPr>
          <a:xfrm>
            <a:off x="7357303"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5" name="Holder 3">
            <a:extLst>
              <a:ext uri="{FF2B5EF4-FFF2-40B4-BE49-F238E27FC236}">
                <a16:creationId xmlns:a16="http://schemas.microsoft.com/office/drawing/2014/main" id="{825A93AF-C4C4-5449-AA29-E6ED3229DD87}"/>
              </a:ext>
            </a:extLst>
          </p:cNvPr>
          <p:cNvSpPr>
            <a:spLocks noGrp="1"/>
          </p:cNvSpPr>
          <p:nvPr>
            <p:ph type="body" idx="17" hasCustomPrompt="1"/>
          </p:nvPr>
        </p:nvSpPr>
        <p:spPr>
          <a:xfrm>
            <a:off x="9641580" y="3606676"/>
            <a:ext cx="2033284" cy="515441"/>
          </a:xfrm>
          <a:prstGeom prst="rect">
            <a:avLst/>
          </a:prstGeom>
        </p:spPr>
        <p:txBody>
          <a:bodyPr lIns="0" tIns="0" rIns="0" bIns="0"/>
          <a:lstStyle>
            <a:lvl1pPr>
              <a:spcAft>
                <a:spcPts val="1092"/>
              </a:spcAft>
              <a:defRPr sz="1455" b="1">
                <a:solidFill>
                  <a:schemeClr val="bg1"/>
                </a:solidFill>
                <a:latin typeface="+mn-lt"/>
                <a:cs typeface="Arial" panose="020B0604020202020204" pitchFamily="34" charset="0"/>
              </a:defRPr>
            </a:lvl1pPr>
          </a:lstStyle>
          <a:p>
            <a:r>
              <a:rPr lang="en-IE" dirty="0"/>
              <a:t>Name Surname</a:t>
            </a:r>
          </a:p>
        </p:txBody>
      </p:sp>
      <p:sp>
        <p:nvSpPr>
          <p:cNvPr id="16" name="Picture Placeholder 7">
            <a:extLst>
              <a:ext uri="{FF2B5EF4-FFF2-40B4-BE49-F238E27FC236}">
                <a16:creationId xmlns:a16="http://schemas.microsoft.com/office/drawing/2014/main" id="{933B3666-69E3-1457-2AC1-C75F47822A4E}"/>
              </a:ext>
            </a:extLst>
          </p:cNvPr>
          <p:cNvSpPr>
            <a:spLocks noGrp="1"/>
          </p:cNvSpPr>
          <p:nvPr>
            <p:ph type="pic" sz="quarter" idx="18" hasCustomPrompt="1"/>
          </p:nvPr>
        </p:nvSpPr>
        <p:spPr>
          <a:xfrm>
            <a:off x="9641580" y="1436299"/>
            <a:ext cx="2033284" cy="1992701"/>
          </a:xfrm>
          <a:prstGeom prst="roundRect">
            <a:avLst/>
          </a:prstGeom>
        </p:spPr>
        <p:txBody>
          <a:bodyPr/>
          <a:lstStyle>
            <a:lvl1pPr algn="ctr">
              <a:defRPr>
                <a:solidFill>
                  <a:schemeClr val="bg1"/>
                </a:solidFill>
                <a:latin typeface="+mn-lt"/>
                <a:cs typeface="Arial" panose="020B0604020202020204" pitchFamily="34" charset="0"/>
              </a:defRPr>
            </a:lvl1pPr>
          </a:lstStyle>
          <a:p>
            <a:r>
              <a:rPr lang="en-US" dirty="0"/>
              <a:t>Click the icon to add a picture</a:t>
            </a:r>
          </a:p>
        </p:txBody>
      </p:sp>
      <p:sp>
        <p:nvSpPr>
          <p:cNvPr id="17" name="Holder 3">
            <a:extLst>
              <a:ext uri="{FF2B5EF4-FFF2-40B4-BE49-F238E27FC236}">
                <a16:creationId xmlns:a16="http://schemas.microsoft.com/office/drawing/2014/main" id="{234B8308-1440-371C-11FC-67AB98B132B0}"/>
              </a:ext>
            </a:extLst>
          </p:cNvPr>
          <p:cNvSpPr>
            <a:spLocks noGrp="1"/>
          </p:cNvSpPr>
          <p:nvPr>
            <p:ph type="body" idx="19" hasCustomPrompt="1"/>
          </p:nvPr>
        </p:nvSpPr>
        <p:spPr>
          <a:xfrm>
            <a:off x="504469"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8" name="Holder 3">
            <a:extLst>
              <a:ext uri="{FF2B5EF4-FFF2-40B4-BE49-F238E27FC236}">
                <a16:creationId xmlns:a16="http://schemas.microsoft.com/office/drawing/2014/main" id="{0BC212D3-0906-F1A4-3D63-A2EB6C334DA6}"/>
              </a:ext>
            </a:extLst>
          </p:cNvPr>
          <p:cNvSpPr>
            <a:spLocks noGrp="1"/>
          </p:cNvSpPr>
          <p:nvPr>
            <p:ph type="body" idx="20" hasCustomPrompt="1"/>
          </p:nvPr>
        </p:nvSpPr>
        <p:spPr>
          <a:xfrm>
            <a:off x="2788747"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19" name="Holder 3">
            <a:extLst>
              <a:ext uri="{FF2B5EF4-FFF2-40B4-BE49-F238E27FC236}">
                <a16:creationId xmlns:a16="http://schemas.microsoft.com/office/drawing/2014/main" id="{64532547-9C06-91B8-804D-679930FF513D}"/>
              </a:ext>
            </a:extLst>
          </p:cNvPr>
          <p:cNvSpPr>
            <a:spLocks noGrp="1"/>
          </p:cNvSpPr>
          <p:nvPr>
            <p:ph type="body" idx="21" hasCustomPrompt="1"/>
          </p:nvPr>
        </p:nvSpPr>
        <p:spPr>
          <a:xfrm>
            <a:off x="5073025"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0" name="Holder 3">
            <a:extLst>
              <a:ext uri="{FF2B5EF4-FFF2-40B4-BE49-F238E27FC236}">
                <a16:creationId xmlns:a16="http://schemas.microsoft.com/office/drawing/2014/main" id="{9AE4E55B-EFD8-B5A3-D117-56B793269F0C}"/>
              </a:ext>
            </a:extLst>
          </p:cNvPr>
          <p:cNvSpPr>
            <a:spLocks noGrp="1"/>
          </p:cNvSpPr>
          <p:nvPr>
            <p:ph type="body" idx="22" hasCustomPrompt="1"/>
          </p:nvPr>
        </p:nvSpPr>
        <p:spPr>
          <a:xfrm>
            <a:off x="7357303"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1" name="Holder 3">
            <a:extLst>
              <a:ext uri="{FF2B5EF4-FFF2-40B4-BE49-F238E27FC236}">
                <a16:creationId xmlns:a16="http://schemas.microsoft.com/office/drawing/2014/main" id="{2DF06BE7-520C-2951-5360-69F56DBA25CB}"/>
              </a:ext>
            </a:extLst>
          </p:cNvPr>
          <p:cNvSpPr>
            <a:spLocks noGrp="1"/>
          </p:cNvSpPr>
          <p:nvPr>
            <p:ph type="body" idx="23" hasCustomPrompt="1"/>
          </p:nvPr>
        </p:nvSpPr>
        <p:spPr>
          <a:xfrm>
            <a:off x="9641580" y="4158684"/>
            <a:ext cx="2033284" cy="1319187"/>
          </a:xfrm>
          <a:prstGeom prst="rect">
            <a:avLst/>
          </a:prstGeom>
        </p:spPr>
        <p:txBody>
          <a:bodyPr lIns="0" tIns="0" rIns="0" bIns="0"/>
          <a:lstStyle>
            <a:lvl1pPr>
              <a:spcAft>
                <a:spcPts val="1092"/>
              </a:spcAft>
              <a:defRPr sz="1092" b="0">
                <a:solidFill>
                  <a:schemeClr val="bg1"/>
                </a:solidFill>
                <a:latin typeface="+mn-lt"/>
                <a:cs typeface="Arial" panose="020B0604020202020204" pitchFamily="34" charset="0"/>
              </a:defRPr>
            </a:lvl1pPr>
          </a:lstStyle>
          <a:p>
            <a:r>
              <a:rPr lang="en-IE" dirty="0"/>
              <a:t>Space for a short bio / creds if needed. 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a:t>
            </a:r>
          </a:p>
        </p:txBody>
      </p:sp>
      <p:sp>
        <p:nvSpPr>
          <p:cNvPr id="29" name="Freeform 28">
            <a:extLst>
              <a:ext uri="{FF2B5EF4-FFF2-40B4-BE49-F238E27FC236}">
                <a16:creationId xmlns:a16="http://schemas.microsoft.com/office/drawing/2014/main" id="{2C46E54E-4838-C48C-0C8D-ED934AE7760C}"/>
              </a:ext>
            </a:extLst>
          </p:cNvPr>
          <p:cNvSpPr/>
          <p:nvPr userDrawn="1"/>
        </p:nvSpPr>
        <p:spPr>
          <a:xfrm>
            <a:off x="2819718"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34" name="Picture 33">
            <a:extLst>
              <a:ext uri="{FF2B5EF4-FFF2-40B4-BE49-F238E27FC236}">
                <a16:creationId xmlns:a16="http://schemas.microsoft.com/office/drawing/2014/main" id="{2FE1E9DD-7CBC-D1D6-FD23-7137E2626909}"/>
              </a:ext>
            </a:extLst>
          </p:cNvPr>
          <p:cNvPicPr>
            <a:picLocks noChangeAspect="1"/>
          </p:cNvPicPr>
          <p:nvPr userDrawn="1"/>
        </p:nvPicPr>
        <p:blipFill>
          <a:blip r:embed="rId2"/>
          <a:stretch>
            <a:fillRect/>
          </a:stretch>
        </p:blipFill>
        <p:spPr>
          <a:xfrm>
            <a:off x="4370165" y="5522533"/>
            <a:ext cx="211964" cy="211949"/>
          </a:xfrm>
          <a:prstGeom prst="rect">
            <a:avLst/>
          </a:prstGeom>
        </p:spPr>
      </p:pic>
      <p:sp>
        <p:nvSpPr>
          <p:cNvPr id="35" name="Holder 3">
            <a:extLst>
              <a:ext uri="{FF2B5EF4-FFF2-40B4-BE49-F238E27FC236}">
                <a16:creationId xmlns:a16="http://schemas.microsoft.com/office/drawing/2014/main" id="{AD1AED54-014C-C78F-BFB2-3BFD2FB622A1}"/>
              </a:ext>
            </a:extLst>
          </p:cNvPr>
          <p:cNvSpPr>
            <a:spLocks noGrp="1"/>
          </p:cNvSpPr>
          <p:nvPr>
            <p:ph type="body" idx="24" hasCustomPrompt="1"/>
          </p:nvPr>
        </p:nvSpPr>
        <p:spPr>
          <a:xfrm>
            <a:off x="2976085"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39" name="Freeform 38">
            <a:extLst>
              <a:ext uri="{FF2B5EF4-FFF2-40B4-BE49-F238E27FC236}">
                <a16:creationId xmlns:a16="http://schemas.microsoft.com/office/drawing/2014/main" id="{000604CD-A6F7-D12B-E28E-A8399BE0D752}"/>
              </a:ext>
            </a:extLst>
          </p:cNvPr>
          <p:cNvSpPr/>
          <p:nvPr userDrawn="1"/>
        </p:nvSpPr>
        <p:spPr>
          <a:xfrm>
            <a:off x="535440"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0" name="Picture 39">
            <a:extLst>
              <a:ext uri="{FF2B5EF4-FFF2-40B4-BE49-F238E27FC236}">
                <a16:creationId xmlns:a16="http://schemas.microsoft.com/office/drawing/2014/main" id="{90FA48BD-5BA3-036F-65FB-A22A81D21286}"/>
              </a:ext>
            </a:extLst>
          </p:cNvPr>
          <p:cNvPicPr>
            <a:picLocks noChangeAspect="1"/>
          </p:cNvPicPr>
          <p:nvPr userDrawn="1"/>
        </p:nvPicPr>
        <p:blipFill>
          <a:blip r:embed="rId2"/>
          <a:stretch>
            <a:fillRect/>
          </a:stretch>
        </p:blipFill>
        <p:spPr>
          <a:xfrm>
            <a:off x="2096584" y="5522533"/>
            <a:ext cx="211964" cy="211949"/>
          </a:xfrm>
          <a:prstGeom prst="rect">
            <a:avLst/>
          </a:prstGeom>
        </p:spPr>
      </p:pic>
      <p:sp>
        <p:nvSpPr>
          <p:cNvPr id="41" name="Holder 3">
            <a:extLst>
              <a:ext uri="{FF2B5EF4-FFF2-40B4-BE49-F238E27FC236}">
                <a16:creationId xmlns:a16="http://schemas.microsoft.com/office/drawing/2014/main" id="{98BBF9B4-AB21-A92F-201C-611A9421FA67}"/>
              </a:ext>
            </a:extLst>
          </p:cNvPr>
          <p:cNvSpPr>
            <a:spLocks noGrp="1"/>
          </p:cNvSpPr>
          <p:nvPr>
            <p:ph type="body" idx="25" hasCustomPrompt="1"/>
          </p:nvPr>
        </p:nvSpPr>
        <p:spPr>
          <a:xfrm>
            <a:off x="691163"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45" name="Freeform 44">
            <a:extLst>
              <a:ext uri="{FF2B5EF4-FFF2-40B4-BE49-F238E27FC236}">
                <a16:creationId xmlns:a16="http://schemas.microsoft.com/office/drawing/2014/main" id="{FAA81770-2EE8-06B9-2863-B10E4EEE91DD}"/>
              </a:ext>
            </a:extLst>
          </p:cNvPr>
          <p:cNvSpPr/>
          <p:nvPr userDrawn="1"/>
        </p:nvSpPr>
        <p:spPr>
          <a:xfrm>
            <a:off x="5103996"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46" name="Picture 45">
            <a:extLst>
              <a:ext uri="{FF2B5EF4-FFF2-40B4-BE49-F238E27FC236}">
                <a16:creationId xmlns:a16="http://schemas.microsoft.com/office/drawing/2014/main" id="{F41F9D0B-75BE-7E01-D31E-774925A816CB}"/>
              </a:ext>
            </a:extLst>
          </p:cNvPr>
          <p:cNvPicPr>
            <a:picLocks noChangeAspect="1"/>
          </p:cNvPicPr>
          <p:nvPr userDrawn="1"/>
        </p:nvPicPr>
        <p:blipFill>
          <a:blip r:embed="rId2"/>
          <a:stretch>
            <a:fillRect/>
          </a:stretch>
        </p:blipFill>
        <p:spPr>
          <a:xfrm>
            <a:off x="6643746" y="5522533"/>
            <a:ext cx="211964" cy="211949"/>
          </a:xfrm>
          <a:prstGeom prst="rect">
            <a:avLst/>
          </a:prstGeom>
        </p:spPr>
      </p:pic>
      <p:sp>
        <p:nvSpPr>
          <p:cNvPr id="47" name="Holder 3">
            <a:extLst>
              <a:ext uri="{FF2B5EF4-FFF2-40B4-BE49-F238E27FC236}">
                <a16:creationId xmlns:a16="http://schemas.microsoft.com/office/drawing/2014/main" id="{F21CC18B-389C-55AA-D469-FB02BBD593FC}"/>
              </a:ext>
            </a:extLst>
          </p:cNvPr>
          <p:cNvSpPr>
            <a:spLocks noGrp="1"/>
          </p:cNvSpPr>
          <p:nvPr>
            <p:ph type="body" idx="26" hasCustomPrompt="1"/>
          </p:nvPr>
        </p:nvSpPr>
        <p:spPr>
          <a:xfrm>
            <a:off x="5261007"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51" name="Freeform 50">
            <a:extLst>
              <a:ext uri="{FF2B5EF4-FFF2-40B4-BE49-F238E27FC236}">
                <a16:creationId xmlns:a16="http://schemas.microsoft.com/office/drawing/2014/main" id="{2A001A47-862E-E7C3-D64F-264EC9C5CEA2}"/>
              </a:ext>
            </a:extLst>
          </p:cNvPr>
          <p:cNvSpPr/>
          <p:nvPr userDrawn="1"/>
        </p:nvSpPr>
        <p:spPr>
          <a:xfrm>
            <a:off x="7388274"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2" name="Picture 51">
            <a:extLst>
              <a:ext uri="{FF2B5EF4-FFF2-40B4-BE49-F238E27FC236}">
                <a16:creationId xmlns:a16="http://schemas.microsoft.com/office/drawing/2014/main" id="{AB719AE4-B8F2-942D-9ABC-4179CF808A1D}"/>
              </a:ext>
            </a:extLst>
          </p:cNvPr>
          <p:cNvPicPr>
            <a:picLocks noChangeAspect="1"/>
          </p:cNvPicPr>
          <p:nvPr userDrawn="1"/>
        </p:nvPicPr>
        <p:blipFill>
          <a:blip r:embed="rId2"/>
          <a:stretch>
            <a:fillRect/>
          </a:stretch>
        </p:blipFill>
        <p:spPr>
          <a:xfrm>
            <a:off x="8917327" y="5522533"/>
            <a:ext cx="211964" cy="211949"/>
          </a:xfrm>
          <a:prstGeom prst="rect">
            <a:avLst/>
          </a:prstGeom>
        </p:spPr>
      </p:pic>
      <p:sp>
        <p:nvSpPr>
          <p:cNvPr id="53" name="Holder 3">
            <a:extLst>
              <a:ext uri="{FF2B5EF4-FFF2-40B4-BE49-F238E27FC236}">
                <a16:creationId xmlns:a16="http://schemas.microsoft.com/office/drawing/2014/main" id="{830B3661-512F-802F-13FD-2DBC363D9A27}"/>
              </a:ext>
            </a:extLst>
          </p:cNvPr>
          <p:cNvSpPr>
            <a:spLocks noGrp="1"/>
          </p:cNvSpPr>
          <p:nvPr>
            <p:ph type="body" idx="27" hasCustomPrompt="1"/>
          </p:nvPr>
        </p:nvSpPr>
        <p:spPr>
          <a:xfrm>
            <a:off x="7545929"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57" name="Freeform 56">
            <a:extLst>
              <a:ext uri="{FF2B5EF4-FFF2-40B4-BE49-F238E27FC236}">
                <a16:creationId xmlns:a16="http://schemas.microsoft.com/office/drawing/2014/main" id="{BF240FFE-D754-4451-76FB-1D0CCF3D6DEA}"/>
              </a:ext>
            </a:extLst>
          </p:cNvPr>
          <p:cNvSpPr/>
          <p:nvPr userDrawn="1"/>
        </p:nvSpPr>
        <p:spPr>
          <a:xfrm>
            <a:off x="9672551" y="5477870"/>
            <a:ext cx="1971343" cy="307725"/>
          </a:xfrm>
          <a:custGeom>
            <a:avLst/>
            <a:gdLst>
              <a:gd name="connsiteX0" fmla="*/ 253731 w 3250662"/>
              <a:gd name="connsiteY0" fmla="*/ 0 h 507462"/>
              <a:gd name="connsiteX1" fmla="*/ 2996931 w 3250662"/>
              <a:gd name="connsiteY1" fmla="*/ 0 h 507462"/>
              <a:gd name="connsiteX2" fmla="*/ 3250662 w 3250662"/>
              <a:gd name="connsiteY2" fmla="*/ 253731 h 507462"/>
              <a:gd name="connsiteX3" fmla="*/ 2996931 w 3250662"/>
              <a:gd name="connsiteY3" fmla="*/ 507462 h 507462"/>
              <a:gd name="connsiteX4" fmla="*/ 253731 w 3250662"/>
              <a:gd name="connsiteY4" fmla="*/ 507462 h 507462"/>
              <a:gd name="connsiteX5" fmla="*/ 0 w 3250662"/>
              <a:gd name="connsiteY5" fmla="*/ 253731 h 507462"/>
              <a:gd name="connsiteX6" fmla="*/ 253731 w 3250662"/>
              <a:gd name="connsiteY6" fmla="*/ 0 h 50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62" h="507462">
                <a:moveTo>
                  <a:pt x="253731" y="0"/>
                </a:moveTo>
                <a:lnTo>
                  <a:pt x="2996931" y="0"/>
                </a:lnTo>
                <a:cubicBezTo>
                  <a:pt x="3137063" y="0"/>
                  <a:pt x="3250662" y="113599"/>
                  <a:pt x="3250662" y="253731"/>
                </a:cubicBezTo>
                <a:cubicBezTo>
                  <a:pt x="3250662" y="393863"/>
                  <a:pt x="3137063" y="507462"/>
                  <a:pt x="2996931" y="507462"/>
                </a:cubicBezTo>
                <a:lnTo>
                  <a:pt x="253731" y="507462"/>
                </a:lnTo>
                <a:cubicBezTo>
                  <a:pt x="113599" y="507462"/>
                  <a:pt x="0" y="393863"/>
                  <a:pt x="0" y="253731"/>
                </a:cubicBezTo>
                <a:cubicBezTo>
                  <a:pt x="0" y="113599"/>
                  <a:pt x="113599" y="0"/>
                  <a:pt x="25373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n>
                <a:noFill/>
              </a:ln>
              <a:solidFill>
                <a:schemeClr val="bg1"/>
              </a:solidFill>
              <a:latin typeface="+mn-lt"/>
            </a:endParaRPr>
          </a:p>
        </p:txBody>
      </p:sp>
      <p:pic>
        <p:nvPicPr>
          <p:cNvPr id="58" name="Picture 57">
            <a:extLst>
              <a:ext uri="{FF2B5EF4-FFF2-40B4-BE49-F238E27FC236}">
                <a16:creationId xmlns:a16="http://schemas.microsoft.com/office/drawing/2014/main" id="{FC9F2370-4E40-6B90-A4A2-E21E605F5DF5}"/>
              </a:ext>
            </a:extLst>
          </p:cNvPr>
          <p:cNvPicPr>
            <a:picLocks noChangeAspect="1"/>
          </p:cNvPicPr>
          <p:nvPr userDrawn="1"/>
        </p:nvPicPr>
        <p:blipFill>
          <a:blip r:embed="rId2"/>
          <a:stretch>
            <a:fillRect/>
          </a:stretch>
        </p:blipFill>
        <p:spPr>
          <a:xfrm>
            <a:off x="11190907" y="5522533"/>
            <a:ext cx="211964" cy="211949"/>
          </a:xfrm>
          <a:prstGeom prst="rect">
            <a:avLst/>
          </a:prstGeom>
        </p:spPr>
      </p:pic>
      <p:sp>
        <p:nvSpPr>
          <p:cNvPr id="59" name="Holder 3">
            <a:extLst>
              <a:ext uri="{FF2B5EF4-FFF2-40B4-BE49-F238E27FC236}">
                <a16:creationId xmlns:a16="http://schemas.microsoft.com/office/drawing/2014/main" id="{92C22959-2902-2B41-EC7D-B4455E20A72F}"/>
              </a:ext>
            </a:extLst>
          </p:cNvPr>
          <p:cNvSpPr>
            <a:spLocks noGrp="1"/>
          </p:cNvSpPr>
          <p:nvPr>
            <p:ph type="body" idx="28" hasCustomPrompt="1"/>
          </p:nvPr>
        </p:nvSpPr>
        <p:spPr>
          <a:xfrm>
            <a:off x="9830851" y="5477870"/>
            <a:ext cx="1220740" cy="316169"/>
          </a:xfrm>
          <a:prstGeom prst="rect">
            <a:avLst/>
          </a:prstGeom>
        </p:spPr>
        <p:txBody>
          <a:bodyPr lIns="0" tIns="0" rIns="0" bIns="0" anchor="ctr"/>
          <a:lstStyle>
            <a:lvl1pPr>
              <a:spcAft>
                <a:spcPts val="1092"/>
              </a:spcAft>
              <a:defRPr sz="1455" b="1">
                <a:solidFill>
                  <a:schemeClr val="bg1"/>
                </a:solidFill>
                <a:latin typeface="+mn-lt"/>
                <a:cs typeface="Arial" panose="020B0604020202020204" pitchFamily="34" charset="0"/>
              </a:defRPr>
            </a:lvl1pPr>
          </a:lstStyle>
          <a:p>
            <a:r>
              <a:rPr lang="en-IE" dirty="0"/>
              <a:t>Connect</a:t>
            </a:r>
          </a:p>
        </p:txBody>
      </p:sp>
      <p:sp>
        <p:nvSpPr>
          <p:cNvPr id="6" name="Title 5">
            <a:extLst>
              <a:ext uri="{FF2B5EF4-FFF2-40B4-BE49-F238E27FC236}">
                <a16:creationId xmlns:a16="http://schemas.microsoft.com/office/drawing/2014/main" id="{D0655779-85B2-F022-7D52-1EF2DE7477B2}"/>
              </a:ext>
            </a:extLst>
          </p:cNvPr>
          <p:cNvSpPr>
            <a:spLocks noGrp="1"/>
          </p:cNvSpPr>
          <p:nvPr>
            <p:ph type="title" hasCustomPrompt="1"/>
          </p:nvPr>
        </p:nvSpPr>
        <p:spPr>
          <a:xfrm>
            <a:off x="504469" y="471704"/>
            <a:ext cx="5591531" cy="856798"/>
          </a:xfrm>
        </p:spPr>
        <p:txBody>
          <a:bodyPr/>
          <a:lstStyle>
            <a:lvl1pPr>
              <a:defRPr>
                <a:solidFill>
                  <a:schemeClr val="bg1"/>
                </a:solidFill>
              </a:defRPr>
            </a:lvl1pPr>
          </a:lstStyle>
          <a:p>
            <a:r>
              <a:rPr lang="en-US" dirty="0"/>
              <a:t>Meet the team</a:t>
            </a:r>
            <a:endParaRPr lang="en-GB" dirty="0"/>
          </a:p>
        </p:txBody>
      </p:sp>
      <p:pic>
        <p:nvPicPr>
          <p:cNvPr id="2" name="Picture 287">
            <a:extLst>
              <a:ext uri="{FF2B5EF4-FFF2-40B4-BE49-F238E27FC236}">
                <a16:creationId xmlns:a16="http://schemas.microsoft.com/office/drawing/2014/main" id="{95FB4A01-4184-0AA4-23AB-92F3A76DAB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73774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hart/graph)">
    <p:bg>
      <p:bgPr>
        <a:solidFill>
          <a:schemeClr val="accent1"/>
        </a:solidFill>
        <a:effectLst/>
      </p:bgPr>
    </p:bg>
    <p:spTree>
      <p:nvGrpSpPr>
        <p:cNvPr id="1" name=""/>
        <p:cNvGrpSpPr/>
        <p:nvPr/>
      </p:nvGrpSpPr>
      <p:grpSpPr>
        <a:xfrm>
          <a:off x="0" y="0"/>
          <a:ext cx="0" cy="0"/>
          <a:chOff x="0" y="0"/>
          <a:chExt cx="0" cy="0"/>
        </a:xfrm>
      </p:grpSpPr>
      <p:sp>
        <p:nvSpPr>
          <p:cNvPr id="3" name="Holder 3"/>
          <p:cNvSpPr>
            <a:spLocks noGrp="1"/>
          </p:cNvSpPr>
          <p:nvPr>
            <p:ph type="body" idx="1" hasCustomPrompt="1"/>
          </p:nvPr>
        </p:nvSpPr>
        <p:spPr>
          <a:xfrm>
            <a:off x="504470" y="1577340"/>
            <a:ext cx="3675573" cy="4208255"/>
          </a:xfrm>
          <a:prstGeom prst="rect">
            <a:avLst/>
          </a:prstGeom>
        </p:spPr>
        <p:txBody>
          <a:bodyPr lIns="0" tIns="0" rIns="0" bIns="0"/>
          <a:lstStyle>
            <a:lvl1pPr>
              <a:spcAft>
                <a:spcPts val="1092"/>
              </a:spcAft>
              <a:defRPr sz="1455">
                <a:solidFill>
                  <a:schemeClr val="bg1"/>
                </a:solidFill>
                <a:latin typeface="+mn-lt"/>
                <a:cs typeface="Arial" panose="020B0604020202020204" pitchFamily="34" charset="0"/>
              </a:defRPr>
            </a:lvl1pPr>
          </a:lstStyle>
          <a:p>
            <a:r>
              <a:rPr lang="en-IE" dirty="0"/>
              <a:t>Click to insert body text here. </a:t>
            </a:r>
          </a:p>
          <a:p>
            <a:r>
              <a:rPr lang="en-IE" dirty="0"/>
              <a:t>Sed </a:t>
            </a:r>
            <a:r>
              <a:rPr lang="en-IE" dirty="0" err="1"/>
              <a:t>ut</a:t>
            </a:r>
            <a:r>
              <a:rPr lang="en-IE" dirty="0"/>
              <a:t> </a:t>
            </a:r>
            <a:r>
              <a:rPr lang="en-IE" dirty="0" err="1"/>
              <a:t>perspiciatis</a:t>
            </a:r>
            <a:r>
              <a:rPr lang="en-IE" dirty="0"/>
              <a:t> </a:t>
            </a:r>
            <a:r>
              <a:rPr lang="en-IE" dirty="0" err="1"/>
              <a:t>unde</a:t>
            </a:r>
            <a:r>
              <a:rPr lang="en-IE" dirty="0"/>
              <a:t> </a:t>
            </a:r>
            <a:r>
              <a:rPr lang="en-IE" dirty="0" err="1"/>
              <a:t>omnis</a:t>
            </a:r>
            <a:r>
              <a:rPr lang="en-IE" dirty="0"/>
              <a:t> </a:t>
            </a:r>
            <a:r>
              <a:rPr lang="en-IE" dirty="0" err="1"/>
              <a:t>iste</a:t>
            </a:r>
            <a:r>
              <a:rPr lang="en-IE" dirty="0"/>
              <a:t> </a:t>
            </a:r>
            <a:r>
              <a:rPr lang="en-IE" dirty="0" err="1"/>
              <a:t>natus</a:t>
            </a:r>
            <a:r>
              <a:rPr lang="en-IE" dirty="0"/>
              <a:t> error sit </a:t>
            </a:r>
            <a:r>
              <a:rPr lang="en-IE" dirty="0" err="1"/>
              <a:t>voluptatem</a:t>
            </a:r>
            <a:r>
              <a:rPr lang="en-IE" dirty="0"/>
              <a:t> </a:t>
            </a:r>
            <a:r>
              <a:rPr lang="en-IE" dirty="0" err="1"/>
              <a:t>accusantium</a:t>
            </a:r>
            <a:r>
              <a:rPr lang="en-IE" dirty="0"/>
              <a:t> </a:t>
            </a:r>
            <a:r>
              <a:rPr lang="en-IE" dirty="0" err="1"/>
              <a:t>doloremque</a:t>
            </a:r>
            <a:r>
              <a:rPr lang="en-IE" dirty="0"/>
              <a:t> </a:t>
            </a:r>
            <a:r>
              <a:rPr lang="en-IE" dirty="0" err="1"/>
              <a:t>laudantium</a:t>
            </a:r>
            <a:r>
              <a:rPr lang="en-IE" dirty="0"/>
              <a:t>, </a:t>
            </a:r>
            <a:r>
              <a:rPr lang="en-IE" dirty="0" err="1"/>
              <a:t>totam</a:t>
            </a:r>
            <a:r>
              <a:rPr lang="en-IE" dirty="0"/>
              <a:t> rem </a:t>
            </a:r>
            <a:r>
              <a:rPr lang="en-IE" dirty="0" err="1"/>
              <a:t>aperiam</a:t>
            </a:r>
            <a:r>
              <a:rPr lang="en-IE" dirty="0"/>
              <a:t>, </a:t>
            </a:r>
            <a:r>
              <a:rPr lang="en-IE" dirty="0" err="1"/>
              <a:t>eaque</a:t>
            </a:r>
            <a:r>
              <a:rPr lang="en-IE" dirty="0"/>
              <a:t> </a:t>
            </a:r>
            <a:r>
              <a:rPr lang="en-IE" dirty="0" err="1"/>
              <a:t>ipsa</a:t>
            </a:r>
            <a:r>
              <a:rPr lang="en-IE" dirty="0"/>
              <a:t> </a:t>
            </a:r>
            <a:r>
              <a:rPr lang="en-IE" dirty="0" err="1"/>
              <a:t>quae</a:t>
            </a:r>
            <a:r>
              <a:rPr lang="en-IE" dirty="0"/>
              <a:t> ab </a:t>
            </a:r>
            <a:r>
              <a:rPr lang="en-IE" dirty="0" err="1"/>
              <a:t>illo</a:t>
            </a:r>
            <a:r>
              <a:rPr lang="en-IE" dirty="0"/>
              <a:t> </a:t>
            </a:r>
            <a:r>
              <a:rPr lang="en-IE" dirty="0" err="1"/>
              <a:t>inventore</a:t>
            </a:r>
            <a:r>
              <a:rPr lang="en-IE" dirty="0"/>
              <a:t> </a:t>
            </a:r>
            <a:r>
              <a:rPr lang="en-IE" dirty="0" err="1"/>
              <a:t>veritatis</a:t>
            </a:r>
            <a:r>
              <a:rPr lang="en-IE" dirty="0"/>
              <a:t> et quasi </a:t>
            </a:r>
            <a:r>
              <a:rPr lang="en-IE" dirty="0" err="1"/>
              <a:t>architecto</a:t>
            </a:r>
            <a:r>
              <a:rPr lang="en-IE" dirty="0"/>
              <a:t> beatae vitae dicta sunt </a:t>
            </a:r>
            <a:r>
              <a:rPr lang="en-IE" dirty="0" err="1"/>
              <a:t>explicabo</a:t>
            </a:r>
            <a:r>
              <a:rPr lang="en-IE" dirty="0"/>
              <a:t>. </a:t>
            </a:r>
          </a:p>
          <a:p>
            <a:r>
              <a:rPr lang="en-IE" dirty="0"/>
              <a:t>Nemo </a:t>
            </a:r>
            <a:r>
              <a:rPr lang="en-IE" dirty="0" err="1"/>
              <a:t>enim</a:t>
            </a:r>
            <a:r>
              <a:rPr lang="en-IE" dirty="0"/>
              <a:t> </a:t>
            </a:r>
            <a:r>
              <a:rPr lang="en-IE" dirty="0" err="1"/>
              <a:t>ipsam</a:t>
            </a:r>
            <a:r>
              <a:rPr lang="en-IE" dirty="0"/>
              <a:t> </a:t>
            </a:r>
            <a:r>
              <a:rPr lang="en-IE" dirty="0" err="1"/>
              <a:t>voluptatem</a:t>
            </a:r>
            <a:r>
              <a:rPr lang="en-IE" dirty="0"/>
              <a:t> </a:t>
            </a:r>
            <a:r>
              <a:rPr lang="en-IE" dirty="0" err="1"/>
              <a:t>quia</a:t>
            </a:r>
            <a:r>
              <a:rPr lang="en-IE" dirty="0"/>
              <a:t> </a:t>
            </a:r>
            <a:r>
              <a:rPr lang="en-IE" dirty="0" err="1"/>
              <a:t>voluptas</a:t>
            </a:r>
            <a:r>
              <a:rPr lang="en-IE" dirty="0"/>
              <a:t> sit </a:t>
            </a:r>
            <a:r>
              <a:rPr lang="en-IE" dirty="0" err="1"/>
              <a:t>aspernatur</a:t>
            </a:r>
            <a:r>
              <a:rPr lang="en-IE" dirty="0"/>
              <a:t> </a:t>
            </a:r>
            <a:r>
              <a:rPr lang="en-IE" dirty="0" err="1"/>
              <a:t>aut</a:t>
            </a:r>
            <a:r>
              <a:rPr lang="en-IE" dirty="0"/>
              <a:t> </a:t>
            </a:r>
            <a:r>
              <a:rPr lang="en-IE" dirty="0" err="1"/>
              <a:t>odit</a:t>
            </a:r>
            <a:r>
              <a:rPr lang="en-IE" dirty="0"/>
              <a:t> </a:t>
            </a:r>
            <a:r>
              <a:rPr lang="en-IE" dirty="0" err="1"/>
              <a:t>aut</a:t>
            </a:r>
            <a:r>
              <a:rPr lang="en-IE" dirty="0"/>
              <a:t> fugit, </a:t>
            </a:r>
            <a:r>
              <a:rPr lang="en-IE" dirty="0" err="1"/>
              <a:t>sed</a:t>
            </a:r>
            <a:r>
              <a:rPr lang="en-IE" dirty="0"/>
              <a:t> </a:t>
            </a:r>
            <a:r>
              <a:rPr lang="en-IE" dirty="0" err="1"/>
              <a:t>quia</a:t>
            </a:r>
            <a:r>
              <a:rPr lang="en-IE" dirty="0"/>
              <a:t> </a:t>
            </a:r>
            <a:r>
              <a:rPr lang="en-IE" dirty="0" err="1"/>
              <a:t>consequuntur</a:t>
            </a:r>
            <a:r>
              <a:rPr lang="en-IE" dirty="0"/>
              <a:t> </a:t>
            </a:r>
            <a:r>
              <a:rPr lang="en-IE" dirty="0" err="1"/>
              <a:t>magni</a:t>
            </a:r>
            <a:r>
              <a:rPr lang="en-IE" dirty="0"/>
              <a:t> </a:t>
            </a:r>
            <a:r>
              <a:rPr lang="en-IE" dirty="0" err="1"/>
              <a:t>dolores</a:t>
            </a:r>
            <a:r>
              <a:rPr lang="en-IE" dirty="0"/>
              <a:t> </a:t>
            </a:r>
            <a:r>
              <a:rPr lang="en-IE" dirty="0" err="1"/>
              <a:t>eos</a:t>
            </a:r>
            <a:r>
              <a:rPr lang="en-IE" dirty="0"/>
              <a:t> qui ratione </a:t>
            </a:r>
            <a:r>
              <a:rPr lang="en-IE" dirty="0" err="1"/>
              <a:t>voluptatem</a:t>
            </a:r>
            <a:r>
              <a:rPr lang="en-IE" dirty="0"/>
              <a:t> </a:t>
            </a:r>
            <a:r>
              <a:rPr lang="en-IE" dirty="0" err="1"/>
              <a:t>sequi</a:t>
            </a:r>
            <a:r>
              <a:rPr lang="en-IE" dirty="0"/>
              <a:t> </a:t>
            </a:r>
            <a:r>
              <a:rPr lang="en-IE" dirty="0" err="1"/>
              <a:t>nesciunt</a:t>
            </a:r>
            <a:r>
              <a:rPr lang="en-IE" dirty="0"/>
              <a:t>.</a:t>
            </a:r>
          </a:p>
        </p:txBody>
      </p:sp>
      <p:sp>
        <p:nvSpPr>
          <p:cNvPr id="4" name="Holder 6">
            <a:extLst>
              <a:ext uri="{FF2B5EF4-FFF2-40B4-BE49-F238E27FC236}">
                <a16:creationId xmlns:a16="http://schemas.microsoft.com/office/drawing/2014/main" id="{E1968588-8F58-3128-8FCE-86B2ECFE5EC5}"/>
              </a:ext>
            </a:extLst>
          </p:cNvPr>
          <p:cNvSpPr>
            <a:spLocks noGrp="1"/>
          </p:cNvSpPr>
          <p:nvPr>
            <p:ph type="sldNum" sz="quarter" idx="7"/>
          </p:nvPr>
        </p:nvSpPr>
        <p:spPr>
          <a:xfrm>
            <a:off x="888301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7" name="Chart Placeholder 5">
            <a:extLst>
              <a:ext uri="{FF2B5EF4-FFF2-40B4-BE49-F238E27FC236}">
                <a16:creationId xmlns:a16="http://schemas.microsoft.com/office/drawing/2014/main" id="{06102A41-F616-0E5A-7134-7369B06C0BCE}"/>
              </a:ext>
            </a:extLst>
          </p:cNvPr>
          <p:cNvSpPr>
            <a:spLocks noGrp="1"/>
          </p:cNvSpPr>
          <p:nvPr>
            <p:ph type="chart" sz="quarter" idx="11" hasCustomPrompt="1"/>
          </p:nvPr>
        </p:nvSpPr>
        <p:spPr>
          <a:xfrm>
            <a:off x="4600242" y="1577802"/>
            <a:ext cx="7086933" cy="4346416"/>
          </a:xfrm>
          <a:prstGeom prst="rect">
            <a:avLst/>
          </a:prstGeom>
        </p:spPr>
        <p:txBody>
          <a:bodyPr/>
          <a:lstStyle>
            <a:lvl1pPr algn="ctr">
              <a:defRPr sz="1092">
                <a:solidFill>
                  <a:srgbClr val="363A92"/>
                </a:solidFill>
                <a:latin typeface="+mn-lt"/>
                <a:cs typeface="Arial" panose="020B0604020202020204" pitchFamily="34" charset="0"/>
              </a:defRPr>
            </a:lvl1pPr>
          </a:lstStyle>
          <a:p>
            <a:r>
              <a:rPr lang="en-US" dirty="0"/>
              <a:t>Click the icon to add a graph or chart</a:t>
            </a:r>
          </a:p>
        </p:txBody>
      </p:sp>
      <p:sp>
        <p:nvSpPr>
          <p:cNvPr id="5" name="Title 4">
            <a:extLst>
              <a:ext uri="{FF2B5EF4-FFF2-40B4-BE49-F238E27FC236}">
                <a16:creationId xmlns:a16="http://schemas.microsoft.com/office/drawing/2014/main" id="{C10B5128-28E5-D682-EF28-E13BC661E49D}"/>
              </a:ext>
            </a:extLst>
          </p:cNvPr>
          <p:cNvSpPr>
            <a:spLocks noGrp="1"/>
          </p:cNvSpPr>
          <p:nvPr>
            <p:ph type="title" hasCustomPrompt="1"/>
          </p:nvPr>
        </p:nvSpPr>
        <p:spPr/>
        <p:txBody>
          <a:bodyPr/>
          <a:lstStyle>
            <a:lvl1pPr>
              <a:defRPr>
                <a:solidFill>
                  <a:schemeClr val="bg1"/>
                </a:solidFill>
              </a:defRPr>
            </a:lvl1pPr>
          </a:lstStyle>
          <a:p>
            <a:r>
              <a:rPr lang="en-US" dirty="0"/>
              <a:t>Page title goes here</a:t>
            </a:r>
            <a:endParaRPr lang="en-GB" dirty="0"/>
          </a:p>
        </p:txBody>
      </p:sp>
      <p:pic>
        <p:nvPicPr>
          <p:cNvPr id="2" name="Picture 287">
            <a:extLst>
              <a:ext uri="{FF2B5EF4-FFF2-40B4-BE49-F238E27FC236}">
                <a16:creationId xmlns:a16="http://schemas.microsoft.com/office/drawing/2014/main" id="{82A2B3FA-EEE2-F7C1-379F-66EF350C4B9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02032" y="333080"/>
            <a:ext cx="985498" cy="262039"/>
          </a:xfrm>
          <a:prstGeom prst="rect">
            <a:avLst/>
          </a:prstGeom>
        </p:spPr>
      </p:pic>
    </p:spTree>
    <p:extLst>
      <p:ext uri="{BB962C8B-B14F-4D97-AF65-F5344CB8AC3E}">
        <p14:creationId xmlns:p14="http://schemas.microsoft.com/office/powerpoint/2010/main" val="774089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accent1"/>
        </a:solidFill>
        <a:effectLst/>
      </p:bgPr>
    </p:bg>
    <p:spTree>
      <p:nvGrpSpPr>
        <p:cNvPr id="1" name=""/>
        <p:cNvGrpSpPr/>
        <p:nvPr/>
      </p:nvGrpSpPr>
      <p:grpSpPr>
        <a:xfrm>
          <a:off x="0" y="0"/>
          <a:ext cx="0" cy="0"/>
          <a:chOff x="0" y="0"/>
          <a:chExt cx="0" cy="0"/>
        </a:xfrm>
      </p:grpSpPr>
      <p:grpSp>
        <p:nvGrpSpPr>
          <p:cNvPr id="67" name="Graphic 205">
            <a:extLst>
              <a:ext uri="{FF2B5EF4-FFF2-40B4-BE49-F238E27FC236}">
                <a16:creationId xmlns:a16="http://schemas.microsoft.com/office/drawing/2014/main" id="{D7F5DE37-9CC3-5D94-F7F3-3FF22F8C942B}"/>
              </a:ext>
            </a:extLst>
          </p:cNvPr>
          <p:cNvGrpSpPr/>
          <p:nvPr/>
        </p:nvGrpSpPr>
        <p:grpSpPr>
          <a:xfrm>
            <a:off x="1134286" y="1705674"/>
            <a:ext cx="15829624" cy="12687196"/>
            <a:chOff x="1837768" y="2789997"/>
            <a:chExt cx="26102390" cy="20922126"/>
          </a:xfrm>
          <a:solidFill>
            <a:srgbClr val="231F20"/>
          </a:solidFill>
        </p:grpSpPr>
        <p:sp>
          <p:nvSpPr>
            <p:cNvPr id="68" name="Freeform: Shape 67">
              <a:extLst>
                <a:ext uri="{FF2B5EF4-FFF2-40B4-BE49-F238E27FC236}">
                  <a16:creationId xmlns:a16="http://schemas.microsoft.com/office/drawing/2014/main" id="{96886C0C-1D27-E033-FD87-9625D78D2966}"/>
                </a:ext>
              </a:extLst>
            </p:cNvPr>
            <p:cNvSpPr/>
            <p:nvPr/>
          </p:nvSpPr>
          <p:spPr>
            <a:xfrm>
              <a:off x="10552711" y="2789997"/>
              <a:ext cx="17387446" cy="17387448"/>
            </a:xfrm>
            <a:custGeom>
              <a:avLst/>
              <a:gdLst>
                <a:gd name="connsiteX0" fmla="*/ 17387448 w 17387446"/>
                <a:gd name="connsiteY0" fmla="*/ 8693724 h 17387448"/>
                <a:gd name="connsiteX1" fmla="*/ 8693725 w 17387446"/>
                <a:gd name="connsiteY1" fmla="*/ 17387448 h 17387448"/>
                <a:gd name="connsiteX2" fmla="*/ 1 w 17387446"/>
                <a:gd name="connsiteY2" fmla="*/ 8693724 h 17387448"/>
                <a:gd name="connsiteX3" fmla="*/ 8693725 w 17387446"/>
                <a:gd name="connsiteY3" fmla="*/ 0 h 17387448"/>
                <a:gd name="connsiteX4" fmla="*/ 17387448 w 17387446"/>
                <a:gd name="connsiteY4" fmla="*/ 8693724 h 1738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87446" h="17387448">
                  <a:moveTo>
                    <a:pt x="17387448" y="8693724"/>
                  </a:moveTo>
                  <a:cubicBezTo>
                    <a:pt x="17387448" y="13495135"/>
                    <a:pt x="13495135" y="17387448"/>
                    <a:pt x="8693725" y="17387448"/>
                  </a:cubicBezTo>
                  <a:cubicBezTo>
                    <a:pt x="3892314" y="17387448"/>
                    <a:pt x="1" y="13495135"/>
                    <a:pt x="1" y="8693724"/>
                  </a:cubicBezTo>
                  <a:cubicBezTo>
                    <a:pt x="1" y="3892313"/>
                    <a:pt x="3892314" y="0"/>
                    <a:pt x="8693725" y="0"/>
                  </a:cubicBezTo>
                  <a:cubicBezTo>
                    <a:pt x="13495135" y="0"/>
                    <a:pt x="17387448" y="3892313"/>
                    <a:pt x="17387448" y="8693724"/>
                  </a:cubicBezTo>
                  <a:close/>
                </a:path>
              </a:pathLst>
            </a:custGeom>
            <a:gradFill>
              <a:gsLst>
                <a:gs pos="10000">
                  <a:srgbClr val="8AD6F7"/>
                </a:gs>
                <a:gs pos="70000">
                  <a:srgbClr val="8AD6F7">
                    <a:alpha val="0"/>
                  </a:srgbClr>
                </a:gs>
              </a:gsLst>
              <a:path path="circle">
                <a:fillToRect l="50000" t="50000" r="50000" b="50000"/>
              </a:path>
            </a:gradFill>
            <a:ln w="10502"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D961DA2-CD05-9D73-FB27-C2CFBA134F74}"/>
                </a:ext>
              </a:extLst>
            </p:cNvPr>
            <p:cNvSpPr/>
            <p:nvPr/>
          </p:nvSpPr>
          <p:spPr>
            <a:xfrm>
              <a:off x="1837768" y="3146742"/>
              <a:ext cx="20565379" cy="20565381"/>
            </a:xfrm>
            <a:custGeom>
              <a:avLst/>
              <a:gdLst>
                <a:gd name="connsiteX0" fmla="*/ 20565380 w 20565379"/>
                <a:gd name="connsiteY0" fmla="*/ 10282690 h 20565381"/>
                <a:gd name="connsiteX1" fmla="*/ 10282690 w 20565379"/>
                <a:gd name="connsiteY1" fmla="*/ 20565380 h 20565381"/>
                <a:gd name="connsiteX2" fmla="*/ 0 w 20565379"/>
                <a:gd name="connsiteY2" fmla="*/ 10282690 h 20565381"/>
                <a:gd name="connsiteX3" fmla="*/ 10282690 w 20565379"/>
                <a:gd name="connsiteY3" fmla="*/ 0 h 20565381"/>
                <a:gd name="connsiteX4" fmla="*/ 20565380 w 20565379"/>
                <a:gd name="connsiteY4" fmla="*/ 10282690 h 2056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5379" h="20565381">
                  <a:moveTo>
                    <a:pt x="20565380" y="10282690"/>
                  </a:moveTo>
                  <a:cubicBezTo>
                    <a:pt x="20565380" y="15961663"/>
                    <a:pt x="15961662" y="20565380"/>
                    <a:pt x="10282690" y="20565380"/>
                  </a:cubicBezTo>
                  <a:cubicBezTo>
                    <a:pt x="4603717" y="20565380"/>
                    <a:pt x="0" y="15961663"/>
                    <a:pt x="0" y="10282690"/>
                  </a:cubicBezTo>
                  <a:cubicBezTo>
                    <a:pt x="0" y="4603717"/>
                    <a:pt x="4603717" y="0"/>
                    <a:pt x="10282690" y="0"/>
                  </a:cubicBezTo>
                  <a:cubicBezTo>
                    <a:pt x="15961662" y="0"/>
                    <a:pt x="20565380" y="4603717"/>
                    <a:pt x="20565380" y="10282690"/>
                  </a:cubicBezTo>
                  <a:close/>
                </a:path>
              </a:pathLst>
            </a:custGeom>
            <a:gradFill>
              <a:gsLst>
                <a:gs pos="10000">
                  <a:schemeClr val="accent2"/>
                </a:gs>
                <a:gs pos="70000">
                  <a:schemeClr val="accent2">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2" name="Holder 2"/>
          <p:cNvSpPr>
            <a:spLocks noGrp="1"/>
          </p:cNvSpPr>
          <p:nvPr>
            <p:ph type="ctrTitle" hasCustomPrompt="1"/>
          </p:nvPr>
        </p:nvSpPr>
        <p:spPr>
          <a:xfrm>
            <a:off x="365837" y="2622732"/>
            <a:ext cx="4759732" cy="1612535"/>
          </a:xfrm>
          <a:prstGeom prst="rect">
            <a:avLst/>
          </a:prstGeom>
        </p:spPr>
        <p:txBody>
          <a:bodyPr wrap="square" lIns="0" tIns="0" rIns="0" bIns="0" anchor="ctr">
            <a:spAutoFit/>
          </a:bodyPr>
          <a:lstStyle>
            <a:lvl1pPr>
              <a:lnSpc>
                <a:spcPct val="80000"/>
              </a:lnSpc>
              <a:defRPr sz="6549" b="0" i="0" spc="-91">
                <a:solidFill>
                  <a:schemeClr val="bg1"/>
                </a:solidFill>
                <a:latin typeface="+mj-lt"/>
                <a:cs typeface="Arial" panose="020B0604020202020204" pitchFamily="34" charset="0"/>
              </a:defRPr>
            </a:lvl1pPr>
          </a:lstStyle>
          <a:p>
            <a:r>
              <a:rPr lang="en-IE" dirty="0"/>
              <a:t>Title of Presentation</a:t>
            </a:r>
            <a:endParaRPr dirty="0"/>
          </a:p>
        </p:txBody>
      </p:sp>
      <p:sp>
        <p:nvSpPr>
          <p:cNvPr id="5" name="Freeform: Shape 4">
            <a:extLst>
              <a:ext uri="{FF2B5EF4-FFF2-40B4-BE49-F238E27FC236}">
                <a16:creationId xmlns:a16="http://schemas.microsoft.com/office/drawing/2014/main" id="{8A767D97-889C-2345-4D4F-B654C7CA3BAB}"/>
              </a:ext>
            </a:extLst>
          </p:cNvPr>
          <p:cNvSpPr/>
          <p:nvPr userDrawn="1"/>
        </p:nvSpPr>
        <p:spPr>
          <a:xfrm>
            <a:off x="-7467597" y="-7353302"/>
            <a:ext cx="27127195" cy="21564607"/>
          </a:xfrm>
          <a:custGeom>
            <a:avLst/>
            <a:gdLst>
              <a:gd name="connsiteX0" fmla="*/ 7466998 w 27127195"/>
              <a:gd name="connsiteY0" fmla="*/ 7353302 h 21564607"/>
              <a:gd name="connsiteX1" fmla="*/ 7466998 w 27127195"/>
              <a:gd name="connsiteY1" fmla="*/ 14211302 h 21564607"/>
              <a:gd name="connsiteX2" fmla="*/ 19660197 w 27127195"/>
              <a:gd name="connsiteY2" fmla="*/ 14211302 h 21564607"/>
              <a:gd name="connsiteX3" fmla="*/ 19660197 w 27127195"/>
              <a:gd name="connsiteY3" fmla="*/ 7353302 h 21564607"/>
              <a:gd name="connsiteX4" fmla="*/ 0 w 27127195"/>
              <a:gd name="connsiteY4" fmla="*/ 0 h 21564607"/>
              <a:gd name="connsiteX5" fmla="*/ 27127195 w 27127195"/>
              <a:gd name="connsiteY5" fmla="*/ 0 h 21564607"/>
              <a:gd name="connsiteX6" fmla="*/ 27127195 w 27127195"/>
              <a:gd name="connsiteY6" fmla="*/ 21564607 h 21564607"/>
              <a:gd name="connsiteX7" fmla="*/ 0 w 27127195"/>
              <a:gd name="connsiteY7" fmla="*/ 21564607 h 2156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195" h="21564607">
                <a:moveTo>
                  <a:pt x="7466998" y="7353302"/>
                </a:moveTo>
                <a:lnTo>
                  <a:pt x="7466998" y="14211302"/>
                </a:lnTo>
                <a:lnTo>
                  <a:pt x="19660197" y="14211302"/>
                </a:lnTo>
                <a:lnTo>
                  <a:pt x="19660197" y="7353302"/>
                </a:lnTo>
                <a:close/>
                <a:moveTo>
                  <a:pt x="0" y="0"/>
                </a:moveTo>
                <a:lnTo>
                  <a:pt x="27127195" y="0"/>
                </a:lnTo>
                <a:lnTo>
                  <a:pt x="27127195" y="21564607"/>
                </a:lnTo>
                <a:lnTo>
                  <a:pt x="0" y="21564607"/>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3" name="Graphic 72">
            <a:extLst>
              <a:ext uri="{FF2B5EF4-FFF2-40B4-BE49-F238E27FC236}">
                <a16:creationId xmlns:a16="http://schemas.microsoft.com/office/drawing/2014/main" id="{04A275E1-BCD4-5F9A-9D95-6287391B40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sp>
        <p:nvSpPr>
          <p:cNvPr id="74" name="Date Placeholder 77">
            <a:extLst>
              <a:ext uri="{FF2B5EF4-FFF2-40B4-BE49-F238E27FC236}">
                <a16:creationId xmlns:a16="http://schemas.microsoft.com/office/drawing/2014/main" id="{C24F0A38-F350-0B1D-FC8B-0A843A038D03}"/>
              </a:ext>
            </a:extLst>
          </p:cNvPr>
          <p:cNvSpPr>
            <a:spLocks noGrp="1"/>
          </p:cNvSpPr>
          <p:nvPr>
            <p:ph type="dt" sz="half" idx="14"/>
          </p:nvPr>
        </p:nvSpPr>
        <p:spPr>
          <a:xfrm>
            <a:off x="319626" y="6206296"/>
            <a:ext cx="1023399" cy="360000"/>
          </a:xfrm>
          <a:prstGeom prst="roundRect">
            <a:avLst>
              <a:gd name="adj" fmla="val 50000"/>
            </a:avLst>
          </a:prstGeom>
          <a:solidFill>
            <a:schemeClr val="accent2"/>
          </a:solidFill>
        </p:spPr>
        <p:txBody>
          <a:bodyPr anchor="ctr" anchorCtr="0"/>
          <a:lstStyle>
            <a:lvl1pPr>
              <a:defRPr sz="1250" cap="all" baseline="0"/>
            </a:lvl1pPr>
          </a:lstStyle>
          <a:p>
            <a:pPr algn="ctr"/>
            <a:r>
              <a:rPr lang="en-GB"/>
              <a:t>May 2025</a:t>
            </a:r>
            <a:endParaRPr lang="en-GB" dirty="0"/>
          </a:p>
        </p:txBody>
      </p:sp>
      <p:sp>
        <p:nvSpPr>
          <p:cNvPr id="4" name="Picture Placeholder 3">
            <a:extLst>
              <a:ext uri="{FF2B5EF4-FFF2-40B4-BE49-F238E27FC236}">
                <a16:creationId xmlns:a16="http://schemas.microsoft.com/office/drawing/2014/main" id="{0D39F2F9-695E-673C-434E-D3F76500BD2E}"/>
              </a:ext>
            </a:extLst>
          </p:cNvPr>
          <p:cNvSpPr>
            <a:spLocks noGrp="1"/>
          </p:cNvSpPr>
          <p:nvPr>
            <p:ph type="pic" sz="quarter" idx="13" hasCustomPrompt="1"/>
          </p:nvPr>
        </p:nvSpPr>
        <p:spPr>
          <a:xfrm>
            <a:off x="5818734" y="335970"/>
            <a:ext cx="6053640" cy="6186062"/>
          </a:xfrm>
          <a:prstGeom prst="roundRect">
            <a:avLst>
              <a:gd name="adj" fmla="val 9954"/>
            </a:avLst>
          </a:prstGeom>
        </p:spPr>
        <p:txBody>
          <a:bodyPr anchor="t"/>
          <a:lstStyle>
            <a:lvl1pPr algn="ctr">
              <a:defRPr sz="1455" b="1">
                <a:solidFill>
                  <a:schemeClr val="bg1"/>
                </a:solidFill>
                <a:latin typeface="+mn-lt"/>
                <a:cs typeface="Arial" panose="020B0604020202020204" pitchFamily="34" charset="0"/>
              </a:defRPr>
            </a:lvl1pPr>
          </a:lstStyle>
          <a:p>
            <a:r>
              <a:rPr lang="en-US" sz="1455" dirty="0">
                <a:latin typeface="Arial" panose="020B0604020202020204" pitchFamily="34" charset="0"/>
                <a:cs typeface="Arial" panose="020B0604020202020204" pitchFamily="34" charset="0"/>
              </a:rPr>
              <a:t>Click the icon to add a picture</a:t>
            </a:r>
            <a:endParaRPr lang="en-US" dirty="0"/>
          </a:p>
        </p:txBody>
      </p:sp>
    </p:spTree>
    <p:extLst>
      <p:ext uri="{BB962C8B-B14F-4D97-AF65-F5344CB8AC3E}">
        <p14:creationId xmlns:p14="http://schemas.microsoft.com/office/powerpoint/2010/main" val="15203675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Orang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49C1F08-80E3-AE64-EBD1-75DD96482E8A}"/>
              </a:ext>
            </a:extLst>
          </p:cNvPr>
          <p:cNvGrpSpPr/>
          <p:nvPr userDrawn="1"/>
        </p:nvGrpSpPr>
        <p:grpSpPr>
          <a:xfrm>
            <a:off x="2280953" y="-2165350"/>
            <a:ext cx="11676754" cy="11341608"/>
            <a:chOff x="3750647" y="-3589043"/>
            <a:chExt cx="19254481" cy="18703151"/>
          </a:xfrm>
        </p:grpSpPr>
        <p:sp>
          <p:nvSpPr>
            <p:cNvPr id="5" name="Oval 4">
              <a:extLst>
                <a:ext uri="{FF2B5EF4-FFF2-40B4-BE49-F238E27FC236}">
                  <a16:creationId xmlns:a16="http://schemas.microsoft.com/office/drawing/2014/main" id="{477A4BCC-A4FE-4541-7B87-7A303B529BA9}"/>
                </a:ext>
              </a:extLst>
            </p:cNvPr>
            <p:cNvSpPr/>
            <p:nvPr/>
          </p:nvSpPr>
          <p:spPr>
            <a:xfrm>
              <a:off x="3750647" y="-3589043"/>
              <a:ext cx="17266235" cy="17266235"/>
            </a:xfrm>
            <a:prstGeom prst="ellipse">
              <a:avLst/>
            </a:prstGeom>
            <a:gradFill flip="none" rotWithShape="1">
              <a:gsLst>
                <a:gs pos="10000">
                  <a:schemeClr val="accent2"/>
                </a:gs>
                <a:gs pos="70000">
                  <a:schemeClr val="accent2">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C99459E3-C0CA-C463-4734-7BFAADBE922A}"/>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2"/>
            </a:solidFill>
            <a:ln w="1046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8C9BF77-CC40-D956-6619-09F72B287008}"/>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chemeClr val="bg1"/>
                </a:solidFill>
                <a:latin typeface="+mj-lt"/>
                <a:cs typeface="Arial" panose="020B0604020202020204" pitchFamily="34" charset="0"/>
              </a:defRPr>
            </a:lvl1pPr>
          </a:lstStyle>
          <a:p>
            <a:r>
              <a:rPr lang="en-IE" dirty="0"/>
              <a:t>Section Divider Title Goes Here</a:t>
            </a:r>
            <a:endParaRPr dirty="0"/>
          </a:p>
        </p:txBody>
      </p:sp>
      <p:sp>
        <p:nvSpPr>
          <p:cNvPr id="6" name="Holder 6"/>
          <p:cNvSpPr>
            <a:spLocks noGrp="1"/>
          </p:cNvSpPr>
          <p:nvPr>
            <p:ph type="sldNum" sz="quarter" idx="7"/>
          </p:nvPr>
        </p:nvSpPr>
        <p:spPr>
          <a:xfrm>
            <a:off x="8857262"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stretch>
            <a:fillRect/>
          </a:stretch>
        </p:blipFill>
        <p:spPr>
          <a:xfrm>
            <a:off x="504470" y="6261375"/>
            <a:ext cx="985498" cy="263545"/>
          </a:xfrm>
          <a:prstGeom prst="rect">
            <a:avLst/>
          </a:prstGeom>
        </p:spPr>
      </p:pic>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chemeClr val="bg1"/>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12" name="Freeform: Shape 11">
            <a:extLst>
              <a:ext uri="{FF2B5EF4-FFF2-40B4-BE49-F238E27FC236}">
                <a16:creationId xmlns:a16="http://schemas.microsoft.com/office/drawing/2014/main" id="{9C67C992-11E7-E0EC-BF3D-DC37C902564F}"/>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718439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Blue &amp; Light Blue">
    <p:bg>
      <p:bgPr>
        <a:solidFill>
          <a:schemeClr val="accent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3B4B51-43E4-6836-77BC-9C2E35378B61}"/>
              </a:ext>
            </a:extLst>
          </p:cNvPr>
          <p:cNvGrpSpPr/>
          <p:nvPr userDrawn="1"/>
        </p:nvGrpSpPr>
        <p:grpSpPr>
          <a:xfrm>
            <a:off x="2280953" y="-2165350"/>
            <a:ext cx="11676754" cy="11341608"/>
            <a:chOff x="3750647" y="-3589043"/>
            <a:chExt cx="19254481" cy="18703151"/>
          </a:xfrm>
        </p:grpSpPr>
        <p:sp>
          <p:nvSpPr>
            <p:cNvPr id="8" name="Freeform: Shape 7">
              <a:extLst>
                <a:ext uri="{FF2B5EF4-FFF2-40B4-BE49-F238E27FC236}">
                  <a16:creationId xmlns:a16="http://schemas.microsoft.com/office/drawing/2014/main" id="{8B6AF04B-BCAB-CC6E-7725-02DCE0AE7DE8}"/>
                </a:ext>
              </a:extLst>
            </p:cNvPr>
            <p:cNvSpPr/>
            <p:nvPr/>
          </p:nvSpPr>
          <p:spPr>
            <a:xfrm>
              <a:off x="10249334" y="3990106"/>
              <a:ext cx="11124002" cy="11124002"/>
            </a:xfrm>
            <a:custGeom>
              <a:avLst/>
              <a:gdLst>
                <a:gd name="connsiteX0" fmla="*/ 11124002 w 11124002"/>
                <a:gd name="connsiteY0" fmla="*/ 5562001 h 11124002"/>
                <a:gd name="connsiteX1" fmla="*/ 5562001 w 11124002"/>
                <a:gd name="connsiteY1" fmla="*/ 11124002 h 11124002"/>
                <a:gd name="connsiteX2" fmla="*/ 0 w 11124002"/>
                <a:gd name="connsiteY2" fmla="*/ 5562001 h 11124002"/>
                <a:gd name="connsiteX3" fmla="*/ 5562001 w 11124002"/>
                <a:gd name="connsiteY3" fmla="*/ -1 h 11124002"/>
                <a:gd name="connsiteX4" fmla="*/ 11124002 w 11124002"/>
                <a:gd name="connsiteY4" fmla="*/ 5562001 h 11124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4002" h="11124002">
                  <a:moveTo>
                    <a:pt x="11124002" y="5562001"/>
                  </a:moveTo>
                  <a:cubicBezTo>
                    <a:pt x="11124002" y="8633809"/>
                    <a:pt x="8633810" y="11124002"/>
                    <a:pt x="5562001" y="11124002"/>
                  </a:cubicBezTo>
                  <a:cubicBezTo>
                    <a:pt x="2490192" y="11124002"/>
                    <a:pt x="0" y="8633809"/>
                    <a:pt x="0" y="5562001"/>
                  </a:cubicBezTo>
                  <a:cubicBezTo>
                    <a:pt x="0" y="2490192"/>
                    <a:pt x="2490192" y="-1"/>
                    <a:pt x="5562001" y="-1"/>
                  </a:cubicBezTo>
                  <a:cubicBezTo>
                    <a:pt x="8633810" y="-1"/>
                    <a:pt x="11124002" y="2490193"/>
                    <a:pt x="11124002" y="5562001"/>
                  </a:cubicBezTo>
                  <a:close/>
                </a:path>
              </a:pathLst>
            </a:custGeom>
            <a:solidFill>
              <a:schemeClr val="accent5"/>
            </a:solidFill>
            <a:ln w="10468" cap="flat">
              <a:noFill/>
              <a:prstDash val="solid"/>
              <a:miter/>
            </a:ln>
          </p:spPr>
          <p:txBody>
            <a:bodyPr rtlCol="0" anchor="ctr"/>
            <a:lstStyle/>
            <a:p>
              <a:endParaRPr lang="en-GB"/>
            </a:p>
          </p:txBody>
        </p:sp>
        <p:sp>
          <p:nvSpPr>
            <p:cNvPr id="6" name="Oval 5">
              <a:extLst>
                <a:ext uri="{FF2B5EF4-FFF2-40B4-BE49-F238E27FC236}">
                  <a16:creationId xmlns:a16="http://schemas.microsoft.com/office/drawing/2014/main" id="{B619595A-D422-0475-7B4F-A7622FD6FEE2}"/>
                </a:ext>
              </a:extLst>
            </p:cNvPr>
            <p:cNvSpPr/>
            <p:nvPr/>
          </p:nvSpPr>
          <p:spPr>
            <a:xfrm>
              <a:off x="3750647" y="-3589043"/>
              <a:ext cx="17266235" cy="17266235"/>
            </a:xfrm>
            <a:prstGeom prst="ellipse">
              <a:avLst/>
            </a:prstGeom>
            <a:gradFill flip="none" rotWithShape="1">
              <a:gsLst>
                <a:gs pos="10000">
                  <a:schemeClr val="accent5"/>
                </a:gs>
                <a:gs pos="70000">
                  <a:schemeClr val="accent5">
                    <a:alpha val="0"/>
                  </a:schemeClr>
                </a:gs>
              </a:gsLst>
              <a:path path="circle">
                <a:fillToRect l="50000" t="50000" r="50000" b="50000"/>
              </a:path>
              <a:tileRect/>
            </a:gradFill>
            <a:ln w="10468"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5EFB5AB-7E95-DBD0-7310-556679B39DCC}"/>
                </a:ext>
              </a:extLst>
            </p:cNvPr>
            <p:cNvSpPr/>
            <p:nvPr/>
          </p:nvSpPr>
          <p:spPr>
            <a:xfrm>
              <a:off x="10265146" y="1522154"/>
              <a:ext cx="12739982" cy="12739982"/>
            </a:xfrm>
            <a:custGeom>
              <a:avLst/>
              <a:gdLst>
                <a:gd name="connsiteX0" fmla="*/ 12739982 w 12739982"/>
                <a:gd name="connsiteY0" fmla="*/ 6369991 h 12739982"/>
                <a:gd name="connsiteX1" fmla="*/ 6369991 w 12739982"/>
                <a:gd name="connsiteY1" fmla="*/ 12739983 h 12739982"/>
                <a:gd name="connsiteX2" fmla="*/ -1 w 12739982"/>
                <a:gd name="connsiteY2" fmla="*/ 6369991 h 12739982"/>
                <a:gd name="connsiteX3" fmla="*/ 6369991 w 12739982"/>
                <a:gd name="connsiteY3" fmla="*/ 0 h 12739982"/>
                <a:gd name="connsiteX4" fmla="*/ 12739982 w 12739982"/>
                <a:gd name="connsiteY4" fmla="*/ 6369991 h 127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982" h="12739982">
                  <a:moveTo>
                    <a:pt x="12739982" y="6369991"/>
                  </a:moveTo>
                  <a:cubicBezTo>
                    <a:pt x="12739982" y="9888041"/>
                    <a:pt x="9888041" y="12739983"/>
                    <a:pt x="6369991" y="12739983"/>
                  </a:cubicBezTo>
                  <a:cubicBezTo>
                    <a:pt x="2851942" y="12739983"/>
                    <a:pt x="-1" y="9888041"/>
                    <a:pt x="-1" y="6369991"/>
                  </a:cubicBezTo>
                  <a:cubicBezTo>
                    <a:pt x="-1" y="2851942"/>
                    <a:pt x="2851942" y="0"/>
                    <a:pt x="6369991" y="0"/>
                  </a:cubicBezTo>
                  <a:cubicBezTo>
                    <a:pt x="9888039" y="0"/>
                    <a:pt x="12739982" y="2851942"/>
                    <a:pt x="12739982" y="6369991"/>
                  </a:cubicBezTo>
                  <a:close/>
                </a:path>
              </a:pathLst>
            </a:custGeom>
            <a:gradFill>
              <a:gsLst>
                <a:gs pos="10000">
                  <a:schemeClr val="accent5"/>
                </a:gs>
                <a:gs pos="70000">
                  <a:schemeClr val="accent5">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13" name="Freeform: Shape 12">
            <a:extLst>
              <a:ext uri="{FF2B5EF4-FFF2-40B4-BE49-F238E27FC236}">
                <a16:creationId xmlns:a16="http://schemas.microsoft.com/office/drawing/2014/main" id="{E9323F44-3B9D-0D87-3F54-3CAA45D74BFB}"/>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chemeClr val="bg1"/>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4" name="Holder 6">
            <a:extLst>
              <a:ext uri="{FF2B5EF4-FFF2-40B4-BE49-F238E27FC236}">
                <a16:creationId xmlns:a16="http://schemas.microsoft.com/office/drawing/2014/main" id="{B47020B3-BFF4-4871-0BCD-6AA394021CCA}"/>
              </a:ext>
            </a:extLst>
          </p:cNvPr>
          <p:cNvSpPr>
            <a:spLocks noGrp="1"/>
          </p:cNvSpPr>
          <p:nvPr>
            <p:ph type="sldNum" sz="quarter" idx="7"/>
          </p:nvPr>
        </p:nvSpPr>
        <p:spPr>
          <a:xfrm>
            <a:off x="8883370"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5" name="Holder 2">
            <a:extLst>
              <a:ext uri="{FF2B5EF4-FFF2-40B4-BE49-F238E27FC236}">
                <a16:creationId xmlns:a16="http://schemas.microsoft.com/office/drawing/2014/main" id="{92456CCE-692B-2393-BE13-10332DDA04AE}"/>
              </a:ext>
            </a:extLst>
          </p:cNvPr>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chemeClr val="bg1"/>
                </a:solidFill>
                <a:latin typeface="+mj-lt"/>
                <a:cs typeface="Arial" panose="020B0604020202020204" pitchFamily="34" charset="0"/>
              </a:defRPr>
            </a:lvl1pPr>
          </a:lstStyle>
          <a:p>
            <a:r>
              <a:rPr lang="en-IE" dirty="0"/>
              <a:t>Section Divider Title Goes Here</a:t>
            </a:r>
            <a:endParaRPr dirty="0"/>
          </a:p>
        </p:txBody>
      </p:sp>
      <p:pic>
        <p:nvPicPr>
          <p:cNvPr id="7" name="Picture 6">
            <a:extLst>
              <a:ext uri="{FF2B5EF4-FFF2-40B4-BE49-F238E27FC236}">
                <a16:creationId xmlns:a16="http://schemas.microsoft.com/office/drawing/2014/main" id="{E8109DF4-2779-F112-1FDB-16EBDB58F8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Tree>
    <p:extLst>
      <p:ext uri="{BB962C8B-B14F-4D97-AF65-F5344CB8AC3E}">
        <p14:creationId xmlns:p14="http://schemas.microsoft.com/office/powerpoint/2010/main" val="3397285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Divider Light Blue &amp; Green">
    <p:bg>
      <p:bgPr>
        <a:solidFill>
          <a:schemeClr val="accent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DB7AFF-01D2-6118-484B-C039048C55B8}"/>
              </a:ext>
            </a:extLst>
          </p:cNvPr>
          <p:cNvGrpSpPr/>
          <p:nvPr userDrawn="1"/>
        </p:nvGrpSpPr>
        <p:grpSpPr>
          <a:xfrm>
            <a:off x="2274398" y="-2171300"/>
            <a:ext cx="11689007" cy="11353509"/>
            <a:chOff x="3744035" y="-3598743"/>
            <a:chExt cx="19274686" cy="18722777"/>
          </a:xfrm>
        </p:grpSpPr>
        <p:sp>
          <p:nvSpPr>
            <p:cNvPr id="6" name="Freeform: Shape 5">
              <a:extLst>
                <a:ext uri="{FF2B5EF4-FFF2-40B4-BE49-F238E27FC236}">
                  <a16:creationId xmlns:a16="http://schemas.microsoft.com/office/drawing/2014/main" id="{F4762376-BD92-415F-0811-D7D48A2D63DE}"/>
                </a:ext>
              </a:extLst>
            </p:cNvPr>
            <p:cNvSpPr/>
            <p:nvPr/>
          </p:nvSpPr>
          <p:spPr>
            <a:xfrm>
              <a:off x="3744035" y="-3598743"/>
              <a:ext cx="17284353" cy="17284355"/>
            </a:xfrm>
            <a:custGeom>
              <a:avLst/>
              <a:gdLst>
                <a:gd name="connsiteX0" fmla="*/ 17284354 w 17284353"/>
                <a:gd name="connsiteY0" fmla="*/ 8642178 h 17284355"/>
                <a:gd name="connsiteX1" fmla="*/ 8642176 w 17284353"/>
                <a:gd name="connsiteY1" fmla="*/ 17284356 h 17284355"/>
                <a:gd name="connsiteX2" fmla="*/ -1 w 17284353"/>
                <a:gd name="connsiteY2" fmla="*/ 8642178 h 17284355"/>
                <a:gd name="connsiteX3" fmla="*/ 8642176 w 17284353"/>
                <a:gd name="connsiteY3" fmla="*/ 0 h 17284355"/>
                <a:gd name="connsiteX4" fmla="*/ 17284354 w 17284353"/>
                <a:gd name="connsiteY4" fmla="*/ 8642178 h 1728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4353" h="17284355">
                  <a:moveTo>
                    <a:pt x="17284354" y="8642178"/>
                  </a:moveTo>
                  <a:cubicBezTo>
                    <a:pt x="17284354" y="13415121"/>
                    <a:pt x="13415119" y="17284356"/>
                    <a:pt x="8642176" y="17284356"/>
                  </a:cubicBezTo>
                  <a:cubicBezTo>
                    <a:pt x="3869234" y="17284356"/>
                    <a:pt x="-1" y="13415121"/>
                    <a:pt x="-1" y="8642178"/>
                  </a:cubicBezTo>
                  <a:cubicBezTo>
                    <a:pt x="-1" y="3869235"/>
                    <a:pt x="3869234" y="0"/>
                    <a:pt x="8642176" y="0"/>
                  </a:cubicBezTo>
                  <a:cubicBezTo>
                    <a:pt x="13415118" y="0"/>
                    <a:pt x="17284354" y="3869235"/>
                    <a:pt x="17284354" y="8642178"/>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5D50729D-7816-EB05-7127-C00355CC3B30}"/>
                </a:ext>
              </a:extLst>
            </p:cNvPr>
            <p:cNvSpPr/>
            <p:nvPr/>
          </p:nvSpPr>
          <p:spPr>
            <a:xfrm>
              <a:off x="10265371" y="1517818"/>
              <a:ext cx="12753350" cy="12753352"/>
            </a:xfrm>
            <a:custGeom>
              <a:avLst/>
              <a:gdLst>
                <a:gd name="connsiteX0" fmla="*/ 12753351 w 12753350"/>
                <a:gd name="connsiteY0" fmla="*/ 6376676 h 12753352"/>
                <a:gd name="connsiteX1" fmla="*/ 6376675 w 12753350"/>
                <a:gd name="connsiteY1" fmla="*/ 12753352 h 12753352"/>
                <a:gd name="connsiteX2" fmla="*/ -1 w 12753350"/>
                <a:gd name="connsiteY2" fmla="*/ 6376676 h 12753352"/>
                <a:gd name="connsiteX3" fmla="*/ 6376675 w 12753350"/>
                <a:gd name="connsiteY3" fmla="*/ 0 h 12753352"/>
                <a:gd name="connsiteX4" fmla="*/ 12753351 w 12753350"/>
                <a:gd name="connsiteY4" fmla="*/ 6376676 h 1275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3350" h="12753352">
                  <a:moveTo>
                    <a:pt x="12753351" y="6376676"/>
                  </a:moveTo>
                  <a:cubicBezTo>
                    <a:pt x="12753351" y="9898417"/>
                    <a:pt x="9898416" y="12753352"/>
                    <a:pt x="6376675" y="12753352"/>
                  </a:cubicBezTo>
                  <a:cubicBezTo>
                    <a:pt x="2854934" y="12753352"/>
                    <a:pt x="-1" y="9898417"/>
                    <a:pt x="-1" y="6376676"/>
                  </a:cubicBezTo>
                  <a:cubicBezTo>
                    <a:pt x="-1" y="2854935"/>
                    <a:pt x="2854934" y="0"/>
                    <a:pt x="6376675" y="0"/>
                  </a:cubicBezTo>
                  <a:cubicBezTo>
                    <a:pt x="9898415" y="0"/>
                    <a:pt x="12753351" y="2854935"/>
                    <a:pt x="12753351" y="6376676"/>
                  </a:cubicBezTo>
                  <a:close/>
                </a:path>
              </a:pathLst>
            </a:custGeom>
            <a:gradFill>
              <a:gsLst>
                <a:gs pos="10000">
                  <a:schemeClr val="accent3"/>
                </a:gs>
                <a:gs pos="70000">
                  <a:schemeClr val="accent3">
                    <a:alpha val="0"/>
                  </a:schemeClr>
                </a:gs>
              </a:gsLst>
              <a:path path="circle">
                <a:fillToRect l="50000" t="50000" r="50000" b="50000"/>
              </a:path>
            </a:gradFill>
            <a:ln w="10482"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79BF91C-4C2D-9FFC-FDFC-60EC080613E8}"/>
                </a:ext>
              </a:extLst>
            </p:cNvPr>
            <p:cNvSpPr/>
            <p:nvPr/>
          </p:nvSpPr>
          <p:spPr>
            <a:xfrm>
              <a:off x="10249542" y="3988359"/>
              <a:ext cx="11135674" cy="11135675"/>
            </a:xfrm>
            <a:custGeom>
              <a:avLst/>
              <a:gdLst>
                <a:gd name="connsiteX0" fmla="*/ 11135675 w 11135674"/>
                <a:gd name="connsiteY0" fmla="*/ 5567838 h 11135675"/>
                <a:gd name="connsiteX1" fmla="*/ 5567838 w 11135674"/>
                <a:gd name="connsiteY1" fmla="*/ 11135675 h 11135675"/>
                <a:gd name="connsiteX2" fmla="*/ 0 w 11135674"/>
                <a:gd name="connsiteY2" fmla="*/ 5567838 h 11135675"/>
                <a:gd name="connsiteX3" fmla="*/ 5567838 w 11135674"/>
                <a:gd name="connsiteY3" fmla="*/ -1 h 11135675"/>
                <a:gd name="connsiteX4" fmla="*/ 11135675 w 11135674"/>
                <a:gd name="connsiteY4" fmla="*/ 5567838 h 1113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5674" h="11135675">
                  <a:moveTo>
                    <a:pt x="11135675" y="5567838"/>
                  </a:moveTo>
                  <a:cubicBezTo>
                    <a:pt x="11135675" y="8642870"/>
                    <a:pt x="8642869" y="11135675"/>
                    <a:pt x="5567838" y="11135675"/>
                  </a:cubicBezTo>
                  <a:cubicBezTo>
                    <a:pt x="2492805" y="11135675"/>
                    <a:pt x="0" y="8642870"/>
                    <a:pt x="0" y="5567838"/>
                  </a:cubicBezTo>
                  <a:cubicBezTo>
                    <a:pt x="0" y="2492805"/>
                    <a:pt x="2492805" y="-1"/>
                    <a:pt x="5567838" y="-1"/>
                  </a:cubicBezTo>
                  <a:cubicBezTo>
                    <a:pt x="8642869" y="-1"/>
                    <a:pt x="11135675" y="2492806"/>
                    <a:pt x="11135675" y="5567838"/>
                  </a:cubicBezTo>
                  <a:close/>
                </a:path>
              </a:pathLst>
            </a:custGeom>
            <a:solidFill>
              <a:srgbClr val="7AD750"/>
            </a:solidFill>
            <a:ln w="10482"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AA4C5D5E-D263-C503-228F-5C8EB8087541}"/>
              </a:ext>
            </a:extLst>
          </p:cNvPr>
          <p:cNvSpPr>
            <a:spLocks noGrp="1"/>
          </p:cNvSpPr>
          <p:nvPr>
            <p:ph type="body" sz="quarter" idx="10" hasCustomPrompt="1"/>
          </p:nvPr>
        </p:nvSpPr>
        <p:spPr>
          <a:xfrm>
            <a:off x="6926791" y="-452450"/>
            <a:ext cx="4885850" cy="5523751"/>
          </a:xfrm>
          <a:prstGeom prst="rect">
            <a:avLst/>
          </a:prstGeom>
        </p:spPr>
        <p:txBody>
          <a:bodyPr/>
          <a:lstStyle>
            <a:lvl1pPr algn="r">
              <a:defRPr sz="30320" b="0" spc="-182">
                <a:solidFill>
                  <a:srgbClr val="363A92"/>
                </a:solidFill>
                <a:latin typeface="+mn-lt"/>
                <a:cs typeface="Arial" panose="020B0604020202020204" pitchFamily="34" charset="0"/>
              </a:defRPr>
            </a:lvl1pPr>
            <a:lvl2pPr>
              <a:defRPr sz="12128" b="1">
                <a:solidFill>
                  <a:schemeClr val="bg1"/>
                </a:solidFill>
                <a:latin typeface="Arial" panose="020B0604020202020204" pitchFamily="34" charset="0"/>
                <a:cs typeface="Arial" panose="020B0604020202020204" pitchFamily="34" charset="0"/>
              </a:defRPr>
            </a:lvl2pPr>
            <a:lvl3pPr>
              <a:defRPr sz="12128" b="1">
                <a:solidFill>
                  <a:schemeClr val="bg1"/>
                </a:solidFill>
                <a:latin typeface="Arial" panose="020B0604020202020204" pitchFamily="34" charset="0"/>
                <a:cs typeface="Arial" panose="020B0604020202020204" pitchFamily="34" charset="0"/>
              </a:defRPr>
            </a:lvl3pPr>
            <a:lvl4pPr>
              <a:defRPr sz="12128" b="1">
                <a:solidFill>
                  <a:schemeClr val="bg1"/>
                </a:solidFill>
                <a:latin typeface="Arial" panose="020B0604020202020204" pitchFamily="34" charset="0"/>
                <a:cs typeface="Arial" panose="020B0604020202020204" pitchFamily="34" charset="0"/>
              </a:defRPr>
            </a:lvl4pPr>
            <a:lvl5pPr>
              <a:defRPr sz="12128" b="1">
                <a:solidFill>
                  <a:schemeClr val="bg1"/>
                </a:solidFill>
                <a:latin typeface="Arial" panose="020B0604020202020204" pitchFamily="34" charset="0"/>
                <a:cs typeface="Arial" panose="020B0604020202020204" pitchFamily="34" charset="0"/>
              </a:defRPr>
            </a:lvl5pPr>
          </a:lstStyle>
          <a:p>
            <a:pPr lvl="0"/>
            <a:r>
              <a:rPr lang="en-GB" dirty="0"/>
              <a:t>01</a:t>
            </a:r>
            <a:endParaRPr lang="en-US" dirty="0"/>
          </a:p>
        </p:txBody>
      </p:sp>
      <p:sp>
        <p:nvSpPr>
          <p:cNvPr id="3" name="Text Placeholder 12">
            <a:extLst>
              <a:ext uri="{FF2B5EF4-FFF2-40B4-BE49-F238E27FC236}">
                <a16:creationId xmlns:a16="http://schemas.microsoft.com/office/drawing/2014/main" id="{DD5DD221-C84C-CDCA-3682-0B9971588C6C}"/>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4" name="Holder 6">
            <a:extLst>
              <a:ext uri="{FF2B5EF4-FFF2-40B4-BE49-F238E27FC236}">
                <a16:creationId xmlns:a16="http://schemas.microsoft.com/office/drawing/2014/main" id="{E9A10D50-2D74-BC33-7E02-EB1C77D63567}"/>
              </a:ext>
            </a:extLst>
          </p:cNvPr>
          <p:cNvSpPr>
            <a:spLocks noGrp="1"/>
          </p:cNvSpPr>
          <p:nvPr>
            <p:ph type="sldNum" sz="quarter" idx="7"/>
          </p:nvPr>
        </p:nvSpPr>
        <p:spPr>
          <a:xfrm>
            <a:off x="8874735"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8" name="Picture 7">
            <a:extLst>
              <a:ext uri="{FF2B5EF4-FFF2-40B4-BE49-F238E27FC236}">
                <a16:creationId xmlns:a16="http://schemas.microsoft.com/office/drawing/2014/main" id="{2EE2D94B-28A4-D766-3E2A-469CB7FE38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
        <p:nvSpPr>
          <p:cNvPr id="16" name="Holder 2">
            <a:extLst>
              <a:ext uri="{FF2B5EF4-FFF2-40B4-BE49-F238E27FC236}">
                <a16:creationId xmlns:a16="http://schemas.microsoft.com/office/drawing/2014/main" id="{61402B10-AEA1-A31D-67A0-06E5987C874F}"/>
              </a:ext>
            </a:extLst>
          </p:cNvPr>
          <p:cNvSpPr>
            <a:spLocks noGrp="1"/>
          </p:cNvSpPr>
          <p:nvPr>
            <p:ph type="title" hasCustomPrompt="1"/>
          </p:nvPr>
        </p:nvSpPr>
        <p:spPr>
          <a:xfrm>
            <a:off x="689314" y="677684"/>
            <a:ext cx="6608172" cy="2751316"/>
          </a:xfrm>
          <a:prstGeom prst="rect">
            <a:avLst/>
          </a:prstGeom>
        </p:spPr>
        <p:txBody>
          <a:bodyPr lIns="0" tIns="0" rIns="0" bIns="0"/>
          <a:lstStyle>
            <a:lvl1pPr>
              <a:lnSpc>
                <a:spcPct val="90000"/>
              </a:lnSpc>
              <a:defRPr sz="5821" b="1" i="0" spc="-91">
                <a:solidFill>
                  <a:srgbClr val="363A92"/>
                </a:solidFill>
                <a:latin typeface="+mj-lt"/>
                <a:cs typeface="Arial" panose="020B0604020202020204" pitchFamily="34" charset="0"/>
              </a:defRPr>
            </a:lvl1pPr>
          </a:lstStyle>
          <a:p>
            <a:r>
              <a:rPr lang="en-IE" dirty="0"/>
              <a:t>Section Divider Title Goes Here</a:t>
            </a:r>
            <a:endParaRPr dirty="0"/>
          </a:p>
        </p:txBody>
      </p:sp>
      <p:sp>
        <p:nvSpPr>
          <p:cNvPr id="12" name="Freeform: Shape 11">
            <a:extLst>
              <a:ext uri="{FF2B5EF4-FFF2-40B4-BE49-F238E27FC236}">
                <a16:creationId xmlns:a16="http://schemas.microsoft.com/office/drawing/2014/main" id="{0117FB28-8996-1B43-57DB-BF9AE3632DAC}"/>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7276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ull quote Blue">
    <p:bg>
      <p:bgPr>
        <a:solidFill>
          <a:schemeClr val="accent1"/>
        </a:solidFill>
        <a:effectLst/>
      </p:bgPr>
    </p:bg>
    <p:spTree>
      <p:nvGrpSpPr>
        <p:cNvPr id="1" name=""/>
        <p:cNvGrpSpPr/>
        <p:nvPr/>
      </p:nvGrpSpPr>
      <p:grpSpPr>
        <a:xfrm>
          <a:off x="0" y="0"/>
          <a:ext cx="0" cy="0"/>
          <a:chOff x="0" y="0"/>
          <a:chExt cx="0" cy="0"/>
        </a:xfrm>
      </p:grpSpPr>
      <p:sp>
        <p:nvSpPr>
          <p:cNvPr id="286" name="Freeform: Shape 285">
            <a:extLst>
              <a:ext uri="{FF2B5EF4-FFF2-40B4-BE49-F238E27FC236}">
                <a16:creationId xmlns:a16="http://schemas.microsoft.com/office/drawing/2014/main" id="{78709986-16DE-CBBE-EB88-DE01F826BDAC}"/>
              </a:ext>
            </a:extLst>
          </p:cNvPr>
          <p:cNvSpPr/>
          <p:nvPr userDrawn="1"/>
        </p:nvSpPr>
        <p:spPr>
          <a:xfrm>
            <a:off x="-9437244" y="2971800"/>
            <a:ext cx="23426795" cy="13187276"/>
          </a:xfrm>
          <a:custGeom>
            <a:avLst/>
            <a:gdLst>
              <a:gd name="connsiteX0" fmla="*/ 14393799 w 14393798"/>
              <a:gd name="connsiteY0" fmla="*/ 4051237 h 8102473"/>
              <a:gd name="connsiteX1" fmla="*/ 7196900 w 14393798"/>
              <a:gd name="connsiteY1" fmla="*/ 8102473 h 8102473"/>
              <a:gd name="connsiteX2" fmla="*/ 0 w 14393798"/>
              <a:gd name="connsiteY2" fmla="*/ 4051237 h 8102473"/>
              <a:gd name="connsiteX3" fmla="*/ 7196900 w 14393798"/>
              <a:gd name="connsiteY3" fmla="*/ 0 h 8102473"/>
              <a:gd name="connsiteX4" fmla="*/ 14393799 w 14393798"/>
              <a:gd name="connsiteY4" fmla="*/ 4051237 h 8102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3798" h="8102473">
                <a:moveTo>
                  <a:pt x="14393799" y="4051237"/>
                </a:moveTo>
                <a:cubicBezTo>
                  <a:pt x="14393799" y="6288673"/>
                  <a:pt x="11171637" y="8102473"/>
                  <a:pt x="7196900" y="8102473"/>
                </a:cubicBezTo>
                <a:cubicBezTo>
                  <a:pt x="3222162" y="8102473"/>
                  <a:pt x="0" y="6288673"/>
                  <a:pt x="0" y="4051237"/>
                </a:cubicBezTo>
                <a:cubicBezTo>
                  <a:pt x="0" y="1813801"/>
                  <a:pt x="3222162" y="0"/>
                  <a:pt x="7196900" y="0"/>
                </a:cubicBezTo>
                <a:cubicBezTo>
                  <a:pt x="11171638" y="0"/>
                  <a:pt x="14393799" y="1813801"/>
                  <a:pt x="14393799" y="4051237"/>
                </a:cubicBezTo>
                <a:close/>
              </a:path>
            </a:pathLst>
          </a:custGeom>
          <a:gradFill>
            <a:gsLst>
              <a:gs pos="19000">
                <a:schemeClr val="accent2"/>
              </a:gs>
              <a:gs pos="51000">
                <a:schemeClr val="accent2">
                  <a:alpha val="0"/>
                </a:schemeClr>
              </a:gs>
            </a:gsLst>
            <a:path path="circle">
              <a:fillToRect l="50000" t="50000" r="50000" b="50000"/>
            </a:path>
          </a:gradFill>
          <a:ln w="6350" cap="flat">
            <a:noFill/>
            <a:prstDash val="solid"/>
            <a:miter/>
          </a:ln>
        </p:spPr>
        <p:txBody>
          <a:bodyPr rtlCol="0" anchor="ctr"/>
          <a:lstStyle/>
          <a:p>
            <a:endParaRPr lang="en-GB"/>
          </a:p>
        </p:txBody>
      </p:sp>
      <p:sp>
        <p:nvSpPr>
          <p:cNvPr id="2" name="Holder 2"/>
          <p:cNvSpPr>
            <a:spLocks noGrp="1"/>
          </p:cNvSpPr>
          <p:nvPr>
            <p:ph type="title" hasCustomPrompt="1"/>
          </p:nvPr>
        </p:nvSpPr>
        <p:spPr>
          <a:xfrm>
            <a:off x="504470" y="1438302"/>
            <a:ext cx="8088927" cy="2751316"/>
          </a:xfrm>
          <a:prstGeom prst="rect">
            <a:avLst/>
          </a:prstGeom>
        </p:spPr>
        <p:txBody>
          <a:bodyPr lIns="0" tIns="0" rIns="0" bIns="0" anchor="ctr"/>
          <a:lstStyle>
            <a:lvl1pPr>
              <a:lnSpc>
                <a:spcPct val="90000"/>
              </a:lnSpc>
              <a:defRPr sz="5821" b="1" i="0" spc="-91">
                <a:solidFill>
                  <a:schemeClr val="bg1"/>
                </a:solidFill>
                <a:latin typeface="+mj-lt"/>
                <a:cs typeface="Arial" panose="020B0604020202020204" pitchFamily="34" charset="0"/>
              </a:defRPr>
            </a:lvl1pPr>
          </a:lstStyle>
          <a:p>
            <a:r>
              <a:rPr lang="en-IE" dirty="0"/>
              <a:t>Insert quote, statistic or other point of interest here</a:t>
            </a:r>
            <a:endParaRPr dirty="0"/>
          </a:p>
        </p:txBody>
      </p:sp>
      <p:sp>
        <p:nvSpPr>
          <p:cNvPr id="6" name="Holder 6"/>
          <p:cNvSpPr>
            <a:spLocks noGrp="1"/>
          </p:cNvSpPr>
          <p:nvPr>
            <p:ph type="sldNum" sz="quarter" idx="7"/>
          </p:nvPr>
        </p:nvSpPr>
        <p:spPr>
          <a:xfrm>
            <a:off x="8863965" y="6261375"/>
            <a:ext cx="2804160" cy="342900"/>
          </a:xfrm>
          <a:prstGeom prst="rect">
            <a:avLst/>
          </a:prstGeom>
        </p:spPr>
        <p:txBody>
          <a:bodyPr lIns="0" tIns="0" rIns="0" bIns="0" anchor="b"/>
          <a:lstStyle>
            <a:lvl1pPr algn="r">
              <a:defRPr sz="1273">
                <a:solidFill>
                  <a:schemeClr val="bg1"/>
                </a:solidFill>
                <a:latin typeface="+mn-lt"/>
                <a:cs typeface="Arial" panose="020B0604020202020204" pitchFamily="34" charset="0"/>
              </a:defRPr>
            </a:lvl1pPr>
          </a:lstStyle>
          <a:p>
            <a:fld id="{B6F15528-21DE-4FAA-801E-634DDDAF4B2B}" type="slidenum">
              <a:rPr lang="en-IE" smtClean="0"/>
              <a:pPr/>
              <a:t>‹#›</a:t>
            </a:fld>
            <a:endParaRPr lang="en-IE" dirty="0"/>
          </a:p>
        </p:txBody>
      </p:sp>
      <p:pic>
        <p:nvPicPr>
          <p:cNvPr id="9" name="Picture 8">
            <a:extLst>
              <a:ext uri="{FF2B5EF4-FFF2-40B4-BE49-F238E27FC236}">
                <a16:creationId xmlns:a16="http://schemas.microsoft.com/office/drawing/2014/main" id="{A7483929-D4E4-9C88-3141-736F4F7993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
        <p:nvSpPr>
          <p:cNvPr id="13" name="Text Placeholder 12">
            <a:extLst>
              <a:ext uri="{FF2B5EF4-FFF2-40B4-BE49-F238E27FC236}">
                <a16:creationId xmlns:a16="http://schemas.microsoft.com/office/drawing/2014/main" id="{EDB40E8B-F851-8302-389F-8C1920C37A0B}"/>
              </a:ext>
            </a:extLst>
          </p:cNvPr>
          <p:cNvSpPr>
            <a:spLocks noGrp="1"/>
          </p:cNvSpPr>
          <p:nvPr>
            <p:ph type="body" sz="quarter" idx="11" hasCustomPrompt="1"/>
          </p:nvPr>
        </p:nvSpPr>
        <p:spPr>
          <a:xfrm>
            <a:off x="3876910" y="6261067"/>
            <a:ext cx="4438181" cy="343670"/>
          </a:xfrm>
          <a:prstGeom prst="rect">
            <a:avLst/>
          </a:prstGeom>
        </p:spPr>
        <p:txBody>
          <a:bodyPr anchor="b"/>
          <a:lstStyle>
            <a:lvl1pPr algn="ctr">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3" name="Text Placeholder 15">
            <a:extLst>
              <a:ext uri="{FF2B5EF4-FFF2-40B4-BE49-F238E27FC236}">
                <a16:creationId xmlns:a16="http://schemas.microsoft.com/office/drawing/2014/main" id="{BC3E7CF7-4FE7-3451-0855-41EC443EFAD8}"/>
              </a:ext>
            </a:extLst>
          </p:cNvPr>
          <p:cNvSpPr>
            <a:spLocks noGrp="1"/>
          </p:cNvSpPr>
          <p:nvPr>
            <p:ph type="body" sz="quarter" idx="12" hasCustomPrompt="1"/>
          </p:nvPr>
        </p:nvSpPr>
        <p:spPr>
          <a:xfrm>
            <a:off x="504470" y="609601"/>
            <a:ext cx="1012791" cy="352060"/>
          </a:xfrm>
          <a:prstGeom prst="roundRect">
            <a:avLst>
              <a:gd name="adj" fmla="val 50000"/>
            </a:avLst>
          </a:prstGeom>
          <a:solidFill>
            <a:schemeClr val="accent2"/>
          </a:solidFill>
        </p:spPr>
        <p:txBody>
          <a:bodyPr anchor="ctr"/>
          <a:lstStyle>
            <a:lvl1pPr algn="ctr">
              <a:defRPr sz="1273">
                <a:solidFill>
                  <a:srgbClr val="363A92"/>
                </a:solidFill>
                <a:latin typeface="+mn-lt"/>
                <a:cs typeface="Arial" panose="020B0604020202020204" pitchFamily="34" charset="0"/>
              </a:defRPr>
            </a:lvl1pPr>
            <a:lvl2pPr>
              <a:defRPr sz="1273">
                <a:solidFill>
                  <a:srgbClr val="363A92"/>
                </a:solidFill>
                <a:latin typeface="Arial" panose="020B0604020202020204" pitchFamily="34" charset="0"/>
                <a:cs typeface="Arial" panose="020B0604020202020204" pitchFamily="34" charset="0"/>
              </a:defRPr>
            </a:lvl2pPr>
            <a:lvl3pPr>
              <a:defRPr sz="1273">
                <a:solidFill>
                  <a:srgbClr val="363A92"/>
                </a:solidFill>
                <a:latin typeface="Arial" panose="020B0604020202020204" pitchFamily="34" charset="0"/>
                <a:cs typeface="Arial" panose="020B0604020202020204" pitchFamily="34" charset="0"/>
              </a:defRPr>
            </a:lvl3pPr>
            <a:lvl4pPr>
              <a:defRPr sz="1273">
                <a:solidFill>
                  <a:srgbClr val="363A92"/>
                </a:solidFill>
                <a:latin typeface="Arial" panose="020B0604020202020204" pitchFamily="34" charset="0"/>
                <a:cs typeface="Arial" panose="020B0604020202020204" pitchFamily="34" charset="0"/>
              </a:defRPr>
            </a:lvl4pPr>
            <a:lvl5pPr>
              <a:defRPr sz="1273">
                <a:solidFill>
                  <a:srgbClr val="363A92"/>
                </a:solidFill>
                <a:latin typeface="Arial" panose="020B0604020202020204" pitchFamily="34" charset="0"/>
                <a:cs typeface="Arial" panose="020B0604020202020204" pitchFamily="34" charset="0"/>
              </a:defRPr>
            </a:lvl5pPr>
          </a:lstStyle>
          <a:p>
            <a:pPr lvl="0"/>
            <a:r>
              <a:rPr lang="en-GB" dirty="0"/>
              <a:t>QUOTE</a:t>
            </a:r>
            <a:endParaRPr lang="en-US" dirty="0"/>
          </a:p>
        </p:txBody>
      </p:sp>
      <p:sp>
        <p:nvSpPr>
          <p:cNvPr id="7" name="Text Placeholder 12">
            <a:extLst>
              <a:ext uri="{FF2B5EF4-FFF2-40B4-BE49-F238E27FC236}">
                <a16:creationId xmlns:a16="http://schemas.microsoft.com/office/drawing/2014/main" id="{3C1665C8-0BDF-AE71-1871-C8B7FC89E35E}"/>
              </a:ext>
            </a:extLst>
          </p:cNvPr>
          <p:cNvSpPr>
            <a:spLocks noGrp="1"/>
          </p:cNvSpPr>
          <p:nvPr>
            <p:ph type="body" sz="quarter" idx="13" hasCustomPrompt="1"/>
          </p:nvPr>
        </p:nvSpPr>
        <p:spPr>
          <a:xfrm>
            <a:off x="504918" y="4665359"/>
            <a:ext cx="4438181" cy="343670"/>
          </a:xfrm>
          <a:prstGeom prst="rect">
            <a:avLst/>
          </a:prstGeom>
        </p:spPr>
        <p:txBody>
          <a:bodyPr anchor="b"/>
          <a:lstStyle>
            <a:lvl1pPr algn="l">
              <a:defRPr sz="1698">
                <a:solidFill>
                  <a:schemeClr val="bg1"/>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Source</a:t>
            </a:r>
            <a:endParaRPr lang="en-US" dirty="0"/>
          </a:p>
        </p:txBody>
      </p:sp>
      <p:sp>
        <p:nvSpPr>
          <p:cNvPr id="287" name="Freeform: Shape 286">
            <a:extLst>
              <a:ext uri="{FF2B5EF4-FFF2-40B4-BE49-F238E27FC236}">
                <a16:creationId xmlns:a16="http://schemas.microsoft.com/office/drawing/2014/main" id="{4F1B1314-1146-6AAC-0B3E-19921E6AD93B}"/>
              </a:ext>
            </a:extLst>
          </p:cNvPr>
          <p:cNvSpPr/>
          <p:nvPr userDrawn="1"/>
        </p:nvSpPr>
        <p:spPr>
          <a:xfrm>
            <a:off x="2674344" y="4189618"/>
            <a:ext cx="19278600" cy="10852173"/>
          </a:xfrm>
          <a:custGeom>
            <a:avLst/>
            <a:gdLst>
              <a:gd name="connsiteX0" fmla="*/ 13648182 w 13648182"/>
              <a:gd name="connsiteY0" fmla="*/ 3841369 h 7682738"/>
              <a:gd name="connsiteX1" fmla="*/ 6824091 w 13648182"/>
              <a:gd name="connsiteY1" fmla="*/ 7682738 h 7682738"/>
              <a:gd name="connsiteX2" fmla="*/ 0 w 13648182"/>
              <a:gd name="connsiteY2" fmla="*/ 3841369 h 7682738"/>
              <a:gd name="connsiteX3" fmla="*/ 6824091 w 13648182"/>
              <a:gd name="connsiteY3" fmla="*/ 0 h 7682738"/>
              <a:gd name="connsiteX4" fmla="*/ 13648182 w 13648182"/>
              <a:gd name="connsiteY4" fmla="*/ 3841369 h 76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8182" h="7682738">
                <a:moveTo>
                  <a:pt x="13648182" y="3841369"/>
                </a:moveTo>
                <a:cubicBezTo>
                  <a:pt x="13648182" y="5962898"/>
                  <a:pt x="10592932" y="7682738"/>
                  <a:pt x="6824091" y="7682738"/>
                </a:cubicBezTo>
                <a:cubicBezTo>
                  <a:pt x="3055249" y="7682738"/>
                  <a:pt x="0" y="5962898"/>
                  <a:pt x="0" y="3841369"/>
                </a:cubicBezTo>
                <a:cubicBezTo>
                  <a:pt x="0" y="1719839"/>
                  <a:pt x="3055249" y="0"/>
                  <a:pt x="6824091" y="0"/>
                </a:cubicBezTo>
                <a:cubicBezTo>
                  <a:pt x="10592932" y="0"/>
                  <a:pt x="13648182" y="1719839"/>
                  <a:pt x="13648182" y="3841369"/>
                </a:cubicBezTo>
                <a:close/>
              </a:path>
            </a:pathLst>
          </a:custGeom>
          <a:gradFill>
            <a:gsLst>
              <a:gs pos="10000">
                <a:srgbClr val="8AD6F7"/>
              </a:gs>
              <a:gs pos="49000">
                <a:srgbClr val="8AD6F7">
                  <a:alpha val="0"/>
                </a:srgbClr>
              </a:gs>
            </a:gsLst>
            <a:path path="circle">
              <a:fillToRect l="50000" t="50000" r="50000" b="50000"/>
            </a:path>
          </a:gradFill>
          <a:ln w="635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C0352751-1872-1CD1-5081-FF4012D3C9B5}"/>
              </a:ext>
            </a:extLst>
          </p:cNvPr>
          <p:cNvSpPr/>
          <p:nvPr userDrawn="1"/>
        </p:nvSpPr>
        <p:spPr>
          <a:xfrm>
            <a:off x="-9708648" y="-9144000"/>
            <a:ext cx="31632408" cy="25146000"/>
          </a:xfrm>
          <a:custGeom>
            <a:avLst/>
            <a:gdLst>
              <a:gd name="connsiteX0" fmla="*/ 9708048 w 31632408"/>
              <a:gd name="connsiteY0" fmla="*/ 9144000 h 25146000"/>
              <a:gd name="connsiteX1" fmla="*/ 9708048 w 31632408"/>
              <a:gd name="connsiteY1" fmla="*/ 16002000 h 25146000"/>
              <a:gd name="connsiteX2" fmla="*/ 21901248 w 31632408"/>
              <a:gd name="connsiteY2" fmla="*/ 16002000 h 25146000"/>
              <a:gd name="connsiteX3" fmla="*/ 21901248 w 31632408"/>
              <a:gd name="connsiteY3" fmla="*/ 9144000 h 25146000"/>
              <a:gd name="connsiteX4" fmla="*/ 0 w 31632408"/>
              <a:gd name="connsiteY4" fmla="*/ 0 h 25146000"/>
              <a:gd name="connsiteX5" fmla="*/ 31632408 w 31632408"/>
              <a:gd name="connsiteY5" fmla="*/ 0 h 25146000"/>
              <a:gd name="connsiteX6" fmla="*/ 31632408 w 31632408"/>
              <a:gd name="connsiteY6" fmla="*/ 25146000 h 25146000"/>
              <a:gd name="connsiteX7" fmla="*/ 0 w 31632408"/>
              <a:gd name="connsiteY7" fmla="*/ 25146000 h 251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32408" h="25146000">
                <a:moveTo>
                  <a:pt x="9708048" y="9144000"/>
                </a:moveTo>
                <a:lnTo>
                  <a:pt x="9708048" y="16002000"/>
                </a:lnTo>
                <a:lnTo>
                  <a:pt x="21901248" y="16002000"/>
                </a:lnTo>
                <a:lnTo>
                  <a:pt x="21901248" y="9144000"/>
                </a:lnTo>
                <a:close/>
                <a:moveTo>
                  <a:pt x="0" y="0"/>
                </a:moveTo>
                <a:lnTo>
                  <a:pt x="31632408" y="0"/>
                </a:lnTo>
                <a:lnTo>
                  <a:pt x="31632408" y="25146000"/>
                </a:lnTo>
                <a:lnTo>
                  <a:pt x="0" y="251460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40075565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ull Quote Light Blue &amp; Green">
    <p:bg>
      <p:bgPr>
        <a:solidFill>
          <a:schemeClr val="accent5"/>
        </a:solidFill>
        <a:effectLst/>
      </p:bgPr>
    </p:bg>
    <p:spTree>
      <p:nvGrpSpPr>
        <p:cNvPr id="1" name=""/>
        <p:cNvGrpSpPr/>
        <p:nvPr/>
      </p:nvGrpSpPr>
      <p:grpSpPr>
        <a:xfrm>
          <a:off x="0" y="0"/>
          <a:ext cx="0" cy="0"/>
          <a:chOff x="0" y="0"/>
          <a:chExt cx="0" cy="0"/>
        </a:xfrm>
      </p:grpSpPr>
      <p:grpSp>
        <p:nvGrpSpPr>
          <p:cNvPr id="8" name="Graphic 38">
            <a:extLst>
              <a:ext uri="{FF2B5EF4-FFF2-40B4-BE49-F238E27FC236}">
                <a16:creationId xmlns:a16="http://schemas.microsoft.com/office/drawing/2014/main" id="{1F104258-7732-4A9E-98DF-F0AE92DF029C}"/>
              </a:ext>
            </a:extLst>
          </p:cNvPr>
          <p:cNvGrpSpPr/>
          <p:nvPr userDrawn="1"/>
        </p:nvGrpSpPr>
        <p:grpSpPr>
          <a:xfrm>
            <a:off x="2363971" y="-4800600"/>
            <a:ext cx="11569023" cy="12755546"/>
            <a:chOff x="3898089" y="-7927802"/>
            <a:chExt cx="19076837" cy="21034840"/>
          </a:xfrm>
        </p:grpSpPr>
        <p:sp>
          <p:nvSpPr>
            <p:cNvPr id="10" name="Freeform: Shape 9">
              <a:extLst>
                <a:ext uri="{FF2B5EF4-FFF2-40B4-BE49-F238E27FC236}">
                  <a16:creationId xmlns:a16="http://schemas.microsoft.com/office/drawing/2014/main" id="{53013346-83B1-8747-4E9B-78A45E3F9B72}"/>
                </a:ext>
              </a:extLst>
            </p:cNvPr>
            <p:cNvSpPr/>
            <p:nvPr/>
          </p:nvSpPr>
          <p:spPr>
            <a:xfrm>
              <a:off x="3898089" y="-265867"/>
              <a:ext cx="13372905" cy="13372905"/>
            </a:xfrm>
            <a:custGeom>
              <a:avLst/>
              <a:gdLst>
                <a:gd name="connsiteX0" fmla="*/ 13372905 w 13372905"/>
                <a:gd name="connsiteY0" fmla="*/ 6686453 h 13372905"/>
                <a:gd name="connsiteX1" fmla="*/ 6686452 w 13372905"/>
                <a:gd name="connsiteY1" fmla="*/ 13372905 h 13372905"/>
                <a:gd name="connsiteX2" fmla="*/ -1 w 13372905"/>
                <a:gd name="connsiteY2" fmla="*/ 6686452 h 13372905"/>
                <a:gd name="connsiteX3" fmla="*/ 6686452 w 13372905"/>
                <a:gd name="connsiteY3" fmla="*/ -1 h 13372905"/>
                <a:gd name="connsiteX4" fmla="*/ 13372905 w 13372905"/>
                <a:gd name="connsiteY4" fmla="*/ 6686453 h 13372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2905" h="13372905">
                  <a:moveTo>
                    <a:pt x="13372905" y="6686453"/>
                  </a:moveTo>
                  <a:cubicBezTo>
                    <a:pt x="13372905" y="10379278"/>
                    <a:pt x="10379278" y="13372905"/>
                    <a:pt x="6686452" y="13372905"/>
                  </a:cubicBezTo>
                  <a:cubicBezTo>
                    <a:pt x="2993626" y="13372905"/>
                    <a:pt x="-1" y="10379278"/>
                    <a:pt x="-1" y="6686452"/>
                  </a:cubicBezTo>
                  <a:cubicBezTo>
                    <a:pt x="-1" y="2993626"/>
                    <a:pt x="2993626" y="-1"/>
                    <a:pt x="6686452" y="-1"/>
                  </a:cubicBezTo>
                  <a:cubicBezTo>
                    <a:pt x="10379278" y="-1"/>
                    <a:pt x="13372905" y="2993626"/>
                    <a:pt x="13372905" y="6686453"/>
                  </a:cubicBezTo>
                  <a:close/>
                </a:path>
              </a:pathLst>
            </a:custGeom>
            <a:gradFill flip="none" rotWithShape="1">
              <a:gsLst>
                <a:gs pos="22000">
                  <a:schemeClr val="accent3"/>
                </a:gs>
                <a:gs pos="88000">
                  <a:srgbClr val="C7E634"/>
                </a:gs>
              </a:gsLst>
              <a:lin ang="8400000" scaled="0"/>
              <a:tileRect/>
            </a:gradFill>
            <a:ln w="10502"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5CD514-47A9-83AD-F9A5-E62C1B578B4B}"/>
                </a:ext>
              </a:extLst>
            </p:cNvPr>
            <p:cNvSpPr/>
            <p:nvPr/>
          </p:nvSpPr>
          <p:spPr>
            <a:xfrm>
              <a:off x="5117073" y="-7927802"/>
              <a:ext cx="17857853" cy="17857853"/>
            </a:xfrm>
            <a:custGeom>
              <a:avLst/>
              <a:gdLst>
                <a:gd name="connsiteX0" fmla="*/ 17857852 w 17857853"/>
                <a:gd name="connsiteY0" fmla="*/ 8928927 h 17857853"/>
                <a:gd name="connsiteX1" fmla="*/ 8928926 w 17857853"/>
                <a:gd name="connsiteY1" fmla="*/ 17857854 h 17857853"/>
                <a:gd name="connsiteX2" fmla="*/ -1 w 17857853"/>
                <a:gd name="connsiteY2" fmla="*/ 8928926 h 17857853"/>
                <a:gd name="connsiteX3" fmla="*/ 8928926 w 17857853"/>
                <a:gd name="connsiteY3" fmla="*/ 0 h 17857853"/>
                <a:gd name="connsiteX4" fmla="*/ 17857852 w 17857853"/>
                <a:gd name="connsiteY4" fmla="*/ 8928927 h 17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7853" h="17857853">
                  <a:moveTo>
                    <a:pt x="17857852" y="8928927"/>
                  </a:moveTo>
                  <a:cubicBezTo>
                    <a:pt x="17857852" y="13860236"/>
                    <a:pt x="13860236" y="17857854"/>
                    <a:pt x="8928926" y="17857854"/>
                  </a:cubicBezTo>
                  <a:cubicBezTo>
                    <a:pt x="3997616" y="17857854"/>
                    <a:pt x="-1" y="13860236"/>
                    <a:pt x="-1" y="8928926"/>
                  </a:cubicBezTo>
                  <a:cubicBezTo>
                    <a:pt x="-1" y="3997617"/>
                    <a:pt x="3997616" y="0"/>
                    <a:pt x="8928926" y="0"/>
                  </a:cubicBezTo>
                  <a:cubicBezTo>
                    <a:pt x="13860236" y="0"/>
                    <a:pt x="17857852" y="3997616"/>
                    <a:pt x="17857852" y="8928927"/>
                  </a:cubicBezTo>
                  <a:close/>
                </a:path>
              </a:pathLst>
            </a:custGeom>
            <a:gradFill>
              <a:gsLst>
                <a:gs pos="10000">
                  <a:schemeClr val="accent3"/>
                </a:gs>
                <a:gs pos="72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67C9612-7BDD-0778-AF69-DCBD70396E61}"/>
                </a:ext>
              </a:extLst>
            </p:cNvPr>
            <p:cNvSpPr/>
            <p:nvPr/>
          </p:nvSpPr>
          <p:spPr>
            <a:xfrm>
              <a:off x="5864600" y="-4939903"/>
              <a:ext cx="11882054" cy="11882054"/>
            </a:xfrm>
            <a:custGeom>
              <a:avLst/>
              <a:gdLst>
                <a:gd name="connsiteX0" fmla="*/ 11882054 w 11882054"/>
                <a:gd name="connsiteY0" fmla="*/ 5941028 h 11882054"/>
                <a:gd name="connsiteX1" fmla="*/ 5941027 w 11882054"/>
                <a:gd name="connsiteY1" fmla="*/ 11882055 h 11882054"/>
                <a:gd name="connsiteX2" fmla="*/ -1 w 11882054"/>
                <a:gd name="connsiteY2" fmla="*/ 5941028 h 11882054"/>
                <a:gd name="connsiteX3" fmla="*/ 5941027 w 11882054"/>
                <a:gd name="connsiteY3" fmla="*/ 0 h 11882054"/>
                <a:gd name="connsiteX4" fmla="*/ 11882054 w 11882054"/>
                <a:gd name="connsiteY4" fmla="*/ 5941028 h 1188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2054" h="11882054">
                  <a:moveTo>
                    <a:pt x="11882054" y="5941028"/>
                  </a:moveTo>
                  <a:cubicBezTo>
                    <a:pt x="11882054" y="9222166"/>
                    <a:pt x="9222166" y="11882055"/>
                    <a:pt x="5941027" y="11882055"/>
                  </a:cubicBezTo>
                  <a:cubicBezTo>
                    <a:pt x="2659888" y="11882055"/>
                    <a:pt x="-1" y="9222166"/>
                    <a:pt x="-1" y="5941028"/>
                  </a:cubicBezTo>
                  <a:cubicBezTo>
                    <a:pt x="-1" y="2659889"/>
                    <a:pt x="2659888" y="0"/>
                    <a:pt x="5941027" y="0"/>
                  </a:cubicBezTo>
                  <a:cubicBezTo>
                    <a:pt x="9222165" y="0"/>
                    <a:pt x="11882054" y="2659889"/>
                    <a:pt x="11882054" y="5941028"/>
                  </a:cubicBezTo>
                  <a:close/>
                </a:path>
              </a:pathLst>
            </a:custGeom>
            <a:gradFill>
              <a:gsLst>
                <a:gs pos="10000">
                  <a:schemeClr val="accent3"/>
                </a:gs>
                <a:gs pos="67000">
                  <a:schemeClr val="accent3">
                    <a:alpha val="0"/>
                  </a:schemeClr>
                </a:gs>
              </a:gsLst>
              <a:path path="circle">
                <a:fillToRect l="50000" t="50000" r="50000" b="50000"/>
              </a:path>
            </a:gradFill>
            <a:ln w="10502" cap="flat">
              <a:noFill/>
              <a:prstDash val="solid"/>
              <a:miter/>
            </a:ln>
          </p:spPr>
          <p:txBody>
            <a:bodyPr rtlCol="0" anchor="ctr"/>
            <a:lstStyle/>
            <a:p>
              <a:endParaRPr lang="en-GB"/>
            </a:p>
          </p:txBody>
        </p:sp>
      </p:grpSp>
      <p:sp>
        <p:nvSpPr>
          <p:cNvPr id="9" name="Freeform: Shape 8">
            <a:extLst>
              <a:ext uri="{FF2B5EF4-FFF2-40B4-BE49-F238E27FC236}">
                <a16:creationId xmlns:a16="http://schemas.microsoft.com/office/drawing/2014/main" id="{B6571B33-5BE8-79B6-9FEC-38933B1A7C57}"/>
              </a:ext>
            </a:extLst>
          </p:cNvPr>
          <p:cNvSpPr/>
          <p:nvPr userDrawn="1"/>
        </p:nvSpPr>
        <p:spPr>
          <a:xfrm>
            <a:off x="-4256423" y="-4800600"/>
            <a:ext cx="20704849" cy="16459200"/>
          </a:xfrm>
          <a:custGeom>
            <a:avLst/>
            <a:gdLst>
              <a:gd name="connsiteX0" fmla="*/ 4255824 w 20704849"/>
              <a:gd name="connsiteY0" fmla="*/ 4800600 h 16459200"/>
              <a:gd name="connsiteX1" fmla="*/ 4255824 w 20704849"/>
              <a:gd name="connsiteY1" fmla="*/ 11658600 h 16459200"/>
              <a:gd name="connsiteX2" fmla="*/ 16449024 w 20704849"/>
              <a:gd name="connsiteY2" fmla="*/ 11658600 h 16459200"/>
              <a:gd name="connsiteX3" fmla="*/ 16449024 w 20704849"/>
              <a:gd name="connsiteY3" fmla="*/ 4800600 h 16459200"/>
              <a:gd name="connsiteX4" fmla="*/ 0 w 20704849"/>
              <a:gd name="connsiteY4" fmla="*/ 0 h 16459200"/>
              <a:gd name="connsiteX5" fmla="*/ 20704849 w 20704849"/>
              <a:gd name="connsiteY5" fmla="*/ 0 h 16459200"/>
              <a:gd name="connsiteX6" fmla="*/ 20704849 w 20704849"/>
              <a:gd name="connsiteY6" fmla="*/ 16459200 h 16459200"/>
              <a:gd name="connsiteX7" fmla="*/ 0 w 20704849"/>
              <a:gd name="connsiteY7" fmla="*/ 16459200 h 16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4849" h="16459200">
                <a:moveTo>
                  <a:pt x="4255824" y="4800600"/>
                </a:moveTo>
                <a:lnTo>
                  <a:pt x="4255824" y="11658600"/>
                </a:lnTo>
                <a:lnTo>
                  <a:pt x="16449024" y="11658600"/>
                </a:lnTo>
                <a:lnTo>
                  <a:pt x="16449024" y="4800600"/>
                </a:lnTo>
                <a:close/>
                <a:moveTo>
                  <a:pt x="0" y="0"/>
                </a:moveTo>
                <a:lnTo>
                  <a:pt x="20704849" y="0"/>
                </a:lnTo>
                <a:lnTo>
                  <a:pt x="20704849" y="16459200"/>
                </a:lnTo>
                <a:lnTo>
                  <a:pt x="0" y="16459200"/>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Holder 2"/>
          <p:cNvSpPr>
            <a:spLocks noGrp="1"/>
          </p:cNvSpPr>
          <p:nvPr userDrawn="1">
            <p:ph type="title" hasCustomPrompt="1"/>
          </p:nvPr>
        </p:nvSpPr>
        <p:spPr>
          <a:xfrm>
            <a:off x="504470" y="1438302"/>
            <a:ext cx="8088927" cy="2751316"/>
          </a:xfrm>
          <a:prstGeom prst="rect">
            <a:avLst/>
          </a:prstGeom>
        </p:spPr>
        <p:txBody>
          <a:bodyPr lIns="0" tIns="0" rIns="0" bIns="0" anchor="ctr"/>
          <a:lstStyle>
            <a:lvl1pPr>
              <a:lnSpc>
                <a:spcPct val="90000"/>
              </a:lnSpc>
              <a:defRPr sz="5821" b="1" i="0" spc="-91">
                <a:solidFill>
                  <a:srgbClr val="363A92"/>
                </a:solidFill>
                <a:latin typeface="+mj-lt"/>
                <a:cs typeface="Arial" panose="020B0604020202020204" pitchFamily="34" charset="0"/>
              </a:defRPr>
            </a:lvl1pPr>
          </a:lstStyle>
          <a:p>
            <a:r>
              <a:rPr lang="en-IE" dirty="0"/>
              <a:t>Insert quote, statistic or other point of interest here</a:t>
            </a:r>
            <a:endParaRPr dirty="0"/>
          </a:p>
        </p:txBody>
      </p:sp>
      <p:sp>
        <p:nvSpPr>
          <p:cNvPr id="6" name="Holder 6"/>
          <p:cNvSpPr>
            <a:spLocks noGrp="1"/>
          </p:cNvSpPr>
          <p:nvPr userDrawn="1">
            <p:ph type="sldNum" sz="quarter" idx="7"/>
          </p:nvPr>
        </p:nvSpPr>
        <p:spPr>
          <a:xfrm>
            <a:off x="8864320" y="6261375"/>
            <a:ext cx="2804160" cy="342900"/>
          </a:xfrm>
          <a:prstGeom prst="rect">
            <a:avLst/>
          </a:prstGeom>
        </p:spPr>
        <p:txBody>
          <a:bodyPr lIns="0" tIns="0" rIns="0" bIns="0" anchor="b"/>
          <a:lstStyle>
            <a:lvl1pPr algn="r">
              <a:defRPr sz="1273">
                <a:solidFill>
                  <a:srgbClr val="363A92"/>
                </a:solidFill>
                <a:latin typeface="+mn-lt"/>
                <a:cs typeface="Arial" panose="020B0604020202020204" pitchFamily="34" charset="0"/>
              </a:defRPr>
            </a:lvl1pPr>
          </a:lstStyle>
          <a:p>
            <a:fld id="{B6F15528-21DE-4FAA-801E-634DDDAF4B2B}" type="slidenum">
              <a:rPr lang="en-IE" smtClean="0"/>
              <a:pPr/>
              <a:t>‹#›</a:t>
            </a:fld>
            <a:endParaRPr lang="en-IE" dirty="0"/>
          </a:p>
        </p:txBody>
      </p:sp>
      <p:sp>
        <p:nvSpPr>
          <p:cNvPr id="13" name="Text Placeholder 12">
            <a:extLst>
              <a:ext uri="{FF2B5EF4-FFF2-40B4-BE49-F238E27FC236}">
                <a16:creationId xmlns:a16="http://schemas.microsoft.com/office/drawing/2014/main" id="{EDB40E8B-F851-8302-389F-8C1920C37A0B}"/>
              </a:ext>
            </a:extLst>
          </p:cNvPr>
          <p:cNvSpPr>
            <a:spLocks noGrp="1"/>
          </p:cNvSpPr>
          <p:nvPr userDrawn="1">
            <p:ph type="body" sz="quarter" idx="11" hasCustomPrompt="1"/>
          </p:nvPr>
        </p:nvSpPr>
        <p:spPr>
          <a:xfrm>
            <a:off x="3876910" y="6261067"/>
            <a:ext cx="4438181" cy="343670"/>
          </a:xfrm>
          <a:prstGeom prst="rect">
            <a:avLst/>
          </a:prstGeom>
        </p:spPr>
        <p:txBody>
          <a:bodyPr anchor="b"/>
          <a:lstStyle>
            <a:lvl1pPr algn="ctr">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Title of Presentation</a:t>
            </a:r>
            <a:endParaRPr lang="en-US" dirty="0"/>
          </a:p>
        </p:txBody>
      </p:sp>
      <p:sp>
        <p:nvSpPr>
          <p:cNvPr id="3" name="Text Placeholder 15">
            <a:extLst>
              <a:ext uri="{FF2B5EF4-FFF2-40B4-BE49-F238E27FC236}">
                <a16:creationId xmlns:a16="http://schemas.microsoft.com/office/drawing/2014/main" id="{BC3E7CF7-4FE7-3451-0855-41EC443EFAD8}"/>
              </a:ext>
            </a:extLst>
          </p:cNvPr>
          <p:cNvSpPr>
            <a:spLocks noGrp="1"/>
          </p:cNvSpPr>
          <p:nvPr userDrawn="1">
            <p:ph type="body" sz="quarter" idx="12" hasCustomPrompt="1"/>
          </p:nvPr>
        </p:nvSpPr>
        <p:spPr>
          <a:xfrm>
            <a:off x="504470" y="609601"/>
            <a:ext cx="1012791" cy="352060"/>
          </a:xfrm>
          <a:prstGeom prst="roundRect">
            <a:avLst>
              <a:gd name="adj" fmla="val 50000"/>
            </a:avLst>
          </a:prstGeom>
          <a:solidFill>
            <a:schemeClr val="accent1"/>
          </a:solidFill>
        </p:spPr>
        <p:txBody>
          <a:bodyPr anchor="ctr"/>
          <a:lstStyle>
            <a:lvl1pPr algn="ctr">
              <a:defRPr sz="1273">
                <a:solidFill>
                  <a:schemeClr val="bg1"/>
                </a:solidFill>
                <a:latin typeface="+mn-lt"/>
                <a:cs typeface="Arial" panose="020B0604020202020204" pitchFamily="34" charset="0"/>
              </a:defRPr>
            </a:lvl1pPr>
            <a:lvl2pPr>
              <a:defRPr sz="1273">
                <a:solidFill>
                  <a:srgbClr val="363A92"/>
                </a:solidFill>
                <a:latin typeface="Arial" panose="020B0604020202020204" pitchFamily="34" charset="0"/>
                <a:cs typeface="Arial" panose="020B0604020202020204" pitchFamily="34" charset="0"/>
              </a:defRPr>
            </a:lvl2pPr>
            <a:lvl3pPr>
              <a:defRPr sz="1273">
                <a:solidFill>
                  <a:srgbClr val="363A92"/>
                </a:solidFill>
                <a:latin typeface="Arial" panose="020B0604020202020204" pitchFamily="34" charset="0"/>
                <a:cs typeface="Arial" panose="020B0604020202020204" pitchFamily="34" charset="0"/>
              </a:defRPr>
            </a:lvl3pPr>
            <a:lvl4pPr>
              <a:defRPr sz="1273">
                <a:solidFill>
                  <a:srgbClr val="363A92"/>
                </a:solidFill>
                <a:latin typeface="Arial" panose="020B0604020202020204" pitchFamily="34" charset="0"/>
                <a:cs typeface="Arial" panose="020B0604020202020204" pitchFamily="34" charset="0"/>
              </a:defRPr>
            </a:lvl4pPr>
            <a:lvl5pPr>
              <a:defRPr sz="1273">
                <a:solidFill>
                  <a:srgbClr val="363A92"/>
                </a:solidFill>
                <a:latin typeface="Arial" panose="020B0604020202020204" pitchFamily="34" charset="0"/>
                <a:cs typeface="Arial" panose="020B0604020202020204" pitchFamily="34" charset="0"/>
              </a:defRPr>
            </a:lvl5pPr>
          </a:lstStyle>
          <a:p>
            <a:pPr lvl="0"/>
            <a:r>
              <a:rPr lang="en-GB" dirty="0"/>
              <a:t>QUOTE</a:t>
            </a:r>
            <a:endParaRPr lang="en-US" dirty="0"/>
          </a:p>
        </p:txBody>
      </p:sp>
      <p:sp>
        <p:nvSpPr>
          <p:cNvPr id="7" name="Text Placeholder 12">
            <a:extLst>
              <a:ext uri="{FF2B5EF4-FFF2-40B4-BE49-F238E27FC236}">
                <a16:creationId xmlns:a16="http://schemas.microsoft.com/office/drawing/2014/main" id="{3C1665C8-0BDF-AE71-1871-C8B7FC89E35E}"/>
              </a:ext>
            </a:extLst>
          </p:cNvPr>
          <p:cNvSpPr>
            <a:spLocks noGrp="1"/>
          </p:cNvSpPr>
          <p:nvPr userDrawn="1">
            <p:ph type="body" sz="quarter" idx="13" hasCustomPrompt="1"/>
          </p:nvPr>
        </p:nvSpPr>
        <p:spPr>
          <a:xfrm>
            <a:off x="504918" y="4665359"/>
            <a:ext cx="4438181" cy="343670"/>
          </a:xfrm>
          <a:prstGeom prst="rect">
            <a:avLst/>
          </a:prstGeom>
        </p:spPr>
        <p:txBody>
          <a:bodyPr anchor="b"/>
          <a:lstStyle>
            <a:lvl1pPr algn="l">
              <a:defRPr sz="1698">
                <a:solidFill>
                  <a:srgbClr val="363A92"/>
                </a:solidFill>
                <a:latin typeface="+mn-lt"/>
                <a:cs typeface="Arial" panose="020B0604020202020204" pitchFamily="34" charset="0"/>
              </a:defRPr>
            </a:lvl1pPr>
            <a:lvl2pPr algn="ctr">
              <a:defRPr>
                <a:solidFill>
                  <a:schemeClr val="bg1"/>
                </a:solidFill>
                <a:latin typeface="Arial" panose="020B0604020202020204" pitchFamily="34" charset="0"/>
                <a:cs typeface="Arial" panose="020B0604020202020204" pitchFamily="34" charset="0"/>
              </a:defRPr>
            </a:lvl2pPr>
            <a:lvl3pPr algn="ctr">
              <a:defRPr>
                <a:solidFill>
                  <a:schemeClr val="bg1"/>
                </a:solidFill>
                <a:latin typeface="Arial" panose="020B0604020202020204" pitchFamily="34" charset="0"/>
                <a:cs typeface="Arial" panose="020B0604020202020204" pitchFamily="34" charset="0"/>
              </a:defRPr>
            </a:lvl3pPr>
            <a:lvl4pPr algn="ctr">
              <a:defRPr>
                <a:solidFill>
                  <a:schemeClr val="bg1"/>
                </a:solidFill>
                <a:latin typeface="Arial" panose="020B0604020202020204" pitchFamily="34" charset="0"/>
                <a:cs typeface="Arial" panose="020B0604020202020204" pitchFamily="34" charset="0"/>
              </a:defRPr>
            </a:lvl4pPr>
            <a:lvl5pPr algn="ctr">
              <a:defRPr>
                <a:solidFill>
                  <a:schemeClr val="bg1"/>
                </a:solidFill>
                <a:latin typeface="Arial" panose="020B0604020202020204" pitchFamily="34" charset="0"/>
                <a:cs typeface="Arial" panose="020B0604020202020204" pitchFamily="34" charset="0"/>
              </a:defRPr>
            </a:lvl5pPr>
          </a:lstStyle>
          <a:p>
            <a:pPr lvl="0"/>
            <a:r>
              <a:rPr lang="en-GB" dirty="0"/>
              <a:t>Source</a:t>
            </a:r>
            <a:endParaRPr lang="en-US" dirty="0"/>
          </a:p>
        </p:txBody>
      </p:sp>
      <p:pic>
        <p:nvPicPr>
          <p:cNvPr id="4" name="Picture 3">
            <a:extLst>
              <a:ext uri="{FF2B5EF4-FFF2-40B4-BE49-F238E27FC236}">
                <a16:creationId xmlns:a16="http://schemas.microsoft.com/office/drawing/2014/main" id="{17EF8FB9-E4B7-3102-A32E-22B30CCEE2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4470" y="6262128"/>
            <a:ext cx="985498" cy="262039"/>
          </a:xfrm>
          <a:prstGeom prst="rect">
            <a:avLst/>
          </a:prstGeom>
        </p:spPr>
      </p:pic>
    </p:spTree>
    <p:extLst>
      <p:ext uri="{BB962C8B-B14F-4D97-AF65-F5344CB8AC3E}">
        <p14:creationId xmlns:p14="http://schemas.microsoft.com/office/powerpoint/2010/main" val="32483034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393086"/>
        </a:solidFill>
        <a:effectLst/>
      </p:bgPr>
    </p:bg>
    <p:spTree>
      <p:nvGrpSpPr>
        <p:cNvPr id="1" name=""/>
        <p:cNvGrpSpPr/>
        <p:nvPr/>
      </p:nvGrpSpPr>
      <p:grpSpPr>
        <a:xfrm>
          <a:off x="0" y="0"/>
          <a:ext cx="0" cy="0"/>
          <a:chOff x="0" y="0"/>
          <a:chExt cx="0" cy="0"/>
        </a:xfrm>
      </p:grpSpPr>
      <p:grpSp>
        <p:nvGrpSpPr>
          <p:cNvPr id="68" name="Graphic 64">
            <a:extLst>
              <a:ext uri="{FF2B5EF4-FFF2-40B4-BE49-F238E27FC236}">
                <a16:creationId xmlns:a16="http://schemas.microsoft.com/office/drawing/2014/main" id="{6CB9367A-B31D-9293-640C-BB260FCE1D86}"/>
              </a:ext>
            </a:extLst>
          </p:cNvPr>
          <p:cNvGrpSpPr/>
          <p:nvPr userDrawn="1"/>
        </p:nvGrpSpPr>
        <p:grpSpPr>
          <a:xfrm>
            <a:off x="-1767731" y="-2241438"/>
            <a:ext cx="11675936" cy="11340875"/>
            <a:chOff x="-2909963" y="-3833622"/>
            <a:chExt cx="19253131" cy="18701943"/>
          </a:xfrm>
        </p:grpSpPr>
        <p:sp>
          <p:nvSpPr>
            <p:cNvPr id="69" name="Freeform: Shape 68">
              <a:extLst>
                <a:ext uri="{FF2B5EF4-FFF2-40B4-BE49-F238E27FC236}">
                  <a16:creationId xmlns:a16="http://schemas.microsoft.com/office/drawing/2014/main" id="{EFADED14-0C3C-A3C3-04E1-65AD04C859C5}"/>
                </a:ext>
              </a:extLst>
            </p:cNvPr>
            <p:cNvSpPr/>
            <p:nvPr/>
          </p:nvSpPr>
          <p:spPr>
            <a:xfrm>
              <a:off x="-1278284" y="-3833622"/>
              <a:ext cx="11123221" cy="11123220"/>
            </a:xfrm>
            <a:custGeom>
              <a:avLst/>
              <a:gdLst>
                <a:gd name="connsiteX0" fmla="*/ 11123221 w 11123221"/>
                <a:gd name="connsiteY0" fmla="*/ 5561611 h 11123221"/>
                <a:gd name="connsiteX1" fmla="*/ 5561611 w 11123221"/>
                <a:gd name="connsiteY1" fmla="*/ 11123221 h 11123221"/>
                <a:gd name="connsiteX2" fmla="*/ 0 w 11123221"/>
                <a:gd name="connsiteY2" fmla="*/ 5561611 h 11123221"/>
                <a:gd name="connsiteX3" fmla="*/ 5561611 w 11123221"/>
                <a:gd name="connsiteY3" fmla="*/ 0 h 11123221"/>
                <a:gd name="connsiteX4" fmla="*/ 11123221 w 11123221"/>
                <a:gd name="connsiteY4" fmla="*/ 5561611 h 111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221" h="11123221">
                  <a:moveTo>
                    <a:pt x="11123221" y="5561611"/>
                  </a:moveTo>
                  <a:cubicBezTo>
                    <a:pt x="11123221" y="8633204"/>
                    <a:pt x="8633203" y="11123221"/>
                    <a:pt x="5561611" y="11123221"/>
                  </a:cubicBezTo>
                  <a:cubicBezTo>
                    <a:pt x="2490018" y="11123221"/>
                    <a:pt x="0" y="8633204"/>
                    <a:pt x="0" y="5561611"/>
                  </a:cubicBezTo>
                  <a:cubicBezTo>
                    <a:pt x="0" y="2490018"/>
                    <a:pt x="2490018" y="0"/>
                    <a:pt x="5561611" y="0"/>
                  </a:cubicBezTo>
                  <a:cubicBezTo>
                    <a:pt x="8633203" y="0"/>
                    <a:pt x="11123221" y="2490018"/>
                    <a:pt x="11123221" y="5561611"/>
                  </a:cubicBezTo>
                  <a:close/>
                </a:path>
              </a:pathLst>
            </a:custGeom>
            <a:solidFill>
              <a:schemeClr val="accent2"/>
            </a:solidFill>
            <a:ln w="10468"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B9C28B06-F968-6FA0-9A06-96FB0822717B}"/>
                </a:ext>
              </a:extLst>
            </p:cNvPr>
            <p:cNvSpPr/>
            <p:nvPr/>
          </p:nvSpPr>
          <p:spPr>
            <a:xfrm>
              <a:off x="-921855" y="-2396701"/>
              <a:ext cx="17265023" cy="17265022"/>
            </a:xfrm>
            <a:custGeom>
              <a:avLst/>
              <a:gdLst>
                <a:gd name="connsiteX0" fmla="*/ 17265024 w 17265024"/>
                <a:gd name="connsiteY0" fmla="*/ 8632512 h 17265023"/>
                <a:gd name="connsiteX1" fmla="*/ 8632512 w 17265024"/>
                <a:gd name="connsiteY1" fmla="*/ 17265024 h 17265023"/>
                <a:gd name="connsiteX2" fmla="*/ 0 w 17265024"/>
                <a:gd name="connsiteY2" fmla="*/ 8632513 h 17265023"/>
                <a:gd name="connsiteX3" fmla="*/ 8632512 w 17265024"/>
                <a:gd name="connsiteY3" fmla="*/ 1 h 17265023"/>
                <a:gd name="connsiteX4" fmla="*/ 17265024 w 17265024"/>
                <a:gd name="connsiteY4" fmla="*/ 8632512 h 1726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5024" h="17265023">
                  <a:moveTo>
                    <a:pt x="17265024" y="8632512"/>
                  </a:moveTo>
                  <a:cubicBezTo>
                    <a:pt x="17265024" y="13400116"/>
                    <a:pt x="13400116" y="17265024"/>
                    <a:pt x="8632512" y="17265024"/>
                  </a:cubicBezTo>
                  <a:cubicBezTo>
                    <a:pt x="3864907" y="17265024"/>
                    <a:pt x="0" y="13400117"/>
                    <a:pt x="0" y="8632513"/>
                  </a:cubicBezTo>
                  <a:cubicBezTo>
                    <a:pt x="0" y="3864908"/>
                    <a:pt x="3864907" y="1"/>
                    <a:pt x="8632512" y="1"/>
                  </a:cubicBezTo>
                  <a:cubicBezTo>
                    <a:pt x="13400116" y="1"/>
                    <a:pt x="17265024" y="3864908"/>
                    <a:pt x="17265024" y="8632512"/>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D49741E-442A-B8B2-6ED0-E5A5A381D1D8}"/>
                </a:ext>
              </a:extLst>
            </p:cNvPr>
            <p:cNvSpPr/>
            <p:nvPr/>
          </p:nvSpPr>
          <p:spPr>
            <a:xfrm>
              <a:off x="-2909963" y="-2981710"/>
              <a:ext cx="12739088" cy="12739087"/>
            </a:xfrm>
            <a:custGeom>
              <a:avLst/>
              <a:gdLst>
                <a:gd name="connsiteX0" fmla="*/ 12739089 w 12739088"/>
                <a:gd name="connsiteY0" fmla="*/ 6369545 h 12739088"/>
                <a:gd name="connsiteX1" fmla="*/ 6369545 w 12739088"/>
                <a:gd name="connsiteY1" fmla="*/ 12739088 h 12739088"/>
                <a:gd name="connsiteX2" fmla="*/ 0 w 12739088"/>
                <a:gd name="connsiteY2" fmla="*/ 6369545 h 12739088"/>
                <a:gd name="connsiteX3" fmla="*/ 6369545 w 12739088"/>
                <a:gd name="connsiteY3" fmla="*/ 0 h 12739088"/>
                <a:gd name="connsiteX4" fmla="*/ 12739089 w 12739088"/>
                <a:gd name="connsiteY4" fmla="*/ 6369545 h 12739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9088" h="12739088">
                  <a:moveTo>
                    <a:pt x="12739089" y="6369545"/>
                  </a:moveTo>
                  <a:cubicBezTo>
                    <a:pt x="12739089" y="9887346"/>
                    <a:pt x="9887347" y="12739088"/>
                    <a:pt x="6369545" y="12739088"/>
                  </a:cubicBezTo>
                  <a:cubicBezTo>
                    <a:pt x="2851743" y="12739088"/>
                    <a:pt x="0" y="9887346"/>
                    <a:pt x="0" y="6369545"/>
                  </a:cubicBezTo>
                  <a:cubicBezTo>
                    <a:pt x="0" y="2851742"/>
                    <a:pt x="2851743" y="0"/>
                    <a:pt x="6369545" y="0"/>
                  </a:cubicBezTo>
                  <a:cubicBezTo>
                    <a:pt x="9887347" y="0"/>
                    <a:pt x="12739089" y="2851742"/>
                    <a:pt x="12739089" y="6369545"/>
                  </a:cubicBezTo>
                  <a:close/>
                </a:path>
              </a:pathLst>
            </a:custGeom>
            <a:gradFill>
              <a:gsLst>
                <a:gs pos="10000">
                  <a:schemeClr val="accent2"/>
                </a:gs>
                <a:gs pos="70000">
                  <a:schemeClr val="accent2">
                    <a:alpha val="0"/>
                  </a:schemeClr>
                </a:gs>
              </a:gsLst>
              <a:path path="circle">
                <a:fillToRect l="50000" t="50000" r="50000" b="50000"/>
              </a:path>
            </a:gradFill>
            <a:ln w="10468" cap="flat">
              <a:noFill/>
              <a:prstDash val="solid"/>
              <a:miter/>
            </a:ln>
          </p:spPr>
          <p:txBody>
            <a:bodyPr rtlCol="0" anchor="ctr"/>
            <a:lstStyle/>
            <a:p>
              <a:endParaRPr lang="en-GB"/>
            </a:p>
          </p:txBody>
        </p:sp>
      </p:grpSp>
      <p:sp>
        <p:nvSpPr>
          <p:cNvPr id="2" name="Holder 2"/>
          <p:cNvSpPr>
            <a:spLocks noGrp="1"/>
          </p:cNvSpPr>
          <p:nvPr userDrawn="1">
            <p:ph type="ctrTitle" hasCustomPrompt="1"/>
          </p:nvPr>
        </p:nvSpPr>
        <p:spPr>
          <a:xfrm>
            <a:off x="6096000" y="2309208"/>
            <a:ext cx="5499108" cy="2239587"/>
          </a:xfrm>
          <a:prstGeom prst="rect">
            <a:avLst/>
          </a:prstGeom>
        </p:spPr>
        <p:txBody>
          <a:bodyPr wrap="square" lIns="0" tIns="0" rIns="0" bIns="0">
            <a:spAutoFit/>
          </a:bodyPr>
          <a:lstStyle>
            <a:lvl1pPr>
              <a:lnSpc>
                <a:spcPct val="80000"/>
              </a:lnSpc>
              <a:defRPr sz="9096" b="0" i="0" spc="-91">
                <a:solidFill>
                  <a:schemeClr val="bg1"/>
                </a:solidFill>
                <a:latin typeface="+mj-lt"/>
                <a:cs typeface="Arial" panose="020B0604020202020204" pitchFamily="34" charset="0"/>
              </a:defRPr>
            </a:lvl1pPr>
          </a:lstStyle>
          <a:p>
            <a:r>
              <a:rPr lang="en-IE" dirty="0"/>
              <a:t>Add Thank you</a:t>
            </a:r>
            <a:endParaRPr dirty="0"/>
          </a:p>
        </p:txBody>
      </p:sp>
      <p:sp>
        <p:nvSpPr>
          <p:cNvPr id="4" name="Freeform: Shape 3">
            <a:extLst>
              <a:ext uri="{FF2B5EF4-FFF2-40B4-BE49-F238E27FC236}">
                <a16:creationId xmlns:a16="http://schemas.microsoft.com/office/drawing/2014/main" id="{E1D18C04-5041-4FEA-59C4-023CD8DAE662}"/>
              </a:ext>
            </a:extLst>
          </p:cNvPr>
          <p:cNvSpPr/>
          <p:nvPr userDrawn="1"/>
        </p:nvSpPr>
        <p:spPr>
          <a:xfrm>
            <a:off x="-3146199" y="-3918032"/>
            <a:ext cx="18484396" cy="14694064"/>
          </a:xfrm>
          <a:custGeom>
            <a:avLst/>
            <a:gdLst>
              <a:gd name="connsiteX0" fmla="*/ 3145599 w 18484396"/>
              <a:gd name="connsiteY0" fmla="*/ 3918032 h 14694064"/>
              <a:gd name="connsiteX1" fmla="*/ 3145599 w 18484396"/>
              <a:gd name="connsiteY1" fmla="*/ 10776032 h 14694064"/>
              <a:gd name="connsiteX2" fmla="*/ 15338799 w 18484396"/>
              <a:gd name="connsiteY2" fmla="*/ 10776032 h 14694064"/>
              <a:gd name="connsiteX3" fmla="*/ 15338799 w 18484396"/>
              <a:gd name="connsiteY3" fmla="*/ 3918032 h 14694064"/>
              <a:gd name="connsiteX4" fmla="*/ 0 w 18484396"/>
              <a:gd name="connsiteY4" fmla="*/ 0 h 14694064"/>
              <a:gd name="connsiteX5" fmla="*/ 18484396 w 18484396"/>
              <a:gd name="connsiteY5" fmla="*/ 0 h 14694064"/>
              <a:gd name="connsiteX6" fmla="*/ 18484396 w 18484396"/>
              <a:gd name="connsiteY6" fmla="*/ 14694064 h 14694064"/>
              <a:gd name="connsiteX7" fmla="*/ 0 w 18484396"/>
              <a:gd name="connsiteY7" fmla="*/ 14694064 h 1469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84396" h="14694064">
                <a:moveTo>
                  <a:pt x="3145599" y="3918032"/>
                </a:moveTo>
                <a:lnTo>
                  <a:pt x="3145599" y="10776032"/>
                </a:lnTo>
                <a:lnTo>
                  <a:pt x="15338799" y="10776032"/>
                </a:lnTo>
                <a:lnTo>
                  <a:pt x="15338799" y="3918032"/>
                </a:lnTo>
                <a:close/>
                <a:moveTo>
                  <a:pt x="0" y="0"/>
                </a:moveTo>
                <a:lnTo>
                  <a:pt x="18484396" y="0"/>
                </a:lnTo>
                <a:lnTo>
                  <a:pt x="18484396" y="14694064"/>
                </a:lnTo>
                <a:lnTo>
                  <a:pt x="0" y="14694064"/>
                </a:lnTo>
                <a:close/>
              </a:path>
            </a:pathLst>
          </a:custGeom>
          <a:gradFill flip="none" rotWithShape="1">
            <a:gsLst>
              <a:gs pos="50000">
                <a:srgbClr val="52534D"/>
              </a:gs>
              <a:gs pos="0">
                <a:srgbClr val="535555"/>
              </a:gs>
              <a:gs pos="100000">
                <a:srgbClr val="52534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Graphic 76">
            <a:extLst>
              <a:ext uri="{FF2B5EF4-FFF2-40B4-BE49-F238E27FC236}">
                <a16:creationId xmlns:a16="http://schemas.microsoft.com/office/drawing/2014/main" id="{C53C6786-3BD0-1B2A-7C3F-23ACE26D34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5213" y="406175"/>
            <a:ext cx="4422824" cy="482259"/>
          </a:xfrm>
          <a:prstGeom prst="rect">
            <a:avLst/>
          </a:prstGeom>
        </p:spPr>
      </p:pic>
      <p:cxnSp>
        <p:nvCxnSpPr>
          <p:cNvPr id="6" name="Straight Connector 5">
            <a:extLst>
              <a:ext uri="{FF2B5EF4-FFF2-40B4-BE49-F238E27FC236}">
                <a16:creationId xmlns:a16="http://schemas.microsoft.com/office/drawing/2014/main" id="{4A7440D5-3706-5929-23B4-CE4A8D125E7B}"/>
              </a:ext>
            </a:extLst>
          </p:cNvPr>
          <p:cNvCxnSpPr>
            <a:cxnSpLocks/>
          </p:cNvCxnSpPr>
          <p:nvPr userDrawn="1"/>
        </p:nvCxnSpPr>
        <p:spPr>
          <a:xfrm>
            <a:off x="354000" y="5645152"/>
            <a:ext cx="11484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95178EF9-D910-FA63-3C55-FAD978D478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931383"/>
            <a:ext cx="12192000" cy="926617"/>
          </a:xfrm>
          <a:prstGeom prst="rect">
            <a:avLst/>
          </a:prstGeom>
        </p:spPr>
      </p:pic>
    </p:spTree>
    <p:extLst>
      <p:ext uri="{BB962C8B-B14F-4D97-AF65-F5344CB8AC3E}">
        <p14:creationId xmlns:p14="http://schemas.microsoft.com/office/powerpoint/2010/main" val="2488053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8" name="Picture 287">
            <a:extLst>
              <a:ext uri="{FF2B5EF4-FFF2-40B4-BE49-F238E27FC236}">
                <a16:creationId xmlns:a16="http://schemas.microsoft.com/office/drawing/2014/main" id="{332B9E3F-BC93-25A0-C1FD-3DFA3E4687CD}"/>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0702032" y="333080"/>
            <a:ext cx="985498" cy="262039"/>
          </a:xfrm>
          <a:prstGeom prst="rect">
            <a:avLst/>
          </a:prstGeom>
        </p:spPr>
      </p:pic>
      <p:sp>
        <p:nvSpPr>
          <p:cNvPr id="289" name="Title Placeholder 288">
            <a:extLst>
              <a:ext uri="{FF2B5EF4-FFF2-40B4-BE49-F238E27FC236}">
                <a16:creationId xmlns:a16="http://schemas.microsoft.com/office/drawing/2014/main" id="{D580A401-53F8-EF6C-DB1D-326643A22652}"/>
              </a:ext>
            </a:extLst>
          </p:cNvPr>
          <p:cNvSpPr>
            <a:spLocks noGrp="1"/>
          </p:cNvSpPr>
          <p:nvPr userDrawn="1">
            <p:ph type="title"/>
          </p:nvPr>
        </p:nvSpPr>
        <p:spPr>
          <a:xfrm>
            <a:off x="504469" y="471704"/>
            <a:ext cx="5591531" cy="856798"/>
          </a:xfrm>
          <a:prstGeom prst="rect">
            <a:avLst/>
          </a:prstGeom>
        </p:spPr>
        <p:txBody>
          <a:bodyPr vert="horz" lIns="0" tIns="0" rIns="0" bIns="0" rtlCol="0" anchor="ctr">
            <a:normAutofit/>
          </a:bodyPr>
          <a:lstStyle/>
          <a:p>
            <a:r>
              <a:rPr lang="en-US" dirty="0"/>
              <a:t>Page title goes here</a:t>
            </a:r>
            <a:endParaRPr lang="en-GB" dirty="0"/>
          </a:p>
        </p:txBody>
      </p:sp>
      <p:sp>
        <p:nvSpPr>
          <p:cNvPr id="290" name="Text Placeholder 289">
            <a:extLst>
              <a:ext uri="{FF2B5EF4-FFF2-40B4-BE49-F238E27FC236}">
                <a16:creationId xmlns:a16="http://schemas.microsoft.com/office/drawing/2014/main" id="{FE9BEEC8-3359-A4E6-D164-0797EBC22DAF}"/>
              </a:ext>
            </a:extLst>
          </p:cNvPr>
          <p:cNvSpPr>
            <a:spLocks noGrp="1"/>
          </p:cNvSpPr>
          <p:nvPr userDrawn="1">
            <p:ph type="body" idx="1"/>
          </p:nvPr>
        </p:nvSpPr>
        <p:spPr>
          <a:xfrm>
            <a:off x="504469" y="1572261"/>
            <a:ext cx="11182705" cy="434641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91" name="Date Placeholder 290">
            <a:extLst>
              <a:ext uri="{FF2B5EF4-FFF2-40B4-BE49-F238E27FC236}">
                <a16:creationId xmlns:a16="http://schemas.microsoft.com/office/drawing/2014/main" id="{10F94D1C-992C-8E20-F272-7F8747032356}"/>
              </a:ext>
            </a:extLst>
          </p:cNvPr>
          <p:cNvSpPr>
            <a:spLocks noGrp="1"/>
          </p:cNvSpPr>
          <p:nvPr userDrawn="1">
            <p:ph type="dt" sz="half" idx="2"/>
          </p:nvPr>
        </p:nvSpPr>
        <p:spPr>
          <a:xfrm>
            <a:off x="9753600" y="6206296"/>
            <a:ext cx="1219200" cy="360000"/>
          </a:xfrm>
          <a:prstGeom prst="rect">
            <a:avLst/>
          </a:prstGeom>
        </p:spPr>
        <p:txBody>
          <a:bodyPr vert="horz" lIns="0" tIns="0" rIns="0" bIns="0" rtlCol="0" anchor="b" anchorCtr="0"/>
          <a:lstStyle>
            <a:lvl1pPr algn="l">
              <a:defRPr sz="1200">
                <a:solidFill>
                  <a:schemeClr val="accent1"/>
                </a:solidFill>
              </a:defRPr>
            </a:lvl1pPr>
          </a:lstStyle>
          <a:p>
            <a:pPr algn="ctr"/>
            <a:r>
              <a:rPr lang="en-GB" dirty="0"/>
              <a:t>May 2025</a:t>
            </a:r>
          </a:p>
        </p:txBody>
      </p:sp>
      <p:sp>
        <p:nvSpPr>
          <p:cNvPr id="292" name="Footer Placeholder 291">
            <a:extLst>
              <a:ext uri="{FF2B5EF4-FFF2-40B4-BE49-F238E27FC236}">
                <a16:creationId xmlns:a16="http://schemas.microsoft.com/office/drawing/2014/main" id="{975D1B8B-0D5D-F878-48DB-90B36F1B457E}"/>
              </a:ext>
            </a:extLst>
          </p:cNvPr>
          <p:cNvSpPr>
            <a:spLocks noGrp="1"/>
          </p:cNvSpPr>
          <p:nvPr userDrawn="1">
            <p:ph type="ftr" sz="quarter" idx="3"/>
          </p:nvPr>
        </p:nvSpPr>
        <p:spPr>
          <a:xfrm>
            <a:off x="6096000" y="6206296"/>
            <a:ext cx="3429000" cy="360000"/>
          </a:xfrm>
          <a:prstGeom prst="rect">
            <a:avLst/>
          </a:prstGeom>
        </p:spPr>
        <p:txBody>
          <a:bodyPr vert="horz" lIns="0" tIns="0" rIns="0" bIns="0" rtlCol="0" anchor="b" anchorCtr="0"/>
          <a:lstStyle>
            <a:lvl1pPr algn="r">
              <a:defRPr sz="1200">
                <a:solidFill>
                  <a:schemeClr val="accent1"/>
                </a:solidFill>
              </a:defRPr>
            </a:lvl1pPr>
          </a:lstStyle>
          <a:p>
            <a:endParaRPr lang="en-GB" dirty="0"/>
          </a:p>
        </p:txBody>
      </p:sp>
      <p:sp>
        <p:nvSpPr>
          <p:cNvPr id="293" name="Slide Number Placeholder 292">
            <a:extLst>
              <a:ext uri="{FF2B5EF4-FFF2-40B4-BE49-F238E27FC236}">
                <a16:creationId xmlns:a16="http://schemas.microsoft.com/office/drawing/2014/main" id="{7C800FF4-D93B-AF38-B311-4DFDA3EE5636}"/>
              </a:ext>
            </a:extLst>
          </p:cNvPr>
          <p:cNvSpPr>
            <a:spLocks noGrp="1"/>
          </p:cNvSpPr>
          <p:nvPr userDrawn="1">
            <p:ph type="sldNum" sz="quarter" idx="4"/>
          </p:nvPr>
        </p:nvSpPr>
        <p:spPr>
          <a:xfrm>
            <a:off x="11049000" y="6206296"/>
            <a:ext cx="638530" cy="360000"/>
          </a:xfrm>
          <a:prstGeom prst="rect">
            <a:avLst/>
          </a:prstGeom>
        </p:spPr>
        <p:txBody>
          <a:bodyPr vert="horz" lIns="0" tIns="0" rIns="0" bIns="0" rtlCol="0" anchor="b" anchorCtr="0"/>
          <a:lstStyle>
            <a:lvl1pPr algn="r">
              <a:defRPr sz="1200">
                <a:solidFill>
                  <a:schemeClr val="accent1"/>
                </a:solidFill>
              </a:defRPr>
            </a:lvl1pPr>
          </a:lstStyle>
          <a:p>
            <a:fld id="{F4FB2FA0-B311-4FD1-A6C3-B0014DBF514B}"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70" r:id="rId4"/>
    <p:sldLayoutId id="2147483671" r:id="rId5"/>
    <p:sldLayoutId id="2147483672" r:id="rId6"/>
    <p:sldLayoutId id="2147483673" r:id="rId7"/>
    <p:sldLayoutId id="2147483674" r:id="rId8"/>
    <p:sldLayoutId id="2147483697" r:id="rId9"/>
    <p:sldLayoutId id="2147483686" r:id="rId10"/>
    <p:sldLayoutId id="2147483680"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Lst>
  <p:txStyles>
    <p:titleStyle>
      <a:lvl1pPr eaLnBrk="1" hangingPunct="1">
        <a:defRPr sz="3300">
          <a:solidFill>
            <a:schemeClr val="accent1"/>
          </a:solidFill>
          <a:latin typeface="+mj-lt"/>
          <a:ea typeface="+mj-ea"/>
          <a:cs typeface="+mj-cs"/>
        </a:defRPr>
      </a:lvl1pPr>
    </p:titleStyle>
    <p:bodyStyle>
      <a:lvl1pPr marL="0" eaLnBrk="1" hangingPunct="1">
        <a:defRPr sz="1450">
          <a:solidFill>
            <a:schemeClr val="accent1"/>
          </a:solidFill>
          <a:latin typeface="+mn-lt"/>
          <a:ea typeface="+mn-ea"/>
          <a:cs typeface="+mn-cs"/>
        </a:defRPr>
      </a:lvl1pPr>
      <a:lvl2pPr marL="277246" eaLnBrk="1" hangingPunct="1">
        <a:defRPr sz="1450">
          <a:solidFill>
            <a:schemeClr val="accent1"/>
          </a:solidFill>
          <a:latin typeface="+mn-lt"/>
          <a:ea typeface="+mn-ea"/>
          <a:cs typeface="+mn-cs"/>
        </a:defRPr>
      </a:lvl2pPr>
      <a:lvl3pPr marL="554492" eaLnBrk="1" hangingPunct="1">
        <a:defRPr sz="1450">
          <a:solidFill>
            <a:schemeClr val="accent1"/>
          </a:solidFill>
          <a:latin typeface="+mn-lt"/>
          <a:ea typeface="+mn-ea"/>
          <a:cs typeface="+mn-cs"/>
        </a:defRPr>
      </a:lvl3pPr>
      <a:lvl4pPr marL="831738" eaLnBrk="1" hangingPunct="1">
        <a:defRPr sz="1450">
          <a:solidFill>
            <a:schemeClr val="accent1"/>
          </a:solidFill>
          <a:latin typeface="+mn-lt"/>
          <a:ea typeface="+mn-ea"/>
          <a:cs typeface="+mn-cs"/>
        </a:defRPr>
      </a:lvl4pPr>
      <a:lvl5pPr marL="1108984" eaLnBrk="1" hangingPunct="1">
        <a:defRPr sz="1450">
          <a:solidFill>
            <a:schemeClr val="accent1"/>
          </a:solidFill>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6" userDrawn="1">
          <p15:clr>
            <a:srgbClr val="F26B43"/>
          </p15:clr>
        </p15:guide>
        <p15:guide id="4" pos="2630" userDrawn="1">
          <p15:clr>
            <a:srgbClr val="F26B43"/>
          </p15:clr>
        </p15:guide>
        <p15:guide id="5" pos="3427" userDrawn="1">
          <p15:clr>
            <a:srgbClr val="F26B43"/>
          </p15:clr>
        </p15:guide>
        <p15:guide id="6" pos="318" userDrawn="1">
          <p15:clr>
            <a:srgbClr val="F26B43"/>
          </p15:clr>
        </p15:guide>
        <p15:guide id="7" pos="73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svg"/><Relationship Id="rId7"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image" Target="../media/image34.jpeg"/><Relationship Id="rId5" Type="http://schemas.openxmlformats.org/officeDocument/2006/relationships/image" Target="../media/image33.svg"/><Relationship Id="rId10" Type="http://schemas.openxmlformats.org/officeDocument/2006/relationships/image" Target="../media/image38.jpeg"/><Relationship Id="rId4" Type="http://schemas.openxmlformats.org/officeDocument/2006/relationships/image" Target="../media/image8.pn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2.svg"/><Relationship Id="rId7"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41.jpeg"/><Relationship Id="rId7" Type="http://schemas.openxmlformats.org/officeDocument/2006/relationships/image" Target="../media/image8.png"/><Relationship Id="rId2" Type="http://schemas.openxmlformats.org/officeDocument/2006/relationships/image" Target="../media/image34.jpeg"/><Relationship Id="rId1" Type="http://schemas.openxmlformats.org/officeDocument/2006/relationships/slideLayout" Target="../slideLayouts/slideLayout22.xml"/><Relationship Id="rId6" Type="http://schemas.openxmlformats.org/officeDocument/2006/relationships/image" Target="../media/image32.svg"/><Relationship Id="rId5" Type="http://schemas.openxmlformats.org/officeDocument/2006/relationships/image" Target="../media/image1.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2BDE-211B-E452-080B-DB5FC2860D97}"/>
              </a:ext>
            </a:extLst>
          </p:cNvPr>
          <p:cNvSpPr>
            <a:spLocks noGrp="1"/>
          </p:cNvSpPr>
          <p:nvPr>
            <p:ph type="ctrTitle"/>
          </p:nvPr>
        </p:nvSpPr>
        <p:spPr>
          <a:xfrm>
            <a:off x="295529" y="2348880"/>
            <a:ext cx="5153646" cy="2418739"/>
          </a:xfrm>
        </p:spPr>
        <p:txBody>
          <a:bodyPr/>
          <a:lstStyle/>
          <a:p>
            <a:r>
              <a:rPr lang="en-US" dirty="0">
                <a:latin typeface="SDCC Display" pitchFamily="2" charset="0"/>
              </a:rPr>
              <a:t>Clondalkin </a:t>
            </a:r>
            <a:br>
              <a:rPr lang="en-US" dirty="0">
                <a:latin typeface="SDCC Display" pitchFamily="2" charset="0"/>
              </a:rPr>
            </a:br>
            <a:r>
              <a:rPr lang="en-US" dirty="0">
                <a:latin typeface="SDCC Display" pitchFamily="2" charset="0"/>
              </a:rPr>
              <a:t>&amp; Mobile Libraries </a:t>
            </a:r>
          </a:p>
        </p:txBody>
      </p:sp>
      <p:pic>
        <p:nvPicPr>
          <p:cNvPr id="8" name="Picture Placeholder 7">
            <a:extLst>
              <a:ext uri="{FF2B5EF4-FFF2-40B4-BE49-F238E27FC236}">
                <a16:creationId xmlns:a16="http://schemas.microsoft.com/office/drawing/2014/main" id="{418C982E-8CFF-DF62-E27D-A3F80CDAFC8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9527" t="15439" r="14248" b="-1800"/>
          <a:stretch>
            <a:fillRect/>
          </a:stretch>
        </p:blipFill>
        <p:spPr>
          <a:xfrm>
            <a:off x="5818734" y="335970"/>
            <a:ext cx="6053640" cy="6186062"/>
          </a:xfrm>
        </p:spPr>
      </p:pic>
      <p:sp>
        <p:nvSpPr>
          <p:cNvPr id="4" name="Date Placeholder 3">
            <a:extLst>
              <a:ext uri="{FF2B5EF4-FFF2-40B4-BE49-F238E27FC236}">
                <a16:creationId xmlns:a16="http://schemas.microsoft.com/office/drawing/2014/main" id="{87BC6C34-D1FE-739E-B7DB-DC98CCDC4F26}"/>
              </a:ext>
            </a:extLst>
          </p:cNvPr>
          <p:cNvSpPr>
            <a:spLocks noGrp="1"/>
          </p:cNvSpPr>
          <p:nvPr>
            <p:ph type="dt" sz="half" idx="14"/>
          </p:nvPr>
        </p:nvSpPr>
        <p:spPr/>
        <p:txBody>
          <a:bodyPr/>
          <a:lstStyle/>
          <a:p>
            <a:pPr algn="ctr"/>
            <a:r>
              <a:rPr lang="en-GB" dirty="0"/>
              <a:t>oct 2025</a:t>
            </a:r>
          </a:p>
        </p:txBody>
      </p:sp>
      <p:sp>
        <p:nvSpPr>
          <p:cNvPr id="5" name="TextBox 4">
            <a:extLst>
              <a:ext uri="{FF2B5EF4-FFF2-40B4-BE49-F238E27FC236}">
                <a16:creationId xmlns:a16="http://schemas.microsoft.com/office/drawing/2014/main" id="{B493483E-3BFC-88AD-7DF4-CC2B2AC1B30F}"/>
              </a:ext>
            </a:extLst>
          </p:cNvPr>
          <p:cNvSpPr txBox="1"/>
          <p:nvPr/>
        </p:nvSpPr>
        <p:spPr>
          <a:xfrm>
            <a:off x="191344" y="4869160"/>
            <a:ext cx="3760150" cy="369332"/>
          </a:xfrm>
          <a:prstGeom prst="rect">
            <a:avLst/>
          </a:prstGeom>
          <a:noFill/>
        </p:spPr>
        <p:txBody>
          <a:bodyPr wrap="square" rtlCol="0">
            <a:spAutoFit/>
          </a:bodyPr>
          <a:lstStyle/>
          <a:p>
            <a:r>
              <a:rPr lang="en-GB" dirty="0">
                <a:solidFill>
                  <a:schemeClr val="bg1"/>
                </a:solidFill>
                <a:latin typeface="SDCC Sans" pitchFamily="2" charset="0"/>
              </a:rPr>
              <a:t>ACM Report October 2025</a:t>
            </a:r>
            <a:endParaRPr lang="en-IE" dirty="0">
              <a:solidFill>
                <a:schemeClr val="bg1"/>
              </a:solidFill>
              <a:latin typeface="SDCC Sans" pitchFamily="2" charset="0"/>
            </a:endParaRPr>
          </a:p>
        </p:txBody>
      </p:sp>
    </p:spTree>
    <p:extLst>
      <p:ext uri="{BB962C8B-B14F-4D97-AF65-F5344CB8AC3E}">
        <p14:creationId xmlns:p14="http://schemas.microsoft.com/office/powerpoint/2010/main" val="2662667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4491AE68-74F8-E8B5-B6FF-C2912A5706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60D36-7D7D-D3DD-EE7D-2B604EDEA633}"/>
              </a:ext>
            </a:extLst>
          </p:cNvPr>
          <p:cNvSpPr>
            <a:spLocks noGrp="1"/>
          </p:cNvSpPr>
          <p:nvPr>
            <p:ph type="title"/>
          </p:nvPr>
        </p:nvSpPr>
        <p:spPr/>
        <p:txBody>
          <a:bodyPr>
            <a:normAutofit/>
          </a:bodyPr>
          <a:lstStyle/>
          <a:p>
            <a:pPr>
              <a:lnSpc>
                <a:spcPct val="90000"/>
              </a:lnSpc>
              <a:spcBef>
                <a:spcPct val="0"/>
              </a:spcBef>
              <a:spcAft>
                <a:spcPts val="600"/>
              </a:spcAft>
            </a:pPr>
            <a:r>
              <a:rPr lang="en-US" sz="3600" dirty="0"/>
              <a:t>Mobile Libraries</a:t>
            </a:r>
            <a:endParaRPr lang="en-US" sz="3600" dirty="0">
              <a:latin typeface="+mj-lt"/>
              <a:ea typeface="+mj-ea"/>
              <a:cs typeface="+mj-cs"/>
            </a:endParaRPr>
          </a:p>
        </p:txBody>
      </p:sp>
      <p:sp>
        <p:nvSpPr>
          <p:cNvPr id="3" name="Text Placeholder 2">
            <a:extLst>
              <a:ext uri="{FF2B5EF4-FFF2-40B4-BE49-F238E27FC236}">
                <a16:creationId xmlns:a16="http://schemas.microsoft.com/office/drawing/2014/main" id="{8AF16475-31E2-0B3D-FDFE-E3C3E54D5EEE}"/>
              </a:ext>
            </a:extLst>
          </p:cNvPr>
          <p:cNvSpPr>
            <a:spLocks noGrp="1"/>
          </p:cNvSpPr>
          <p:nvPr>
            <p:ph type="body" idx="1"/>
          </p:nvPr>
        </p:nvSpPr>
        <p:spPr>
          <a:xfrm>
            <a:off x="504470" y="1577340"/>
            <a:ext cx="5229013" cy="4731980"/>
          </a:xfrm>
        </p:spPr>
        <p:txBody>
          <a:bodyPr>
            <a:normAutofit/>
          </a:bodyPr>
          <a:lstStyle/>
          <a:p>
            <a:pPr>
              <a:spcAft>
                <a:spcPts val="800"/>
              </a:spcAft>
            </a:pPr>
            <a:endParaRPr lang="en-GB" dirty="0"/>
          </a:p>
          <a:p>
            <a:pPr>
              <a:spcAft>
                <a:spcPts val="800"/>
              </a:spcAft>
            </a:pPr>
            <a:endParaRPr lang="en-GB" dirty="0"/>
          </a:p>
          <a:p>
            <a:pPr>
              <a:spcAft>
                <a:spcPts val="800"/>
              </a:spcAft>
            </a:pPr>
            <a:endParaRPr lang="en-GB" dirty="0"/>
          </a:p>
          <a:p>
            <a:pPr>
              <a:spcAft>
                <a:spcPts val="800"/>
              </a:spcAft>
            </a:pPr>
            <a:r>
              <a:rPr lang="en-GB" dirty="0"/>
              <a:t>Mobile libraries continue the schools service in November with </a:t>
            </a:r>
          </a:p>
          <a:p>
            <a:pPr>
              <a:spcAft>
                <a:spcPts val="800"/>
              </a:spcAft>
            </a:pPr>
            <a:r>
              <a:rPr lang="en-GB" dirty="0"/>
              <a:t>visits to 21 schools Monday to Friday </a:t>
            </a:r>
          </a:p>
          <a:p>
            <a:pPr>
              <a:spcAft>
                <a:spcPts val="800"/>
              </a:spcAft>
            </a:pPr>
            <a:r>
              <a:rPr lang="en-GB" dirty="0"/>
              <a:t>and </a:t>
            </a:r>
          </a:p>
          <a:p>
            <a:pPr>
              <a:spcAft>
                <a:spcPts val="800"/>
              </a:spcAft>
            </a:pPr>
            <a:r>
              <a:rPr lang="en-GB" dirty="0"/>
              <a:t>32 public stops 2.30pm  to 7.30pm Monday to Thursday.</a:t>
            </a:r>
          </a:p>
          <a:p>
            <a:pPr>
              <a:spcAft>
                <a:spcPts val="800"/>
              </a:spcAft>
            </a:pPr>
            <a:endParaRPr lang="en-GB" dirty="0"/>
          </a:p>
          <a:p>
            <a:pPr marL="0" indent="0">
              <a:spcAft>
                <a:spcPts val="800"/>
              </a:spcAft>
              <a:buNone/>
            </a:pPr>
            <a:endParaRPr lang="en-GB" sz="1400" dirty="0"/>
          </a:p>
          <a:p>
            <a:pPr>
              <a:spcAft>
                <a:spcPts val="800"/>
              </a:spcAft>
            </a:pPr>
            <a:r>
              <a:rPr lang="en-GB" dirty="0"/>
              <a:t>There will be 85 deliveries to the Library at Home patrons.</a:t>
            </a:r>
          </a:p>
          <a:p>
            <a:pPr>
              <a:spcAft>
                <a:spcPts val="800"/>
              </a:spcAft>
            </a:pPr>
            <a:endParaRPr lang="en-GB" dirty="0"/>
          </a:p>
          <a:p>
            <a:pPr>
              <a:spcAft>
                <a:spcPts val="800"/>
              </a:spcAft>
            </a:pPr>
            <a:endParaRPr lang="en-IE" dirty="0"/>
          </a:p>
          <a:p>
            <a:pPr marL="0" indent="0">
              <a:spcAft>
                <a:spcPts val="800"/>
              </a:spcAft>
              <a:buNone/>
            </a:pPr>
            <a:endParaRPr lang="en-GB" sz="1400" dirty="0"/>
          </a:p>
        </p:txBody>
      </p:sp>
      <p:pic>
        <p:nvPicPr>
          <p:cNvPr id="11" name="Picture Placeholder 10" descr="A person with face paint holding a book&#10;&#10;AI-generated content may be incorrect.">
            <a:extLst>
              <a:ext uri="{FF2B5EF4-FFF2-40B4-BE49-F238E27FC236}">
                <a16:creationId xmlns:a16="http://schemas.microsoft.com/office/drawing/2014/main" id="{6B2329A5-4A08-538D-4751-FDC41FBEDDAD}"/>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6999" b="26999"/>
          <a:stretch>
            <a:fillRect/>
          </a:stretch>
        </p:blipFill>
        <p:spPr>
          <a:xfrm>
            <a:off x="6099387" y="1335032"/>
            <a:ext cx="5798028" cy="3555930"/>
          </a:xfrm>
        </p:spPr>
      </p:pic>
    </p:spTree>
    <p:extLst>
      <p:ext uri="{BB962C8B-B14F-4D97-AF65-F5344CB8AC3E}">
        <p14:creationId xmlns:p14="http://schemas.microsoft.com/office/powerpoint/2010/main" val="1883811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a:extLst>
            <a:ext uri="{FF2B5EF4-FFF2-40B4-BE49-F238E27FC236}">
              <a16:creationId xmlns:a16="http://schemas.microsoft.com/office/drawing/2014/main" id="{404FC1E4-C39F-E0F3-0889-EA727F8D5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4F320-DDA0-E5C5-E81A-7BF77F3C2A3A}"/>
              </a:ext>
            </a:extLst>
          </p:cNvPr>
          <p:cNvSpPr>
            <a:spLocks noGrp="1"/>
          </p:cNvSpPr>
          <p:nvPr>
            <p:ph type="title"/>
          </p:nvPr>
        </p:nvSpPr>
        <p:spPr/>
        <p:txBody>
          <a:bodyPr>
            <a:normAutofit fontScale="90000"/>
          </a:bodyPr>
          <a:lstStyle/>
          <a:p>
            <a:pPr>
              <a:lnSpc>
                <a:spcPct val="90000"/>
              </a:lnSpc>
              <a:spcBef>
                <a:spcPct val="0"/>
              </a:spcBef>
              <a:spcAft>
                <a:spcPts val="600"/>
              </a:spcAft>
            </a:pPr>
            <a:r>
              <a:rPr lang="en-US" sz="3600" dirty="0"/>
              <a:t>Mobile Libraries  Highlights</a:t>
            </a:r>
            <a:endParaRPr lang="en-US" sz="3600" dirty="0">
              <a:latin typeface="+mj-lt"/>
              <a:ea typeface="+mj-ea"/>
              <a:cs typeface="+mj-cs"/>
            </a:endParaRPr>
          </a:p>
        </p:txBody>
      </p:sp>
      <p:sp>
        <p:nvSpPr>
          <p:cNvPr id="3" name="Text Placeholder 2">
            <a:extLst>
              <a:ext uri="{FF2B5EF4-FFF2-40B4-BE49-F238E27FC236}">
                <a16:creationId xmlns:a16="http://schemas.microsoft.com/office/drawing/2014/main" id="{42B9836F-2474-BFE7-BF2D-EF57FCF63D46}"/>
              </a:ext>
            </a:extLst>
          </p:cNvPr>
          <p:cNvSpPr>
            <a:spLocks noGrp="1"/>
          </p:cNvSpPr>
          <p:nvPr>
            <p:ph type="body" idx="1"/>
          </p:nvPr>
        </p:nvSpPr>
        <p:spPr>
          <a:xfrm>
            <a:off x="504471" y="1628800"/>
            <a:ext cx="5229013" cy="5112568"/>
          </a:xfrm>
        </p:spPr>
        <p:txBody>
          <a:bodyPr>
            <a:normAutofit/>
          </a:bodyPr>
          <a:lstStyle/>
          <a:p>
            <a:r>
              <a:rPr lang="en-GB" dirty="0"/>
              <a:t>The monthly visit to Bloomfield Health services is on Saturday 1</a:t>
            </a:r>
            <a:r>
              <a:rPr lang="en-GB" baseline="30000" dirty="0"/>
              <a:t>st</a:t>
            </a:r>
            <a:r>
              <a:rPr lang="en-GB" dirty="0"/>
              <a:t> November at 3pm. </a:t>
            </a:r>
          </a:p>
          <a:p>
            <a:endParaRPr lang="en-GB" dirty="0"/>
          </a:p>
          <a:p>
            <a:r>
              <a:rPr lang="en-GB" dirty="0"/>
              <a:t>Sunday 2</a:t>
            </a:r>
            <a:r>
              <a:rPr lang="en-GB" baseline="30000" dirty="0"/>
              <a:t>nd</a:t>
            </a:r>
            <a:r>
              <a:rPr lang="en-GB" dirty="0"/>
              <a:t> November, mobiles provided a quiet space at the Spookdalkin event at The Round Tower in Clondalkin.</a:t>
            </a:r>
          </a:p>
          <a:p>
            <a:endParaRPr lang="en-IE" dirty="0"/>
          </a:p>
          <a:p>
            <a:r>
              <a:rPr lang="en-GB" dirty="0"/>
              <a:t>There will be 2 visits to  Early Learning Centres in November - An Cosan Preschool in Fettercairn  on 6</a:t>
            </a:r>
            <a:r>
              <a:rPr lang="en-GB" baseline="30000" dirty="0"/>
              <a:t>th</a:t>
            </a:r>
            <a:r>
              <a:rPr lang="en-GB" dirty="0"/>
              <a:t> Nov and the preschool at Firhouse Community Centre  on 27</a:t>
            </a:r>
            <a:r>
              <a:rPr lang="en-GB" baseline="30000" dirty="0"/>
              <a:t>th</a:t>
            </a:r>
            <a:r>
              <a:rPr lang="en-GB" dirty="0"/>
              <a:t> Nov. </a:t>
            </a:r>
          </a:p>
          <a:p>
            <a:endParaRPr lang="en-GB" dirty="0"/>
          </a:p>
          <a:p>
            <a:r>
              <a:rPr lang="en-GB" dirty="0"/>
              <a:t>17 creches will be visited as part of the  creche lending service ton the 3</a:t>
            </a:r>
            <a:r>
              <a:rPr lang="en-GB" baseline="30000" dirty="0"/>
              <a:t>rd</a:t>
            </a:r>
            <a:r>
              <a:rPr lang="en-GB" dirty="0"/>
              <a:t> and 17</a:t>
            </a:r>
            <a:r>
              <a:rPr lang="en-GB" baseline="30000" dirty="0"/>
              <a:t>th</a:t>
            </a:r>
            <a:r>
              <a:rPr lang="en-GB" dirty="0"/>
              <a:t>  of November</a:t>
            </a:r>
            <a:endParaRPr lang="en-IE" dirty="0"/>
          </a:p>
          <a:p>
            <a:endParaRPr lang="en-GB" dirty="0"/>
          </a:p>
          <a:p>
            <a:r>
              <a:rPr lang="en-GB" dirty="0"/>
              <a:t>Our second visit to the homeless service at Finnstown House in Lucan will be on Saturday 15</a:t>
            </a:r>
            <a:r>
              <a:rPr lang="en-GB" baseline="30000" dirty="0"/>
              <a:t>th</a:t>
            </a:r>
            <a:r>
              <a:rPr lang="en-GB" dirty="0"/>
              <a:t> November.   </a:t>
            </a:r>
            <a:endParaRPr lang="en-IE" dirty="0"/>
          </a:p>
          <a:p>
            <a:endParaRPr lang="en-GB" dirty="0"/>
          </a:p>
        </p:txBody>
      </p:sp>
      <p:pic>
        <p:nvPicPr>
          <p:cNvPr id="13" name="Picture 12" descr="A person in a garment standing outside of a bus&#10;&#10;AI-generated content may be incorrect.">
            <a:extLst>
              <a:ext uri="{FF2B5EF4-FFF2-40B4-BE49-F238E27FC236}">
                <a16:creationId xmlns:a16="http://schemas.microsoft.com/office/drawing/2014/main" id="{01DAE992-A97C-FBBC-E510-609C0D357F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144" y="844504"/>
            <a:ext cx="4014448" cy="5352598"/>
          </a:xfrm>
          <a:prstGeom prst="rect">
            <a:avLst/>
          </a:prstGeom>
        </p:spPr>
      </p:pic>
    </p:spTree>
    <p:extLst>
      <p:ext uri="{BB962C8B-B14F-4D97-AF65-F5344CB8AC3E}">
        <p14:creationId xmlns:p14="http://schemas.microsoft.com/office/powerpoint/2010/main" val="426632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A6CE69-32DD-01E5-D3C3-151F533EEE0C}"/>
              </a:ext>
            </a:extLst>
          </p:cNvPr>
          <p:cNvPicPr>
            <a:picLocks noChangeAspect="1"/>
          </p:cNvPicPr>
          <p:nvPr/>
        </p:nvPicPr>
        <p:blipFill>
          <a:blip r:embed="rId3"/>
          <a:stretch>
            <a:fillRect/>
          </a:stretch>
        </p:blipFill>
        <p:spPr>
          <a:xfrm>
            <a:off x="407368" y="229144"/>
            <a:ext cx="11377264" cy="6399712"/>
          </a:xfrm>
          <a:prstGeom prst="rect">
            <a:avLst/>
          </a:prstGeom>
        </p:spPr>
      </p:pic>
    </p:spTree>
    <p:extLst>
      <p:ext uri="{BB962C8B-B14F-4D97-AF65-F5344CB8AC3E}">
        <p14:creationId xmlns:p14="http://schemas.microsoft.com/office/powerpoint/2010/main" val="3024952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63A92"/>
        </a:solidFill>
        <a:effectLst/>
      </p:bgPr>
    </p:bg>
    <p:spTree>
      <p:nvGrpSpPr>
        <p:cNvPr id="1" name=""/>
        <p:cNvGrpSpPr/>
        <p:nvPr/>
      </p:nvGrpSpPr>
      <p:grpSpPr>
        <a:xfrm>
          <a:off x="0" y="0"/>
          <a:ext cx="0" cy="0"/>
          <a:chOff x="0" y="0"/>
          <a:chExt cx="0" cy="0"/>
        </a:xfrm>
      </p:grpSpPr>
      <p:sp>
        <p:nvSpPr>
          <p:cNvPr id="2" name="Freeform 2"/>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2">
              <a:extLst>
                <a:ext uri="{96DAC541-7B7A-43D3-8B79-37D633B846F1}">
                  <asvg:svgBlip xmlns:asvg="http://schemas.microsoft.com/office/drawing/2016/SVG/main" r:embed="rId3"/>
                </a:ext>
              </a:extLst>
            </a:blip>
            <a:stretch>
              <a:fillRect b="-3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sp>
        <p:nvSpPr>
          <p:cNvPr id="3" name="Freeform 3"/>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4">
              <a:extLst>
                <a:ext uri="{96DAC541-7B7A-43D3-8B79-37D633B846F1}">
                  <asvg:svgBlip xmlns:asvg="http://schemas.microsoft.com/office/drawing/2016/SVG/main" r:embed="rId5"/>
                </a:ext>
              </a:extLst>
            </a:blip>
            <a:stretch>
              <a:fillRect b="-3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sp>
        <p:nvSpPr>
          <p:cNvPr id="5" name="Freeform 5"/>
          <p:cNvSpPr/>
          <p:nvPr/>
        </p:nvSpPr>
        <p:spPr>
          <a:xfrm>
            <a:off x="-68340" y="-38441"/>
            <a:ext cx="12260340" cy="6896441"/>
          </a:xfrm>
          <a:custGeom>
            <a:avLst/>
            <a:gdLst/>
            <a:ahLst/>
            <a:cxnLst/>
            <a:rect l="l" t="t" r="r" b="b"/>
            <a:pathLst>
              <a:path w="18390510" h="10344662">
                <a:moveTo>
                  <a:pt x="0" y="0"/>
                </a:moveTo>
                <a:lnTo>
                  <a:pt x="18390510" y="0"/>
                </a:lnTo>
                <a:lnTo>
                  <a:pt x="18390510" y="10344662"/>
                </a:lnTo>
                <a:lnTo>
                  <a:pt x="0" y="10344662"/>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grpSp>
        <p:nvGrpSpPr>
          <p:cNvPr id="6" name="Group 6"/>
          <p:cNvGrpSpPr/>
          <p:nvPr/>
        </p:nvGrpSpPr>
        <p:grpSpPr>
          <a:xfrm>
            <a:off x="4558345" y="-38441"/>
            <a:ext cx="7633655" cy="6896441"/>
            <a:chOff x="0" y="0"/>
            <a:chExt cx="15267311" cy="13792882"/>
          </a:xfrm>
        </p:grpSpPr>
        <p:pic>
          <p:nvPicPr>
            <p:cNvPr id="7" name="Picture 7"/>
            <p:cNvPicPr>
              <a:picLocks noChangeAspect="1"/>
            </p:cNvPicPr>
            <p:nvPr/>
          </p:nvPicPr>
          <p:blipFill>
            <a:blip r:embed="rId7"/>
            <a:srcRect t="4951" b="4951"/>
            <a:stretch>
              <a:fillRect/>
            </a:stretch>
          </p:blipFill>
          <p:spPr>
            <a:xfrm>
              <a:off x="0" y="0"/>
              <a:ext cx="5046770" cy="6832941"/>
            </a:xfrm>
            <a:prstGeom prst="rect">
              <a:avLst/>
            </a:prstGeom>
          </p:spPr>
        </p:pic>
        <p:pic>
          <p:nvPicPr>
            <p:cNvPr id="8" name="Picture 8"/>
            <p:cNvPicPr>
              <a:picLocks noChangeAspect="1"/>
            </p:cNvPicPr>
            <p:nvPr/>
          </p:nvPicPr>
          <p:blipFill>
            <a:blip r:embed="rId8"/>
            <a:srcRect t="3225" b="3225"/>
            <a:stretch>
              <a:fillRect/>
            </a:stretch>
          </p:blipFill>
          <p:spPr>
            <a:xfrm>
              <a:off x="5173770" y="0"/>
              <a:ext cx="10093540" cy="6832941"/>
            </a:xfrm>
            <a:prstGeom prst="rect">
              <a:avLst/>
            </a:prstGeom>
          </p:spPr>
        </p:pic>
        <p:pic>
          <p:nvPicPr>
            <p:cNvPr id="9" name="Picture 9"/>
            <p:cNvPicPr>
              <a:picLocks noChangeAspect="1"/>
            </p:cNvPicPr>
            <p:nvPr/>
          </p:nvPicPr>
          <p:blipFill>
            <a:blip r:embed="rId9"/>
            <a:srcRect l="22564" r="22564"/>
            <a:stretch>
              <a:fillRect/>
            </a:stretch>
          </p:blipFill>
          <p:spPr>
            <a:xfrm>
              <a:off x="0" y="6959941"/>
              <a:ext cx="5046770" cy="6832941"/>
            </a:xfrm>
            <a:prstGeom prst="rect">
              <a:avLst/>
            </a:prstGeom>
          </p:spPr>
        </p:pic>
        <p:pic>
          <p:nvPicPr>
            <p:cNvPr id="10" name="Picture 10"/>
            <p:cNvPicPr>
              <a:picLocks noChangeAspect="1"/>
            </p:cNvPicPr>
            <p:nvPr/>
          </p:nvPicPr>
          <p:blipFill>
            <a:blip r:embed="rId10"/>
            <a:srcRect l="849" r="849"/>
            <a:stretch>
              <a:fillRect/>
            </a:stretch>
          </p:blipFill>
          <p:spPr>
            <a:xfrm>
              <a:off x="5173770" y="6959941"/>
              <a:ext cx="10093540" cy="6832941"/>
            </a:xfrm>
            <a:prstGeom prst="rect">
              <a:avLst/>
            </a:prstGeom>
          </p:spPr>
        </p:pic>
      </p:grpSp>
      <p:grpSp>
        <p:nvGrpSpPr>
          <p:cNvPr id="11" name="Group 11"/>
          <p:cNvGrpSpPr/>
          <p:nvPr/>
        </p:nvGrpSpPr>
        <p:grpSpPr>
          <a:xfrm>
            <a:off x="504471" y="471704"/>
            <a:ext cx="4944575" cy="856798"/>
            <a:chOff x="0" y="0"/>
            <a:chExt cx="9889150" cy="1713596"/>
          </a:xfrm>
        </p:grpSpPr>
        <p:sp>
          <p:nvSpPr>
            <p:cNvPr id="12" name="Freeform 12"/>
            <p:cNvSpPr/>
            <p:nvPr/>
          </p:nvSpPr>
          <p:spPr>
            <a:xfrm>
              <a:off x="0" y="0"/>
              <a:ext cx="9889150" cy="1713596"/>
            </a:xfrm>
            <a:custGeom>
              <a:avLst/>
              <a:gdLst/>
              <a:ahLst/>
              <a:cxnLst/>
              <a:rect l="l" t="t" r="r" b="b"/>
              <a:pathLst>
                <a:path w="9889150" h="1713596">
                  <a:moveTo>
                    <a:pt x="0" y="0"/>
                  </a:moveTo>
                  <a:lnTo>
                    <a:pt x="9889150" y="0"/>
                  </a:lnTo>
                  <a:lnTo>
                    <a:pt x="9889150" y="1713596"/>
                  </a:lnTo>
                  <a:lnTo>
                    <a:pt x="0" y="1713596"/>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sp>
          <p:nvSpPr>
            <p:cNvPr id="13" name="TextBox 13"/>
            <p:cNvSpPr txBox="1"/>
            <p:nvPr/>
          </p:nvSpPr>
          <p:spPr>
            <a:xfrm>
              <a:off x="0" y="-19050"/>
              <a:ext cx="9889150" cy="1732646"/>
            </a:xfrm>
            <a:prstGeom prst="rect">
              <a:avLst/>
            </a:prstGeom>
          </p:spPr>
          <p:txBody>
            <a:bodyPr lIns="0" tIns="0" rIns="0" bIns="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930"/>
                </a:lnSpc>
              </a:pPr>
              <a:r>
                <a:rPr lang="en-US" sz="3275">
                  <a:solidFill>
                    <a:srgbClr val="FFFFFF"/>
                  </a:solidFill>
                  <a:latin typeface="Arial"/>
                  <a:ea typeface="Arial"/>
                  <a:cs typeface="Arial"/>
                  <a:sym typeface="Arial"/>
                </a:rPr>
                <a:t>Festival Highlights</a:t>
              </a:r>
            </a:p>
          </p:txBody>
        </p:sp>
      </p:grpSp>
      <p:sp>
        <p:nvSpPr>
          <p:cNvPr id="14" name="TextBox 14"/>
          <p:cNvSpPr txBox="1"/>
          <p:nvPr/>
        </p:nvSpPr>
        <p:spPr>
          <a:xfrm>
            <a:off x="504471" y="1315802"/>
            <a:ext cx="3675572" cy="54991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1825"/>
              </a:lnSpc>
            </a:pPr>
            <a:r>
              <a:rPr lang="en-US" sz="1520">
                <a:solidFill>
                  <a:srgbClr val="FFFFFF"/>
                </a:solidFill>
                <a:latin typeface="Arial"/>
                <a:ea typeface="Arial"/>
                <a:cs typeface="Arial"/>
                <a:sym typeface="Arial"/>
              </a:rPr>
              <a:t>The festival lineup featured a host of national and international authors, while also platforming local and emerging writers.</a:t>
            </a:r>
          </a:p>
          <a:p>
            <a:pPr algn="just">
              <a:lnSpc>
                <a:spcPts val="1825"/>
              </a:lnSpc>
            </a:pPr>
            <a:endParaRPr lang="en-US" sz="1520">
              <a:solidFill>
                <a:srgbClr val="FFFFFF"/>
              </a:solidFill>
              <a:latin typeface="Arial"/>
              <a:ea typeface="Arial"/>
              <a:cs typeface="Arial"/>
              <a:sym typeface="Arial"/>
            </a:endParaRPr>
          </a:p>
          <a:p>
            <a:pPr algn="just">
              <a:lnSpc>
                <a:spcPts val="1825"/>
              </a:lnSpc>
            </a:pPr>
            <a:r>
              <a:rPr lang="en-US" sz="1520" i="1">
                <a:solidFill>
                  <a:srgbClr val="FFFFFF"/>
                </a:solidFill>
                <a:latin typeface="Arial Italics"/>
                <a:ea typeface="Arial Italics"/>
                <a:cs typeface="Arial Italics"/>
                <a:sym typeface="Arial Italics"/>
              </a:rPr>
              <a:t>Bridget Jones </a:t>
            </a:r>
            <a:r>
              <a:rPr lang="en-US" sz="1520">
                <a:solidFill>
                  <a:srgbClr val="FFFFFF"/>
                </a:solidFill>
                <a:latin typeface="Arial"/>
                <a:ea typeface="Arial"/>
                <a:cs typeface="Arial"/>
                <a:sym typeface="Arial"/>
              </a:rPr>
              <a:t>creator </a:t>
            </a:r>
            <a:r>
              <a:rPr lang="en-US" sz="1520" b="1">
                <a:solidFill>
                  <a:srgbClr val="FFFFFF"/>
                </a:solidFill>
                <a:latin typeface="Arial Bold"/>
                <a:ea typeface="Arial Bold"/>
                <a:cs typeface="Arial Bold"/>
                <a:sym typeface="Arial Bold"/>
              </a:rPr>
              <a:t>Helen Fielding</a:t>
            </a:r>
            <a:r>
              <a:rPr lang="en-US" sz="1520">
                <a:solidFill>
                  <a:srgbClr val="FFFFFF"/>
                </a:solidFill>
                <a:latin typeface="Arial"/>
                <a:ea typeface="Arial"/>
                <a:cs typeface="Arial"/>
                <a:sym typeface="Arial"/>
              </a:rPr>
              <a:t> spoke to a sold out audience in Rathfarnham Castle, interviewed by Tallaght native Vicky Notaro.</a:t>
            </a:r>
          </a:p>
          <a:p>
            <a:pPr algn="just">
              <a:lnSpc>
                <a:spcPts val="1825"/>
              </a:lnSpc>
            </a:pPr>
            <a:endParaRPr lang="en-US" sz="1520">
              <a:solidFill>
                <a:srgbClr val="FFFFFF"/>
              </a:solidFill>
              <a:latin typeface="Arial"/>
              <a:ea typeface="Arial"/>
              <a:cs typeface="Arial"/>
              <a:sym typeface="Arial"/>
            </a:endParaRPr>
          </a:p>
          <a:p>
            <a:pPr algn="just">
              <a:lnSpc>
                <a:spcPts val="1825"/>
              </a:lnSpc>
            </a:pPr>
            <a:r>
              <a:rPr lang="en-US" sz="1520" b="1">
                <a:solidFill>
                  <a:srgbClr val="FFFFFF"/>
                </a:solidFill>
                <a:latin typeface="Arial Bold"/>
                <a:ea typeface="Arial Bold"/>
                <a:cs typeface="Arial Bold"/>
                <a:sym typeface="Arial Bold"/>
              </a:rPr>
              <a:t>Gavan Reilly</a:t>
            </a:r>
            <a:r>
              <a:rPr lang="en-US" sz="1520">
                <a:solidFill>
                  <a:srgbClr val="FFFFFF"/>
                </a:solidFill>
                <a:latin typeface="Arial"/>
                <a:ea typeface="Arial"/>
                <a:cs typeface="Arial"/>
                <a:sym typeface="Arial"/>
              </a:rPr>
              <a:t> and </a:t>
            </a:r>
            <a:r>
              <a:rPr lang="en-US" sz="1520" b="1">
                <a:solidFill>
                  <a:srgbClr val="FFFFFF"/>
                </a:solidFill>
                <a:latin typeface="Arial Bold"/>
                <a:ea typeface="Arial Bold"/>
                <a:cs typeface="Arial Bold"/>
                <a:sym typeface="Arial Bold"/>
              </a:rPr>
              <a:t>Jennifer Bray</a:t>
            </a:r>
            <a:r>
              <a:rPr lang="en-US" sz="1520">
                <a:solidFill>
                  <a:srgbClr val="FFFFFF"/>
                </a:solidFill>
                <a:latin typeface="Arial"/>
                <a:ea typeface="Arial"/>
                <a:cs typeface="Arial"/>
                <a:sym typeface="Arial"/>
              </a:rPr>
              <a:t> enthralled a sold-out crowd in Rua Red with tales of Leinster House</a:t>
            </a:r>
          </a:p>
          <a:p>
            <a:pPr algn="just">
              <a:lnSpc>
                <a:spcPts val="1825"/>
              </a:lnSpc>
            </a:pPr>
            <a:endParaRPr lang="en-US" sz="1520">
              <a:solidFill>
                <a:srgbClr val="FFFFFF"/>
              </a:solidFill>
              <a:latin typeface="Arial"/>
              <a:ea typeface="Arial"/>
              <a:cs typeface="Arial"/>
              <a:sym typeface="Arial"/>
            </a:endParaRPr>
          </a:p>
          <a:p>
            <a:pPr algn="just">
              <a:lnSpc>
                <a:spcPts val="1825"/>
              </a:lnSpc>
            </a:pPr>
            <a:r>
              <a:rPr lang="en-US" sz="1520">
                <a:solidFill>
                  <a:srgbClr val="FFFFFF"/>
                </a:solidFill>
                <a:latin typeface="Arial"/>
                <a:ea typeface="Arial"/>
                <a:cs typeface="Arial"/>
                <a:sym typeface="Arial"/>
              </a:rPr>
              <a:t>Irish language author and advocate </a:t>
            </a:r>
            <a:r>
              <a:rPr lang="en-US" sz="1520" b="1">
                <a:solidFill>
                  <a:srgbClr val="FFFFFF"/>
                </a:solidFill>
                <a:latin typeface="Arial Bold"/>
                <a:ea typeface="Arial Bold"/>
                <a:cs typeface="Arial Bold"/>
                <a:sym typeface="Arial Bold"/>
              </a:rPr>
              <a:t>Hector O’Eochagáin</a:t>
            </a:r>
            <a:r>
              <a:rPr lang="en-US" sz="1520">
                <a:solidFill>
                  <a:srgbClr val="FFFFFF"/>
                </a:solidFill>
                <a:latin typeface="Arial"/>
                <a:ea typeface="Arial"/>
                <a:cs typeface="Arial"/>
                <a:sym typeface="Arial"/>
              </a:rPr>
              <a:t> in conversation with presenter </a:t>
            </a:r>
            <a:r>
              <a:rPr lang="en-US" sz="1520" b="1">
                <a:solidFill>
                  <a:srgbClr val="FFFFFF"/>
                </a:solidFill>
                <a:latin typeface="Arial Bold"/>
                <a:ea typeface="Arial Bold"/>
                <a:cs typeface="Arial Bold"/>
                <a:sym typeface="Arial Bold"/>
              </a:rPr>
              <a:t>Muireann O’Connell</a:t>
            </a:r>
            <a:r>
              <a:rPr lang="en-US" sz="1520">
                <a:solidFill>
                  <a:srgbClr val="FFFFFF"/>
                </a:solidFill>
                <a:latin typeface="Arial"/>
                <a:ea typeface="Arial"/>
                <a:cs typeface="Arial"/>
                <a:sym typeface="Arial"/>
              </a:rPr>
              <a:t>  brought the banter to a packed out Civic theatre </a:t>
            </a:r>
          </a:p>
          <a:p>
            <a:pPr algn="just">
              <a:lnSpc>
                <a:spcPts val="1825"/>
              </a:lnSpc>
            </a:pPr>
            <a:endParaRPr lang="en-US" sz="1520">
              <a:solidFill>
                <a:srgbClr val="FFFFFF"/>
              </a:solidFill>
              <a:latin typeface="Arial"/>
              <a:ea typeface="Arial"/>
              <a:cs typeface="Arial"/>
              <a:sym typeface="Arial"/>
            </a:endParaRPr>
          </a:p>
          <a:p>
            <a:pPr algn="just">
              <a:lnSpc>
                <a:spcPts val="1825"/>
              </a:lnSpc>
            </a:pPr>
            <a:r>
              <a:rPr lang="en-US" sz="1520">
                <a:solidFill>
                  <a:srgbClr val="FFFFFF"/>
                </a:solidFill>
                <a:latin typeface="Arial"/>
                <a:ea typeface="Arial"/>
                <a:cs typeface="Arial"/>
                <a:sym typeface="Arial"/>
              </a:rPr>
              <a:t>The End of the Line: A Spoken Word Celebration featured 10 acclaimed poets from across Ireland in a rousing closing event to the festival</a:t>
            </a:r>
          </a:p>
          <a:p>
            <a:pPr algn="just">
              <a:lnSpc>
                <a:spcPts val="1825"/>
              </a:lnSpc>
            </a:pPr>
            <a:endParaRPr lang="en-US" sz="1520">
              <a:solidFill>
                <a:srgbClr val="FFFFFF"/>
              </a:solidFill>
              <a:latin typeface="Arial"/>
              <a:ea typeface="Arial"/>
              <a:cs typeface="Arial"/>
              <a:sym typeface="Arial"/>
            </a:endParaRPr>
          </a:p>
        </p:txBody>
      </p:sp>
    </p:spTree>
    <p:extLst>
      <p:ext uri="{BB962C8B-B14F-4D97-AF65-F5344CB8AC3E}">
        <p14:creationId xmlns:p14="http://schemas.microsoft.com/office/powerpoint/2010/main" val="190519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3A92"/>
        </a:solidFill>
        <a:effectLst/>
      </p:bgPr>
    </p:bg>
    <p:spTree>
      <p:nvGrpSpPr>
        <p:cNvPr id="1" name=""/>
        <p:cNvGrpSpPr/>
        <p:nvPr/>
      </p:nvGrpSpPr>
      <p:grpSpPr>
        <a:xfrm>
          <a:off x="0" y="0"/>
          <a:ext cx="0" cy="0"/>
          <a:chOff x="0" y="0"/>
          <a:chExt cx="0" cy="0"/>
        </a:xfrm>
      </p:grpSpPr>
      <p:sp>
        <p:nvSpPr>
          <p:cNvPr id="2" name="Freeform 2"/>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2">
              <a:extLst>
                <a:ext uri="{96DAC541-7B7A-43D3-8B79-37D633B846F1}">
                  <asvg:svgBlip xmlns:asvg="http://schemas.microsoft.com/office/drawing/2016/SVG/main" r:embed="rId3"/>
                </a:ext>
              </a:extLst>
            </a:blip>
            <a:stretch>
              <a:fillRect b="-3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sp>
        <p:nvSpPr>
          <p:cNvPr id="3" name="Freeform 3"/>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4">
              <a:extLst>
                <a:ext uri="{96DAC541-7B7A-43D3-8B79-37D633B846F1}">
                  <asvg:svgBlip xmlns:asvg="http://schemas.microsoft.com/office/drawing/2016/SVG/main" r:embed="rId5"/>
                </a:ext>
              </a:extLst>
            </a:blip>
            <a:stretch>
              <a:fillRect b="-3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sp>
        <p:nvSpPr>
          <p:cNvPr id="5" name="Freeform 5"/>
          <p:cNvSpPr/>
          <p:nvPr/>
        </p:nvSpPr>
        <p:spPr>
          <a:xfrm>
            <a:off x="-68340" y="-38441"/>
            <a:ext cx="12260340" cy="6896441"/>
          </a:xfrm>
          <a:custGeom>
            <a:avLst/>
            <a:gdLst/>
            <a:ahLst/>
            <a:cxnLst/>
            <a:rect l="l" t="t" r="r" b="b"/>
            <a:pathLst>
              <a:path w="18390510" h="10344662">
                <a:moveTo>
                  <a:pt x="0" y="0"/>
                </a:moveTo>
                <a:lnTo>
                  <a:pt x="18390510" y="0"/>
                </a:lnTo>
                <a:lnTo>
                  <a:pt x="18390510" y="10344662"/>
                </a:lnTo>
                <a:lnTo>
                  <a:pt x="0" y="10344662"/>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grpSp>
        <p:nvGrpSpPr>
          <p:cNvPr id="6" name="Group 6"/>
          <p:cNvGrpSpPr/>
          <p:nvPr/>
        </p:nvGrpSpPr>
        <p:grpSpPr>
          <a:xfrm>
            <a:off x="5449046" y="112587"/>
            <a:ext cx="6579925" cy="6549779"/>
            <a:chOff x="0" y="0"/>
            <a:chExt cx="13159851" cy="13099559"/>
          </a:xfrm>
        </p:grpSpPr>
        <p:pic>
          <p:nvPicPr>
            <p:cNvPr id="7" name="Picture 7"/>
            <p:cNvPicPr>
              <a:picLocks noChangeAspect="1"/>
            </p:cNvPicPr>
            <p:nvPr/>
          </p:nvPicPr>
          <p:blipFill>
            <a:blip r:embed="rId7"/>
            <a:srcRect l="5147" r="5147"/>
            <a:stretch>
              <a:fillRect/>
            </a:stretch>
          </p:blipFill>
          <p:spPr>
            <a:xfrm>
              <a:off x="0" y="0"/>
              <a:ext cx="6516425" cy="13099559"/>
            </a:xfrm>
            <a:prstGeom prst="rect">
              <a:avLst/>
            </a:prstGeom>
          </p:spPr>
        </p:pic>
        <p:pic>
          <p:nvPicPr>
            <p:cNvPr id="8" name="Picture 8"/>
            <p:cNvPicPr>
              <a:picLocks noChangeAspect="1"/>
            </p:cNvPicPr>
            <p:nvPr/>
          </p:nvPicPr>
          <p:blipFill>
            <a:blip r:embed="rId8"/>
            <a:srcRect l="66178" r="718"/>
            <a:stretch>
              <a:fillRect/>
            </a:stretch>
          </p:blipFill>
          <p:spPr>
            <a:xfrm>
              <a:off x="6643425" y="0"/>
              <a:ext cx="6516425" cy="13099559"/>
            </a:xfrm>
            <a:prstGeom prst="rect">
              <a:avLst/>
            </a:prstGeom>
          </p:spPr>
        </p:pic>
      </p:grpSp>
      <p:grpSp>
        <p:nvGrpSpPr>
          <p:cNvPr id="9" name="Group 9"/>
          <p:cNvGrpSpPr/>
          <p:nvPr/>
        </p:nvGrpSpPr>
        <p:grpSpPr>
          <a:xfrm>
            <a:off x="504471" y="471704"/>
            <a:ext cx="4944575" cy="856798"/>
            <a:chOff x="0" y="0"/>
            <a:chExt cx="9889150" cy="1713596"/>
          </a:xfrm>
        </p:grpSpPr>
        <p:sp>
          <p:nvSpPr>
            <p:cNvPr id="10" name="Freeform 10"/>
            <p:cNvSpPr/>
            <p:nvPr/>
          </p:nvSpPr>
          <p:spPr>
            <a:xfrm>
              <a:off x="0" y="0"/>
              <a:ext cx="9889150" cy="1713596"/>
            </a:xfrm>
            <a:custGeom>
              <a:avLst/>
              <a:gdLst/>
              <a:ahLst/>
              <a:cxnLst/>
              <a:rect l="l" t="t" r="r" b="b"/>
              <a:pathLst>
                <a:path w="9889150" h="1713596">
                  <a:moveTo>
                    <a:pt x="0" y="0"/>
                  </a:moveTo>
                  <a:lnTo>
                    <a:pt x="9889150" y="0"/>
                  </a:lnTo>
                  <a:lnTo>
                    <a:pt x="9889150" y="1713596"/>
                  </a:lnTo>
                  <a:lnTo>
                    <a:pt x="0" y="1713596"/>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sp>
          <p:nvSpPr>
            <p:cNvPr id="11" name="TextBox 11"/>
            <p:cNvSpPr txBox="1"/>
            <p:nvPr/>
          </p:nvSpPr>
          <p:spPr>
            <a:xfrm>
              <a:off x="0" y="-19050"/>
              <a:ext cx="9889150" cy="1732646"/>
            </a:xfrm>
            <a:prstGeom prst="rect">
              <a:avLst/>
            </a:prstGeom>
          </p:spPr>
          <p:txBody>
            <a:bodyPr lIns="0" tIns="0" rIns="0" bIns="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930"/>
                </a:lnSpc>
              </a:pPr>
              <a:r>
                <a:rPr lang="en-US" sz="3275">
                  <a:solidFill>
                    <a:srgbClr val="FFFFFF"/>
                  </a:solidFill>
                  <a:latin typeface="Arial"/>
                  <a:ea typeface="Arial"/>
                  <a:cs typeface="Arial"/>
                  <a:sym typeface="Arial"/>
                </a:rPr>
                <a:t>Accessibility</a:t>
              </a:r>
            </a:p>
          </p:txBody>
        </p:sp>
      </p:grpSp>
      <p:sp>
        <p:nvSpPr>
          <p:cNvPr id="12" name="TextBox 12"/>
          <p:cNvSpPr txBox="1"/>
          <p:nvPr/>
        </p:nvSpPr>
        <p:spPr>
          <a:xfrm>
            <a:off x="504470" y="1564640"/>
            <a:ext cx="3675573" cy="34417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825"/>
              </a:lnSpc>
            </a:pPr>
            <a:r>
              <a:rPr lang="en-US" sz="1521">
                <a:solidFill>
                  <a:srgbClr val="FFFFFF"/>
                </a:solidFill>
                <a:latin typeface="Arial"/>
                <a:ea typeface="Arial"/>
                <a:cs typeface="Arial"/>
                <a:sym typeface="Arial"/>
              </a:rPr>
              <a:t>Irish sign language played an important part in increasing accessibility for this year’s festival.</a:t>
            </a:r>
          </a:p>
          <a:p>
            <a:pPr algn="l">
              <a:lnSpc>
                <a:spcPts val="1825"/>
              </a:lnSpc>
            </a:pPr>
            <a:endParaRPr lang="en-US" sz="1521">
              <a:solidFill>
                <a:srgbClr val="FFFFFF"/>
              </a:solidFill>
              <a:latin typeface="Arial"/>
              <a:ea typeface="Arial"/>
              <a:cs typeface="Arial"/>
              <a:sym typeface="Arial"/>
            </a:endParaRPr>
          </a:p>
          <a:p>
            <a:pPr algn="l">
              <a:lnSpc>
                <a:spcPts val="1825"/>
              </a:lnSpc>
            </a:pPr>
            <a:r>
              <a:rPr lang="en-US" sz="1521">
                <a:solidFill>
                  <a:srgbClr val="FFFFFF"/>
                </a:solidFill>
                <a:latin typeface="Arial"/>
                <a:ea typeface="Arial"/>
                <a:cs typeface="Arial"/>
                <a:sym typeface="Arial"/>
              </a:rPr>
              <a:t>ISL interpretation was provided for 4 main events in the Civic theatre and Rathfarnham Castle.</a:t>
            </a:r>
          </a:p>
          <a:p>
            <a:pPr algn="l">
              <a:lnSpc>
                <a:spcPts val="1825"/>
              </a:lnSpc>
            </a:pPr>
            <a:endParaRPr lang="en-US" sz="1521">
              <a:solidFill>
                <a:srgbClr val="FFFFFF"/>
              </a:solidFill>
              <a:latin typeface="Arial"/>
              <a:ea typeface="Arial"/>
              <a:cs typeface="Arial"/>
              <a:sym typeface="Arial"/>
            </a:endParaRPr>
          </a:p>
          <a:p>
            <a:pPr algn="l">
              <a:lnSpc>
                <a:spcPts val="1825"/>
              </a:lnSpc>
            </a:pPr>
            <a:r>
              <a:rPr lang="en-US" sz="1521">
                <a:solidFill>
                  <a:srgbClr val="FFFFFF"/>
                </a:solidFill>
                <a:latin typeface="Arial"/>
                <a:ea typeface="Arial"/>
                <a:cs typeface="Arial"/>
                <a:sym typeface="Arial"/>
              </a:rPr>
              <a:t>Feedback for provision of this service was excellent, both from attendees and event participants. We aim to increase the provision of ISL to more events in 2026.</a:t>
            </a:r>
          </a:p>
          <a:p>
            <a:pPr algn="l">
              <a:lnSpc>
                <a:spcPts val="1825"/>
              </a:lnSpc>
            </a:pPr>
            <a:endParaRPr lang="en-US" sz="1521">
              <a:solidFill>
                <a:srgbClr val="FFFFFF"/>
              </a:solidFill>
              <a:latin typeface="Arial"/>
              <a:ea typeface="Arial"/>
              <a:cs typeface="Arial"/>
              <a:sym typeface="Arial"/>
            </a:endParaRPr>
          </a:p>
          <a:p>
            <a:pPr algn="l">
              <a:lnSpc>
                <a:spcPts val="1825"/>
              </a:lnSpc>
            </a:pPr>
            <a:endParaRPr lang="en-US" sz="1521">
              <a:solidFill>
                <a:srgbClr val="FFFFFF"/>
              </a:solidFill>
              <a:latin typeface="Arial"/>
              <a:ea typeface="Arial"/>
              <a:cs typeface="Arial"/>
              <a:sym typeface="Arial"/>
            </a:endParaRPr>
          </a:p>
          <a:p>
            <a:pPr algn="l">
              <a:lnSpc>
                <a:spcPts val="1825"/>
              </a:lnSpc>
            </a:pPr>
            <a:endParaRPr lang="en-US" sz="1521">
              <a:solidFill>
                <a:srgbClr val="FFFFFF"/>
              </a:solidFill>
              <a:latin typeface="Arial"/>
              <a:ea typeface="Arial"/>
              <a:cs typeface="Arial"/>
              <a:sym typeface="Arial"/>
            </a:endParaRPr>
          </a:p>
        </p:txBody>
      </p:sp>
    </p:spTree>
    <p:extLst>
      <p:ext uri="{BB962C8B-B14F-4D97-AF65-F5344CB8AC3E}">
        <p14:creationId xmlns:p14="http://schemas.microsoft.com/office/powerpoint/2010/main" val="3525395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63A92"/>
        </a:solidFill>
        <a:effectLst/>
      </p:bgPr>
    </p:bg>
    <p:spTree>
      <p:nvGrpSpPr>
        <p:cNvPr id="1" name=""/>
        <p:cNvGrpSpPr/>
        <p:nvPr/>
      </p:nvGrpSpPr>
      <p:grpSpPr>
        <a:xfrm>
          <a:off x="0" y="0"/>
          <a:ext cx="0" cy="0"/>
          <a:chOff x="0" y="0"/>
          <a:chExt cx="0" cy="0"/>
        </a:xfrm>
      </p:grpSpPr>
      <p:sp>
        <p:nvSpPr>
          <p:cNvPr id="2" name="Freeform 2"/>
          <p:cNvSpPr/>
          <p:nvPr/>
        </p:nvSpPr>
        <p:spPr>
          <a:xfrm>
            <a:off x="-68340" y="-38441"/>
            <a:ext cx="12260340" cy="6896441"/>
          </a:xfrm>
          <a:custGeom>
            <a:avLst/>
            <a:gdLst/>
            <a:ahLst/>
            <a:cxnLst/>
            <a:rect l="l" t="t" r="r" b="b"/>
            <a:pathLst>
              <a:path w="18390510" h="10344662">
                <a:moveTo>
                  <a:pt x="0" y="0"/>
                </a:moveTo>
                <a:lnTo>
                  <a:pt x="18390510" y="0"/>
                </a:lnTo>
                <a:lnTo>
                  <a:pt x="18390510" y="10344662"/>
                </a:lnTo>
                <a:lnTo>
                  <a:pt x="0" y="10344662"/>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grpSp>
        <p:nvGrpSpPr>
          <p:cNvPr id="3" name="Group 3"/>
          <p:cNvGrpSpPr/>
          <p:nvPr/>
        </p:nvGrpSpPr>
        <p:grpSpPr>
          <a:xfrm>
            <a:off x="4945204" y="114120"/>
            <a:ext cx="7148979" cy="6629760"/>
            <a:chOff x="0" y="0"/>
            <a:chExt cx="14297957" cy="13259520"/>
          </a:xfrm>
        </p:grpSpPr>
        <p:pic>
          <p:nvPicPr>
            <p:cNvPr id="4" name="Picture 4"/>
            <p:cNvPicPr>
              <a:picLocks noChangeAspect="1"/>
            </p:cNvPicPr>
            <p:nvPr/>
          </p:nvPicPr>
          <p:blipFill>
            <a:blip r:embed="rId3"/>
            <a:srcRect t="15493" b="15493"/>
            <a:stretch>
              <a:fillRect/>
            </a:stretch>
          </p:blipFill>
          <p:spPr>
            <a:xfrm>
              <a:off x="0" y="0"/>
              <a:ext cx="14297957" cy="6566260"/>
            </a:xfrm>
            <a:prstGeom prst="rect">
              <a:avLst/>
            </a:prstGeom>
          </p:spPr>
        </p:pic>
        <p:pic>
          <p:nvPicPr>
            <p:cNvPr id="5" name="Picture 5"/>
            <p:cNvPicPr>
              <a:picLocks noChangeAspect="1"/>
            </p:cNvPicPr>
            <p:nvPr/>
          </p:nvPicPr>
          <p:blipFill>
            <a:blip r:embed="rId4"/>
            <a:srcRect t="15493" b="15493"/>
            <a:stretch>
              <a:fillRect/>
            </a:stretch>
          </p:blipFill>
          <p:spPr>
            <a:xfrm>
              <a:off x="0" y="6693260"/>
              <a:ext cx="14297957" cy="6566260"/>
            </a:xfrm>
            <a:prstGeom prst="rect">
              <a:avLst/>
            </a:prstGeom>
          </p:spPr>
        </p:pic>
      </p:grpSp>
      <p:sp>
        <p:nvSpPr>
          <p:cNvPr id="6" name="Freeform 6"/>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5">
              <a:extLst>
                <a:ext uri="{96DAC541-7B7A-43D3-8B79-37D633B846F1}">
                  <asvg:svgBlip xmlns:asvg="http://schemas.microsoft.com/office/drawing/2016/SVG/main" r:embed="rId6"/>
                </a:ext>
              </a:extLst>
            </a:blip>
            <a:stretch>
              <a:fillRect b="-3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sp>
        <p:nvSpPr>
          <p:cNvPr id="7" name="Freeform 7"/>
          <p:cNvSpPr/>
          <p:nvPr/>
        </p:nvSpPr>
        <p:spPr>
          <a:xfrm>
            <a:off x="10702032" y="333080"/>
            <a:ext cx="985498" cy="262039"/>
          </a:xfrm>
          <a:custGeom>
            <a:avLst/>
            <a:gdLst/>
            <a:ahLst/>
            <a:cxnLst/>
            <a:rect l="l" t="t" r="r" b="b"/>
            <a:pathLst>
              <a:path w="1478247" h="393058">
                <a:moveTo>
                  <a:pt x="0" y="0"/>
                </a:moveTo>
                <a:lnTo>
                  <a:pt x="1478247" y="0"/>
                </a:lnTo>
                <a:lnTo>
                  <a:pt x="1478247" y="393058"/>
                </a:lnTo>
                <a:lnTo>
                  <a:pt x="0" y="393058"/>
                </a:lnTo>
                <a:lnTo>
                  <a:pt x="0" y="0"/>
                </a:lnTo>
                <a:close/>
              </a:path>
            </a:pathLst>
          </a:custGeom>
          <a:blipFill>
            <a:blip r:embed="rId7">
              <a:extLst>
                <a:ext uri="{96DAC541-7B7A-43D3-8B79-37D633B846F1}">
                  <asvg:svgBlip xmlns:asvg="http://schemas.microsoft.com/office/drawing/2016/SVG/main" r:embed="rId8"/>
                </a:ext>
              </a:extLst>
            </a:blip>
            <a:stretch>
              <a:fillRect b="-3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grpSp>
        <p:nvGrpSpPr>
          <p:cNvPr id="8" name="Group 8"/>
          <p:cNvGrpSpPr/>
          <p:nvPr/>
        </p:nvGrpSpPr>
        <p:grpSpPr>
          <a:xfrm>
            <a:off x="504471" y="471704"/>
            <a:ext cx="4944575" cy="1170333"/>
            <a:chOff x="0" y="0"/>
            <a:chExt cx="9889150" cy="2340666"/>
          </a:xfrm>
        </p:grpSpPr>
        <p:sp>
          <p:nvSpPr>
            <p:cNvPr id="9" name="Freeform 9"/>
            <p:cNvSpPr/>
            <p:nvPr/>
          </p:nvSpPr>
          <p:spPr>
            <a:xfrm>
              <a:off x="0" y="0"/>
              <a:ext cx="9889150" cy="2340666"/>
            </a:xfrm>
            <a:custGeom>
              <a:avLst/>
              <a:gdLst/>
              <a:ahLst/>
              <a:cxnLst/>
              <a:rect l="l" t="t" r="r" b="b"/>
              <a:pathLst>
                <a:path w="9889150" h="2340666">
                  <a:moveTo>
                    <a:pt x="0" y="0"/>
                  </a:moveTo>
                  <a:lnTo>
                    <a:pt x="9889150" y="0"/>
                  </a:lnTo>
                  <a:lnTo>
                    <a:pt x="9889150" y="2340666"/>
                  </a:lnTo>
                  <a:lnTo>
                    <a:pt x="0" y="2340666"/>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IE" sz="800"/>
            </a:p>
          </p:txBody>
        </p:sp>
        <p:sp>
          <p:nvSpPr>
            <p:cNvPr id="10" name="TextBox 10"/>
            <p:cNvSpPr txBox="1"/>
            <p:nvPr/>
          </p:nvSpPr>
          <p:spPr>
            <a:xfrm>
              <a:off x="0" y="-19050"/>
              <a:ext cx="9889150" cy="2359716"/>
            </a:xfrm>
            <a:prstGeom prst="rect">
              <a:avLst/>
            </a:prstGeom>
          </p:spPr>
          <p:txBody>
            <a:bodyPr lIns="0" tIns="0" rIns="0" bIns="0"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930"/>
                </a:lnSpc>
              </a:pPr>
              <a:r>
                <a:rPr lang="en-US" sz="3275">
                  <a:solidFill>
                    <a:srgbClr val="FFFFFF"/>
                  </a:solidFill>
                  <a:latin typeface="Arial"/>
                  <a:ea typeface="Arial"/>
                  <a:cs typeface="Arial"/>
                  <a:sym typeface="Arial"/>
                </a:rPr>
                <a:t>Engagement and Participation</a:t>
              </a:r>
            </a:p>
          </p:txBody>
        </p:sp>
      </p:grpSp>
      <p:sp>
        <p:nvSpPr>
          <p:cNvPr id="11" name="TextBox 11"/>
          <p:cNvSpPr txBox="1"/>
          <p:nvPr/>
        </p:nvSpPr>
        <p:spPr>
          <a:xfrm>
            <a:off x="504471" y="1816100"/>
            <a:ext cx="3841264" cy="34417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1825"/>
              </a:lnSpc>
            </a:pPr>
            <a:r>
              <a:rPr lang="en-US" sz="1520">
                <a:solidFill>
                  <a:srgbClr val="FFFFFF"/>
                </a:solidFill>
                <a:latin typeface="Arial"/>
                <a:ea typeface="Arial"/>
                <a:cs typeface="Arial"/>
                <a:sym typeface="Arial"/>
              </a:rPr>
              <a:t>There were </a:t>
            </a:r>
            <a:r>
              <a:rPr lang="en-US" sz="1520" b="1">
                <a:solidFill>
                  <a:srgbClr val="FFFFFF"/>
                </a:solidFill>
                <a:latin typeface="Arial Bold"/>
                <a:ea typeface="Arial Bold"/>
                <a:cs typeface="Arial Bold"/>
                <a:sym typeface="Arial Bold"/>
              </a:rPr>
              <a:t>45</a:t>
            </a:r>
            <a:r>
              <a:rPr lang="en-US" sz="1520">
                <a:solidFill>
                  <a:srgbClr val="FFFFFF"/>
                </a:solidFill>
                <a:latin typeface="Arial"/>
                <a:ea typeface="Arial"/>
                <a:cs typeface="Arial"/>
                <a:sym typeface="Arial"/>
              </a:rPr>
              <a:t> events delivered across </a:t>
            </a:r>
            <a:r>
              <a:rPr lang="en-US" sz="1520" b="1">
                <a:solidFill>
                  <a:srgbClr val="FFFFFF"/>
                </a:solidFill>
                <a:latin typeface="Arial Bold"/>
                <a:ea typeface="Arial Bold"/>
                <a:cs typeface="Arial Bold"/>
                <a:sym typeface="Arial Bold"/>
              </a:rPr>
              <a:t>12</a:t>
            </a:r>
            <a:r>
              <a:rPr lang="en-US" sz="1520">
                <a:solidFill>
                  <a:srgbClr val="FFFFFF"/>
                </a:solidFill>
                <a:latin typeface="Arial"/>
                <a:ea typeface="Arial"/>
                <a:cs typeface="Arial"/>
                <a:sym typeface="Arial"/>
              </a:rPr>
              <a:t> venues. 17 events </a:t>
            </a:r>
            <a:r>
              <a:rPr lang="en-US" sz="1520" b="1">
                <a:solidFill>
                  <a:srgbClr val="FFFFFF"/>
                </a:solidFill>
                <a:latin typeface="Arial Bold"/>
                <a:ea typeface="Arial Bold"/>
                <a:cs typeface="Arial Bold"/>
                <a:sym typeface="Arial Bold"/>
              </a:rPr>
              <a:t>sold out.</a:t>
            </a:r>
          </a:p>
          <a:p>
            <a:pPr algn="just">
              <a:lnSpc>
                <a:spcPts val="1825"/>
              </a:lnSpc>
            </a:pPr>
            <a:endParaRPr lang="en-US" sz="1520" b="1">
              <a:solidFill>
                <a:srgbClr val="FFFFFF"/>
              </a:solidFill>
              <a:latin typeface="Arial Bold"/>
              <a:ea typeface="Arial Bold"/>
              <a:cs typeface="Arial Bold"/>
              <a:sym typeface="Arial Bold"/>
            </a:endParaRPr>
          </a:p>
          <a:p>
            <a:pPr algn="just">
              <a:lnSpc>
                <a:spcPts val="1825"/>
              </a:lnSpc>
            </a:pPr>
            <a:r>
              <a:rPr lang="en-US" sz="1520">
                <a:solidFill>
                  <a:srgbClr val="FFFFFF"/>
                </a:solidFill>
                <a:latin typeface="Arial"/>
                <a:ea typeface="Arial"/>
                <a:cs typeface="Arial"/>
                <a:sym typeface="Arial"/>
              </a:rPr>
              <a:t>Total attendance was approx </a:t>
            </a:r>
            <a:r>
              <a:rPr lang="en-US" sz="1520" b="1">
                <a:solidFill>
                  <a:srgbClr val="FFFFFF"/>
                </a:solidFill>
                <a:latin typeface="Arial Bold"/>
                <a:ea typeface="Arial Bold"/>
                <a:cs typeface="Arial Bold"/>
                <a:sym typeface="Arial Bold"/>
              </a:rPr>
              <a:t>5,500 </a:t>
            </a:r>
            <a:r>
              <a:rPr lang="en-US" sz="1520">
                <a:solidFill>
                  <a:srgbClr val="FFFFFF"/>
                </a:solidFill>
                <a:latin typeface="Arial"/>
                <a:ea typeface="Arial"/>
                <a:cs typeface="Arial"/>
                <a:sym typeface="Arial"/>
              </a:rPr>
              <a:t>people, a </a:t>
            </a:r>
            <a:r>
              <a:rPr lang="en-US" sz="1520" b="1">
                <a:solidFill>
                  <a:srgbClr val="FFFFFF"/>
                </a:solidFill>
                <a:latin typeface="Arial Bold"/>
                <a:ea typeface="Arial Bold"/>
                <a:cs typeface="Arial Bold"/>
                <a:sym typeface="Arial Bold"/>
              </a:rPr>
              <a:t>10% increase</a:t>
            </a:r>
            <a:r>
              <a:rPr lang="en-US" sz="1520">
                <a:solidFill>
                  <a:srgbClr val="FFFFFF"/>
                </a:solidFill>
                <a:latin typeface="Arial"/>
                <a:ea typeface="Arial"/>
                <a:cs typeface="Arial"/>
                <a:sym typeface="Arial"/>
              </a:rPr>
              <a:t> on 2024.</a:t>
            </a:r>
          </a:p>
          <a:p>
            <a:pPr algn="just">
              <a:lnSpc>
                <a:spcPts val="1825"/>
              </a:lnSpc>
            </a:pPr>
            <a:endParaRPr lang="en-US" sz="1520">
              <a:solidFill>
                <a:srgbClr val="FFFFFF"/>
              </a:solidFill>
              <a:latin typeface="Arial"/>
              <a:ea typeface="Arial"/>
              <a:cs typeface="Arial"/>
              <a:sym typeface="Arial"/>
            </a:endParaRPr>
          </a:p>
          <a:p>
            <a:pPr algn="just">
              <a:lnSpc>
                <a:spcPts val="1825"/>
              </a:lnSpc>
            </a:pPr>
            <a:r>
              <a:rPr lang="en-US" sz="1520">
                <a:solidFill>
                  <a:srgbClr val="FFFFFF"/>
                </a:solidFill>
                <a:latin typeface="Arial"/>
                <a:ea typeface="Arial"/>
                <a:cs typeface="Arial"/>
                <a:sym typeface="Arial"/>
              </a:rPr>
              <a:t>Social media engagement </a:t>
            </a:r>
            <a:r>
              <a:rPr lang="en-US" sz="1520" b="1">
                <a:solidFill>
                  <a:srgbClr val="FFFFFF"/>
                </a:solidFill>
                <a:latin typeface="Arial Bold"/>
                <a:ea typeface="Arial Bold"/>
                <a:cs typeface="Arial Bold"/>
                <a:sym typeface="Arial Bold"/>
              </a:rPr>
              <a:t>increased by 31%</a:t>
            </a:r>
            <a:r>
              <a:rPr lang="en-US" sz="1520">
                <a:solidFill>
                  <a:srgbClr val="FFFFFF"/>
                </a:solidFill>
                <a:latin typeface="Arial"/>
                <a:ea typeface="Arial"/>
                <a:cs typeface="Arial"/>
                <a:sym typeface="Arial"/>
              </a:rPr>
              <a:t> on select channels. Follower numbers </a:t>
            </a:r>
            <a:r>
              <a:rPr lang="en-US" sz="1520" b="1">
                <a:solidFill>
                  <a:srgbClr val="FFFFFF"/>
                </a:solidFill>
                <a:latin typeface="Arial Bold"/>
                <a:ea typeface="Arial Bold"/>
                <a:cs typeface="Arial Bold"/>
                <a:sym typeface="Arial Bold"/>
              </a:rPr>
              <a:t>increased by 23%.</a:t>
            </a:r>
          </a:p>
          <a:p>
            <a:pPr algn="just">
              <a:lnSpc>
                <a:spcPts val="1825"/>
              </a:lnSpc>
            </a:pPr>
            <a:endParaRPr lang="en-US" sz="1520" b="1">
              <a:solidFill>
                <a:srgbClr val="FFFFFF"/>
              </a:solidFill>
              <a:latin typeface="Arial Bold"/>
              <a:ea typeface="Arial Bold"/>
              <a:cs typeface="Arial Bold"/>
              <a:sym typeface="Arial Bold"/>
            </a:endParaRPr>
          </a:p>
          <a:p>
            <a:pPr algn="l">
              <a:lnSpc>
                <a:spcPts val="1825"/>
              </a:lnSpc>
            </a:pPr>
            <a:r>
              <a:rPr lang="en-US" sz="1520">
                <a:solidFill>
                  <a:srgbClr val="FFFFFF"/>
                </a:solidFill>
                <a:latin typeface="Arial"/>
                <a:ea typeface="Arial"/>
                <a:cs typeface="Arial"/>
                <a:sym typeface="Arial"/>
              </a:rPr>
              <a:t>Media engagement was significant in 2025, with festival coverage appearing in national outlets including Newstalk, the Sunday Independent, the Irish Times, the Journal and RTE.ie</a:t>
            </a:r>
          </a:p>
        </p:txBody>
      </p:sp>
    </p:spTree>
    <p:extLst>
      <p:ext uri="{BB962C8B-B14F-4D97-AF65-F5344CB8AC3E}">
        <p14:creationId xmlns:p14="http://schemas.microsoft.com/office/powerpoint/2010/main" val="2829247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988A62-34D2-BA2F-EDF0-1C9ABC4C5CCB}"/>
              </a:ext>
            </a:extLst>
          </p:cNvPr>
          <p:cNvSpPr>
            <a:spLocks noGrp="1"/>
          </p:cNvSpPr>
          <p:nvPr>
            <p:ph type="ctrTitle"/>
          </p:nvPr>
        </p:nvSpPr>
        <p:spPr>
          <a:xfrm>
            <a:off x="6096000" y="2869104"/>
            <a:ext cx="5499108" cy="1119794"/>
          </a:xfrm>
        </p:spPr>
        <p:txBody>
          <a:bodyPr/>
          <a:lstStyle/>
          <a:p>
            <a:r>
              <a:rPr lang="en-GB" dirty="0"/>
              <a:t>Thank you</a:t>
            </a:r>
          </a:p>
        </p:txBody>
      </p:sp>
    </p:spTree>
    <p:extLst>
      <p:ext uri="{BB962C8B-B14F-4D97-AF65-F5344CB8AC3E}">
        <p14:creationId xmlns:p14="http://schemas.microsoft.com/office/powerpoint/2010/main" val="2377547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C03E-BF67-74B1-6CB1-7C336F489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EBB50-512C-066D-24DA-A7CA7888E707}"/>
              </a:ext>
            </a:extLst>
          </p:cNvPr>
          <p:cNvSpPr>
            <a:spLocks noGrp="1"/>
          </p:cNvSpPr>
          <p:nvPr>
            <p:ph type="title"/>
          </p:nvPr>
        </p:nvSpPr>
        <p:spPr/>
        <p:txBody>
          <a:bodyPr>
            <a:normAutofit/>
          </a:bodyPr>
          <a:lstStyle/>
          <a:p>
            <a:r>
              <a:rPr lang="en-US" sz="4800" dirty="0">
                <a:latin typeface="SDCC Sans" pitchFamily="2" charset="0"/>
              </a:rPr>
              <a:t>Statistics</a:t>
            </a:r>
          </a:p>
        </p:txBody>
      </p:sp>
      <p:sp>
        <p:nvSpPr>
          <p:cNvPr id="3" name="Text Placeholder 2">
            <a:extLst>
              <a:ext uri="{FF2B5EF4-FFF2-40B4-BE49-F238E27FC236}">
                <a16:creationId xmlns:a16="http://schemas.microsoft.com/office/drawing/2014/main" id="{03E3E816-CF45-1163-0769-3EB7FFC165CE}"/>
              </a:ext>
            </a:extLst>
          </p:cNvPr>
          <p:cNvSpPr>
            <a:spLocks noGrp="1"/>
          </p:cNvSpPr>
          <p:nvPr>
            <p:ph type="body" idx="1"/>
          </p:nvPr>
        </p:nvSpPr>
        <p:spPr/>
        <p:txBody>
          <a:bodyPr>
            <a:normAutofit/>
          </a:bodyPr>
          <a:lstStyle/>
          <a:p>
            <a:r>
              <a:rPr lang="en-IE" sz="3200" dirty="0">
                <a:latin typeface="SDCC Sans" pitchFamily="2" charset="0"/>
              </a:rPr>
              <a:t>October 2025</a:t>
            </a:r>
          </a:p>
          <a:p>
            <a:endParaRPr lang="en-IE" sz="3200" dirty="0">
              <a:latin typeface="SDCC Sans" pitchFamily="2" charset="0"/>
            </a:endParaRPr>
          </a:p>
          <a:p>
            <a:r>
              <a:rPr lang="en-IE" sz="2400" dirty="0">
                <a:latin typeface="SDCC Sans" pitchFamily="2" charset="0"/>
              </a:rPr>
              <a:t> 6455 Visitors</a:t>
            </a:r>
          </a:p>
          <a:p>
            <a:r>
              <a:rPr lang="en-IE" sz="2400" dirty="0">
                <a:latin typeface="SDCC Sans" pitchFamily="2" charset="0"/>
              </a:rPr>
              <a:t> 3116 Issues</a:t>
            </a:r>
          </a:p>
          <a:p>
            <a:r>
              <a:rPr lang="en-IE" sz="2400" dirty="0">
                <a:latin typeface="SDCC Sans" pitchFamily="2" charset="0"/>
              </a:rPr>
              <a:t> 151 New Members</a:t>
            </a:r>
          </a:p>
          <a:p>
            <a:endParaRPr lang="en-IE" dirty="0"/>
          </a:p>
          <a:p>
            <a:endParaRPr lang="en-US" dirty="0"/>
          </a:p>
        </p:txBody>
      </p:sp>
      <p:pic>
        <p:nvPicPr>
          <p:cNvPr id="13" name="Picture Placeholder 12" descr="A rainbow over a building&#10;&#10;AI-generated content may be incorrect.">
            <a:extLst>
              <a:ext uri="{FF2B5EF4-FFF2-40B4-BE49-F238E27FC236}">
                <a16:creationId xmlns:a16="http://schemas.microsoft.com/office/drawing/2014/main" id="{86165BE6-C21D-A5D3-56B8-AE2A9538869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4709" t="18700" r="9070" b="1976"/>
          <a:stretch>
            <a:fillRect/>
          </a:stretch>
        </p:blipFill>
        <p:spPr>
          <a:xfrm>
            <a:off x="4600241" y="1577802"/>
            <a:ext cx="7086934" cy="4346416"/>
          </a:xfrm>
        </p:spPr>
      </p:pic>
      <p:sp>
        <p:nvSpPr>
          <p:cNvPr id="14" name="TextBox 13">
            <a:extLst>
              <a:ext uri="{FF2B5EF4-FFF2-40B4-BE49-F238E27FC236}">
                <a16:creationId xmlns:a16="http://schemas.microsoft.com/office/drawing/2014/main" id="{F77429A3-1B19-63B4-C816-74602928E8D8}"/>
              </a:ext>
            </a:extLst>
          </p:cNvPr>
          <p:cNvSpPr txBox="1"/>
          <p:nvPr/>
        </p:nvSpPr>
        <p:spPr>
          <a:xfrm>
            <a:off x="9120336" y="5924218"/>
            <a:ext cx="3240360" cy="307777"/>
          </a:xfrm>
          <a:prstGeom prst="rect">
            <a:avLst/>
          </a:prstGeom>
          <a:noFill/>
        </p:spPr>
        <p:txBody>
          <a:bodyPr wrap="square" rtlCol="0">
            <a:spAutoFit/>
          </a:bodyPr>
          <a:lstStyle/>
          <a:p>
            <a:r>
              <a:rPr lang="en-GB" sz="1400" dirty="0">
                <a:solidFill>
                  <a:schemeClr val="accent1"/>
                </a:solidFill>
                <a:latin typeface="SDCC Sans" pitchFamily="2" charset="0"/>
              </a:rPr>
              <a:t>Image: Richie O’Sullivan</a:t>
            </a:r>
            <a:endParaRPr lang="en-IE" sz="1400" dirty="0">
              <a:solidFill>
                <a:schemeClr val="accent1"/>
              </a:solidFill>
              <a:latin typeface="SDCC Sans" pitchFamily="2" charset="0"/>
            </a:endParaRPr>
          </a:p>
        </p:txBody>
      </p:sp>
    </p:spTree>
    <p:extLst>
      <p:ext uri="{BB962C8B-B14F-4D97-AF65-F5344CB8AC3E}">
        <p14:creationId xmlns:p14="http://schemas.microsoft.com/office/powerpoint/2010/main" val="2299092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6253-163D-F458-B80A-C3C4FF5C061A}"/>
              </a:ext>
            </a:extLst>
          </p:cNvPr>
          <p:cNvSpPr>
            <a:spLocks noGrp="1"/>
          </p:cNvSpPr>
          <p:nvPr>
            <p:ph type="title"/>
          </p:nvPr>
        </p:nvSpPr>
        <p:spPr/>
        <p:txBody>
          <a:bodyPr/>
          <a:lstStyle/>
          <a:p>
            <a:r>
              <a:rPr lang="en-GB" dirty="0"/>
              <a:t>Intercultural Poetry</a:t>
            </a:r>
            <a:endParaRPr lang="en-IE" dirty="0"/>
          </a:p>
        </p:txBody>
      </p:sp>
      <p:sp>
        <p:nvSpPr>
          <p:cNvPr id="3" name="Text Placeholder 2">
            <a:extLst>
              <a:ext uri="{FF2B5EF4-FFF2-40B4-BE49-F238E27FC236}">
                <a16:creationId xmlns:a16="http://schemas.microsoft.com/office/drawing/2014/main" id="{1CCC1D40-7B75-3ECF-2AD7-FE132F1F2B88}"/>
              </a:ext>
            </a:extLst>
          </p:cNvPr>
          <p:cNvSpPr>
            <a:spLocks noGrp="1"/>
          </p:cNvSpPr>
          <p:nvPr>
            <p:ph type="body" idx="1"/>
          </p:nvPr>
        </p:nvSpPr>
        <p:spPr>
          <a:xfrm>
            <a:off x="504470" y="1577340"/>
            <a:ext cx="4079362" cy="4208255"/>
          </a:xfrm>
        </p:spPr>
        <p:txBody>
          <a:bodyPr/>
          <a:lstStyle/>
          <a:p>
            <a:r>
              <a:rPr lang="en-GB" dirty="0"/>
              <a:t>Clondalkin Library staff member Maria recently attended the </a:t>
            </a:r>
            <a:r>
              <a:rPr lang="en-GB" dirty="0" err="1"/>
              <a:t>lauch</a:t>
            </a:r>
            <a:r>
              <a:rPr lang="en-GB" dirty="0"/>
              <a:t> of Poetry Anthology </a:t>
            </a:r>
            <a:r>
              <a:rPr lang="en-GB" i="1" dirty="0" err="1"/>
              <a:t>Dubeloving</a:t>
            </a:r>
            <a:r>
              <a:rPr lang="en-GB" i="1" dirty="0"/>
              <a:t> </a:t>
            </a:r>
            <a:r>
              <a:rPr lang="en-GB" dirty="0"/>
              <a:t>at the James Joyce Centre. </a:t>
            </a:r>
          </a:p>
          <a:p>
            <a:r>
              <a:rPr lang="en-GB" dirty="0" err="1"/>
              <a:t>Dubeloving</a:t>
            </a:r>
            <a:r>
              <a:rPr lang="en-GB" dirty="0"/>
              <a:t> is ‘an anthology of plurilingual poetry curated by poets Fiona Bolger and Rafael Mendez, as part of the Intercultural Language Service workshops founded by linguist Peter Sheekey, which promote community-building and creative collaboration.</a:t>
            </a:r>
          </a:p>
          <a:p>
            <a:r>
              <a:rPr lang="en-GB" dirty="0"/>
              <a:t>We’re especially proud that three of the intercultural poetry workshops leading to this collection took place at Clondalkin Library in 2024–2025. </a:t>
            </a:r>
          </a:p>
          <a:p>
            <a:endParaRPr lang="en-IE" i="1" dirty="0"/>
          </a:p>
        </p:txBody>
      </p:sp>
      <p:pic>
        <p:nvPicPr>
          <p:cNvPr id="7" name="Picture Placeholder 6" descr="A group of people standing behind a podium&#10;&#10;AI-generated content may be incorrect.">
            <a:extLst>
              <a:ext uri="{FF2B5EF4-FFF2-40B4-BE49-F238E27FC236}">
                <a16:creationId xmlns:a16="http://schemas.microsoft.com/office/drawing/2014/main" id="{52F901AA-CBC3-1090-4CA8-9E16DF8ECA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7" r="589" b="237"/>
          <a:stretch>
            <a:fillRect/>
          </a:stretch>
        </p:blipFill>
        <p:spPr>
          <a:xfrm>
            <a:off x="5851719" y="1328502"/>
            <a:ext cx="4320480" cy="4346416"/>
          </a:xfrm>
        </p:spPr>
      </p:pic>
    </p:spTree>
    <p:extLst>
      <p:ext uri="{BB962C8B-B14F-4D97-AF65-F5344CB8AC3E}">
        <p14:creationId xmlns:p14="http://schemas.microsoft.com/office/powerpoint/2010/main" val="3058175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E6DD-4412-E47E-67CD-A7B5F81E6463}"/>
              </a:ext>
            </a:extLst>
          </p:cNvPr>
          <p:cNvSpPr>
            <a:spLocks noGrp="1"/>
          </p:cNvSpPr>
          <p:nvPr>
            <p:ph type="title"/>
          </p:nvPr>
        </p:nvSpPr>
        <p:spPr/>
        <p:txBody>
          <a:bodyPr/>
          <a:lstStyle/>
          <a:p>
            <a:r>
              <a:rPr lang="en-GB" dirty="0"/>
              <a:t>PEEP Playgroup</a:t>
            </a:r>
            <a:endParaRPr lang="en-IE" dirty="0"/>
          </a:p>
        </p:txBody>
      </p:sp>
      <p:sp>
        <p:nvSpPr>
          <p:cNvPr id="3" name="Text Placeholder 2">
            <a:extLst>
              <a:ext uri="{FF2B5EF4-FFF2-40B4-BE49-F238E27FC236}">
                <a16:creationId xmlns:a16="http://schemas.microsoft.com/office/drawing/2014/main" id="{23C28E1E-F13F-52CF-7270-3EB8A862F538}"/>
              </a:ext>
            </a:extLst>
          </p:cNvPr>
          <p:cNvSpPr>
            <a:spLocks noGrp="1"/>
          </p:cNvSpPr>
          <p:nvPr>
            <p:ph type="body" idx="1"/>
          </p:nvPr>
        </p:nvSpPr>
        <p:spPr>
          <a:xfrm>
            <a:off x="504471" y="1328502"/>
            <a:ext cx="4655426" cy="4890890"/>
          </a:xfrm>
        </p:spPr>
        <p:txBody>
          <a:bodyPr>
            <a:normAutofit fontScale="92500" lnSpcReduction="20000"/>
          </a:bodyPr>
          <a:lstStyle/>
          <a:p>
            <a:r>
              <a:rPr lang="en-GB" dirty="0">
                <a:latin typeface="SDCC Sans" pitchFamily="2" charset="0"/>
              </a:rPr>
              <a:t>The Peep Learning Together Programme helps parents, carers and practitioners make the most of the learning opportunities in everyday life, supporting their babies' and young children's learning through play.</a:t>
            </a:r>
          </a:p>
          <a:p>
            <a:r>
              <a:rPr lang="en-GB" dirty="0">
                <a:latin typeface="SDCC Sans" pitchFamily="2" charset="0"/>
              </a:rPr>
              <a:t>Over six weeks trained facilitators from Blue Skies worked with 11 families to play, learn and build connection.</a:t>
            </a:r>
          </a:p>
          <a:p>
            <a:r>
              <a:rPr lang="en-GB" dirty="0">
                <a:latin typeface="SDCC Sans" pitchFamily="2" charset="0"/>
              </a:rPr>
              <a:t>When asked what they enjoyed about the sessions parents said:</a:t>
            </a:r>
          </a:p>
          <a:p>
            <a:pPr marL="285750" indent="-285750">
              <a:buFont typeface="Arial" panose="020B0604020202020204" pitchFamily="34" charset="0"/>
              <a:buChar char="•"/>
            </a:pPr>
            <a:r>
              <a:rPr lang="en-GB" i="1" dirty="0">
                <a:latin typeface="SDCC Sans" pitchFamily="2" charset="0"/>
              </a:rPr>
              <a:t>Social interaction with other children and adults. Variety of toys, instruments, sensory activities, songs and stories</a:t>
            </a:r>
            <a:r>
              <a:rPr lang="en-GB" dirty="0">
                <a:latin typeface="SDCC Sans" pitchFamily="2" charset="0"/>
              </a:rPr>
              <a:t>.</a:t>
            </a:r>
          </a:p>
          <a:p>
            <a:pPr marL="285750" indent="-285750">
              <a:buFont typeface="Arial" panose="020B0604020202020204" pitchFamily="34" charset="0"/>
              <a:buChar char="•"/>
            </a:pPr>
            <a:r>
              <a:rPr lang="en-GB" i="1" dirty="0">
                <a:latin typeface="SDCC Sans" pitchFamily="2" charset="0"/>
              </a:rPr>
              <a:t>Other parental interaction and support in a safe and supportive environment.</a:t>
            </a:r>
          </a:p>
          <a:p>
            <a:pPr marL="285750" indent="-285750">
              <a:buFont typeface="Arial" panose="020B0604020202020204" pitchFamily="34" charset="0"/>
              <a:buChar char="•"/>
            </a:pPr>
            <a:r>
              <a:rPr lang="en-GB" i="1" dirty="0">
                <a:latin typeface="SDCC Sans" pitchFamily="2" charset="0"/>
              </a:rPr>
              <a:t>Seeing my child enjoying themself while having another opportunity to participate in social music, story &amp; sensory activities with peers.</a:t>
            </a:r>
          </a:p>
          <a:p>
            <a:pPr marL="285750" indent="-285750">
              <a:buFont typeface="Arial" panose="020B0604020202020204" pitchFamily="34" charset="0"/>
              <a:buChar char="•"/>
            </a:pPr>
            <a:r>
              <a:rPr lang="en-GB" i="1" dirty="0">
                <a:latin typeface="SDCC Sans" pitchFamily="2" charset="0"/>
              </a:rPr>
              <a:t>Its so inclusive and all very natural</a:t>
            </a:r>
            <a:endParaRPr lang="en-GB" dirty="0">
              <a:latin typeface="SDCC Sans" pitchFamily="2" charset="0"/>
            </a:endParaRPr>
          </a:p>
          <a:p>
            <a:r>
              <a:rPr lang="en-GB" dirty="0">
                <a:latin typeface="SDCC Sans" pitchFamily="2" charset="0"/>
              </a:rPr>
              <a:t>Clondalkin Library will host another block of 6 sessions in November / December with new families and we’re hoping to continue to build on the success with more sessions in 2026</a:t>
            </a:r>
          </a:p>
        </p:txBody>
      </p:sp>
      <p:pic>
        <p:nvPicPr>
          <p:cNvPr id="15" name="Picture Placeholder 14" descr="A baby sitting on a rug with toys&#10;&#10;AI-generated content may be incorrect.">
            <a:extLst>
              <a:ext uri="{FF2B5EF4-FFF2-40B4-BE49-F238E27FC236}">
                <a16:creationId xmlns:a16="http://schemas.microsoft.com/office/drawing/2014/main" id="{14BAFBCF-AC7C-B6F5-8E35-C1974060CD7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48" t="-611" r="1148" b="48359"/>
          <a:stretch>
            <a:fillRect/>
          </a:stretch>
        </p:blipFill>
        <p:spPr>
          <a:xfrm>
            <a:off x="5448300" y="1577975"/>
            <a:ext cx="6238875" cy="4346575"/>
          </a:xfrm>
        </p:spPr>
      </p:pic>
    </p:spTree>
    <p:extLst>
      <p:ext uri="{BB962C8B-B14F-4D97-AF65-F5344CB8AC3E}">
        <p14:creationId xmlns:p14="http://schemas.microsoft.com/office/powerpoint/2010/main" val="47555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AA86-B7AE-94CE-68E5-CF84439C24C7}"/>
              </a:ext>
            </a:extLst>
          </p:cNvPr>
          <p:cNvSpPr>
            <a:spLocks noGrp="1"/>
          </p:cNvSpPr>
          <p:nvPr>
            <p:ph type="title"/>
          </p:nvPr>
        </p:nvSpPr>
        <p:spPr/>
        <p:txBody>
          <a:bodyPr/>
          <a:lstStyle/>
          <a:p>
            <a:r>
              <a:rPr lang="en-GB" dirty="0"/>
              <a:t>Mid Term family activities</a:t>
            </a:r>
            <a:endParaRPr lang="en-IE" dirty="0"/>
          </a:p>
        </p:txBody>
      </p:sp>
      <p:sp>
        <p:nvSpPr>
          <p:cNvPr id="3" name="Text Placeholder 2">
            <a:extLst>
              <a:ext uri="{FF2B5EF4-FFF2-40B4-BE49-F238E27FC236}">
                <a16:creationId xmlns:a16="http://schemas.microsoft.com/office/drawing/2014/main" id="{E26AA010-D50D-4969-61E7-69B83AACEF15}"/>
              </a:ext>
            </a:extLst>
          </p:cNvPr>
          <p:cNvSpPr>
            <a:spLocks noGrp="1"/>
          </p:cNvSpPr>
          <p:nvPr>
            <p:ph type="body" idx="1"/>
          </p:nvPr>
        </p:nvSpPr>
        <p:spPr/>
        <p:txBody>
          <a:bodyPr/>
          <a:lstStyle/>
          <a:p>
            <a:r>
              <a:rPr lang="en-GB" dirty="0">
                <a:latin typeface="SDCC Sans" pitchFamily="2" charset="0"/>
              </a:rPr>
              <a:t>During the October mid term Clondalkin Library had a busy week full of family events including:</a:t>
            </a:r>
          </a:p>
          <a:p>
            <a:r>
              <a:rPr lang="en-GB" dirty="0">
                <a:latin typeface="SDCC Sans" pitchFamily="2" charset="0"/>
              </a:rPr>
              <a:t>Halloween Storytime</a:t>
            </a:r>
          </a:p>
          <a:p>
            <a:r>
              <a:rPr lang="en-GB" dirty="0">
                <a:latin typeface="SDCC Sans" pitchFamily="2" charset="0"/>
              </a:rPr>
              <a:t>Arts and Crafts</a:t>
            </a:r>
          </a:p>
          <a:p>
            <a:r>
              <a:rPr lang="en-GB" dirty="0">
                <a:latin typeface="SDCC Sans" pitchFamily="2" charset="0"/>
              </a:rPr>
              <a:t>Draw-a-Long with Aoife Dooley</a:t>
            </a:r>
          </a:p>
          <a:p>
            <a:r>
              <a:rPr lang="en-GB" dirty="0">
                <a:latin typeface="SDCC Sans" pitchFamily="2" charset="0"/>
              </a:rPr>
              <a:t>Knight for Hire</a:t>
            </a:r>
          </a:p>
          <a:p>
            <a:r>
              <a:rPr lang="en-GB" dirty="0">
                <a:latin typeface="SDCC Sans" pitchFamily="2" charset="0"/>
              </a:rPr>
              <a:t>Board Games</a:t>
            </a:r>
            <a:r>
              <a:rPr lang="en-IE" dirty="0">
                <a:latin typeface="SDCC Sans" pitchFamily="2" charset="0"/>
              </a:rPr>
              <a:t> Club</a:t>
            </a:r>
          </a:p>
          <a:p>
            <a:r>
              <a:rPr lang="en-IE" dirty="0">
                <a:latin typeface="SDCC Sans" pitchFamily="2" charset="0"/>
              </a:rPr>
              <a:t>Halloween scavenger hunt</a:t>
            </a:r>
          </a:p>
          <a:p>
            <a:r>
              <a:rPr lang="en-IE" dirty="0">
                <a:latin typeface="SDCC Sans" pitchFamily="2" charset="0"/>
              </a:rPr>
              <a:t>Lego and Duplo </a:t>
            </a:r>
            <a:r>
              <a:rPr lang="en-IE" dirty="0" err="1">
                <a:latin typeface="SDCC Sans" pitchFamily="2" charset="0"/>
              </a:rPr>
              <a:t>freeplay</a:t>
            </a:r>
            <a:r>
              <a:rPr lang="en-IE" dirty="0">
                <a:latin typeface="SDCC Sans" pitchFamily="2" charset="0"/>
              </a:rPr>
              <a:t> </a:t>
            </a:r>
          </a:p>
          <a:p>
            <a:r>
              <a:rPr lang="en-IE" dirty="0">
                <a:latin typeface="SDCC Sans" pitchFamily="2" charset="0"/>
              </a:rPr>
              <a:t>3D printer drop-in sessions</a:t>
            </a:r>
            <a:endParaRPr lang="en-GB" dirty="0">
              <a:latin typeface="SDCC Sans" pitchFamily="2" charset="0"/>
            </a:endParaRPr>
          </a:p>
        </p:txBody>
      </p:sp>
      <p:pic>
        <p:nvPicPr>
          <p:cNvPr id="7" name="Picture Placeholder 6" descr="A group of children sitting at a long table in a classroom&#10;&#10;AI-generated content may be incorrect.">
            <a:extLst>
              <a:ext uri="{FF2B5EF4-FFF2-40B4-BE49-F238E27FC236}">
                <a16:creationId xmlns:a16="http://schemas.microsoft.com/office/drawing/2014/main" id="{382FFA4A-9FBD-D484-D5F3-4CE7EB8CD14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27" b="327"/>
          <a:stretch>
            <a:fillRect/>
          </a:stretch>
        </p:blipFill>
        <p:spPr/>
      </p:pic>
      <p:pic>
        <p:nvPicPr>
          <p:cNvPr id="11" name="Picture Placeholder 10" descr="A child coloring on a piece of paper&#10;&#10;AI-generated content may be incorrect.">
            <a:extLst>
              <a:ext uri="{FF2B5EF4-FFF2-40B4-BE49-F238E27FC236}">
                <a16:creationId xmlns:a16="http://schemas.microsoft.com/office/drawing/2014/main" id="{C859AC82-25D1-3A90-9360-8F3271B280F5}"/>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327" b="327"/>
          <a:stretch>
            <a:fillRect/>
          </a:stretch>
        </p:blipFill>
        <p:spPr>
          <a:xfrm>
            <a:off x="8406168" y="1577722"/>
            <a:ext cx="3281362" cy="4346575"/>
          </a:xfrm>
        </p:spPr>
      </p:pic>
    </p:spTree>
    <p:extLst>
      <p:ext uri="{BB962C8B-B14F-4D97-AF65-F5344CB8AC3E}">
        <p14:creationId xmlns:p14="http://schemas.microsoft.com/office/powerpoint/2010/main" val="57786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C73A-9FE4-9677-7F30-B3A2E012E419}"/>
              </a:ext>
            </a:extLst>
          </p:cNvPr>
          <p:cNvSpPr>
            <a:spLocks noGrp="1"/>
          </p:cNvSpPr>
          <p:nvPr>
            <p:ph type="title"/>
          </p:nvPr>
        </p:nvSpPr>
        <p:spPr/>
        <p:txBody>
          <a:bodyPr/>
          <a:lstStyle/>
          <a:p>
            <a:r>
              <a:rPr lang="en-GB" dirty="0"/>
              <a:t>Neurodiverse South</a:t>
            </a:r>
            <a:endParaRPr lang="en-IE" dirty="0"/>
          </a:p>
        </p:txBody>
      </p:sp>
      <p:sp>
        <p:nvSpPr>
          <p:cNvPr id="3" name="Text Placeholder 2">
            <a:extLst>
              <a:ext uri="{FF2B5EF4-FFF2-40B4-BE49-F238E27FC236}">
                <a16:creationId xmlns:a16="http://schemas.microsoft.com/office/drawing/2014/main" id="{8370674B-3F98-B3CC-7D0B-78FF4BA68C4A}"/>
              </a:ext>
            </a:extLst>
          </p:cNvPr>
          <p:cNvSpPr>
            <a:spLocks noGrp="1"/>
          </p:cNvSpPr>
          <p:nvPr>
            <p:ph type="body" idx="1"/>
          </p:nvPr>
        </p:nvSpPr>
        <p:spPr>
          <a:xfrm>
            <a:off x="504470" y="1577340"/>
            <a:ext cx="4583418" cy="4208255"/>
          </a:xfrm>
        </p:spPr>
        <p:txBody>
          <a:bodyPr/>
          <a:lstStyle/>
          <a:p>
            <a:r>
              <a:rPr lang="en-GB" dirty="0">
                <a:latin typeface="SDCC Sans" pitchFamily="2" charset="0"/>
              </a:rPr>
              <a:t>As part of our Neurodiverse South programme Clondalkin Library hosted the following talk on 5</a:t>
            </a:r>
            <a:r>
              <a:rPr lang="en-GB" baseline="30000" dirty="0">
                <a:latin typeface="SDCC Sans" pitchFamily="2" charset="0"/>
              </a:rPr>
              <a:t>th</a:t>
            </a:r>
            <a:r>
              <a:rPr lang="en-GB" dirty="0">
                <a:latin typeface="SDCC Sans" pitchFamily="2" charset="0"/>
              </a:rPr>
              <a:t> November</a:t>
            </a:r>
          </a:p>
          <a:p>
            <a:r>
              <a:rPr lang="en-GB" b="1" dirty="0">
                <a:latin typeface="SDCC Sans" pitchFamily="2" charset="0"/>
              </a:rPr>
              <a:t>‘Supporting your child with Anxiety’</a:t>
            </a:r>
          </a:p>
          <a:p>
            <a:r>
              <a:rPr lang="en-GB" dirty="0">
                <a:latin typeface="SDCC Sans" pitchFamily="2" charset="0"/>
              </a:rPr>
              <a:t>Is your child struggling with worries that leave you both feeling overwhelmed? Maybe you're not sure how to respond?</a:t>
            </a:r>
          </a:p>
          <a:p>
            <a:r>
              <a:rPr lang="en-GB" dirty="0">
                <a:latin typeface="SDCC Sans" pitchFamily="2" charset="0"/>
              </a:rPr>
              <a:t>In this empowering and practical talk, Melissa Moore, Award winning Play Therapist, Parent Coach and mum of three, will guide you through how to truly understand your child’s anxiety, what’s happening in their brain and body, and how to respond in ways that calm rather than escalate.</a:t>
            </a:r>
          </a:p>
        </p:txBody>
      </p:sp>
      <p:pic>
        <p:nvPicPr>
          <p:cNvPr id="11" name="Picture Placeholder 10" descr="A person in a green shirt&#10;&#10;AI-generated content may be incorrect.">
            <a:extLst>
              <a:ext uri="{FF2B5EF4-FFF2-40B4-BE49-F238E27FC236}">
                <a16:creationId xmlns:a16="http://schemas.microsoft.com/office/drawing/2014/main" id="{AFD71302-B45A-F9B2-A205-BAA8DD9A097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825" r="2825"/>
          <a:stretch>
            <a:fillRect/>
          </a:stretch>
        </p:blipFill>
        <p:spPr>
          <a:xfrm>
            <a:off x="7104114" y="1508259"/>
            <a:ext cx="3280980" cy="4346416"/>
          </a:xfrm>
        </p:spPr>
      </p:pic>
    </p:spTree>
    <p:extLst>
      <p:ext uri="{BB962C8B-B14F-4D97-AF65-F5344CB8AC3E}">
        <p14:creationId xmlns:p14="http://schemas.microsoft.com/office/powerpoint/2010/main" val="696614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49CD-8161-8795-53C6-2199FB06839C}"/>
              </a:ext>
            </a:extLst>
          </p:cNvPr>
          <p:cNvSpPr>
            <a:spLocks noGrp="1"/>
          </p:cNvSpPr>
          <p:nvPr>
            <p:ph type="title"/>
          </p:nvPr>
        </p:nvSpPr>
        <p:spPr/>
        <p:txBody>
          <a:bodyPr/>
          <a:lstStyle/>
          <a:p>
            <a:r>
              <a:rPr lang="en-GB" dirty="0"/>
              <a:t>Creative Writing for Adults</a:t>
            </a:r>
            <a:endParaRPr lang="en-IE" dirty="0"/>
          </a:p>
        </p:txBody>
      </p:sp>
      <p:sp>
        <p:nvSpPr>
          <p:cNvPr id="3" name="Text Placeholder 2">
            <a:extLst>
              <a:ext uri="{FF2B5EF4-FFF2-40B4-BE49-F238E27FC236}">
                <a16:creationId xmlns:a16="http://schemas.microsoft.com/office/drawing/2014/main" id="{AC28FDC7-1183-B4F3-EFCA-689D985923D1}"/>
              </a:ext>
            </a:extLst>
          </p:cNvPr>
          <p:cNvSpPr>
            <a:spLocks noGrp="1"/>
          </p:cNvSpPr>
          <p:nvPr>
            <p:ph type="body" idx="1"/>
          </p:nvPr>
        </p:nvSpPr>
        <p:spPr/>
        <p:txBody>
          <a:bodyPr>
            <a:normAutofit fontScale="85000" lnSpcReduction="20000"/>
          </a:bodyPr>
          <a:lstStyle/>
          <a:p>
            <a:r>
              <a:rPr lang="en-GB" dirty="0">
                <a:latin typeface="SDCC Sans" pitchFamily="2" charset="0"/>
              </a:rPr>
              <a:t>In November Clondalkin Library is focusing on Creative Writing.</a:t>
            </a:r>
          </a:p>
          <a:p>
            <a:endParaRPr lang="en-GB" b="1" dirty="0">
              <a:latin typeface="SDCC Sans" pitchFamily="2" charset="0"/>
            </a:endParaRPr>
          </a:p>
          <a:p>
            <a:r>
              <a:rPr lang="en-GB" b="1" dirty="0">
                <a:latin typeface="SDCC Sans" pitchFamily="2" charset="0"/>
              </a:rPr>
              <a:t>Creative writing- 2 part workshop with Louise Phillips</a:t>
            </a:r>
          </a:p>
          <a:p>
            <a:r>
              <a:rPr lang="en-GB" dirty="0">
                <a:latin typeface="SDCC Sans" pitchFamily="2" charset="0"/>
              </a:rPr>
              <a:t>12</a:t>
            </a:r>
            <a:r>
              <a:rPr lang="en-GB" baseline="30000" dirty="0">
                <a:latin typeface="SDCC Sans" pitchFamily="2" charset="0"/>
              </a:rPr>
              <a:t>th</a:t>
            </a:r>
            <a:r>
              <a:rPr lang="en-GB" dirty="0">
                <a:latin typeface="SDCC Sans" pitchFamily="2" charset="0"/>
              </a:rPr>
              <a:t> &amp; 19</a:t>
            </a:r>
            <a:r>
              <a:rPr lang="en-GB" baseline="30000" dirty="0">
                <a:latin typeface="SDCC Sans" pitchFamily="2" charset="0"/>
              </a:rPr>
              <a:t>th</a:t>
            </a:r>
            <a:r>
              <a:rPr lang="en-GB" dirty="0">
                <a:latin typeface="SDCC Sans" pitchFamily="2" charset="0"/>
              </a:rPr>
              <a:t> November </a:t>
            </a:r>
          </a:p>
          <a:p>
            <a:r>
              <a:rPr lang="en-GB" dirty="0">
                <a:latin typeface="SDCC Sans" pitchFamily="2" charset="0"/>
              </a:rPr>
              <a:t>Dublin-born crime author </a:t>
            </a:r>
            <a:r>
              <a:rPr lang="en-GB" b="1" dirty="0">
                <a:latin typeface="SDCC Sans" pitchFamily="2" charset="0"/>
              </a:rPr>
              <a:t>Louise Phillips</a:t>
            </a:r>
            <a:r>
              <a:rPr lang="en-GB" dirty="0">
                <a:latin typeface="SDCC Sans" pitchFamily="2" charset="0"/>
              </a:rPr>
              <a:t> is an </a:t>
            </a:r>
            <a:r>
              <a:rPr lang="en-GB" i="1" dirty="0">
                <a:latin typeface="SDCC Sans" pitchFamily="2" charset="0"/>
              </a:rPr>
              <a:t>Irish Times</a:t>
            </a:r>
            <a:r>
              <a:rPr lang="en-GB" dirty="0">
                <a:latin typeface="SDCC Sans" pitchFamily="2" charset="0"/>
              </a:rPr>
              <a:t> bestselling author of six crime novels, five of which were shortlisted for the Best Irish Crime Novel of the Year in the Irish Book Awards. Her second novel, </a:t>
            </a:r>
            <a:r>
              <a:rPr lang="en-GB" i="1" dirty="0">
                <a:latin typeface="SDCC Sans" pitchFamily="2" charset="0"/>
              </a:rPr>
              <a:t>The Doll’s House</a:t>
            </a:r>
            <a:r>
              <a:rPr lang="en-GB" dirty="0">
                <a:latin typeface="SDCC Sans" pitchFamily="2" charset="0"/>
              </a:rPr>
              <a:t>, won the award.</a:t>
            </a:r>
          </a:p>
          <a:p>
            <a:endParaRPr lang="en-GB" b="1" dirty="0">
              <a:latin typeface="SDCC Sans" pitchFamily="2" charset="0"/>
            </a:endParaRPr>
          </a:p>
          <a:p>
            <a:r>
              <a:rPr lang="en-GB" b="1" dirty="0">
                <a:latin typeface="SDCC Sans" pitchFamily="2" charset="0"/>
              </a:rPr>
              <a:t>‘Spit It Out’ Poetry workshop with Colm Keegan </a:t>
            </a:r>
          </a:p>
          <a:p>
            <a:r>
              <a:rPr lang="en-GB" dirty="0">
                <a:latin typeface="SDCC Sans" pitchFamily="2" charset="0"/>
              </a:rPr>
              <a:t>20</a:t>
            </a:r>
            <a:r>
              <a:rPr lang="en-GB" baseline="30000" dirty="0">
                <a:latin typeface="SDCC Sans" pitchFamily="2" charset="0"/>
              </a:rPr>
              <a:t>th</a:t>
            </a:r>
            <a:r>
              <a:rPr lang="en-GB" dirty="0">
                <a:latin typeface="SDCC Sans" pitchFamily="2" charset="0"/>
              </a:rPr>
              <a:t> November</a:t>
            </a:r>
          </a:p>
          <a:p>
            <a:r>
              <a:rPr lang="en-GB" dirty="0">
                <a:latin typeface="SDCC Sans" pitchFamily="2" charset="0"/>
              </a:rPr>
              <a:t>Colm Keegan is an award winning Dublin poet, an acclaimed playwright, and one of Ireland’s leading writing facilitators, empowering new voices and inspiring creativity for individuals and organisations throughout Ireland.</a:t>
            </a:r>
          </a:p>
        </p:txBody>
      </p:sp>
      <p:pic>
        <p:nvPicPr>
          <p:cNvPr id="7" name="Picture Placeholder 6" descr="Medium shot of a person&#10;&#10;AI-generated content may be incorrect.">
            <a:extLst>
              <a:ext uri="{FF2B5EF4-FFF2-40B4-BE49-F238E27FC236}">
                <a16:creationId xmlns:a16="http://schemas.microsoft.com/office/drawing/2014/main" id="{7611CF80-DBE4-62B1-2DA4-977BF2E7C7F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26" b="526"/>
          <a:stretch>
            <a:fillRect/>
          </a:stretch>
        </p:blipFill>
        <p:spPr/>
      </p:pic>
      <p:pic>
        <p:nvPicPr>
          <p:cNvPr id="9" name="Picture Placeholder 8" descr="A person in a black jacket&#10;&#10;AI-generated content may be incorrect.">
            <a:extLst>
              <a:ext uri="{FF2B5EF4-FFF2-40B4-BE49-F238E27FC236}">
                <a16:creationId xmlns:a16="http://schemas.microsoft.com/office/drawing/2014/main" id="{3FAAA349-E22F-C924-C28D-A0E96C0D7A16}"/>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9249" r="9249"/>
          <a:stretch>
            <a:fillRect/>
          </a:stretch>
        </p:blipFill>
        <p:spPr/>
      </p:pic>
    </p:spTree>
    <p:extLst>
      <p:ext uri="{BB962C8B-B14F-4D97-AF65-F5344CB8AC3E}">
        <p14:creationId xmlns:p14="http://schemas.microsoft.com/office/powerpoint/2010/main" val="2682695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B335F-30D4-26F6-125A-DF6E7DA4D714}"/>
              </a:ext>
            </a:extLst>
          </p:cNvPr>
          <p:cNvSpPr>
            <a:spLocks noGrp="1"/>
          </p:cNvSpPr>
          <p:nvPr>
            <p:ph type="title"/>
          </p:nvPr>
        </p:nvSpPr>
        <p:spPr/>
        <p:txBody>
          <a:bodyPr/>
          <a:lstStyle/>
          <a:p>
            <a:r>
              <a:rPr lang="en-GB" dirty="0"/>
              <a:t>Clondalkin Comics Fest</a:t>
            </a:r>
            <a:endParaRPr lang="en-IE" dirty="0"/>
          </a:p>
        </p:txBody>
      </p:sp>
      <p:sp>
        <p:nvSpPr>
          <p:cNvPr id="3" name="Text Placeholder 2">
            <a:extLst>
              <a:ext uri="{FF2B5EF4-FFF2-40B4-BE49-F238E27FC236}">
                <a16:creationId xmlns:a16="http://schemas.microsoft.com/office/drawing/2014/main" id="{CBFD6DD8-2C0E-EDF6-671E-4C615A4E64AE}"/>
              </a:ext>
            </a:extLst>
          </p:cNvPr>
          <p:cNvSpPr>
            <a:spLocks noGrp="1"/>
          </p:cNvSpPr>
          <p:nvPr>
            <p:ph type="body" idx="1"/>
          </p:nvPr>
        </p:nvSpPr>
        <p:spPr/>
        <p:txBody>
          <a:bodyPr>
            <a:normAutofit fontScale="92500"/>
          </a:bodyPr>
          <a:lstStyle/>
          <a:p>
            <a:r>
              <a:rPr lang="en-GB" dirty="0">
                <a:latin typeface="SDCC Sans" pitchFamily="2" charset="0"/>
              </a:rPr>
              <a:t>Clondalkin Library and North Clondalkin Library are collaborating on a programme for Clondalkin Comics Fest this November. Bringing opportunities for our borrowers to explore the ever-growing collection of graphic novels, manga and comics available in their local library. </a:t>
            </a:r>
          </a:p>
          <a:p>
            <a:r>
              <a:rPr lang="en-GB" b="1" dirty="0">
                <a:latin typeface="SDCC Sans" pitchFamily="2" charset="0"/>
              </a:rPr>
              <a:t>Digital illustration – 4 week course for age 9-12</a:t>
            </a:r>
          </a:p>
          <a:p>
            <a:r>
              <a:rPr lang="en-GB" dirty="0">
                <a:latin typeface="SDCC Sans" pitchFamily="2" charset="0"/>
              </a:rPr>
              <a:t>Illustrator Karen Harte will pay a visit to our monthly </a:t>
            </a:r>
            <a:r>
              <a:rPr lang="en-GB" b="1" dirty="0">
                <a:latin typeface="SDCC Sans" pitchFamily="2" charset="0"/>
              </a:rPr>
              <a:t>Comic Book Club </a:t>
            </a:r>
            <a:r>
              <a:rPr lang="en-GB" dirty="0">
                <a:latin typeface="SDCC Sans" pitchFamily="2" charset="0"/>
              </a:rPr>
              <a:t>and talk to them about being a professional illustrator</a:t>
            </a:r>
          </a:p>
          <a:p>
            <a:r>
              <a:rPr lang="en-GB" b="1" dirty="0">
                <a:latin typeface="SDCC Sans" pitchFamily="2" charset="0"/>
              </a:rPr>
              <a:t>Zine Making Workshop</a:t>
            </a:r>
          </a:p>
          <a:p>
            <a:r>
              <a:rPr lang="en-GB" dirty="0">
                <a:latin typeface="SDCC Sans" pitchFamily="2" charset="0"/>
              </a:rPr>
              <a:t>Kate </a:t>
            </a:r>
            <a:r>
              <a:rPr lang="en-GB" dirty="0" err="1">
                <a:latin typeface="SDCC Sans" pitchFamily="2" charset="0"/>
              </a:rPr>
              <a:t>Escolin</a:t>
            </a:r>
            <a:r>
              <a:rPr lang="en-GB" dirty="0">
                <a:latin typeface="SDCC Sans" pitchFamily="2" charset="0"/>
              </a:rPr>
              <a:t> will introduce a secondary school group to the world of Zines and help them to design and make their very own zines. </a:t>
            </a:r>
          </a:p>
        </p:txBody>
      </p:sp>
      <p:pic>
        <p:nvPicPr>
          <p:cNvPr id="7" name="Picture Placeholder 6" descr="A person holding a paintbrush&#10;&#10;AI-generated content may be incorrect.">
            <a:extLst>
              <a:ext uri="{FF2B5EF4-FFF2-40B4-BE49-F238E27FC236}">
                <a16:creationId xmlns:a16="http://schemas.microsoft.com/office/drawing/2014/main" id="{3C0B0DAF-7EE3-CA69-FBEB-1AD3C5C916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253" r="12253"/>
          <a:stretch>
            <a:fillRect/>
          </a:stretch>
        </p:blipFill>
        <p:spPr>
          <a:xfrm>
            <a:off x="4730750" y="1571625"/>
            <a:ext cx="3281363" cy="4346575"/>
          </a:xfrm>
        </p:spPr>
      </p:pic>
      <p:pic>
        <p:nvPicPr>
          <p:cNvPr id="9" name="Picture Placeholder 8" descr="A person taking a selfie&#10;&#10;AI-generated content may be incorrect.">
            <a:extLst>
              <a:ext uri="{FF2B5EF4-FFF2-40B4-BE49-F238E27FC236}">
                <a16:creationId xmlns:a16="http://schemas.microsoft.com/office/drawing/2014/main" id="{738AC95D-D705-E2D9-D36E-149B5C4DFDA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253" r="12253"/>
          <a:stretch>
            <a:fillRect/>
          </a:stretch>
        </p:blipFill>
        <p:spPr/>
      </p:pic>
    </p:spTree>
    <p:extLst>
      <p:ext uri="{BB962C8B-B14F-4D97-AF65-F5344CB8AC3E}">
        <p14:creationId xmlns:p14="http://schemas.microsoft.com/office/powerpoint/2010/main" val="249566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9301-1DA9-B47C-3A2E-F3C8A66EC610}"/>
              </a:ext>
            </a:extLst>
          </p:cNvPr>
          <p:cNvSpPr>
            <a:spLocks noGrp="1"/>
          </p:cNvSpPr>
          <p:nvPr>
            <p:ph type="title"/>
          </p:nvPr>
        </p:nvSpPr>
        <p:spPr/>
        <p:txBody>
          <a:bodyPr/>
          <a:lstStyle/>
          <a:p>
            <a:r>
              <a:rPr lang="en-GB" dirty="0"/>
              <a:t>Science Week 2025</a:t>
            </a:r>
            <a:endParaRPr lang="en-IE" dirty="0"/>
          </a:p>
        </p:txBody>
      </p:sp>
      <p:sp>
        <p:nvSpPr>
          <p:cNvPr id="3" name="Text Placeholder 2">
            <a:extLst>
              <a:ext uri="{FF2B5EF4-FFF2-40B4-BE49-F238E27FC236}">
                <a16:creationId xmlns:a16="http://schemas.microsoft.com/office/drawing/2014/main" id="{C8720CDA-975A-AE47-DF75-D6D0504E315F}"/>
              </a:ext>
            </a:extLst>
          </p:cNvPr>
          <p:cNvSpPr>
            <a:spLocks noGrp="1"/>
          </p:cNvSpPr>
          <p:nvPr>
            <p:ph type="body" idx="1"/>
          </p:nvPr>
        </p:nvSpPr>
        <p:spPr>
          <a:xfrm>
            <a:off x="504470" y="1484784"/>
            <a:ext cx="5231490" cy="4208255"/>
          </a:xfrm>
        </p:spPr>
        <p:txBody>
          <a:bodyPr>
            <a:noAutofit/>
          </a:bodyPr>
          <a:lstStyle/>
          <a:p>
            <a:r>
              <a:rPr lang="en-GB" sz="1400" dirty="0">
                <a:latin typeface="SDCC Sans" pitchFamily="2" charset="0"/>
              </a:rPr>
              <a:t>South Dublin Libraries is celebrating Science Week 2025 from 10</a:t>
            </a:r>
            <a:r>
              <a:rPr lang="en-GB" sz="1400" baseline="30000" dirty="0">
                <a:latin typeface="SDCC Sans" pitchFamily="2" charset="0"/>
              </a:rPr>
              <a:t>th</a:t>
            </a:r>
            <a:r>
              <a:rPr lang="en-GB" sz="1400" dirty="0">
                <a:latin typeface="SDCC Sans" pitchFamily="2" charset="0"/>
              </a:rPr>
              <a:t> – 16</a:t>
            </a:r>
            <a:r>
              <a:rPr lang="en-GB" sz="1400" baseline="30000" dirty="0">
                <a:latin typeface="SDCC Sans" pitchFamily="2" charset="0"/>
              </a:rPr>
              <a:t>th</a:t>
            </a:r>
            <a:r>
              <a:rPr lang="en-GB" sz="1400" dirty="0">
                <a:latin typeface="SDCC Sans" pitchFamily="2" charset="0"/>
              </a:rPr>
              <a:t> November</a:t>
            </a:r>
          </a:p>
          <a:p>
            <a:r>
              <a:rPr lang="en-GB" sz="1400" dirty="0">
                <a:latin typeface="SDCC Sans" pitchFamily="2" charset="0"/>
              </a:rPr>
              <a:t>Anyone 4 Science will deliver 4 x primary schools workshops at Clondalkin Library:</a:t>
            </a:r>
          </a:p>
          <a:p>
            <a:r>
              <a:rPr lang="en-GB" sz="1400" b="1" dirty="0">
                <a:latin typeface="SDCC Sans" pitchFamily="2" charset="0"/>
              </a:rPr>
              <a:t>Colour Families for Junior infants – 1</a:t>
            </a:r>
            <a:r>
              <a:rPr lang="en-GB" sz="1400" b="1" baseline="30000" dirty="0">
                <a:latin typeface="SDCC Sans" pitchFamily="2" charset="0"/>
              </a:rPr>
              <a:t>st</a:t>
            </a:r>
            <a:r>
              <a:rPr lang="en-GB" sz="1400" b="1" dirty="0">
                <a:latin typeface="SDCC Sans" pitchFamily="2" charset="0"/>
              </a:rPr>
              <a:t> Class</a:t>
            </a:r>
          </a:p>
          <a:p>
            <a:r>
              <a:rPr lang="en-GB" sz="1400" b="1" dirty="0">
                <a:latin typeface="SDCC Sans" pitchFamily="2" charset="0"/>
              </a:rPr>
              <a:t>Geodesic Dome constructions for 5</a:t>
            </a:r>
            <a:r>
              <a:rPr lang="en-GB" sz="1400" b="1" baseline="30000" dirty="0">
                <a:latin typeface="SDCC Sans" pitchFamily="2" charset="0"/>
              </a:rPr>
              <a:t>th</a:t>
            </a:r>
            <a:r>
              <a:rPr lang="en-GB" sz="1400" b="1" dirty="0">
                <a:latin typeface="SDCC Sans" pitchFamily="2" charset="0"/>
              </a:rPr>
              <a:t> &amp; 6</a:t>
            </a:r>
            <a:r>
              <a:rPr lang="en-GB" sz="1400" b="1" baseline="30000" dirty="0">
                <a:latin typeface="SDCC Sans" pitchFamily="2" charset="0"/>
              </a:rPr>
              <a:t>th</a:t>
            </a:r>
            <a:r>
              <a:rPr lang="en-GB" sz="1400" b="1" dirty="0">
                <a:latin typeface="SDCC Sans" pitchFamily="2" charset="0"/>
              </a:rPr>
              <a:t> Class</a:t>
            </a:r>
          </a:p>
          <a:p>
            <a:r>
              <a:rPr lang="en-GB" sz="1400" dirty="0">
                <a:latin typeface="SDCC Sans" pitchFamily="2" charset="0"/>
              </a:rPr>
              <a:t>We will also host ‘</a:t>
            </a:r>
            <a:r>
              <a:rPr lang="en-GB" sz="1400" b="1" dirty="0">
                <a:latin typeface="SDCC Sans" pitchFamily="2" charset="0"/>
              </a:rPr>
              <a:t>The Secrets of Superhero Science</a:t>
            </a:r>
            <a:r>
              <a:rPr lang="en-GB" sz="1400" dirty="0">
                <a:latin typeface="SDCC Sans" pitchFamily="2" charset="0"/>
              </a:rPr>
              <a:t>’ family fun show on 15</a:t>
            </a:r>
            <a:r>
              <a:rPr lang="en-GB" sz="1400" baseline="30000" dirty="0">
                <a:latin typeface="SDCC Sans" pitchFamily="2" charset="0"/>
              </a:rPr>
              <a:t>th</a:t>
            </a:r>
            <a:r>
              <a:rPr lang="en-GB" sz="1400" dirty="0">
                <a:latin typeface="SDCC Sans" pitchFamily="2" charset="0"/>
              </a:rPr>
              <a:t> November.</a:t>
            </a:r>
          </a:p>
          <a:p>
            <a:r>
              <a:rPr lang="en-GB" sz="1400" dirty="0">
                <a:latin typeface="SDCC Sans" pitchFamily="2" charset="0"/>
              </a:rPr>
              <a:t>Dr Barry Fitzgerald will explain the real life science behind our favourite superheroes and their powers. Discover the science behind the flying Iron Man suit, the real-life scientists trying to make artificial spider silk, the technology that can turn you invisible and lots more besides.</a:t>
            </a:r>
          </a:p>
        </p:txBody>
      </p:sp>
      <p:pic>
        <p:nvPicPr>
          <p:cNvPr id="7" name="Graphic 6">
            <a:extLst>
              <a:ext uri="{FF2B5EF4-FFF2-40B4-BE49-F238E27FC236}">
                <a16:creationId xmlns:a16="http://schemas.microsoft.com/office/drawing/2014/main" id="{7A797311-93DD-7A43-1E31-16B0B00F1A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0056" y="1484784"/>
            <a:ext cx="4870648" cy="3127177"/>
          </a:xfrm>
          <a:prstGeom prst="rect">
            <a:avLst/>
          </a:prstGeom>
        </p:spPr>
      </p:pic>
    </p:spTree>
    <p:extLst>
      <p:ext uri="{BB962C8B-B14F-4D97-AF65-F5344CB8AC3E}">
        <p14:creationId xmlns:p14="http://schemas.microsoft.com/office/powerpoint/2010/main" val="3850369354"/>
      </p:ext>
    </p:extLst>
  </p:cSld>
  <p:clrMapOvr>
    <a:masterClrMapping/>
  </p:clrMapOvr>
</p:sld>
</file>

<file path=ppt/theme/theme1.xml><?xml version="1.0" encoding="utf-8"?>
<a:theme xmlns:a="http://schemas.openxmlformats.org/drawingml/2006/main" name="SDCC Master">
  <a:themeElements>
    <a:clrScheme name="Custom 2">
      <a:dk1>
        <a:srgbClr val="000000"/>
      </a:dk1>
      <a:lt1>
        <a:srgbClr val="FFFFFF"/>
      </a:lt1>
      <a:dk2>
        <a:srgbClr val="271B5B"/>
      </a:dk2>
      <a:lt2>
        <a:srgbClr val="BFC2C7"/>
      </a:lt2>
      <a:accent1>
        <a:srgbClr val="363A92"/>
      </a:accent1>
      <a:accent2>
        <a:srgbClr val="F26959"/>
      </a:accent2>
      <a:accent3>
        <a:srgbClr val="79D750"/>
      </a:accent3>
      <a:accent4>
        <a:srgbClr val="9D7EB8"/>
      </a:accent4>
      <a:accent5>
        <a:srgbClr val="7DA6D7"/>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DCC_presentation_template Updated.potx" id="{809AE0C1-FB5C-4E8E-BCFD-4BFD462B0860}" vid="{0323FABC-5CF3-46D9-93D9-E0827CAEE1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SDCC_presentation_template Updated</Template>
  <TotalTime>3191</TotalTime>
  <Words>1152</Words>
  <Application>Microsoft Office PowerPoint</Application>
  <PresentationFormat>Widescreen</PresentationFormat>
  <Paragraphs>111</Paragraphs>
  <Slides>16</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Arial Bold</vt:lpstr>
      <vt:lpstr>Arial Italics</vt:lpstr>
      <vt:lpstr>Calibri</vt:lpstr>
      <vt:lpstr>SDCC Display</vt:lpstr>
      <vt:lpstr>SDCC Sans</vt:lpstr>
      <vt:lpstr>SDCC Master</vt:lpstr>
      <vt:lpstr>Office Theme</vt:lpstr>
      <vt:lpstr>Clondalkin  &amp; Mobile Libraries </vt:lpstr>
      <vt:lpstr>Statistics</vt:lpstr>
      <vt:lpstr>Intercultural Poetry</vt:lpstr>
      <vt:lpstr>PEEP Playgroup</vt:lpstr>
      <vt:lpstr>Mid Term family activities</vt:lpstr>
      <vt:lpstr>Neurodiverse South</vt:lpstr>
      <vt:lpstr>Creative Writing for Adults</vt:lpstr>
      <vt:lpstr>Clondalkin Comics Fest</vt:lpstr>
      <vt:lpstr>Science Week 2025</vt:lpstr>
      <vt:lpstr>Mobile Libraries</vt:lpstr>
      <vt:lpstr>Mobile Libraries  Highlights</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Declan Healy</dc:creator>
  <cp:lastModifiedBy>Margaret Lynch</cp:lastModifiedBy>
  <cp:revision>27</cp:revision>
  <dcterms:created xsi:type="dcterms:W3CDTF">2025-05-27T21:24:40Z</dcterms:created>
  <dcterms:modified xsi:type="dcterms:W3CDTF">2025-11-05T10:01:44Z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2025-05-09T00:00:00Z</vt:filetime>
  </property>
  <property fmtid="{D5CDD505-2E9C-101B-9397-08002B2CF9AE}" pid="3" name="Creator">
    <vt:lpwstr>Adobe Illustrator 29.4 (Macintosh)</vt:lpwstr>
  </property>
  <property fmtid="{D5CDD505-2E9C-101B-9397-08002B2CF9AE}" pid="4" name="LastSaved">
    <vt:filetime>2025-05-09T00:00:00Z</vt:filetime>
  </property>
  <property fmtid="{D5CDD505-2E9C-101B-9397-08002B2CF9AE}" pid="5" name="Producer">
    <vt:lpwstr>Adobe PDF library 17.00</vt:lpwstr>
  </property>
</Properties>
</file>