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82" r:id="rId4"/>
    <p:sldId id="264" r:id="rId5"/>
    <p:sldId id="275" r:id="rId6"/>
    <p:sldId id="276" r:id="rId7"/>
    <p:sldId id="269" r:id="rId8"/>
    <p:sldId id="277" r:id="rId9"/>
    <p:sldId id="279" r:id="rId10"/>
    <p:sldId id="281" r:id="rId11"/>
    <p:sldId id="283" r:id="rId12"/>
    <p:sldId id="284" r:id="rId13"/>
    <p:sldId id="274" r:id="rId14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41" autoAdjust="0"/>
  </p:normalViewPr>
  <p:slideViewPr>
    <p:cSldViewPr>
      <p:cViewPr varScale="1">
        <p:scale>
          <a:sx n="59" d="100"/>
          <a:sy n="59" d="100"/>
        </p:scale>
        <p:origin x="274" y="7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609" y="2869104"/>
            <a:ext cx="6700065" cy="1119794"/>
          </a:xfrm>
        </p:spPr>
        <p:txBody>
          <a:bodyPr/>
          <a:lstStyle/>
          <a:p>
            <a:r>
              <a:rPr lang="en-US" dirty="0" err="1"/>
              <a:t>Bronntanas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3DE9-FC18-E1FB-2675-20D9FBCB7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371B-86FF-CF4D-6BCE-AD0FE91F8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en-GB" dirty="0"/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4282A-58FE-2F1B-93C5-F75B13ADB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8A7EE-4897-72FC-8552-B8033DE83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233" y="476672"/>
            <a:ext cx="8305534" cy="6270677"/>
          </a:xfrm>
          <a:prstGeom prst="roundRect">
            <a:avLst>
              <a:gd name="adj" fmla="val 1014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75279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9342-53C6-B7FA-88A7-6DE5CA4C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36E46-5F26-EA88-0204-FECE6E7B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99163"/>
            <a:ext cx="6998846" cy="6736390"/>
          </a:xfrm>
          <a:prstGeom prst="roundRect">
            <a:avLst>
              <a:gd name="adj" fmla="val 10141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73337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BD27-C73F-0C9F-C93C-F62F13C6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7BCD6-0793-E776-3CA4-6E1AB59A9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66258"/>
            <a:ext cx="4067743" cy="6325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E98BAE-651C-5DC7-F6FB-A9A2738E9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96" y="235634"/>
            <a:ext cx="4067743" cy="63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1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158158"/>
            <a:ext cx="5499108" cy="541687"/>
          </a:xfrm>
        </p:spPr>
        <p:txBody>
          <a:bodyPr/>
          <a:lstStyle/>
          <a:p>
            <a:r>
              <a:rPr lang="en-GB" sz="4400" dirty="0"/>
              <a:t>Go </a:t>
            </a:r>
            <a:r>
              <a:rPr lang="en-GB" sz="4400" dirty="0" err="1"/>
              <a:t>raibh</a:t>
            </a:r>
            <a:r>
              <a:rPr lang="en-GB" sz="4400" dirty="0"/>
              <a:t> </a:t>
            </a:r>
            <a:r>
              <a:rPr lang="en-GB" sz="4400" dirty="0" err="1"/>
              <a:t>maith</a:t>
            </a:r>
            <a:r>
              <a:rPr lang="en-GB" sz="4400" dirty="0"/>
              <a:t> </a:t>
            </a:r>
            <a:r>
              <a:rPr lang="en-GB" sz="4400" dirty="0" err="1"/>
              <a:t>agaibh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B7C9-4A5E-D2B3-96A3-E8FF8166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family arts festival encouraging parents to give the gift of Irish to their children at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B3D62-41FC-21EE-3653-B63CC5A6D0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Bronntanas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23B06-703A-8F77-6237-8499379EA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9EABFD-A10D-332C-60D9-39D69736D9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4470" y="609601"/>
            <a:ext cx="2567194" cy="352060"/>
          </a:xfrm>
        </p:spPr>
        <p:txBody>
          <a:bodyPr/>
          <a:lstStyle/>
          <a:p>
            <a:r>
              <a:rPr lang="en-GB" dirty="0"/>
              <a:t>WHAT IS IT?</a:t>
            </a:r>
            <a:endParaRPr lang="ga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0088C-69A2-8E72-B646-0782C48F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23438"/>
          <a:stretch>
            <a:fillRect/>
          </a:stretch>
        </p:blipFill>
        <p:spPr>
          <a:xfrm>
            <a:off x="8146220" y="2995408"/>
            <a:ext cx="3528392" cy="3008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81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E2DC381-7AD6-02B7-9134-C7097E68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r>
              <a:rPr lang="en-US" dirty="0"/>
              <a:t>Partners &amp; Collaborators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3BAB36-3C8F-43AE-DFB4-5D3506714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/>
          </a:bodyPr>
          <a:lstStyle/>
          <a:p>
            <a:r>
              <a:rPr lang="en-GB" dirty="0"/>
              <a:t>Gaeilge365 Team </a:t>
            </a:r>
          </a:p>
          <a:p>
            <a:r>
              <a:rPr lang="en-GB" dirty="0"/>
              <a:t>Dublin City Council</a:t>
            </a:r>
          </a:p>
          <a:p>
            <a:r>
              <a:rPr lang="en-GB" dirty="0"/>
              <a:t>South Dublin County Council</a:t>
            </a:r>
          </a:p>
          <a:p>
            <a:r>
              <a:rPr lang="en-GB" dirty="0"/>
              <a:t>DLR County Council</a:t>
            </a:r>
          </a:p>
          <a:p>
            <a:r>
              <a:rPr lang="en-GB" dirty="0"/>
              <a:t>Fingal County Council</a:t>
            </a:r>
          </a:p>
          <a:p>
            <a:r>
              <a:rPr lang="en-GB" dirty="0"/>
              <a:t>The Department of Rural and Community Development and the Gaeltacht</a:t>
            </a:r>
          </a:p>
          <a:p>
            <a:r>
              <a:rPr lang="en-GB" dirty="0"/>
              <a:t>20-Year Strategy for the Irish Language</a:t>
            </a:r>
          </a:p>
          <a:p>
            <a:r>
              <a:rPr lang="en-GB" dirty="0" err="1"/>
              <a:t>Glór</a:t>
            </a:r>
            <a:r>
              <a:rPr lang="en-GB" dirty="0"/>
              <a:t> na </a:t>
            </a:r>
            <a:r>
              <a:rPr lang="en-GB" dirty="0" err="1"/>
              <a:t>nGael</a:t>
            </a:r>
            <a:endParaRPr lang="en-GB" dirty="0"/>
          </a:p>
          <a:p>
            <a:r>
              <a:rPr lang="en-GB" dirty="0"/>
              <a:t>An </a:t>
            </a:r>
            <a:r>
              <a:rPr lang="ga-IE" dirty="0"/>
              <a:t>C</a:t>
            </a:r>
            <a:r>
              <a:rPr lang="en-GB" dirty="0"/>
              <a:t>h</a:t>
            </a:r>
            <a:r>
              <a:rPr lang="ga-IE" dirty="0"/>
              <a:t>omhairle um Oideachas Gaeltachta agus Gaelscolaíochta</a:t>
            </a:r>
            <a:r>
              <a:rPr lang="en-GB" dirty="0"/>
              <a:t>  </a:t>
            </a:r>
          </a:p>
          <a:p>
            <a:r>
              <a:rPr lang="en-GB" dirty="0"/>
              <a:t>Artists &amp; Community Groups</a:t>
            </a:r>
            <a:endParaRPr lang="en-US" dirty="0"/>
          </a:p>
        </p:txBody>
      </p:sp>
      <p:pic>
        <p:nvPicPr>
          <p:cNvPr id="6" name="Picture Placeholder 5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120CBC1D-5276-ACCB-0F73-A406415740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829" r="8830"/>
          <a:stretch>
            <a:fillRect/>
          </a:stretch>
        </p:blipFill>
        <p:spPr>
          <a:xfrm>
            <a:off x="4600241" y="1577802"/>
            <a:ext cx="7086934" cy="4346416"/>
          </a:xfrm>
          <a:prstGeom prst="roundRect">
            <a:avLst>
              <a:gd name="adj" fmla="val 9954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140613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9FAEC9-CCD0-CC17-A849-D9DAE58A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66"/>
          <a:stretch>
            <a:fillRect/>
          </a:stretch>
        </p:blipFill>
        <p:spPr>
          <a:xfrm>
            <a:off x="1055440" y="432276"/>
            <a:ext cx="9073008" cy="61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3B404-EE51-8F9B-CE67-D9BE73B6F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33AEF-C55B-BF01-621B-3E22286BF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22"/>
          <a:stretch>
            <a:fillRect/>
          </a:stretch>
        </p:blipFill>
        <p:spPr>
          <a:xfrm>
            <a:off x="1739516" y="279495"/>
            <a:ext cx="8712968" cy="6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F40E-5C81-AAB0-1ECA-F9E4A51FF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A1E8D6-88B4-3949-A1A5-54BE913D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68" y="726334"/>
            <a:ext cx="9983463" cy="54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9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1F8D-6523-FFF2-29E0-87EA88CE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SDCC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92AA5-C8F8-1CD6-5980-EE180336C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14 events held across: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SDCC Libraries: Tallaght, Clondalkin, North Clondalkin, </a:t>
            </a:r>
            <a:r>
              <a:rPr lang="en-US" sz="1600" dirty="0" err="1"/>
              <a:t>Castletymon</a:t>
            </a:r>
            <a:r>
              <a:rPr lang="en-US" sz="1600" dirty="0"/>
              <a:t>, Lucan &amp; </a:t>
            </a:r>
            <a:r>
              <a:rPr lang="en-US" sz="1600" dirty="0" err="1"/>
              <a:t>Ballyroan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Áras </a:t>
            </a:r>
            <a:r>
              <a:rPr lang="en-US" sz="1600" dirty="0" err="1"/>
              <a:t>Chrónáin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Aon </a:t>
            </a:r>
            <a:r>
              <a:rPr lang="en-US" sz="1600" dirty="0" err="1"/>
              <a:t>Scéal</a:t>
            </a:r>
            <a:r>
              <a:rPr lang="en-US" sz="1600" dirty="0"/>
              <a:t>?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Tandy’s Lane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Approximate attendance for events in SDCC: 171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A person holding a puppet in a book&#10;&#10;AI-generated content may be incorrect.">
            <a:extLst>
              <a:ext uri="{FF2B5EF4-FFF2-40B4-BE49-F238E27FC236}">
                <a16:creationId xmlns:a16="http://schemas.microsoft.com/office/drawing/2014/main" id="{1447A122-8021-6DDD-6181-6389AFB466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0A11A-1296-8CAB-D410-C29B6DDB0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2483F-DF38-A723-B46A-D2EB0677A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04" y="548680"/>
            <a:ext cx="7128792" cy="61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E1919-E0B1-9557-F922-E34531427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6CB0E-F3A0-F1B3-5129-323F31A1C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26" y="374027"/>
            <a:ext cx="7862147" cy="61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04388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242</TotalTime>
  <Words>118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SDCC Master</vt:lpstr>
      <vt:lpstr>Bronntanas</vt:lpstr>
      <vt:lpstr>A family arts festival encouraging parents to give the gift of Irish to their children at home</vt:lpstr>
      <vt:lpstr>Partners &amp; Collaborators</vt:lpstr>
      <vt:lpstr>PowerPoint Presentation</vt:lpstr>
      <vt:lpstr>PowerPoint Presentation</vt:lpstr>
      <vt:lpstr>PowerPoint Presentation</vt:lpstr>
      <vt:lpstr>SDCC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raibh maith agaibh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Sile Coleman</cp:lastModifiedBy>
  <cp:revision>2</cp:revision>
  <dcterms:created xsi:type="dcterms:W3CDTF">2025-05-27T21:24:40Z</dcterms:created>
  <dcterms:modified xsi:type="dcterms:W3CDTF">2025-11-03T16:42:26Z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