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4" r:id="rId2"/>
    <p:sldId id="256" r:id="rId3"/>
    <p:sldId id="278" r:id="rId4"/>
    <p:sldId id="279" r:id="rId5"/>
    <p:sldId id="274" r:id="rId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562" y="273422"/>
            <a:ext cx="10971684" cy="114463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5321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87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E3476F3-8F62-48A5-9B4A-96B31845AE8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796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4" name="Image 7">
            <a:extLst>
              <a:ext uri="{FF2B5EF4-FFF2-40B4-BE49-F238E27FC236}">
                <a16:creationId xmlns:a16="http://schemas.microsoft.com/office/drawing/2014/main" id="{07482F98-2FC7-FD26-C3AB-4C18F6151EA4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30" y="1174686"/>
            <a:ext cx="2090738" cy="8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Image 8">
            <a:extLst>
              <a:ext uri="{FF2B5EF4-FFF2-40B4-BE49-F238E27FC236}">
                <a16:creationId xmlns:a16="http://schemas.microsoft.com/office/drawing/2014/main" id="{E20A11ED-55EF-0A59-8097-07AF248B04C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555" y="2344482"/>
            <a:ext cx="750888" cy="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3">
            <a:extLst>
              <a:ext uri="{FF2B5EF4-FFF2-40B4-BE49-F238E27FC236}">
                <a16:creationId xmlns:a16="http://schemas.microsoft.com/office/drawing/2014/main" id="{87CBC0B9-5382-BCF8-1F84-CE69DDACD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134" y="620688"/>
            <a:ext cx="6091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DCC Sans" pitchFamily="2" charset="0"/>
                <a:cs typeface="SDCC Sans" pitchFamily="2" charset="0"/>
              </a:rPr>
              <a:t>COMHAIRLE CONTAE ÁTHA CLIATH THEAS SOUTH DUBLIN COUNTY COUNCIL</a:t>
            </a:r>
            <a:endParaRPr kumimoji="0" lang="en-IE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15B5AC74-12B7-0ECF-100E-95E242DA0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386" y="1373907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DCC Sans" pitchFamily="2" charset="0"/>
                <a:cs typeface="SDCC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A289AB-57D9-9ED6-3331-09E1DFE75822}"/>
              </a:ext>
            </a:extLst>
          </p:cNvPr>
          <p:cNvSpPr txBox="1"/>
          <p:nvPr/>
        </p:nvSpPr>
        <p:spPr>
          <a:xfrm>
            <a:off x="2927648" y="3573016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/>
              <a:t>MEETING OF Tallaght Area Committee</a:t>
            </a:r>
            <a:endParaRPr lang="en-IE" sz="1800" dirty="0"/>
          </a:p>
          <a:p>
            <a:pPr algn="ctr"/>
            <a:endParaRPr lang="en-IE" dirty="0"/>
          </a:p>
          <a:p>
            <a:pPr algn="ctr"/>
            <a:r>
              <a:rPr lang="en-US" sz="1800" b="1" u="sng" dirty="0"/>
              <a:t>Tuesday 28 October 2025</a:t>
            </a:r>
          </a:p>
          <a:p>
            <a:pPr algn="ctr"/>
            <a:endParaRPr lang="en-US" sz="1800" b="1" u="sng" dirty="0"/>
          </a:p>
          <a:p>
            <a:pPr algn="ctr"/>
            <a:r>
              <a:rPr lang="en-US" sz="1800" b="1" u="sng" dirty="0"/>
              <a:t>HEADED ITEM NO. 13</a:t>
            </a:r>
            <a:endParaRPr lang="en-IE" sz="1800" dirty="0"/>
          </a:p>
          <a:p>
            <a:pPr algn="ctr"/>
            <a:endParaRPr lang="en-US" sz="1800" b="1" u="sng" dirty="0"/>
          </a:p>
          <a:p>
            <a:pPr algn="ctr"/>
            <a:r>
              <a:rPr lang="en-US" sz="1800" b="1" u="sng" dirty="0"/>
              <a:t>Arts Office Report on 24 October 2025</a:t>
            </a:r>
            <a:endParaRPr lang="en-IE" sz="18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9426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189414"/>
            <a:ext cx="6700065" cy="4479175"/>
          </a:xfrm>
        </p:spPr>
        <p:txBody>
          <a:bodyPr/>
          <a:lstStyle/>
          <a:p>
            <a:r>
              <a:rPr lang="en-US" dirty="0"/>
              <a:t>SDCC </a:t>
            </a:r>
            <a:br>
              <a:rPr lang="en-US" dirty="0"/>
            </a:br>
            <a:r>
              <a:rPr lang="en-US" dirty="0"/>
              <a:t>Arts Office October ACM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Arts Office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Richie O’Sullivan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167862" cy="360000"/>
          </a:xfrm>
        </p:spPr>
        <p:txBody>
          <a:bodyPr/>
          <a:lstStyle/>
          <a:p>
            <a:pPr algn="ctr"/>
            <a:r>
              <a:rPr lang="en-GB" dirty="0"/>
              <a:t>OCTOBER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6EF2B-9792-E259-38E1-697E7219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F250-6271-2207-FD92-8EFBA9A2B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dirty="0"/>
              <a:t>Public 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B5D30-1014-6A0F-7617-BB0C4C31D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77340"/>
            <a:ext cx="5303498" cy="4587964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90000"/>
              </a:lnSpc>
            </a:pPr>
            <a:r>
              <a:rPr lang="en-IE" sz="1700" dirty="0"/>
              <a:t>In August, Richie O’Sullivan joined the Arts Office in the role of Assistant Arts Officer - Public Art. </a:t>
            </a:r>
          </a:p>
          <a:p>
            <a:pPr lvl="0">
              <a:lnSpc>
                <a:spcPct val="90000"/>
              </a:lnSpc>
            </a:pPr>
            <a:r>
              <a:rPr lang="en-IE" sz="1700" dirty="0"/>
              <a:t>In July, four</a:t>
            </a:r>
            <a:r>
              <a:rPr lang="en-IE" sz="1700" b="1" dirty="0"/>
              <a:t> </a:t>
            </a:r>
            <a:r>
              <a:rPr lang="en-IE" sz="1700" dirty="0"/>
              <a:t>new Public Art commissions were selected following an open call as part of In Context 5 Strand 2. </a:t>
            </a:r>
          </a:p>
          <a:p>
            <a:pPr lvl="0">
              <a:lnSpc>
                <a:spcPct val="90000"/>
              </a:lnSpc>
            </a:pPr>
            <a:r>
              <a:rPr lang="en-IE" sz="1700" dirty="0"/>
              <a:t>The theme for this award is a focus on climate action, environment, tackling the urgency of climate change, and champion sustainability and/or biodiversity in the context of South Dublin County.</a:t>
            </a:r>
          </a:p>
          <a:p>
            <a:pPr lvl="1">
              <a:lnSpc>
                <a:spcPct val="90000"/>
              </a:lnSpc>
            </a:pPr>
            <a:r>
              <a:rPr lang="en-IE" sz="1700" dirty="0">
                <a:solidFill>
                  <a:schemeClr val="bg1"/>
                </a:solidFill>
              </a:rPr>
              <a:t>Gráinne O’Carroll and Ghiath Al Jebawi have been awarded €50,000 to undertake a socially engaged Public Art project in the areas of St </a:t>
            </a:r>
            <a:r>
              <a:rPr lang="en-IE" sz="1700" dirty="0" err="1">
                <a:solidFill>
                  <a:schemeClr val="bg1"/>
                </a:solidFill>
              </a:rPr>
              <a:t>Aongus</a:t>
            </a:r>
            <a:r>
              <a:rPr lang="en-IE" sz="1700" dirty="0">
                <a:solidFill>
                  <a:schemeClr val="bg1"/>
                </a:solidFill>
              </a:rPr>
              <a:t> Green and Old Bawn, Tallaght. </a:t>
            </a:r>
          </a:p>
          <a:p>
            <a:pPr lvl="1">
              <a:lnSpc>
                <a:spcPct val="90000"/>
              </a:lnSpc>
            </a:pPr>
            <a:endParaRPr lang="en-IE" sz="1700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IE" sz="1700" dirty="0">
                <a:solidFill>
                  <a:schemeClr val="bg1"/>
                </a:solidFill>
              </a:rPr>
              <a:t>Gráinne and </a:t>
            </a:r>
            <a:r>
              <a:rPr lang="en-IE" sz="1700" dirty="0" err="1">
                <a:solidFill>
                  <a:schemeClr val="bg1"/>
                </a:solidFill>
              </a:rPr>
              <a:t>Ghiath’s</a:t>
            </a:r>
            <a:r>
              <a:rPr lang="en-IE" sz="1700" dirty="0">
                <a:solidFill>
                  <a:schemeClr val="bg1"/>
                </a:solidFill>
              </a:rPr>
              <a:t> project is called the Garden Shed Manifesto and will work with local groups in the areas of sustainability and biodiversity in the creation of a mobile garden shed. </a:t>
            </a:r>
          </a:p>
          <a:p>
            <a:pPr lvl="1">
              <a:lnSpc>
                <a:spcPct val="90000"/>
              </a:lnSpc>
            </a:pPr>
            <a:endParaRPr lang="en-IE" sz="1700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IE" sz="1700" dirty="0">
                <a:solidFill>
                  <a:schemeClr val="bg1"/>
                </a:solidFill>
              </a:rPr>
              <a:t>Sophie von Maltzan is currently undertaking a project with youth groups in Killinarden Community Centre under In Context Strand 1 and will continue to work with these groups under Strand 2 and was awarded €21,000. </a:t>
            </a:r>
          </a:p>
          <a:p>
            <a:pPr lvl="1">
              <a:lnSpc>
                <a:spcPct val="90000"/>
              </a:lnSpc>
            </a:pPr>
            <a:endParaRPr lang="en-IE" sz="17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F24DE-EF4B-E72B-F6B9-1E2186F10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42291"/>
            <a:ext cx="5720562" cy="390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3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C0CD9-39DD-1206-A4BD-D30346FFF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k starts on €50k sculpture on roundabout">
            <a:extLst>
              <a:ext uri="{FF2B5EF4-FFF2-40B4-BE49-F238E27FC236}">
                <a16:creationId xmlns:a16="http://schemas.microsoft.com/office/drawing/2014/main" id="{53EC1C1C-5103-9D44-BB60-FD31DB158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92" y="260648"/>
            <a:ext cx="5141216" cy="289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6F5C50B-05B1-A21B-F5CC-3AFDA34C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9514" y="4488380"/>
            <a:ext cx="10354440" cy="2108971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en-IE" sz="1700" dirty="0"/>
              <a:t>Installation began in October of a new sculpture on the N81 Glenview Roundabout. The artwork was commissioned in 2021 as part of a large scale infrastructure project N81 Landscape Improvement Scheme. </a:t>
            </a:r>
          </a:p>
          <a:p>
            <a:pPr lvl="0">
              <a:lnSpc>
                <a:spcPct val="90000"/>
              </a:lnSpc>
            </a:pPr>
            <a:r>
              <a:rPr lang="en-IE" sz="1700" dirty="0"/>
              <a:t>Liam O’Callaghan and Mark Clare were selected following a two-stage open competition and were awarded the commission </a:t>
            </a:r>
            <a:r>
              <a:rPr lang="en-IE" sz="1700"/>
              <a:t>of €50,000</a:t>
            </a:r>
            <a:r>
              <a:rPr lang="en-IE" sz="1700" dirty="0"/>
              <a:t>. The </a:t>
            </a:r>
            <a:r>
              <a:rPr lang="en-GB" sz="1700" dirty="0"/>
              <a:t>selection panel was made up of members of the project team, the Arts Officer, Conservation Officer, Chair of the Tallaght Area Committee, with two independent arts advisors. </a:t>
            </a:r>
          </a:p>
          <a:p>
            <a:pPr lvl="0">
              <a:lnSpc>
                <a:spcPct val="90000"/>
              </a:lnSpc>
            </a:pPr>
            <a:r>
              <a:rPr lang="en-GB" sz="1700" dirty="0">
                <a:solidFill>
                  <a:schemeClr val="bg1"/>
                </a:solidFill>
              </a:rPr>
              <a:t>The commission process, which followed the National Guidelines for the commissioning of Public Art under the Percent for Art Scheme, was administered through the SDCC Arts Office. </a:t>
            </a:r>
            <a:endParaRPr lang="en-IE" sz="17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361424E-DDC6-91E4-0104-E7BC5302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960" y="3405758"/>
            <a:ext cx="7245549" cy="85679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N81 Glenview Roundabout </a:t>
            </a:r>
            <a:br>
              <a:rPr lang="en-US" dirty="0"/>
            </a:br>
            <a:r>
              <a:rPr lang="en-US" dirty="0"/>
              <a:t>Sculpture Installation</a:t>
            </a:r>
          </a:p>
        </p:txBody>
      </p:sp>
    </p:spTree>
    <p:extLst>
      <p:ext uri="{BB962C8B-B14F-4D97-AF65-F5344CB8AC3E}">
        <p14:creationId xmlns:p14="http://schemas.microsoft.com/office/powerpoint/2010/main" val="379925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506</TotalTime>
  <Words>357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SDCC Master</vt:lpstr>
      <vt:lpstr>PowerPoint Presentation</vt:lpstr>
      <vt:lpstr>SDCC  Arts Office October ACM Report</vt:lpstr>
      <vt:lpstr>Public Art</vt:lpstr>
      <vt:lpstr>N81 Glenview Roundabout  Sculpture Installation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Richie O’Sullivan</cp:lastModifiedBy>
  <cp:revision>42</cp:revision>
  <dcterms:created xsi:type="dcterms:W3CDTF">2025-05-27T21:24:40Z</dcterms:created>
  <dcterms:modified xsi:type="dcterms:W3CDTF">2025-10-24T10:58:03Z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