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76" r:id="rId3"/>
    <p:sldId id="274" r:id="rId4"/>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041" autoAdjust="0"/>
  </p:normalViewPr>
  <p:slideViewPr>
    <p:cSldViewPr>
      <p:cViewPr varScale="1">
        <p:scale>
          <a:sx n="82" d="100"/>
          <a:sy n="82" d="100"/>
        </p:scale>
        <p:origin x="1068" y="73"/>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10/6/2025</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1189414"/>
            <a:ext cx="6700065" cy="4479175"/>
          </a:xfrm>
        </p:spPr>
        <p:txBody>
          <a:bodyPr/>
          <a:lstStyle/>
          <a:p>
            <a:r>
              <a:rPr lang="en-US" dirty="0"/>
              <a:t>SDCC Arts Office September ACM Report</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Richie O’Sullivan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October 2025</a:t>
            </a:r>
          </a:p>
        </p:txBody>
      </p:sp>
    </p:spTree>
    <p:extLst>
      <p:ext uri="{BB962C8B-B14F-4D97-AF65-F5344CB8AC3E}">
        <p14:creationId xmlns:p14="http://schemas.microsoft.com/office/powerpoint/2010/main" val="19305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815C-D5EB-3903-85C5-195C1DC70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A5AF3-B6D8-BC74-E8BD-D5C1D2877C98}"/>
              </a:ext>
            </a:extLst>
          </p:cNvPr>
          <p:cNvSpPr>
            <a:spLocks noGrp="1"/>
          </p:cNvSpPr>
          <p:nvPr>
            <p:ph type="title"/>
          </p:nvPr>
        </p:nvSpPr>
        <p:spPr/>
        <p:txBody>
          <a:bodyPr/>
          <a:lstStyle/>
          <a:p>
            <a:r>
              <a:rPr lang="en-US" dirty="0"/>
              <a:t>Arts Grants for Approval</a:t>
            </a:r>
          </a:p>
        </p:txBody>
      </p:sp>
      <p:sp>
        <p:nvSpPr>
          <p:cNvPr id="3" name="Text Placeholder 2">
            <a:extLst>
              <a:ext uri="{FF2B5EF4-FFF2-40B4-BE49-F238E27FC236}">
                <a16:creationId xmlns:a16="http://schemas.microsoft.com/office/drawing/2014/main" id="{BBEECD0E-C0D7-C573-4CAC-08C1F7BFB2CD}"/>
              </a:ext>
            </a:extLst>
          </p:cNvPr>
          <p:cNvSpPr>
            <a:spLocks noGrp="1"/>
          </p:cNvSpPr>
          <p:nvPr>
            <p:ph type="body" idx="1"/>
          </p:nvPr>
        </p:nvSpPr>
        <p:spPr>
          <a:xfrm>
            <a:off x="695400" y="2178041"/>
            <a:ext cx="10416066" cy="4208255"/>
          </a:xfrm>
        </p:spPr>
        <p:txBody>
          <a:bodyPr>
            <a:normAutofit/>
          </a:bodyPr>
          <a:lstStyle/>
          <a:p>
            <a:r>
              <a:rPr lang="en-GB" b="1" dirty="0"/>
              <a:t>Willington/Templeogue Scout Group</a:t>
            </a:r>
            <a:endParaRPr lang="en-IE" dirty="0"/>
          </a:p>
          <a:p>
            <a:br>
              <a:rPr lang="en-GB"/>
            </a:br>
            <a:r>
              <a:rPr lang="en-GB"/>
              <a:t>103</a:t>
            </a:r>
            <a:r>
              <a:rPr lang="en-GB" baseline="30000"/>
              <a:t>rd</a:t>
            </a:r>
            <a:r>
              <a:rPr lang="en-GB"/>
              <a:t> </a:t>
            </a:r>
            <a:r>
              <a:rPr lang="en-GB" dirty="0"/>
              <a:t>Dublin (Willington) Scout Group are seeking financial support for and Art project to mark their 50</a:t>
            </a:r>
            <a:r>
              <a:rPr lang="en-GB" baseline="30000" dirty="0"/>
              <a:t>th</a:t>
            </a:r>
            <a:r>
              <a:rPr lang="en-GB" dirty="0"/>
              <a:t> year of scouting. An artist, to be selected by the group, will work with the scouts to design a number of murals for the inside walls of the scout den. The mural will reflect the heritage of the group and its future aspirations. Research and production will take place in 2025 with a launch event in early 2026.</a:t>
            </a:r>
            <a:endParaRPr lang="en-IE" dirty="0"/>
          </a:p>
          <a:p>
            <a:r>
              <a:rPr lang="en-GB" dirty="0"/>
              <a:t> </a:t>
            </a:r>
            <a:endParaRPr lang="en-IE" dirty="0"/>
          </a:p>
          <a:p>
            <a:r>
              <a:rPr lang="en-GB" dirty="0"/>
              <a:t>The Arts Office recommends that a grant of €2,600 be allocated to 103</a:t>
            </a:r>
            <a:r>
              <a:rPr lang="en-GB" baseline="30000" dirty="0"/>
              <a:t>rd</a:t>
            </a:r>
            <a:r>
              <a:rPr lang="en-GB" dirty="0"/>
              <a:t> Dublin (Willington) Scout Group towards the cost of Artist fee and materials for the design and production of mural artworks.</a:t>
            </a:r>
            <a:endParaRPr lang="en-IE" dirty="0"/>
          </a:p>
          <a:p>
            <a:pPr algn="l"/>
            <a:endParaRPr lang="en-IE" dirty="0"/>
          </a:p>
        </p:txBody>
      </p:sp>
    </p:spTree>
    <p:extLst>
      <p:ext uri="{BB962C8B-B14F-4D97-AF65-F5344CB8AC3E}">
        <p14:creationId xmlns:p14="http://schemas.microsoft.com/office/powerpoint/2010/main" val="63081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613</TotalTime>
  <Words>151</Words>
  <Application>Microsoft Office PowerPoint</Application>
  <PresentationFormat>Widescreen</PresentationFormat>
  <Paragraphs>10</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SDCC Master</vt:lpstr>
      <vt:lpstr>SDCC Arts Office September ACM Report</vt:lpstr>
      <vt:lpstr>Arts Grants for Approval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Bernie Lee</cp:lastModifiedBy>
  <cp:revision>17</cp:revision>
  <dcterms:created xsi:type="dcterms:W3CDTF">2025-05-27T21:24:40Z</dcterms:created>
  <dcterms:modified xsi:type="dcterms:W3CDTF">2025-10-06T14:41:59Z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