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60" r:id="rId3"/>
    <p:sldId id="264" r:id="rId4"/>
    <p:sldId id="278" r:id="rId5"/>
    <p:sldId id="276" r:id="rId6"/>
    <p:sldId id="277" r:id="rId7"/>
    <p:sldId id="275" r:id="rId8"/>
    <p:sldId id="265" r:id="rId9"/>
    <p:sldId id="274" r:id="rId10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1B5B"/>
    <a:srgbClr val="52534D"/>
    <a:srgbClr val="C7E634"/>
    <a:srgbClr val="8AD6F7"/>
    <a:srgbClr val="52534C"/>
    <a:srgbClr val="535555"/>
    <a:srgbClr val="FFF689"/>
    <a:srgbClr val="363A92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5036" autoAdjust="0"/>
  </p:normalViewPr>
  <p:slideViewPr>
    <p:cSldViewPr>
      <p:cViewPr varScale="1">
        <p:scale>
          <a:sx n="99" d="100"/>
          <a:sy n="99" d="100"/>
        </p:scale>
        <p:origin x="954" y="90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consult.sdublincoco.ie/en/consultation/draft-clondalkin-local-planning-framework" TargetMode="Externa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60268-7064-FA8C-B844-474C5DF5E1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1749311"/>
            <a:ext cx="11043291" cy="3359381"/>
          </a:xfrm>
        </p:spPr>
        <p:txBody>
          <a:bodyPr/>
          <a:lstStyle/>
          <a:p>
            <a:r>
              <a:rPr lang="en-US" dirty="0"/>
              <a:t>Clondalkin Local Planning Framework Update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BAABFD-E502-365C-F192-2816348A73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SPC 2</a:t>
            </a:r>
            <a:r>
              <a:rPr lang="en-US" baseline="30000" dirty="0"/>
              <a:t>nd</a:t>
            </a:r>
            <a:r>
              <a:rPr lang="en-US" dirty="0"/>
              <a:t> October 2025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ADA7C7-629B-3D5C-2910-75D5350E99D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Hazel Craigie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033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93D826C-A4E3-E6D7-EA77-414C564B2F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C26905-4F23-02BC-3DBE-E020B88AF0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Clondalkin Draft Local Planning Framework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493542B-DB70-B8E7-2629-B4D80D26F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1539210"/>
            <a:ext cx="6608172" cy="2751316"/>
          </a:xfrm>
        </p:spPr>
        <p:txBody>
          <a:bodyPr>
            <a:normAutofit fontScale="90000"/>
          </a:bodyPr>
          <a:lstStyle/>
          <a:p>
            <a:r>
              <a:rPr lang="en-US" dirty="0"/>
              <a:t>Draft Local Planning Framework 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Variation no. 1 to County Development Plan</a:t>
            </a:r>
          </a:p>
        </p:txBody>
      </p:sp>
    </p:spTree>
    <p:extLst>
      <p:ext uri="{BB962C8B-B14F-4D97-AF65-F5344CB8AC3E}">
        <p14:creationId xmlns:p14="http://schemas.microsoft.com/office/powerpoint/2010/main" val="4195536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0A3C8-F04B-90C7-480B-DC16A8EF9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4944575" cy="856798"/>
          </a:xfrm>
        </p:spPr>
        <p:txBody>
          <a:bodyPr anchor="ctr">
            <a:normAutofit fontScale="90000"/>
          </a:bodyPr>
          <a:lstStyle/>
          <a:p>
            <a:r>
              <a:rPr lang="en-US" dirty="0"/>
              <a:t>What is in the Planning Framework?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B417D1-6888-D215-EAA1-36389A8739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577340"/>
            <a:ext cx="3675573" cy="4208255"/>
          </a:xfrm>
        </p:spPr>
        <p:txBody>
          <a:bodyPr>
            <a:normAutofit lnSpcReduction="10000"/>
          </a:bodyPr>
          <a:lstStyle/>
          <a:p>
            <a:r>
              <a:rPr lang="en-GB" sz="1600" dirty="0"/>
              <a:t>Nine Chapters looking at: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Context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Vision and Strategic Objectives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Climate Action and Infrastructure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Green Infrastructure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Sustainable Transport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Community, Homes and Economy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Conservation and Built Heritage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Urban Design Strategy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Implementation and Monitoring</a:t>
            </a:r>
            <a:endParaRPr lang="en-US" dirty="0"/>
          </a:p>
          <a:p>
            <a:r>
              <a:rPr lang="en-GB" dirty="0"/>
              <a:t>The framework sets out objectives within each of the chapter headings</a:t>
            </a:r>
          </a:p>
          <a:p>
            <a:endParaRPr lang="en-US" dirty="0"/>
          </a:p>
        </p:txBody>
      </p:sp>
      <p:pic>
        <p:nvPicPr>
          <p:cNvPr id="7" name="Picture Placeholder 6" descr="A blue and white cover with buildings and a tower&#10;&#10;AI-generated content may be incorrect.">
            <a:extLst>
              <a:ext uri="{FF2B5EF4-FFF2-40B4-BE49-F238E27FC236}">
                <a16:creationId xmlns:a16="http://schemas.microsoft.com/office/drawing/2014/main" id="{02F3B00E-4FC5-A8E2-591E-644AE29189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56" r="-2" b="12357"/>
          <a:stretch>
            <a:fillRect/>
          </a:stretch>
        </p:blipFill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  <a:noFill/>
        </p:spPr>
      </p:pic>
    </p:spTree>
    <p:extLst>
      <p:ext uri="{BB962C8B-B14F-4D97-AF65-F5344CB8AC3E}">
        <p14:creationId xmlns:p14="http://schemas.microsoft.com/office/powerpoint/2010/main" val="1288403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F95E1-45B0-4D20-46FD-3644C57D9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5F0A4-42D0-840D-6EC8-0881DDE32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4944575" cy="85679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000" dirty="0"/>
              <a:t>Documents that supported preparation of the LPF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DF9D40-5BEC-EDEE-C9E5-9CD094FC40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577340"/>
            <a:ext cx="3675573" cy="4208255"/>
          </a:xfrm>
        </p:spPr>
        <p:txBody>
          <a:bodyPr>
            <a:normAutofit fontScale="92500"/>
          </a:bodyPr>
          <a:lstStyle/>
          <a:p>
            <a:r>
              <a:rPr lang="en-GB" b="1" dirty="0"/>
              <a:t>Supporting Documents</a:t>
            </a:r>
          </a:p>
          <a:p>
            <a:r>
              <a:rPr lang="en-GB" dirty="0"/>
              <a:t>The preparation of the Local Planning Framework and its objectives was supported by studies prepared by specialists in their field.</a:t>
            </a:r>
          </a:p>
          <a:p>
            <a:r>
              <a:rPr lang="en-GB" dirty="0"/>
              <a:t>This included:</a:t>
            </a:r>
          </a:p>
          <a:p>
            <a:r>
              <a:rPr lang="en-GB" dirty="0"/>
              <a:t>A Conservation Plan</a:t>
            </a:r>
          </a:p>
          <a:p>
            <a:r>
              <a:rPr lang="en-GB" dirty="0"/>
              <a:t>Architectural Conservation Area Appraisals</a:t>
            </a:r>
          </a:p>
          <a:p>
            <a:r>
              <a:rPr lang="en-GB" dirty="0"/>
              <a:t>A Local Transport Plan</a:t>
            </a:r>
          </a:p>
          <a:p>
            <a:r>
              <a:rPr lang="en-GB" dirty="0"/>
              <a:t>The recommendations from those studies/documents were taken account of in the objectives contained in the LPF.</a:t>
            </a:r>
          </a:p>
          <a:p>
            <a:r>
              <a:rPr lang="en-US" b="1" dirty="0"/>
              <a:t>Environmental Assessments</a:t>
            </a:r>
          </a:p>
          <a:p>
            <a:r>
              <a:rPr lang="en-US" dirty="0"/>
              <a:t>SEA, AA and SFRA were undertaken on the draft LPF and accompany the variation.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8E39A6-B233-ED99-5867-5EC94828D93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2" b="4543"/>
          <a:stretch>
            <a:fillRect/>
          </a:stretch>
        </p:blipFill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  <a:noFill/>
        </p:spPr>
      </p:pic>
    </p:spTree>
    <p:extLst>
      <p:ext uri="{BB962C8B-B14F-4D97-AF65-F5344CB8AC3E}">
        <p14:creationId xmlns:p14="http://schemas.microsoft.com/office/powerpoint/2010/main" val="876813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E2804-6D95-E0C9-3709-3FA584260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BD288FF-1D16-A380-8A5D-B400B65F11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61D413-5185-7630-1D9F-7478FE5611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Clondalkin Draft Local Planning Framework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7B9B591-C26C-C77E-5C9E-9B36E2919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Publication of Draft Framework</a:t>
            </a:r>
          </a:p>
        </p:txBody>
      </p:sp>
    </p:spTree>
    <p:extLst>
      <p:ext uri="{BB962C8B-B14F-4D97-AF65-F5344CB8AC3E}">
        <p14:creationId xmlns:p14="http://schemas.microsoft.com/office/powerpoint/2010/main" val="3805324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ED5D55-C173-1454-4627-7B93101D9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D2570-6238-37C0-4ED2-862018CF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4944575" cy="856798"/>
          </a:xfrm>
        </p:spPr>
        <p:txBody>
          <a:bodyPr anchor="ctr">
            <a:normAutofit/>
          </a:bodyPr>
          <a:lstStyle/>
          <a:p>
            <a:r>
              <a:rPr lang="en-US" dirty="0"/>
              <a:t>Public Consultation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03FACE-160B-6054-581B-05FB76B250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577340"/>
            <a:ext cx="3675573" cy="4208255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Started 26</a:t>
            </a:r>
            <a:r>
              <a:rPr lang="en-US" baseline="30000" dirty="0"/>
              <a:t>th</a:t>
            </a:r>
            <a:r>
              <a:rPr lang="en-US" dirty="0"/>
              <a:t> August and runs to midnight on 29</a:t>
            </a:r>
            <a:r>
              <a:rPr lang="en-US" baseline="30000" dirty="0"/>
              <a:t>th</a:t>
            </a:r>
            <a:r>
              <a:rPr lang="en-US" dirty="0"/>
              <a:t> September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Three information sessions held in Clondalkin, well attended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Submissions can be made online </a:t>
            </a:r>
            <a:r>
              <a:rPr lang="en-GB" dirty="0">
                <a:hlinkClick r:id="rId2"/>
              </a:rPr>
              <a:t>Draft Clondalkin Local Planning Framework | South Dublin County Council's Online Consultation Portal</a:t>
            </a:r>
            <a:r>
              <a:rPr lang="en-GB" dirty="0"/>
              <a:t> or by post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Approximately 80 submissions to date and rising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 majority are concerned with specific locations identified in the plan as routes to improve access permeability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Picture Placeholder 6" descr="A blue and white cover with buildings and a tower&#10;&#10;AI-generated content may be incorrect.">
            <a:extLst>
              <a:ext uri="{FF2B5EF4-FFF2-40B4-BE49-F238E27FC236}">
                <a16:creationId xmlns:a16="http://schemas.microsoft.com/office/drawing/2014/main" id="{CC2A7232-442F-8A52-7ECF-7EF28358FC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56" r="-2" b="12357"/>
          <a:stretch>
            <a:fillRect/>
          </a:stretch>
        </p:blipFill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  <a:noFill/>
        </p:spPr>
      </p:pic>
    </p:spTree>
    <p:extLst>
      <p:ext uri="{BB962C8B-B14F-4D97-AF65-F5344CB8AC3E}">
        <p14:creationId xmlns:p14="http://schemas.microsoft.com/office/powerpoint/2010/main" val="3305931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ADDA8-4D85-B947-6AF5-E19678B4F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26B34BB-B456-8E34-B294-1497A531F8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CACE02-6529-64F5-6982-5010B8B656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Clondalkin Draft Local Planning Framework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E00BB82-6076-3F4D-23DE-DB4F01EC0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Variation Process</a:t>
            </a:r>
          </a:p>
        </p:txBody>
      </p:sp>
    </p:spTree>
    <p:extLst>
      <p:ext uri="{BB962C8B-B14F-4D97-AF65-F5344CB8AC3E}">
        <p14:creationId xmlns:p14="http://schemas.microsoft.com/office/powerpoint/2010/main" val="27129943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99FDC-B625-1F15-5AAC-19BA988F0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4944575" cy="856798"/>
          </a:xfrm>
        </p:spPr>
        <p:txBody>
          <a:bodyPr anchor="ctr">
            <a:normAutofit/>
          </a:bodyPr>
          <a:lstStyle/>
          <a:p>
            <a:r>
              <a:rPr lang="en-US" dirty="0"/>
              <a:t>Next Steps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BE382A-3437-5403-D81A-FEBDCA64D7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577340"/>
            <a:ext cx="3675573" cy="4515956"/>
          </a:xfrm>
        </p:spPr>
        <p:txBody>
          <a:bodyPr>
            <a:normAutofit fontScale="925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Submissions are reviewed and summarised as part of a Chief Executive’s Report to Members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CE Report will go to all Members in early November (November 4</a:t>
            </a:r>
            <a:r>
              <a:rPr lang="en-IE" baseline="30000" dirty="0"/>
              <a:t>th</a:t>
            </a:r>
            <a:r>
              <a:rPr lang="en-IE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Immediately followed by briefings for all councillors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A special development plan meeting to be held on 11</a:t>
            </a:r>
            <a:r>
              <a:rPr lang="en-IE" baseline="30000" dirty="0"/>
              <a:t>th</a:t>
            </a:r>
            <a:r>
              <a:rPr lang="en-IE" dirty="0"/>
              <a:t> December 2025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At that meeting the variation (</a:t>
            </a:r>
            <a:r>
              <a:rPr lang="en-IE" b="1" dirty="0"/>
              <a:t>LPF</a:t>
            </a:r>
            <a:r>
              <a:rPr lang="en-IE" dirty="0"/>
              <a:t>) will be adopted, amended or rejected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If material amendments are made to the variation they will have to go out on public consultation</a:t>
            </a:r>
          </a:p>
          <a:p>
            <a:r>
              <a:rPr lang="en-IE" dirty="0"/>
              <a:t>Members will be giving consideration to the </a:t>
            </a:r>
            <a:r>
              <a:rPr lang="en-IE" b="1" dirty="0"/>
              <a:t>Clondalkin Draft Local Planning Framework </a:t>
            </a:r>
            <a:r>
              <a:rPr lang="en-IE" dirty="0"/>
              <a:t>and the associated environmental assessments.</a:t>
            </a:r>
          </a:p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5F78184-6ED7-F7DE-19D8-A18A46E204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1934" y="1577340"/>
            <a:ext cx="2368132" cy="272943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0B02E49-64EA-6BF0-B99B-FE38DB645E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0176" y="3284983"/>
            <a:ext cx="4175070" cy="2729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731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988A62-34D2-BA2F-EDF0-1C9ABC4C5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869104"/>
            <a:ext cx="5499108" cy="1119794"/>
          </a:xfrm>
        </p:spPr>
        <p:txBody>
          <a:bodyPr/>
          <a:lstStyle/>
          <a:p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377547267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 PowerPoint Template</Template>
  <TotalTime>60</TotalTime>
  <Words>348</Words>
  <Application>Microsoft Office PowerPoint</Application>
  <PresentationFormat>Widescreen</PresentationFormat>
  <Paragraphs>48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SDCC Master</vt:lpstr>
      <vt:lpstr>Clondalkin Local Planning Framework Update</vt:lpstr>
      <vt:lpstr>Draft Local Planning Framework    Variation no. 1 to County Development Plan</vt:lpstr>
      <vt:lpstr>What is in the Planning Framework?</vt:lpstr>
      <vt:lpstr>Documents that supported preparation of the LPF</vt:lpstr>
      <vt:lpstr>Publication of Draft Framework</vt:lpstr>
      <vt:lpstr>Public Consultation</vt:lpstr>
      <vt:lpstr>Variation Process</vt:lpstr>
      <vt:lpstr>Next Steps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Hazel Craigie</dc:creator>
  <cp:lastModifiedBy>Hazel Craigie</cp:lastModifiedBy>
  <cp:revision>3</cp:revision>
  <dcterms:created xsi:type="dcterms:W3CDTF">2025-09-25T13:57:35Z</dcterms:created>
  <dcterms:modified xsi:type="dcterms:W3CDTF">2025-09-25T14:58:18Z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