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60" r:id="rId3"/>
    <p:sldId id="264" r:id="rId4"/>
    <p:sldId id="278" r:id="rId5"/>
    <p:sldId id="276" r:id="rId6"/>
    <p:sldId id="277" r:id="rId7"/>
    <p:sldId id="275" r:id="rId8"/>
    <p:sldId id="265" r:id="rId9"/>
    <p:sldId id="274" r:id="rId10"/>
  </p:sldIdLst>
  <p:sldSz cx="12192000" cy="6858000"/>
  <p:notesSz cx="20104100" cy="11309350"/>
  <p:defaultTextStyle>
    <a:defPPr>
      <a:defRPr kern="0"/>
    </a:def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1B5B"/>
    <a:srgbClr val="52534D"/>
    <a:srgbClr val="C7E634"/>
    <a:srgbClr val="8AD6F7"/>
    <a:srgbClr val="52534C"/>
    <a:srgbClr val="535555"/>
    <a:srgbClr val="FFF689"/>
    <a:srgbClr val="363A92"/>
    <a:srgbClr val="7DA6D7"/>
    <a:srgbClr val="FFA1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5036" autoAdjust="0"/>
  </p:normalViewPr>
  <p:slideViewPr>
    <p:cSldViewPr>
      <p:cViewPr varScale="1">
        <p:scale>
          <a:sx n="99" d="100"/>
          <a:sy n="99" d="100"/>
        </p:scale>
        <p:origin x="954" y="90"/>
      </p:cViewPr>
      <p:guideLst/>
    </p:cSldViewPr>
  </p:slideViewPr>
  <p:notesTextViewPr>
    <p:cViewPr>
      <p:scale>
        <a:sx n="20" d="100"/>
        <a:sy n="2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6A2F78-8593-D34B-A54B-A913B4ADD88D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74F5B9-8B24-7A4E-B5A9-4C8F6F8C6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470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554401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1pPr>
    <a:lvl2pPr marL="277200" algn="l" defTabSz="554401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2pPr>
    <a:lvl3pPr marL="554401" algn="l" defTabSz="554401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3pPr>
    <a:lvl4pPr marL="831601" algn="l" defTabSz="554401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4pPr>
    <a:lvl5pPr marL="1108801" algn="l" defTabSz="554401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5pPr>
    <a:lvl6pPr marL="1386002" algn="l" defTabSz="554401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6pPr>
    <a:lvl7pPr marL="1663202" algn="l" defTabSz="554401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7pPr>
    <a:lvl8pPr marL="1940403" algn="l" defTabSz="554401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8pPr>
    <a:lvl9pPr marL="2217603" algn="l" defTabSz="554401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sv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rgbClr val="3930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aphic 64">
            <a:extLst>
              <a:ext uri="{FF2B5EF4-FFF2-40B4-BE49-F238E27FC236}">
                <a16:creationId xmlns:a16="http://schemas.microsoft.com/office/drawing/2014/main" id="{6CB9367A-B31D-9293-640C-BB260FCE1D86}"/>
              </a:ext>
            </a:extLst>
          </p:cNvPr>
          <p:cNvGrpSpPr/>
          <p:nvPr userDrawn="1"/>
        </p:nvGrpSpPr>
        <p:grpSpPr>
          <a:xfrm>
            <a:off x="-1767731" y="-2241438"/>
            <a:ext cx="11675936" cy="11340875"/>
            <a:chOff x="-2909963" y="-3833622"/>
            <a:chExt cx="19253131" cy="18701943"/>
          </a:xfrm>
        </p:grpSpPr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EFADED14-0C3C-A3C3-04E1-65AD04C859C5}"/>
                </a:ext>
              </a:extLst>
            </p:cNvPr>
            <p:cNvSpPr/>
            <p:nvPr/>
          </p:nvSpPr>
          <p:spPr>
            <a:xfrm>
              <a:off x="-1278284" y="-3833622"/>
              <a:ext cx="11123221" cy="11123220"/>
            </a:xfrm>
            <a:custGeom>
              <a:avLst/>
              <a:gdLst>
                <a:gd name="connsiteX0" fmla="*/ 11123221 w 11123221"/>
                <a:gd name="connsiteY0" fmla="*/ 5561611 h 11123221"/>
                <a:gd name="connsiteX1" fmla="*/ 5561611 w 11123221"/>
                <a:gd name="connsiteY1" fmla="*/ 11123221 h 11123221"/>
                <a:gd name="connsiteX2" fmla="*/ 0 w 11123221"/>
                <a:gd name="connsiteY2" fmla="*/ 5561611 h 11123221"/>
                <a:gd name="connsiteX3" fmla="*/ 5561611 w 11123221"/>
                <a:gd name="connsiteY3" fmla="*/ 0 h 11123221"/>
                <a:gd name="connsiteX4" fmla="*/ 11123221 w 11123221"/>
                <a:gd name="connsiteY4" fmla="*/ 5561611 h 11123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23221" h="11123221">
                  <a:moveTo>
                    <a:pt x="11123221" y="5561611"/>
                  </a:moveTo>
                  <a:cubicBezTo>
                    <a:pt x="11123221" y="8633204"/>
                    <a:pt x="8633203" y="11123221"/>
                    <a:pt x="5561611" y="11123221"/>
                  </a:cubicBezTo>
                  <a:cubicBezTo>
                    <a:pt x="2490018" y="11123221"/>
                    <a:pt x="0" y="8633204"/>
                    <a:pt x="0" y="5561611"/>
                  </a:cubicBezTo>
                  <a:cubicBezTo>
                    <a:pt x="0" y="2490018"/>
                    <a:pt x="2490018" y="0"/>
                    <a:pt x="5561611" y="0"/>
                  </a:cubicBezTo>
                  <a:cubicBezTo>
                    <a:pt x="8633203" y="0"/>
                    <a:pt x="11123221" y="2490018"/>
                    <a:pt x="11123221" y="5561611"/>
                  </a:cubicBezTo>
                  <a:close/>
                </a:path>
              </a:pathLst>
            </a:custGeom>
            <a:solidFill>
              <a:schemeClr val="accent2"/>
            </a:solidFill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B9C28B06-F968-6FA0-9A06-96FB0822717B}"/>
                </a:ext>
              </a:extLst>
            </p:cNvPr>
            <p:cNvSpPr/>
            <p:nvPr/>
          </p:nvSpPr>
          <p:spPr>
            <a:xfrm>
              <a:off x="-921855" y="-2396701"/>
              <a:ext cx="17265023" cy="17265022"/>
            </a:xfrm>
            <a:custGeom>
              <a:avLst/>
              <a:gdLst>
                <a:gd name="connsiteX0" fmla="*/ 17265024 w 17265024"/>
                <a:gd name="connsiteY0" fmla="*/ 8632512 h 17265023"/>
                <a:gd name="connsiteX1" fmla="*/ 8632512 w 17265024"/>
                <a:gd name="connsiteY1" fmla="*/ 17265024 h 17265023"/>
                <a:gd name="connsiteX2" fmla="*/ 0 w 17265024"/>
                <a:gd name="connsiteY2" fmla="*/ 8632513 h 17265023"/>
                <a:gd name="connsiteX3" fmla="*/ 8632512 w 17265024"/>
                <a:gd name="connsiteY3" fmla="*/ 1 h 17265023"/>
                <a:gd name="connsiteX4" fmla="*/ 17265024 w 17265024"/>
                <a:gd name="connsiteY4" fmla="*/ 8632512 h 17265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65024" h="17265023">
                  <a:moveTo>
                    <a:pt x="17265024" y="8632512"/>
                  </a:moveTo>
                  <a:cubicBezTo>
                    <a:pt x="17265024" y="13400116"/>
                    <a:pt x="13400116" y="17265024"/>
                    <a:pt x="8632512" y="17265024"/>
                  </a:cubicBezTo>
                  <a:cubicBezTo>
                    <a:pt x="3864907" y="17265024"/>
                    <a:pt x="0" y="13400117"/>
                    <a:pt x="0" y="8632513"/>
                  </a:cubicBezTo>
                  <a:cubicBezTo>
                    <a:pt x="0" y="3864908"/>
                    <a:pt x="3864907" y="1"/>
                    <a:pt x="8632512" y="1"/>
                  </a:cubicBezTo>
                  <a:cubicBezTo>
                    <a:pt x="13400116" y="1"/>
                    <a:pt x="17265024" y="3864908"/>
                    <a:pt x="17265024" y="8632512"/>
                  </a:cubicBezTo>
                  <a:close/>
                </a:path>
              </a:pathLst>
            </a:custGeom>
            <a:gradFill>
              <a:gsLst>
                <a:gs pos="10000">
                  <a:schemeClr val="accent2"/>
                </a:gs>
                <a:gs pos="70000">
                  <a:schemeClr val="accent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1D49741E-442A-B8B2-6ED0-E5A5A381D1D8}"/>
                </a:ext>
              </a:extLst>
            </p:cNvPr>
            <p:cNvSpPr/>
            <p:nvPr/>
          </p:nvSpPr>
          <p:spPr>
            <a:xfrm>
              <a:off x="-2909963" y="-2981710"/>
              <a:ext cx="12739088" cy="12739087"/>
            </a:xfrm>
            <a:custGeom>
              <a:avLst/>
              <a:gdLst>
                <a:gd name="connsiteX0" fmla="*/ 12739089 w 12739088"/>
                <a:gd name="connsiteY0" fmla="*/ 6369545 h 12739088"/>
                <a:gd name="connsiteX1" fmla="*/ 6369545 w 12739088"/>
                <a:gd name="connsiteY1" fmla="*/ 12739088 h 12739088"/>
                <a:gd name="connsiteX2" fmla="*/ 0 w 12739088"/>
                <a:gd name="connsiteY2" fmla="*/ 6369545 h 12739088"/>
                <a:gd name="connsiteX3" fmla="*/ 6369545 w 12739088"/>
                <a:gd name="connsiteY3" fmla="*/ 0 h 12739088"/>
                <a:gd name="connsiteX4" fmla="*/ 12739089 w 12739088"/>
                <a:gd name="connsiteY4" fmla="*/ 6369545 h 12739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39088" h="12739088">
                  <a:moveTo>
                    <a:pt x="12739089" y="6369545"/>
                  </a:moveTo>
                  <a:cubicBezTo>
                    <a:pt x="12739089" y="9887346"/>
                    <a:pt x="9887347" y="12739088"/>
                    <a:pt x="6369545" y="12739088"/>
                  </a:cubicBezTo>
                  <a:cubicBezTo>
                    <a:pt x="2851743" y="12739088"/>
                    <a:pt x="0" y="9887346"/>
                    <a:pt x="0" y="6369545"/>
                  </a:cubicBezTo>
                  <a:cubicBezTo>
                    <a:pt x="0" y="2851742"/>
                    <a:pt x="2851743" y="0"/>
                    <a:pt x="6369545" y="0"/>
                  </a:cubicBezTo>
                  <a:cubicBezTo>
                    <a:pt x="9887347" y="0"/>
                    <a:pt x="12739089" y="2851742"/>
                    <a:pt x="12739089" y="6369545"/>
                  </a:cubicBezTo>
                  <a:close/>
                </a:path>
              </a:pathLst>
            </a:custGeom>
            <a:gradFill>
              <a:gsLst>
                <a:gs pos="10000">
                  <a:schemeClr val="accent2"/>
                </a:gs>
                <a:gs pos="70000">
                  <a:schemeClr val="accent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2" name="Holder 2"/>
          <p:cNvSpPr>
            <a:spLocks noGrp="1"/>
          </p:cNvSpPr>
          <p:nvPr userDrawn="1">
            <p:ph type="ctrTitle" hasCustomPrompt="1"/>
          </p:nvPr>
        </p:nvSpPr>
        <p:spPr>
          <a:xfrm>
            <a:off x="4894514" y="2309185"/>
            <a:ext cx="6700594" cy="22396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80000"/>
              </a:lnSpc>
              <a:defRPr sz="9096" b="0" i="0" spc="-9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Title of Presentation</a:t>
            </a:r>
            <a:endParaRPr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F21DE71-5293-392E-0B40-AC2F6BD0C9BC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4894515" y="5924219"/>
            <a:ext cx="3188558" cy="646908"/>
          </a:xfrm>
          <a:prstGeom prst="rect">
            <a:avLst/>
          </a:prstGeom>
        </p:spPr>
        <p:txBody>
          <a:bodyPr/>
          <a:lstStyle>
            <a:lvl1pPr>
              <a:defRPr sz="194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Created by</a:t>
            </a:r>
            <a:br>
              <a:rPr lang="en-GB" dirty="0"/>
            </a:br>
            <a:r>
              <a:rPr lang="en-GB" dirty="0"/>
              <a:t>Name Surname</a:t>
            </a:r>
            <a:endParaRPr lang="en-US" dirty="0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DDC2A54C-0140-4B5F-FA69-42885344F114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8406550" y="5924219"/>
            <a:ext cx="3188558" cy="646908"/>
          </a:xfrm>
          <a:prstGeom prst="rect">
            <a:avLst/>
          </a:prstGeom>
        </p:spPr>
        <p:txBody>
          <a:bodyPr/>
          <a:lstStyle>
            <a:lvl1pPr>
              <a:defRPr sz="194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Presented by</a:t>
            </a:r>
            <a:br>
              <a:rPr lang="en-GB" dirty="0"/>
            </a:br>
            <a:r>
              <a:rPr lang="en-GB" dirty="0"/>
              <a:t>Name Surname</a:t>
            </a:r>
            <a:endParaRPr lang="en-US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1D95CDCD-42B4-F2ED-08FF-8F67E72B46F6}"/>
              </a:ext>
            </a:extLst>
          </p:cNvPr>
          <p:cNvSpPr/>
          <p:nvPr userDrawn="1"/>
        </p:nvSpPr>
        <p:spPr>
          <a:xfrm>
            <a:off x="-3146199" y="-3918032"/>
            <a:ext cx="18484396" cy="14694064"/>
          </a:xfrm>
          <a:custGeom>
            <a:avLst/>
            <a:gdLst>
              <a:gd name="connsiteX0" fmla="*/ 3145599 w 18484396"/>
              <a:gd name="connsiteY0" fmla="*/ 3918032 h 14694064"/>
              <a:gd name="connsiteX1" fmla="*/ 3145599 w 18484396"/>
              <a:gd name="connsiteY1" fmla="*/ 10776032 h 14694064"/>
              <a:gd name="connsiteX2" fmla="*/ 15338799 w 18484396"/>
              <a:gd name="connsiteY2" fmla="*/ 10776032 h 14694064"/>
              <a:gd name="connsiteX3" fmla="*/ 15338799 w 18484396"/>
              <a:gd name="connsiteY3" fmla="*/ 3918032 h 14694064"/>
              <a:gd name="connsiteX4" fmla="*/ 0 w 18484396"/>
              <a:gd name="connsiteY4" fmla="*/ 0 h 14694064"/>
              <a:gd name="connsiteX5" fmla="*/ 18484396 w 18484396"/>
              <a:gd name="connsiteY5" fmla="*/ 0 h 14694064"/>
              <a:gd name="connsiteX6" fmla="*/ 18484396 w 18484396"/>
              <a:gd name="connsiteY6" fmla="*/ 14694064 h 14694064"/>
              <a:gd name="connsiteX7" fmla="*/ 0 w 18484396"/>
              <a:gd name="connsiteY7" fmla="*/ 14694064 h 14694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84396" h="14694064">
                <a:moveTo>
                  <a:pt x="3145599" y="3918032"/>
                </a:moveTo>
                <a:lnTo>
                  <a:pt x="3145599" y="10776032"/>
                </a:lnTo>
                <a:lnTo>
                  <a:pt x="15338799" y="10776032"/>
                </a:lnTo>
                <a:lnTo>
                  <a:pt x="15338799" y="3918032"/>
                </a:lnTo>
                <a:close/>
                <a:moveTo>
                  <a:pt x="0" y="0"/>
                </a:moveTo>
                <a:lnTo>
                  <a:pt x="18484396" y="0"/>
                </a:lnTo>
                <a:lnTo>
                  <a:pt x="18484396" y="14694064"/>
                </a:lnTo>
                <a:lnTo>
                  <a:pt x="0" y="14694064"/>
                </a:lnTo>
                <a:close/>
              </a:path>
            </a:pathLst>
          </a:custGeom>
          <a:gradFill flip="none" rotWithShape="1">
            <a:gsLst>
              <a:gs pos="50000">
                <a:srgbClr val="52534D"/>
              </a:gs>
              <a:gs pos="0">
                <a:srgbClr val="535555"/>
              </a:gs>
              <a:gs pos="100000">
                <a:srgbClr val="52534C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77" name="Graphic 76">
            <a:extLst>
              <a:ext uri="{FF2B5EF4-FFF2-40B4-BE49-F238E27FC236}">
                <a16:creationId xmlns:a16="http://schemas.microsoft.com/office/drawing/2014/main" id="{C53C6786-3BD0-1B2A-7C3F-23ACE26D34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5213" y="406175"/>
            <a:ext cx="4422824" cy="482259"/>
          </a:xfrm>
          <a:prstGeom prst="rect">
            <a:avLst/>
          </a:prstGeom>
        </p:spPr>
      </p:pic>
      <p:sp>
        <p:nvSpPr>
          <p:cNvPr id="78" name="Date Placeholder 77">
            <a:extLst>
              <a:ext uri="{FF2B5EF4-FFF2-40B4-BE49-F238E27FC236}">
                <a16:creationId xmlns:a16="http://schemas.microsoft.com/office/drawing/2014/main" id="{262636F5-0CB7-769F-E345-661FECC807EB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319626" y="6206296"/>
            <a:ext cx="1023399" cy="3600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anchor="ctr" anchorCtr="0"/>
          <a:lstStyle>
            <a:lvl1pPr>
              <a:defRPr sz="1250" cap="all" baseline="0"/>
            </a:lvl1pPr>
          </a:lstStyle>
          <a:p>
            <a:pPr algn="ctr"/>
            <a:r>
              <a:rPr lang="en-GB"/>
              <a:t>May 2025</a:t>
            </a:r>
            <a:endParaRPr lang="en-GB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1 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504471" y="471704"/>
            <a:ext cx="4944575" cy="856798"/>
          </a:xfrm>
          <a:prstGeom prst="rect">
            <a:avLst/>
          </a:prstGeom>
        </p:spPr>
        <p:txBody>
          <a:bodyPr lIns="0" tIns="0" rIns="0" bIns="0"/>
          <a:lstStyle>
            <a:lvl1pPr>
              <a:defRPr sz="3275" b="0" i="0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sz="3275" dirty="0"/>
              <a:t>Page title goes here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504470" y="1577340"/>
            <a:ext cx="3675573" cy="4208255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Click to insert body text here. </a:t>
            </a:r>
          </a:p>
          <a:p>
            <a:r>
              <a:rPr lang="en-IE" dirty="0"/>
              <a:t>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 rem </a:t>
            </a:r>
            <a:r>
              <a:rPr lang="en-IE" dirty="0" err="1"/>
              <a:t>aperiam</a:t>
            </a:r>
            <a:r>
              <a:rPr lang="en-IE" dirty="0"/>
              <a:t>, </a:t>
            </a:r>
            <a:r>
              <a:rPr lang="en-IE" dirty="0" err="1"/>
              <a:t>eaque</a:t>
            </a:r>
            <a:r>
              <a:rPr lang="en-IE" dirty="0"/>
              <a:t> </a:t>
            </a:r>
            <a:r>
              <a:rPr lang="en-IE" dirty="0" err="1"/>
              <a:t>ipsa</a:t>
            </a:r>
            <a:r>
              <a:rPr lang="en-IE" dirty="0"/>
              <a:t> </a:t>
            </a:r>
            <a:r>
              <a:rPr lang="en-IE" dirty="0" err="1"/>
              <a:t>quae</a:t>
            </a:r>
            <a:r>
              <a:rPr lang="en-IE" dirty="0"/>
              <a:t> ab </a:t>
            </a:r>
            <a:r>
              <a:rPr lang="en-IE" dirty="0" err="1"/>
              <a:t>illo</a:t>
            </a:r>
            <a:r>
              <a:rPr lang="en-IE" dirty="0"/>
              <a:t> </a:t>
            </a:r>
            <a:r>
              <a:rPr lang="en-IE" dirty="0" err="1"/>
              <a:t>inventore</a:t>
            </a:r>
            <a:r>
              <a:rPr lang="en-IE" dirty="0"/>
              <a:t> </a:t>
            </a:r>
            <a:r>
              <a:rPr lang="en-IE" dirty="0" err="1"/>
              <a:t>veritatis</a:t>
            </a:r>
            <a:r>
              <a:rPr lang="en-IE" dirty="0"/>
              <a:t> et quasi </a:t>
            </a:r>
            <a:r>
              <a:rPr lang="en-IE" dirty="0" err="1"/>
              <a:t>architecto</a:t>
            </a:r>
            <a:r>
              <a:rPr lang="en-IE" dirty="0"/>
              <a:t> beatae vitae dicta sunt </a:t>
            </a:r>
            <a:r>
              <a:rPr lang="en-IE" dirty="0" err="1"/>
              <a:t>explicabo</a:t>
            </a:r>
            <a:r>
              <a:rPr lang="en-IE" dirty="0"/>
              <a:t>. </a:t>
            </a:r>
          </a:p>
          <a:p>
            <a:r>
              <a:rPr lang="en-IE" dirty="0"/>
              <a:t>Nemo </a:t>
            </a:r>
            <a:r>
              <a:rPr lang="en-IE" dirty="0" err="1"/>
              <a:t>enim</a:t>
            </a:r>
            <a:r>
              <a:rPr lang="en-IE" dirty="0"/>
              <a:t> </a:t>
            </a:r>
            <a:r>
              <a:rPr lang="en-IE" dirty="0" err="1"/>
              <a:t>ipsam</a:t>
            </a:r>
            <a:r>
              <a:rPr lang="en-IE" dirty="0"/>
              <a:t>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voluptas</a:t>
            </a:r>
            <a:r>
              <a:rPr lang="en-IE" dirty="0"/>
              <a:t> sit </a:t>
            </a:r>
            <a:r>
              <a:rPr lang="en-IE" dirty="0" err="1"/>
              <a:t>aspernatur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</a:t>
            </a:r>
            <a:r>
              <a:rPr lang="en-IE" dirty="0" err="1"/>
              <a:t>odit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fugit, </a:t>
            </a:r>
            <a:r>
              <a:rPr lang="en-IE" dirty="0" err="1"/>
              <a:t>sed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consequuntur</a:t>
            </a:r>
            <a:r>
              <a:rPr lang="en-IE" dirty="0"/>
              <a:t> </a:t>
            </a:r>
            <a:r>
              <a:rPr lang="en-IE" dirty="0" err="1"/>
              <a:t>magni</a:t>
            </a:r>
            <a:r>
              <a:rPr lang="en-IE" dirty="0"/>
              <a:t> </a:t>
            </a:r>
            <a:r>
              <a:rPr lang="en-IE" dirty="0" err="1"/>
              <a:t>dolores</a:t>
            </a:r>
            <a:r>
              <a:rPr lang="en-IE" dirty="0"/>
              <a:t> </a:t>
            </a:r>
            <a:r>
              <a:rPr lang="en-IE" dirty="0" err="1"/>
              <a:t>eos</a:t>
            </a:r>
            <a:r>
              <a:rPr lang="en-IE" dirty="0"/>
              <a:t> qui ratione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sequi</a:t>
            </a:r>
            <a:r>
              <a:rPr lang="en-IE" dirty="0"/>
              <a:t> </a:t>
            </a:r>
            <a:r>
              <a:rPr lang="en-IE" dirty="0" err="1"/>
              <a:t>nesciunt</a:t>
            </a:r>
            <a:r>
              <a:rPr lang="en-IE" dirty="0"/>
              <a:t>.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BE0F5D9-2768-BEB6-21FF-6E9C45F2E48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00241" y="1577802"/>
            <a:ext cx="7086934" cy="4346416"/>
          </a:xfrm>
          <a:prstGeom prst="roundRect">
            <a:avLst>
              <a:gd name="adj" fmla="val 10141"/>
            </a:avLst>
          </a:prstGeom>
        </p:spPr>
        <p:txBody>
          <a:bodyPr/>
          <a:lstStyle>
            <a:lvl1pPr algn="ctr">
              <a:defRPr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CC0A3E64-5C95-66AE-022D-A5FA48E2B33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algn="ctr"/>
            <a:r>
              <a:rPr lang="en-GB"/>
              <a:t>May 2025</a:t>
            </a:r>
            <a:endParaRPr lang="en-GB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78259817-71D9-9CE9-F2A0-72EF482770A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01AA525E-FC9A-5345-2D4F-6E3E58B1F20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4FB2FA0-B311-4FD1-A6C3-B0014DBF514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5467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2 imag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504471" y="471704"/>
            <a:ext cx="4944575" cy="856798"/>
          </a:xfrm>
          <a:prstGeom prst="rect">
            <a:avLst/>
          </a:prstGeom>
        </p:spPr>
        <p:txBody>
          <a:bodyPr lIns="0" tIns="0" rIns="0" bIns="0"/>
          <a:lstStyle>
            <a:lvl1pPr>
              <a:defRPr sz="3275" b="0" i="0">
                <a:solidFill>
                  <a:srgbClr val="363A9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sz="3275" dirty="0"/>
              <a:t>Page title goes here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504470" y="1577340"/>
            <a:ext cx="3675573" cy="4208255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Click to insert body text here. </a:t>
            </a:r>
          </a:p>
          <a:p>
            <a:r>
              <a:rPr lang="en-IE" dirty="0"/>
              <a:t>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 rem </a:t>
            </a:r>
            <a:r>
              <a:rPr lang="en-IE" dirty="0" err="1"/>
              <a:t>aperiam</a:t>
            </a:r>
            <a:r>
              <a:rPr lang="en-IE" dirty="0"/>
              <a:t>, </a:t>
            </a:r>
            <a:r>
              <a:rPr lang="en-IE" dirty="0" err="1"/>
              <a:t>eaque</a:t>
            </a:r>
            <a:r>
              <a:rPr lang="en-IE" dirty="0"/>
              <a:t> </a:t>
            </a:r>
            <a:r>
              <a:rPr lang="en-IE" dirty="0" err="1"/>
              <a:t>ipsa</a:t>
            </a:r>
            <a:r>
              <a:rPr lang="en-IE" dirty="0"/>
              <a:t> </a:t>
            </a:r>
            <a:r>
              <a:rPr lang="en-IE" dirty="0" err="1"/>
              <a:t>quae</a:t>
            </a:r>
            <a:r>
              <a:rPr lang="en-IE" dirty="0"/>
              <a:t> ab </a:t>
            </a:r>
            <a:r>
              <a:rPr lang="en-IE" dirty="0" err="1"/>
              <a:t>illo</a:t>
            </a:r>
            <a:r>
              <a:rPr lang="en-IE" dirty="0"/>
              <a:t> </a:t>
            </a:r>
            <a:r>
              <a:rPr lang="en-IE" dirty="0" err="1"/>
              <a:t>inventore</a:t>
            </a:r>
            <a:r>
              <a:rPr lang="en-IE" dirty="0"/>
              <a:t> </a:t>
            </a:r>
            <a:r>
              <a:rPr lang="en-IE" dirty="0" err="1"/>
              <a:t>veritatis</a:t>
            </a:r>
            <a:r>
              <a:rPr lang="en-IE" dirty="0"/>
              <a:t> et quasi </a:t>
            </a:r>
            <a:r>
              <a:rPr lang="en-IE" dirty="0" err="1"/>
              <a:t>architecto</a:t>
            </a:r>
            <a:r>
              <a:rPr lang="en-IE" dirty="0"/>
              <a:t> beatae vitae dicta sunt </a:t>
            </a:r>
            <a:r>
              <a:rPr lang="en-IE" dirty="0" err="1"/>
              <a:t>explicabo</a:t>
            </a:r>
            <a:r>
              <a:rPr lang="en-IE" dirty="0"/>
              <a:t>. </a:t>
            </a:r>
          </a:p>
          <a:p>
            <a:r>
              <a:rPr lang="en-IE" dirty="0"/>
              <a:t>Nemo </a:t>
            </a:r>
            <a:r>
              <a:rPr lang="en-IE" dirty="0" err="1"/>
              <a:t>enim</a:t>
            </a:r>
            <a:r>
              <a:rPr lang="en-IE" dirty="0"/>
              <a:t> </a:t>
            </a:r>
            <a:r>
              <a:rPr lang="en-IE" dirty="0" err="1"/>
              <a:t>ipsam</a:t>
            </a:r>
            <a:r>
              <a:rPr lang="en-IE" dirty="0"/>
              <a:t>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voluptas</a:t>
            </a:r>
            <a:r>
              <a:rPr lang="en-IE" dirty="0"/>
              <a:t> sit </a:t>
            </a:r>
            <a:r>
              <a:rPr lang="en-IE" dirty="0" err="1"/>
              <a:t>aspernatur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</a:t>
            </a:r>
            <a:r>
              <a:rPr lang="en-IE" dirty="0" err="1"/>
              <a:t>odit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fugit, </a:t>
            </a:r>
            <a:r>
              <a:rPr lang="en-IE" dirty="0" err="1"/>
              <a:t>sed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consequuntur</a:t>
            </a:r>
            <a:r>
              <a:rPr lang="en-IE" dirty="0"/>
              <a:t> </a:t>
            </a:r>
            <a:r>
              <a:rPr lang="en-IE" dirty="0" err="1"/>
              <a:t>magni</a:t>
            </a:r>
            <a:r>
              <a:rPr lang="en-IE" dirty="0"/>
              <a:t> </a:t>
            </a:r>
            <a:r>
              <a:rPr lang="en-IE" dirty="0" err="1"/>
              <a:t>dolores</a:t>
            </a:r>
            <a:r>
              <a:rPr lang="en-IE" dirty="0"/>
              <a:t> </a:t>
            </a:r>
            <a:r>
              <a:rPr lang="en-IE" dirty="0" err="1"/>
              <a:t>eos</a:t>
            </a:r>
            <a:r>
              <a:rPr lang="en-IE" dirty="0"/>
              <a:t> qui ratione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sequi</a:t>
            </a:r>
            <a:r>
              <a:rPr lang="en-IE" dirty="0"/>
              <a:t> </a:t>
            </a:r>
            <a:r>
              <a:rPr lang="en-IE" dirty="0" err="1"/>
              <a:t>nesciunt</a:t>
            </a:r>
            <a:r>
              <a:rPr lang="en-IE" dirty="0"/>
              <a:t>.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BE0F5D9-2768-BEB6-21FF-6E9C45F2E48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52807" y="1577802"/>
            <a:ext cx="3280980" cy="4346416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99F917B1-F51A-D7C7-DD44-893E8A36E13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406550" y="1577802"/>
            <a:ext cx="3280980" cy="4346416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8F3562-9AEA-B578-4787-6401104CAB14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ctr"/>
            <a:r>
              <a:rPr lang="en-GB"/>
              <a:t>May 2025</a:t>
            </a:r>
            <a:endParaRPr lang="en-GB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298D448D-A3B2-E80E-5A11-229DB672BC0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67DB460-21E1-D17E-9108-1011B7AA2CD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049000" y="6206296"/>
            <a:ext cx="638530" cy="360000"/>
          </a:xfrm>
        </p:spPr>
        <p:txBody>
          <a:bodyPr/>
          <a:lstStyle/>
          <a:p>
            <a:fld id="{F4FB2FA0-B311-4FD1-A6C3-B0014DBF514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39318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4 imag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504471" y="471704"/>
            <a:ext cx="4944575" cy="856798"/>
          </a:xfrm>
          <a:prstGeom prst="rect">
            <a:avLst/>
          </a:prstGeom>
        </p:spPr>
        <p:txBody>
          <a:bodyPr lIns="0" tIns="0" rIns="0" bIns="0"/>
          <a:lstStyle>
            <a:lvl1pPr>
              <a:defRPr sz="3275" b="0" i="0">
                <a:solidFill>
                  <a:srgbClr val="363A9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sz="3275" dirty="0"/>
              <a:t>Page title goes here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504470" y="1577340"/>
            <a:ext cx="3675573" cy="4208255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Click to insert body text here. </a:t>
            </a:r>
          </a:p>
          <a:p>
            <a:r>
              <a:rPr lang="en-IE" dirty="0"/>
              <a:t>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 rem </a:t>
            </a:r>
            <a:r>
              <a:rPr lang="en-IE" dirty="0" err="1"/>
              <a:t>aperiam</a:t>
            </a:r>
            <a:r>
              <a:rPr lang="en-IE" dirty="0"/>
              <a:t>, </a:t>
            </a:r>
            <a:r>
              <a:rPr lang="en-IE" dirty="0" err="1"/>
              <a:t>eaque</a:t>
            </a:r>
            <a:r>
              <a:rPr lang="en-IE" dirty="0"/>
              <a:t> </a:t>
            </a:r>
            <a:r>
              <a:rPr lang="en-IE" dirty="0" err="1"/>
              <a:t>ipsa</a:t>
            </a:r>
            <a:r>
              <a:rPr lang="en-IE" dirty="0"/>
              <a:t> </a:t>
            </a:r>
            <a:r>
              <a:rPr lang="en-IE" dirty="0" err="1"/>
              <a:t>quae</a:t>
            </a:r>
            <a:r>
              <a:rPr lang="en-IE" dirty="0"/>
              <a:t> ab </a:t>
            </a:r>
            <a:r>
              <a:rPr lang="en-IE" dirty="0" err="1"/>
              <a:t>illo</a:t>
            </a:r>
            <a:r>
              <a:rPr lang="en-IE" dirty="0"/>
              <a:t> </a:t>
            </a:r>
            <a:r>
              <a:rPr lang="en-IE" dirty="0" err="1"/>
              <a:t>inventore</a:t>
            </a:r>
            <a:r>
              <a:rPr lang="en-IE" dirty="0"/>
              <a:t> </a:t>
            </a:r>
            <a:r>
              <a:rPr lang="en-IE" dirty="0" err="1"/>
              <a:t>veritatis</a:t>
            </a:r>
            <a:r>
              <a:rPr lang="en-IE" dirty="0"/>
              <a:t> et quasi </a:t>
            </a:r>
            <a:r>
              <a:rPr lang="en-IE" dirty="0" err="1"/>
              <a:t>architecto</a:t>
            </a:r>
            <a:r>
              <a:rPr lang="en-IE" dirty="0"/>
              <a:t> beatae vitae dicta sunt </a:t>
            </a:r>
            <a:r>
              <a:rPr lang="en-IE" dirty="0" err="1"/>
              <a:t>explicabo</a:t>
            </a:r>
            <a:r>
              <a:rPr lang="en-IE" dirty="0"/>
              <a:t>. </a:t>
            </a:r>
          </a:p>
          <a:p>
            <a:r>
              <a:rPr lang="en-IE" dirty="0"/>
              <a:t>Nemo </a:t>
            </a:r>
            <a:r>
              <a:rPr lang="en-IE" dirty="0" err="1"/>
              <a:t>enim</a:t>
            </a:r>
            <a:r>
              <a:rPr lang="en-IE" dirty="0"/>
              <a:t> </a:t>
            </a:r>
            <a:r>
              <a:rPr lang="en-IE" dirty="0" err="1"/>
              <a:t>ipsam</a:t>
            </a:r>
            <a:r>
              <a:rPr lang="en-IE" dirty="0"/>
              <a:t>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voluptas</a:t>
            </a:r>
            <a:r>
              <a:rPr lang="en-IE" dirty="0"/>
              <a:t> sit </a:t>
            </a:r>
            <a:r>
              <a:rPr lang="en-IE" dirty="0" err="1"/>
              <a:t>aspernatur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</a:t>
            </a:r>
            <a:r>
              <a:rPr lang="en-IE" dirty="0" err="1"/>
              <a:t>odit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fugit, </a:t>
            </a:r>
            <a:r>
              <a:rPr lang="en-IE" dirty="0" err="1"/>
              <a:t>sed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consequuntur</a:t>
            </a:r>
            <a:r>
              <a:rPr lang="en-IE" dirty="0"/>
              <a:t> </a:t>
            </a:r>
            <a:r>
              <a:rPr lang="en-IE" dirty="0" err="1"/>
              <a:t>magni</a:t>
            </a:r>
            <a:r>
              <a:rPr lang="en-IE" dirty="0"/>
              <a:t> </a:t>
            </a:r>
            <a:r>
              <a:rPr lang="en-IE" dirty="0" err="1"/>
              <a:t>dolores</a:t>
            </a:r>
            <a:r>
              <a:rPr lang="en-IE" dirty="0"/>
              <a:t> </a:t>
            </a:r>
            <a:r>
              <a:rPr lang="en-IE" dirty="0" err="1"/>
              <a:t>eos</a:t>
            </a:r>
            <a:r>
              <a:rPr lang="en-IE" dirty="0"/>
              <a:t> qui ratione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sequi</a:t>
            </a:r>
            <a:r>
              <a:rPr lang="en-IE" dirty="0"/>
              <a:t> </a:t>
            </a:r>
            <a:r>
              <a:rPr lang="en-IE" dirty="0" err="1"/>
              <a:t>nesciunt</a:t>
            </a:r>
            <a:r>
              <a:rPr lang="en-IE" dirty="0"/>
              <a:t>.</a:t>
            </a:r>
          </a:p>
        </p:txBody>
      </p:sp>
      <p:sp>
        <p:nvSpPr>
          <p:cNvPr id="4" name="Holder 6">
            <a:extLst>
              <a:ext uri="{FF2B5EF4-FFF2-40B4-BE49-F238E27FC236}">
                <a16:creationId xmlns:a16="http://schemas.microsoft.com/office/drawing/2014/main" id="{E1968588-8F58-3128-8FCE-86B2ECFE5EC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878782" y="6261375"/>
            <a:ext cx="2804160" cy="34290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73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BE0F5D9-2768-BEB6-21FF-6E9C45F2E48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09286" y="1577802"/>
            <a:ext cx="3402672" cy="2174652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98314EC4-E5A0-C649-F5EF-1E9236225E8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609286" y="3937622"/>
            <a:ext cx="3402672" cy="2174652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6C4BB63F-0230-2356-3543-54C339E253E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280270" y="1577802"/>
            <a:ext cx="3402672" cy="2174652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35C5486B-1B0C-E055-35CB-53BB39E04F5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280270" y="3937622"/>
            <a:ext cx="3402672" cy="2174652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</p:spTree>
    <p:extLst>
      <p:ext uri="{BB962C8B-B14F-4D97-AF65-F5344CB8AC3E}">
        <p14:creationId xmlns:p14="http://schemas.microsoft.com/office/powerpoint/2010/main" val="24206419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2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504471" y="1100667"/>
            <a:ext cx="3974145" cy="2143502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4609" b="0" i="0">
                <a:solidFill>
                  <a:srgbClr val="363A9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Page title goes here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5264203" y="1261533"/>
            <a:ext cx="3004789" cy="4524063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Click to insert body text here. </a:t>
            </a:r>
          </a:p>
          <a:p>
            <a:r>
              <a:rPr lang="en-IE" dirty="0"/>
              <a:t>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 rem </a:t>
            </a:r>
            <a:r>
              <a:rPr lang="en-IE" dirty="0" err="1"/>
              <a:t>aperiam</a:t>
            </a:r>
            <a:r>
              <a:rPr lang="en-IE" dirty="0"/>
              <a:t>, </a:t>
            </a:r>
            <a:r>
              <a:rPr lang="en-IE" dirty="0" err="1"/>
              <a:t>eaque</a:t>
            </a:r>
            <a:r>
              <a:rPr lang="en-IE" dirty="0"/>
              <a:t> </a:t>
            </a:r>
            <a:r>
              <a:rPr lang="en-IE" dirty="0" err="1"/>
              <a:t>ipsa</a:t>
            </a:r>
            <a:r>
              <a:rPr lang="en-IE" dirty="0"/>
              <a:t> </a:t>
            </a:r>
            <a:r>
              <a:rPr lang="en-IE" dirty="0" err="1"/>
              <a:t>quae</a:t>
            </a:r>
            <a:r>
              <a:rPr lang="en-IE" dirty="0"/>
              <a:t> ab </a:t>
            </a:r>
            <a:r>
              <a:rPr lang="en-IE" dirty="0" err="1"/>
              <a:t>illo</a:t>
            </a:r>
            <a:r>
              <a:rPr lang="en-IE" dirty="0"/>
              <a:t> </a:t>
            </a:r>
            <a:r>
              <a:rPr lang="en-IE" dirty="0" err="1"/>
              <a:t>inventore</a:t>
            </a:r>
            <a:r>
              <a:rPr lang="en-IE" dirty="0"/>
              <a:t> </a:t>
            </a:r>
            <a:r>
              <a:rPr lang="en-IE" dirty="0" err="1"/>
              <a:t>veritatis</a:t>
            </a:r>
            <a:r>
              <a:rPr lang="en-IE" dirty="0"/>
              <a:t> et quasi </a:t>
            </a:r>
            <a:r>
              <a:rPr lang="en-IE" dirty="0" err="1"/>
              <a:t>architecto</a:t>
            </a:r>
            <a:r>
              <a:rPr lang="en-IE" dirty="0"/>
              <a:t> beatae vitae dicta sunt </a:t>
            </a:r>
            <a:r>
              <a:rPr lang="en-IE" dirty="0" err="1"/>
              <a:t>explicabo</a:t>
            </a:r>
            <a:r>
              <a:rPr lang="en-IE" dirty="0"/>
              <a:t>. </a:t>
            </a:r>
          </a:p>
          <a:p>
            <a:r>
              <a:rPr lang="en-IE" dirty="0"/>
              <a:t>Nemo </a:t>
            </a:r>
            <a:r>
              <a:rPr lang="en-IE" dirty="0" err="1"/>
              <a:t>enim</a:t>
            </a:r>
            <a:r>
              <a:rPr lang="en-IE" dirty="0"/>
              <a:t> </a:t>
            </a:r>
            <a:r>
              <a:rPr lang="en-IE" dirty="0" err="1"/>
              <a:t>ipsam</a:t>
            </a:r>
            <a:r>
              <a:rPr lang="en-IE" dirty="0"/>
              <a:t>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voluptas</a:t>
            </a:r>
            <a:r>
              <a:rPr lang="en-IE" dirty="0"/>
              <a:t> sit </a:t>
            </a:r>
            <a:r>
              <a:rPr lang="en-IE" dirty="0" err="1"/>
              <a:t>aspernatur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</a:t>
            </a:r>
            <a:r>
              <a:rPr lang="en-IE" dirty="0" err="1"/>
              <a:t>odit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fugit, </a:t>
            </a:r>
            <a:r>
              <a:rPr lang="en-IE" dirty="0" err="1"/>
              <a:t>sed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consequuntur</a:t>
            </a:r>
            <a:r>
              <a:rPr lang="en-IE" dirty="0"/>
              <a:t> </a:t>
            </a:r>
            <a:r>
              <a:rPr lang="en-IE" dirty="0" err="1"/>
              <a:t>magni</a:t>
            </a:r>
            <a:r>
              <a:rPr lang="en-IE" dirty="0"/>
              <a:t> </a:t>
            </a:r>
            <a:r>
              <a:rPr lang="en-IE" dirty="0" err="1"/>
              <a:t>dolores</a:t>
            </a:r>
            <a:r>
              <a:rPr lang="en-IE" dirty="0"/>
              <a:t> </a:t>
            </a:r>
            <a:r>
              <a:rPr lang="en-IE" dirty="0" err="1"/>
              <a:t>eos</a:t>
            </a:r>
            <a:r>
              <a:rPr lang="en-IE" dirty="0"/>
              <a:t> qui ratione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sequi</a:t>
            </a:r>
            <a:r>
              <a:rPr lang="en-IE" dirty="0"/>
              <a:t> </a:t>
            </a:r>
            <a:r>
              <a:rPr lang="en-IE" dirty="0" err="1"/>
              <a:t>nesciunt</a:t>
            </a:r>
            <a:r>
              <a:rPr lang="en-IE" dirty="0"/>
              <a:t>.</a:t>
            </a:r>
          </a:p>
        </p:txBody>
      </p:sp>
      <p:sp>
        <p:nvSpPr>
          <p:cNvPr id="4" name="Holder 6">
            <a:extLst>
              <a:ext uri="{FF2B5EF4-FFF2-40B4-BE49-F238E27FC236}">
                <a16:creationId xmlns:a16="http://schemas.microsoft.com/office/drawing/2014/main" id="{E1968588-8F58-3128-8FCE-86B2ECFE5EC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869233" y="6261375"/>
            <a:ext cx="2804160" cy="34290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73">
                <a:solidFill>
                  <a:srgbClr val="363A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  <p:sp>
        <p:nvSpPr>
          <p:cNvPr id="5" name="Holder 3">
            <a:extLst>
              <a:ext uri="{FF2B5EF4-FFF2-40B4-BE49-F238E27FC236}">
                <a16:creationId xmlns:a16="http://schemas.microsoft.com/office/drawing/2014/main" id="{E7BBCB07-8D0F-D588-4F43-B1E11CCDE79A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8682386" y="1261533"/>
            <a:ext cx="3004789" cy="4524063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Click to insert body text here. </a:t>
            </a:r>
          </a:p>
          <a:p>
            <a:r>
              <a:rPr lang="en-IE" dirty="0"/>
              <a:t>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 rem </a:t>
            </a:r>
            <a:r>
              <a:rPr lang="en-IE" dirty="0" err="1"/>
              <a:t>aperiam</a:t>
            </a:r>
            <a:r>
              <a:rPr lang="en-IE" dirty="0"/>
              <a:t>, </a:t>
            </a:r>
            <a:r>
              <a:rPr lang="en-IE" dirty="0" err="1"/>
              <a:t>eaque</a:t>
            </a:r>
            <a:r>
              <a:rPr lang="en-IE" dirty="0"/>
              <a:t> </a:t>
            </a:r>
            <a:r>
              <a:rPr lang="en-IE" dirty="0" err="1"/>
              <a:t>ipsa</a:t>
            </a:r>
            <a:r>
              <a:rPr lang="en-IE" dirty="0"/>
              <a:t> </a:t>
            </a:r>
            <a:r>
              <a:rPr lang="en-IE" dirty="0" err="1"/>
              <a:t>quae</a:t>
            </a:r>
            <a:r>
              <a:rPr lang="en-IE" dirty="0"/>
              <a:t> ab </a:t>
            </a:r>
            <a:r>
              <a:rPr lang="en-IE" dirty="0" err="1"/>
              <a:t>illo</a:t>
            </a:r>
            <a:r>
              <a:rPr lang="en-IE" dirty="0"/>
              <a:t> </a:t>
            </a:r>
            <a:r>
              <a:rPr lang="en-IE" dirty="0" err="1"/>
              <a:t>inventore</a:t>
            </a:r>
            <a:r>
              <a:rPr lang="en-IE" dirty="0"/>
              <a:t> </a:t>
            </a:r>
            <a:r>
              <a:rPr lang="en-IE" dirty="0" err="1"/>
              <a:t>veritatis</a:t>
            </a:r>
            <a:r>
              <a:rPr lang="en-IE" dirty="0"/>
              <a:t> et quasi </a:t>
            </a:r>
            <a:r>
              <a:rPr lang="en-IE" dirty="0" err="1"/>
              <a:t>architecto</a:t>
            </a:r>
            <a:r>
              <a:rPr lang="en-IE" dirty="0"/>
              <a:t> beatae vitae dicta sunt </a:t>
            </a:r>
            <a:r>
              <a:rPr lang="en-IE" dirty="0" err="1"/>
              <a:t>explicabo</a:t>
            </a:r>
            <a:r>
              <a:rPr lang="en-IE" dirty="0"/>
              <a:t>. </a:t>
            </a:r>
          </a:p>
          <a:p>
            <a:r>
              <a:rPr lang="en-IE" dirty="0"/>
              <a:t>Nemo </a:t>
            </a:r>
            <a:r>
              <a:rPr lang="en-IE" dirty="0" err="1"/>
              <a:t>enim</a:t>
            </a:r>
            <a:r>
              <a:rPr lang="en-IE" dirty="0"/>
              <a:t> </a:t>
            </a:r>
            <a:r>
              <a:rPr lang="en-IE" dirty="0" err="1"/>
              <a:t>ipsam</a:t>
            </a:r>
            <a:r>
              <a:rPr lang="en-IE" dirty="0"/>
              <a:t>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voluptas</a:t>
            </a:r>
            <a:r>
              <a:rPr lang="en-IE" dirty="0"/>
              <a:t> sit </a:t>
            </a:r>
            <a:r>
              <a:rPr lang="en-IE" dirty="0" err="1"/>
              <a:t>aspernatur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</a:t>
            </a:r>
            <a:r>
              <a:rPr lang="en-IE" dirty="0" err="1"/>
              <a:t>odit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fugit, </a:t>
            </a:r>
            <a:r>
              <a:rPr lang="en-IE" dirty="0" err="1"/>
              <a:t>sed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consequuntur</a:t>
            </a:r>
            <a:r>
              <a:rPr lang="en-IE" dirty="0"/>
              <a:t> </a:t>
            </a:r>
            <a:r>
              <a:rPr lang="en-IE" dirty="0" err="1"/>
              <a:t>magni</a:t>
            </a:r>
            <a:r>
              <a:rPr lang="en-IE" dirty="0"/>
              <a:t> </a:t>
            </a:r>
            <a:r>
              <a:rPr lang="en-IE" dirty="0" err="1"/>
              <a:t>dolores</a:t>
            </a:r>
            <a:r>
              <a:rPr lang="en-IE" dirty="0"/>
              <a:t> </a:t>
            </a:r>
            <a:r>
              <a:rPr lang="en-IE" dirty="0" err="1"/>
              <a:t>eos</a:t>
            </a:r>
            <a:r>
              <a:rPr lang="en-IE" dirty="0"/>
              <a:t> qui ratione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sequi</a:t>
            </a:r>
            <a:r>
              <a:rPr lang="en-IE" dirty="0"/>
              <a:t> </a:t>
            </a:r>
            <a:r>
              <a:rPr lang="en-IE" dirty="0" err="1"/>
              <a:t>nesciunt</a:t>
            </a:r>
            <a:r>
              <a:rPr lang="en-I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923880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">
    <p:bg>
      <p:bgPr>
        <a:solidFill>
          <a:srgbClr val="E6F5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504469" y="3606676"/>
            <a:ext cx="2033284" cy="515441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 b="1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Name Surname</a:t>
            </a:r>
          </a:p>
        </p:txBody>
      </p:sp>
      <p:sp>
        <p:nvSpPr>
          <p:cNvPr id="4" name="Holder 6">
            <a:extLst>
              <a:ext uri="{FF2B5EF4-FFF2-40B4-BE49-F238E27FC236}">
                <a16:creationId xmlns:a16="http://schemas.microsoft.com/office/drawing/2014/main" id="{E1968588-8F58-3128-8FCE-86B2ECFE5EC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874422" y="6261375"/>
            <a:ext cx="2804160" cy="34290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73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BE0F5D9-2768-BEB6-21FF-6E9C45F2E48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04469" y="1436299"/>
            <a:ext cx="2033284" cy="1992701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5" name="Holder 3">
            <a:extLst>
              <a:ext uri="{FF2B5EF4-FFF2-40B4-BE49-F238E27FC236}">
                <a16:creationId xmlns:a16="http://schemas.microsoft.com/office/drawing/2014/main" id="{55E2D3B9-7856-B057-4A35-68DD923A4ED7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2789676" y="3606676"/>
            <a:ext cx="2033284" cy="515441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 b="1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Name Surname</a:t>
            </a:r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444D3303-4802-9510-E574-6FA21A4C09C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789676" y="1436299"/>
            <a:ext cx="2033284" cy="1992701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11" name="Holder 3">
            <a:extLst>
              <a:ext uri="{FF2B5EF4-FFF2-40B4-BE49-F238E27FC236}">
                <a16:creationId xmlns:a16="http://schemas.microsoft.com/office/drawing/2014/main" id="{E0BF5907-B5C6-DBEE-C90D-D874E1880DF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074883" y="3606676"/>
            <a:ext cx="2033284" cy="515441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 b="1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Name Surname</a:t>
            </a:r>
          </a:p>
        </p:txBody>
      </p:sp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43F72B72-69AC-62EE-C6C0-A475A32A16C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074883" y="1436299"/>
            <a:ext cx="2033284" cy="1992701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13" name="Holder 3">
            <a:extLst>
              <a:ext uri="{FF2B5EF4-FFF2-40B4-BE49-F238E27FC236}">
                <a16:creationId xmlns:a16="http://schemas.microsoft.com/office/drawing/2014/main" id="{FE9B0D82-8E22-0837-8C7B-F25827ED477A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7360090" y="3606676"/>
            <a:ext cx="2033284" cy="515441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 b="1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Name Surname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BAF6A549-D8DB-E3D0-4BD6-7F00791D3EF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360090" y="1436299"/>
            <a:ext cx="2033284" cy="1992701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15" name="Holder 3">
            <a:extLst>
              <a:ext uri="{FF2B5EF4-FFF2-40B4-BE49-F238E27FC236}">
                <a16:creationId xmlns:a16="http://schemas.microsoft.com/office/drawing/2014/main" id="{825A93AF-C4C4-5449-AA29-E6ED3229DD87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9645298" y="3606676"/>
            <a:ext cx="2033284" cy="515441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 b="1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Name Surname</a:t>
            </a:r>
          </a:p>
        </p:txBody>
      </p:sp>
      <p:sp>
        <p:nvSpPr>
          <p:cNvPr id="16" name="Picture Placeholder 7">
            <a:extLst>
              <a:ext uri="{FF2B5EF4-FFF2-40B4-BE49-F238E27FC236}">
                <a16:creationId xmlns:a16="http://schemas.microsoft.com/office/drawing/2014/main" id="{933B3666-69E3-1457-2AC1-C75F47822A4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9645298" y="1436299"/>
            <a:ext cx="2033284" cy="1992701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17" name="Holder 3">
            <a:extLst>
              <a:ext uri="{FF2B5EF4-FFF2-40B4-BE49-F238E27FC236}">
                <a16:creationId xmlns:a16="http://schemas.microsoft.com/office/drawing/2014/main" id="{234B8308-1440-371C-11FC-67AB98B132B0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504469" y="4158684"/>
            <a:ext cx="2033284" cy="1319187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092" b="0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Space for a short bio / creds if needed. 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.</a:t>
            </a:r>
          </a:p>
        </p:txBody>
      </p:sp>
      <p:sp>
        <p:nvSpPr>
          <p:cNvPr id="18" name="Holder 3">
            <a:extLst>
              <a:ext uri="{FF2B5EF4-FFF2-40B4-BE49-F238E27FC236}">
                <a16:creationId xmlns:a16="http://schemas.microsoft.com/office/drawing/2014/main" id="{0BC212D3-0906-F1A4-3D63-A2EB6C334DA6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2789676" y="4158684"/>
            <a:ext cx="2033284" cy="1319187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092" b="0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Space for a short bio / creds if needed. 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.</a:t>
            </a:r>
          </a:p>
        </p:txBody>
      </p:sp>
      <p:sp>
        <p:nvSpPr>
          <p:cNvPr id="19" name="Holder 3">
            <a:extLst>
              <a:ext uri="{FF2B5EF4-FFF2-40B4-BE49-F238E27FC236}">
                <a16:creationId xmlns:a16="http://schemas.microsoft.com/office/drawing/2014/main" id="{64532547-9C06-91B8-804D-679930FF513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5074883" y="4158684"/>
            <a:ext cx="2033284" cy="1319187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092" b="0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Space for a short bio / creds if needed. 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.</a:t>
            </a:r>
          </a:p>
        </p:txBody>
      </p:sp>
      <p:sp>
        <p:nvSpPr>
          <p:cNvPr id="20" name="Holder 3">
            <a:extLst>
              <a:ext uri="{FF2B5EF4-FFF2-40B4-BE49-F238E27FC236}">
                <a16:creationId xmlns:a16="http://schemas.microsoft.com/office/drawing/2014/main" id="{9AE4E55B-EFD8-B5A3-D117-56B793269F0C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7360090" y="4158684"/>
            <a:ext cx="2033284" cy="1319187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092" b="0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Space for a short bio / creds if needed. 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.</a:t>
            </a:r>
          </a:p>
        </p:txBody>
      </p:sp>
      <p:sp>
        <p:nvSpPr>
          <p:cNvPr id="21" name="Holder 3">
            <a:extLst>
              <a:ext uri="{FF2B5EF4-FFF2-40B4-BE49-F238E27FC236}">
                <a16:creationId xmlns:a16="http://schemas.microsoft.com/office/drawing/2014/main" id="{2DF06BE7-520C-2951-5360-69F56DBA25CB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9645298" y="4158684"/>
            <a:ext cx="2033284" cy="1319187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092" b="0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Space for a short bio / creds if needed. 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.</a:t>
            </a:r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id="{2C46E54E-4838-C48C-0C8D-ED934AE7760C}"/>
              </a:ext>
            </a:extLst>
          </p:cNvPr>
          <p:cNvSpPr/>
          <p:nvPr userDrawn="1"/>
        </p:nvSpPr>
        <p:spPr>
          <a:xfrm>
            <a:off x="2820647" y="5477870"/>
            <a:ext cx="1971343" cy="307725"/>
          </a:xfrm>
          <a:custGeom>
            <a:avLst/>
            <a:gdLst>
              <a:gd name="connsiteX0" fmla="*/ 253731 w 3250662"/>
              <a:gd name="connsiteY0" fmla="*/ 0 h 507462"/>
              <a:gd name="connsiteX1" fmla="*/ 2996931 w 3250662"/>
              <a:gd name="connsiteY1" fmla="*/ 0 h 507462"/>
              <a:gd name="connsiteX2" fmla="*/ 3250662 w 3250662"/>
              <a:gd name="connsiteY2" fmla="*/ 253731 h 507462"/>
              <a:gd name="connsiteX3" fmla="*/ 2996931 w 3250662"/>
              <a:gd name="connsiteY3" fmla="*/ 507462 h 507462"/>
              <a:gd name="connsiteX4" fmla="*/ 253731 w 3250662"/>
              <a:gd name="connsiteY4" fmla="*/ 507462 h 507462"/>
              <a:gd name="connsiteX5" fmla="*/ 0 w 3250662"/>
              <a:gd name="connsiteY5" fmla="*/ 253731 h 507462"/>
              <a:gd name="connsiteX6" fmla="*/ 253731 w 3250662"/>
              <a:gd name="connsiteY6" fmla="*/ 0 h 50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50662" h="507462">
                <a:moveTo>
                  <a:pt x="253731" y="0"/>
                </a:moveTo>
                <a:lnTo>
                  <a:pt x="2996931" y="0"/>
                </a:lnTo>
                <a:cubicBezTo>
                  <a:pt x="3137063" y="0"/>
                  <a:pt x="3250662" y="113599"/>
                  <a:pt x="3250662" y="253731"/>
                </a:cubicBezTo>
                <a:cubicBezTo>
                  <a:pt x="3250662" y="393863"/>
                  <a:pt x="3137063" y="507462"/>
                  <a:pt x="2996931" y="507462"/>
                </a:cubicBezTo>
                <a:lnTo>
                  <a:pt x="253731" y="507462"/>
                </a:lnTo>
                <a:cubicBezTo>
                  <a:pt x="113599" y="507462"/>
                  <a:pt x="0" y="393863"/>
                  <a:pt x="0" y="253731"/>
                </a:cubicBezTo>
                <a:cubicBezTo>
                  <a:pt x="0" y="113599"/>
                  <a:pt x="113599" y="0"/>
                  <a:pt x="25373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n>
                <a:noFill/>
              </a:ln>
              <a:latin typeface="+mn-lt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2FE1E9DD-7CBC-D1D6-FD23-7137E262690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82436" y="5522533"/>
            <a:ext cx="211964" cy="211949"/>
          </a:xfrm>
          <a:prstGeom prst="rect">
            <a:avLst/>
          </a:prstGeom>
        </p:spPr>
      </p:pic>
      <p:sp>
        <p:nvSpPr>
          <p:cNvPr id="35" name="Holder 3">
            <a:extLst>
              <a:ext uri="{FF2B5EF4-FFF2-40B4-BE49-F238E27FC236}">
                <a16:creationId xmlns:a16="http://schemas.microsoft.com/office/drawing/2014/main" id="{AD1AED54-014C-C78F-BFB2-3BFD2FB622A1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2977015" y="5477870"/>
            <a:ext cx="1220740" cy="316169"/>
          </a:xfrm>
          <a:prstGeom prst="rect">
            <a:avLst/>
          </a:prstGeom>
        </p:spPr>
        <p:txBody>
          <a:bodyPr lIns="0" tIns="0" rIns="0" bIns="0" anchor="ctr"/>
          <a:lstStyle>
            <a:lvl1pPr>
              <a:spcAft>
                <a:spcPts val="1092"/>
              </a:spcAft>
              <a:defRPr sz="1455" b="1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Connect</a:t>
            </a:r>
          </a:p>
        </p:txBody>
      </p:sp>
      <p:sp>
        <p:nvSpPr>
          <p:cNvPr id="39" name="Freeform 38">
            <a:extLst>
              <a:ext uri="{FF2B5EF4-FFF2-40B4-BE49-F238E27FC236}">
                <a16:creationId xmlns:a16="http://schemas.microsoft.com/office/drawing/2014/main" id="{000604CD-A6F7-D12B-E28E-A8399BE0D752}"/>
              </a:ext>
            </a:extLst>
          </p:cNvPr>
          <p:cNvSpPr/>
          <p:nvPr userDrawn="1"/>
        </p:nvSpPr>
        <p:spPr>
          <a:xfrm>
            <a:off x="535440" y="5477870"/>
            <a:ext cx="1971343" cy="307725"/>
          </a:xfrm>
          <a:custGeom>
            <a:avLst/>
            <a:gdLst>
              <a:gd name="connsiteX0" fmla="*/ 253731 w 3250662"/>
              <a:gd name="connsiteY0" fmla="*/ 0 h 507462"/>
              <a:gd name="connsiteX1" fmla="*/ 2996931 w 3250662"/>
              <a:gd name="connsiteY1" fmla="*/ 0 h 507462"/>
              <a:gd name="connsiteX2" fmla="*/ 3250662 w 3250662"/>
              <a:gd name="connsiteY2" fmla="*/ 253731 h 507462"/>
              <a:gd name="connsiteX3" fmla="*/ 2996931 w 3250662"/>
              <a:gd name="connsiteY3" fmla="*/ 507462 h 507462"/>
              <a:gd name="connsiteX4" fmla="*/ 253731 w 3250662"/>
              <a:gd name="connsiteY4" fmla="*/ 507462 h 507462"/>
              <a:gd name="connsiteX5" fmla="*/ 0 w 3250662"/>
              <a:gd name="connsiteY5" fmla="*/ 253731 h 507462"/>
              <a:gd name="connsiteX6" fmla="*/ 253731 w 3250662"/>
              <a:gd name="connsiteY6" fmla="*/ 0 h 50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50662" h="507462">
                <a:moveTo>
                  <a:pt x="253731" y="0"/>
                </a:moveTo>
                <a:lnTo>
                  <a:pt x="2996931" y="0"/>
                </a:lnTo>
                <a:cubicBezTo>
                  <a:pt x="3137063" y="0"/>
                  <a:pt x="3250662" y="113599"/>
                  <a:pt x="3250662" y="253731"/>
                </a:cubicBezTo>
                <a:cubicBezTo>
                  <a:pt x="3250662" y="393863"/>
                  <a:pt x="3137063" y="507462"/>
                  <a:pt x="2996931" y="507462"/>
                </a:cubicBezTo>
                <a:lnTo>
                  <a:pt x="253731" y="507462"/>
                </a:lnTo>
                <a:cubicBezTo>
                  <a:pt x="113599" y="507462"/>
                  <a:pt x="0" y="393863"/>
                  <a:pt x="0" y="253731"/>
                </a:cubicBezTo>
                <a:cubicBezTo>
                  <a:pt x="0" y="113599"/>
                  <a:pt x="113599" y="0"/>
                  <a:pt x="25373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n>
                <a:noFill/>
              </a:ln>
              <a:latin typeface="+mn-lt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90FA48BD-5BA3-036F-65FB-A22A81D212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96584" y="5522533"/>
            <a:ext cx="211964" cy="211949"/>
          </a:xfrm>
          <a:prstGeom prst="rect">
            <a:avLst/>
          </a:prstGeom>
        </p:spPr>
      </p:pic>
      <p:sp>
        <p:nvSpPr>
          <p:cNvPr id="41" name="Holder 3">
            <a:extLst>
              <a:ext uri="{FF2B5EF4-FFF2-40B4-BE49-F238E27FC236}">
                <a16:creationId xmlns:a16="http://schemas.microsoft.com/office/drawing/2014/main" id="{98BBF9B4-AB21-A92F-201C-611A9421FA67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691163" y="5477870"/>
            <a:ext cx="1220740" cy="316169"/>
          </a:xfrm>
          <a:prstGeom prst="rect">
            <a:avLst/>
          </a:prstGeom>
        </p:spPr>
        <p:txBody>
          <a:bodyPr lIns="0" tIns="0" rIns="0" bIns="0" anchor="ctr"/>
          <a:lstStyle>
            <a:lvl1pPr>
              <a:spcAft>
                <a:spcPts val="1092"/>
              </a:spcAft>
              <a:defRPr sz="1455" b="1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Connect</a:t>
            </a:r>
          </a:p>
        </p:txBody>
      </p:sp>
      <p:sp>
        <p:nvSpPr>
          <p:cNvPr id="45" name="Freeform 44">
            <a:extLst>
              <a:ext uri="{FF2B5EF4-FFF2-40B4-BE49-F238E27FC236}">
                <a16:creationId xmlns:a16="http://schemas.microsoft.com/office/drawing/2014/main" id="{FAA81770-2EE8-06B9-2863-B10E4EEE91DD}"/>
              </a:ext>
            </a:extLst>
          </p:cNvPr>
          <p:cNvSpPr/>
          <p:nvPr userDrawn="1"/>
        </p:nvSpPr>
        <p:spPr>
          <a:xfrm>
            <a:off x="5105854" y="5477870"/>
            <a:ext cx="1971343" cy="307725"/>
          </a:xfrm>
          <a:custGeom>
            <a:avLst/>
            <a:gdLst>
              <a:gd name="connsiteX0" fmla="*/ 253731 w 3250662"/>
              <a:gd name="connsiteY0" fmla="*/ 0 h 507462"/>
              <a:gd name="connsiteX1" fmla="*/ 2996931 w 3250662"/>
              <a:gd name="connsiteY1" fmla="*/ 0 h 507462"/>
              <a:gd name="connsiteX2" fmla="*/ 3250662 w 3250662"/>
              <a:gd name="connsiteY2" fmla="*/ 253731 h 507462"/>
              <a:gd name="connsiteX3" fmla="*/ 2996931 w 3250662"/>
              <a:gd name="connsiteY3" fmla="*/ 507462 h 507462"/>
              <a:gd name="connsiteX4" fmla="*/ 253731 w 3250662"/>
              <a:gd name="connsiteY4" fmla="*/ 507462 h 507462"/>
              <a:gd name="connsiteX5" fmla="*/ 0 w 3250662"/>
              <a:gd name="connsiteY5" fmla="*/ 253731 h 507462"/>
              <a:gd name="connsiteX6" fmla="*/ 253731 w 3250662"/>
              <a:gd name="connsiteY6" fmla="*/ 0 h 50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50662" h="507462">
                <a:moveTo>
                  <a:pt x="253731" y="0"/>
                </a:moveTo>
                <a:lnTo>
                  <a:pt x="2996931" y="0"/>
                </a:lnTo>
                <a:cubicBezTo>
                  <a:pt x="3137063" y="0"/>
                  <a:pt x="3250662" y="113599"/>
                  <a:pt x="3250662" y="253731"/>
                </a:cubicBezTo>
                <a:cubicBezTo>
                  <a:pt x="3250662" y="393863"/>
                  <a:pt x="3137063" y="507462"/>
                  <a:pt x="2996931" y="507462"/>
                </a:cubicBezTo>
                <a:lnTo>
                  <a:pt x="253731" y="507462"/>
                </a:lnTo>
                <a:cubicBezTo>
                  <a:pt x="113599" y="507462"/>
                  <a:pt x="0" y="393863"/>
                  <a:pt x="0" y="253731"/>
                </a:cubicBezTo>
                <a:cubicBezTo>
                  <a:pt x="0" y="113599"/>
                  <a:pt x="113599" y="0"/>
                  <a:pt x="25373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n>
                <a:noFill/>
              </a:ln>
              <a:latin typeface="+mn-lt"/>
            </a:endParaRP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F41F9D0B-75BE-7E01-D31E-774925A816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68288" y="5522533"/>
            <a:ext cx="211964" cy="211949"/>
          </a:xfrm>
          <a:prstGeom prst="rect">
            <a:avLst/>
          </a:prstGeom>
        </p:spPr>
      </p:pic>
      <p:sp>
        <p:nvSpPr>
          <p:cNvPr id="47" name="Holder 3">
            <a:extLst>
              <a:ext uri="{FF2B5EF4-FFF2-40B4-BE49-F238E27FC236}">
                <a16:creationId xmlns:a16="http://schemas.microsoft.com/office/drawing/2014/main" id="{F21CC18B-389C-55AA-D469-FB02BBD593FC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5262867" y="5477870"/>
            <a:ext cx="1220740" cy="316169"/>
          </a:xfrm>
          <a:prstGeom prst="rect">
            <a:avLst/>
          </a:prstGeom>
        </p:spPr>
        <p:txBody>
          <a:bodyPr lIns="0" tIns="0" rIns="0" bIns="0" anchor="ctr"/>
          <a:lstStyle>
            <a:lvl1pPr>
              <a:spcAft>
                <a:spcPts val="1092"/>
              </a:spcAft>
              <a:defRPr sz="1455" b="1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Connect</a:t>
            </a:r>
          </a:p>
        </p:txBody>
      </p:sp>
      <p:sp>
        <p:nvSpPr>
          <p:cNvPr id="51" name="Freeform 50">
            <a:extLst>
              <a:ext uri="{FF2B5EF4-FFF2-40B4-BE49-F238E27FC236}">
                <a16:creationId xmlns:a16="http://schemas.microsoft.com/office/drawing/2014/main" id="{2A001A47-862E-E7C3-D64F-264EC9C5CEA2}"/>
              </a:ext>
            </a:extLst>
          </p:cNvPr>
          <p:cNvSpPr/>
          <p:nvPr userDrawn="1"/>
        </p:nvSpPr>
        <p:spPr>
          <a:xfrm>
            <a:off x="7391061" y="5477870"/>
            <a:ext cx="1971343" cy="307725"/>
          </a:xfrm>
          <a:custGeom>
            <a:avLst/>
            <a:gdLst>
              <a:gd name="connsiteX0" fmla="*/ 253731 w 3250662"/>
              <a:gd name="connsiteY0" fmla="*/ 0 h 507462"/>
              <a:gd name="connsiteX1" fmla="*/ 2996931 w 3250662"/>
              <a:gd name="connsiteY1" fmla="*/ 0 h 507462"/>
              <a:gd name="connsiteX2" fmla="*/ 3250662 w 3250662"/>
              <a:gd name="connsiteY2" fmla="*/ 253731 h 507462"/>
              <a:gd name="connsiteX3" fmla="*/ 2996931 w 3250662"/>
              <a:gd name="connsiteY3" fmla="*/ 507462 h 507462"/>
              <a:gd name="connsiteX4" fmla="*/ 253731 w 3250662"/>
              <a:gd name="connsiteY4" fmla="*/ 507462 h 507462"/>
              <a:gd name="connsiteX5" fmla="*/ 0 w 3250662"/>
              <a:gd name="connsiteY5" fmla="*/ 253731 h 507462"/>
              <a:gd name="connsiteX6" fmla="*/ 253731 w 3250662"/>
              <a:gd name="connsiteY6" fmla="*/ 0 h 50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50662" h="507462">
                <a:moveTo>
                  <a:pt x="253731" y="0"/>
                </a:moveTo>
                <a:lnTo>
                  <a:pt x="2996931" y="0"/>
                </a:lnTo>
                <a:cubicBezTo>
                  <a:pt x="3137063" y="0"/>
                  <a:pt x="3250662" y="113599"/>
                  <a:pt x="3250662" y="253731"/>
                </a:cubicBezTo>
                <a:cubicBezTo>
                  <a:pt x="3250662" y="393863"/>
                  <a:pt x="3137063" y="507462"/>
                  <a:pt x="2996931" y="507462"/>
                </a:cubicBezTo>
                <a:lnTo>
                  <a:pt x="253731" y="507462"/>
                </a:lnTo>
                <a:cubicBezTo>
                  <a:pt x="113599" y="507462"/>
                  <a:pt x="0" y="393863"/>
                  <a:pt x="0" y="253731"/>
                </a:cubicBezTo>
                <a:cubicBezTo>
                  <a:pt x="0" y="113599"/>
                  <a:pt x="113599" y="0"/>
                  <a:pt x="25373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n>
                <a:noFill/>
              </a:ln>
              <a:latin typeface="+mn-lt"/>
            </a:endParaRP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AB719AE4-B8F2-942D-9ABC-4179CF808A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54140" y="5522533"/>
            <a:ext cx="211964" cy="211949"/>
          </a:xfrm>
          <a:prstGeom prst="rect">
            <a:avLst/>
          </a:prstGeom>
        </p:spPr>
      </p:pic>
      <p:sp>
        <p:nvSpPr>
          <p:cNvPr id="53" name="Holder 3">
            <a:extLst>
              <a:ext uri="{FF2B5EF4-FFF2-40B4-BE49-F238E27FC236}">
                <a16:creationId xmlns:a16="http://schemas.microsoft.com/office/drawing/2014/main" id="{830B3661-512F-802F-13FD-2DBC363D9A27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7548719" y="5477870"/>
            <a:ext cx="1220740" cy="316169"/>
          </a:xfrm>
          <a:prstGeom prst="rect">
            <a:avLst/>
          </a:prstGeom>
        </p:spPr>
        <p:txBody>
          <a:bodyPr lIns="0" tIns="0" rIns="0" bIns="0" anchor="ctr"/>
          <a:lstStyle>
            <a:lvl1pPr>
              <a:spcAft>
                <a:spcPts val="1092"/>
              </a:spcAft>
              <a:defRPr sz="1455" b="1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Connect</a:t>
            </a:r>
          </a:p>
        </p:txBody>
      </p:sp>
      <p:sp>
        <p:nvSpPr>
          <p:cNvPr id="57" name="Freeform 56">
            <a:extLst>
              <a:ext uri="{FF2B5EF4-FFF2-40B4-BE49-F238E27FC236}">
                <a16:creationId xmlns:a16="http://schemas.microsoft.com/office/drawing/2014/main" id="{BF240FFE-D754-4451-76FB-1D0CCF3D6DEA}"/>
              </a:ext>
            </a:extLst>
          </p:cNvPr>
          <p:cNvSpPr/>
          <p:nvPr userDrawn="1"/>
        </p:nvSpPr>
        <p:spPr>
          <a:xfrm>
            <a:off x="9676269" y="5477870"/>
            <a:ext cx="1971343" cy="307725"/>
          </a:xfrm>
          <a:custGeom>
            <a:avLst/>
            <a:gdLst>
              <a:gd name="connsiteX0" fmla="*/ 253731 w 3250662"/>
              <a:gd name="connsiteY0" fmla="*/ 0 h 507462"/>
              <a:gd name="connsiteX1" fmla="*/ 2996931 w 3250662"/>
              <a:gd name="connsiteY1" fmla="*/ 0 h 507462"/>
              <a:gd name="connsiteX2" fmla="*/ 3250662 w 3250662"/>
              <a:gd name="connsiteY2" fmla="*/ 253731 h 507462"/>
              <a:gd name="connsiteX3" fmla="*/ 2996931 w 3250662"/>
              <a:gd name="connsiteY3" fmla="*/ 507462 h 507462"/>
              <a:gd name="connsiteX4" fmla="*/ 253731 w 3250662"/>
              <a:gd name="connsiteY4" fmla="*/ 507462 h 507462"/>
              <a:gd name="connsiteX5" fmla="*/ 0 w 3250662"/>
              <a:gd name="connsiteY5" fmla="*/ 253731 h 507462"/>
              <a:gd name="connsiteX6" fmla="*/ 253731 w 3250662"/>
              <a:gd name="connsiteY6" fmla="*/ 0 h 50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50662" h="507462">
                <a:moveTo>
                  <a:pt x="253731" y="0"/>
                </a:moveTo>
                <a:lnTo>
                  <a:pt x="2996931" y="0"/>
                </a:lnTo>
                <a:cubicBezTo>
                  <a:pt x="3137063" y="0"/>
                  <a:pt x="3250662" y="113599"/>
                  <a:pt x="3250662" y="253731"/>
                </a:cubicBezTo>
                <a:cubicBezTo>
                  <a:pt x="3250662" y="393863"/>
                  <a:pt x="3137063" y="507462"/>
                  <a:pt x="2996931" y="507462"/>
                </a:cubicBezTo>
                <a:lnTo>
                  <a:pt x="253731" y="507462"/>
                </a:lnTo>
                <a:cubicBezTo>
                  <a:pt x="113599" y="507462"/>
                  <a:pt x="0" y="393863"/>
                  <a:pt x="0" y="253731"/>
                </a:cubicBezTo>
                <a:cubicBezTo>
                  <a:pt x="0" y="113599"/>
                  <a:pt x="113599" y="0"/>
                  <a:pt x="25373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n>
                <a:noFill/>
              </a:ln>
              <a:latin typeface="+mn-lt"/>
            </a:endParaRP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FC9F2370-4E40-6B90-A4A2-E21E605F5D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39990" y="5522533"/>
            <a:ext cx="211964" cy="211949"/>
          </a:xfrm>
          <a:prstGeom prst="rect">
            <a:avLst/>
          </a:prstGeom>
        </p:spPr>
      </p:pic>
      <p:sp>
        <p:nvSpPr>
          <p:cNvPr id="59" name="Holder 3">
            <a:extLst>
              <a:ext uri="{FF2B5EF4-FFF2-40B4-BE49-F238E27FC236}">
                <a16:creationId xmlns:a16="http://schemas.microsoft.com/office/drawing/2014/main" id="{92C22959-2902-2B41-EC7D-B4455E20A72F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9834569" y="5477870"/>
            <a:ext cx="1220740" cy="316169"/>
          </a:xfrm>
          <a:prstGeom prst="rect">
            <a:avLst/>
          </a:prstGeom>
        </p:spPr>
        <p:txBody>
          <a:bodyPr lIns="0" tIns="0" rIns="0" bIns="0" anchor="ctr"/>
          <a:lstStyle>
            <a:lvl1pPr>
              <a:spcAft>
                <a:spcPts val="1092"/>
              </a:spcAft>
              <a:defRPr sz="1455" b="1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Connect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0655779-85B2-F022-7D52-1EF2DE7477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4469" y="471704"/>
            <a:ext cx="5591531" cy="85679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Meet the team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48368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chart/graph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504470" y="1577340"/>
            <a:ext cx="3675573" cy="4208255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Click to insert body text here. </a:t>
            </a:r>
          </a:p>
          <a:p>
            <a:r>
              <a:rPr lang="en-IE" dirty="0"/>
              <a:t>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 rem </a:t>
            </a:r>
            <a:r>
              <a:rPr lang="en-IE" dirty="0" err="1"/>
              <a:t>aperiam</a:t>
            </a:r>
            <a:r>
              <a:rPr lang="en-IE" dirty="0"/>
              <a:t>, </a:t>
            </a:r>
            <a:r>
              <a:rPr lang="en-IE" dirty="0" err="1"/>
              <a:t>eaque</a:t>
            </a:r>
            <a:r>
              <a:rPr lang="en-IE" dirty="0"/>
              <a:t> </a:t>
            </a:r>
            <a:r>
              <a:rPr lang="en-IE" dirty="0" err="1"/>
              <a:t>ipsa</a:t>
            </a:r>
            <a:r>
              <a:rPr lang="en-IE" dirty="0"/>
              <a:t> </a:t>
            </a:r>
            <a:r>
              <a:rPr lang="en-IE" dirty="0" err="1"/>
              <a:t>quae</a:t>
            </a:r>
            <a:r>
              <a:rPr lang="en-IE" dirty="0"/>
              <a:t> ab </a:t>
            </a:r>
            <a:r>
              <a:rPr lang="en-IE" dirty="0" err="1"/>
              <a:t>illo</a:t>
            </a:r>
            <a:r>
              <a:rPr lang="en-IE" dirty="0"/>
              <a:t> </a:t>
            </a:r>
            <a:r>
              <a:rPr lang="en-IE" dirty="0" err="1"/>
              <a:t>inventore</a:t>
            </a:r>
            <a:r>
              <a:rPr lang="en-IE" dirty="0"/>
              <a:t> </a:t>
            </a:r>
            <a:r>
              <a:rPr lang="en-IE" dirty="0" err="1"/>
              <a:t>veritatis</a:t>
            </a:r>
            <a:r>
              <a:rPr lang="en-IE" dirty="0"/>
              <a:t> et quasi </a:t>
            </a:r>
            <a:r>
              <a:rPr lang="en-IE" dirty="0" err="1"/>
              <a:t>architecto</a:t>
            </a:r>
            <a:r>
              <a:rPr lang="en-IE" dirty="0"/>
              <a:t> beatae vitae dicta sunt </a:t>
            </a:r>
            <a:r>
              <a:rPr lang="en-IE" dirty="0" err="1"/>
              <a:t>explicabo</a:t>
            </a:r>
            <a:r>
              <a:rPr lang="en-IE" dirty="0"/>
              <a:t>. </a:t>
            </a:r>
          </a:p>
          <a:p>
            <a:r>
              <a:rPr lang="en-IE" dirty="0"/>
              <a:t>Nemo </a:t>
            </a:r>
            <a:r>
              <a:rPr lang="en-IE" dirty="0" err="1"/>
              <a:t>enim</a:t>
            </a:r>
            <a:r>
              <a:rPr lang="en-IE" dirty="0"/>
              <a:t> </a:t>
            </a:r>
            <a:r>
              <a:rPr lang="en-IE" dirty="0" err="1"/>
              <a:t>ipsam</a:t>
            </a:r>
            <a:r>
              <a:rPr lang="en-IE" dirty="0"/>
              <a:t>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voluptas</a:t>
            </a:r>
            <a:r>
              <a:rPr lang="en-IE" dirty="0"/>
              <a:t> sit </a:t>
            </a:r>
            <a:r>
              <a:rPr lang="en-IE" dirty="0" err="1"/>
              <a:t>aspernatur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</a:t>
            </a:r>
            <a:r>
              <a:rPr lang="en-IE" dirty="0" err="1"/>
              <a:t>odit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fugit, </a:t>
            </a:r>
            <a:r>
              <a:rPr lang="en-IE" dirty="0" err="1"/>
              <a:t>sed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consequuntur</a:t>
            </a:r>
            <a:r>
              <a:rPr lang="en-IE" dirty="0"/>
              <a:t> </a:t>
            </a:r>
            <a:r>
              <a:rPr lang="en-IE" dirty="0" err="1"/>
              <a:t>magni</a:t>
            </a:r>
            <a:r>
              <a:rPr lang="en-IE" dirty="0"/>
              <a:t> </a:t>
            </a:r>
            <a:r>
              <a:rPr lang="en-IE" dirty="0" err="1"/>
              <a:t>dolores</a:t>
            </a:r>
            <a:r>
              <a:rPr lang="en-IE" dirty="0"/>
              <a:t> </a:t>
            </a:r>
            <a:r>
              <a:rPr lang="en-IE" dirty="0" err="1"/>
              <a:t>eos</a:t>
            </a:r>
            <a:r>
              <a:rPr lang="en-IE" dirty="0"/>
              <a:t> qui ratione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sequi</a:t>
            </a:r>
            <a:r>
              <a:rPr lang="en-IE" dirty="0"/>
              <a:t> </a:t>
            </a:r>
            <a:r>
              <a:rPr lang="en-IE" dirty="0" err="1"/>
              <a:t>nesciunt</a:t>
            </a:r>
            <a:r>
              <a:rPr lang="en-IE" dirty="0"/>
              <a:t>.</a:t>
            </a:r>
          </a:p>
        </p:txBody>
      </p:sp>
      <p:sp>
        <p:nvSpPr>
          <p:cNvPr id="4" name="Holder 6">
            <a:extLst>
              <a:ext uri="{FF2B5EF4-FFF2-40B4-BE49-F238E27FC236}">
                <a16:creationId xmlns:a16="http://schemas.microsoft.com/office/drawing/2014/main" id="{E1968588-8F58-3128-8FCE-86B2ECFE5EC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883015" y="6261375"/>
            <a:ext cx="2804160" cy="34290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73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  <p:sp>
        <p:nvSpPr>
          <p:cNvPr id="7" name="Chart Placeholder 5">
            <a:extLst>
              <a:ext uri="{FF2B5EF4-FFF2-40B4-BE49-F238E27FC236}">
                <a16:creationId xmlns:a16="http://schemas.microsoft.com/office/drawing/2014/main" id="{06102A41-F616-0E5A-7134-7369B06C0BCE}"/>
              </a:ext>
            </a:extLst>
          </p:cNvPr>
          <p:cNvSpPr>
            <a:spLocks noGrp="1"/>
          </p:cNvSpPr>
          <p:nvPr>
            <p:ph type="chart" sz="quarter" idx="11" hasCustomPrompt="1"/>
          </p:nvPr>
        </p:nvSpPr>
        <p:spPr>
          <a:xfrm>
            <a:off x="4600242" y="1577802"/>
            <a:ext cx="7086933" cy="4346416"/>
          </a:xfrm>
          <a:prstGeom prst="rect">
            <a:avLst/>
          </a:prstGeom>
        </p:spPr>
        <p:txBody>
          <a:bodyPr/>
          <a:lstStyle>
            <a:lvl1pPr algn="ctr">
              <a:defRPr sz="1092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graph or chart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10B5128-28E5-D682-EF28-E13BC661E4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Page title goes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97449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 (1 image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504471" y="471704"/>
            <a:ext cx="4944575" cy="856798"/>
          </a:xfrm>
          <a:prstGeom prst="rect">
            <a:avLst/>
          </a:prstGeom>
        </p:spPr>
        <p:txBody>
          <a:bodyPr lIns="0" tIns="0" rIns="0" bIns="0"/>
          <a:lstStyle>
            <a:lvl1pPr>
              <a:defRPr sz="3275" b="0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sz="3275" dirty="0"/>
              <a:t>Page title goes here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504470" y="1577340"/>
            <a:ext cx="3675573" cy="4208255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Click to insert body text here. </a:t>
            </a:r>
          </a:p>
          <a:p>
            <a:r>
              <a:rPr lang="en-IE" dirty="0"/>
              <a:t>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 rem </a:t>
            </a:r>
            <a:r>
              <a:rPr lang="en-IE" dirty="0" err="1"/>
              <a:t>aperiam</a:t>
            </a:r>
            <a:r>
              <a:rPr lang="en-IE" dirty="0"/>
              <a:t>, </a:t>
            </a:r>
            <a:r>
              <a:rPr lang="en-IE" dirty="0" err="1"/>
              <a:t>eaque</a:t>
            </a:r>
            <a:r>
              <a:rPr lang="en-IE" dirty="0"/>
              <a:t> </a:t>
            </a:r>
            <a:r>
              <a:rPr lang="en-IE" dirty="0" err="1"/>
              <a:t>ipsa</a:t>
            </a:r>
            <a:r>
              <a:rPr lang="en-IE" dirty="0"/>
              <a:t> </a:t>
            </a:r>
            <a:r>
              <a:rPr lang="en-IE" dirty="0" err="1"/>
              <a:t>quae</a:t>
            </a:r>
            <a:r>
              <a:rPr lang="en-IE" dirty="0"/>
              <a:t> ab </a:t>
            </a:r>
            <a:r>
              <a:rPr lang="en-IE" dirty="0" err="1"/>
              <a:t>illo</a:t>
            </a:r>
            <a:r>
              <a:rPr lang="en-IE" dirty="0"/>
              <a:t> </a:t>
            </a:r>
            <a:r>
              <a:rPr lang="en-IE" dirty="0" err="1"/>
              <a:t>inventore</a:t>
            </a:r>
            <a:r>
              <a:rPr lang="en-IE" dirty="0"/>
              <a:t> </a:t>
            </a:r>
            <a:r>
              <a:rPr lang="en-IE" dirty="0" err="1"/>
              <a:t>veritatis</a:t>
            </a:r>
            <a:r>
              <a:rPr lang="en-IE" dirty="0"/>
              <a:t> et quasi </a:t>
            </a:r>
            <a:r>
              <a:rPr lang="en-IE" dirty="0" err="1"/>
              <a:t>architecto</a:t>
            </a:r>
            <a:r>
              <a:rPr lang="en-IE" dirty="0"/>
              <a:t> beatae vitae dicta sunt </a:t>
            </a:r>
            <a:r>
              <a:rPr lang="en-IE" dirty="0" err="1"/>
              <a:t>explicabo</a:t>
            </a:r>
            <a:r>
              <a:rPr lang="en-IE" dirty="0"/>
              <a:t>. </a:t>
            </a:r>
          </a:p>
          <a:p>
            <a:r>
              <a:rPr lang="en-IE" dirty="0"/>
              <a:t>Nemo </a:t>
            </a:r>
            <a:r>
              <a:rPr lang="en-IE" dirty="0" err="1"/>
              <a:t>enim</a:t>
            </a:r>
            <a:r>
              <a:rPr lang="en-IE" dirty="0"/>
              <a:t> </a:t>
            </a:r>
            <a:r>
              <a:rPr lang="en-IE" dirty="0" err="1"/>
              <a:t>ipsam</a:t>
            </a:r>
            <a:r>
              <a:rPr lang="en-IE" dirty="0"/>
              <a:t>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voluptas</a:t>
            </a:r>
            <a:r>
              <a:rPr lang="en-IE" dirty="0"/>
              <a:t> sit </a:t>
            </a:r>
            <a:r>
              <a:rPr lang="en-IE" dirty="0" err="1"/>
              <a:t>aspernatur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</a:t>
            </a:r>
            <a:r>
              <a:rPr lang="en-IE" dirty="0" err="1"/>
              <a:t>odit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fugit, </a:t>
            </a:r>
            <a:r>
              <a:rPr lang="en-IE" dirty="0" err="1"/>
              <a:t>sed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consequuntur</a:t>
            </a:r>
            <a:r>
              <a:rPr lang="en-IE" dirty="0"/>
              <a:t> </a:t>
            </a:r>
            <a:r>
              <a:rPr lang="en-IE" dirty="0" err="1"/>
              <a:t>magni</a:t>
            </a:r>
            <a:r>
              <a:rPr lang="en-IE" dirty="0"/>
              <a:t> </a:t>
            </a:r>
            <a:r>
              <a:rPr lang="en-IE" dirty="0" err="1"/>
              <a:t>dolores</a:t>
            </a:r>
            <a:r>
              <a:rPr lang="en-IE" dirty="0"/>
              <a:t> </a:t>
            </a:r>
            <a:r>
              <a:rPr lang="en-IE" dirty="0" err="1"/>
              <a:t>eos</a:t>
            </a:r>
            <a:r>
              <a:rPr lang="en-IE" dirty="0"/>
              <a:t> qui ratione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sequi</a:t>
            </a:r>
            <a:r>
              <a:rPr lang="en-IE" dirty="0"/>
              <a:t> </a:t>
            </a:r>
            <a:r>
              <a:rPr lang="en-IE" dirty="0" err="1"/>
              <a:t>nesciunt</a:t>
            </a:r>
            <a:r>
              <a:rPr lang="en-IE" dirty="0"/>
              <a:t>.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BE0F5D9-2768-BEB6-21FF-6E9C45F2E48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00241" y="1577802"/>
            <a:ext cx="7086934" cy="4346416"/>
          </a:xfrm>
          <a:prstGeom prst="roundRect">
            <a:avLst>
              <a:gd name="adj" fmla="val 10628"/>
            </a:avLst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CC0A3E64-5C95-66AE-022D-A5FA48E2B33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r>
              <a:rPr lang="en-GB"/>
              <a:t>May 2025</a:t>
            </a:r>
            <a:endParaRPr lang="en-GB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78259817-71D9-9CE9-F2A0-72EF482770A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01AA525E-FC9A-5345-2D4F-6E3E58B1F20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FB2FA0-B311-4FD1-A6C3-B0014DBF514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4" name="Picture 287">
            <a:extLst>
              <a:ext uri="{FF2B5EF4-FFF2-40B4-BE49-F238E27FC236}">
                <a16:creationId xmlns:a16="http://schemas.microsoft.com/office/drawing/2014/main" id="{6C76B594-542C-67F1-F354-78EAA3BC3B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02032" y="333080"/>
            <a:ext cx="985498" cy="26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9554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 (2 images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504471" y="471704"/>
            <a:ext cx="4944575" cy="856798"/>
          </a:xfrm>
          <a:prstGeom prst="rect">
            <a:avLst/>
          </a:prstGeom>
        </p:spPr>
        <p:txBody>
          <a:bodyPr lIns="0" tIns="0" rIns="0" bIns="0"/>
          <a:lstStyle>
            <a:lvl1pPr>
              <a:defRPr sz="3275" b="0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sz="3275" dirty="0"/>
              <a:t>Page title goes here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504470" y="1577340"/>
            <a:ext cx="3675573" cy="4208255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Click to insert body text here. </a:t>
            </a:r>
          </a:p>
          <a:p>
            <a:r>
              <a:rPr lang="en-IE" dirty="0"/>
              <a:t>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 rem </a:t>
            </a:r>
            <a:r>
              <a:rPr lang="en-IE" dirty="0" err="1"/>
              <a:t>aperiam</a:t>
            </a:r>
            <a:r>
              <a:rPr lang="en-IE" dirty="0"/>
              <a:t>, </a:t>
            </a:r>
            <a:r>
              <a:rPr lang="en-IE" dirty="0" err="1"/>
              <a:t>eaque</a:t>
            </a:r>
            <a:r>
              <a:rPr lang="en-IE" dirty="0"/>
              <a:t> </a:t>
            </a:r>
            <a:r>
              <a:rPr lang="en-IE" dirty="0" err="1"/>
              <a:t>ipsa</a:t>
            </a:r>
            <a:r>
              <a:rPr lang="en-IE" dirty="0"/>
              <a:t> </a:t>
            </a:r>
            <a:r>
              <a:rPr lang="en-IE" dirty="0" err="1"/>
              <a:t>quae</a:t>
            </a:r>
            <a:r>
              <a:rPr lang="en-IE" dirty="0"/>
              <a:t> ab </a:t>
            </a:r>
            <a:r>
              <a:rPr lang="en-IE" dirty="0" err="1"/>
              <a:t>illo</a:t>
            </a:r>
            <a:r>
              <a:rPr lang="en-IE" dirty="0"/>
              <a:t> </a:t>
            </a:r>
            <a:r>
              <a:rPr lang="en-IE" dirty="0" err="1"/>
              <a:t>inventore</a:t>
            </a:r>
            <a:r>
              <a:rPr lang="en-IE" dirty="0"/>
              <a:t> </a:t>
            </a:r>
            <a:r>
              <a:rPr lang="en-IE" dirty="0" err="1"/>
              <a:t>veritatis</a:t>
            </a:r>
            <a:r>
              <a:rPr lang="en-IE" dirty="0"/>
              <a:t> et quasi </a:t>
            </a:r>
            <a:r>
              <a:rPr lang="en-IE" dirty="0" err="1"/>
              <a:t>architecto</a:t>
            </a:r>
            <a:r>
              <a:rPr lang="en-IE" dirty="0"/>
              <a:t> beatae vitae dicta sunt </a:t>
            </a:r>
            <a:r>
              <a:rPr lang="en-IE" dirty="0" err="1"/>
              <a:t>explicabo</a:t>
            </a:r>
            <a:r>
              <a:rPr lang="en-IE" dirty="0"/>
              <a:t>. </a:t>
            </a:r>
          </a:p>
          <a:p>
            <a:r>
              <a:rPr lang="en-IE" dirty="0"/>
              <a:t>Nemo </a:t>
            </a:r>
            <a:r>
              <a:rPr lang="en-IE" dirty="0" err="1"/>
              <a:t>enim</a:t>
            </a:r>
            <a:r>
              <a:rPr lang="en-IE" dirty="0"/>
              <a:t> </a:t>
            </a:r>
            <a:r>
              <a:rPr lang="en-IE" dirty="0" err="1"/>
              <a:t>ipsam</a:t>
            </a:r>
            <a:r>
              <a:rPr lang="en-IE" dirty="0"/>
              <a:t>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voluptas</a:t>
            </a:r>
            <a:r>
              <a:rPr lang="en-IE" dirty="0"/>
              <a:t> sit </a:t>
            </a:r>
            <a:r>
              <a:rPr lang="en-IE" dirty="0" err="1"/>
              <a:t>aspernatur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</a:t>
            </a:r>
            <a:r>
              <a:rPr lang="en-IE" dirty="0" err="1"/>
              <a:t>odit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fugit, </a:t>
            </a:r>
            <a:r>
              <a:rPr lang="en-IE" dirty="0" err="1"/>
              <a:t>sed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consequuntur</a:t>
            </a:r>
            <a:r>
              <a:rPr lang="en-IE" dirty="0"/>
              <a:t> </a:t>
            </a:r>
            <a:r>
              <a:rPr lang="en-IE" dirty="0" err="1"/>
              <a:t>magni</a:t>
            </a:r>
            <a:r>
              <a:rPr lang="en-IE" dirty="0"/>
              <a:t> </a:t>
            </a:r>
            <a:r>
              <a:rPr lang="en-IE" dirty="0" err="1"/>
              <a:t>dolores</a:t>
            </a:r>
            <a:r>
              <a:rPr lang="en-IE" dirty="0"/>
              <a:t> </a:t>
            </a:r>
            <a:r>
              <a:rPr lang="en-IE" dirty="0" err="1"/>
              <a:t>eos</a:t>
            </a:r>
            <a:r>
              <a:rPr lang="en-IE" dirty="0"/>
              <a:t> qui ratione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sequi</a:t>
            </a:r>
            <a:r>
              <a:rPr lang="en-IE" dirty="0"/>
              <a:t> </a:t>
            </a:r>
            <a:r>
              <a:rPr lang="en-IE" dirty="0" err="1"/>
              <a:t>nesciunt</a:t>
            </a:r>
            <a:r>
              <a:rPr lang="en-IE" dirty="0"/>
              <a:t>.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BE0F5D9-2768-BEB6-21FF-6E9C45F2E48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52807" y="1577802"/>
            <a:ext cx="3280980" cy="4346416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99F917B1-F51A-D7C7-DD44-893E8A36E13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406550" y="1577802"/>
            <a:ext cx="3280980" cy="4346416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8F3562-9AEA-B578-4787-6401104CAB14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r>
              <a:rPr lang="en-GB"/>
              <a:t>May 2025</a:t>
            </a:r>
            <a:endParaRPr lang="en-GB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298D448D-A3B2-E80E-5A11-229DB672BC0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67DB460-21E1-D17E-9108-1011B7AA2CD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049000" y="6206296"/>
            <a:ext cx="638530" cy="36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FB2FA0-B311-4FD1-A6C3-B0014DBF514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4" name="Picture 287">
            <a:extLst>
              <a:ext uri="{FF2B5EF4-FFF2-40B4-BE49-F238E27FC236}">
                <a16:creationId xmlns:a16="http://schemas.microsoft.com/office/drawing/2014/main" id="{F9338E08-1F94-61DB-4B9B-CAE9DFE4227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02032" y="333080"/>
            <a:ext cx="985498" cy="26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089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 (4 images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504471" y="471704"/>
            <a:ext cx="4944575" cy="856798"/>
          </a:xfrm>
          <a:prstGeom prst="rect">
            <a:avLst/>
          </a:prstGeom>
        </p:spPr>
        <p:txBody>
          <a:bodyPr lIns="0" tIns="0" rIns="0" bIns="0"/>
          <a:lstStyle>
            <a:lvl1pPr>
              <a:defRPr sz="3275" b="0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sz="3275" dirty="0"/>
              <a:t>Page title goes here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504470" y="1577340"/>
            <a:ext cx="3675573" cy="4208255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Click to insert body text here. </a:t>
            </a:r>
          </a:p>
          <a:p>
            <a:r>
              <a:rPr lang="en-IE" dirty="0"/>
              <a:t>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 rem </a:t>
            </a:r>
            <a:r>
              <a:rPr lang="en-IE" dirty="0" err="1"/>
              <a:t>aperiam</a:t>
            </a:r>
            <a:r>
              <a:rPr lang="en-IE" dirty="0"/>
              <a:t>, </a:t>
            </a:r>
            <a:r>
              <a:rPr lang="en-IE" dirty="0" err="1"/>
              <a:t>eaque</a:t>
            </a:r>
            <a:r>
              <a:rPr lang="en-IE" dirty="0"/>
              <a:t> </a:t>
            </a:r>
            <a:r>
              <a:rPr lang="en-IE" dirty="0" err="1"/>
              <a:t>ipsa</a:t>
            </a:r>
            <a:r>
              <a:rPr lang="en-IE" dirty="0"/>
              <a:t> </a:t>
            </a:r>
            <a:r>
              <a:rPr lang="en-IE" dirty="0" err="1"/>
              <a:t>quae</a:t>
            </a:r>
            <a:r>
              <a:rPr lang="en-IE" dirty="0"/>
              <a:t> ab </a:t>
            </a:r>
            <a:r>
              <a:rPr lang="en-IE" dirty="0" err="1"/>
              <a:t>illo</a:t>
            </a:r>
            <a:r>
              <a:rPr lang="en-IE" dirty="0"/>
              <a:t> </a:t>
            </a:r>
            <a:r>
              <a:rPr lang="en-IE" dirty="0" err="1"/>
              <a:t>inventore</a:t>
            </a:r>
            <a:r>
              <a:rPr lang="en-IE" dirty="0"/>
              <a:t> </a:t>
            </a:r>
            <a:r>
              <a:rPr lang="en-IE" dirty="0" err="1"/>
              <a:t>veritatis</a:t>
            </a:r>
            <a:r>
              <a:rPr lang="en-IE" dirty="0"/>
              <a:t> et quasi </a:t>
            </a:r>
            <a:r>
              <a:rPr lang="en-IE" dirty="0" err="1"/>
              <a:t>architecto</a:t>
            </a:r>
            <a:r>
              <a:rPr lang="en-IE" dirty="0"/>
              <a:t> beatae vitae dicta sunt </a:t>
            </a:r>
            <a:r>
              <a:rPr lang="en-IE" dirty="0" err="1"/>
              <a:t>explicabo</a:t>
            </a:r>
            <a:r>
              <a:rPr lang="en-IE" dirty="0"/>
              <a:t>. </a:t>
            </a:r>
          </a:p>
          <a:p>
            <a:r>
              <a:rPr lang="en-IE" dirty="0"/>
              <a:t>Nemo </a:t>
            </a:r>
            <a:r>
              <a:rPr lang="en-IE" dirty="0" err="1"/>
              <a:t>enim</a:t>
            </a:r>
            <a:r>
              <a:rPr lang="en-IE" dirty="0"/>
              <a:t> </a:t>
            </a:r>
            <a:r>
              <a:rPr lang="en-IE" dirty="0" err="1"/>
              <a:t>ipsam</a:t>
            </a:r>
            <a:r>
              <a:rPr lang="en-IE" dirty="0"/>
              <a:t>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voluptas</a:t>
            </a:r>
            <a:r>
              <a:rPr lang="en-IE" dirty="0"/>
              <a:t> sit </a:t>
            </a:r>
            <a:r>
              <a:rPr lang="en-IE" dirty="0" err="1"/>
              <a:t>aspernatur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</a:t>
            </a:r>
            <a:r>
              <a:rPr lang="en-IE" dirty="0" err="1"/>
              <a:t>odit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fugit, </a:t>
            </a:r>
            <a:r>
              <a:rPr lang="en-IE" dirty="0" err="1"/>
              <a:t>sed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consequuntur</a:t>
            </a:r>
            <a:r>
              <a:rPr lang="en-IE" dirty="0"/>
              <a:t> </a:t>
            </a:r>
            <a:r>
              <a:rPr lang="en-IE" dirty="0" err="1"/>
              <a:t>magni</a:t>
            </a:r>
            <a:r>
              <a:rPr lang="en-IE" dirty="0"/>
              <a:t> </a:t>
            </a:r>
            <a:r>
              <a:rPr lang="en-IE" dirty="0" err="1"/>
              <a:t>dolores</a:t>
            </a:r>
            <a:r>
              <a:rPr lang="en-IE" dirty="0"/>
              <a:t> </a:t>
            </a:r>
            <a:r>
              <a:rPr lang="en-IE" dirty="0" err="1"/>
              <a:t>eos</a:t>
            </a:r>
            <a:r>
              <a:rPr lang="en-IE" dirty="0"/>
              <a:t> qui ratione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sequi</a:t>
            </a:r>
            <a:r>
              <a:rPr lang="en-IE" dirty="0"/>
              <a:t> </a:t>
            </a:r>
            <a:r>
              <a:rPr lang="en-IE" dirty="0" err="1"/>
              <a:t>nesciunt</a:t>
            </a:r>
            <a:r>
              <a:rPr lang="en-IE" dirty="0"/>
              <a:t>.</a:t>
            </a:r>
          </a:p>
        </p:txBody>
      </p:sp>
      <p:sp>
        <p:nvSpPr>
          <p:cNvPr id="4" name="Holder 6">
            <a:extLst>
              <a:ext uri="{FF2B5EF4-FFF2-40B4-BE49-F238E27FC236}">
                <a16:creationId xmlns:a16="http://schemas.microsoft.com/office/drawing/2014/main" id="{E1968588-8F58-3128-8FCE-86B2ECFE5EC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883370" y="6261375"/>
            <a:ext cx="2804160" cy="34290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73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BE0F5D9-2768-BEB6-21FF-6E9C45F2E48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09286" y="1577802"/>
            <a:ext cx="3402672" cy="2174652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98314EC4-E5A0-C649-F5EF-1E9236225E8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609286" y="3937622"/>
            <a:ext cx="3402672" cy="2174652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6C4BB63F-0230-2356-3543-54C339E253E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284858" y="1577802"/>
            <a:ext cx="3402672" cy="2174652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35C5486B-1B0C-E055-35CB-53BB39E04F5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284858" y="3937622"/>
            <a:ext cx="3402672" cy="2174652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pic>
        <p:nvPicPr>
          <p:cNvPr id="5" name="Picture 287">
            <a:extLst>
              <a:ext uri="{FF2B5EF4-FFF2-40B4-BE49-F238E27FC236}">
                <a16:creationId xmlns:a16="http://schemas.microsoft.com/office/drawing/2014/main" id="{01D2843D-9561-7F5C-2BDC-AE788D5EAE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02032" y="333080"/>
            <a:ext cx="985498" cy="26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6401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 (2 columns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504471" y="1104900"/>
            <a:ext cx="3974145" cy="2139269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4609" b="0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Page title goes here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5264203" y="1248833"/>
            <a:ext cx="3004789" cy="4536763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Click to insert body text here. </a:t>
            </a:r>
          </a:p>
          <a:p>
            <a:r>
              <a:rPr lang="en-IE" dirty="0"/>
              <a:t>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 rem </a:t>
            </a:r>
            <a:r>
              <a:rPr lang="en-IE" dirty="0" err="1"/>
              <a:t>aperiam</a:t>
            </a:r>
            <a:r>
              <a:rPr lang="en-IE" dirty="0"/>
              <a:t>, </a:t>
            </a:r>
            <a:r>
              <a:rPr lang="en-IE" dirty="0" err="1"/>
              <a:t>eaque</a:t>
            </a:r>
            <a:r>
              <a:rPr lang="en-IE" dirty="0"/>
              <a:t> </a:t>
            </a:r>
            <a:r>
              <a:rPr lang="en-IE" dirty="0" err="1"/>
              <a:t>ipsa</a:t>
            </a:r>
            <a:r>
              <a:rPr lang="en-IE" dirty="0"/>
              <a:t> </a:t>
            </a:r>
            <a:r>
              <a:rPr lang="en-IE" dirty="0" err="1"/>
              <a:t>quae</a:t>
            </a:r>
            <a:r>
              <a:rPr lang="en-IE" dirty="0"/>
              <a:t> ab </a:t>
            </a:r>
            <a:r>
              <a:rPr lang="en-IE" dirty="0" err="1"/>
              <a:t>illo</a:t>
            </a:r>
            <a:r>
              <a:rPr lang="en-IE" dirty="0"/>
              <a:t> </a:t>
            </a:r>
            <a:r>
              <a:rPr lang="en-IE" dirty="0" err="1"/>
              <a:t>inventore</a:t>
            </a:r>
            <a:r>
              <a:rPr lang="en-IE" dirty="0"/>
              <a:t> </a:t>
            </a:r>
            <a:r>
              <a:rPr lang="en-IE" dirty="0" err="1"/>
              <a:t>veritatis</a:t>
            </a:r>
            <a:r>
              <a:rPr lang="en-IE" dirty="0"/>
              <a:t> et quasi </a:t>
            </a:r>
            <a:r>
              <a:rPr lang="en-IE" dirty="0" err="1"/>
              <a:t>architecto</a:t>
            </a:r>
            <a:r>
              <a:rPr lang="en-IE" dirty="0"/>
              <a:t> beatae vitae dicta sunt </a:t>
            </a:r>
            <a:r>
              <a:rPr lang="en-IE" dirty="0" err="1"/>
              <a:t>explicabo</a:t>
            </a:r>
            <a:r>
              <a:rPr lang="en-IE" dirty="0"/>
              <a:t>. </a:t>
            </a:r>
          </a:p>
          <a:p>
            <a:r>
              <a:rPr lang="en-IE" dirty="0"/>
              <a:t>Nemo </a:t>
            </a:r>
            <a:r>
              <a:rPr lang="en-IE" dirty="0" err="1"/>
              <a:t>enim</a:t>
            </a:r>
            <a:r>
              <a:rPr lang="en-IE" dirty="0"/>
              <a:t> </a:t>
            </a:r>
            <a:r>
              <a:rPr lang="en-IE" dirty="0" err="1"/>
              <a:t>ipsam</a:t>
            </a:r>
            <a:r>
              <a:rPr lang="en-IE" dirty="0"/>
              <a:t>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voluptas</a:t>
            </a:r>
            <a:r>
              <a:rPr lang="en-IE" dirty="0"/>
              <a:t> sit </a:t>
            </a:r>
            <a:r>
              <a:rPr lang="en-IE" dirty="0" err="1"/>
              <a:t>aspernatur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</a:t>
            </a:r>
            <a:r>
              <a:rPr lang="en-IE" dirty="0" err="1"/>
              <a:t>odit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fugit, </a:t>
            </a:r>
            <a:r>
              <a:rPr lang="en-IE" dirty="0" err="1"/>
              <a:t>sed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consequuntur</a:t>
            </a:r>
            <a:r>
              <a:rPr lang="en-IE" dirty="0"/>
              <a:t> </a:t>
            </a:r>
            <a:r>
              <a:rPr lang="en-IE" dirty="0" err="1"/>
              <a:t>magni</a:t>
            </a:r>
            <a:r>
              <a:rPr lang="en-IE" dirty="0"/>
              <a:t> </a:t>
            </a:r>
            <a:r>
              <a:rPr lang="en-IE" dirty="0" err="1"/>
              <a:t>dolores</a:t>
            </a:r>
            <a:r>
              <a:rPr lang="en-IE" dirty="0"/>
              <a:t> </a:t>
            </a:r>
            <a:r>
              <a:rPr lang="en-IE" dirty="0" err="1"/>
              <a:t>eos</a:t>
            </a:r>
            <a:r>
              <a:rPr lang="en-IE" dirty="0"/>
              <a:t> qui ratione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sequi</a:t>
            </a:r>
            <a:r>
              <a:rPr lang="en-IE" dirty="0"/>
              <a:t> </a:t>
            </a:r>
            <a:r>
              <a:rPr lang="en-IE" dirty="0" err="1"/>
              <a:t>nesciunt</a:t>
            </a:r>
            <a:r>
              <a:rPr lang="en-IE" dirty="0"/>
              <a:t>.</a:t>
            </a:r>
          </a:p>
        </p:txBody>
      </p:sp>
      <p:sp>
        <p:nvSpPr>
          <p:cNvPr id="4" name="Holder 6">
            <a:extLst>
              <a:ext uri="{FF2B5EF4-FFF2-40B4-BE49-F238E27FC236}">
                <a16:creationId xmlns:a16="http://schemas.microsoft.com/office/drawing/2014/main" id="{E1968588-8F58-3128-8FCE-86B2ECFE5EC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869233" y="6261375"/>
            <a:ext cx="2804160" cy="34290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73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  <p:sp>
        <p:nvSpPr>
          <p:cNvPr id="5" name="Holder 3">
            <a:extLst>
              <a:ext uri="{FF2B5EF4-FFF2-40B4-BE49-F238E27FC236}">
                <a16:creationId xmlns:a16="http://schemas.microsoft.com/office/drawing/2014/main" id="{E7BBCB07-8D0F-D588-4F43-B1E11CCDE79A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8682386" y="1248833"/>
            <a:ext cx="3004789" cy="4536763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Click to insert body text here. </a:t>
            </a:r>
          </a:p>
          <a:p>
            <a:r>
              <a:rPr lang="en-IE" dirty="0"/>
              <a:t>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 rem </a:t>
            </a:r>
            <a:r>
              <a:rPr lang="en-IE" dirty="0" err="1"/>
              <a:t>aperiam</a:t>
            </a:r>
            <a:r>
              <a:rPr lang="en-IE" dirty="0"/>
              <a:t>, </a:t>
            </a:r>
            <a:r>
              <a:rPr lang="en-IE" dirty="0" err="1"/>
              <a:t>eaque</a:t>
            </a:r>
            <a:r>
              <a:rPr lang="en-IE" dirty="0"/>
              <a:t> </a:t>
            </a:r>
            <a:r>
              <a:rPr lang="en-IE" dirty="0" err="1"/>
              <a:t>ipsa</a:t>
            </a:r>
            <a:r>
              <a:rPr lang="en-IE" dirty="0"/>
              <a:t> </a:t>
            </a:r>
            <a:r>
              <a:rPr lang="en-IE" dirty="0" err="1"/>
              <a:t>quae</a:t>
            </a:r>
            <a:r>
              <a:rPr lang="en-IE" dirty="0"/>
              <a:t> ab </a:t>
            </a:r>
            <a:r>
              <a:rPr lang="en-IE" dirty="0" err="1"/>
              <a:t>illo</a:t>
            </a:r>
            <a:r>
              <a:rPr lang="en-IE" dirty="0"/>
              <a:t> </a:t>
            </a:r>
            <a:r>
              <a:rPr lang="en-IE" dirty="0" err="1"/>
              <a:t>inventore</a:t>
            </a:r>
            <a:r>
              <a:rPr lang="en-IE" dirty="0"/>
              <a:t> </a:t>
            </a:r>
            <a:r>
              <a:rPr lang="en-IE" dirty="0" err="1"/>
              <a:t>veritatis</a:t>
            </a:r>
            <a:r>
              <a:rPr lang="en-IE" dirty="0"/>
              <a:t> et quasi </a:t>
            </a:r>
            <a:r>
              <a:rPr lang="en-IE" dirty="0" err="1"/>
              <a:t>architecto</a:t>
            </a:r>
            <a:r>
              <a:rPr lang="en-IE" dirty="0"/>
              <a:t> beatae vitae dicta sunt </a:t>
            </a:r>
            <a:r>
              <a:rPr lang="en-IE" dirty="0" err="1"/>
              <a:t>explicabo</a:t>
            </a:r>
            <a:r>
              <a:rPr lang="en-IE" dirty="0"/>
              <a:t>. </a:t>
            </a:r>
          </a:p>
          <a:p>
            <a:r>
              <a:rPr lang="en-IE" dirty="0"/>
              <a:t>Nemo </a:t>
            </a:r>
            <a:r>
              <a:rPr lang="en-IE" dirty="0" err="1"/>
              <a:t>enim</a:t>
            </a:r>
            <a:r>
              <a:rPr lang="en-IE" dirty="0"/>
              <a:t> </a:t>
            </a:r>
            <a:r>
              <a:rPr lang="en-IE" dirty="0" err="1"/>
              <a:t>ipsam</a:t>
            </a:r>
            <a:r>
              <a:rPr lang="en-IE" dirty="0"/>
              <a:t>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voluptas</a:t>
            </a:r>
            <a:r>
              <a:rPr lang="en-IE" dirty="0"/>
              <a:t> sit </a:t>
            </a:r>
            <a:r>
              <a:rPr lang="en-IE" dirty="0" err="1"/>
              <a:t>aspernatur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</a:t>
            </a:r>
            <a:r>
              <a:rPr lang="en-IE" dirty="0" err="1"/>
              <a:t>odit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fugit, </a:t>
            </a:r>
            <a:r>
              <a:rPr lang="en-IE" dirty="0" err="1"/>
              <a:t>sed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consequuntur</a:t>
            </a:r>
            <a:r>
              <a:rPr lang="en-IE" dirty="0"/>
              <a:t> </a:t>
            </a:r>
            <a:r>
              <a:rPr lang="en-IE" dirty="0" err="1"/>
              <a:t>magni</a:t>
            </a:r>
            <a:r>
              <a:rPr lang="en-IE" dirty="0"/>
              <a:t> </a:t>
            </a:r>
            <a:r>
              <a:rPr lang="en-IE" dirty="0" err="1"/>
              <a:t>dolores</a:t>
            </a:r>
            <a:r>
              <a:rPr lang="en-IE" dirty="0"/>
              <a:t> </a:t>
            </a:r>
            <a:r>
              <a:rPr lang="en-IE" dirty="0" err="1"/>
              <a:t>eos</a:t>
            </a:r>
            <a:r>
              <a:rPr lang="en-IE" dirty="0"/>
              <a:t> qui ratione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sequi</a:t>
            </a:r>
            <a:r>
              <a:rPr lang="en-IE" dirty="0"/>
              <a:t> </a:t>
            </a:r>
            <a:r>
              <a:rPr lang="en-IE" dirty="0" err="1"/>
              <a:t>nesciunt</a:t>
            </a:r>
            <a:r>
              <a:rPr lang="en-IE" dirty="0"/>
              <a:t>.</a:t>
            </a:r>
          </a:p>
        </p:txBody>
      </p:sp>
      <p:pic>
        <p:nvPicPr>
          <p:cNvPr id="6" name="Picture 287">
            <a:extLst>
              <a:ext uri="{FF2B5EF4-FFF2-40B4-BE49-F238E27FC236}">
                <a16:creationId xmlns:a16="http://schemas.microsoft.com/office/drawing/2014/main" id="{2434586A-F002-EA2E-B9B4-907E950234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02032" y="333080"/>
            <a:ext cx="985498" cy="26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004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Light Blue &amp; Gree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aphic 137">
            <a:extLst>
              <a:ext uri="{FF2B5EF4-FFF2-40B4-BE49-F238E27FC236}">
                <a16:creationId xmlns:a16="http://schemas.microsoft.com/office/drawing/2014/main" id="{476DD7FB-8F70-B10A-2421-9F7E04D5C772}"/>
              </a:ext>
            </a:extLst>
          </p:cNvPr>
          <p:cNvGrpSpPr/>
          <p:nvPr/>
        </p:nvGrpSpPr>
        <p:grpSpPr>
          <a:xfrm>
            <a:off x="-1752600" y="-2286000"/>
            <a:ext cx="10935202" cy="10600487"/>
            <a:chOff x="-2952030" y="-3864416"/>
            <a:chExt cx="18105979" cy="17553005"/>
          </a:xfrm>
        </p:grpSpPr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C0B9BFEB-FBF0-5B9F-29AC-D7D94052A32C}"/>
                </a:ext>
              </a:extLst>
            </p:cNvPr>
            <p:cNvSpPr/>
            <p:nvPr/>
          </p:nvSpPr>
          <p:spPr>
            <a:xfrm>
              <a:off x="-1315057" y="-3864416"/>
              <a:ext cx="11159320" cy="11159321"/>
            </a:xfrm>
            <a:custGeom>
              <a:avLst/>
              <a:gdLst>
                <a:gd name="connsiteX0" fmla="*/ 11159321 w 11159320"/>
                <a:gd name="connsiteY0" fmla="*/ 5579661 h 11159321"/>
                <a:gd name="connsiteX1" fmla="*/ 5579660 w 11159320"/>
                <a:gd name="connsiteY1" fmla="*/ 11159322 h 11159321"/>
                <a:gd name="connsiteX2" fmla="*/ 0 w 11159320"/>
                <a:gd name="connsiteY2" fmla="*/ 5579661 h 11159321"/>
                <a:gd name="connsiteX3" fmla="*/ 5579660 w 11159320"/>
                <a:gd name="connsiteY3" fmla="*/ 0 h 11159321"/>
                <a:gd name="connsiteX4" fmla="*/ 11159321 w 11159320"/>
                <a:gd name="connsiteY4" fmla="*/ 5579661 h 11159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59320" h="11159321">
                  <a:moveTo>
                    <a:pt x="11159321" y="5579661"/>
                  </a:moveTo>
                  <a:cubicBezTo>
                    <a:pt x="11159321" y="8661223"/>
                    <a:pt x="8661222" y="11159322"/>
                    <a:pt x="5579660" y="11159322"/>
                  </a:cubicBezTo>
                  <a:cubicBezTo>
                    <a:pt x="2498099" y="11159322"/>
                    <a:pt x="0" y="8661223"/>
                    <a:pt x="0" y="5579661"/>
                  </a:cubicBezTo>
                  <a:cubicBezTo>
                    <a:pt x="0" y="2498100"/>
                    <a:pt x="2498099" y="0"/>
                    <a:pt x="5579660" y="0"/>
                  </a:cubicBezTo>
                  <a:cubicBezTo>
                    <a:pt x="8661222" y="0"/>
                    <a:pt x="11159321" y="2498100"/>
                    <a:pt x="11159321" y="5579661"/>
                  </a:cubicBezTo>
                  <a:close/>
                </a:path>
              </a:pathLst>
            </a:custGeom>
            <a:gradFill flip="none" rotWithShape="1">
              <a:gsLst>
                <a:gs pos="10000">
                  <a:schemeClr val="accent3"/>
                </a:gs>
                <a:gs pos="100000">
                  <a:srgbClr val="C7E634"/>
                </a:gs>
              </a:gsLst>
              <a:lin ang="13800000" scaled="0"/>
              <a:tileRect/>
            </a:gradFill>
            <a:ln w="105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65C7921D-1791-AAB4-C7A8-9339CEFF6813}"/>
                </a:ext>
              </a:extLst>
            </p:cNvPr>
            <p:cNvSpPr/>
            <p:nvPr/>
          </p:nvSpPr>
          <p:spPr>
            <a:xfrm>
              <a:off x="252163" y="-1213197"/>
              <a:ext cx="14901785" cy="14901786"/>
            </a:xfrm>
            <a:custGeom>
              <a:avLst/>
              <a:gdLst>
                <a:gd name="connsiteX0" fmla="*/ 14901786 w 14901785"/>
                <a:gd name="connsiteY0" fmla="*/ 7450893 h 14901786"/>
                <a:gd name="connsiteX1" fmla="*/ 7450893 w 14901785"/>
                <a:gd name="connsiteY1" fmla="*/ 14901787 h 14901786"/>
                <a:gd name="connsiteX2" fmla="*/ 0 w 14901785"/>
                <a:gd name="connsiteY2" fmla="*/ 7450893 h 14901786"/>
                <a:gd name="connsiteX3" fmla="*/ 7450893 w 14901785"/>
                <a:gd name="connsiteY3" fmla="*/ 0 h 14901786"/>
                <a:gd name="connsiteX4" fmla="*/ 14901786 w 14901785"/>
                <a:gd name="connsiteY4" fmla="*/ 7450893 h 14901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01785" h="14901786">
                  <a:moveTo>
                    <a:pt x="14901786" y="7450893"/>
                  </a:moveTo>
                  <a:cubicBezTo>
                    <a:pt x="14901786" y="11565908"/>
                    <a:pt x="11565908" y="14901787"/>
                    <a:pt x="7450893" y="14901787"/>
                  </a:cubicBezTo>
                  <a:cubicBezTo>
                    <a:pt x="3335879" y="14901787"/>
                    <a:pt x="0" y="11565908"/>
                    <a:pt x="0" y="7450893"/>
                  </a:cubicBezTo>
                  <a:cubicBezTo>
                    <a:pt x="0" y="3335879"/>
                    <a:pt x="3335879" y="0"/>
                    <a:pt x="7450893" y="0"/>
                  </a:cubicBezTo>
                  <a:cubicBezTo>
                    <a:pt x="11565907" y="0"/>
                    <a:pt x="14901786" y="3335879"/>
                    <a:pt x="14901786" y="7450893"/>
                  </a:cubicBezTo>
                  <a:close/>
                </a:path>
              </a:pathLst>
            </a:custGeom>
            <a:gradFill>
              <a:gsLst>
                <a:gs pos="10000">
                  <a:schemeClr val="accent3"/>
                </a:gs>
                <a:gs pos="70000">
                  <a:schemeClr val="accent3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105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AFB4422B-CC74-C157-7ECF-970E5170A8B1}"/>
                </a:ext>
              </a:extLst>
            </p:cNvPr>
            <p:cNvSpPr/>
            <p:nvPr/>
          </p:nvSpPr>
          <p:spPr>
            <a:xfrm>
              <a:off x="-2952030" y="-3009740"/>
              <a:ext cx="12780432" cy="12780433"/>
            </a:xfrm>
            <a:custGeom>
              <a:avLst/>
              <a:gdLst>
                <a:gd name="connsiteX0" fmla="*/ 12780432 w 12780432"/>
                <a:gd name="connsiteY0" fmla="*/ 6390217 h 12780433"/>
                <a:gd name="connsiteX1" fmla="*/ 6390217 w 12780432"/>
                <a:gd name="connsiteY1" fmla="*/ 12780433 h 12780433"/>
                <a:gd name="connsiteX2" fmla="*/ 0 w 12780432"/>
                <a:gd name="connsiteY2" fmla="*/ 6390217 h 12780433"/>
                <a:gd name="connsiteX3" fmla="*/ 6390217 w 12780432"/>
                <a:gd name="connsiteY3" fmla="*/ 0 h 12780433"/>
                <a:gd name="connsiteX4" fmla="*/ 12780432 w 12780432"/>
                <a:gd name="connsiteY4" fmla="*/ 6390217 h 12780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80432" h="12780433">
                  <a:moveTo>
                    <a:pt x="12780432" y="6390217"/>
                  </a:moveTo>
                  <a:cubicBezTo>
                    <a:pt x="12780432" y="9919436"/>
                    <a:pt x="9919435" y="12780433"/>
                    <a:pt x="6390217" y="12780433"/>
                  </a:cubicBezTo>
                  <a:cubicBezTo>
                    <a:pt x="2860998" y="12780433"/>
                    <a:pt x="0" y="9919436"/>
                    <a:pt x="0" y="6390217"/>
                  </a:cubicBezTo>
                  <a:cubicBezTo>
                    <a:pt x="0" y="2860998"/>
                    <a:pt x="2860998" y="0"/>
                    <a:pt x="6390217" y="0"/>
                  </a:cubicBezTo>
                  <a:cubicBezTo>
                    <a:pt x="9919435" y="0"/>
                    <a:pt x="12780432" y="2860998"/>
                    <a:pt x="12780432" y="6390217"/>
                  </a:cubicBezTo>
                  <a:close/>
                </a:path>
              </a:pathLst>
            </a:custGeom>
            <a:gradFill>
              <a:gsLst>
                <a:gs pos="10000">
                  <a:schemeClr val="accent3"/>
                </a:gs>
                <a:gs pos="70000">
                  <a:schemeClr val="accent3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105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2" name="Holder 2"/>
          <p:cNvSpPr>
            <a:spLocks noGrp="1"/>
          </p:cNvSpPr>
          <p:nvPr userDrawn="1">
            <p:ph type="ctrTitle" hasCustomPrompt="1"/>
          </p:nvPr>
        </p:nvSpPr>
        <p:spPr>
          <a:xfrm>
            <a:off x="4894514" y="2309185"/>
            <a:ext cx="6700594" cy="22396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80000"/>
              </a:lnSpc>
              <a:defRPr sz="9096" b="0" i="0" spc="-91">
                <a:solidFill>
                  <a:srgbClr val="363A9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Title of Presentation</a:t>
            </a:r>
            <a:endParaRPr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F21DE71-5293-392E-0B40-AC2F6BD0C9BC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4894515" y="5924219"/>
            <a:ext cx="3188558" cy="646908"/>
          </a:xfrm>
          <a:prstGeom prst="rect">
            <a:avLst/>
          </a:prstGeom>
        </p:spPr>
        <p:txBody>
          <a:bodyPr/>
          <a:lstStyle>
            <a:lvl1pPr>
              <a:defRPr sz="1940" b="1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Created by</a:t>
            </a:r>
            <a:br>
              <a:rPr lang="en-GB" dirty="0"/>
            </a:br>
            <a:r>
              <a:rPr lang="en-GB" dirty="0"/>
              <a:t>Name Surname</a:t>
            </a:r>
            <a:endParaRPr lang="en-US" dirty="0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DDC2A54C-0140-4B5F-FA69-42885344F114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8406550" y="5924219"/>
            <a:ext cx="3188558" cy="646908"/>
          </a:xfrm>
          <a:prstGeom prst="rect">
            <a:avLst/>
          </a:prstGeom>
        </p:spPr>
        <p:txBody>
          <a:bodyPr/>
          <a:lstStyle>
            <a:lvl1pPr>
              <a:defRPr sz="1940" b="1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Presented by</a:t>
            </a:r>
            <a:br>
              <a:rPr lang="en-GB" dirty="0"/>
            </a:br>
            <a:r>
              <a:rPr lang="en-GB" dirty="0"/>
              <a:t>Name Surname</a:t>
            </a:r>
            <a:endParaRPr lang="en-US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25DCFB6D-EEB2-3482-B3C3-247739B1361F}"/>
              </a:ext>
            </a:extLst>
          </p:cNvPr>
          <p:cNvSpPr/>
          <p:nvPr userDrawn="1"/>
        </p:nvSpPr>
        <p:spPr>
          <a:xfrm>
            <a:off x="-3146199" y="-3918032"/>
            <a:ext cx="18484396" cy="14694064"/>
          </a:xfrm>
          <a:custGeom>
            <a:avLst/>
            <a:gdLst>
              <a:gd name="connsiteX0" fmla="*/ 3145599 w 18484396"/>
              <a:gd name="connsiteY0" fmla="*/ 3918032 h 14694064"/>
              <a:gd name="connsiteX1" fmla="*/ 3145599 w 18484396"/>
              <a:gd name="connsiteY1" fmla="*/ 10776032 h 14694064"/>
              <a:gd name="connsiteX2" fmla="*/ 15338799 w 18484396"/>
              <a:gd name="connsiteY2" fmla="*/ 10776032 h 14694064"/>
              <a:gd name="connsiteX3" fmla="*/ 15338799 w 18484396"/>
              <a:gd name="connsiteY3" fmla="*/ 3918032 h 14694064"/>
              <a:gd name="connsiteX4" fmla="*/ 0 w 18484396"/>
              <a:gd name="connsiteY4" fmla="*/ 0 h 14694064"/>
              <a:gd name="connsiteX5" fmla="*/ 18484396 w 18484396"/>
              <a:gd name="connsiteY5" fmla="*/ 0 h 14694064"/>
              <a:gd name="connsiteX6" fmla="*/ 18484396 w 18484396"/>
              <a:gd name="connsiteY6" fmla="*/ 14694064 h 14694064"/>
              <a:gd name="connsiteX7" fmla="*/ 0 w 18484396"/>
              <a:gd name="connsiteY7" fmla="*/ 14694064 h 14694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84396" h="14694064">
                <a:moveTo>
                  <a:pt x="3145599" y="3918032"/>
                </a:moveTo>
                <a:lnTo>
                  <a:pt x="3145599" y="10776032"/>
                </a:lnTo>
                <a:lnTo>
                  <a:pt x="15338799" y="10776032"/>
                </a:lnTo>
                <a:lnTo>
                  <a:pt x="15338799" y="3918032"/>
                </a:lnTo>
                <a:close/>
                <a:moveTo>
                  <a:pt x="0" y="0"/>
                </a:moveTo>
                <a:lnTo>
                  <a:pt x="18484396" y="0"/>
                </a:lnTo>
                <a:lnTo>
                  <a:pt x="18484396" y="14694064"/>
                </a:lnTo>
                <a:lnTo>
                  <a:pt x="0" y="14694064"/>
                </a:lnTo>
                <a:close/>
              </a:path>
            </a:pathLst>
          </a:custGeom>
          <a:gradFill flip="none" rotWithShape="1">
            <a:gsLst>
              <a:gs pos="50000">
                <a:srgbClr val="52534D"/>
              </a:gs>
              <a:gs pos="0">
                <a:srgbClr val="535555"/>
              </a:gs>
              <a:gs pos="100000">
                <a:srgbClr val="52534C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73" name="Graphic 72">
            <a:extLst>
              <a:ext uri="{FF2B5EF4-FFF2-40B4-BE49-F238E27FC236}">
                <a16:creationId xmlns:a16="http://schemas.microsoft.com/office/drawing/2014/main" id="{30BE0B4A-4B13-DD14-301E-6F92BD41F1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5213" y="406175"/>
            <a:ext cx="4422824" cy="482259"/>
          </a:xfrm>
          <a:prstGeom prst="rect">
            <a:avLst/>
          </a:prstGeom>
        </p:spPr>
      </p:pic>
      <p:sp>
        <p:nvSpPr>
          <p:cNvPr id="74" name="Date Placeholder 77">
            <a:extLst>
              <a:ext uri="{FF2B5EF4-FFF2-40B4-BE49-F238E27FC236}">
                <a16:creationId xmlns:a16="http://schemas.microsoft.com/office/drawing/2014/main" id="{748AD6E7-39D2-D2E2-A60B-D756CA081880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319626" y="6206296"/>
            <a:ext cx="1023399" cy="360000"/>
          </a:xfrm>
          <a:prstGeom prst="roundRect">
            <a:avLst>
              <a:gd name="adj" fmla="val 50000"/>
            </a:avLst>
          </a:prstGeom>
          <a:solidFill>
            <a:srgbClr val="C7E634"/>
          </a:solidFill>
          <a:ln>
            <a:noFill/>
          </a:ln>
        </p:spPr>
        <p:txBody>
          <a:bodyPr anchor="ctr" anchorCtr="0"/>
          <a:lstStyle>
            <a:lvl1pPr>
              <a:defRPr sz="1250" cap="all" baseline="0"/>
            </a:lvl1pPr>
          </a:lstStyle>
          <a:p>
            <a:pPr algn="ctr"/>
            <a:r>
              <a:rPr lang="en-GB"/>
              <a:t>May 2025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50089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eam p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504469" y="3606676"/>
            <a:ext cx="2033284" cy="515441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Name Surname</a:t>
            </a:r>
          </a:p>
        </p:txBody>
      </p:sp>
      <p:sp>
        <p:nvSpPr>
          <p:cNvPr id="4" name="Holder 6">
            <a:extLst>
              <a:ext uri="{FF2B5EF4-FFF2-40B4-BE49-F238E27FC236}">
                <a16:creationId xmlns:a16="http://schemas.microsoft.com/office/drawing/2014/main" id="{E1968588-8F58-3128-8FCE-86B2ECFE5EC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866471" y="6261375"/>
            <a:ext cx="2804160" cy="34290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73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BE0F5D9-2768-BEB6-21FF-6E9C45F2E48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04469" y="1436299"/>
            <a:ext cx="2033284" cy="1992701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5" name="Holder 3">
            <a:extLst>
              <a:ext uri="{FF2B5EF4-FFF2-40B4-BE49-F238E27FC236}">
                <a16:creationId xmlns:a16="http://schemas.microsoft.com/office/drawing/2014/main" id="{55E2D3B9-7856-B057-4A35-68DD923A4ED7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2788747" y="3606676"/>
            <a:ext cx="2033284" cy="515441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Name Surname</a:t>
            </a:r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444D3303-4802-9510-E574-6FA21A4C09C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788747" y="1436299"/>
            <a:ext cx="2033284" cy="1992701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11" name="Holder 3">
            <a:extLst>
              <a:ext uri="{FF2B5EF4-FFF2-40B4-BE49-F238E27FC236}">
                <a16:creationId xmlns:a16="http://schemas.microsoft.com/office/drawing/2014/main" id="{E0BF5907-B5C6-DBEE-C90D-D874E1880DF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073025" y="3606676"/>
            <a:ext cx="2033284" cy="515441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Name Surname</a:t>
            </a:r>
          </a:p>
        </p:txBody>
      </p:sp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43F72B72-69AC-62EE-C6C0-A475A32A16C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073025" y="1436299"/>
            <a:ext cx="2033284" cy="1992701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13" name="Holder 3">
            <a:extLst>
              <a:ext uri="{FF2B5EF4-FFF2-40B4-BE49-F238E27FC236}">
                <a16:creationId xmlns:a16="http://schemas.microsoft.com/office/drawing/2014/main" id="{FE9B0D82-8E22-0837-8C7B-F25827ED477A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7357303" y="3606676"/>
            <a:ext cx="2033284" cy="515441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Name Surname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BAF6A549-D8DB-E3D0-4BD6-7F00791D3EF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357303" y="1436299"/>
            <a:ext cx="2033284" cy="1992701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15" name="Holder 3">
            <a:extLst>
              <a:ext uri="{FF2B5EF4-FFF2-40B4-BE49-F238E27FC236}">
                <a16:creationId xmlns:a16="http://schemas.microsoft.com/office/drawing/2014/main" id="{825A93AF-C4C4-5449-AA29-E6ED3229DD87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9641580" y="3606676"/>
            <a:ext cx="2033284" cy="515441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Name Surname</a:t>
            </a:r>
          </a:p>
        </p:txBody>
      </p:sp>
      <p:sp>
        <p:nvSpPr>
          <p:cNvPr id="16" name="Picture Placeholder 7">
            <a:extLst>
              <a:ext uri="{FF2B5EF4-FFF2-40B4-BE49-F238E27FC236}">
                <a16:creationId xmlns:a16="http://schemas.microsoft.com/office/drawing/2014/main" id="{933B3666-69E3-1457-2AC1-C75F47822A4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9641580" y="1436299"/>
            <a:ext cx="2033284" cy="1992701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17" name="Holder 3">
            <a:extLst>
              <a:ext uri="{FF2B5EF4-FFF2-40B4-BE49-F238E27FC236}">
                <a16:creationId xmlns:a16="http://schemas.microsoft.com/office/drawing/2014/main" id="{234B8308-1440-371C-11FC-67AB98B132B0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504469" y="4158684"/>
            <a:ext cx="2033284" cy="1319187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092" b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Space for a short bio / creds if needed. 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.</a:t>
            </a:r>
          </a:p>
        </p:txBody>
      </p:sp>
      <p:sp>
        <p:nvSpPr>
          <p:cNvPr id="18" name="Holder 3">
            <a:extLst>
              <a:ext uri="{FF2B5EF4-FFF2-40B4-BE49-F238E27FC236}">
                <a16:creationId xmlns:a16="http://schemas.microsoft.com/office/drawing/2014/main" id="{0BC212D3-0906-F1A4-3D63-A2EB6C334DA6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2788747" y="4158684"/>
            <a:ext cx="2033284" cy="1319187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092" b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Space for a short bio / creds if needed. 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.</a:t>
            </a:r>
          </a:p>
        </p:txBody>
      </p:sp>
      <p:sp>
        <p:nvSpPr>
          <p:cNvPr id="19" name="Holder 3">
            <a:extLst>
              <a:ext uri="{FF2B5EF4-FFF2-40B4-BE49-F238E27FC236}">
                <a16:creationId xmlns:a16="http://schemas.microsoft.com/office/drawing/2014/main" id="{64532547-9C06-91B8-804D-679930FF513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5073025" y="4158684"/>
            <a:ext cx="2033284" cy="1319187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092" b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Space for a short bio / creds if needed. 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.</a:t>
            </a:r>
          </a:p>
        </p:txBody>
      </p:sp>
      <p:sp>
        <p:nvSpPr>
          <p:cNvPr id="20" name="Holder 3">
            <a:extLst>
              <a:ext uri="{FF2B5EF4-FFF2-40B4-BE49-F238E27FC236}">
                <a16:creationId xmlns:a16="http://schemas.microsoft.com/office/drawing/2014/main" id="{9AE4E55B-EFD8-B5A3-D117-56B793269F0C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7357303" y="4158684"/>
            <a:ext cx="2033284" cy="1319187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092" b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Space for a short bio / creds if needed. 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.</a:t>
            </a:r>
          </a:p>
        </p:txBody>
      </p:sp>
      <p:sp>
        <p:nvSpPr>
          <p:cNvPr id="21" name="Holder 3">
            <a:extLst>
              <a:ext uri="{FF2B5EF4-FFF2-40B4-BE49-F238E27FC236}">
                <a16:creationId xmlns:a16="http://schemas.microsoft.com/office/drawing/2014/main" id="{2DF06BE7-520C-2951-5360-69F56DBA25CB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9641580" y="4158684"/>
            <a:ext cx="2033284" cy="1319187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092" b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Space for a short bio / creds if needed. 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.</a:t>
            </a:r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id="{2C46E54E-4838-C48C-0C8D-ED934AE7760C}"/>
              </a:ext>
            </a:extLst>
          </p:cNvPr>
          <p:cNvSpPr/>
          <p:nvPr userDrawn="1"/>
        </p:nvSpPr>
        <p:spPr>
          <a:xfrm>
            <a:off x="2819718" y="5477870"/>
            <a:ext cx="1971343" cy="307725"/>
          </a:xfrm>
          <a:custGeom>
            <a:avLst/>
            <a:gdLst>
              <a:gd name="connsiteX0" fmla="*/ 253731 w 3250662"/>
              <a:gd name="connsiteY0" fmla="*/ 0 h 507462"/>
              <a:gd name="connsiteX1" fmla="*/ 2996931 w 3250662"/>
              <a:gd name="connsiteY1" fmla="*/ 0 h 507462"/>
              <a:gd name="connsiteX2" fmla="*/ 3250662 w 3250662"/>
              <a:gd name="connsiteY2" fmla="*/ 253731 h 507462"/>
              <a:gd name="connsiteX3" fmla="*/ 2996931 w 3250662"/>
              <a:gd name="connsiteY3" fmla="*/ 507462 h 507462"/>
              <a:gd name="connsiteX4" fmla="*/ 253731 w 3250662"/>
              <a:gd name="connsiteY4" fmla="*/ 507462 h 507462"/>
              <a:gd name="connsiteX5" fmla="*/ 0 w 3250662"/>
              <a:gd name="connsiteY5" fmla="*/ 253731 h 507462"/>
              <a:gd name="connsiteX6" fmla="*/ 253731 w 3250662"/>
              <a:gd name="connsiteY6" fmla="*/ 0 h 50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50662" h="507462">
                <a:moveTo>
                  <a:pt x="253731" y="0"/>
                </a:moveTo>
                <a:lnTo>
                  <a:pt x="2996931" y="0"/>
                </a:lnTo>
                <a:cubicBezTo>
                  <a:pt x="3137063" y="0"/>
                  <a:pt x="3250662" y="113599"/>
                  <a:pt x="3250662" y="253731"/>
                </a:cubicBezTo>
                <a:cubicBezTo>
                  <a:pt x="3250662" y="393863"/>
                  <a:pt x="3137063" y="507462"/>
                  <a:pt x="2996931" y="507462"/>
                </a:cubicBezTo>
                <a:lnTo>
                  <a:pt x="253731" y="507462"/>
                </a:lnTo>
                <a:cubicBezTo>
                  <a:pt x="113599" y="507462"/>
                  <a:pt x="0" y="393863"/>
                  <a:pt x="0" y="253731"/>
                </a:cubicBezTo>
                <a:cubicBezTo>
                  <a:pt x="0" y="113599"/>
                  <a:pt x="113599" y="0"/>
                  <a:pt x="25373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2FE1E9DD-7CBC-D1D6-FD23-7137E262690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0165" y="5522533"/>
            <a:ext cx="211964" cy="211949"/>
          </a:xfrm>
          <a:prstGeom prst="rect">
            <a:avLst/>
          </a:prstGeom>
        </p:spPr>
      </p:pic>
      <p:sp>
        <p:nvSpPr>
          <p:cNvPr id="35" name="Holder 3">
            <a:extLst>
              <a:ext uri="{FF2B5EF4-FFF2-40B4-BE49-F238E27FC236}">
                <a16:creationId xmlns:a16="http://schemas.microsoft.com/office/drawing/2014/main" id="{AD1AED54-014C-C78F-BFB2-3BFD2FB622A1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2976085" y="5477870"/>
            <a:ext cx="1220740" cy="316169"/>
          </a:xfrm>
          <a:prstGeom prst="rect">
            <a:avLst/>
          </a:prstGeom>
        </p:spPr>
        <p:txBody>
          <a:bodyPr lIns="0" tIns="0" rIns="0" bIns="0" anchor="ctr"/>
          <a:lstStyle>
            <a:lvl1pPr>
              <a:spcAft>
                <a:spcPts val="1092"/>
              </a:spcAft>
              <a:defRPr sz="1455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Connect</a:t>
            </a:r>
          </a:p>
        </p:txBody>
      </p:sp>
      <p:sp>
        <p:nvSpPr>
          <p:cNvPr id="39" name="Freeform 38">
            <a:extLst>
              <a:ext uri="{FF2B5EF4-FFF2-40B4-BE49-F238E27FC236}">
                <a16:creationId xmlns:a16="http://schemas.microsoft.com/office/drawing/2014/main" id="{000604CD-A6F7-D12B-E28E-A8399BE0D752}"/>
              </a:ext>
            </a:extLst>
          </p:cNvPr>
          <p:cNvSpPr/>
          <p:nvPr userDrawn="1"/>
        </p:nvSpPr>
        <p:spPr>
          <a:xfrm>
            <a:off x="535440" y="5477870"/>
            <a:ext cx="1971343" cy="307725"/>
          </a:xfrm>
          <a:custGeom>
            <a:avLst/>
            <a:gdLst>
              <a:gd name="connsiteX0" fmla="*/ 253731 w 3250662"/>
              <a:gd name="connsiteY0" fmla="*/ 0 h 507462"/>
              <a:gd name="connsiteX1" fmla="*/ 2996931 w 3250662"/>
              <a:gd name="connsiteY1" fmla="*/ 0 h 507462"/>
              <a:gd name="connsiteX2" fmla="*/ 3250662 w 3250662"/>
              <a:gd name="connsiteY2" fmla="*/ 253731 h 507462"/>
              <a:gd name="connsiteX3" fmla="*/ 2996931 w 3250662"/>
              <a:gd name="connsiteY3" fmla="*/ 507462 h 507462"/>
              <a:gd name="connsiteX4" fmla="*/ 253731 w 3250662"/>
              <a:gd name="connsiteY4" fmla="*/ 507462 h 507462"/>
              <a:gd name="connsiteX5" fmla="*/ 0 w 3250662"/>
              <a:gd name="connsiteY5" fmla="*/ 253731 h 507462"/>
              <a:gd name="connsiteX6" fmla="*/ 253731 w 3250662"/>
              <a:gd name="connsiteY6" fmla="*/ 0 h 50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50662" h="507462">
                <a:moveTo>
                  <a:pt x="253731" y="0"/>
                </a:moveTo>
                <a:lnTo>
                  <a:pt x="2996931" y="0"/>
                </a:lnTo>
                <a:cubicBezTo>
                  <a:pt x="3137063" y="0"/>
                  <a:pt x="3250662" y="113599"/>
                  <a:pt x="3250662" y="253731"/>
                </a:cubicBezTo>
                <a:cubicBezTo>
                  <a:pt x="3250662" y="393863"/>
                  <a:pt x="3137063" y="507462"/>
                  <a:pt x="2996931" y="507462"/>
                </a:cubicBezTo>
                <a:lnTo>
                  <a:pt x="253731" y="507462"/>
                </a:lnTo>
                <a:cubicBezTo>
                  <a:pt x="113599" y="507462"/>
                  <a:pt x="0" y="393863"/>
                  <a:pt x="0" y="253731"/>
                </a:cubicBezTo>
                <a:cubicBezTo>
                  <a:pt x="0" y="113599"/>
                  <a:pt x="113599" y="0"/>
                  <a:pt x="25373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90FA48BD-5BA3-036F-65FB-A22A81D212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96584" y="5522533"/>
            <a:ext cx="211964" cy="211949"/>
          </a:xfrm>
          <a:prstGeom prst="rect">
            <a:avLst/>
          </a:prstGeom>
        </p:spPr>
      </p:pic>
      <p:sp>
        <p:nvSpPr>
          <p:cNvPr id="41" name="Holder 3">
            <a:extLst>
              <a:ext uri="{FF2B5EF4-FFF2-40B4-BE49-F238E27FC236}">
                <a16:creationId xmlns:a16="http://schemas.microsoft.com/office/drawing/2014/main" id="{98BBF9B4-AB21-A92F-201C-611A9421FA67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691163" y="5477870"/>
            <a:ext cx="1220740" cy="316169"/>
          </a:xfrm>
          <a:prstGeom prst="rect">
            <a:avLst/>
          </a:prstGeom>
        </p:spPr>
        <p:txBody>
          <a:bodyPr lIns="0" tIns="0" rIns="0" bIns="0" anchor="ctr"/>
          <a:lstStyle>
            <a:lvl1pPr>
              <a:spcAft>
                <a:spcPts val="1092"/>
              </a:spcAft>
              <a:defRPr sz="1455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Connect</a:t>
            </a:r>
          </a:p>
        </p:txBody>
      </p:sp>
      <p:sp>
        <p:nvSpPr>
          <p:cNvPr id="45" name="Freeform 44">
            <a:extLst>
              <a:ext uri="{FF2B5EF4-FFF2-40B4-BE49-F238E27FC236}">
                <a16:creationId xmlns:a16="http://schemas.microsoft.com/office/drawing/2014/main" id="{FAA81770-2EE8-06B9-2863-B10E4EEE91DD}"/>
              </a:ext>
            </a:extLst>
          </p:cNvPr>
          <p:cNvSpPr/>
          <p:nvPr userDrawn="1"/>
        </p:nvSpPr>
        <p:spPr>
          <a:xfrm>
            <a:off x="5103996" y="5477870"/>
            <a:ext cx="1971343" cy="307725"/>
          </a:xfrm>
          <a:custGeom>
            <a:avLst/>
            <a:gdLst>
              <a:gd name="connsiteX0" fmla="*/ 253731 w 3250662"/>
              <a:gd name="connsiteY0" fmla="*/ 0 h 507462"/>
              <a:gd name="connsiteX1" fmla="*/ 2996931 w 3250662"/>
              <a:gd name="connsiteY1" fmla="*/ 0 h 507462"/>
              <a:gd name="connsiteX2" fmla="*/ 3250662 w 3250662"/>
              <a:gd name="connsiteY2" fmla="*/ 253731 h 507462"/>
              <a:gd name="connsiteX3" fmla="*/ 2996931 w 3250662"/>
              <a:gd name="connsiteY3" fmla="*/ 507462 h 507462"/>
              <a:gd name="connsiteX4" fmla="*/ 253731 w 3250662"/>
              <a:gd name="connsiteY4" fmla="*/ 507462 h 507462"/>
              <a:gd name="connsiteX5" fmla="*/ 0 w 3250662"/>
              <a:gd name="connsiteY5" fmla="*/ 253731 h 507462"/>
              <a:gd name="connsiteX6" fmla="*/ 253731 w 3250662"/>
              <a:gd name="connsiteY6" fmla="*/ 0 h 50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50662" h="507462">
                <a:moveTo>
                  <a:pt x="253731" y="0"/>
                </a:moveTo>
                <a:lnTo>
                  <a:pt x="2996931" y="0"/>
                </a:lnTo>
                <a:cubicBezTo>
                  <a:pt x="3137063" y="0"/>
                  <a:pt x="3250662" y="113599"/>
                  <a:pt x="3250662" y="253731"/>
                </a:cubicBezTo>
                <a:cubicBezTo>
                  <a:pt x="3250662" y="393863"/>
                  <a:pt x="3137063" y="507462"/>
                  <a:pt x="2996931" y="507462"/>
                </a:cubicBezTo>
                <a:lnTo>
                  <a:pt x="253731" y="507462"/>
                </a:lnTo>
                <a:cubicBezTo>
                  <a:pt x="113599" y="507462"/>
                  <a:pt x="0" y="393863"/>
                  <a:pt x="0" y="253731"/>
                </a:cubicBezTo>
                <a:cubicBezTo>
                  <a:pt x="0" y="113599"/>
                  <a:pt x="113599" y="0"/>
                  <a:pt x="25373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F41F9D0B-75BE-7E01-D31E-774925A816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43746" y="5522533"/>
            <a:ext cx="211964" cy="211949"/>
          </a:xfrm>
          <a:prstGeom prst="rect">
            <a:avLst/>
          </a:prstGeom>
        </p:spPr>
      </p:pic>
      <p:sp>
        <p:nvSpPr>
          <p:cNvPr id="47" name="Holder 3">
            <a:extLst>
              <a:ext uri="{FF2B5EF4-FFF2-40B4-BE49-F238E27FC236}">
                <a16:creationId xmlns:a16="http://schemas.microsoft.com/office/drawing/2014/main" id="{F21CC18B-389C-55AA-D469-FB02BBD593FC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5261007" y="5477870"/>
            <a:ext cx="1220740" cy="316169"/>
          </a:xfrm>
          <a:prstGeom prst="rect">
            <a:avLst/>
          </a:prstGeom>
        </p:spPr>
        <p:txBody>
          <a:bodyPr lIns="0" tIns="0" rIns="0" bIns="0" anchor="ctr"/>
          <a:lstStyle>
            <a:lvl1pPr>
              <a:spcAft>
                <a:spcPts val="1092"/>
              </a:spcAft>
              <a:defRPr sz="1455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Connect</a:t>
            </a:r>
          </a:p>
        </p:txBody>
      </p:sp>
      <p:sp>
        <p:nvSpPr>
          <p:cNvPr id="51" name="Freeform 50">
            <a:extLst>
              <a:ext uri="{FF2B5EF4-FFF2-40B4-BE49-F238E27FC236}">
                <a16:creationId xmlns:a16="http://schemas.microsoft.com/office/drawing/2014/main" id="{2A001A47-862E-E7C3-D64F-264EC9C5CEA2}"/>
              </a:ext>
            </a:extLst>
          </p:cNvPr>
          <p:cNvSpPr/>
          <p:nvPr userDrawn="1"/>
        </p:nvSpPr>
        <p:spPr>
          <a:xfrm>
            <a:off x="7388274" y="5477870"/>
            <a:ext cx="1971343" cy="307725"/>
          </a:xfrm>
          <a:custGeom>
            <a:avLst/>
            <a:gdLst>
              <a:gd name="connsiteX0" fmla="*/ 253731 w 3250662"/>
              <a:gd name="connsiteY0" fmla="*/ 0 h 507462"/>
              <a:gd name="connsiteX1" fmla="*/ 2996931 w 3250662"/>
              <a:gd name="connsiteY1" fmla="*/ 0 h 507462"/>
              <a:gd name="connsiteX2" fmla="*/ 3250662 w 3250662"/>
              <a:gd name="connsiteY2" fmla="*/ 253731 h 507462"/>
              <a:gd name="connsiteX3" fmla="*/ 2996931 w 3250662"/>
              <a:gd name="connsiteY3" fmla="*/ 507462 h 507462"/>
              <a:gd name="connsiteX4" fmla="*/ 253731 w 3250662"/>
              <a:gd name="connsiteY4" fmla="*/ 507462 h 507462"/>
              <a:gd name="connsiteX5" fmla="*/ 0 w 3250662"/>
              <a:gd name="connsiteY5" fmla="*/ 253731 h 507462"/>
              <a:gd name="connsiteX6" fmla="*/ 253731 w 3250662"/>
              <a:gd name="connsiteY6" fmla="*/ 0 h 50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50662" h="507462">
                <a:moveTo>
                  <a:pt x="253731" y="0"/>
                </a:moveTo>
                <a:lnTo>
                  <a:pt x="2996931" y="0"/>
                </a:lnTo>
                <a:cubicBezTo>
                  <a:pt x="3137063" y="0"/>
                  <a:pt x="3250662" y="113599"/>
                  <a:pt x="3250662" y="253731"/>
                </a:cubicBezTo>
                <a:cubicBezTo>
                  <a:pt x="3250662" y="393863"/>
                  <a:pt x="3137063" y="507462"/>
                  <a:pt x="2996931" y="507462"/>
                </a:cubicBezTo>
                <a:lnTo>
                  <a:pt x="253731" y="507462"/>
                </a:lnTo>
                <a:cubicBezTo>
                  <a:pt x="113599" y="507462"/>
                  <a:pt x="0" y="393863"/>
                  <a:pt x="0" y="253731"/>
                </a:cubicBezTo>
                <a:cubicBezTo>
                  <a:pt x="0" y="113599"/>
                  <a:pt x="113599" y="0"/>
                  <a:pt x="25373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  <a:latin typeface="+mn-lt"/>
            </a:endParaRP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AB719AE4-B8F2-942D-9ABC-4179CF808A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17327" y="5522533"/>
            <a:ext cx="211964" cy="211949"/>
          </a:xfrm>
          <a:prstGeom prst="rect">
            <a:avLst/>
          </a:prstGeom>
        </p:spPr>
      </p:pic>
      <p:sp>
        <p:nvSpPr>
          <p:cNvPr id="53" name="Holder 3">
            <a:extLst>
              <a:ext uri="{FF2B5EF4-FFF2-40B4-BE49-F238E27FC236}">
                <a16:creationId xmlns:a16="http://schemas.microsoft.com/office/drawing/2014/main" id="{830B3661-512F-802F-13FD-2DBC363D9A27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7545929" y="5477870"/>
            <a:ext cx="1220740" cy="316169"/>
          </a:xfrm>
          <a:prstGeom prst="rect">
            <a:avLst/>
          </a:prstGeom>
        </p:spPr>
        <p:txBody>
          <a:bodyPr lIns="0" tIns="0" rIns="0" bIns="0" anchor="ctr"/>
          <a:lstStyle>
            <a:lvl1pPr>
              <a:spcAft>
                <a:spcPts val="1092"/>
              </a:spcAft>
              <a:defRPr sz="1455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Connect</a:t>
            </a:r>
          </a:p>
        </p:txBody>
      </p:sp>
      <p:sp>
        <p:nvSpPr>
          <p:cNvPr id="57" name="Freeform 56">
            <a:extLst>
              <a:ext uri="{FF2B5EF4-FFF2-40B4-BE49-F238E27FC236}">
                <a16:creationId xmlns:a16="http://schemas.microsoft.com/office/drawing/2014/main" id="{BF240FFE-D754-4451-76FB-1D0CCF3D6DEA}"/>
              </a:ext>
            </a:extLst>
          </p:cNvPr>
          <p:cNvSpPr/>
          <p:nvPr userDrawn="1"/>
        </p:nvSpPr>
        <p:spPr>
          <a:xfrm>
            <a:off x="9672551" y="5477870"/>
            <a:ext cx="1971343" cy="307725"/>
          </a:xfrm>
          <a:custGeom>
            <a:avLst/>
            <a:gdLst>
              <a:gd name="connsiteX0" fmla="*/ 253731 w 3250662"/>
              <a:gd name="connsiteY0" fmla="*/ 0 h 507462"/>
              <a:gd name="connsiteX1" fmla="*/ 2996931 w 3250662"/>
              <a:gd name="connsiteY1" fmla="*/ 0 h 507462"/>
              <a:gd name="connsiteX2" fmla="*/ 3250662 w 3250662"/>
              <a:gd name="connsiteY2" fmla="*/ 253731 h 507462"/>
              <a:gd name="connsiteX3" fmla="*/ 2996931 w 3250662"/>
              <a:gd name="connsiteY3" fmla="*/ 507462 h 507462"/>
              <a:gd name="connsiteX4" fmla="*/ 253731 w 3250662"/>
              <a:gd name="connsiteY4" fmla="*/ 507462 h 507462"/>
              <a:gd name="connsiteX5" fmla="*/ 0 w 3250662"/>
              <a:gd name="connsiteY5" fmla="*/ 253731 h 507462"/>
              <a:gd name="connsiteX6" fmla="*/ 253731 w 3250662"/>
              <a:gd name="connsiteY6" fmla="*/ 0 h 50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50662" h="507462">
                <a:moveTo>
                  <a:pt x="253731" y="0"/>
                </a:moveTo>
                <a:lnTo>
                  <a:pt x="2996931" y="0"/>
                </a:lnTo>
                <a:cubicBezTo>
                  <a:pt x="3137063" y="0"/>
                  <a:pt x="3250662" y="113599"/>
                  <a:pt x="3250662" y="253731"/>
                </a:cubicBezTo>
                <a:cubicBezTo>
                  <a:pt x="3250662" y="393863"/>
                  <a:pt x="3137063" y="507462"/>
                  <a:pt x="2996931" y="507462"/>
                </a:cubicBezTo>
                <a:lnTo>
                  <a:pt x="253731" y="507462"/>
                </a:lnTo>
                <a:cubicBezTo>
                  <a:pt x="113599" y="507462"/>
                  <a:pt x="0" y="393863"/>
                  <a:pt x="0" y="253731"/>
                </a:cubicBezTo>
                <a:cubicBezTo>
                  <a:pt x="0" y="113599"/>
                  <a:pt x="113599" y="0"/>
                  <a:pt x="25373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  <a:latin typeface="+mn-lt"/>
            </a:endParaRP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FC9F2370-4E40-6B90-A4A2-E21E605F5D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90907" y="5522533"/>
            <a:ext cx="211964" cy="211949"/>
          </a:xfrm>
          <a:prstGeom prst="rect">
            <a:avLst/>
          </a:prstGeom>
        </p:spPr>
      </p:pic>
      <p:sp>
        <p:nvSpPr>
          <p:cNvPr id="59" name="Holder 3">
            <a:extLst>
              <a:ext uri="{FF2B5EF4-FFF2-40B4-BE49-F238E27FC236}">
                <a16:creationId xmlns:a16="http://schemas.microsoft.com/office/drawing/2014/main" id="{92C22959-2902-2B41-EC7D-B4455E20A72F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9830851" y="5477870"/>
            <a:ext cx="1220740" cy="316169"/>
          </a:xfrm>
          <a:prstGeom prst="rect">
            <a:avLst/>
          </a:prstGeom>
        </p:spPr>
        <p:txBody>
          <a:bodyPr lIns="0" tIns="0" rIns="0" bIns="0" anchor="ctr"/>
          <a:lstStyle>
            <a:lvl1pPr>
              <a:spcAft>
                <a:spcPts val="1092"/>
              </a:spcAft>
              <a:defRPr sz="1455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Connect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0655779-85B2-F022-7D52-1EF2DE7477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4469" y="471704"/>
            <a:ext cx="5591531" cy="85679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Meet the team</a:t>
            </a:r>
            <a:endParaRPr lang="en-GB" dirty="0"/>
          </a:p>
        </p:txBody>
      </p:sp>
      <p:pic>
        <p:nvPicPr>
          <p:cNvPr id="2" name="Picture 287">
            <a:extLst>
              <a:ext uri="{FF2B5EF4-FFF2-40B4-BE49-F238E27FC236}">
                <a16:creationId xmlns:a16="http://schemas.microsoft.com/office/drawing/2014/main" id="{95FB4A01-4184-0AA4-23AB-92F3A76DABF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702032" y="333080"/>
            <a:ext cx="985498" cy="26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7485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 (chart/graph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504470" y="1577340"/>
            <a:ext cx="3675573" cy="4208255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Click to insert body text here. </a:t>
            </a:r>
          </a:p>
          <a:p>
            <a:r>
              <a:rPr lang="en-IE" dirty="0"/>
              <a:t>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 rem </a:t>
            </a:r>
            <a:r>
              <a:rPr lang="en-IE" dirty="0" err="1"/>
              <a:t>aperiam</a:t>
            </a:r>
            <a:r>
              <a:rPr lang="en-IE" dirty="0"/>
              <a:t>, </a:t>
            </a:r>
            <a:r>
              <a:rPr lang="en-IE" dirty="0" err="1"/>
              <a:t>eaque</a:t>
            </a:r>
            <a:r>
              <a:rPr lang="en-IE" dirty="0"/>
              <a:t> </a:t>
            </a:r>
            <a:r>
              <a:rPr lang="en-IE" dirty="0" err="1"/>
              <a:t>ipsa</a:t>
            </a:r>
            <a:r>
              <a:rPr lang="en-IE" dirty="0"/>
              <a:t> </a:t>
            </a:r>
            <a:r>
              <a:rPr lang="en-IE" dirty="0" err="1"/>
              <a:t>quae</a:t>
            </a:r>
            <a:r>
              <a:rPr lang="en-IE" dirty="0"/>
              <a:t> ab </a:t>
            </a:r>
            <a:r>
              <a:rPr lang="en-IE" dirty="0" err="1"/>
              <a:t>illo</a:t>
            </a:r>
            <a:r>
              <a:rPr lang="en-IE" dirty="0"/>
              <a:t> </a:t>
            </a:r>
            <a:r>
              <a:rPr lang="en-IE" dirty="0" err="1"/>
              <a:t>inventore</a:t>
            </a:r>
            <a:r>
              <a:rPr lang="en-IE" dirty="0"/>
              <a:t> </a:t>
            </a:r>
            <a:r>
              <a:rPr lang="en-IE" dirty="0" err="1"/>
              <a:t>veritatis</a:t>
            </a:r>
            <a:r>
              <a:rPr lang="en-IE" dirty="0"/>
              <a:t> et quasi </a:t>
            </a:r>
            <a:r>
              <a:rPr lang="en-IE" dirty="0" err="1"/>
              <a:t>architecto</a:t>
            </a:r>
            <a:r>
              <a:rPr lang="en-IE" dirty="0"/>
              <a:t> beatae vitae dicta sunt </a:t>
            </a:r>
            <a:r>
              <a:rPr lang="en-IE" dirty="0" err="1"/>
              <a:t>explicabo</a:t>
            </a:r>
            <a:r>
              <a:rPr lang="en-IE" dirty="0"/>
              <a:t>. </a:t>
            </a:r>
          </a:p>
          <a:p>
            <a:r>
              <a:rPr lang="en-IE" dirty="0"/>
              <a:t>Nemo </a:t>
            </a:r>
            <a:r>
              <a:rPr lang="en-IE" dirty="0" err="1"/>
              <a:t>enim</a:t>
            </a:r>
            <a:r>
              <a:rPr lang="en-IE" dirty="0"/>
              <a:t> </a:t>
            </a:r>
            <a:r>
              <a:rPr lang="en-IE" dirty="0" err="1"/>
              <a:t>ipsam</a:t>
            </a:r>
            <a:r>
              <a:rPr lang="en-IE" dirty="0"/>
              <a:t>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voluptas</a:t>
            </a:r>
            <a:r>
              <a:rPr lang="en-IE" dirty="0"/>
              <a:t> sit </a:t>
            </a:r>
            <a:r>
              <a:rPr lang="en-IE" dirty="0" err="1"/>
              <a:t>aspernatur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</a:t>
            </a:r>
            <a:r>
              <a:rPr lang="en-IE" dirty="0" err="1"/>
              <a:t>odit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fugit, </a:t>
            </a:r>
            <a:r>
              <a:rPr lang="en-IE" dirty="0" err="1"/>
              <a:t>sed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consequuntur</a:t>
            </a:r>
            <a:r>
              <a:rPr lang="en-IE" dirty="0"/>
              <a:t> </a:t>
            </a:r>
            <a:r>
              <a:rPr lang="en-IE" dirty="0" err="1"/>
              <a:t>magni</a:t>
            </a:r>
            <a:r>
              <a:rPr lang="en-IE" dirty="0"/>
              <a:t> </a:t>
            </a:r>
            <a:r>
              <a:rPr lang="en-IE" dirty="0" err="1"/>
              <a:t>dolores</a:t>
            </a:r>
            <a:r>
              <a:rPr lang="en-IE" dirty="0"/>
              <a:t> </a:t>
            </a:r>
            <a:r>
              <a:rPr lang="en-IE" dirty="0" err="1"/>
              <a:t>eos</a:t>
            </a:r>
            <a:r>
              <a:rPr lang="en-IE" dirty="0"/>
              <a:t> qui ratione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sequi</a:t>
            </a:r>
            <a:r>
              <a:rPr lang="en-IE" dirty="0"/>
              <a:t> </a:t>
            </a:r>
            <a:r>
              <a:rPr lang="en-IE" dirty="0" err="1"/>
              <a:t>nesciunt</a:t>
            </a:r>
            <a:r>
              <a:rPr lang="en-IE" dirty="0"/>
              <a:t>.</a:t>
            </a:r>
          </a:p>
        </p:txBody>
      </p:sp>
      <p:sp>
        <p:nvSpPr>
          <p:cNvPr id="4" name="Holder 6">
            <a:extLst>
              <a:ext uri="{FF2B5EF4-FFF2-40B4-BE49-F238E27FC236}">
                <a16:creationId xmlns:a16="http://schemas.microsoft.com/office/drawing/2014/main" id="{E1968588-8F58-3128-8FCE-86B2ECFE5EC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883015" y="6261375"/>
            <a:ext cx="2804160" cy="34290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73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  <p:sp>
        <p:nvSpPr>
          <p:cNvPr id="7" name="Chart Placeholder 5">
            <a:extLst>
              <a:ext uri="{FF2B5EF4-FFF2-40B4-BE49-F238E27FC236}">
                <a16:creationId xmlns:a16="http://schemas.microsoft.com/office/drawing/2014/main" id="{06102A41-F616-0E5A-7134-7369B06C0BCE}"/>
              </a:ext>
            </a:extLst>
          </p:cNvPr>
          <p:cNvSpPr>
            <a:spLocks noGrp="1"/>
          </p:cNvSpPr>
          <p:nvPr>
            <p:ph type="chart" sz="quarter" idx="11" hasCustomPrompt="1"/>
          </p:nvPr>
        </p:nvSpPr>
        <p:spPr>
          <a:xfrm>
            <a:off x="4600242" y="1577802"/>
            <a:ext cx="7086933" cy="4346416"/>
          </a:xfrm>
          <a:prstGeom prst="rect">
            <a:avLst/>
          </a:prstGeom>
        </p:spPr>
        <p:txBody>
          <a:bodyPr/>
          <a:lstStyle>
            <a:lvl1pPr algn="ctr">
              <a:defRPr sz="1092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graph or chart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10B5128-28E5-D682-EF28-E13BC661E4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Page title goes here</a:t>
            </a:r>
            <a:endParaRPr lang="en-GB" dirty="0"/>
          </a:p>
        </p:txBody>
      </p:sp>
      <p:pic>
        <p:nvPicPr>
          <p:cNvPr id="2" name="Picture 287">
            <a:extLst>
              <a:ext uri="{FF2B5EF4-FFF2-40B4-BE49-F238E27FC236}">
                <a16:creationId xmlns:a16="http://schemas.microsoft.com/office/drawing/2014/main" id="{82A2B3FA-EEE2-F7C1-379F-66EF350C4B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02032" y="333080"/>
            <a:ext cx="985498" cy="26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089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raphic 205">
            <a:extLst>
              <a:ext uri="{FF2B5EF4-FFF2-40B4-BE49-F238E27FC236}">
                <a16:creationId xmlns:a16="http://schemas.microsoft.com/office/drawing/2014/main" id="{D7F5DE37-9CC3-5D94-F7F3-3FF22F8C942B}"/>
              </a:ext>
            </a:extLst>
          </p:cNvPr>
          <p:cNvGrpSpPr/>
          <p:nvPr/>
        </p:nvGrpSpPr>
        <p:grpSpPr>
          <a:xfrm>
            <a:off x="1134286" y="1705674"/>
            <a:ext cx="15829624" cy="12687196"/>
            <a:chOff x="1837768" y="2789997"/>
            <a:chExt cx="26102390" cy="20922126"/>
          </a:xfrm>
          <a:solidFill>
            <a:srgbClr val="231F20"/>
          </a:solidFill>
        </p:grpSpPr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96886C0C-1D27-E033-FD87-9625D78D2966}"/>
                </a:ext>
              </a:extLst>
            </p:cNvPr>
            <p:cNvSpPr/>
            <p:nvPr/>
          </p:nvSpPr>
          <p:spPr>
            <a:xfrm>
              <a:off x="10552711" y="2789997"/>
              <a:ext cx="17387446" cy="17387448"/>
            </a:xfrm>
            <a:custGeom>
              <a:avLst/>
              <a:gdLst>
                <a:gd name="connsiteX0" fmla="*/ 17387448 w 17387446"/>
                <a:gd name="connsiteY0" fmla="*/ 8693724 h 17387448"/>
                <a:gd name="connsiteX1" fmla="*/ 8693725 w 17387446"/>
                <a:gd name="connsiteY1" fmla="*/ 17387448 h 17387448"/>
                <a:gd name="connsiteX2" fmla="*/ 1 w 17387446"/>
                <a:gd name="connsiteY2" fmla="*/ 8693724 h 17387448"/>
                <a:gd name="connsiteX3" fmla="*/ 8693725 w 17387446"/>
                <a:gd name="connsiteY3" fmla="*/ 0 h 17387448"/>
                <a:gd name="connsiteX4" fmla="*/ 17387448 w 17387446"/>
                <a:gd name="connsiteY4" fmla="*/ 8693724 h 17387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87446" h="17387448">
                  <a:moveTo>
                    <a:pt x="17387448" y="8693724"/>
                  </a:moveTo>
                  <a:cubicBezTo>
                    <a:pt x="17387448" y="13495135"/>
                    <a:pt x="13495135" y="17387448"/>
                    <a:pt x="8693725" y="17387448"/>
                  </a:cubicBezTo>
                  <a:cubicBezTo>
                    <a:pt x="3892314" y="17387448"/>
                    <a:pt x="1" y="13495135"/>
                    <a:pt x="1" y="8693724"/>
                  </a:cubicBezTo>
                  <a:cubicBezTo>
                    <a:pt x="1" y="3892313"/>
                    <a:pt x="3892314" y="0"/>
                    <a:pt x="8693725" y="0"/>
                  </a:cubicBezTo>
                  <a:cubicBezTo>
                    <a:pt x="13495135" y="0"/>
                    <a:pt x="17387448" y="3892313"/>
                    <a:pt x="17387448" y="8693724"/>
                  </a:cubicBezTo>
                  <a:close/>
                </a:path>
              </a:pathLst>
            </a:custGeom>
            <a:gradFill>
              <a:gsLst>
                <a:gs pos="10000">
                  <a:srgbClr val="8AD6F7"/>
                </a:gs>
                <a:gs pos="70000">
                  <a:srgbClr val="8AD6F7">
                    <a:alpha val="0"/>
                  </a:srgbClr>
                </a:gs>
              </a:gsLst>
              <a:path path="circle">
                <a:fillToRect l="50000" t="50000" r="50000" b="50000"/>
              </a:path>
            </a:gradFill>
            <a:ln w="105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9D961DA2-CD05-9D73-FB27-C2CFBA134F74}"/>
                </a:ext>
              </a:extLst>
            </p:cNvPr>
            <p:cNvSpPr/>
            <p:nvPr/>
          </p:nvSpPr>
          <p:spPr>
            <a:xfrm>
              <a:off x="1837768" y="3146742"/>
              <a:ext cx="20565379" cy="20565381"/>
            </a:xfrm>
            <a:custGeom>
              <a:avLst/>
              <a:gdLst>
                <a:gd name="connsiteX0" fmla="*/ 20565380 w 20565379"/>
                <a:gd name="connsiteY0" fmla="*/ 10282690 h 20565381"/>
                <a:gd name="connsiteX1" fmla="*/ 10282690 w 20565379"/>
                <a:gd name="connsiteY1" fmla="*/ 20565380 h 20565381"/>
                <a:gd name="connsiteX2" fmla="*/ 0 w 20565379"/>
                <a:gd name="connsiteY2" fmla="*/ 10282690 h 20565381"/>
                <a:gd name="connsiteX3" fmla="*/ 10282690 w 20565379"/>
                <a:gd name="connsiteY3" fmla="*/ 0 h 20565381"/>
                <a:gd name="connsiteX4" fmla="*/ 20565380 w 20565379"/>
                <a:gd name="connsiteY4" fmla="*/ 10282690 h 20565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565379" h="20565381">
                  <a:moveTo>
                    <a:pt x="20565380" y="10282690"/>
                  </a:moveTo>
                  <a:cubicBezTo>
                    <a:pt x="20565380" y="15961663"/>
                    <a:pt x="15961662" y="20565380"/>
                    <a:pt x="10282690" y="20565380"/>
                  </a:cubicBezTo>
                  <a:cubicBezTo>
                    <a:pt x="4603717" y="20565380"/>
                    <a:pt x="0" y="15961663"/>
                    <a:pt x="0" y="10282690"/>
                  </a:cubicBezTo>
                  <a:cubicBezTo>
                    <a:pt x="0" y="4603717"/>
                    <a:pt x="4603717" y="0"/>
                    <a:pt x="10282690" y="0"/>
                  </a:cubicBezTo>
                  <a:cubicBezTo>
                    <a:pt x="15961662" y="0"/>
                    <a:pt x="20565380" y="4603717"/>
                    <a:pt x="20565380" y="10282690"/>
                  </a:cubicBezTo>
                  <a:close/>
                </a:path>
              </a:pathLst>
            </a:custGeom>
            <a:gradFill>
              <a:gsLst>
                <a:gs pos="10000">
                  <a:schemeClr val="accent2"/>
                </a:gs>
                <a:gs pos="70000">
                  <a:schemeClr val="accent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105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2" name="Holder 2"/>
          <p:cNvSpPr>
            <a:spLocks noGrp="1"/>
          </p:cNvSpPr>
          <p:nvPr>
            <p:ph type="ctrTitle" hasCustomPrompt="1"/>
          </p:nvPr>
        </p:nvSpPr>
        <p:spPr>
          <a:xfrm>
            <a:off x="365837" y="2622732"/>
            <a:ext cx="4759732" cy="161253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lnSpc>
                <a:spcPct val="80000"/>
              </a:lnSpc>
              <a:defRPr sz="6549" b="0" i="0" spc="-9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Title of Presentation</a:t>
            </a:r>
            <a:endParaRPr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8A767D97-889C-2345-4D4F-B654C7CA3BAB}"/>
              </a:ext>
            </a:extLst>
          </p:cNvPr>
          <p:cNvSpPr/>
          <p:nvPr userDrawn="1"/>
        </p:nvSpPr>
        <p:spPr>
          <a:xfrm>
            <a:off x="-7467597" y="-7353302"/>
            <a:ext cx="27127195" cy="21564607"/>
          </a:xfrm>
          <a:custGeom>
            <a:avLst/>
            <a:gdLst>
              <a:gd name="connsiteX0" fmla="*/ 7466998 w 27127195"/>
              <a:gd name="connsiteY0" fmla="*/ 7353302 h 21564607"/>
              <a:gd name="connsiteX1" fmla="*/ 7466998 w 27127195"/>
              <a:gd name="connsiteY1" fmla="*/ 14211302 h 21564607"/>
              <a:gd name="connsiteX2" fmla="*/ 19660197 w 27127195"/>
              <a:gd name="connsiteY2" fmla="*/ 14211302 h 21564607"/>
              <a:gd name="connsiteX3" fmla="*/ 19660197 w 27127195"/>
              <a:gd name="connsiteY3" fmla="*/ 7353302 h 21564607"/>
              <a:gd name="connsiteX4" fmla="*/ 0 w 27127195"/>
              <a:gd name="connsiteY4" fmla="*/ 0 h 21564607"/>
              <a:gd name="connsiteX5" fmla="*/ 27127195 w 27127195"/>
              <a:gd name="connsiteY5" fmla="*/ 0 h 21564607"/>
              <a:gd name="connsiteX6" fmla="*/ 27127195 w 27127195"/>
              <a:gd name="connsiteY6" fmla="*/ 21564607 h 21564607"/>
              <a:gd name="connsiteX7" fmla="*/ 0 w 27127195"/>
              <a:gd name="connsiteY7" fmla="*/ 21564607 h 2156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127195" h="21564607">
                <a:moveTo>
                  <a:pt x="7466998" y="7353302"/>
                </a:moveTo>
                <a:lnTo>
                  <a:pt x="7466998" y="14211302"/>
                </a:lnTo>
                <a:lnTo>
                  <a:pt x="19660197" y="14211302"/>
                </a:lnTo>
                <a:lnTo>
                  <a:pt x="19660197" y="7353302"/>
                </a:lnTo>
                <a:close/>
                <a:moveTo>
                  <a:pt x="0" y="0"/>
                </a:moveTo>
                <a:lnTo>
                  <a:pt x="27127195" y="0"/>
                </a:lnTo>
                <a:lnTo>
                  <a:pt x="27127195" y="21564607"/>
                </a:lnTo>
                <a:lnTo>
                  <a:pt x="0" y="21564607"/>
                </a:lnTo>
                <a:close/>
              </a:path>
            </a:pathLst>
          </a:custGeom>
          <a:gradFill flip="none" rotWithShape="1">
            <a:gsLst>
              <a:gs pos="50000">
                <a:srgbClr val="52534D"/>
              </a:gs>
              <a:gs pos="0">
                <a:srgbClr val="535555"/>
              </a:gs>
              <a:gs pos="100000">
                <a:srgbClr val="52534C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73" name="Graphic 72">
            <a:extLst>
              <a:ext uri="{FF2B5EF4-FFF2-40B4-BE49-F238E27FC236}">
                <a16:creationId xmlns:a16="http://schemas.microsoft.com/office/drawing/2014/main" id="{04A275E1-BCD4-5F9A-9D95-6287391B40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5213" y="406175"/>
            <a:ext cx="4422824" cy="482259"/>
          </a:xfrm>
          <a:prstGeom prst="rect">
            <a:avLst/>
          </a:prstGeom>
        </p:spPr>
      </p:pic>
      <p:sp>
        <p:nvSpPr>
          <p:cNvPr id="74" name="Date Placeholder 77">
            <a:extLst>
              <a:ext uri="{FF2B5EF4-FFF2-40B4-BE49-F238E27FC236}">
                <a16:creationId xmlns:a16="http://schemas.microsoft.com/office/drawing/2014/main" id="{C24F0A38-F350-0B1D-FC8B-0A843A038D03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319626" y="6206296"/>
            <a:ext cx="1023399" cy="3600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anchor="ctr" anchorCtr="0"/>
          <a:lstStyle>
            <a:lvl1pPr>
              <a:defRPr sz="1250" cap="all" baseline="0"/>
            </a:lvl1pPr>
          </a:lstStyle>
          <a:p>
            <a:pPr algn="ctr"/>
            <a:r>
              <a:rPr lang="en-GB"/>
              <a:t>May 2025</a:t>
            </a:r>
            <a:endParaRPr lang="en-GB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D39F2F9-695E-673C-434E-D3F76500BD2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818734" y="335970"/>
            <a:ext cx="6053640" cy="6186062"/>
          </a:xfrm>
          <a:prstGeom prst="roundRect">
            <a:avLst>
              <a:gd name="adj" fmla="val 9954"/>
            </a:avLst>
          </a:prstGeom>
        </p:spPr>
        <p:txBody>
          <a:bodyPr anchor="t"/>
          <a:lstStyle>
            <a:lvl1pPr algn="ctr">
              <a:defRPr sz="1455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sz="1455" dirty="0">
                <a:latin typeface="Arial" panose="020B0604020202020204" pitchFamily="34" charset="0"/>
                <a:cs typeface="Arial" panose="020B0604020202020204" pitchFamily="34" charset="0"/>
              </a:rPr>
              <a:t>Click the icon to add a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367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Blue &amp; Oran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449C1F08-80E3-AE64-EBD1-75DD96482E8A}"/>
              </a:ext>
            </a:extLst>
          </p:cNvPr>
          <p:cNvGrpSpPr/>
          <p:nvPr userDrawn="1"/>
        </p:nvGrpSpPr>
        <p:grpSpPr>
          <a:xfrm>
            <a:off x="2280953" y="-2165350"/>
            <a:ext cx="11676754" cy="11341608"/>
            <a:chOff x="3750647" y="-3589043"/>
            <a:chExt cx="19254481" cy="18703151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477A4BCC-A4FE-4541-7B87-7A303B529BA9}"/>
                </a:ext>
              </a:extLst>
            </p:cNvPr>
            <p:cNvSpPr/>
            <p:nvPr/>
          </p:nvSpPr>
          <p:spPr>
            <a:xfrm>
              <a:off x="3750647" y="-3589043"/>
              <a:ext cx="17266235" cy="17266235"/>
            </a:xfrm>
            <a:prstGeom prst="ellipse">
              <a:avLst/>
            </a:prstGeom>
            <a:gradFill flip="none" rotWithShape="1">
              <a:gsLst>
                <a:gs pos="10000">
                  <a:schemeClr val="accent2"/>
                </a:gs>
                <a:gs pos="70000">
                  <a:schemeClr val="accent2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C99459E3-C0CA-C463-4734-7BFAADBE922A}"/>
                </a:ext>
              </a:extLst>
            </p:cNvPr>
            <p:cNvSpPr/>
            <p:nvPr/>
          </p:nvSpPr>
          <p:spPr>
            <a:xfrm>
              <a:off x="10249334" y="3990106"/>
              <a:ext cx="11124002" cy="11124002"/>
            </a:xfrm>
            <a:custGeom>
              <a:avLst/>
              <a:gdLst>
                <a:gd name="connsiteX0" fmla="*/ 11124002 w 11124002"/>
                <a:gd name="connsiteY0" fmla="*/ 5562001 h 11124002"/>
                <a:gd name="connsiteX1" fmla="*/ 5562001 w 11124002"/>
                <a:gd name="connsiteY1" fmla="*/ 11124002 h 11124002"/>
                <a:gd name="connsiteX2" fmla="*/ 0 w 11124002"/>
                <a:gd name="connsiteY2" fmla="*/ 5562001 h 11124002"/>
                <a:gd name="connsiteX3" fmla="*/ 5562001 w 11124002"/>
                <a:gd name="connsiteY3" fmla="*/ -1 h 11124002"/>
                <a:gd name="connsiteX4" fmla="*/ 11124002 w 11124002"/>
                <a:gd name="connsiteY4" fmla="*/ 5562001 h 11124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24002" h="11124002">
                  <a:moveTo>
                    <a:pt x="11124002" y="5562001"/>
                  </a:moveTo>
                  <a:cubicBezTo>
                    <a:pt x="11124002" y="8633809"/>
                    <a:pt x="8633810" y="11124002"/>
                    <a:pt x="5562001" y="11124002"/>
                  </a:cubicBezTo>
                  <a:cubicBezTo>
                    <a:pt x="2490192" y="11124002"/>
                    <a:pt x="0" y="8633809"/>
                    <a:pt x="0" y="5562001"/>
                  </a:cubicBezTo>
                  <a:cubicBezTo>
                    <a:pt x="0" y="2490192"/>
                    <a:pt x="2490192" y="-1"/>
                    <a:pt x="5562001" y="-1"/>
                  </a:cubicBezTo>
                  <a:cubicBezTo>
                    <a:pt x="8633810" y="-1"/>
                    <a:pt x="11124002" y="2490193"/>
                    <a:pt x="11124002" y="5562001"/>
                  </a:cubicBezTo>
                  <a:close/>
                </a:path>
              </a:pathLst>
            </a:custGeom>
            <a:solidFill>
              <a:schemeClr val="accent2"/>
            </a:solidFill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8C9BF77-CC40-D956-6619-09F72B287008}"/>
                </a:ext>
              </a:extLst>
            </p:cNvPr>
            <p:cNvSpPr/>
            <p:nvPr/>
          </p:nvSpPr>
          <p:spPr>
            <a:xfrm>
              <a:off x="10265146" y="1522154"/>
              <a:ext cx="12739982" cy="12739982"/>
            </a:xfrm>
            <a:custGeom>
              <a:avLst/>
              <a:gdLst>
                <a:gd name="connsiteX0" fmla="*/ 12739982 w 12739982"/>
                <a:gd name="connsiteY0" fmla="*/ 6369991 h 12739982"/>
                <a:gd name="connsiteX1" fmla="*/ 6369991 w 12739982"/>
                <a:gd name="connsiteY1" fmla="*/ 12739983 h 12739982"/>
                <a:gd name="connsiteX2" fmla="*/ -1 w 12739982"/>
                <a:gd name="connsiteY2" fmla="*/ 6369991 h 12739982"/>
                <a:gd name="connsiteX3" fmla="*/ 6369991 w 12739982"/>
                <a:gd name="connsiteY3" fmla="*/ 0 h 12739982"/>
                <a:gd name="connsiteX4" fmla="*/ 12739982 w 12739982"/>
                <a:gd name="connsiteY4" fmla="*/ 6369991 h 12739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39982" h="12739982">
                  <a:moveTo>
                    <a:pt x="12739982" y="6369991"/>
                  </a:moveTo>
                  <a:cubicBezTo>
                    <a:pt x="12739982" y="9888041"/>
                    <a:pt x="9888041" y="12739983"/>
                    <a:pt x="6369991" y="12739983"/>
                  </a:cubicBezTo>
                  <a:cubicBezTo>
                    <a:pt x="2851942" y="12739983"/>
                    <a:pt x="-1" y="9888041"/>
                    <a:pt x="-1" y="6369991"/>
                  </a:cubicBezTo>
                  <a:cubicBezTo>
                    <a:pt x="-1" y="2851942"/>
                    <a:pt x="2851942" y="0"/>
                    <a:pt x="6369991" y="0"/>
                  </a:cubicBezTo>
                  <a:cubicBezTo>
                    <a:pt x="9888039" y="0"/>
                    <a:pt x="12739982" y="2851942"/>
                    <a:pt x="12739982" y="6369991"/>
                  </a:cubicBezTo>
                  <a:close/>
                </a:path>
              </a:pathLst>
            </a:custGeom>
            <a:gradFill>
              <a:gsLst>
                <a:gs pos="10000">
                  <a:schemeClr val="accent2"/>
                </a:gs>
                <a:gs pos="70000">
                  <a:schemeClr val="accent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689314" y="677684"/>
            <a:ext cx="6608172" cy="275131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90000"/>
              </a:lnSpc>
              <a:defRPr sz="5821" b="1" i="0" spc="-9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Section Divider Title Goes Here</a:t>
            </a:r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857262" y="6261375"/>
            <a:ext cx="2804160" cy="34290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73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7483929-D4E4-9C88-3141-736F4F7993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4470" y="6261375"/>
            <a:ext cx="985498" cy="263545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4C5D5E-D263-C503-228F-5C8EB808754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26791" y="-452450"/>
            <a:ext cx="4885850" cy="5523751"/>
          </a:xfrm>
          <a:prstGeom prst="rect">
            <a:avLst/>
          </a:prstGeom>
        </p:spPr>
        <p:txBody>
          <a:bodyPr/>
          <a:lstStyle>
            <a:lvl1pPr algn="r">
              <a:defRPr sz="30320" b="0" spc="-182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1212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12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12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12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01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DB40E8B-F851-8302-389F-8C1920C37A0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76910" y="6261067"/>
            <a:ext cx="4438181" cy="343670"/>
          </a:xfrm>
          <a:prstGeom prst="rect">
            <a:avLst/>
          </a:prstGeom>
        </p:spPr>
        <p:txBody>
          <a:bodyPr anchor="b"/>
          <a:lstStyle>
            <a:lvl1pPr algn="ctr">
              <a:defRPr sz="1698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Title of Presentation</a:t>
            </a:r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9C67C992-11E7-E0EC-BF3D-DC37C902564F}"/>
              </a:ext>
            </a:extLst>
          </p:cNvPr>
          <p:cNvSpPr/>
          <p:nvPr userDrawn="1"/>
        </p:nvSpPr>
        <p:spPr>
          <a:xfrm>
            <a:off x="-3146199" y="-3918032"/>
            <a:ext cx="18484396" cy="14694064"/>
          </a:xfrm>
          <a:custGeom>
            <a:avLst/>
            <a:gdLst>
              <a:gd name="connsiteX0" fmla="*/ 3145599 w 18484396"/>
              <a:gd name="connsiteY0" fmla="*/ 3918032 h 14694064"/>
              <a:gd name="connsiteX1" fmla="*/ 3145599 w 18484396"/>
              <a:gd name="connsiteY1" fmla="*/ 10776032 h 14694064"/>
              <a:gd name="connsiteX2" fmla="*/ 15338799 w 18484396"/>
              <a:gd name="connsiteY2" fmla="*/ 10776032 h 14694064"/>
              <a:gd name="connsiteX3" fmla="*/ 15338799 w 18484396"/>
              <a:gd name="connsiteY3" fmla="*/ 3918032 h 14694064"/>
              <a:gd name="connsiteX4" fmla="*/ 0 w 18484396"/>
              <a:gd name="connsiteY4" fmla="*/ 0 h 14694064"/>
              <a:gd name="connsiteX5" fmla="*/ 18484396 w 18484396"/>
              <a:gd name="connsiteY5" fmla="*/ 0 h 14694064"/>
              <a:gd name="connsiteX6" fmla="*/ 18484396 w 18484396"/>
              <a:gd name="connsiteY6" fmla="*/ 14694064 h 14694064"/>
              <a:gd name="connsiteX7" fmla="*/ 0 w 18484396"/>
              <a:gd name="connsiteY7" fmla="*/ 14694064 h 14694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84396" h="14694064">
                <a:moveTo>
                  <a:pt x="3145599" y="3918032"/>
                </a:moveTo>
                <a:lnTo>
                  <a:pt x="3145599" y="10776032"/>
                </a:lnTo>
                <a:lnTo>
                  <a:pt x="15338799" y="10776032"/>
                </a:lnTo>
                <a:lnTo>
                  <a:pt x="15338799" y="3918032"/>
                </a:lnTo>
                <a:close/>
                <a:moveTo>
                  <a:pt x="0" y="0"/>
                </a:moveTo>
                <a:lnTo>
                  <a:pt x="18484396" y="0"/>
                </a:lnTo>
                <a:lnTo>
                  <a:pt x="18484396" y="14694064"/>
                </a:lnTo>
                <a:lnTo>
                  <a:pt x="0" y="14694064"/>
                </a:lnTo>
                <a:close/>
              </a:path>
            </a:pathLst>
          </a:custGeom>
          <a:gradFill flip="none" rotWithShape="1">
            <a:gsLst>
              <a:gs pos="50000">
                <a:srgbClr val="52534D"/>
              </a:gs>
              <a:gs pos="0">
                <a:srgbClr val="535555"/>
              </a:gs>
              <a:gs pos="100000">
                <a:srgbClr val="52534C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8439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Blue &amp; Light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23B4B51-43E4-6836-77BC-9C2E35378B61}"/>
              </a:ext>
            </a:extLst>
          </p:cNvPr>
          <p:cNvGrpSpPr/>
          <p:nvPr userDrawn="1"/>
        </p:nvGrpSpPr>
        <p:grpSpPr>
          <a:xfrm>
            <a:off x="2280953" y="-2165350"/>
            <a:ext cx="11676754" cy="11341608"/>
            <a:chOff x="3750647" y="-3589043"/>
            <a:chExt cx="19254481" cy="18703151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8B6AF04B-BCAB-CC6E-7725-02DCE0AE7DE8}"/>
                </a:ext>
              </a:extLst>
            </p:cNvPr>
            <p:cNvSpPr/>
            <p:nvPr/>
          </p:nvSpPr>
          <p:spPr>
            <a:xfrm>
              <a:off x="10249334" y="3990106"/>
              <a:ext cx="11124002" cy="11124002"/>
            </a:xfrm>
            <a:custGeom>
              <a:avLst/>
              <a:gdLst>
                <a:gd name="connsiteX0" fmla="*/ 11124002 w 11124002"/>
                <a:gd name="connsiteY0" fmla="*/ 5562001 h 11124002"/>
                <a:gd name="connsiteX1" fmla="*/ 5562001 w 11124002"/>
                <a:gd name="connsiteY1" fmla="*/ 11124002 h 11124002"/>
                <a:gd name="connsiteX2" fmla="*/ 0 w 11124002"/>
                <a:gd name="connsiteY2" fmla="*/ 5562001 h 11124002"/>
                <a:gd name="connsiteX3" fmla="*/ 5562001 w 11124002"/>
                <a:gd name="connsiteY3" fmla="*/ -1 h 11124002"/>
                <a:gd name="connsiteX4" fmla="*/ 11124002 w 11124002"/>
                <a:gd name="connsiteY4" fmla="*/ 5562001 h 11124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24002" h="11124002">
                  <a:moveTo>
                    <a:pt x="11124002" y="5562001"/>
                  </a:moveTo>
                  <a:cubicBezTo>
                    <a:pt x="11124002" y="8633809"/>
                    <a:pt x="8633810" y="11124002"/>
                    <a:pt x="5562001" y="11124002"/>
                  </a:cubicBezTo>
                  <a:cubicBezTo>
                    <a:pt x="2490192" y="11124002"/>
                    <a:pt x="0" y="8633809"/>
                    <a:pt x="0" y="5562001"/>
                  </a:cubicBezTo>
                  <a:cubicBezTo>
                    <a:pt x="0" y="2490192"/>
                    <a:pt x="2490192" y="-1"/>
                    <a:pt x="5562001" y="-1"/>
                  </a:cubicBezTo>
                  <a:cubicBezTo>
                    <a:pt x="8633810" y="-1"/>
                    <a:pt x="11124002" y="2490193"/>
                    <a:pt x="11124002" y="5562001"/>
                  </a:cubicBezTo>
                  <a:close/>
                </a:path>
              </a:pathLst>
            </a:custGeom>
            <a:solidFill>
              <a:schemeClr val="accent5"/>
            </a:solidFill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B619595A-D422-0475-7B4F-A7622FD6FEE2}"/>
                </a:ext>
              </a:extLst>
            </p:cNvPr>
            <p:cNvSpPr/>
            <p:nvPr/>
          </p:nvSpPr>
          <p:spPr>
            <a:xfrm>
              <a:off x="3750647" y="-3589043"/>
              <a:ext cx="17266235" cy="17266235"/>
            </a:xfrm>
            <a:prstGeom prst="ellipse">
              <a:avLst/>
            </a:prstGeom>
            <a:gradFill flip="none" rotWithShape="1">
              <a:gsLst>
                <a:gs pos="10000">
                  <a:schemeClr val="accent5"/>
                </a:gs>
                <a:gs pos="70000">
                  <a:schemeClr val="accent5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5EFB5AB-7E95-DBD0-7310-556679B39DCC}"/>
                </a:ext>
              </a:extLst>
            </p:cNvPr>
            <p:cNvSpPr/>
            <p:nvPr/>
          </p:nvSpPr>
          <p:spPr>
            <a:xfrm>
              <a:off x="10265146" y="1522154"/>
              <a:ext cx="12739982" cy="12739982"/>
            </a:xfrm>
            <a:custGeom>
              <a:avLst/>
              <a:gdLst>
                <a:gd name="connsiteX0" fmla="*/ 12739982 w 12739982"/>
                <a:gd name="connsiteY0" fmla="*/ 6369991 h 12739982"/>
                <a:gd name="connsiteX1" fmla="*/ 6369991 w 12739982"/>
                <a:gd name="connsiteY1" fmla="*/ 12739983 h 12739982"/>
                <a:gd name="connsiteX2" fmla="*/ -1 w 12739982"/>
                <a:gd name="connsiteY2" fmla="*/ 6369991 h 12739982"/>
                <a:gd name="connsiteX3" fmla="*/ 6369991 w 12739982"/>
                <a:gd name="connsiteY3" fmla="*/ 0 h 12739982"/>
                <a:gd name="connsiteX4" fmla="*/ 12739982 w 12739982"/>
                <a:gd name="connsiteY4" fmla="*/ 6369991 h 12739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39982" h="12739982">
                  <a:moveTo>
                    <a:pt x="12739982" y="6369991"/>
                  </a:moveTo>
                  <a:cubicBezTo>
                    <a:pt x="12739982" y="9888041"/>
                    <a:pt x="9888041" y="12739983"/>
                    <a:pt x="6369991" y="12739983"/>
                  </a:cubicBezTo>
                  <a:cubicBezTo>
                    <a:pt x="2851942" y="12739983"/>
                    <a:pt x="-1" y="9888041"/>
                    <a:pt x="-1" y="6369991"/>
                  </a:cubicBezTo>
                  <a:cubicBezTo>
                    <a:pt x="-1" y="2851942"/>
                    <a:pt x="2851942" y="0"/>
                    <a:pt x="6369991" y="0"/>
                  </a:cubicBezTo>
                  <a:cubicBezTo>
                    <a:pt x="9888039" y="0"/>
                    <a:pt x="12739982" y="2851942"/>
                    <a:pt x="12739982" y="6369991"/>
                  </a:cubicBezTo>
                  <a:close/>
                </a:path>
              </a:pathLst>
            </a:custGeom>
            <a:gradFill>
              <a:gsLst>
                <a:gs pos="10000">
                  <a:schemeClr val="accent5"/>
                </a:gs>
                <a:gs pos="70000">
                  <a:schemeClr val="accent5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E9323F44-3B9D-0D87-3F54-3CAA45D74BFB}"/>
              </a:ext>
            </a:extLst>
          </p:cNvPr>
          <p:cNvSpPr/>
          <p:nvPr userDrawn="1"/>
        </p:nvSpPr>
        <p:spPr>
          <a:xfrm>
            <a:off x="-3146199" y="-3918032"/>
            <a:ext cx="18484396" cy="14694064"/>
          </a:xfrm>
          <a:custGeom>
            <a:avLst/>
            <a:gdLst>
              <a:gd name="connsiteX0" fmla="*/ 3145599 w 18484396"/>
              <a:gd name="connsiteY0" fmla="*/ 3918032 h 14694064"/>
              <a:gd name="connsiteX1" fmla="*/ 3145599 w 18484396"/>
              <a:gd name="connsiteY1" fmla="*/ 10776032 h 14694064"/>
              <a:gd name="connsiteX2" fmla="*/ 15338799 w 18484396"/>
              <a:gd name="connsiteY2" fmla="*/ 10776032 h 14694064"/>
              <a:gd name="connsiteX3" fmla="*/ 15338799 w 18484396"/>
              <a:gd name="connsiteY3" fmla="*/ 3918032 h 14694064"/>
              <a:gd name="connsiteX4" fmla="*/ 0 w 18484396"/>
              <a:gd name="connsiteY4" fmla="*/ 0 h 14694064"/>
              <a:gd name="connsiteX5" fmla="*/ 18484396 w 18484396"/>
              <a:gd name="connsiteY5" fmla="*/ 0 h 14694064"/>
              <a:gd name="connsiteX6" fmla="*/ 18484396 w 18484396"/>
              <a:gd name="connsiteY6" fmla="*/ 14694064 h 14694064"/>
              <a:gd name="connsiteX7" fmla="*/ 0 w 18484396"/>
              <a:gd name="connsiteY7" fmla="*/ 14694064 h 14694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84396" h="14694064">
                <a:moveTo>
                  <a:pt x="3145599" y="3918032"/>
                </a:moveTo>
                <a:lnTo>
                  <a:pt x="3145599" y="10776032"/>
                </a:lnTo>
                <a:lnTo>
                  <a:pt x="15338799" y="10776032"/>
                </a:lnTo>
                <a:lnTo>
                  <a:pt x="15338799" y="3918032"/>
                </a:lnTo>
                <a:close/>
                <a:moveTo>
                  <a:pt x="0" y="0"/>
                </a:moveTo>
                <a:lnTo>
                  <a:pt x="18484396" y="0"/>
                </a:lnTo>
                <a:lnTo>
                  <a:pt x="18484396" y="14694064"/>
                </a:lnTo>
                <a:lnTo>
                  <a:pt x="0" y="14694064"/>
                </a:lnTo>
                <a:close/>
              </a:path>
            </a:pathLst>
          </a:custGeom>
          <a:gradFill flip="none" rotWithShape="1">
            <a:gsLst>
              <a:gs pos="50000">
                <a:srgbClr val="52534D"/>
              </a:gs>
              <a:gs pos="0">
                <a:srgbClr val="535555"/>
              </a:gs>
              <a:gs pos="100000">
                <a:srgbClr val="52534C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4C5D5E-D263-C503-228F-5C8EB808754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26791" y="-452450"/>
            <a:ext cx="4885850" cy="5523751"/>
          </a:xfrm>
          <a:prstGeom prst="rect">
            <a:avLst/>
          </a:prstGeom>
        </p:spPr>
        <p:txBody>
          <a:bodyPr/>
          <a:lstStyle>
            <a:lvl1pPr algn="r">
              <a:defRPr sz="30320" b="0" spc="-182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1212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12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12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12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01</a:t>
            </a:r>
            <a:endParaRPr lang="en-US" dirty="0"/>
          </a:p>
        </p:txBody>
      </p:sp>
      <p:sp>
        <p:nvSpPr>
          <p:cNvPr id="3" name="Text Placeholder 12">
            <a:extLst>
              <a:ext uri="{FF2B5EF4-FFF2-40B4-BE49-F238E27FC236}">
                <a16:creationId xmlns:a16="http://schemas.microsoft.com/office/drawing/2014/main" id="{DD5DD221-C84C-CDCA-3682-0B9971588C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76910" y="6261067"/>
            <a:ext cx="4438181" cy="343670"/>
          </a:xfrm>
          <a:prstGeom prst="rect">
            <a:avLst/>
          </a:prstGeom>
        </p:spPr>
        <p:txBody>
          <a:bodyPr anchor="b"/>
          <a:lstStyle>
            <a:lvl1pPr algn="ctr">
              <a:defRPr sz="1698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Title of Presentation</a:t>
            </a:r>
            <a:endParaRPr lang="en-US" dirty="0"/>
          </a:p>
        </p:txBody>
      </p:sp>
      <p:sp>
        <p:nvSpPr>
          <p:cNvPr id="4" name="Holder 6">
            <a:extLst>
              <a:ext uri="{FF2B5EF4-FFF2-40B4-BE49-F238E27FC236}">
                <a16:creationId xmlns:a16="http://schemas.microsoft.com/office/drawing/2014/main" id="{B47020B3-BFF4-4871-0BCD-6AA394021CC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883370" y="6261375"/>
            <a:ext cx="2804160" cy="34290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73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  <p:sp>
        <p:nvSpPr>
          <p:cNvPr id="5" name="Holder 2">
            <a:extLst>
              <a:ext uri="{FF2B5EF4-FFF2-40B4-BE49-F238E27FC236}">
                <a16:creationId xmlns:a16="http://schemas.microsoft.com/office/drawing/2014/main" id="{92456CCE-692B-2393-BE13-10332DDA04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9314" y="677684"/>
            <a:ext cx="6608172" cy="275131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90000"/>
              </a:lnSpc>
              <a:defRPr sz="5821" b="1" i="0" spc="-9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Section Divider Title Goes Here</a:t>
            </a:r>
            <a:endParaRPr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8109DF4-2779-F112-1FDB-16EBDB58F8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04470" y="6262128"/>
            <a:ext cx="985498" cy="26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285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Light Blue &amp; Gree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4DB7AFF-01D2-6118-484B-C039048C55B8}"/>
              </a:ext>
            </a:extLst>
          </p:cNvPr>
          <p:cNvGrpSpPr/>
          <p:nvPr userDrawn="1"/>
        </p:nvGrpSpPr>
        <p:grpSpPr>
          <a:xfrm>
            <a:off x="2274398" y="-2171300"/>
            <a:ext cx="11689007" cy="11353509"/>
            <a:chOff x="3744035" y="-3598743"/>
            <a:chExt cx="19274686" cy="18722777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F4762376-BD92-415F-0811-D7D48A2D63DE}"/>
                </a:ext>
              </a:extLst>
            </p:cNvPr>
            <p:cNvSpPr/>
            <p:nvPr/>
          </p:nvSpPr>
          <p:spPr>
            <a:xfrm>
              <a:off x="3744035" y="-3598743"/>
              <a:ext cx="17284353" cy="17284355"/>
            </a:xfrm>
            <a:custGeom>
              <a:avLst/>
              <a:gdLst>
                <a:gd name="connsiteX0" fmla="*/ 17284354 w 17284353"/>
                <a:gd name="connsiteY0" fmla="*/ 8642178 h 17284355"/>
                <a:gd name="connsiteX1" fmla="*/ 8642176 w 17284353"/>
                <a:gd name="connsiteY1" fmla="*/ 17284356 h 17284355"/>
                <a:gd name="connsiteX2" fmla="*/ -1 w 17284353"/>
                <a:gd name="connsiteY2" fmla="*/ 8642178 h 17284355"/>
                <a:gd name="connsiteX3" fmla="*/ 8642176 w 17284353"/>
                <a:gd name="connsiteY3" fmla="*/ 0 h 17284355"/>
                <a:gd name="connsiteX4" fmla="*/ 17284354 w 17284353"/>
                <a:gd name="connsiteY4" fmla="*/ 8642178 h 17284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84353" h="17284355">
                  <a:moveTo>
                    <a:pt x="17284354" y="8642178"/>
                  </a:moveTo>
                  <a:cubicBezTo>
                    <a:pt x="17284354" y="13415121"/>
                    <a:pt x="13415119" y="17284356"/>
                    <a:pt x="8642176" y="17284356"/>
                  </a:cubicBezTo>
                  <a:cubicBezTo>
                    <a:pt x="3869234" y="17284356"/>
                    <a:pt x="-1" y="13415121"/>
                    <a:pt x="-1" y="8642178"/>
                  </a:cubicBezTo>
                  <a:cubicBezTo>
                    <a:pt x="-1" y="3869235"/>
                    <a:pt x="3869234" y="0"/>
                    <a:pt x="8642176" y="0"/>
                  </a:cubicBezTo>
                  <a:cubicBezTo>
                    <a:pt x="13415118" y="0"/>
                    <a:pt x="17284354" y="3869235"/>
                    <a:pt x="17284354" y="8642178"/>
                  </a:cubicBezTo>
                  <a:close/>
                </a:path>
              </a:pathLst>
            </a:custGeom>
            <a:gradFill>
              <a:gsLst>
                <a:gs pos="10000">
                  <a:schemeClr val="accent3"/>
                </a:gs>
                <a:gs pos="70000">
                  <a:schemeClr val="accent3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104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5D50729D-7816-EB05-7127-C00355CC3B30}"/>
                </a:ext>
              </a:extLst>
            </p:cNvPr>
            <p:cNvSpPr/>
            <p:nvPr/>
          </p:nvSpPr>
          <p:spPr>
            <a:xfrm>
              <a:off x="10265371" y="1517818"/>
              <a:ext cx="12753350" cy="12753352"/>
            </a:xfrm>
            <a:custGeom>
              <a:avLst/>
              <a:gdLst>
                <a:gd name="connsiteX0" fmla="*/ 12753351 w 12753350"/>
                <a:gd name="connsiteY0" fmla="*/ 6376676 h 12753352"/>
                <a:gd name="connsiteX1" fmla="*/ 6376675 w 12753350"/>
                <a:gd name="connsiteY1" fmla="*/ 12753352 h 12753352"/>
                <a:gd name="connsiteX2" fmla="*/ -1 w 12753350"/>
                <a:gd name="connsiteY2" fmla="*/ 6376676 h 12753352"/>
                <a:gd name="connsiteX3" fmla="*/ 6376675 w 12753350"/>
                <a:gd name="connsiteY3" fmla="*/ 0 h 12753352"/>
                <a:gd name="connsiteX4" fmla="*/ 12753351 w 12753350"/>
                <a:gd name="connsiteY4" fmla="*/ 6376676 h 12753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53350" h="12753352">
                  <a:moveTo>
                    <a:pt x="12753351" y="6376676"/>
                  </a:moveTo>
                  <a:cubicBezTo>
                    <a:pt x="12753351" y="9898417"/>
                    <a:pt x="9898416" y="12753352"/>
                    <a:pt x="6376675" y="12753352"/>
                  </a:cubicBezTo>
                  <a:cubicBezTo>
                    <a:pt x="2854934" y="12753352"/>
                    <a:pt x="-1" y="9898417"/>
                    <a:pt x="-1" y="6376676"/>
                  </a:cubicBezTo>
                  <a:cubicBezTo>
                    <a:pt x="-1" y="2854935"/>
                    <a:pt x="2854934" y="0"/>
                    <a:pt x="6376675" y="0"/>
                  </a:cubicBezTo>
                  <a:cubicBezTo>
                    <a:pt x="9898415" y="0"/>
                    <a:pt x="12753351" y="2854935"/>
                    <a:pt x="12753351" y="6376676"/>
                  </a:cubicBezTo>
                  <a:close/>
                </a:path>
              </a:pathLst>
            </a:custGeom>
            <a:gradFill>
              <a:gsLst>
                <a:gs pos="10000">
                  <a:schemeClr val="accent3"/>
                </a:gs>
                <a:gs pos="70000">
                  <a:schemeClr val="accent3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104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79BF91C-4C2D-9FFC-FDFC-60EC080613E8}"/>
                </a:ext>
              </a:extLst>
            </p:cNvPr>
            <p:cNvSpPr/>
            <p:nvPr/>
          </p:nvSpPr>
          <p:spPr>
            <a:xfrm>
              <a:off x="10249542" y="3988359"/>
              <a:ext cx="11135674" cy="11135675"/>
            </a:xfrm>
            <a:custGeom>
              <a:avLst/>
              <a:gdLst>
                <a:gd name="connsiteX0" fmla="*/ 11135675 w 11135674"/>
                <a:gd name="connsiteY0" fmla="*/ 5567838 h 11135675"/>
                <a:gd name="connsiteX1" fmla="*/ 5567838 w 11135674"/>
                <a:gd name="connsiteY1" fmla="*/ 11135675 h 11135675"/>
                <a:gd name="connsiteX2" fmla="*/ 0 w 11135674"/>
                <a:gd name="connsiteY2" fmla="*/ 5567838 h 11135675"/>
                <a:gd name="connsiteX3" fmla="*/ 5567838 w 11135674"/>
                <a:gd name="connsiteY3" fmla="*/ -1 h 11135675"/>
                <a:gd name="connsiteX4" fmla="*/ 11135675 w 11135674"/>
                <a:gd name="connsiteY4" fmla="*/ 5567838 h 11135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35674" h="11135675">
                  <a:moveTo>
                    <a:pt x="11135675" y="5567838"/>
                  </a:moveTo>
                  <a:cubicBezTo>
                    <a:pt x="11135675" y="8642870"/>
                    <a:pt x="8642869" y="11135675"/>
                    <a:pt x="5567838" y="11135675"/>
                  </a:cubicBezTo>
                  <a:cubicBezTo>
                    <a:pt x="2492805" y="11135675"/>
                    <a:pt x="0" y="8642870"/>
                    <a:pt x="0" y="5567838"/>
                  </a:cubicBezTo>
                  <a:cubicBezTo>
                    <a:pt x="0" y="2492805"/>
                    <a:pt x="2492805" y="-1"/>
                    <a:pt x="5567838" y="-1"/>
                  </a:cubicBezTo>
                  <a:cubicBezTo>
                    <a:pt x="8642869" y="-1"/>
                    <a:pt x="11135675" y="2492806"/>
                    <a:pt x="11135675" y="5567838"/>
                  </a:cubicBezTo>
                  <a:close/>
                </a:path>
              </a:pathLst>
            </a:custGeom>
            <a:solidFill>
              <a:srgbClr val="7AD750"/>
            </a:solidFill>
            <a:ln w="104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4C5D5E-D263-C503-228F-5C8EB808754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26791" y="-452450"/>
            <a:ext cx="4885850" cy="5523751"/>
          </a:xfrm>
          <a:prstGeom prst="rect">
            <a:avLst/>
          </a:prstGeom>
        </p:spPr>
        <p:txBody>
          <a:bodyPr/>
          <a:lstStyle>
            <a:lvl1pPr algn="r">
              <a:defRPr sz="30320" b="0" spc="-182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1212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12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12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12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01</a:t>
            </a:r>
            <a:endParaRPr lang="en-US" dirty="0"/>
          </a:p>
        </p:txBody>
      </p:sp>
      <p:sp>
        <p:nvSpPr>
          <p:cNvPr id="3" name="Text Placeholder 12">
            <a:extLst>
              <a:ext uri="{FF2B5EF4-FFF2-40B4-BE49-F238E27FC236}">
                <a16:creationId xmlns:a16="http://schemas.microsoft.com/office/drawing/2014/main" id="{DD5DD221-C84C-CDCA-3682-0B9971588C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76910" y="6261067"/>
            <a:ext cx="4438181" cy="343670"/>
          </a:xfrm>
          <a:prstGeom prst="rect">
            <a:avLst/>
          </a:prstGeom>
        </p:spPr>
        <p:txBody>
          <a:bodyPr anchor="b"/>
          <a:lstStyle>
            <a:lvl1pPr algn="ctr">
              <a:defRPr sz="1698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  <a:lvl2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Title of Presentation</a:t>
            </a:r>
            <a:endParaRPr lang="en-US" dirty="0"/>
          </a:p>
        </p:txBody>
      </p:sp>
      <p:sp>
        <p:nvSpPr>
          <p:cNvPr id="4" name="Holder 6">
            <a:extLst>
              <a:ext uri="{FF2B5EF4-FFF2-40B4-BE49-F238E27FC236}">
                <a16:creationId xmlns:a16="http://schemas.microsoft.com/office/drawing/2014/main" id="{E9A10D50-2D74-BC33-7E02-EB1C77D63567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874735" y="6261375"/>
            <a:ext cx="2804160" cy="34290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73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EE2D94B-28A4-D766-3E2A-469CB7FE38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04470" y="6262128"/>
            <a:ext cx="985498" cy="262039"/>
          </a:xfrm>
          <a:prstGeom prst="rect">
            <a:avLst/>
          </a:prstGeom>
        </p:spPr>
      </p:pic>
      <p:sp>
        <p:nvSpPr>
          <p:cNvPr id="16" name="Holder 2">
            <a:extLst>
              <a:ext uri="{FF2B5EF4-FFF2-40B4-BE49-F238E27FC236}">
                <a16:creationId xmlns:a16="http://schemas.microsoft.com/office/drawing/2014/main" id="{61402B10-AEA1-A31D-67A0-06E5987C87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9314" y="677684"/>
            <a:ext cx="6608172" cy="275131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90000"/>
              </a:lnSpc>
              <a:defRPr sz="5821" b="1" i="0" spc="-91">
                <a:solidFill>
                  <a:srgbClr val="363A9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Section Divider Title Goes Here</a:t>
            </a:r>
            <a:endParaRPr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117FB28-8996-1B43-57DB-BF9AE3632DAC}"/>
              </a:ext>
            </a:extLst>
          </p:cNvPr>
          <p:cNvSpPr/>
          <p:nvPr userDrawn="1"/>
        </p:nvSpPr>
        <p:spPr>
          <a:xfrm>
            <a:off x="-3146199" y="-3918032"/>
            <a:ext cx="18484396" cy="14694064"/>
          </a:xfrm>
          <a:custGeom>
            <a:avLst/>
            <a:gdLst>
              <a:gd name="connsiteX0" fmla="*/ 3145599 w 18484396"/>
              <a:gd name="connsiteY0" fmla="*/ 3918032 h 14694064"/>
              <a:gd name="connsiteX1" fmla="*/ 3145599 w 18484396"/>
              <a:gd name="connsiteY1" fmla="*/ 10776032 h 14694064"/>
              <a:gd name="connsiteX2" fmla="*/ 15338799 w 18484396"/>
              <a:gd name="connsiteY2" fmla="*/ 10776032 h 14694064"/>
              <a:gd name="connsiteX3" fmla="*/ 15338799 w 18484396"/>
              <a:gd name="connsiteY3" fmla="*/ 3918032 h 14694064"/>
              <a:gd name="connsiteX4" fmla="*/ 0 w 18484396"/>
              <a:gd name="connsiteY4" fmla="*/ 0 h 14694064"/>
              <a:gd name="connsiteX5" fmla="*/ 18484396 w 18484396"/>
              <a:gd name="connsiteY5" fmla="*/ 0 h 14694064"/>
              <a:gd name="connsiteX6" fmla="*/ 18484396 w 18484396"/>
              <a:gd name="connsiteY6" fmla="*/ 14694064 h 14694064"/>
              <a:gd name="connsiteX7" fmla="*/ 0 w 18484396"/>
              <a:gd name="connsiteY7" fmla="*/ 14694064 h 14694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84396" h="14694064">
                <a:moveTo>
                  <a:pt x="3145599" y="3918032"/>
                </a:moveTo>
                <a:lnTo>
                  <a:pt x="3145599" y="10776032"/>
                </a:lnTo>
                <a:lnTo>
                  <a:pt x="15338799" y="10776032"/>
                </a:lnTo>
                <a:lnTo>
                  <a:pt x="15338799" y="3918032"/>
                </a:lnTo>
                <a:close/>
                <a:moveTo>
                  <a:pt x="0" y="0"/>
                </a:moveTo>
                <a:lnTo>
                  <a:pt x="18484396" y="0"/>
                </a:lnTo>
                <a:lnTo>
                  <a:pt x="18484396" y="14694064"/>
                </a:lnTo>
                <a:lnTo>
                  <a:pt x="0" y="14694064"/>
                </a:lnTo>
                <a:close/>
              </a:path>
            </a:pathLst>
          </a:custGeom>
          <a:gradFill flip="none" rotWithShape="1">
            <a:gsLst>
              <a:gs pos="50000">
                <a:srgbClr val="52534D"/>
              </a:gs>
              <a:gs pos="0">
                <a:srgbClr val="535555"/>
              </a:gs>
              <a:gs pos="100000">
                <a:srgbClr val="52534C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2767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ll quote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Freeform: Shape 285">
            <a:extLst>
              <a:ext uri="{FF2B5EF4-FFF2-40B4-BE49-F238E27FC236}">
                <a16:creationId xmlns:a16="http://schemas.microsoft.com/office/drawing/2014/main" id="{78709986-16DE-CBBE-EB88-DE01F826BDAC}"/>
              </a:ext>
            </a:extLst>
          </p:cNvPr>
          <p:cNvSpPr/>
          <p:nvPr userDrawn="1"/>
        </p:nvSpPr>
        <p:spPr>
          <a:xfrm>
            <a:off x="-9437244" y="2971800"/>
            <a:ext cx="23426795" cy="13187276"/>
          </a:xfrm>
          <a:custGeom>
            <a:avLst/>
            <a:gdLst>
              <a:gd name="connsiteX0" fmla="*/ 14393799 w 14393798"/>
              <a:gd name="connsiteY0" fmla="*/ 4051237 h 8102473"/>
              <a:gd name="connsiteX1" fmla="*/ 7196900 w 14393798"/>
              <a:gd name="connsiteY1" fmla="*/ 8102473 h 8102473"/>
              <a:gd name="connsiteX2" fmla="*/ 0 w 14393798"/>
              <a:gd name="connsiteY2" fmla="*/ 4051237 h 8102473"/>
              <a:gd name="connsiteX3" fmla="*/ 7196900 w 14393798"/>
              <a:gd name="connsiteY3" fmla="*/ 0 h 8102473"/>
              <a:gd name="connsiteX4" fmla="*/ 14393799 w 14393798"/>
              <a:gd name="connsiteY4" fmla="*/ 4051237 h 8102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93798" h="8102473">
                <a:moveTo>
                  <a:pt x="14393799" y="4051237"/>
                </a:moveTo>
                <a:cubicBezTo>
                  <a:pt x="14393799" y="6288673"/>
                  <a:pt x="11171637" y="8102473"/>
                  <a:pt x="7196900" y="8102473"/>
                </a:cubicBezTo>
                <a:cubicBezTo>
                  <a:pt x="3222162" y="8102473"/>
                  <a:pt x="0" y="6288673"/>
                  <a:pt x="0" y="4051237"/>
                </a:cubicBezTo>
                <a:cubicBezTo>
                  <a:pt x="0" y="1813801"/>
                  <a:pt x="3222162" y="0"/>
                  <a:pt x="7196900" y="0"/>
                </a:cubicBezTo>
                <a:cubicBezTo>
                  <a:pt x="11171638" y="0"/>
                  <a:pt x="14393799" y="1813801"/>
                  <a:pt x="14393799" y="4051237"/>
                </a:cubicBezTo>
                <a:close/>
              </a:path>
            </a:pathLst>
          </a:custGeom>
          <a:gradFill>
            <a:gsLst>
              <a:gs pos="19000">
                <a:schemeClr val="accent2"/>
              </a:gs>
              <a:gs pos="51000">
                <a:schemeClr val="accent2">
                  <a:alpha val="0"/>
                </a:schemeClr>
              </a:gs>
            </a:gsLst>
            <a:path path="circle">
              <a:fillToRect l="50000" t="50000" r="50000" b="50000"/>
            </a:path>
          </a:gra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504470" y="1438302"/>
            <a:ext cx="8088927" cy="2751316"/>
          </a:xfrm>
          <a:prstGeom prst="rect">
            <a:avLst/>
          </a:prstGeom>
        </p:spPr>
        <p:txBody>
          <a:bodyPr lIns="0" tIns="0" rIns="0" bIns="0" anchor="ctr"/>
          <a:lstStyle>
            <a:lvl1pPr>
              <a:lnSpc>
                <a:spcPct val="90000"/>
              </a:lnSpc>
              <a:defRPr sz="5821" b="1" i="0" spc="-9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Insert quote, statistic or other point of interest here</a:t>
            </a:r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863965" y="6261375"/>
            <a:ext cx="2804160" cy="34290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73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7483929-D4E4-9C88-3141-736F4F7993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04470" y="6262128"/>
            <a:ext cx="985498" cy="262039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DB40E8B-F851-8302-389F-8C1920C37A0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76910" y="6261067"/>
            <a:ext cx="4438181" cy="343670"/>
          </a:xfrm>
          <a:prstGeom prst="rect">
            <a:avLst/>
          </a:prstGeom>
        </p:spPr>
        <p:txBody>
          <a:bodyPr anchor="b"/>
          <a:lstStyle>
            <a:lvl1pPr algn="ctr">
              <a:defRPr sz="1698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Title of Presentation</a:t>
            </a:r>
            <a:endParaRPr lang="en-US" dirty="0"/>
          </a:p>
        </p:txBody>
      </p:sp>
      <p:sp>
        <p:nvSpPr>
          <p:cNvPr id="3" name="Text Placeholder 15">
            <a:extLst>
              <a:ext uri="{FF2B5EF4-FFF2-40B4-BE49-F238E27FC236}">
                <a16:creationId xmlns:a16="http://schemas.microsoft.com/office/drawing/2014/main" id="{BC3E7CF7-4FE7-3451-0855-41EC443EFAD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4470" y="609601"/>
            <a:ext cx="1012791" cy="35206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anchor="ctr"/>
          <a:lstStyle>
            <a:lvl1pPr algn="ctr">
              <a:defRPr sz="1273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1273">
                <a:solidFill>
                  <a:srgbClr val="363A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73">
                <a:solidFill>
                  <a:srgbClr val="363A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73">
                <a:solidFill>
                  <a:srgbClr val="363A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73">
                <a:solidFill>
                  <a:srgbClr val="363A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QUOTE</a:t>
            </a:r>
            <a:endParaRPr lang="en-US" dirty="0"/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3C1665C8-0BDF-AE71-1871-C8B7FC89E35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4918" y="4665359"/>
            <a:ext cx="4438181" cy="343670"/>
          </a:xfrm>
          <a:prstGeom prst="rect">
            <a:avLst/>
          </a:prstGeom>
        </p:spPr>
        <p:txBody>
          <a:bodyPr anchor="b"/>
          <a:lstStyle>
            <a:lvl1pPr algn="l">
              <a:defRPr sz="1698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Source</a:t>
            </a:r>
            <a:endParaRPr lang="en-US" dirty="0"/>
          </a:p>
        </p:txBody>
      </p:sp>
      <p:sp>
        <p:nvSpPr>
          <p:cNvPr id="287" name="Freeform: Shape 286">
            <a:extLst>
              <a:ext uri="{FF2B5EF4-FFF2-40B4-BE49-F238E27FC236}">
                <a16:creationId xmlns:a16="http://schemas.microsoft.com/office/drawing/2014/main" id="{4F1B1314-1146-6AAC-0B3E-19921E6AD93B}"/>
              </a:ext>
            </a:extLst>
          </p:cNvPr>
          <p:cNvSpPr/>
          <p:nvPr userDrawn="1"/>
        </p:nvSpPr>
        <p:spPr>
          <a:xfrm>
            <a:off x="2674344" y="4189618"/>
            <a:ext cx="19278600" cy="10852173"/>
          </a:xfrm>
          <a:custGeom>
            <a:avLst/>
            <a:gdLst>
              <a:gd name="connsiteX0" fmla="*/ 13648182 w 13648182"/>
              <a:gd name="connsiteY0" fmla="*/ 3841369 h 7682738"/>
              <a:gd name="connsiteX1" fmla="*/ 6824091 w 13648182"/>
              <a:gd name="connsiteY1" fmla="*/ 7682738 h 7682738"/>
              <a:gd name="connsiteX2" fmla="*/ 0 w 13648182"/>
              <a:gd name="connsiteY2" fmla="*/ 3841369 h 7682738"/>
              <a:gd name="connsiteX3" fmla="*/ 6824091 w 13648182"/>
              <a:gd name="connsiteY3" fmla="*/ 0 h 7682738"/>
              <a:gd name="connsiteX4" fmla="*/ 13648182 w 13648182"/>
              <a:gd name="connsiteY4" fmla="*/ 3841369 h 7682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48182" h="7682738">
                <a:moveTo>
                  <a:pt x="13648182" y="3841369"/>
                </a:moveTo>
                <a:cubicBezTo>
                  <a:pt x="13648182" y="5962898"/>
                  <a:pt x="10592932" y="7682738"/>
                  <a:pt x="6824091" y="7682738"/>
                </a:cubicBezTo>
                <a:cubicBezTo>
                  <a:pt x="3055249" y="7682738"/>
                  <a:pt x="0" y="5962898"/>
                  <a:pt x="0" y="3841369"/>
                </a:cubicBezTo>
                <a:cubicBezTo>
                  <a:pt x="0" y="1719839"/>
                  <a:pt x="3055249" y="0"/>
                  <a:pt x="6824091" y="0"/>
                </a:cubicBezTo>
                <a:cubicBezTo>
                  <a:pt x="10592932" y="0"/>
                  <a:pt x="13648182" y="1719839"/>
                  <a:pt x="13648182" y="3841369"/>
                </a:cubicBezTo>
                <a:close/>
              </a:path>
            </a:pathLst>
          </a:custGeom>
          <a:gradFill>
            <a:gsLst>
              <a:gs pos="10000">
                <a:srgbClr val="8AD6F7"/>
              </a:gs>
              <a:gs pos="49000">
                <a:srgbClr val="8AD6F7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C0352751-1872-1CD1-5081-FF4012D3C9B5}"/>
              </a:ext>
            </a:extLst>
          </p:cNvPr>
          <p:cNvSpPr/>
          <p:nvPr userDrawn="1"/>
        </p:nvSpPr>
        <p:spPr>
          <a:xfrm>
            <a:off x="-9708648" y="-9144000"/>
            <a:ext cx="31632408" cy="25146000"/>
          </a:xfrm>
          <a:custGeom>
            <a:avLst/>
            <a:gdLst>
              <a:gd name="connsiteX0" fmla="*/ 9708048 w 31632408"/>
              <a:gd name="connsiteY0" fmla="*/ 9144000 h 25146000"/>
              <a:gd name="connsiteX1" fmla="*/ 9708048 w 31632408"/>
              <a:gd name="connsiteY1" fmla="*/ 16002000 h 25146000"/>
              <a:gd name="connsiteX2" fmla="*/ 21901248 w 31632408"/>
              <a:gd name="connsiteY2" fmla="*/ 16002000 h 25146000"/>
              <a:gd name="connsiteX3" fmla="*/ 21901248 w 31632408"/>
              <a:gd name="connsiteY3" fmla="*/ 9144000 h 25146000"/>
              <a:gd name="connsiteX4" fmla="*/ 0 w 31632408"/>
              <a:gd name="connsiteY4" fmla="*/ 0 h 25146000"/>
              <a:gd name="connsiteX5" fmla="*/ 31632408 w 31632408"/>
              <a:gd name="connsiteY5" fmla="*/ 0 h 25146000"/>
              <a:gd name="connsiteX6" fmla="*/ 31632408 w 31632408"/>
              <a:gd name="connsiteY6" fmla="*/ 25146000 h 25146000"/>
              <a:gd name="connsiteX7" fmla="*/ 0 w 31632408"/>
              <a:gd name="connsiteY7" fmla="*/ 25146000 h 2514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632408" h="25146000">
                <a:moveTo>
                  <a:pt x="9708048" y="9144000"/>
                </a:moveTo>
                <a:lnTo>
                  <a:pt x="9708048" y="16002000"/>
                </a:lnTo>
                <a:lnTo>
                  <a:pt x="21901248" y="16002000"/>
                </a:lnTo>
                <a:lnTo>
                  <a:pt x="21901248" y="9144000"/>
                </a:lnTo>
                <a:close/>
                <a:moveTo>
                  <a:pt x="0" y="0"/>
                </a:moveTo>
                <a:lnTo>
                  <a:pt x="31632408" y="0"/>
                </a:lnTo>
                <a:lnTo>
                  <a:pt x="31632408" y="25146000"/>
                </a:lnTo>
                <a:lnTo>
                  <a:pt x="0" y="25146000"/>
                </a:lnTo>
                <a:close/>
              </a:path>
            </a:pathLst>
          </a:custGeom>
          <a:gradFill flip="none" rotWithShape="1">
            <a:gsLst>
              <a:gs pos="50000">
                <a:srgbClr val="52534D"/>
              </a:gs>
              <a:gs pos="0">
                <a:srgbClr val="535555"/>
              </a:gs>
              <a:gs pos="100000">
                <a:srgbClr val="52534C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75565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ll Quote Light Blue &amp; Gree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aphic 38">
            <a:extLst>
              <a:ext uri="{FF2B5EF4-FFF2-40B4-BE49-F238E27FC236}">
                <a16:creationId xmlns:a16="http://schemas.microsoft.com/office/drawing/2014/main" id="{1F104258-7732-4A9E-98DF-F0AE92DF029C}"/>
              </a:ext>
            </a:extLst>
          </p:cNvPr>
          <p:cNvGrpSpPr/>
          <p:nvPr userDrawn="1"/>
        </p:nvGrpSpPr>
        <p:grpSpPr>
          <a:xfrm>
            <a:off x="2363971" y="-4800600"/>
            <a:ext cx="11569023" cy="12755546"/>
            <a:chOff x="3898089" y="-7927802"/>
            <a:chExt cx="19076837" cy="2103484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3013346-83B1-8747-4E9B-78A45E3F9B72}"/>
                </a:ext>
              </a:extLst>
            </p:cNvPr>
            <p:cNvSpPr/>
            <p:nvPr/>
          </p:nvSpPr>
          <p:spPr>
            <a:xfrm>
              <a:off x="3898089" y="-265867"/>
              <a:ext cx="13372905" cy="13372905"/>
            </a:xfrm>
            <a:custGeom>
              <a:avLst/>
              <a:gdLst>
                <a:gd name="connsiteX0" fmla="*/ 13372905 w 13372905"/>
                <a:gd name="connsiteY0" fmla="*/ 6686453 h 13372905"/>
                <a:gd name="connsiteX1" fmla="*/ 6686452 w 13372905"/>
                <a:gd name="connsiteY1" fmla="*/ 13372905 h 13372905"/>
                <a:gd name="connsiteX2" fmla="*/ -1 w 13372905"/>
                <a:gd name="connsiteY2" fmla="*/ 6686452 h 13372905"/>
                <a:gd name="connsiteX3" fmla="*/ 6686452 w 13372905"/>
                <a:gd name="connsiteY3" fmla="*/ -1 h 13372905"/>
                <a:gd name="connsiteX4" fmla="*/ 13372905 w 13372905"/>
                <a:gd name="connsiteY4" fmla="*/ 6686453 h 13372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72905" h="13372905">
                  <a:moveTo>
                    <a:pt x="13372905" y="6686453"/>
                  </a:moveTo>
                  <a:cubicBezTo>
                    <a:pt x="13372905" y="10379278"/>
                    <a:pt x="10379278" y="13372905"/>
                    <a:pt x="6686452" y="13372905"/>
                  </a:cubicBezTo>
                  <a:cubicBezTo>
                    <a:pt x="2993626" y="13372905"/>
                    <a:pt x="-1" y="10379278"/>
                    <a:pt x="-1" y="6686452"/>
                  </a:cubicBezTo>
                  <a:cubicBezTo>
                    <a:pt x="-1" y="2993626"/>
                    <a:pt x="2993626" y="-1"/>
                    <a:pt x="6686452" y="-1"/>
                  </a:cubicBezTo>
                  <a:cubicBezTo>
                    <a:pt x="10379278" y="-1"/>
                    <a:pt x="13372905" y="2993626"/>
                    <a:pt x="13372905" y="6686453"/>
                  </a:cubicBezTo>
                  <a:close/>
                </a:path>
              </a:pathLst>
            </a:custGeom>
            <a:gradFill flip="none" rotWithShape="1">
              <a:gsLst>
                <a:gs pos="22000">
                  <a:schemeClr val="accent3"/>
                </a:gs>
                <a:gs pos="88000">
                  <a:srgbClr val="C7E634"/>
                </a:gs>
              </a:gsLst>
              <a:lin ang="8400000" scaled="0"/>
              <a:tileRect/>
            </a:gradFill>
            <a:ln w="105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2F5CD514-47A9-83AD-F9A5-E62C1B578B4B}"/>
                </a:ext>
              </a:extLst>
            </p:cNvPr>
            <p:cNvSpPr/>
            <p:nvPr/>
          </p:nvSpPr>
          <p:spPr>
            <a:xfrm>
              <a:off x="5117073" y="-7927802"/>
              <a:ext cx="17857853" cy="17857853"/>
            </a:xfrm>
            <a:custGeom>
              <a:avLst/>
              <a:gdLst>
                <a:gd name="connsiteX0" fmla="*/ 17857852 w 17857853"/>
                <a:gd name="connsiteY0" fmla="*/ 8928927 h 17857853"/>
                <a:gd name="connsiteX1" fmla="*/ 8928926 w 17857853"/>
                <a:gd name="connsiteY1" fmla="*/ 17857854 h 17857853"/>
                <a:gd name="connsiteX2" fmla="*/ -1 w 17857853"/>
                <a:gd name="connsiteY2" fmla="*/ 8928926 h 17857853"/>
                <a:gd name="connsiteX3" fmla="*/ 8928926 w 17857853"/>
                <a:gd name="connsiteY3" fmla="*/ 0 h 17857853"/>
                <a:gd name="connsiteX4" fmla="*/ 17857852 w 17857853"/>
                <a:gd name="connsiteY4" fmla="*/ 8928927 h 17857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57853" h="17857853">
                  <a:moveTo>
                    <a:pt x="17857852" y="8928927"/>
                  </a:moveTo>
                  <a:cubicBezTo>
                    <a:pt x="17857852" y="13860236"/>
                    <a:pt x="13860236" y="17857854"/>
                    <a:pt x="8928926" y="17857854"/>
                  </a:cubicBezTo>
                  <a:cubicBezTo>
                    <a:pt x="3997616" y="17857854"/>
                    <a:pt x="-1" y="13860236"/>
                    <a:pt x="-1" y="8928926"/>
                  </a:cubicBezTo>
                  <a:cubicBezTo>
                    <a:pt x="-1" y="3997617"/>
                    <a:pt x="3997616" y="0"/>
                    <a:pt x="8928926" y="0"/>
                  </a:cubicBezTo>
                  <a:cubicBezTo>
                    <a:pt x="13860236" y="0"/>
                    <a:pt x="17857852" y="3997616"/>
                    <a:pt x="17857852" y="8928927"/>
                  </a:cubicBezTo>
                  <a:close/>
                </a:path>
              </a:pathLst>
            </a:custGeom>
            <a:gradFill>
              <a:gsLst>
                <a:gs pos="10000">
                  <a:schemeClr val="accent3"/>
                </a:gs>
                <a:gs pos="72000">
                  <a:schemeClr val="accent3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105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E67C9612-7BDD-0778-AF69-DCBD70396E61}"/>
                </a:ext>
              </a:extLst>
            </p:cNvPr>
            <p:cNvSpPr/>
            <p:nvPr/>
          </p:nvSpPr>
          <p:spPr>
            <a:xfrm>
              <a:off x="5864600" y="-4939903"/>
              <a:ext cx="11882054" cy="11882054"/>
            </a:xfrm>
            <a:custGeom>
              <a:avLst/>
              <a:gdLst>
                <a:gd name="connsiteX0" fmla="*/ 11882054 w 11882054"/>
                <a:gd name="connsiteY0" fmla="*/ 5941028 h 11882054"/>
                <a:gd name="connsiteX1" fmla="*/ 5941027 w 11882054"/>
                <a:gd name="connsiteY1" fmla="*/ 11882055 h 11882054"/>
                <a:gd name="connsiteX2" fmla="*/ -1 w 11882054"/>
                <a:gd name="connsiteY2" fmla="*/ 5941028 h 11882054"/>
                <a:gd name="connsiteX3" fmla="*/ 5941027 w 11882054"/>
                <a:gd name="connsiteY3" fmla="*/ 0 h 11882054"/>
                <a:gd name="connsiteX4" fmla="*/ 11882054 w 11882054"/>
                <a:gd name="connsiteY4" fmla="*/ 5941028 h 1188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82054" h="11882054">
                  <a:moveTo>
                    <a:pt x="11882054" y="5941028"/>
                  </a:moveTo>
                  <a:cubicBezTo>
                    <a:pt x="11882054" y="9222166"/>
                    <a:pt x="9222166" y="11882055"/>
                    <a:pt x="5941027" y="11882055"/>
                  </a:cubicBezTo>
                  <a:cubicBezTo>
                    <a:pt x="2659888" y="11882055"/>
                    <a:pt x="-1" y="9222166"/>
                    <a:pt x="-1" y="5941028"/>
                  </a:cubicBezTo>
                  <a:cubicBezTo>
                    <a:pt x="-1" y="2659889"/>
                    <a:pt x="2659888" y="0"/>
                    <a:pt x="5941027" y="0"/>
                  </a:cubicBezTo>
                  <a:cubicBezTo>
                    <a:pt x="9222165" y="0"/>
                    <a:pt x="11882054" y="2659889"/>
                    <a:pt x="11882054" y="5941028"/>
                  </a:cubicBezTo>
                  <a:close/>
                </a:path>
              </a:pathLst>
            </a:custGeom>
            <a:gradFill>
              <a:gsLst>
                <a:gs pos="10000">
                  <a:schemeClr val="accent3"/>
                </a:gs>
                <a:gs pos="67000">
                  <a:schemeClr val="accent3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105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6571B33-5BE8-79B6-9FEC-38933B1A7C57}"/>
              </a:ext>
            </a:extLst>
          </p:cNvPr>
          <p:cNvSpPr/>
          <p:nvPr userDrawn="1"/>
        </p:nvSpPr>
        <p:spPr>
          <a:xfrm>
            <a:off x="-4256423" y="-4800600"/>
            <a:ext cx="20704849" cy="16459200"/>
          </a:xfrm>
          <a:custGeom>
            <a:avLst/>
            <a:gdLst>
              <a:gd name="connsiteX0" fmla="*/ 4255824 w 20704849"/>
              <a:gd name="connsiteY0" fmla="*/ 4800600 h 16459200"/>
              <a:gd name="connsiteX1" fmla="*/ 4255824 w 20704849"/>
              <a:gd name="connsiteY1" fmla="*/ 11658600 h 16459200"/>
              <a:gd name="connsiteX2" fmla="*/ 16449024 w 20704849"/>
              <a:gd name="connsiteY2" fmla="*/ 11658600 h 16459200"/>
              <a:gd name="connsiteX3" fmla="*/ 16449024 w 20704849"/>
              <a:gd name="connsiteY3" fmla="*/ 4800600 h 16459200"/>
              <a:gd name="connsiteX4" fmla="*/ 0 w 20704849"/>
              <a:gd name="connsiteY4" fmla="*/ 0 h 16459200"/>
              <a:gd name="connsiteX5" fmla="*/ 20704849 w 20704849"/>
              <a:gd name="connsiteY5" fmla="*/ 0 h 16459200"/>
              <a:gd name="connsiteX6" fmla="*/ 20704849 w 20704849"/>
              <a:gd name="connsiteY6" fmla="*/ 16459200 h 16459200"/>
              <a:gd name="connsiteX7" fmla="*/ 0 w 20704849"/>
              <a:gd name="connsiteY7" fmla="*/ 16459200 h 1645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704849" h="16459200">
                <a:moveTo>
                  <a:pt x="4255824" y="4800600"/>
                </a:moveTo>
                <a:lnTo>
                  <a:pt x="4255824" y="11658600"/>
                </a:lnTo>
                <a:lnTo>
                  <a:pt x="16449024" y="11658600"/>
                </a:lnTo>
                <a:lnTo>
                  <a:pt x="16449024" y="4800600"/>
                </a:lnTo>
                <a:close/>
                <a:moveTo>
                  <a:pt x="0" y="0"/>
                </a:moveTo>
                <a:lnTo>
                  <a:pt x="20704849" y="0"/>
                </a:lnTo>
                <a:lnTo>
                  <a:pt x="20704849" y="16459200"/>
                </a:lnTo>
                <a:lnTo>
                  <a:pt x="0" y="16459200"/>
                </a:lnTo>
                <a:close/>
              </a:path>
            </a:pathLst>
          </a:custGeom>
          <a:gradFill flip="none" rotWithShape="1">
            <a:gsLst>
              <a:gs pos="50000">
                <a:srgbClr val="52534D"/>
              </a:gs>
              <a:gs pos="0">
                <a:srgbClr val="535555"/>
              </a:gs>
              <a:gs pos="100000">
                <a:srgbClr val="52534C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Holder 2"/>
          <p:cNvSpPr>
            <a:spLocks noGrp="1"/>
          </p:cNvSpPr>
          <p:nvPr userDrawn="1">
            <p:ph type="title" hasCustomPrompt="1"/>
          </p:nvPr>
        </p:nvSpPr>
        <p:spPr>
          <a:xfrm>
            <a:off x="504470" y="1438302"/>
            <a:ext cx="8088927" cy="2751316"/>
          </a:xfrm>
          <a:prstGeom prst="rect">
            <a:avLst/>
          </a:prstGeom>
        </p:spPr>
        <p:txBody>
          <a:bodyPr lIns="0" tIns="0" rIns="0" bIns="0" anchor="ctr"/>
          <a:lstStyle>
            <a:lvl1pPr>
              <a:lnSpc>
                <a:spcPct val="90000"/>
              </a:lnSpc>
              <a:defRPr sz="5821" b="1" i="0" spc="-91">
                <a:solidFill>
                  <a:srgbClr val="363A9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Insert quote, statistic or other point of interest here</a:t>
            </a:r>
            <a:endParaRPr dirty="0"/>
          </a:p>
        </p:txBody>
      </p:sp>
      <p:sp>
        <p:nvSpPr>
          <p:cNvPr id="6" name="Holder 6"/>
          <p:cNvSpPr>
            <a:spLocks noGrp="1"/>
          </p:cNvSpPr>
          <p:nvPr userDrawn="1">
            <p:ph type="sldNum" sz="quarter" idx="7"/>
          </p:nvPr>
        </p:nvSpPr>
        <p:spPr>
          <a:xfrm>
            <a:off x="8864320" y="6261375"/>
            <a:ext cx="2804160" cy="34290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73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DB40E8B-F851-8302-389F-8C1920C37A0B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3876910" y="6261067"/>
            <a:ext cx="4438181" cy="343670"/>
          </a:xfrm>
          <a:prstGeom prst="rect">
            <a:avLst/>
          </a:prstGeom>
        </p:spPr>
        <p:txBody>
          <a:bodyPr anchor="b"/>
          <a:lstStyle>
            <a:lvl1pPr algn="ctr">
              <a:defRPr sz="1698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  <a:lvl2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Title of Presentation</a:t>
            </a:r>
            <a:endParaRPr lang="en-US" dirty="0"/>
          </a:p>
        </p:txBody>
      </p:sp>
      <p:sp>
        <p:nvSpPr>
          <p:cNvPr id="3" name="Text Placeholder 15">
            <a:extLst>
              <a:ext uri="{FF2B5EF4-FFF2-40B4-BE49-F238E27FC236}">
                <a16:creationId xmlns:a16="http://schemas.microsoft.com/office/drawing/2014/main" id="{BC3E7CF7-4FE7-3451-0855-41EC443EFAD8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504470" y="609601"/>
            <a:ext cx="1012791" cy="35206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anchor="ctr"/>
          <a:lstStyle>
            <a:lvl1pPr algn="ctr">
              <a:defRPr sz="1273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1273">
                <a:solidFill>
                  <a:srgbClr val="363A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73">
                <a:solidFill>
                  <a:srgbClr val="363A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73">
                <a:solidFill>
                  <a:srgbClr val="363A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73">
                <a:solidFill>
                  <a:srgbClr val="363A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QUOTE</a:t>
            </a:r>
            <a:endParaRPr lang="en-US" dirty="0"/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3C1665C8-0BDF-AE71-1871-C8B7FC89E35E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04918" y="4665359"/>
            <a:ext cx="4438181" cy="343670"/>
          </a:xfrm>
          <a:prstGeom prst="rect">
            <a:avLst/>
          </a:prstGeom>
        </p:spPr>
        <p:txBody>
          <a:bodyPr anchor="b"/>
          <a:lstStyle>
            <a:lvl1pPr algn="l">
              <a:defRPr sz="1698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  <a:lvl2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Source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EF8FB9-E4B7-3102-A32E-22B30CCEE2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04470" y="6262128"/>
            <a:ext cx="985498" cy="26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3034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bg>
      <p:bgPr>
        <a:solidFill>
          <a:srgbClr val="3930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aphic 64">
            <a:extLst>
              <a:ext uri="{FF2B5EF4-FFF2-40B4-BE49-F238E27FC236}">
                <a16:creationId xmlns:a16="http://schemas.microsoft.com/office/drawing/2014/main" id="{6CB9367A-B31D-9293-640C-BB260FCE1D86}"/>
              </a:ext>
            </a:extLst>
          </p:cNvPr>
          <p:cNvGrpSpPr/>
          <p:nvPr userDrawn="1"/>
        </p:nvGrpSpPr>
        <p:grpSpPr>
          <a:xfrm>
            <a:off x="-1767731" y="-2241438"/>
            <a:ext cx="11675936" cy="11340875"/>
            <a:chOff x="-2909963" y="-3833622"/>
            <a:chExt cx="19253131" cy="18701943"/>
          </a:xfrm>
        </p:grpSpPr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EFADED14-0C3C-A3C3-04E1-65AD04C859C5}"/>
                </a:ext>
              </a:extLst>
            </p:cNvPr>
            <p:cNvSpPr/>
            <p:nvPr/>
          </p:nvSpPr>
          <p:spPr>
            <a:xfrm>
              <a:off x="-1278284" y="-3833622"/>
              <a:ext cx="11123221" cy="11123220"/>
            </a:xfrm>
            <a:custGeom>
              <a:avLst/>
              <a:gdLst>
                <a:gd name="connsiteX0" fmla="*/ 11123221 w 11123221"/>
                <a:gd name="connsiteY0" fmla="*/ 5561611 h 11123221"/>
                <a:gd name="connsiteX1" fmla="*/ 5561611 w 11123221"/>
                <a:gd name="connsiteY1" fmla="*/ 11123221 h 11123221"/>
                <a:gd name="connsiteX2" fmla="*/ 0 w 11123221"/>
                <a:gd name="connsiteY2" fmla="*/ 5561611 h 11123221"/>
                <a:gd name="connsiteX3" fmla="*/ 5561611 w 11123221"/>
                <a:gd name="connsiteY3" fmla="*/ 0 h 11123221"/>
                <a:gd name="connsiteX4" fmla="*/ 11123221 w 11123221"/>
                <a:gd name="connsiteY4" fmla="*/ 5561611 h 11123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23221" h="11123221">
                  <a:moveTo>
                    <a:pt x="11123221" y="5561611"/>
                  </a:moveTo>
                  <a:cubicBezTo>
                    <a:pt x="11123221" y="8633204"/>
                    <a:pt x="8633203" y="11123221"/>
                    <a:pt x="5561611" y="11123221"/>
                  </a:cubicBezTo>
                  <a:cubicBezTo>
                    <a:pt x="2490018" y="11123221"/>
                    <a:pt x="0" y="8633204"/>
                    <a:pt x="0" y="5561611"/>
                  </a:cubicBezTo>
                  <a:cubicBezTo>
                    <a:pt x="0" y="2490018"/>
                    <a:pt x="2490018" y="0"/>
                    <a:pt x="5561611" y="0"/>
                  </a:cubicBezTo>
                  <a:cubicBezTo>
                    <a:pt x="8633203" y="0"/>
                    <a:pt x="11123221" y="2490018"/>
                    <a:pt x="11123221" y="5561611"/>
                  </a:cubicBezTo>
                  <a:close/>
                </a:path>
              </a:pathLst>
            </a:custGeom>
            <a:solidFill>
              <a:schemeClr val="accent2"/>
            </a:solidFill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B9C28B06-F968-6FA0-9A06-96FB0822717B}"/>
                </a:ext>
              </a:extLst>
            </p:cNvPr>
            <p:cNvSpPr/>
            <p:nvPr/>
          </p:nvSpPr>
          <p:spPr>
            <a:xfrm>
              <a:off x="-921855" y="-2396701"/>
              <a:ext cx="17265023" cy="17265022"/>
            </a:xfrm>
            <a:custGeom>
              <a:avLst/>
              <a:gdLst>
                <a:gd name="connsiteX0" fmla="*/ 17265024 w 17265024"/>
                <a:gd name="connsiteY0" fmla="*/ 8632512 h 17265023"/>
                <a:gd name="connsiteX1" fmla="*/ 8632512 w 17265024"/>
                <a:gd name="connsiteY1" fmla="*/ 17265024 h 17265023"/>
                <a:gd name="connsiteX2" fmla="*/ 0 w 17265024"/>
                <a:gd name="connsiteY2" fmla="*/ 8632513 h 17265023"/>
                <a:gd name="connsiteX3" fmla="*/ 8632512 w 17265024"/>
                <a:gd name="connsiteY3" fmla="*/ 1 h 17265023"/>
                <a:gd name="connsiteX4" fmla="*/ 17265024 w 17265024"/>
                <a:gd name="connsiteY4" fmla="*/ 8632512 h 17265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65024" h="17265023">
                  <a:moveTo>
                    <a:pt x="17265024" y="8632512"/>
                  </a:moveTo>
                  <a:cubicBezTo>
                    <a:pt x="17265024" y="13400116"/>
                    <a:pt x="13400116" y="17265024"/>
                    <a:pt x="8632512" y="17265024"/>
                  </a:cubicBezTo>
                  <a:cubicBezTo>
                    <a:pt x="3864907" y="17265024"/>
                    <a:pt x="0" y="13400117"/>
                    <a:pt x="0" y="8632513"/>
                  </a:cubicBezTo>
                  <a:cubicBezTo>
                    <a:pt x="0" y="3864908"/>
                    <a:pt x="3864907" y="1"/>
                    <a:pt x="8632512" y="1"/>
                  </a:cubicBezTo>
                  <a:cubicBezTo>
                    <a:pt x="13400116" y="1"/>
                    <a:pt x="17265024" y="3864908"/>
                    <a:pt x="17265024" y="8632512"/>
                  </a:cubicBezTo>
                  <a:close/>
                </a:path>
              </a:pathLst>
            </a:custGeom>
            <a:gradFill>
              <a:gsLst>
                <a:gs pos="10000">
                  <a:schemeClr val="accent2"/>
                </a:gs>
                <a:gs pos="70000">
                  <a:schemeClr val="accent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1D49741E-442A-B8B2-6ED0-E5A5A381D1D8}"/>
                </a:ext>
              </a:extLst>
            </p:cNvPr>
            <p:cNvSpPr/>
            <p:nvPr/>
          </p:nvSpPr>
          <p:spPr>
            <a:xfrm>
              <a:off x="-2909963" y="-2981710"/>
              <a:ext cx="12739088" cy="12739087"/>
            </a:xfrm>
            <a:custGeom>
              <a:avLst/>
              <a:gdLst>
                <a:gd name="connsiteX0" fmla="*/ 12739089 w 12739088"/>
                <a:gd name="connsiteY0" fmla="*/ 6369545 h 12739088"/>
                <a:gd name="connsiteX1" fmla="*/ 6369545 w 12739088"/>
                <a:gd name="connsiteY1" fmla="*/ 12739088 h 12739088"/>
                <a:gd name="connsiteX2" fmla="*/ 0 w 12739088"/>
                <a:gd name="connsiteY2" fmla="*/ 6369545 h 12739088"/>
                <a:gd name="connsiteX3" fmla="*/ 6369545 w 12739088"/>
                <a:gd name="connsiteY3" fmla="*/ 0 h 12739088"/>
                <a:gd name="connsiteX4" fmla="*/ 12739089 w 12739088"/>
                <a:gd name="connsiteY4" fmla="*/ 6369545 h 12739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39088" h="12739088">
                  <a:moveTo>
                    <a:pt x="12739089" y="6369545"/>
                  </a:moveTo>
                  <a:cubicBezTo>
                    <a:pt x="12739089" y="9887346"/>
                    <a:pt x="9887347" y="12739088"/>
                    <a:pt x="6369545" y="12739088"/>
                  </a:cubicBezTo>
                  <a:cubicBezTo>
                    <a:pt x="2851743" y="12739088"/>
                    <a:pt x="0" y="9887346"/>
                    <a:pt x="0" y="6369545"/>
                  </a:cubicBezTo>
                  <a:cubicBezTo>
                    <a:pt x="0" y="2851742"/>
                    <a:pt x="2851743" y="0"/>
                    <a:pt x="6369545" y="0"/>
                  </a:cubicBezTo>
                  <a:cubicBezTo>
                    <a:pt x="9887347" y="0"/>
                    <a:pt x="12739089" y="2851742"/>
                    <a:pt x="12739089" y="6369545"/>
                  </a:cubicBezTo>
                  <a:close/>
                </a:path>
              </a:pathLst>
            </a:custGeom>
            <a:gradFill>
              <a:gsLst>
                <a:gs pos="10000">
                  <a:schemeClr val="accent2"/>
                </a:gs>
                <a:gs pos="70000">
                  <a:schemeClr val="accent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2" name="Holder 2"/>
          <p:cNvSpPr>
            <a:spLocks noGrp="1"/>
          </p:cNvSpPr>
          <p:nvPr userDrawn="1">
            <p:ph type="ctrTitle" hasCustomPrompt="1"/>
          </p:nvPr>
        </p:nvSpPr>
        <p:spPr>
          <a:xfrm>
            <a:off x="6096000" y="2309208"/>
            <a:ext cx="5499108" cy="22395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80000"/>
              </a:lnSpc>
              <a:defRPr sz="9096" b="0" i="0" spc="-9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Add Thank you</a:t>
            </a:r>
            <a:endParaRPr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E1D18C04-5041-4FEA-59C4-023CD8DAE662}"/>
              </a:ext>
            </a:extLst>
          </p:cNvPr>
          <p:cNvSpPr/>
          <p:nvPr userDrawn="1"/>
        </p:nvSpPr>
        <p:spPr>
          <a:xfrm>
            <a:off x="-3146199" y="-3918032"/>
            <a:ext cx="18484396" cy="14694064"/>
          </a:xfrm>
          <a:custGeom>
            <a:avLst/>
            <a:gdLst>
              <a:gd name="connsiteX0" fmla="*/ 3145599 w 18484396"/>
              <a:gd name="connsiteY0" fmla="*/ 3918032 h 14694064"/>
              <a:gd name="connsiteX1" fmla="*/ 3145599 w 18484396"/>
              <a:gd name="connsiteY1" fmla="*/ 10776032 h 14694064"/>
              <a:gd name="connsiteX2" fmla="*/ 15338799 w 18484396"/>
              <a:gd name="connsiteY2" fmla="*/ 10776032 h 14694064"/>
              <a:gd name="connsiteX3" fmla="*/ 15338799 w 18484396"/>
              <a:gd name="connsiteY3" fmla="*/ 3918032 h 14694064"/>
              <a:gd name="connsiteX4" fmla="*/ 0 w 18484396"/>
              <a:gd name="connsiteY4" fmla="*/ 0 h 14694064"/>
              <a:gd name="connsiteX5" fmla="*/ 18484396 w 18484396"/>
              <a:gd name="connsiteY5" fmla="*/ 0 h 14694064"/>
              <a:gd name="connsiteX6" fmla="*/ 18484396 w 18484396"/>
              <a:gd name="connsiteY6" fmla="*/ 14694064 h 14694064"/>
              <a:gd name="connsiteX7" fmla="*/ 0 w 18484396"/>
              <a:gd name="connsiteY7" fmla="*/ 14694064 h 14694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84396" h="14694064">
                <a:moveTo>
                  <a:pt x="3145599" y="3918032"/>
                </a:moveTo>
                <a:lnTo>
                  <a:pt x="3145599" y="10776032"/>
                </a:lnTo>
                <a:lnTo>
                  <a:pt x="15338799" y="10776032"/>
                </a:lnTo>
                <a:lnTo>
                  <a:pt x="15338799" y="3918032"/>
                </a:lnTo>
                <a:close/>
                <a:moveTo>
                  <a:pt x="0" y="0"/>
                </a:moveTo>
                <a:lnTo>
                  <a:pt x="18484396" y="0"/>
                </a:lnTo>
                <a:lnTo>
                  <a:pt x="18484396" y="14694064"/>
                </a:lnTo>
                <a:lnTo>
                  <a:pt x="0" y="14694064"/>
                </a:lnTo>
                <a:close/>
              </a:path>
            </a:pathLst>
          </a:custGeom>
          <a:gradFill flip="none" rotWithShape="1">
            <a:gsLst>
              <a:gs pos="50000">
                <a:srgbClr val="52534D"/>
              </a:gs>
              <a:gs pos="0">
                <a:srgbClr val="535555"/>
              </a:gs>
              <a:gs pos="100000">
                <a:srgbClr val="52534C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77" name="Graphic 76">
            <a:extLst>
              <a:ext uri="{FF2B5EF4-FFF2-40B4-BE49-F238E27FC236}">
                <a16:creationId xmlns:a16="http://schemas.microsoft.com/office/drawing/2014/main" id="{C53C6786-3BD0-1B2A-7C3F-23ACE26D34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5213" y="406175"/>
            <a:ext cx="4422824" cy="482259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A7440D5-3706-5929-23B4-CE4A8D125E7B}"/>
              </a:ext>
            </a:extLst>
          </p:cNvPr>
          <p:cNvCxnSpPr>
            <a:cxnSpLocks/>
          </p:cNvCxnSpPr>
          <p:nvPr userDrawn="1"/>
        </p:nvCxnSpPr>
        <p:spPr>
          <a:xfrm>
            <a:off x="354000" y="5645152"/>
            <a:ext cx="11484000" cy="0"/>
          </a:xfrm>
          <a:prstGeom prst="line">
            <a:avLst/>
          </a:prstGeom>
          <a:ln w="158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phic 8">
            <a:extLst>
              <a:ext uri="{FF2B5EF4-FFF2-40B4-BE49-F238E27FC236}">
                <a16:creationId xmlns:a16="http://schemas.microsoft.com/office/drawing/2014/main" id="{95178EF9-D910-FA63-3C55-FAD978D4781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5931383"/>
            <a:ext cx="12192000" cy="926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0537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sv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" name="Picture 287">
            <a:extLst>
              <a:ext uri="{FF2B5EF4-FFF2-40B4-BE49-F238E27FC236}">
                <a16:creationId xmlns:a16="http://schemas.microsoft.com/office/drawing/2014/main" id="{332B9E3F-BC93-25A0-C1FD-3DFA3E4687CD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/>
        </p:blipFill>
        <p:spPr>
          <a:xfrm>
            <a:off x="10702032" y="333080"/>
            <a:ext cx="985498" cy="262039"/>
          </a:xfrm>
          <a:prstGeom prst="rect">
            <a:avLst/>
          </a:prstGeom>
        </p:spPr>
      </p:pic>
      <p:sp>
        <p:nvSpPr>
          <p:cNvPr id="289" name="Title Placeholder 288">
            <a:extLst>
              <a:ext uri="{FF2B5EF4-FFF2-40B4-BE49-F238E27FC236}">
                <a16:creationId xmlns:a16="http://schemas.microsoft.com/office/drawing/2014/main" id="{D580A401-53F8-EF6C-DB1D-326643A22652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504469" y="471704"/>
            <a:ext cx="5591531" cy="85679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Page title goes here</a:t>
            </a:r>
            <a:endParaRPr lang="en-GB" dirty="0"/>
          </a:p>
        </p:txBody>
      </p:sp>
      <p:sp>
        <p:nvSpPr>
          <p:cNvPr id="290" name="Text Placeholder 289">
            <a:extLst>
              <a:ext uri="{FF2B5EF4-FFF2-40B4-BE49-F238E27FC236}">
                <a16:creationId xmlns:a16="http://schemas.microsoft.com/office/drawing/2014/main" id="{FE9BEEC8-3359-A4E6-D164-0797EBC22DAF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504469" y="1572261"/>
            <a:ext cx="11182705" cy="434641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91" name="Date Placeholder 290">
            <a:extLst>
              <a:ext uri="{FF2B5EF4-FFF2-40B4-BE49-F238E27FC236}">
                <a16:creationId xmlns:a16="http://schemas.microsoft.com/office/drawing/2014/main" id="{10F94D1C-992C-8E20-F272-7F8747032356}"/>
              </a:ext>
            </a:extLst>
          </p:cNvPr>
          <p:cNvSpPr>
            <a:spLocks noGrp="1"/>
          </p:cNvSpPr>
          <p:nvPr userDrawn="1">
            <p:ph type="dt" sz="half" idx="2"/>
          </p:nvPr>
        </p:nvSpPr>
        <p:spPr>
          <a:xfrm>
            <a:off x="9753600" y="6206296"/>
            <a:ext cx="1219200" cy="3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pPr algn="ctr"/>
            <a:r>
              <a:rPr lang="en-GB" dirty="0"/>
              <a:t>May 2025</a:t>
            </a:r>
          </a:p>
        </p:txBody>
      </p:sp>
      <p:sp>
        <p:nvSpPr>
          <p:cNvPr id="292" name="Footer Placeholder 291">
            <a:extLst>
              <a:ext uri="{FF2B5EF4-FFF2-40B4-BE49-F238E27FC236}">
                <a16:creationId xmlns:a16="http://schemas.microsoft.com/office/drawing/2014/main" id="{975D1B8B-0D5D-F878-48DB-90B36F1B457E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6096000" y="6206296"/>
            <a:ext cx="3429000" cy="3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93" name="Slide Number Placeholder 292">
            <a:extLst>
              <a:ext uri="{FF2B5EF4-FFF2-40B4-BE49-F238E27FC236}">
                <a16:creationId xmlns:a16="http://schemas.microsoft.com/office/drawing/2014/main" id="{7C800FF4-D93B-AF38-B311-4DFDA3EE5636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1049000" y="6206296"/>
            <a:ext cx="638530" cy="3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F4FB2FA0-B311-4FD1-A6C3-B0014DBF514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7" r:id="rId2"/>
    <p:sldLayoutId id="2147483678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97" r:id="rId9"/>
    <p:sldLayoutId id="2147483686" r:id="rId10"/>
    <p:sldLayoutId id="2147483680" r:id="rId11"/>
    <p:sldLayoutId id="2147483687" r:id="rId12"/>
    <p:sldLayoutId id="2147483688" r:id="rId13"/>
    <p:sldLayoutId id="2147483689" r:id="rId14"/>
    <p:sldLayoutId id="2147483690" r:id="rId15"/>
    <p:sldLayoutId id="2147483691" r:id="rId16"/>
    <p:sldLayoutId id="2147483692" r:id="rId17"/>
    <p:sldLayoutId id="2147483693" r:id="rId18"/>
    <p:sldLayoutId id="2147483694" r:id="rId19"/>
    <p:sldLayoutId id="2147483695" r:id="rId20"/>
    <p:sldLayoutId id="2147483696" r:id="rId21"/>
  </p:sldLayoutIdLst>
  <p:txStyles>
    <p:titleStyle>
      <a:lvl1pPr eaLnBrk="1" hangingPunct="1">
        <a:defRPr sz="33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eaLnBrk="1" hangingPunct="1">
        <a:defRPr sz="1450">
          <a:solidFill>
            <a:schemeClr val="accent1"/>
          </a:solidFill>
          <a:latin typeface="+mn-lt"/>
          <a:ea typeface="+mn-ea"/>
          <a:cs typeface="+mn-cs"/>
        </a:defRPr>
      </a:lvl1pPr>
      <a:lvl2pPr marL="277246" eaLnBrk="1" hangingPunct="1">
        <a:defRPr sz="1450">
          <a:solidFill>
            <a:schemeClr val="accent1"/>
          </a:solidFill>
          <a:latin typeface="+mn-lt"/>
          <a:ea typeface="+mn-ea"/>
          <a:cs typeface="+mn-cs"/>
        </a:defRPr>
      </a:lvl2pPr>
      <a:lvl3pPr marL="554492" eaLnBrk="1" hangingPunct="1">
        <a:defRPr sz="1450">
          <a:solidFill>
            <a:schemeClr val="accent1"/>
          </a:solidFill>
          <a:latin typeface="+mn-lt"/>
          <a:ea typeface="+mn-ea"/>
          <a:cs typeface="+mn-cs"/>
        </a:defRPr>
      </a:lvl3pPr>
      <a:lvl4pPr marL="831738" eaLnBrk="1" hangingPunct="1">
        <a:defRPr sz="1450">
          <a:solidFill>
            <a:schemeClr val="accent1"/>
          </a:solidFill>
          <a:latin typeface="+mn-lt"/>
          <a:ea typeface="+mn-ea"/>
          <a:cs typeface="+mn-cs"/>
        </a:defRPr>
      </a:lvl4pPr>
      <a:lvl5pPr marL="1108984" eaLnBrk="1" hangingPunct="1">
        <a:defRPr sz="1450">
          <a:solidFill>
            <a:schemeClr val="accent1"/>
          </a:solidFill>
          <a:latin typeface="+mn-lt"/>
          <a:ea typeface="+mn-ea"/>
          <a:cs typeface="+mn-cs"/>
        </a:defRPr>
      </a:lvl5pPr>
      <a:lvl6pPr marL="1386230" eaLnBrk="1" hangingPunct="1">
        <a:defRPr>
          <a:latin typeface="+mn-lt"/>
          <a:ea typeface="+mn-ea"/>
          <a:cs typeface="+mn-cs"/>
        </a:defRPr>
      </a:lvl6pPr>
      <a:lvl7pPr marL="1663476" eaLnBrk="1" hangingPunct="1">
        <a:defRPr>
          <a:latin typeface="+mn-lt"/>
          <a:ea typeface="+mn-ea"/>
          <a:cs typeface="+mn-cs"/>
        </a:defRPr>
      </a:lvl7pPr>
      <a:lvl8pPr marL="1940723" eaLnBrk="1" hangingPunct="1">
        <a:defRPr>
          <a:latin typeface="+mn-lt"/>
          <a:ea typeface="+mn-ea"/>
          <a:cs typeface="+mn-cs"/>
        </a:defRPr>
      </a:lvl8pPr>
      <a:lvl9pPr marL="2217969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277246" eaLnBrk="1" hangingPunct="1">
        <a:defRPr>
          <a:latin typeface="+mn-lt"/>
          <a:ea typeface="+mn-ea"/>
          <a:cs typeface="+mn-cs"/>
        </a:defRPr>
      </a:lvl2pPr>
      <a:lvl3pPr marL="554492" eaLnBrk="1" hangingPunct="1">
        <a:defRPr>
          <a:latin typeface="+mn-lt"/>
          <a:ea typeface="+mn-ea"/>
          <a:cs typeface="+mn-cs"/>
        </a:defRPr>
      </a:lvl3pPr>
      <a:lvl4pPr marL="831738" eaLnBrk="1" hangingPunct="1">
        <a:defRPr>
          <a:latin typeface="+mn-lt"/>
          <a:ea typeface="+mn-ea"/>
          <a:cs typeface="+mn-cs"/>
        </a:defRPr>
      </a:lvl4pPr>
      <a:lvl5pPr marL="1108984" eaLnBrk="1" hangingPunct="1">
        <a:defRPr>
          <a:latin typeface="+mn-lt"/>
          <a:ea typeface="+mn-ea"/>
          <a:cs typeface="+mn-cs"/>
        </a:defRPr>
      </a:lvl5pPr>
      <a:lvl6pPr marL="1386230" eaLnBrk="1" hangingPunct="1">
        <a:defRPr>
          <a:latin typeface="+mn-lt"/>
          <a:ea typeface="+mn-ea"/>
          <a:cs typeface="+mn-cs"/>
        </a:defRPr>
      </a:lvl6pPr>
      <a:lvl7pPr marL="1663476" eaLnBrk="1" hangingPunct="1">
        <a:defRPr>
          <a:latin typeface="+mn-lt"/>
          <a:ea typeface="+mn-ea"/>
          <a:cs typeface="+mn-cs"/>
        </a:defRPr>
      </a:lvl7pPr>
      <a:lvl8pPr marL="1940723" eaLnBrk="1" hangingPunct="1">
        <a:defRPr>
          <a:latin typeface="+mn-lt"/>
          <a:ea typeface="+mn-ea"/>
          <a:cs typeface="+mn-cs"/>
        </a:defRPr>
      </a:lvl8pPr>
      <a:lvl9pPr marL="2217969" eaLnBrk="1" hangingPunct="1">
        <a:defRPr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2896" userDrawn="1">
          <p15:clr>
            <a:srgbClr val="F26B43"/>
          </p15:clr>
        </p15:guide>
        <p15:guide id="4" pos="2630" userDrawn="1">
          <p15:clr>
            <a:srgbClr val="F26B43"/>
          </p15:clr>
        </p15:guide>
        <p15:guide id="5" pos="3427" userDrawn="1">
          <p15:clr>
            <a:srgbClr val="F26B43"/>
          </p15:clr>
        </p15:guide>
        <p15:guide id="6" pos="318" userDrawn="1">
          <p15:clr>
            <a:srgbClr val="F26B43"/>
          </p15:clr>
        </p15:guide>
        <p15:guide id="7" pos="736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consult.sdublincoco.ie/en/consultation/draft-clondalkin-local-planning-framework" TargetMode="Externa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60268-7064-FA8C-B844-474C5DF5E1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1384" y="1749311"/>
            <a:ext cx="11043291" cy="3359381"/>
          </a:xfrm>
        </p:spPr>
        <p:txBody>
          <a:bodyPr/>
          <a:lstStyle/>
          <a:p>
            <a:r>
              <a:rPr lang="en-US" dirty="0"/>
              <a:t>Clondalkin Local Planning Framework Update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BAABFD-E502-365C-F192-2816348A73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SPC 2</a:t>
            </a:r>
            <a:r>
              <a:rPr lang="en-US" baseline="30000" dirty="0"/>
              <a:t>nd</a:t>
            </a:r>
            <a:r>
              <a:rPr lang="en-US" dirty="0"/>
              <a:t> October 2025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ADA7C7-629B-3D5C-2910-75D5350E99D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Hazel Craigie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20330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93D826C-A4E3-E6D7-EA77-414C564B2FB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C26905-4F23-02BC-3DBE-E020B88AF0B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/>
              <a:t>Clondalkin Draft Local Planning Framework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493542B-DB70-B8E7-2629-B4D80D26F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6" y="1539210"/>
            <a:ext cx="6608172" cy="2751316"/>
          </a:xfrm>
        </p:spPr>
        <p:txBody>
          <a:bodyPr>
            <a:normAutofit fontScale="90000"/>
          </a:bodyPr>
          <a:lstStyle/>
          <a:p>
            <a:r>
              <a:rPr lang="en-US" dirty="0"/>
              <a:t>Draft Local Planning Framework 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Variation no. 1 to County Development Plan</a:t>
            </a:r>
          </a:p>
        </p:txBody>
      </p:sp>
    </p:spTree>
    <p:extLst>
      <p:ext uri="{BB962C8B-B14F-4D97-AF65-F5344CB8AC3E}">
        <p14:creationId xmlns:p14="http://schemas.microsoft.com/office/powerpoint/2010/main" val="4195536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0A3C8-F04B-90C7-480B-DC16A8EF9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471" y="471704"/>
            <a:ext cx="4944575" cy="856798"/>
          </a:xfrm>
        </p:spPr>
        <p:txBody>
          <a:bodyPr anchor="ctr">
            <a:normAutofit fontScale="90000"/>
          </a:bodyPr>
          <a:lstStyle/>
          <a:p>
            <a:r>
              <a:rPr lang="en-US" dirty="0"/>
              <a:t>What is in the Planning Framework?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B417D1-6888-D215-EAA1-36389A8739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4470" y="1577340"/>
            <a:ext cx="3675573" cy="4208255"/>
          </a:xfrm>
        </p:spPr>
        <p:txBody>
          <a:bodyPr>
            <a:normAutofit lnSpcReduction="10000"/>
          </a:bodyPr>
          <a:lstStyle/>
          <a:p>
            <a:r>
              <a:rPr lang="en-GB" sz="1600" dirty="0"/>
              <a:t>Nine Chapters looking at: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Context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Vision and Strategic Objectives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Climate Action and Infrastructure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Green Infrastructure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Sustainable Transport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Community, Homes and Economy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Conservation and Built Heritage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Urban Design Strategy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Implementation and Monitoring</a:t>
            </a:r>
            <a:endParaRPr lang="en-US" dirty="0"/>
          </a:p>
          <a:p>
            <a:r>
              <a:rPr lang="en-GB" dirty="0"/>
              <a:t>The framework sets out objectives within each of the chapter headings</a:t>
            </a:r>
          </a:p>
          <a:p>
            <a:endParaRPr lang="en-US" dirty="0"/>
          </a:p>
        </p:txBody>
      </p:sp>
      <p:pic>
        <p:nvPicPr>
          <p:cNvPr id="7" name="Picture Placeholder 6" descr="A blue and white cover with buildings and a tower&#10;&#10;AI-generated content may be incorrect.">
            <a:extLst>
              <a:ext uri="{FF2B5EF4-FFF2-40B4-BE49-F238E27FC236}">
                <a16:creationId xmlns:a16="http://schemas.microsoft.com/office/drawing/2014/main" id="{02F3B00E-4FC5-A8E2-591E-644AE29189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56" r="-2" b="12357"/>
          <a:stretch>
            <a:fillRect/>
          </a:stretch>
        </p:blipFill>
        <p:spPr>
          <a:xfrm>
            <a:off x="4600241" y="1577802"/>
            <a:ext cx="7086934" cy="4346416"/>
          </a:xfrm>
          <a:prstGeom prst="roundRect">
            <a:avLst>
              <a:gd name="adj" fmla="val 10141"/>
            </a:avLst>
          </a:prstGeom>
          <a:noFill/>
        </p:spPr>
      </p:pic>
    </p:spTree>
    <p:extLst>
      <p:ext uri="{BB962C8B-B14F-4D97-AF65-F5344CB8AC3E}">
        <p14:creationId xmlns:p14="http://schemas.microsoft.com/office/powerpoint/2010/main" val="12884030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6F95E1-45B0-4D20-46FD-3644C57D93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95F0A4-42D0-840D-6EC8-0881DDE32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471" y="471704"/>
            <a:ext cx="4944575" cy="856798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000" dirty="0"/>
              <a:t>Documents that supported preparation of the LPF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DF9D40-5BEC-EDEE-C9E5-9CD094FC40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4470" y="1577340"/>
            <a:ext cx="3675573" cy="4208255"/>
          </a:xfrm>
        </p:spPr>
        <p:txBody>
          <a:bodyPr>
            <a:normAutofit fontScale="92500"/>
          </a:bodyPr>
          <a:lstStyle/>
          <a:p>
            <a:r>
              <a:rPr lang="en-GB" b="1" dirty="0"/>
              <a:t>Supporting Documents</a:t>
            </a:r>
          </a:p>
          <a:p>
            <a:r>
              <a:rPr lang="en-GB" dirty="0"/>
              <a:t>The preparation of the Local Planning Framework and its objectives was supported by studies prepared by specialists in their field.</a:t>
            </a:r>
          </a:p>
          <a:p>
            <a:r>
              <a:rPr lang="en-GB" dirty="0"/>
              <a:t>This included:</a:t>
            </a:r>
          </a:p>
          <a:p>
            <a:r>
              <a:rPr lang="en-GB" dirty="0"/>
              <a:t>A Conservation Plan</a:t>
            </a:r>
          </a:p>
          <a:p>
            <a:r>
              <a:rPr lang="en-GB" dirty="0"/>
              <a:t>Architectural Conservation Area Appraisals</a:t>
            </a:r>
          </a:p>
          <a:p>
            <a:r>
              <a:rPr lang="en-GB" dirty="0"/>
              <a:t>A Local Transport Plan</a:t>
            </a:r>
          </a:p>
          <a:p>
            <a:r>
              <a:rPr lang="en-GB" dirty="0"/>
              <a:t>The recommendations from those studies/documents were taken account of in the objectives contained in the LPF.</a:t>
            </a:r>
          </a:p>
          <a:p>
            <a:r>
              <a:rPr lang="en-US" b="1" dirty="0"/>
              <a:t>Environmental Assessments</a:t>
            </a:r>
          </a:p>
          <a:p>
            <a:r>
              <a:rPr lang="en-US" dirty="0"/>
              <a:t>SEA, AA and SFRA were undertaken on the draft LPF and accompany the variation.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8E39A6-B233-ED99-5867-5EC94828D93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-2" b="4543"/>
          <a:stretch>
            <a:fillRect/>
          </a:stretch>
        </p:blipFill>
        <p:spPr>
          <a:xfrm>
            <a:off x="4600241" y="1577802"/>
            <a:ext cx="7086934" cy="4346416"/>
          </a:xfrm>
          <a:prstGeom prst="roundRect">
            <a:avLst>
              <a:gd name="adj" fmla="val 10141"/>
            </a:avLst>
          </a:prstGeom>
          <a:noFill/>
        </p:spPr>
      </p:pic>
    </p:spTree>
    <p:extLst>
      <p:ext uri="{BB962C8B-B14F-4D97-AF65-F5344CB8AC3E}">
        <p14:creationId xmlns:p14="http://schemas.microsoft.com/office/powerpoint/2010/main" val="8768137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9E2804-6D95-E0C9-3709-3FA584260D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BD288FF-1D16-A380-8A5D-B400B65F11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61D413-5185-7630-1D9F-7478FE56110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/>
              <a:t>Clondalkin Draft Local Planning Framework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7B9B591-C26C-C77E-5C9E-9B36E2919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Publication of Draft Framework</a:t>
            </a:r>
          </a:p>
        </p:txBody>
      </p:sp>
    </p:spTree>
    <p:extLst>
      <p:ext uri="{BB962C8B-B14F-4D97-AF65-F5344CB8AC3E}">
        <p14:creationId xmlns:p14="http://schemas.microsoft.com/office/powerpoint/2010/main" val="38053240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ED5D55-C173-1454-4627-7B93101D9F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D2570-6238-37C0-4ED2-862018CF9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471" y="471704"/>
            <a:ext cx="4944575" cy="856798"/>
          </a:xfrm>
        </p:spPr>
        <p:txBody>
          <a:bodyPr anchor="ctr">
            <a:normAutofit/>
          </a:bodyPr>
          <a:lstStyle/>
          <a:p>
            <a:r>
              <a:rPr lang="en-US" dirty="0"/>
              <a:t>Public Consultation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03FACE-160B-6054-581B-05FB76B250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4470" y="1577340"/>
            <a:ext cx="3675573" cy="4208255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Started 26</a:t>
            </a:r>
            <a:r>
              <a:rPr lang="en-US" baseline="30000" dirty="0"/>
              <a:t>th</a:t>
            </a:r>
            <a:r>
              <a:rPr lang="en-US" dirty="0"/>
              <a:t> August and runs to midnight on 29</a:t>
            </a:r>
            <a:r>
              <a:rPr lang="en-US" baseline="30000" dirty="0"/>
              <a:t>th</a:t>
            </a:r>
            <a:r>
              <a:rPr lang="en-US" dirty="0"/>
              <a:t> September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Three information sessions held in Clondalkin, well attended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Submissions can be made online </a:t>
            </a:r>
            <a:r>
              <a:rPr lang="en-GB" dirty="0">
                <a:hlinkClick r:id="rId2"/>
              </a:rPr>
              <a:t>Draft Clondalkin Local Planning Framework | South Dublin County Council's Online Consultation Portal</a:t>
            </a:r>
            <a:r>
              <a:rPr lang="en-GB" dirty="0"/>
              <a:t> or by post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Approximately 80 submissions to date and rising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The majority are concerned with specific locations identified in the plan as routes to improve access permeability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7" name="Picture Placeholder 6" descr="A blue and white cover with buildings and a tower&#10;&#10;AI-generated content may be incorrect.">
            <a:extLst>
              <a:ext uri="{FF2B5EF4-FFF2-40B4-BE49-F238E27FC236}">
                <a16:creationId xmlns:a16="http://schemas.microsoft.com/office/drawing/2014/main" id="{CC2A7232-442F-8A52-7ECF-7EF28358FC8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956" r="-2" b="12357"/>
          <a:stretch>
            <a:fillRect/>
          </a:stretch>
        </p:blipFill>
        <p:spPr>
          <a:xfrm>
            <a:off x="4600241" y="1577802"/>
            <a:ext cx="7086934" cy="4346416"/>
          </a:xfrm>
          <a:prstGeom prst="roundRect">
            <a:avLst>
              <a:gd name="adj" fmla="val 10141"/>
            </a:avLst>
          </a:prstGeom>
          <a:noFill/>
        </p:spPr>
      </p:pic>
    </p:spTree>
    <p:extLst>
      <p:ext uri="{BB962C8B-B14F-4D97-AF65-F5344CB8AC3E}">
        <p14:creationId xmlns:p14="http://schemas.microsoft.com/office/powerpoint/2010/main" val="33059318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CADDA8-4D85-B947-6AF5-E19678B4FA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26B34BB-B456-8E34-B294-1497A531F82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3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CACE02-6529-64F5-6982-5010B8B6568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/>
              <a:t>Clondalkin Draft Local Planning Framework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E00BB82-6076-3F4D-23DE-DB4F01EC0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Variation Process</a:t>
            </a:r>
          </a:p>
        </p:txBody>
      </p:sp>
    </p:spTree>
    <p:extLst>
      <p:ext uri="{BB962C8B-B14F-4D97-AF65-F5344CB8AC3E}">
        <p14:creationId xmlns:p14="http://schemas.microsoft.com/office/powerpoint/2010/main" val="27129943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99FDC-B625-1F15-5AAC-19BA988F0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471" y="471704"/>
            <a:ext cx="4944575" cy="856798"/>
          </a:xfrm>
        </p:spPr>
        <p:txBody>
          <a:bodyPr anchor="ctr">
            <a:normAutofit/>
          </a:bodyPr>
          <a:lstStyle/>
          <a:p>
            <a:r>
              <a:rPr lang="en-US" dirty="0"/>
              <a:t>Next Steps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BE382A-3437-5403-D81A-FEBDCA64D7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4470" y="1577340"/>
            <a:ext cx="3675573" cy="4515956"/>
          </a:xfrm>
        </p:spPr>
        <p:txBody>
          <a:bodyPr>
            <a:normAutofit fontScale="925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/>
              <a:t>Submissions are reviewed and summarised as part of a Chief Executive’s Report to Members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/>
              <a:t>CE Report will go to all Members in early November (November 4</a:t>
            </a:r>
            <a:r>
              <a:rPr lang="en-IE" baseline="30000" dirty="0"/>
              <a:t>th</a:t>
            </a:r>
            <a:r>
              <a:rPr lang="en-IE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/>
              <a:t>Immediately followed by briefings for all councillors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/>
              <a:t>A special development plan meeting to be held on 11</a:t>
            </a:r>
            <a:r>
              <a:rPr lang="en-IE" baseline="30000" dirty="0"/>
              <a:t>th</a:t>
            </a:r>
            <a:r>
              <a:rPr lang="en-IE" dirty="0"/>
              <a:t> December 2025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/>
              <a:t>At that meeting the variation (</a:t>
            </a:r>
            <a:r>
              <a:rPr lang="en-IE" b="1" dirty="0"/>
              <a:t>LPF</a:t>
            </a:r>
            <a:r>
              <a:rPr lang="en-IE" dirty="0"/>
              <a:t>) will be adopted, amended or rejected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/>
              <a:t>If material amendments are made to the variation they will have to go out on public consultation</a:t>
            </a:r>
          </a:p>
          <a:p>
            <a:r>
              <a:rPr lang="en-IE" dirty="0"/>
              <a:t>Members will be giving consideration to the </a:t>
            </a:r>
            <a:r>
              <a:rPr lang="en-IE" b="1" dirty="0"/>
              <a:t>Clondalkin Draft Local Planning Framework </a:t>
            </a:r>
            <a:r>
              <a:rPr lang="en-IE" dirty="0"/>
              <a:t>and the associated environmental assessments.</a:t>
            </a:r>
          </a:p>
          <a:p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5F78184-6ED7-F7DE-19D8-A18A46E204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1934" y="1577340"/>
            <a:ext cx="2368132" cy="272943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0B02E49-64EA-6BF0-B99B-FE38DB645E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0176" y="3284983"/>
            <a:ext cx="4175070" cy="2729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7313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A988A62-34D2-BA2F-EDF0-1C9ABC4C5C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2869104"/>
            <a:ext cx="5499108" cy="1119794"/>
          </a:xfrm>
        </p:spPr>
        <p:txBody>
          <a:bodyPr/>
          <a:lstStyle/>
          <a:p>
            <a:r>
              <a:rPr lang="en-GB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377547267"/>
      </p:ext>
    </p:extLst>
  </p:cSld>
  <p:clrMapOvr>
    <a:masterClrMapping/>
  </p:clrMapOvr>
</p:sld>
</file>

<file path=ppt/theme/theme1.xml><?xml version="1.0" encoding="utf-8"?>
<a:theme xmlns:a="http://schemas.openxmlformats.org/drawingml/2006/main" name="SDCC Master">
  <a:themeElements>
    <a:clrScheme name="Custom 2">
      <a:dk1>
        <a:srgbClr val="000000"/>
      </a:dk1>
      <a:lt1>
        <a:srgbClr val="FFFFFF"/>
      </a:lt1>
      <a:dk2>
        <a:srgbClr val="271B5B"/>
      </a:dk2>
      <a:lt2>
        <a:srgbClr val="BFC2C7"/>
      </a:lt2>
      <a:accent1>
        <a:srgbClr val="363A92"/>
      </a:accent1>
      <a:accent2>
        <a:srgbClr val="F26959"/>
      </a:accent2>
      <a:accent3>
        <a:srgbClr val="79D750"/>
      </a:accent3>
      <a:accent4>
        <a:srgbClr val="9D7EB8"/>
      </a:accent4>
      <a:accent5>
        <a:srgbClr val="7DA6D7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DCC_presentation_template Updated.potx" id="{809AE0C1-FB5C-4E8E-BCFD-4BFD462B0860}" vid="{0323FABC-5CF3-46D9-93D9-E0827CAEE19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SDCC PowerPoint Template</Template>
  <TotalTime>60</TotalTime>
  <Words>348</Words>
  <Application>Microsoft Office PowerPoint</Application>
  <PresentationFormat>Widescreen</PresentationFormat>
  <Paragraphs>48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SDCC Master</vt:lpstr>
      <vt:lpstr>Clondalkin Local Planning Framework Update</vt:lpstr>
      <vt:lpstr>Draft Local Planning Framework    Variation no. 1 to County Development Plan</vt:lpstr>
      <vt:lpstr>What is in the Planning Framework?</vt:lpstr>
      <vt:lpstr>Documents that supported preparation of the LPF</vt:lpstr>
      <vt:lpstr>Publication of Draft Framework</vt:lpstr>
      <vt:lpstr>Public Consultation</vt:lpstr>
      <vt:lpstr>Variation Process</vt:lpstr>
      <vt:lpstr>Next Steps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Hazel Craigie</dc:creator>
  <cp:lastModifiedBy>Hazel Craigie</cp:lastModifiedBy>
  <cp:revision>3</cp:revision>
  <dcterms:created xsi:type="dcterms:W3CDTF">2025-09-25T13:57:35Z</dcterms:created>
  <dcterms:modified xsi:type="dcterms:W3CDTF">2025-09-25T14:58:18Z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2025-05-09T00:00:00Z</vt:filetime>
  </property>
  <property fmtid="{D5CDD505-2E9C-101B-9397-08002B2CF9AE}" pid="3" name="Creator">
    <vt:lpwstr>Adobe Illustrator 29.4 (Macintosh)</vt:lpwstr>
  </property>
  <property fmtid="{D5CDD505-2E9C-101B-9397-08002B2CF9AE}" pid="4" name="LastSaved">
    <vt:filetime>2025-05-09T00:00:00Z</vt:filetime>
  </property>
  <property fmtid="{D5CDD505-2E9C-101B-9397-08002B2CF9AE}" pid="5" name="Producer">
    <vt:lpwstr>Adobe PDF library 17.00</vt:lpwstr>
  </property>
</Properties>
</file>