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7" r:id="rId2"/>
    <p:sldId id="288" r:id="rId3"/>
    <p:sldId id="283" r:id="rId4"/>
    <p:sldId id="289" r:id="rId5"/>
    <p:sldId id="280" r:id="rId6"/>
    <p:sldId id="264" r:id="rId7"/>
    <p:sldId id="285" r:id="rId8"/>
    <p:sldId id="286" r:id="rId9"/>
  </p:sldIdLst>
  <p:sldSz cx="12192000" cy="685800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B5B"/>
    <a:srgbClr val="52534D"/>
    <a:srgbClr val="C7E634"/>
    <a:srgbClr val="8AD6F7"/>
    <a:srgbClr val="52534C"/>
    <a:srgbClr val="535555"/>
    <a:srgbClr val="FFF689"/>
    <a:srgbClr val="363A92"/>
    <a:srgbClr val="7DA6D7"/>
    <a:srgbClr val="FFA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392DA8-8A76-42FA-B665-3B5A3D95B908}" v="93" dt="2025-09-24T09:42:15.27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F6450-D2EC-42B4-A7AC-74C38893297E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5A2D9D09-E0DA-45DF-A26D-55131A6C0D1A}">
      <dgm:prSet phldrT="[Text]" custT="1"/>
      <dgm:spPr/>
      <dgm:t>
        <a:bodyPr/>
        <a:lstStyle/>
        <a:p>
          <a:r>
            <a:rPr lang="en-GB" sz="1400" b="1" u="sng" dirty="0"/>
            <a:t>July 2025</a:t>
          </a:r>
        </a:p>
        <a:p>
          <a:r>
            <a:rPr lang="en-GB" sz="1400" dirty="0"/>
            <a:t>European Commission opened infringement proceedings against Ireland for failing to fully transpose the REDIII permitting provisions by the May 2025 deadline.</a:t>
          </a:r>
          <a:endParaRPr lang="en-IE" sz="1400" dirty="0"/>
        </a:p>
      </dgm:t>
    </dgm:pt>
    <dgm:pt modelId="{47C04A39-EFC3-4583-9C10-D193291121D6}" type="parTrans" cxnId="{7A6B2371-AEE1-4338-B61F-316340FF2AEB}">
      <dgm:prSet/>
      <dgm:spPr/>
      <dgm:t>
        <a:bodyPr/>
        <a:lstStyle/>
        <a:p>
          <a:endParaRPr lang="en-IE" sz="1400"/>
        </a:p>
      </dgm:t>
    </dgm:pt>
    <dgm:pt modelId="{D2B58E08-5D94-4DA4-AD4D-8AFB72703F8A}" type="sibTrans" cxnId="{7A6B2371-AEE1-4338-B61F-316340FF2AEB}">
      <dgm:prSet/>
      <dgm:spPr/>
      <dgm:t>
        <a:bodyPr/>
        <a:lstStyle/>
        <a:p>
          <a:endParaRPr lang="en-IE" sz="1400"/>
        </a:p>
      </dgm:t>
    </dgm:pt>
    <dgm:pt modelId="{CA1D0182-278E-4D7E-BD1F-06BAE6373C2E}">
      <dgm:prSet phldrT="[Text]" custT="1"/>
      <dgm:spPr/>
      <dgm:t>
        <a:bodyPr/>
        <a:lstStyle/>
        <a:p>
          <a:r>
            <a:rPr lang="en-GB" sz="1400" b="1" u="sng" dirty="0"/>
            <a:t>August 2025</a:t>
          </a:r>
        </a:p>
        <a:p>
          <a:r>
            <a:rPr lang="en-GB" sz="1400" dirty="0"/>
            <a:t>Ireland enacted S.I. 274/2025 bringing REDIII’s new requirements into national law and appointing SEAI as the Single Point of Contact.</a:t>
          </a:r>
          <a:endParaRPr lang="en-IE" sz="1400" dirty="0"/>
        </a:p>
      </dgm:t>
    </dgm:pt>
    <dgm:pt modelId="{4495099A-BB21-4F7E-B727-623F340D6E57}" type="parTrans" cxnId="{5F25D2F2-4C0E-43C3-BE8E-29449A225D99}">
      <dgm:prSet/>
      <dgm:spPr/>
      <dgm:t>
        <a:bodyPr/>
        <a:lstStyle/>
        <a:p>
          <a:endParaRPr lang="en-IE" sz="1400"/>
        </a:p>
      </dgm:t>
    </dgm:pt>
    <dgm:pt modelId="{35CA914C-44E0-4D39-9A74-3C51BD2D1187}" type="sibTrans" cxnId="{5F25D2F2-4C0E-43C3-BE8E-29449A225D99}">
      <dgm:prSet/>
      <dgm:spPr/>
      <dgm:t>
        <a:bodyPr/>
        <a:lstStyle/>
        <a:p>
          <a:endParaRPr lang="en-IE" sz="1400"/>
        </a:p>
      </dgm:t>
    </dgm:pt>
    <dgm:pt modelId="{340FA28E-2282-48C8-924D-AF3C7DB06B0B}">
      <dgm:prSet custT="1"/>
      <dgm:spPr/>
      <dgm:t>
        <a:bodyPr/>
        <a:lstStyle/>
        <a:p>
          <a:r>
            <a:rPr lang="en-GB" sz="1400" b="1" u="sng" dirty="0"/>
            <a:t>May 2026</a:t>
          </a:r>
        </a:p>
        <a:p>
          <a:r>
            <a:rPr lang="en-GB" sz="1400" dirty="0"/>
            <a:t>Ireland must implement REDIII’s sectoral targets increasing renewables in transport, heating, industry, and buildings.</a:t>
          </a:r>
          <a:endParaRPr lang="en-GB" sz="1400" b="1" dirty="0"/>
        </a:p>
      </dgm:t>
    </dgm:pt>
    <dgm:pt modelId="{7422983D-90F7-4FAD-B887-B6590ACD638C}" type="parTrans" cxnId="{74D3FBA4-D7B4-40D9-9E8C-9FE9C45A37F7}">
      <dgm:prSet/>
      <dgm:spPr/>
      <dgm:t>
        <a:bodyPr/>
        <a:lstStyle/>
        <a:p>
          <a:endParaRPr lang="en-IE" sz="1400"/>
        </a:p>
      </dgm:t>
    </dgm:pt>
    <dgm:pt modelId="{1C242898-2198-4CC8-BB44-82E1D8022614}" type="sibTrans" cxnId="{74D3FBA4-D7B4-40D9-9E8C-9FE9C45A37F7}">
      <dgm:prSet/>
      <dgm:spPr/>
      <dgm:t>
        <a:bodyPr/>
        <a:lstStyle/>
        <a:p>
          <a:endParaRPr lang="en-IE" sz="1400"/>
        </a:p>
      </dgm:t>
    </dgm:pt>
    <dgm:pt modelId="{8385C5DE-03E0-4143-BD10-EC62128ED470}" type="pres">
      <dgm:prSet presAssocID="{3E2F6450-D2EC-42B4-A7AC-74C38893297E}" presName="Name0" presStyleCnt="0">
        <dgm:presLayoutVars>
          <dgm:dir/>
          <dgm:resizeHandles val="exact"/>
        </dgm:presLayoutVars>
      </dgm:prSet>
      <dgm:spPr/>
    </dgm:pt>
    <dgm:pt modelId="{22B0FE0A-04E4-4EB8-97FB-7124B15C5689}" type="pres">
      <dgm:prSet presAssocID="{5A2D9D09-E0DA-45DF-A26D-55131A6C0D1A}" presName="composite" presStyleCnt="0"/>
      <dgm:spPr/>
    </dgm:pt>
    <dgm:pt modelId="{E625F04B-38EE-462D-BE2B-05061D4D71D9}" type="pres">
      <dgm:prSet presAssocID="{5A2D9D09-E0DA-45DF-A26D-55131A6C0D1A}" presName="bgChev" presStyleLbl="node1" presStyleIdx="0" presStyleCnt="3" custScaleX="55954"/>
      <dgm:spPr/>
    </dgm:pt>
    <dgm:pt modelId="{EF09CA3F-784F-4831-9432-539FB50F1579}" type="pres">
      <dgm:prSet presAssocID="{5A2D9D09-E0DA-45DF-A26D-55131A6C0D1A}" presName="txNode" presStyleLbl="fgAcc1" presStyleIdx="0" presStyleCnt="3">
        <dgm:presLayoutVars>
          <dgm:bulletEnabled val="1"/>
        </dgm:presLayoutVars>
      </dgm:prSet>
      <dgm:spPr/>
    </dgm:pt>
    <dgm:pt modelId="{3F7C789F-4832-4FAB-B44C-262A24C29516}" type="pres">
      <dgm:prSet presAssocID="{D2B58E08-5D94-4DA4-AD4D-8AFB72703F8A}" presName="compositeSpace" presStyleCnt="0"/>
      <dgm:spPr/>
    </dgm:pt>
    <dgm:pt modelId="{7F20FEC9-CF4F-4463-8255-9CA1C77E49E2}" type="pres">
      <dgm:prSet presAssocID="{CA1D0182-278E-4D7E-BD1F-06BAE6373C2E}" presName="composite" presStyleCnt="0"/>
      <dgm:spPr/>
    </dgm:pt>
    <dgm:pt modelId="{14AF5B0E-EB04-47A3-BB83-3764D0A6D2BB}" type="pres">
      <dgm:prSet presAssocID="{CA1D0182-278E-4D7E-BD1F-06BAE6373C2E}" presName="bgChev" presStyleLbl="node1" presStyleIdx="1" presStyleCnt="3" custScaleX="65619"/>
      <dgm:spPr/>
    </dgm:pt>
    <dgm:pt modelId="{BE27BF7B-7BFA-4307-ACB7-9DD7052FB116}" type="pres">
      <dgm:prSet presAssocID="{CA1D0182-278E-4D7E-BD1F-06BAE6373C2E}" presName="txNode" presStyleLbl="fgAcc1" presStyleIdx="1" presStyleCnt="3" custLinFactNeighborX="-111" custLinFactNeighborY="-1719">
        <dgm:presLayoutVars>
          <dgm:bulletEnabled val="1"/>
        </dgm:presLayoutVars>
      </dgm:prSet>
      <dgm:spPr/>
    </dgm:pt>
    <dgm:pt modelId="{4CE91871-4915-41F5-8287-3B0210DFDB68}" type="pres">
      <dgm:prSet presAssocID="{35CA914C-44E0-4D39-9A74-3C51BD2D1187}" presName="compositeSpace" presStyleCnt="0"/>
      <dgm:spPr/>
    </dgm:pt>
    <dgm:pt modelId="{BC29D45C-7100-4A9D-A36A-E5DB9A43FAB3}" type="pres">
      <dgm:prSet presAssocID="{340FA28E-2282-48C8-924D-AF3C7DB06B0B}" presName="composite" presStyleCnt="0"/>
      <dgm:spPr/>
    </dgm:pt>
    <dgm:pt modelId="{DFCF5DAB-8A74-4EF1-97BB-965FB72E5BB6}" type="pres">
      <dgm:prSet presAssocID="{340FA28E-2282-48C8-924D-AF3C7DB06B0B}" presName="bgChev" presStyleLbl="node1" presStyleIdx="2" presStyleCnt="3" custScaleX="64484"/>
      <dgm:spPr/>
    </dgm:pt>
    <dgm:pt modelId="{F9640459-FB2C-4E65-BDA0-1883CDB337E8}" type="pres">
      <dgm:prSet presAssocID="{340FA28E-2282-48C8-924D-AF3C7DB06B0B}" presName="txNode" presStyleLbl="fgAcc1" presStyleIdx="2" presStyleCnt="3" custLinFactNeighborX="-5006" custLinFactNeighborY="-1877">
        <dgm:presLayoutVars>
          <dgm:bulletEnabled val="1"/>
        </dgm:presLayoutVars>
      </dgm:prSet>
      <dgm:spPr/>
    </dgm:pt>
  </dgm:ptLst>
  <dgm:cxnLst>
    <dgm:cxn modelId="{5F795B04-ACBF-453A-9ABC-0C48531879BC}" type="presOf" srcId="{5A2D9D09-E0DA-45DF-A26D-55131A6C0D1A}" destId="{EF09CA3F-784F-4831-9432-539FB50F1579}" srcOrd="0" destOrd="0" presId="urn:microsoft.com/office/officeart/2005/8/layout/chevronAccent+Icon"/>
    <dgm:cxn modelId="{6F4A7717-DDD2-4A4E-8A97-EA24691EB313}" type="presOf" srcId="{340FA28E-2282-48C8-924D-AF3C7DB06B0B}" destId="{F9640459-FB2C-4E65-BDA0-1883CDB337E8}" srcOrd="0" destOrd="0" presId="urn:microsoft.com/office/officeart/2005/8/layout/chevronAccent+Icon"/>
    <dgm:cxn modelId="{7C8CC32C-D5BC-48B4-9B0B-A9A3DFCC6B81}" type="presOf" srcId="{3E2F6450-D2EC-42B4-A7AC-74C38893297E}" destId="{8385C5DE-03E0-4143-BD10-EC62128ED470}" srcOrd="0" destOrd="0" presId="urn:microsoft.com/office/officeart/2005/8/layout/chevronAccent+Icon"/>
    <dgm:cxn modelId="{7A6B2371-AEE1-4338-B61F-316340FF2AEB}" srcId="{3E2F6450-D2EC-42B4-A7AC-74C38893297E}" destId="{5A2D9D09-E0DA-45DF-A26D-55131A6C0D1A}" srcOrd="0" destOrd="0" parTransId="{47C04A39-EFC3-4583-9C10-D193291121D6}" sibTransId="{D2B58E08-5D94-4DA4-AD4D-8AFB72703F8A}"/>
    <dgm:cxn modelId="{74D3FBA4-D7B4-40D9-9E8C-9FE9C45A37F7}" srcId="{3E2F6450-D2EC-42B4-A7AC-74C38893297E}" destId="{340FA28E-2282-48C8-924D-AF3C7DB06B0B}" srcOrd="2" destOrd="0" parTransId="{7422983D-90F7-4FAD-B887-B6590ACD638C}" sibTransId="{1C242898-2198-4CC8-BB44-82E1D8022614}"/>
    <dgm:cxn modelId="{FC7949D6-B0F2-4E8B-8585-EE989140C75E}" type="presOf" srcId="{CA1D0182-278E-4D7E-BD1F-06BAE6373C2E}" destId="{BE27BF7B-7BFA-4307-ACB7-9DD7052FB116}" srcOrd="0" destOrd="0" presId="urn:microsoft.com/office/officeart/2005/8/layout/chevronAccent+Icon"/>
    <dgm:cxn modelId="{5F25D2F2-4C0E-43C3-BE8E-29449A225D99}" srcId="{3E2F6450-D2EC-42B4-A7AC-74C38893297E}" destId="{CA1D0182-278E-4D7E-BD1F-06BAE6373C2E}" srcOrd="1" destOrd="0" parTransId="{4495099A-BB21-4F7E-B727-623F340D6E57}" sibTransId="{35CA914C-44E0-4D39-9A74-3C51BD2D1187}"/>
    <dgm:cxn modelId="{B811AC9C-6EA6-4400-991E-CEDDF57B129A}" type="presParOf" srcId="{8385C5DE-03E0-4143-BD10-EC62128ED470}" destId="{22B0FE0A-04E4-4EB8-97FB-7124B15C5689}" srcOrd="0" destOrd="0" presId="urn:microsoft.com/office/officeart/2005/8/layout/chevronAccent+Icon"/>
    <dgm:cxn modelId="{188224C0-C571-4A18-8307-6DFEE53B783B}" type="presParOf" srcId="{22B0FE0A-04E4-4EB8-97FB-7124B15C5689}" destId="{E625F04B-38EE-462D-BE2B-05061D4D71D9}" srcOrd="0" destOrd="0" presId="urn:microsoft.com/office/officeart/2005/8/layout/chevronAccent+Icon"/>
    <dgm:cxn modelId="{572874A8-86DB-4191-BF8D-78109071E788}" type="presParOf" srcId="{22B0FE0A-04E4-4EB8-97FB-7124B15C5689}" destId="{EF09CA3F-784F-4831-9432-539FB50F1579}" srcOrd="1" destOrd="0" presId="urn:microsoft.com/office/officeart/2005/8/layout/chevronAccent+Icon"/>
    <dgm:cxn modelId="{A2315CBC-35AC-43E6-B199-D344876AE5FD}" type="presParOf" srcId="{8385C5DE-03E0-4143-BD10-EC62128ED470}" destId="{3F7C789F-4832-4FAB-B44C-262A24C29516}" srcOrd="1" destOrd="0" presId="urn:microsoft.com/office/officeart/2005/8/layout/chevronAccent+Icon"/>
    <dgm:cxn modelId="{050823C8-3DC1-40B8-B876-C2D3C96E0E97}" type="presParOf" srcId="{8385C5DE-03E0-4143-BD10-EC62128ED470}" destId="{7F20FEC9-CF4F-4463-8255-9CA1C77E49E2}" srcOrd="2" destOrd="0" presId="urn:microsoft.com/office/officeart/2005/8/layout/chevronAccent+Icon"/>
    <dgm:cxn modelId="{7B1AF363-E5EF-4425-A8DD-EC0C486544AD}" type="presParOf" srcId="{7F20FEC9-CF4F-4463-8255-9CA1C77E49E2}" destId="{14AF5B0E-EB04-47A3-BB83-3764D0A6D2BB}" srcOrd="0" destOrd="0" presId="urn:microsoft.com/office/officeart/2005/8/layout/chevronAccent+Icon"/>
    <dgm:cxn modelId="{3EF39E79-A975-4FCC-AB0C-413AFE644D39}" type="presParOf" srcId="{7F20FEC9-CF4F-4463-8255-9CA1C77E49E2}" destId="{BE27BF7B-7BFA-4307-ACB7-9DD7052FB116}" srcOrd="1" destOrd="0" presId="urn:microsoft.com/office/officeart/2005/8/layout/chevronAccent+Icon"/>
    <dgm:cxn modelId="{66C31F19-C404-467B-B0EF-03AA9DCF76B5}" type="presParOf" srcId="{8385C5DE-03E0-4143-BD10-EC62128ED470}" destId="{4CE91871-4915-41F5-8287-3B0210DFDB68}" srcOrd="3" destOrd="0" presId="urn:microsoft.com/office/officeart/2005/8/layout/chevronAccent+Icon"/>
    <dgm:cxn modelId="{19CC22C4-906B-4550-B512-2FE7CDB165DC}" type="presParOf" srcId="{8385C5DE-03E0-4143-BD10-EC62128ED470}" destId="{BC29D45C-7100-4A9D-A36A-E5DB9A43FAB3}" srcOrd="4" destOrd="0" presId="urn:microsoft.com/office/officeart/2005/8/layout/chevronAccent+Icon"/>
    <dgm:cxn modelId="{035E7F15-BE0A-4D56-958A-C533377DEEB0}" type="presParOf" srcId="{BC29D45C-7100-4A9D-A36A-E5DB9A43FAB3}" destId="{DFCF5DAB-8A74-4EF1-97BB-965FB72E5BB6}" srcOrd="0" destOrd="0" presId="urn:microsoft.com/office/officeart/2005/8/layout/chevronAccent+Icon"/>
    <dgm:cxn modelId="{160BC69D-E21B-44C3-B1BA-43558AF1745D}" type="presParOf" srcId="{BC29D45C-7100-4A9D-A36A-E5DB9A43FAB3}" destId="{F9640459-FB2C-4E65-BDA0-1883CDB337E8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5F04B-38EE-462D-BE2B-05061D4D71D9}">
      <dsp:nvSpPr>
        <dsp:cNvPr id="0" name=""/>
        <dsp:cNvSpPr/>
      </dsp:nvSpPr>
      <dsp:spPr>
        <a:xfrm>
          <a:off x="2019" y="2252407"/>
          <a:ext cx="2413317" cy="166483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9CA3F-784F-4831-9432-539FB50F1579}">
      <dsp:nvSpPr>
        <dsp:cNvPr id="0" name=""/>
        <dsp:cNvSpPr/>
      </dsp:nvSpPr>
      <dsp:spPr>
        <a:xfrm>
          <a:off x="202302" y="2668616"/>
          <a:ext cx="3642121" cy="1664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u="sng" kern="1200" dirty="0"/>
            <a:t>July 2025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European Commission opened infringement proceedings against Ireland for failing to fully transpose the REDIII permitting provisions by the May 2025 deadline.</a:t>
          </a:r>
          <a:endParaRPr lang="en-IE" sz="1400" kern="1200" dirty="0"/>
        </a:p>
      </dsp:txBody>
      <dsp:txXfrm>
        <a:off x="251063" y="2717377"/>
        <a:ext cx="3544599" cy="1567311"/>
      </dsp:txXfrm>
    </dsp:sp>
    <dsp:sp modelId="{14AF5B0E-EB04-47A3-BB83-3764D0A6D2BB}">
      <dsp:nvSpPr>
        <dsp:cNvPr id="0" name=""/>
        <dsp:cNvSpPr/>
      </dsp:nvSpPr>
      <dsp:spPr>
        <a:xfrm>
          <a:off x="3978608" y="2252407"/>
          <a:ext cx="2830173" cy="166483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7BF7B-7BFA-4307-ACB7-9DD7052FB116}">
      <dsp:nvSpPr>
        <dsp:cNvPr id="0" name=""/>
        <dsp:cNvSpPr/>
      </dsp:nvSpPr>
      <dsp:spPr>
        <a:xfrm>
          <a:off x="4383276" y="2639997"/>
          <a:ext cx="3642121" cy="1664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u="sng" kern="1200" dirty="0"/>
            <a:t>August 2025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Ireland enacted S.I. 274/2025 bringing REDIII’s new requirements into national law and appointing SEAI as the Single Point of Contact.</a:t>
          </a:r>
          <a:endParaRPr lang="en-IE" sz="1400" kern="1200" dirty="0"/>
        </a:p>
      </dsp:txBody>
      <dsp:txXfrm>
        <a:off x="4432037" y="2688758"/>
        <a:ext cx="3544599" cy="1567311"/>
      </dsp:txXfrm>
    </dsp:sp>
    <dsp:sp modelId="{DFCF5DAB-8A74-4EF1-97BB-965FB72E5BB6}">
      <dsp:nvSpPr>
        <dsp:cNvPr id="0" name=""/>
        <dsp:cNvSpPr/>
      </dsp:nvSpPr>
      <dsp:spPr>
        <a:xfrm>
          <a:off x="8163624" y="2252407"/>
          <a:ext cx="2781220" cy="166483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640459-FB2C-4E65-BDA0-1883CDB337E8}">
      <dsp:nvSpPr>
        <dsp:cNvPr id="0" name=""/>
        <dsp:cNvSpPr/>
      </dsp:nvSpPr>
      <dsp:spPr>
        <a:xfrm>
          <a:off x="8365533" y="2637367"/>
          <a:ext cx="3642121" cy="1664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u="sng" kern="1200" dirty="0"/>
            <a:t>May 2026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Ireland must implement REDIII’s sectoral targets increasing renewables in transport, heating, industry, and buildings.</a:t>
          </a:r>
          <a:endParaRPr lang="en-GB" sz="1400" b="1" kern="1200" dirty="0"/>
        </a:p>
      </dsp:txBody>
      <dsp:txXfrm>
        <a:off x="8414294" y="2686128"/>
        <a:ext cx="3544599" cy="1567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A2F78-8593-D34B-A54B-A913B4ADD88D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F5B9-8B24-7A4E-B5A9-4C8F6F8C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0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6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8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0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2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4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6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3" y="2309210"/>
            <a:ext cx="6700595" cy="2239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/>
              <a:t>Title of Presentation</a:t>
            </a:r>
            <a:endParaRPr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7" y="5924219"/>
            <a:ext cx="3188559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Created by</a:t>
            </a:r>
            <a:br>
              <a:rPr lang="en-GB"/>
            </a:br>
            <a:r>
              <a:rPr lang="en-GB"/>
              <a:t>Name Surname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1" y="5924219"/>
            <a:ext cx="3188559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Presented by</a:t>
            </a:r>
            <a:br>
              <a:rPr lang="en-GB"/>
            </a:br>
            <a:r>
              <a:rPr lang="en-GB"/>
              <a:t>Name Surname</a:t>
            </a: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D95CDCD-42B4-F2ED-08FF-8F67E72B46F6}"/>
              </a:ext>
            </a:extLst>
          </p:cNvPr>
          <p:cNvSpPr/>
          <p:nvPr userDrawn="1"/>
        </p:nvSpPr>
        <p:spPr>
          <a:xfrm>
            <a:off x="-3146198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9"/>
            <a:ext cx="4422824" cy="482259"/>
          </a:xfrm>
          <a:prstGeom prst="rect">
            <a:avLst/>
          </a:prstGeom>
        </p:spPr>
      </p:pic>
      <p:sp>
        <p:nvSpPr>
          <p:cNvPr id="78" name="Date Placeholder 77">
            <a:extLst>
              <a:ext uri="{FF2B5EF4-FFF2-40B4-BE49-F238E27FC236}">
                <a16:creationId xmlns:a16="http://schemas.microsoft.com/office/drawing/2014/main" id="{262636F5-0CB7-769F-E345-661FECC807E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9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1" cap="all" baseline="0"/>
            </a:lvl1pPr>
          </a:lstStyle>
          <a:p>
            <a:pPr algn="ctr"/>
            <a:r>
              <a:rPr lang="en-GB"/>
              <a:t>May 2025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4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/>
              <a:t>Page title goes here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2" y="1577344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Click to insert body text here. </a:t>
            </a:r>
          </a:p>
          <a:p>
            <a:r>
              <a:rPr lang="en-IE"/>
              <a:t>Sed </a:t>
            </a:r>
            <a:r>
              <a:rPr lang="en-IE" err="1"/>
              <a:t>ut</a:t>
            </a:r>
            <a:r>
              <a:rPr lang="en-IE"/>
              <a:t> </a:t>
            </a:r>
            <a:r>
              <a:rPr lang="en-IE" err="1"/>
              <a:t>perspiciatis</a:t>
            </a:r>
            <a:r>
              <a:rPr lang="en-IE"/>
              <a:t> </a:t>
            </a:r>
            <a:r>
              <a:rPr lang="en-IE" err="1"/>
              <a:t>unde</a:t>
            </a:r>
            <a:r>
              <a:rPr lang="en-IE"/>
              <a:t> </a:t>
            </a:r>
            <a:r>
              <a:rPr lang="en-IE" err="1"/>
              <a:t>omnis</a:t>
            </a:r>
            <a:r>
              <a:rPr lang="en-IE"/>
              <a:t> </a:t>
            </a:r>
            <a:r>
              <a:rPr lang="en-IE" err="1"/>
              <a:t>iste</a:t>
            </a:r>
            <a:r>
              <a:rPr lang="en-IE"/>
              <a:t> </a:t>
            </a:r>
            <a:r>
              <a:rPr lang="en-IE" err="1"/>
              <a:t>natus</a:t>
            </a:r>
            <a:r>
              <a:rPr lang="en-IE"/>
              <a:t> error sit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accusantium</a:t>
            </a:r>
            <a:r>
              <a:rPr lang="en-IE"/>
              <a:t> </a:t>
            </a:r>
            <a:r>
              <a:rPr lang="en-IE" err="1"/>
              <a:t>doloremque</a:t>
            </a:r>
            <a:r>
              <a:rPr lang="en-IE"/>
              <a:t> </a:t>
            </a:r>
            <a:r>
              <a:rPr lang="en-IE" err="1"/>
              <a:t>laudantium</a:t>
            </a:r>
            <a:r>
              <a:rPr lang="en-IE"/>
              <a:t>, </a:t>
            </a:r>
            <a:r>
              <a:rPr lang="en-IE" err="1"/>
              <a:t>totam</a:t>
            </a:r>
            <a:r>
              <a:rPr lang="en-IE"/>
              <a:t> rem </a:t>
            </a:r>
            <a:r>
              <a:rPr lang="en-IE" err="1"/>
              <a:t>aperiam</a:t>
            </a:r>
            <a:r>
              <a:rPr lang="en-IE"/>
              <a:t>, </a:t>
            </a:r>
            <a:r>
              <a:rPr lang="en-IE" err="1"/>
              <a:t>eaque</a:t>
            </a:r>
            <a:r>
              <a:rPr lang="en-IE"/>
              <a:t> </a:t>
            </a:r>
            <a:r>
              <a:rPr lang="en-IE" err="1"/>
              <a:t>ipsa</a:t>
            </a:r>
            <a:r>
              <a:rPr lang="en-IE"/>
              <a:t> </a:t>
            </a:r>
            <a:r>
              <a:rPr lang="en-IE" err="1"/>
              <a:t>quae</a:t>
            </a:r>
            <a:r>
              <a:rPr lang="en-IE"/>
              <a:t> ab </a:t>
            </a:r>
            <a:r>
              <a:rPr lang="en-IE" err="1"/>
              <a:t>illo</a:t>
            </a:r>
            <a:r>
              <a:rPr lang="en-IE"/>
              <a:t> </a:t>
            </a:r>
            <a:r>
              <a:rPr lang="en-IE" err="1"/>
              <a:t>inventore</a:t>
            </a:r>
            <a:r>
              <a:rPr lang="en-IE"/>
              <a:t> </a:t>
            </a:r>
            <a:r>
              <a:rPr lang="en-IE" err="1"/>
              <a:t>veritatis</a:t>
            </a:r>
            <a:r>
              <a:rPr lang="en-IE"/>
              <a:t> et quasi </a:t>
            </a:r>
            <a:r>
              <a:rPr lang="en-IE" err="1"/>
              <a:t>architecto</a:t>
            </a:r>
            <a:r>
              <a:rPr lang="en-IE"/>
              <a:t> beatae vitae dicta sunt </a:t>
            </a:r>
            <a:r>
              <a:rPr lang="en-IE" err="1"/>
              <a:t>explicabo</a:t>
            </a:r>
            <a:r>
              <a:rPr lang="en-IE"/>
              <a:t>. </a:t>
            </a:r>
          </a:p>
          <a:p>
            <a:r>
              <a:rPr lang="en-IE"/>
              <a:t>Nemo </a:t>
            </a:r>
            <a:r>
              <a:rPr lang="en-IE" err="1"/>
              <a:t>enim</a:t>
            </a:r>
            <a:r>
              <a:rPr lang="en-IE"/>
              <a:t> </a:t>
            </a:r>
            <a:r>
              <a:rPr lang="en-IE" err="1"/>
              <a:t>ipsam</a:t>
            </a:r>
            <a:r>
              <a:rPr lang="en-IE"/>
              <a:t>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quia</a:t>
            </a:r>
            <a:r>
              <a:rPr lang="en-IE"/>
              <a:t> </a:t>
            </a:r>
            <a:r>
              <a:rPr lang="en-IE" err="1"/>
              <a:t>voluptas</a:t>
            </a:r>
            <a:r>
              <a:rPr lang="en-IE"/>
              <a:t> sit </a:t>
            </a:r>
            <a:r>
              <a:rPr lang="en-IE" err="1"/>
              <a:t>aspernatur</a:t>
            </a:r>
            <a:r>
              <a:rPr lang="en-IE"/>
              <a:t> </a:t>
            </a:r>
            <a:r>
              <a:rPr lang="en-IE" err="1"/>
              <a:t>aut</a:t>
            </a:r>
            <a:r>
              <a:rPr lang="en-IE"/>
              <a:t> </a:t>
            </a:r>
            <a:r>
              <a:rPr lang="en-IE" err="1"/>
              <a:t>odit</a:t>
            </a:r>
            <a:r>
              <a:rPr lang="en-IE"/>
              <a:t> </a:t>
            </a:r>
            <a:r>
              <a:rPr lang="en-IE" err="1"/>
              <a:t>aut</a:t>
            </a:r>
            <a:r>
              <a:rPr lang="en-IE"/>
              <a:t> fugit, </a:t>
            </a:r>
            <a:r>
              <a:rPr lang="en-IE" err="1"/>
              <a:t>sed</a:t>
            </a:r>
            <a:r>
              <a:rPr lang="en-IE"/>
              <a:t> </a:t>
            </a:r>
            <a:r>
              <a:rPr lang="en-IE" err="1"/>
              <a:t>quia</a:t>
            </a:r>
            <a:r>
              <a:rPr lang="en-IE"/>
              <a:t> </a:t>
            </a:r>
            <a:r>
              <a:rPr lang="en-IE" err="1"/>
              <a:t>consequuntur</a:t>
            </a:r>
            <a:r>
              <a:rPr lang="en-IE"/>
              <a:t> </a:t>
            </a:r>
            <a:r>
              <a:rPr lang="en-IE" err="1"/>
              <a:t>magni</a:t>
            </a:r>
            <a:r>
              <a:rPr lang="en-IE"/>
              <a:t> </a:t>
            </a:r>
            <a:r>
              <a:rPr lang="en-IE" err="1"/>
              <a:t>dolores</a:t>
            </a:r>
            <a:r>
              <a:rPr lang="en-IE"/>
              <a:t> </a:t>
            </a:r>
            <a:r>
              <a:rPr lang="en-IE" err="1"/>
              <a:t>eos</a:t>
            </a:r>
            <a:r>
              <a:rPr lang="en-IE"/>
              <a:t> qui ratione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sequi</a:t>
            </a:r>
            <a:r>
              <a:rPr lang="en-IE"/>
              <a:t> </a:t>
            </a:r>
            <a:r>
              <a:rPr lang="en-IE" err="1"/>
              <a:t>nesciunt</a:t>
            </a:r>
            <a:r>
              <a:rPr lang="en-IE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3" y="1577802"/>
            <a:ext cx="7086935" cy="4346416"/>
          </a:xfrm>
          <a:prstGeom prst="roundRect">
            <a:avLst>
              <a:gd name="adj" fmla="val 10141"/>
            </a:avLst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46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4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/>
              <a:t>Page title goes here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2" y="1577344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Click to insert body text here. </a:t>
            </a:r>
          </a:p>
          <a:p>
            <a:r>
              <a:rPr lang="en-IE"/>
              <a:t>Sed </a:t>
            </a:r>
            <a:r>
              <a:rPr lang="en-IE" err="1"/>
              <a:t>ut</a:t>
            </a:r>
            <a:r>
              <a:rPr lang="en-IE"/>
              <a:t> </a:t>
            </a:r>
            <a:r>
              <a:rPr lang="en-IE" err="1"/>
              <a:t>perspiciatis</a:t>
            </a:r>
            <a:r>
              <a:rPr lang="en-IE"/>
              <a:t> </a:t>
            </a:r>
            <a:r>
              <a:rPr lang="en-IE" err="1"/>
              <a:t>unde</a:t>
            </a:r>
            <a:r>
              <a:rPr lang="en-IE"/>
              <a:t> </a:t>
            </a:r>
            <a:r>
              <a:rPr lang="en-IE" err="1"/>
              <a:t>omnis</a:t>
            </a:r>
            <a:r>
              <a:rPr lang="en-IE"/>
              <a:t> </a:t>
            </a:r>
            <a:r>
              <a:rPr lang="en-IE" err="1"/>
              <a:t>iste</a:t>
            </a:r>
            <a:r>
              <a:rPr lang="en-IE"/>
              <a:t> </a:t>
            </a:r>
            <a:r>
              <a:rPr lang="en-IE" err="1"/>
              <a:t>natus</a:t>
            </a:r>
            <a:r>
              <a:rPr lang="en-IE"/>
              <a:t> error sit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accusantium</a:t>
            </a:r>
            <a:r>
              <a:rPr lang="en-IE"/>
              <a:t> </a:t>
            </a:r>
            <a:r>
              <a:rPr lang="en-IE" err="1"/>
              <a:t>doloremque</a:t>
            </a:r>
            <a:r>
              <a:rPr lang="en-IE"/>
              <a:t> </a:t>
            </a:r>
            <a:r>
              <a:rPr lang="en-IE" err="1"/>
              <a:t>laudantium</a:t>
            </a:r>
            <a:r>
              <a:rPr lang="en-IE"/>
              <a:t>, </a:t>
            </a:r>
            <a:r>
              <a:rPr lang="en-IE" err="1"/>
              <a:t>totam</a:t>
            </a:r>
            <a:r>
              <a:rPr lang="en-IE"/>
              <a:t> rem </a:t>
            </a:r>
            <a:r>
              <a:rPr lang="en-IE" err="1"/>
              <a:t>aperiam</a:t>
            </a:r>
            <a:r>
              <a:rPr lang="en-IE"/>
              <a:t>, </a:t>
            </a:r>
            <a:r>
              <a:rPr lang="en-IE" err="1"/>
              <a:t>eaque</a:t>
            </a:r>
            <a:r>
              <a:rPr lang="en-IE"/>
              <a:t> </a:t>
            </a:r>
            <a:r>
              <a:rPr lang="en-IE" err="1"/>
              <a:t>ipsa</a:t>
            </a:r>
            <a:r>
              <a:rPr lang="en-IE"/>
              <a:t> </a:t>
            </a:r>
            <a:r>
              <a:rPr lang="en-IE" err="1"/>
              <a:t>quae</a:t>
            </a:r>
            <a:r>
              <a:rPr lang="en-IE"/>
              <a:t> ab </a:t>
            </a:r>
            <a:r>
              <a:rPr lang="en-IE" err="1"/>
              <a:t>illo</a:t>
            </a:r>
            <a:r>
              <a:rPr lang="en-IE"/>
              <a:t> </a:t>
            </a:r>
            <a:r>
              <a:rPr lang="en-IE" err="1"/>
              <a:t>inventore</a:t>
            </a:r>
            <a:r>
              <a:rPr lang="en-IE"/>
              <a:t> </a:t>
            </a:r>
            <a:r>
              <a:rPr lang="en-IE" err="1"/>
              <a:t>veritatis</a:t>
            </a:r>
            <a:r>
              <a:rPr lang="en-IE"/>
              <a:t> et quasi </a:t>
            </a:r>
            <a:r>
              <a:rPr lang="en-IE" err="1"/>
              <a:t>architecto</a:t>
            </a:r>
            <a:r>
              <a:rPr lang="en-IE"/>
              <a:t> beatae vitae dicta sunt </a:t>
            </a:r>
            <a:r>
              <a:rPr lang="en-IE" err="1"/>
              <a:t>explicabo</a:t>
            </a:r>
            <a:r>
              <a:rPr lang="en-IE"/>
              <a:t>. </a:t>
            </a:r>
          </a:p>
          <a:p>
            <a:r>
              <a:rPr lang="en-IE"/>
              <a:t>Nemo </a:t>
            </a:r>
            <a:r>
              <a:rPr lang="en-IE" err="1"/>
              <a:t>enim</a:t>
            </a:r>
            <a:r>
              <a:rPr lang="en-IE"/>
              <a:t> </a:t>
            </a:r>
            <a:r>
              <a:rPr lang="en-IE" err="1"/>
              <a:t>ipsam</a:t>
            </a:r>
            <a:r>
              <a:rPr lang="en-IE"/>
              <a:t>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quia</a:t>
            </a:r>
            <a:r>
              <a:rPr lang="en-IE"/>
              <a:t> </a:t>
            </a:r>
            <a:r>
              <a:rPr lang="en-IE" err="1"/>
              <a:t>voluptas</a:t>
            </a:r>
            <a:r>
              <a:rPr lang="en-IE"/>
              <a:t> sit </a:t>
            </a:r>
            <a:r>
              <a:rPr lang="en-IE" err="1"/>
              <a:t>aspernatur</a:t>
            </a:r>
            <a:r>
              <a:rPr lang="en-IE"/>
              <a:t> </a:t>
            </a:r>
            <a:r>
              <a:rPr lang="en-IE" err="1"/>
              <a:t>aut</a:t>
            </a:r>
            <a:r>
              <a:rPr lang="en-IE"/>
              <a:t> </a:t>
            </a:r>
            <a:r>
              <a:rPr lang="en-IE" err="1"/>
              <a:t>odit</a:t>
            </a:r>
            <a:r>
              <a:rPr lang="en-IE"/>
              <a:t> </a:t>
            </a:r>
            <a:r>
              <a:rPr lang="en-IE" err="1"/>
              <a:t>aut</a:t>
            </a:r>
            <a:r>
              <a:rPr lang="en-IE"/>
              <a:t> fugit, </a:t>
            </a:r>
            <a:r>
              <a:rPr lang="en-IE" err="1"/>
              <a:t>sed</a:t>
            </a:r>
            <a:r>
              <a:rPr lang="en-IE"/>
              <a:t> </a:t>
            </a:r>
            <a:r>
              <a:rPr lang="en-IE" err="1"/>
              <a:t>quia</a:t>
            </a:r>
            <a:r>
              <a:rPr lang="en-IE"/>
              <a:t> </a:t>
            </a:r>
            <a:r>
              <a:rPr lang="en-IE" err="1"/>
              <a:t>consequuntur</a:t>
            </a:r>
            <a:r>
              <a:rPr lang="en-IE"/>
              <a:t> </a:t>
            </a:r>
            <a:r>
              <a:rPr lang="en-IE" err="1"/>
              <a:t>magni</a:t>
            </a:r>
            <a:r>
              <a:rPr lang="en-IE"/>
              <a:t> </a:t>
            </a:r>
            <a:r>
              <a:rPr lang="en-IE" err="1"/>
              <a:t>dolores</a:t>
            </a:r>
            <a:r>
              <a:rPr lang="en-IE"/>
              <a:t> </a:t>
            </a:r>
            <a:r>
              <a:rPr lang="en-IE" err="1"/>
              <a:t>eos</a:t>
            </a:r>
            <a:r>
              <a:rPr lang="en-IE"/>
              <a:t> qui ratione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sequi</a:t>
            </a:r>
            <a:r>
              <a:rPr lang="en-IE"/>
              <a:t> </a:t>
            </a:r>
            <a:r>
              <a:rPr lang="en-IE" err="1"/>
              <a:t>nesciunt</a:t>
            </a:r>
            <a:r>
              <a:rPr lang="en-IE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1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1" y="6206296"/>
            <a:ext cx="638531" cy="360000"/>
          </a:xfrm>
        </p:spPr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931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4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4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/>
              <a:t>Page title goes here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2" y="1577344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Click to insert body text here. </a:t>
            </a:r>
          </a:p>
          <a:p>
            <a:r>
              <a:rPr lang="en-IE"/>
              <a:t>Sed </a:t>
            </a:r>
            <a:r>
              <a:rPr lang="en-IE" err="1"/>
              <a:t>ut</a:t>
            </a:r>
            <a:r>
              <a:rPr lang="en-IE"/>
              <a:t> </a:t>
            </a:r>
            <a:r>
              <a:rPr lang="en-IE" err="1"/>
              <a:t>perspiciatis</a:t>
            </a:r>
            <a:r>
              <a:rPr lang="en-IE"/>
              <a:t> </a:t>
            </a:r>
            <a:r>
              <a:rPr lang="en-IE" err="1"/>
              <a:t>unde</a:t>
            </a:r>
            <a:r>
              <a:rPr lang="en-IE"/>
              <a:t> </a:t>
            </a:r>
            <a:r>
              <a:rPr lang="en-IE" err="1"/>
              <a:t>omnis</a:t>
            </a:r>
            <a:r>
              <a:rPr lang="en-IE"/>
              <a:t> </a:t>
            </a:r>
            <a:r>
              <a:rPr lang="en-IE" err="1"/>
              <a:t>iste</a:t>
            </a:r>
            <a:r>
              <a:rPr lang="en-IE"/>
              <a:t> </a:t>
            </a:r>
            <a:r>
              <a:rPr lang="en-IE" err="1"/>
              <a:t>natus</a:t>
            </a:r>
            <a:r>
              <a:rPr lang="en-IE"/>
              <a:t> error sit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accusantium</a:t>
            </a:r>
            <a:r>
              <a:rPr lang="en-IE"/>
              <a:t> </a:t>
            </a:r>
            <a:r>
              <a:rPr lang="en-IE" err="1"/>
              <a:t>doloremque</a:t>
            </a:r>
            <a:r>
              <a:rPr lang="en-IE"/>
              <a:t> </a:t>
            </a:r>
            <a:r>
              <a:rPr lang="en-IE" err="1"/>
              <a:t>laudantium</a:t>
            </a:r>
            <a:r>
              <a:rPr lang="en-IE"/>
              <a:t>, </a:t>
            </a:r>
            <a:r>
              <a:rPr lang="en-IE" err="1"/>
              <a:t>totam</a:t>
            </a:r>
            <a:r>
              <a:rPr lang="en-IE"/>
              <a:t> rem </a:t>
            </a:r>
            <a:r>
              <a:rPr lang="en-IE" err="1"/>
              <a:t>aperiam</a:t>
            </a:r>
            <a:r>
              <a:rPr lang="en-IE"/>
              <a:t>, </a:t>
            </a:r>
            <a:r>
              <a:rPr lang="en-IE" err="1"/>
              <a:t>eaque</a:t>
            </a:r>
            <a:r>
              <a:rPr lang="en-IE"/>
              <a:t> </a:t>
            </a:r>
            <a:r>
              <a:rPr lang="en-IE" err="1"/>
              <a:t>ipsa</a:t>
            </a:r>
            <a:r>
              <a:rPr lang="en-IE"/>
              <a:t> </a:t>
            </a:r>
            <a:r>
              <a:rPr lang="en-IE" err="1"/>
              <a:t>quae</a:t>
            </a:r>
            <a:r>
              <a:rPr lang="en-IE"/>
              <a:t> ab </a:t>
            </a:r>
            <a:r>
              <a:rPr lang="en-IE" err="1"/>
              <a:t>illo</a:t>
            </a:r>
            <a:r>
              <a:rPr lang="en-IE"/>
              <a:t> </a:t>
            </a:r>
            <a:r>
              <a:rPr lang="en-IE" err="1"/>
              <a:t>inventore</a:t>
            </a:r>
            <a:r>
              <a:rPr lang="en-IE"/>
              <a:t> </a:t>
            </a:r>
            <a:r>
              <a:rPr lang="en-IE" err="1"/>
              <a:t>veritatis</a:t>
            </a:r>
            <a:r>
              <a:rPr lang="en-IE"/>
              <a:t> et quasi </a:t>
            </a:r>
            <a:r>
              <a:rPr lang="en-IE" err="1"/>
              <a:t>architecto</a:t>
            </a:r>
            <a:r>
              <a:rPr lang="en-IE"/>
              <a:t> beatae vitae dicta sunt </a:t>
            </a:r>
            <a:r>
              <a:rPr lang="en-IE" err="1"/>
              <a:t>explicabo</a:t>
            </a:r>
            <a:r>
              <a:rPr lang="en-IE"/>
              <a:t>. </a:t>
            </a:r>
          </a:p>
          <a:p>
            <a:r>
              <a:rPr lang="en-IE"/>
              <a:t>Nemo </a:t>
            </a:r>
            <a:r>
              <a:rPr lang="en-IE" err="1"/>
              <a:t>enim</a:t>
            </a:r>
            <a:r>
              <a:rPr lang="en-IE"/>
              <a:t> </a:t>
            </a:r>
            <a:r>
              <a:rPr lang="en-IE" err="1"/>
              <a:t>ipsam</a:t>
            </a:r>
            <a:r>
              <a:rPr lang="en-IE"/>
              <a:t>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quia</a:t>
            </a:r>
            <a:r>
              <a:rPr lang="en-IE"/>
              <a:t> </a:t>
            </a:r>
            <a:r>
              <a:rPr lang="en-IE" err="1"/>
              <a:t>voluptas</a:t>
            </a:r>
            <a:r>
              <a:rPr lang="en-IE"/>
              <a:t> sit </a:t>
            </a:r>
            <a:r>
              <a:rPr lang="en-IE" err="1"/>
              <a:t>aspernatur</a:t>
            </a:r>
            <a:r>
              <a:rPr lang="en-IE"/>
              <a:t> </a:t>
            </a:r>
            <a:r>
              <a:rPr lang="en-IE" err="1"/>
              <a:t>aut</a:t>
            </a:r>
            <a:r>
              <a:rPr lang="en-IE"/>
              <a:t> </a:t>
            </a:r>
            <a:r>
              <a:rPr lang="en-IE" err="1"/>
              <a:t>odit</a:t>
            </a:r>
            <a:r>
              <a:rPr lang="en-IE"/>
              <a:t> </a:t>
            </a:r>
            <a:r>
              <a:rPr lang="en-IE" err="1"/>
              <a:t>aut</a:t>
            </a:r>
            <a:r>
              <a:rPr lang="en-IE"/>
              <a:t> fugit, </a:t>
            </a:r>
            <a:r>
              <a:rPr lang="en-IE" err="1"/>
              <a:t>sed</a:t>
            </a:r>
            <a:r>
              <a:rPr lang="en-IE"/>
              <a:t> </a:t>
            </a:r>
            <a:r>
              <a:rPr lang="en-IE" err="1"/>
              <a:t>quia</a:t>
            </a:r>
            <a:r>
              <a:rPr lang="en-IE"/>
              <a:t> </a:t>
            </a:r>
            <a:r>
              <a:rPr lang="en-IE" err="1"/>
              <a:t>consequuntur</a:t>
            </a:r>
            <a:r>
              <a:rPr lang="en-IE"/>
              <a:t> </a:t>
            </a:r>
            <a:r>
              <a:rPr lang="en-IE" err="1"/>
              <a:t>magni</a:t>
            </a:r>
            <a:r>
              <a:rPr lang="en-IE"/>
              <a:t> </a:t>
            </a:r>
            <a:r>
              <a:rPr lang="en-IE" err="1"/>
              <a:t>dolores</a:t>
            </a:r>
            <a:r>
              <a:rPr lang="en-IE"/>
              <a:t> </a:t>
            </a:r>
            <a:r>
              <a:rPr lang="en-IE" err="1"/>
              <a:t>eos</a:t>
            </a:r>
            <a:r>
              <a:rPr lang="en-IE"/>
              <a:t> qui ratione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sequi</a:t>
            </a:r>
            <a:r>
              <a:rPr lang="en-IE"/>
              <a:t> </a:t>
            </a:r>
            <a:r>
              <a:rPr lang="en-IE" err="1"/>
              <a:t>nesciunt</a:t>
            </a:r>
            <a:r>
              <a:rPr lang="en-IE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878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7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7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0269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0269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the icon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42064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4" y="1100667"/>
            <a:ext cx="3974145" cy="214350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/>
              <a:t>Page title goes here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4" y="1261537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Click to insert body text here. </a:t>
            </a:r>
          </a:p>
          <a:p>
            <a:r>
              <a:rPr lang="en-IE"/>
              <a:t>Sed </a:t>
            </a:r>
            <a:r>
              <a:rPr lang="en-IE" err="1"/>
              <a:t>ut</a:t>
            </a:r>
            <a:r>
              <a:rPr lang="en-IE"/>
              <a:t> </a:t>
            </a:r>
            <a:r>
              <a:rPr lang="en-IE" err="1"/>
              <a:t>perspiciatis</a:t>
            </a:r>
            <a:r>
              <a:rPr lang="en-IE"/>
              <a:t> </a:t>
            </a:r>
            <a:r>
              <a:rPr lang="en-IE" err="1"/>
              <a:t>unde</a:t>
            </a:r>
            <a:r>
              <a:rPr lang="en-IE"/>
              <a:t> </a:t>
            </a:r>
            <a:r>
              <a:rPr lang="en-IE" err="1"/>
              <a:t>omnis</a:t>
            </a:r>
            <a:r>
              <a:rPr lang="en-IE"/>
              <a:t> </a:t>
            </a:r>
            <a:r>
              <a:rPr lang="en-IE" err="1"/>
              <a:t>iste</a:t>
            </a:r>
            <a:r>
              <a:rPr lang="en-IE"/>
              <a:t> </a:t>
            </a:r>
            <a:r>
              <a:rPr lang="en-IE" err="1"/>
              <a:t>natus</a:t>
            </a:r>
            <a:r>
              <a:rPr lang="en-IE"/>
              <a:t> error sit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accusantium</a:t>
            </a:r>
            <a:r>
              <a:rPr lang="en-IE"/>
              <a:t> </a:t>
            </a:r>
            <a:r>
              <a:rPr lang="en-IE" err="1"/>
              <a:t>doloremque</a:t>
            </a:r>
            <a:r>
              <a:rPr lang="en-IE"/>
              <a:t> </a:t>
            </a:r>
            <a:r>
              <a:rPr lang="en-IE" err="1"/>
              <a:t>laudantium</a:t>
            </a:r>
            <a:r>
              <a:rPr lang="en-IE"/>
              <a:t>, </a:t>
            </a:r>
            <a:r>
              <a:rPr lang="en-IE" err="1"/>
              <a:t>totam</a:t>
            </a:r>
            <a:r>
              <a:rPr lang="en-IE"/>
              <a:t> rem </a:t>
            </a:r>
            <a:r>
              <a:rPr lang="en-IE" err="1"/>
              <a:t>aperiam</a:t>
            </a:r>
            <a:r>
              <a:rPr lang="en-IE"/>
              <a:t>, </a:t>
            </a:r>
            <a:r>
              <a:rPr lang="en-IE" err="1"/>
              <a:t>eaque</a:t>
            </a:r>
            <a:r>
              <a:rPr lang="en-IE"/>
              <a:t> </a:t>
            </a:r>
            <a:r>
              <a:rPr lang="en-IE" err="1"/>
              <a:t>ipsa</a:t>
            </a:r>
            <a:r>
              <a:rPr lang="en-IE"/>
              <a:t> </a:t>
            </a:r>
            <a:r>
              <a:rPr lang="en-IE" err="1"/>
              <a:t>quae</a:t>
            </a:r>
            <a:r>
              <a:rPr lang="en-IE"/>
              <a:t> ab </a:t>
            </a:r>
            <a:r>
              <a:rPr lang="en-IE" err="1"/>
              <a:t>illo</a:t>
            </a:r>
            <a:r>
              <a:rPr lang="en-IE"/>
              <a:t> </a:t>
            </a:r>
            <a:r>
              <a:rPr lang="en-IE" err="1"/>
              <a:t>inventore</a:t>
            </a:r>
            <a:r>
              <a:rPr lang="en-IE"/>
              <a:t> </a:t>
            </a:r>
            <a:r>
              <a:rPr lang="en-IE" err="1"/>
              <a:t>veritatis</a:t>
            </a:r>
            <a:r>
              <a:rPr lang="en-IE"/>
              <a:t> et quasi </a:t>
            </a:r>
            <a:r>
              <a:rPr lang="en-IE" err="1"/>
              <a:t>architecto</a:t>
            </a:r>
            <a:r>
              <a:rPr lang="en-IE"/>
              <a:t> beatae vitae dicta sunt </a:t>
            </a:r>
            <a:r>
              <a:rPr lang="en-IE" err="1"/>
              <a:t>explicabo</a:t>
            </a:r>
            <a:r>
              <a:rPr lang="en-IE"/>
              <a:t>. </a:t>
            </a:r>
          </a:p>
          <a:p>
            <a:r>
              <a:rPr lang="en-IE"/>
              <a:t>Nemo </a:t>
            </a:r>
            <a:r>
              <a:rPr lang="en-IE" err="1"/>
              <a:t>enim</a:t>
            </a:r>
            <a:r>
              <a:rPr lang="en-IE"/>
              <a:t> </a:t>
            </a:r>
            <a:r>
              <a:rPr lang="en-IE" err="1"/>
              <a:t>ipsam</a:t>
            </a:r>
            <a:r>
              <a:rPr lang="en-IE"/>
              <a:t>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quia</a:t>
            </a:r>
            <a:r>
              <a:rPr lang="en-IE"/>
              <a:t> </a:t>
            </a:r>
            <a:r>
              <a:rPr lang="en-IE" err="1"/>
              <a:t>voluptas</a:t>
            </a:r>
            <a:r>
              <a:rPr lang="en-IE"/>
              <a:t> sit </a:t>
            </a:r>
            <a:r>
              <a:rPr lang="en-IE" err="1"/>
              <a:t>aspernatur</a:t>
            </a:r>
            <a:r>
              <a:rPr lang="en-IE"/>
              <a:t> </a:t>
            </a:r>
            <a:r>
              <a:rPr lang="en-IE" err="1"/>
              <a:t>aut</a:t>
            </a:r>
            <a:r>
              <a:rPr lang="en-IE"/>
              <a:t> </a:t>
            </a:r>
            <a:r>
              <a:rPr lang="en-IE" err="1"/>
              <a:t>odit</a:t>
            </a:r>
            <a:r>
              <a:rPr lang="en-IE"/>
              <a:t> </a:t>
            </a:r>
            <a:r>
              <a:rPr lang="en-IE" err="1"/>
              <a:t>aut</a:t>
            </a:r>
            <a:r>
              <a:rPr lang="en-IE"/>
              <a:t> fugit, </a:t>
            </a:r>
            <a:r>
              <a:rPr lang="en-IE" err="1"/>
              <a:t>sed</a:t>
            </a:r>
            <a:r>
              <a:rPr lang="en-IE"/>
              <a:t> </a:t>
            </a:r>
            <a:r>
              <a:rPr lang="en-IE" err="1"/>
              <a:t>quia</a:t>
            </a:r>
            <a:r>
              <a:rPr lang="en-IE"/>
              <a:t> </a:t>
            </a:r>
            <a:r>
              <a:rPr lang="en-IE" err="1"/>
              <a:t>consequuntur</a:t>
            </a:r>
            <a:r>
              <a:rPr lang="en-IE"/>
              <a:t> </a:t>
            </a:r>
            <a:r>
              <a:rPr lang="en-IE" err="1"/>
              <a:t>magni</a:t>
            </a:r>
            <a:r>
              <a:rPr lang="en-IE"/>
              <a:t> </a:t>
            </a:r>
            <a:r>
              <a:rPr lang="en-IE" err="1"/>
              <a:t>dolores</a:t>
            </a:r>
            <a:r>
              <a:rPr lang="en-IE"/>
              <a:t> </a:t>
            </a:r>
            <a:r>
              <a:rPr lang="en-IE" err="1"/>
              <a:t>eos</a:t>
            </a:r>
            <a:r>
              <a:rPr lang="en-IE"/>
              <a:t> qui ratione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sequi</a:t>
            </a:r>
            <a:r>
              <a:rPr lang="en-IE"/>
              <a:t> </a:t>
            </a:r>
            <a:r>
              <a:rPr lang="en-IE" err="1"/>
              <a:t>nesciunt</a:t>
            </a:r>
            <a:r>
              <a:rPr lang="en-IE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8" y="1261537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Click to insert body text here. </a:t>
            </a:r>
          </a:p>
          <a:p>
            <a:r>
              <a:rPr lang="en-IE"/>
              <a:t>Sed </a:t>
            </a:r>
            <a:r>
              <a:rPr lang="en-IE" err="1"/>
              <a:t>ut</a:t>
            </a:r>
            <a:r>
              <a:rPr lang="en-IE"/>
              <a:t> </a:t>
            </a:r>
            <a:r>
              <a:rPr lang="en-IE" err="1"/>
              <a:t>perspiciatis</a:t>
            </a:r>
            <a:r>
              <a:rPr lang="en-IE"/>
              <a:t> </a:t>
            </a:r>
            <a:r>
              <a:rPr lang="en-IE" err="1"/>
              <a:t>unde</a:t>
            </a:r>
            <a:r>
              <a:rPr lang="en-IE"/>
              <a:t> </a:t>
            </a:r>
            <a:r>
              <a:rPr lang="en-IE" err="1"/>
              <a:t>omnis</a:t>
            </a:r>
            <a:r>
              <a:rPr lang="en-IE"/>
              <a:t> </a:t>
            </a:r>
            <a:r>
              <a:rPr lang="en-IE" err="1"/>
              <a:t>iste</a:t>
            </a:r>
            <a:r>
              <a:rPr lang="en-IE"/>
              <a:t> </a:t>
            </a:r>
            <a:r>
              <a:rPr lang="en-IE" err="1"/>
              <a:t>natus</a:t>
            </a:r>
            <a:r>
              <a:rPr lang="en-IE"/>
              <a:t> error sit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accusantium</a:t>
            </a:r>
            <a:r>
              <a:rPr lang="en-IE"/>
              <a:t> </a:t>
            </a:r>
            <a:r>
              <a:rPr lang="en-IE" err="1"/>
              <a:t>doloremque</a:t>
            </a:r>
            <a:r>
              <a:rPr lang="en-IE"/>
              <a:t> </a:t>
            </a:r>
            <a:r>
              <a:rPr lang="en-IE" err="1"/>
              <a:t>laudantium</a:t>
            </a:r>
            <a:r>
              <a:rPr lang="en-IE"/>
              <a:t>, </a:t>
            </a:r>
            <a:r>
              <a:rPr lang="en-IE" err="1"/>
              <a:t>totam</a:t>
            </a:r>
            <a:r>
              <a:rPr lang="en-IE"/>
              <a:t> rem </a:t>
            </a:r>
            <a:r>
              <a:rPr lang="en-IE" err="1"/>
              <a:t>aperiam</a:t>
            </a:r>
            <a:r>
              <a:rPr lang="en-IE"/>
              <a:t>, </a:t>
            </a:r>
            <a:r>
              <a:rPr lang="en-IE" err="1"/>
              <a:t>eaque</a:t>
            </a:r>
            <a:r>
              <a:rPr lang="en-IE"/>
              <a:t> </a:t>
            </a:r>
            <a:r>
              <a:rPr lang="en-IE" err="1"/>
              <a:t>ipsa</a:t>
            </a:r>
            <a:r>
              <a:rPr lang="en-IE"/>
              <a:t> </a:t>
            </a:r>
            <a:r>
              <a:rPr lang="en-IE" err="1"/>
              <a:t>quae</a:t>
            </a:r>
            <a:r>
              <a:rPr lang="en-IE"/>
              <a:t> ab </a:t>
            </a:r>
            <a:r>
              <a:rPr lang="en-IE" err="1"/>
              <a:t>illo</a:t>
            </a:r>
            <a:r>
              <a:rPr lang="en-IE"/>
              <a:t> </a:t>
            </a:r>
            <a:r>
              <a:rPr lang="en-IE" err="1"/>
              <a:t>inventore</a:t>
            </a:r>
            <a:r>
              <a:rPr lang="en-IE"/>
              <a:t> </a:t>
            </a:r>
            <a:r>
              <a:rPr lang="en-IE" err="1"/>
              <a:t>veritatis</a:t>
            </a:r>
            <a:r>
              <a:rPr lang="en-IE"/>
              <a:t> et quasi </a:t>
            </a:r>
            <a:r>
              <a:rPr lang="en-IE" err="1"/>
              <a:t>architecto</a:t>
            </a:r>
            <a:r>
              <a:rPr lang="en-IE"/>
              <a:t> beatae vitae dicta sunt </a:t>
            </a:r>
            <a:r>
              <a:rPr lang="en-IE" err="1"/>
              <a:t>explicabo</a:t>
            </a:r>
            <a:r>
              <a:rPr lang="en-IE"/>
              <a:t>. </a:t>
            </a:r>
          </a:p>
          <a:p>
            <a:r>
              <a:rPr lang="en-IE"/>
              <a:t>Nemo </a:t>
            </a:r>
            <a:r>
              <a:rPr lang="en-IE" err="1"/>
              <a:t>enim</a:t>
            </a:r>
            <a:r>
              <a:rPr lang="en-IE"/>
              <a:t> </a:t>
            </a:r>
            <a:r>
              <a:rPr lang="en-IE" err="1"/>
              <a:t>ipsam</a:t>
            </a:r>
            <a:r>
              <a:rPr lang="en-IE"/>
              <a:t>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quia</a:t>
            </a:r>
            <a:r>
              <a:rPr lang="en-IE"/>
              <a:t> </a:t>
            </a:r>
            <a:r>
              <a:rPr lang="en-IE" err="1"/>
              <a:t>voluptas</a:t>
            </a:r>
            <a:r>
              <a:rPr lang="en-IE"/>
              <a:t> sit </a:t>
            </a:r>
            <a:r>
              <a:rPr lang="en-IE" err="1"/>
              <a:t>aspernatur</a:t>
            </a:r>
            <a:r>
              <a:rPr lang="en-IE"/>
              <a:t> </a:t>
            </a:r>
            <a:r>
              <a:rPr lang="en-IE" err="1"/>
              <a:t>aut</a:t>
            </a:r>
            <a:r>
              <a:rPr lang="en-IE"/>
              <a:t> </a:t>
            </a:r>
            <a:r>
              <a:rPr lang="en-IE" err="1"/>
              <a:t>odit</a:t>
            </a:r>
            <a:r>
              <a:rPr lang="en-IE"/>
              <a:t> </a:t>
            </a:r>
            <a:r>
              <a:rPr lang="en-IE" err="1"/>
              <a:t>aut</a:t>
            </a:r>
            <a:r>
              <a:rPr lang="en-IE"/>
              <a:t> fugit, </a:t>
            </a:r>
            <a:r>
              <a:rPr lang="en-IE" err="1"/>
              <a:t>sed</a:t>
            </a:r>
            <a:r>
              <a:rPr lang="en-IE"/>
              <a:t> </a:t>
            </a:r>
            <a:r>
              <a:rPr lang="en-IE" err="1"/>
              <a:t>quia</a:t>
            </a:r>
            <a:r>
              <a:rPr lang="en-IE"/>
              <a:t> </a:t>
            </a:r>
            <a:r>
              <a:rPr lang="en-IE" err="1"/>
              <a:t>consequuntur</a:t>
            </a:r>
            <a:r>
              <a:rPr lang="en-IE"/>
              <a:t> </a:t>
            </a:r>
            <a:r>
              <a:rPr lang="en-IE" err="1"/>
              <a:t>magni</a:t>
            </a:r>
            <a:r>
              <a:rPr lang="en-IE"/>
              <a:t> </a:t>
            </a:r>
            <a:r>
              <a:rPr lang="en-IE" err="1"/>
              <a:t>dolores</a:t>
            </a:r>
            <a:r>
              <a:rPr lang="en-IE"/>
              <a:t> </a:t>
            </a:r>
            <a:r>
              <a:rPr lang="en-IE" err="1"/>
              <a:t>eos</a:t>
            </a:r>
            <a:r>
              <a:rPr lang="en-IE"/>
              <a:t> qui ratione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sequi</a:t>
            </a:r>
            <a:r>
              <a:rPr lang="en-IE"/>
              <a:t> </a:t>
            </a:r>
            <a:r>
              <a:rPr lang="en-IE" err="1"/>
              <a:t>nesciunt</a:t>
            </a:r>
            <a:r>
              <a:rPr lang="en-I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388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">
    <p:bg>
      <p:bgPr>
        <a:solidFill>
          <a:srgbClr val="E6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1" y="3606677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42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71" y="1436303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9678" y="3606677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9678" y="1436303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4883" y="3606677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4883" y="1436303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60091" y="3606677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60091" y="1436303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5299" y="3606677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5299" y="1436303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71" y="4158688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Space for a short bio / creds if needed. Sed </a:t>
            </a:r>
            <a:r>
              <a:rPr lang="en-IE" err="1"/>
              <a:t>ut</a:t>
            </a:r>
            <a:r>
              <a:rPr lang="en-IE"/>
              <a:t> </a:t>
            </a:r>
            <a:r>
              <a:rPr lang="en-IE" err="1"/>
              <a:t>perspiciatis</a:t>
            </a:r>
            <a:r>
              <a:rPr lang="en-IE"/>
              <a:t> </a:t>
            </a:r>
            <a:r>
              <a:rPr lang="en-IE" err="1"/>
              <a:t>unde</a:t>
            </a:r>
            <a:r>
              <a:rPr lang="en-IE"/>
              <a:t> </a:t>
            </a:r>
            <a:r>
              <a:rPr lang="en-IE" err="1"/>
              <a:t>omnis</a:t>
            </a:r>
            <a:r>
              <a:rPr lang="en-IE"/>
              <a:t> </a:t>
            </a:r>
            <a:r>
              <a:rPr lang="en-IE" err="1"/>
              <a:t>iste</a:t>
            </a:r>
            <a:r>
              <a:rPr lang="en-IE"/>
              <a:t> </a:t>
            </a:r>
            <a:r>
              <a:rPr lang="en-IE" err="1"/>
              <a:t>natus</a:t>
            </a:r>
            <a:r>
              <a:rPr lang="en-IE"/>
              <a:t> error sit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accusantium</a:t>
            </a:r>
            <a:r>
              <a:rPr lang="en-IE"/>
              <a:t> </a:t>
            </a:r>
            <a:r>
              <a:rPr lang="en-IE" err="1"/>
              <a:t>doloremque</a:t>
            </a:r>
            <a:r>
              <a:rPr lang="en-IE"/>
              <a:t> </a:t>
            </a:r>
            <a:r>
              <a:rPr lang="en-IE" err="1"/>
              <a:t>laudantium</a:t>
            </a:r>
            <a:r>
              <a:rPr lang="en-IE"/>
              <a:t>, </a:t>
            </a:r>
            <a:r>
              <a:rPr lang="en-IE" err="1"/>
              <a:t>totam</a:t>
            </a:r>
            <a:r>
              <a:rPr lang="en-IE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9678" y="4158688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Space for a short bio / creds if needed. Sed </a:t>
            </a:r>
            <a:r>
              <a:rPr lang="en-IE" err="1"/>
              <a:t>ut</a:t>
            </a:r>
            <a:r>
              <a:rPr lang="en-IE"/>
              <a:t> </a:t>
            </a:r>
            <a:r>
              <a:rPr lang="en-IE" err="1"/>
              <a:t>perspiciatis</a:t>
            </a:r>
            <a:r>
              <a:rPr lang="en-IE"/>
              <a:t> </a:t>
            </a:r>
            <a:r>
              <a:rPr lang="en-IE" err="1"/>
              <a:t>unde</a:t>
            </a:r>
            <a:r>
              <a:rPr lang="en-IE"/>
              <a:t> </a:t>
            </a:r>
            <a:r>
              <a:rPr lang="en-IE" err="1"/>
              <a:t>omnis</a:t>
            </a:r>
            <a:r>
              <a:rPr lang="en-IE"/>
              <a:t> </a:t>
            </a:r>
            <a:r>
              <a:rPr lang="en-IE" err="1"/>
              <a:t>iste</a:t>
            </a:r>
            <a:r>
              <a:rPr lang="en-IE"/>
              <a:t> </a:t>
            </a:r>
            <a:r>
              <a:rPr lang="en-IE" err="1"/>
              <a:t>natus</a:t>
            </a:r>
            <a:r>
              <a:rPr lang="en-IE"/>
              <a:t> error sit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accusantium</a:t>
            </a:r>
            <a:r>
              <a:rPr lang="en-IE"/>
              <a:t> </a:t>
            </a:r>
            <a:r>
              <a:rPr lang="en-IE" err="1"/>
              <a:t>doloremque</a:t>
            </a:r>
            <a:r>
              <a:rPr lang="en-IE"/>
              <a:t> </a:t>
            </a:r>
            <a:r>
              <a:rPr lang="en-IE" err="1"/>
              <a:t>laudantium</a:t>
            </a:r>
            <a:r>
              <a:rPr lang="en-IE"/>
              <a:t>, </a:t>
            </a:r>
            <a:r>
              <a:rPr lang="en-IE" err="1"/>
              <a:t>totam</a:t>
            </a:r>
            <a:r>
              <a:rPr lang="en-IE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4883" y="4158688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Space for a short bio / creds if needed. Sed </a:t>
            </a:r>
            <a:r>
              <a:rPr lang="en-IE" err="1"/>
              <a:t>ut</a:t>
            </a:r>
            <a:r>
              <a:rPr lang="en-IE"/>
              <a:t> </a:t>
            </a:r>
            <a:r>
              <a:rPr lang="en-IE" err="1"/>
              <a:t>perspiciatis</a:t>
            </a:r>
            <a:r>
              <a:rPr lang="en-IE"/>
              <a:t> </a:t>
            </a:r>
            <a:r>
              <a:rPr lang="en-IE" err="1"/>
              <a:t>unde</a:t>
            </a:r>
            <a:r>
              <a:rPr lang="en-IE"/>
              <a:t> </a:t>
            </a:r>
            <a:r>
              <a:rPr lang="en-IE" err="1"/>
              <a:t>omnis</a:t>
            </a:r>
            <a:r>
              <a:rPr lang="en-IE"/>
              <a:t> </a:t>
            </a:r>
            <a:r>
              <a:rPr lang="en-IE" err="1"/>
              <a:t>iste</a:t>
            </a:r>
            <a:r>
              <a:rPr lang="en-IE"/>
              <a:t> </a:t>
            </a:r>
            <a:r>
              <a:rPr lang="en-IE" err="1"/>
              <a:t>natus</a:t>
            </a:r>
            <a:r>
              <a:rPr lang="en-IE"/>
              <a:t> error sit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accusantium</a:t>
            </a:r>
            <a:r>
              <a:rPr lang="en-IE"/>
              <a:t> </a:t>
            </a:r>
            <a:r>
              <a:rPr lang="en-IE" err="1"/>
              <a:t>doloremque</a:t>
            </a:r>
            <a:r>
              <a:rPr lang="en-IE"/>
              <a:t> </a:t>
            </a:r>
            <a:r>
              <a:rPr lang="en-IE" err="1"/>
              <a:t>laudantium</a:t>
            </a:r>
            <a:r>
              <a:rPr lang="en-IE"/>
              <a:t>, </a:t>
            </a:r>
            <a:r>
              <a:rPr lang="en-IE" err="1"/>
              <a:t>totam</a:t>
            </a:r>
            <a:r>
              <a:rPr lang="en-IE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60091" y="4158688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Space for a short bio / creds if needed. Sed </a:t>
            </a:r>
            <a:r>
              <a:rPr lang="en-IE" err="1"/>
              <a:t>ut</a:t>
            </a:r>
            <a:r>
              <a:rPr lang="en-IE"/>
              <a:t> </a:t>
            </a:r>
            <a:r>
              <a:rPr lang="en-IE" err="1"/>
              <a:t>perspiciatis</a:t>
            </a:r>
            <a:r>
              <a:rPr lang="en-IE"/>
              <a:t> </a:t>
            </a:r>
            <a:r>
              <a:rPr lang="en-IE" err="1"/>
              <a:t>unde</a:t>
            </a:r>
            <a:r>
              <a:rPr lang="en-IE"/>
              <a:t> </a:t>
            </a:r>
            <a:r>
              <a:rPr lang="en-IE" err="1"/>
              <a:t>omnis</a:t>
            </a:r>
            <a:r>
              <a:rPr lang="en-IE"/>
              <a:t> </a:t>
            </a:r>
            <a:r>
              <a:rPr lang="en-IE" err="1"/>
              <a:t>iste</a:t>
            </a:r>
            <a:r>
              <a:rPr lang="en-IE"/>
              <a:t> </a:t>
            </a:r>
            <a:r>
              <a:rPr lang="en-IE" err="1"/>
              <a:t>natus</a:t>
            </a:r>
            <a:r>
              <a:rPr lang="en-IE"/>
              <a:t> error sit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accusantium</a:t>
            </a:r>
            <a:r>
              <a:rPr lang="en-IE"/>
              <a:t> </a:t>
            </a:r>
            <a:r>
              <a:rPr lang="en-IE" err="1"/>
              <a:t>doloremque</a:t>
            </a:r>
            <a:r>
              <a:rPr lang="en-IE"/>
              <a:t> </a:t>
            </a:r>
            <a:r>
              <a:rPr lang="en-IE" err="1"/>
              <a:t>laudantium</a:t>
            </a:r>
            <a:r>
              <a:rPr lang="en-IE"/>
              <a:t>, </a:t>
            </a:r>
            <a:r>
              <a:rPr lang="en-IE" err="1"/>
              <a:t>totam</a:t>
            </a:r>
            <a:r>
              <a:rPr lang="en-IE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5299" y="4158688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Space for a short bio / creds if needed. Sed </a:t>
            </a:r>
            <a:r>
              <a:rPr lang="en-IE" err="1"/>
              <a:t>ut</a:t>
            </a:r>
            <a:r>
              <a:rPr lang="en-IE"/>
              <a:t> </a:t>
            </a:r>
            <a:r>
              <a:rPr lang="en-IE" err="1"/>
              <a:t>perspiciatis</a:t>
            </a:r>
            <a:r>
              <a:rPr lang="en-IE"/>
              <a:t> </a:t>
            </a:r>
            <a:r>
              <a:rPr lang="en-IE" err="1"/>
              <a:t>unde</a:t>
            </a:r>
            <a:r>
              <a:rPr lang="en-IE"/>
              <a:t> </a:t>
            </a:r>
            <a:r>
              <a:rPr lang="en-IE" err="1"/>
              <a:t>omnis</a:t>
            </a:r>
            <a:r>
              <a:rPr lang="en-IE"/>
              <a:t> </a:t>
            </a:r>
            <a:r>
              <a:rPr lang="en-IE" err="1"/>
              <a:t>iste</a:t>
            </a:r>
            <a:r>
              <a:rPr lang="en-IE"/>
              <a:t> </a:t>
            </a:r>
            <a:r>
              <a:rPr lang="en-IE" err="1"/>
              <a:t>natus</a:t>
            </a:r>
            <a:r>
              <a:rPr lang="en-IE"/>
              <a:t> error sit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accusantium</a:t>
            </a:r>
            <a:r>
              <a:rPr lang="en-IE"/>
              <a:t> </a:t>
            </a:r>
            <a:r>
              <a:rPr lang="en-IE" err="1"/>
              <a:t>doloremque</a:t>
            </a:r>
            <a:r>
              <a:rPr lang="en-IE"/>
              <a:t> </a:t>
            </a:r>
            <a:r>
              <a:rPr lang="en-IE" err="1"/>
              <a:t>laudantium</a:t>
            </a:r>
            <a:r>
              <a:rPr lang="en-IE"/>
              <a:t>, </a:t>
            </a:r>
            <a:r>
              <a:rPr lang="en-IE" err="1"/>
              <a:t>totam</a:t>
            </a:r>
            <a:r>
              <a:rPr lang="en-IE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20650" y="5477874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2438" y="5522537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7015" y="5477874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3" y="5477874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6" y="5522537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4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5857" y="5477874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8290" y="5522537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2867" y="5477874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91063" y="5477874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142" y="5522537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8719" y="5477874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6271" y="5477874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9991" y="5522537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4571" y="5477874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Meet the team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83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chart/grap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2" y="1577344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Click to insert body text here. </a:t>
            </a:r>
          </a:p>
          <a:p>
            <a:r>
              <a:rPr lang="en-IE"/>
              <a:t>Sed </a:t>
            </a:r>
            <a:r>
              <a:rPr lang="en-IE" err="1"/>
              <a:t>ut</a:t>
            </a:r>
            <a:r>
              <a:rPr lang="en-IE"/>
              <a:t> </a:t>
            </a:r>
            <a:r>
              <a:rPr lang="en-IE" err="1"/>
              <a:t>perspiciatis</a:t>
            </a:r>
            <a:r>
              <a:rPr lang="en-IE"/>
              <a:t> </a:t>
            </a:r>
            <a:r>
              <a:rPr lang="en-IE" err="1"/>
              <a:t>unde</a:t>
            </a:r>
            <a:r>
              <a:rPr lang="en-IE"/>
              <a:t> </a:t>
            </a:r>
            <a:r>
              <a:rPr lang="en-IE" err="1"/>
              <a:t>omnis</a:t>
            </a:r>
            <a:r>
              <a:rPr lang="en-IE"/>
              <a:t> </a:t>
            </a:r>
            <a:r>
              <a:rPr lang="en-IE" err="1"/>
              <a:t>iste</a:t>
            </a:r>
            <a:r>
              <a:rPr lang="en-IE"/>
              <a:t> </a:t>
            </a:r>
            <a:r>
              <a:rPr lang="en-IE" err="1"/>
              <a:t>natus</a:t>
            </a:r>
            <a:r>
              <a:rPr lang="en-IE"/>
              <a:t> error sit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accusantium</a:t>
            </a:r>
            <a:r>
              <a:rPr lang="en-IE"/>
              <a:t> </a:t>
            </a:r>
            <a:r>
              <a:rPr lang="en-IE" err="1"/>
              <a:t>doloremque</a:t>
            </a:r>
            <a:r>
              <a:rPr lang="en-IE"/>
              <a:t> </a:t>
            </a:r>
            <a:r>
              <a:rPr lang="en-IE" err="1"/>
              <a:t>laudantium</a:t>
            </a:r>
            <a:r>
              <a:rPr lang="en-IE"/>
              <a:t>, </a:t>
            </a:r>
            <a:r>
              <a:rPr lang="en-IE" err="1"/>
              <a:t>totam</a:t>
            </a:r>
            <a:r>
              <a:rPr lang="en-IE"/>
              <a:t> rem </a:t>
            </a:r>
            <a:r>
              <a:rPr lang="en-IE" err="1"/>
              <a:t>aperiam</a:t>
            </a:r>
            <a:r>
              <a:rPr lang="en-IE"/>
              <a:t>, </a:t>
            </a:r>
            <a:r>
              <a:rPr lang="en-IE" err="1"/>
              <a:t>eaque</a:t>
            </a:r>
            <a:r>
              <a:rPr lang="en-IE"/>
              <a:t> </a:t>
            </a:r>
            <a:r>
              <a:rPr lang="en-IE" err="1"/>
              <a:t>ipsa</a:t>
            </a:r>
            <a:r>
              <a:rPr lang="en-IE"/>
              <a:t> </a:t>
            </a:r>
            <a:r>
              <a:rPr lang="en-IE" err="1"/>
              <a:t>quae</a:t>
            </a:r>
            <a:r>
              <a:rPr lang="en-IE"/>
              <a:t> ab </a:t>
            </a:r>
            <a:r>
              <a:rPr lang="en-IE" err="1"/>
              <a:t>illo</a:t>
            </a:r>
            <a:r>
              <a:rPr lang="en-IE"/>
              <a:t> </a:t>
            </a:r>
            <a:r>
              <a:rPr lang="en-IE" err="1"/>
              <a:t>inventore</a:t>
            </a:r>
            <a:r>
              <a:rPr lang="en-IE"/>
              <a:t> </a:t>
            </a:r>
            <a:r>
              <a:rPr lang="en-IE" err="1"/>
              <a:t>veritatis</a:t>
            </a:r>
            <a:r>
              <a:rPr lang="en-IE"/>
              <a:t> et quasi </a:t>
            </a:r>
            <a:r>
              <a:rPr lang="en-IE" err="1"/>
              <a:t>architecto</a:t>
            </a:r>
            <a:r>
              <a:rPr lang="en-IE"/>
              <a:t> beatae vitae dicta sunt </a:t>
            </a:r>
            <a:r>
              <a:rPr lang="en-IE" err="1"/>
              <a:t>explicabo</a:t>
            </a:r>
            <a:r>
              <a:rPr lang="en-IE"/>
              <a:t>. </a:t>
            </a:r>
          </a:p>
          <a:p>
            <a:r>
              <a:rPr lang="en-IE"/>
              <a:t>Nemo </a:t>
            </a:r>
            <a:r>
              <a:rPr lang="en-IE" err="1"/>
              <a:t>enim</a:t>
            </a:r>
            <a:r>
              <a:rPr lang="en-IE"/>
              <a:t> </a:t>
            </a:r>
            <a:r>
              <a:rPr lang="en-IE" err="1"/>
              <a:t>ipsam</a:t>
            </a:r>
            <a:r>
              <a:rPr lang="en-IE"/>
              <a:t>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quia</a:t>
            </a:r>
            <a:r>
              <a:rPr lang="en-IE"/>
              <a:t> </a:t>
            </a:r>
            <a:r>
              <a:rPr lang="en-IE" err="1"/>
              <a:t>voluptas</a:t>
            </a:r>
            <a:r>
              <a:rPr lang="en-IE"/>
              <a:t> sit </a:t>
            </a:r>
            <a:r>
              <a:rPr lang="en-IE" err="1"/>
              <a:t>aspernatur</a:t>
            </a:r>
            <a:r>
              <a:rPr lang="en-IE"/>
              <a:t> </a:t>
            </a:r>
            <a:r>
              <a:rPr lang="en-IE" err="1"/>
              <a:t>aut</a:t>
            </a:r>
            <a:r>
              <a:rPr lang="en-IE"/>
              <a:t> </a:t>
            </a:r>
            <a:r>
              <a:rPr lang="en-IE" err="1"/>
              <a:t>odit</a:t>
            </a:r>
            <a:r>
              <a:rPr lang="en-IE"/>
              <a:t> </a:t>
            </a:r>
            <a:r>
              <a:rPr lang="en-IE" err="1"/>
              <a:t>aut</a:t>
            </a:r>
            <a:r>
              <a:rPr lang="en-IE"/>
              <a:t> fugit, </a:t>
            </a:r>
            <a:r>
              <a:rPr lang="en-IE" err="1"/>
              <a:t>sed</a:t>
            </a:r>
            <a:r>
              <a:rPr lang="en-IE"/>
              <a:t> </a:t>
            </a:r>
            <a:r>
              <a:rPr lang="en-IE" err="1"/>
              <a:t>quia</a:t>
            </a:r>
            <a:r>
              <a:rPr lang="en-IE"/>
              <a:t> </a:t>
            </a:r>
            <a:r>
              <a:rPr lang="en-IE" err="1"/>
              <a:t>consequuntur</a:t>
            </a:r>
            <a:r>
              <a:rPr lang="en-IE"/>
              <a:t> </a:t>
            </a:r>
            <a:r>
              <a:rPr lang="en-IE" err="1"/>
              <a:t>magni</a:t>
            </a:r>
            <a:r>
              <a:rPr lang="en-IE"/>
              <a:t> </a:t>
            </a:r>
            <a:r>
              <a:rPr lang="en-IE" err="1"/>
              <a:t>dolores</a:t>
            </a:r>
            <a:r>
              <a:rPr lang="en-IE"/>
              <a:t> </a:t>
            </a:r>
            <a:r>
              <a:rPr lang="en-IE" err="1"/>
              <a:t>eos</a:t>
            </a:r>
            <a:r>
              <a:rPr lang="en-IE"/>
              <a:t> qui ratione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sequi</a:t>
            </a:r>
            <a:r>
              <a:rPr lang="en-IE"/>
              <a:t> </a:t>
            </a:r>
            <a:r>
              <a:rPr lang="en-IE" err="1"/>
              <a:t>nesciunt</a:t>
            </a:r>
            <a:r>
              <a:rPr lang="en-IE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4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title goes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744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1 ima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4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/>
              <a:t>Page title goes here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2" y="1577344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Click to insert body text here. </a:t>
            </a:r>
          </a:p>
          <a:p>
            <a:r>
              <a:rPr lang="en-IE"/>
              <a:t>Sed </a:t>
            </a:r>
            <a:r>
              <a:rPr lang="en-IE" err="1"/>
              <a:t>ut</a:t>
            </a:r>
            <a:r>
              <a:rPr lang="en-IE"/>
              <a:t> </a:t>
            </a:r>
            <a:r>
              <a:rPr lang="en-IE" err="1"/>
              <a:t>perspiciatis</a:t>
            </a:r>
            <a:r>
              <a:rPr lang="en-IE"/>
              <a:t> </a:t>
            </a:r>
            <a:r>
              <a:rPr lang="en-IE" err="1"/>
              <a:t>unde</a:t>
            </a:r>
            <a:r>
              <a:rPr lang="en-IE"/>
              <a:t> </a:t>
            </a:r>
            <a:r>
              <a:rPr lang="en-IE" err="1"/>
              <a:t>omnis</a:t>
            </a:r>
            <a:r>
              <a:rPr lang="en-IE"/>
              <a:t> </a:t>
            </a:r>
            <a:r>
              <a:rPr lang="en-IE" err="1"/>
              <a:t>iste</a:t>
            </a:r>
            <a:r>
              <a:rPr lang="en-IE"/>
              <a:t> </a:t>
            </a:r>
            <a:r>
              <a:rPr lang="en-IE" err="1"/>
              <a:t>natus</a:t>
            </a:r>
            <a:r>
              <a:rPr lang="en-IE"/>
              <a:t> error sit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accusantium</a:t>
            </a:r>
            <a:r>
              <a:rPr lang="en-IE"/>
              <a:t> </a:t>
            </a:r>
            <a:r>
              <a:rPr lang="en-IE" err="1"/>
              <a:t>doloremque</a:t>
            </a:r>
            <a:r>
              <a:rPr lang="en-IE"/>
              <a:t> </a:t>
            </a:r>
            <a:r>
              <a:rPr lang="en-IE" err="1"/>
              <a:t>laudantium</a:t>
            </a:r>
            <a:r>
              <a:rPr lang="en-IE"/>
              <a:t>, </a:t>
            </a:r>
            <a:r>
              <a:rPr lang="en-IE" err="1"/>
              <a:t>totam</a:t>
            </a:r>
            <a:r>
              <a:rPr lang="en-IE"/>
              <a:t> rem </a:t>
            </a:r>
            <a:r>
              <a:rPr lang="en-IE" err="1"/>
              <a:t>aperiam</a:t>
            </a:r>
            <a:r>
              <a:rPr lang="en-IE"/>
              <a:t>, </a:t>
            </a:r>
            <a:r>
              <a:rPr lang="en-IE" err="1"/>
              <a:t>eaque</a:t>
            </a:r>
            <a:r>
              <a:rPr lang="en-IE"/>
              <a:t> </a:t>
            </a:r>
            <a:r>
              <a:rPr lang="en-IE" err="1"/>
              <a:t>ipsa</a:t>
            </a:r>
            <a:r>
              <a:rPr lang="en-IE"/>
              <a:t> </a:t>
            </a:r>
            <a:r>
              <a:rPr lang="en-IE" err="1"/>
              <a:t>quae</a:t>
            </a:r>
            <a:r>
              <a:rPr lang="en-IE"/>
              <a:t> ab </a:t>
            </a:r>
            <a:r>
              <a:rPr lang="en-IE" err="1"/>
              <a:t>illo</a:t>
            </a:r>
            <a:r>
              <a:rPr lang="en-IE"/>
              <a:t> </a:t>
            </a:r>
            <a:r>
              <a:rPr lang="en-IE" err="1"/>
              <a:t>inventore</a:t>
            </a:r>
            <a:r>
              <a:rPr lang="en-IE"/>
              <a:t> </a:t>
            </a:r>
            <a:r>
              <a:rPr lang="en-IE" err="1"/>
              <a:t>veritatis</a:t>
            </a:r>
            <a:r>
              <a:rPr lang="en-IE"/>
              <a:t> et quasi </a:t>
            </a:r>
            <a:r>
              <a:rPr lang="en-IE" err="1"/>
              <a:t>architecto</a:t>
            </a:r>
            <a:r>
              <a:rPr lang="en-IE"/>
              <a:t> beatae vitae dicta sunt </a:t>
            </a:r>
            <a:r>
              <a:rPr lang="en-IE" err="1"/>
              <a:t>explicabo</a:t>
            </a:r>
            <a:r>
              <a:rPr lang="en-IE"/>
              <a:t>. </a:t>
            </a:r>
          </a:p>
          <a:p>
            <a:r>
              <a:rPr lang="en-IE"/>
              <a:t>Nemo </a:t>
            </a:r>
            <a:r>
              <a:rPr lang="en-IE" err="1"/>
              <a:t>enim</a:t>
            </a:r>
            <a:r>
              <a:rPr lang="en-IE"/>
              <a:t> </a:t>
            </a:r>
            <a:r>
              <a:rPr lang="en-IE" err="1"/>
              <a:t>ipsam</a:t>
            </a:r>
            <a:r>
              <a:rPr lang="en-IE"/>
              <a:t>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quia</a:t>
            </a:r>
            <a:r>
              <a:rPr lang="en-IE"/>
              <a:t> </a:t>
            </a:r>
            <a:r>
              <a:rPr lang="en-IE" err="1"/>
              <a:t>voluptas</a:t>
            </a:r>
            <a:r>
              <a:rPr lang="en-IE"/>
              <a:t> sit </a:t>
            </a:r>
            <a:r>
              <a:rPr lang="en-IE" err="1"/>
              <a:t>aspernatur</a:t>
            </a:r>
            <a:r>
              <a:rPr lang="en-IE"/>
              <a:t> </a:t>
            </a:r>
            <a:r>
              <a:rPr lang="en-IE" err="1"/>
              <a:t>aut</a:t>
            </a:r>
            <a:r>
              <a:rPr lang="en-IE"/>
              <a:t> </a:t>
            </a:r>
            <a:r>
              <a:rPr lang="en-IE" err="1"/>
              <a:t>odit</a:t>
            </a:r>
            <a:r>
              <a:rPr lang="en-IE"/>
              <a:t> </a:t>
            </a:r>
            <a:r>
              <a:rPr lang="en-IE" err="1"/>
              <a:t>aut</a:t>
            </a:r>
            <a:r>
              <a:rPr lang="en-IE"/>
              <a:t> fugit, </a:t>
            </a:r>
            <a:r>
              <a:rPr lang="en-IE" err="1"/>
              <a:t>sed</a:t>
            </a:r>
            <a:r>
              <a:rPr lang="en-IE"/>
              <a:t> </a:t>
            </a:r>
            <a:r>
              <a:rPr lang="en-IE" err="1"/>
              <a:t>quia</a:t>
            </a:r>
            <a:r>
              <a:rPr lang="en-IE"/>
              <a:t> </a:t>
            </a:r>
            <a:r>
              <a:rPr lang="en-IE" err="1"/>
              <a:t>consequuntur</a:t>
            </a:r>
            <a:r>
              <a:rPr lang="en-IE"/>
              <a:t> </a:t>
            </a:r>
            <a:r>
              <a:rPr lang="en-IE" err="1"/>
              <a:t>magni</a:t>
            </a:r>
            <a:r>
              <a:rPr lang="en-IE"/>
              <a:t> </a:t>
            </a:r>
            <a:r>
              <a:rPr lang="en-IE" err="1"/>
              <a:t>dolores</a:t>
            </a:r>
            <a:r>
              <a:rPr lang="en-IE"/>
              <a:t> </a:t>
            </a:r>
            <a:r>
              <a:rPr lang="en-IE" err="1"/>
              <a:t>eos</a:t>
            </a:r>
            <a:r>
              <a:rPr lang="en-IE"/>
              <a:t> qui ratione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sequi</a:t>
            </a:r>
            <a:r>
              <a:rPr lang="en-IE"/>
              <a:t> </a:t>
            </a:r>
            <a:r>
              <a:rPr lang="en-IE" err="1"/>
              <a:t>nesciunt</a:t>
            </a:r>
            <a:r>
              <a:rPr lang="en-IE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3" y="1577802"/>
            <a:ext cx="7086935" cy="4346416"/>
          </a:xfrm>
          <a:prstGeom prst="roundRect">
            <a:avLst>
              <a:gd name="adj" fmla="val 10628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6C76B594-542C-67F1-F354-78EAA3BC3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3" y="333084"/>
            <a:ext cx="985499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5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4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/>
              <a:t>Page title goes here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2" y="1577344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Click to insert body text here. </a:t>
            </a:r>
          </a:p>
          <a:p>
            <a:r>
              <a:rPr lang="en-IE"/>
              <a:t>Sed </a:t>
            </a:r>
            <a:r>
              <a:rPr lang="en-IE" err="1"/>
              <a:t>ut</a:t>
            </a:r>
            <a:r>
              <a:rPr lang="en-IE"/>
              <a:t> </a:t>
            </a:r>
            <a:r>
              <a:rPr lang="en-IE" err="1"/>
              <a:t>perspiciatis</a:t>
            </a:r>
            <a:r>
              <a:rPr lang="en-IE"/>
              <a:t> </a:t>
            </a:r>
            <a:r>
              <a:rPr lang="en-IE" err="1"/>
              <a:t>unde</a:t>
            </a:r>
            <a:r>
              <a:rPr lang="en-IE"/>
              <a:t> </a:t>
            </a:r>
            <a:r>
              <a:rPr lang="en-IE" err="1"/>
              <a:t>omnis</a:t>
            </a:r>
            <a:r>
              <a:rPr lang="en-IE"/>
              <a:t> </a:t>
            </a:r>
            <a:r>
              <a:rPr lang="en-IE" err="1"/>
              <a:t>iste</a:t>
            </a:r>
            <a:r>
              <a:rPr lang="en-IE"/>
              <a:t> </a:t>
            </a:r>
            <a:r>
              <a:rPr lang="en-IE" err="1"/>
              <a:t>natus</a:t>
            </a:r>
            <a:r>
              <a:rPr lang="en-IE"/>
              <a:t> error sit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accusantium</a:t>
            </a:r>
            <a:r>
              <a:rPr lang="en-IE"/>
              <a:t> </a:t>
            </a:r>
            <a:r>
              <a:rPr lang="en-IE" err="1"/>
              <a:t>doloremque</a:t>
            </a:r>
            <a:r>
              <a:rPr lang="en-IE"/>
              <a:t> </a:t>
            </a:r>
            <a:r>
              <a:rPr lang="en-IE" err="1"/>
              <a:t>laudantium</a:t>
            </a:r>
            <a:r>
              <a:rPr lang="en-IE"/>
              <a:t>, </a:t>
            </a:r>
            <a:r>
              <a:rPr lang="en-IE" err="1"/>
              <a:t>totam</a:t>
            </a:r>
            <a:r>
              <a:rPr lang="en-IE"/>
              <a:t> rem </a:t>
            </a:r>
            <a:r>
              <a:rPr lang="en-IE" err="1"/>
              <a:t>aperiam</a:t>
            </a:r>
            <a:r>
              <a:rPr lang="en-IE"/>
              <a:t>, </a:t>
            </a:r>
            <a:r>
              <a:rPr lang="en-IE" err="1"/>
              <a:t>eaque</a:t>
            </a:r>
            <a:r>
              <a:rPr lang="en-IE"/>
              <a:t> </a:t>
            </a:r>
            <a:r>
              <a:rPr lang="en-IE" err="1"/>
              <a:t>ipsa</a:t>
            </a:r>
            <a:r>
              <a:rPr lang="en-IE"/>
              <a:t> </a:t>
            </a:r>
            <a:r>
              <a:rPr lang="en-IE" err="1"/>
              <a:t>quae</a:t>
            </a:r>
            <a:r>
              <a:rPr lang="en-IE"/>
              <a:t> ab </a:t>
            </a:r>
            <a:r>
              <a:rPr lang="en-IE" err="1"/>
              <a:t>illo</a:t>
            </a:r>
            <a:r>
              <a:rPr lang="en-IE"/>
              <a:t> </a:t>
            </a:r>
            <a:r>
              <a:rPr lang="en-IE" err="1"/>
              <a:t>inventore</a:t>
            </a:r>
            <a:r>
              <a:rPr lang="en-IE"/>
              <a:t> </a:t>
            </a:r>
            <a:r>
              <a:rPr lang="en-IE" err="1"/>
              <a:t>veritatis</a:t>
            </a:r>
            <a:r>
              <a:rPr lang="en-IE"/>
              <a:t> et quasi </a:t>
            </a:r>
            <a:r>
              <a:rPr lang="en-IE" err="1"/>
              <a:t>architecto</a:t>
            </a:r>
            <a:r>
              <a:rPr lang="en-IE"/>
              <a:t> beatae vitae dicta sunt </a:t>
            </a:r>
            <a:r>
              <a:rPr lang="en-IE" err="1"/>
              <a:t>explicabo</a:t>
            </a:r>
            <a:r>
              <a:rPr lang="en-IE"/>
              <a:t>. </a:t>
            </a:r>
          </a:p>
          <a:p>
            <a:r>
              <a:rPr lang="en-IE"/>
              <a:t>Nemo </a:t>
            </a:r>
            <a:r>
              <a:rPr lang="en-IE" err="1"/>
              <a:t>enim</a:t>
            </a:r>
            <a:r>
              <a:rPr lang="en-IE"/>
              <a:t> </a:t>
            </a:r>
            <a:r>
              <a:rPr lang="en-IE" err="1"/>
              <a:t>ipsam</a:t>
            </a:r>
            <a:r>
              <a:rPr lang="en-IE"/>
              <a:t>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quia</a:t>
            </a:r>
            <a:r>
              <a:rPr lang="en-IE"/>
              <a:t> </a:t>
            </a:r>
            <a:r>
              <a:rPr lang="en-IE" err="1"/>
              <a:t>voluptas</a:t>
            </a:r>
            <a:r>
              <a:rPr lang="en-IE"/>
              <a:t> sit </a:t>
            </a:r>
            <a:r>
              <a:rPr lang="en-IE" err="1"/>
              <a:t>aspernatur</a:t>
            </a:r>
            <a:r>
              <a:rPr lang="en-IE"/>
              <a:t> </a:t>
            </a:r>
            <a:r>
              <a:rPr lang="en-IE" err="1"/>
              <a:t>aut</a:t>
            </a:r>
            <a:r>
              <a:rPr lang="en-IE"/>
              <a:t> </a:t>
            </a:r>
            <a:r>
              <a:rPr lang="en-IE" err="1"/>
              <a:t>odit</a:t>
            </a:r>
            <a:r>
              <a:rPr lang="en-IE"/>
              <a:t> </a:t>
            </a:r>
            <a:r>
              <a:rPr lang="en-IE" err="1"/>
              <a:t>aut</a:t>
            </a:r>
            <a:r>
              <a:rPr lang="en-IE"/>
              <a:t> fugit, </a:t>
            </a:r>
            <a:r>
              <a:rPr lang="en-IE" err="1"/>
              <a:t>sed</a:t>
            </a:r>
            <a:r>
              <a:rPr lang="en-IE"/>
              <a:t> </a:t>
            </a:r>
            <a:r>
              <a:rPr lang="en-IE" err="1"/>
              <a:t>quia</a:t>
            </a:r>
            <a:r>
              <a:rPr lang="en-IE"/>
              <a:t> </a:t>
            </a:r>
            <a:r>
              <a:rPr lang="en-IE" err="1"/>
              <a:t>consequuntur</a:t>
            </a:r>
            <a:r>
              <a:rPr lang="en-IE"/>
              <a:t> </a:t>
            </a:r>
            <a:r>
              <a:rPr lang="en-IE" err="1"/>
              <a:t>magni</a:t>
            </a:r>
            <a:r>
              <a:rPr lang="en-IE"/>
              <a:t> </a:t>
            </a:r>
            <a:r>
              <a:rPr lang="en-IE" err="1"/>
              <a:t>dolores</a:t>
            </a:r>
            <a:r>
              <a:rPr lang="en-IE"/>
              <a:t> </a:t>
            </a:r>
            <a:r>
              <a:rPr lang="en-IE" err="1"/>
              <a:t>eos</a:t>
            </a:r>
            <a:r>
              <a:rPr lang="en-IE"/>
              <a:t> qui ratione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sequi</a:t>
            </a:r>
            <a:r>
              <a:rPr lang="en-IE"/>
              <a:t> </a:t>
            </a:r>
            <a:r>
              <a:rPr lang="en-IE" err="1"/>
              <a:t>nesciunt</a:t>
            </a:r>
            <a:r>
              <a:rPr lang="en-IE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1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1" y="6206296"/>
            <a:ext cx="638531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F9338E08-1F94-61DB-4B9B-CAE9DFE42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3" y="333084"/>
            <a:ext cx="985499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8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4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4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/>
              <a:t>Page title goes here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2" y="1577344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Click to insert body text here. </a:t>
            </a:r>
          </a:p>
          <a:p>
            <a:r>
              <a:rPr lang="en-IE"/>
              <a:t>Sed </a:t>
            </a:r>
            <a:r>
              <a:rPr lang="en-IE" err="1"/>
              <a:t>ut</a:t>
            </a:r>
            <a:r>
              <a:rPr lang="en-IE"/>
              <a:t> </a:t>
            </a:r>
            <a:r>
              <a:rPr lang="en-IE" err="1"/>
              <a:t>perspiciatis</a:t>
            </a:r>
            <a:r>
              <a:rPr lang="en-IE"/>
              <a:t> </a:t>
            </a:r>
            <a:r>
              <a:rPr lang="en-IE" err="1"/>
              <a:t>unde</a:t>
            </a:r>
            <a:r>
              <a:rPr lang="en-IE"/>
              <a:t> </a:t>
            </a:r>
            <a:r>
              <a:rPr lang="en-IE" err="1"/>
              <a:t>omnis</a:t>
            </a:r>
            <a:r>
              <a:rPr lang="en-IE"/>
              <a:t> </a:t>
            </a:r>
            <a:r>
              <a:rPr lang="en-IE" err="1"/>
              <a:t>iste</a:t>
            </a:r>
            <a:r>
              <a:rPr lang="en-IE"/>
              <a:t> </a:t>
            </a:r>
            <a:r>
              <a:rPr lang="en-IE" err="1"/>
              <a:t>natus</a:t>
            </a:r>
            <a:r>
              <a:rPr lang="en-IE"/>
              <a:t> error sit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accusantium</a:t>
            </a:r>
            <a:r>
              <a:rPr lang="en-IE"/>
              <a:t> </a:t>
            </a:r>
            <a:r>
              <a:rPr lang="en-IE" err="1"/>
              <a:t>doloremque</a:t>
            </a:r>
            <a:r>
              <a:rPr lang="en-IE"/>
              <a:t> </a:t>
            </a:r>
            <a:r>
              <a:rPr lang="en-IE" err="1"/>
              <a:t>laudantium</a:t>
            </a:r>
            <a:r>
              <a:rPr lang="en-IE"/>
              <a:t>, </a:t>
            </a:r>
            <a:r>
              <a:rPr lang="en-IE" err="1"/>
              <a:t>totam</a:t>
            </a:r>
            <a:r>
              <a:rPr lang="en-IE"/>
              <a:t> rem </a:t>
            </a:r>
            <a:r>
              <a:rPr lang="en-IE" err="1"/>
              <a:t>aperiam</a:t>
            </a:r>
            <a:r>
              <a:rPr lang="en-IE"/>
              <a:t>, </a:t>
            </a:r>
            <a:r>
              <a:rPr lang="en-IE" err="1"/>
              <a:t>eaque</a:t>
            </a:r>
            <a:r>
              <a:rPr lang="en-IE"/>
              <a:t> </a:t>
            </a:r>
            <a:r>
              <a:rPr lang="en-IE" err="1"/>
              <a:t>ipsa</a:t>
            </a:r>
            <a:r>
              <a:rPr lang="en-IE"/>
              <a:t> </a:t>
            </a:r>
            <a:r>
              <a:rPr lang="en-IE" err="1"/>
              <a:t>quae</a:t>
            </a:r>
            <a:r>
              <a:rPr lang="en-IE"/>
              <a:t> ab </a:t>
            </a:r>
            <a:r>
              <a:rPr lang="en-IE" err="1"/>
              <a:t>illo</a:t>
            </a:r>
            <a:r>
              <a:rPr lang="en-IE"/>
              <a:t> </a:t>
            </a:r>
            <a:r>
              <a:rPr lang="en-IE" err="1"/>
              <a:t>inventore</a:t>
            </a:r>
            <a:r>
              <a:rPr lang="en-IE"/>
              <a:t> </a:t>
            </a:r>
            <a:r>
              <a:rPr lang="en-IE" err="1"/>
              <a:t>veritatis</a:t>
            </a:r>
            <a:r>
              <a:rPr lang="en-IE"/>
              <a:t> et quasi </a:t>
            </a:r>
            <a:r>
              <a:rPr lang="en-IE" err="1"/>
              <a:t>architecto</a:t>
            </a:r>
            <a:r>
              <a:rPr lang="en-IE"/>
              <a:t> beatae vitae dicta sunt </a:t>
            </a:r>
            <a:r>
              <a:rPr lang="en-IE" err="1"/>
              <a:t>explicabo</a:t>
            </a:r>
            <a:r>
              <a:rPr lang="en-IE"/>
              <a:t>. </a:t>
            </a:r>
          </a:p>
          <a:p>
            <a:r>
              <a:rPr lang="en-IE"/>
              <a:t>Nemo </a:t>
            </a:r>
            <a:r>
              <a:rPr lang="en-IE" err="1"/>
              <a:t>enim</a:t>
            </a:r>
            <a:r>
              <a:rPr lang="en-IE"/>
              <a:t> </a:t>
            </a:r>
            <a:r>
              <a:rPr lang="en-IE" err="1"/>
              <a:t>ipsam</a:t>
            </a:r>
            <a:r>
              <a:rPr lang="en-IE"/>
              <a:t>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quia</a:t>
            </a:r>
            <a:r>
              <a:rPr lang="en-IE"/>
              <a:t> </a:t>
            </a:r>
            <a:r>
              <a:rPr lang="en-IE" err="1"/>
              <a:t>voluptas</a:t>
            </a:r>
            <a:r>
              <a:rPr lang="en-IE"/>
              <a:t> sit </a:t>
            </a:r>
            <a:r>
              <a:rPr lang="en-IE" err="1"/>
              <a:t>aspernatur</a:t>
            </a:r>
            <a:r>
              <a:rPr lang="en-IE"/>
              <a:t> </a:t>
            </a:r>
            <a:r>
              <a:rPr lang="en-IE" err="1"/>
              <a:t>aut</a:t>
            </a:r>
            <a:r>
              <a:rPr lang="en-IE"/>
              <a:t> </a:t>
            </a:r>
            <a:r>
              <a:rPr lang="en-IE" err="1"/>
              <a:t>odit</a:t>
            </a:r>
            <a:r>
              <a:rPr lang="en-IE"/>
              <a:t> </a:t>
            </a:r>
            <a:r>
              <a:rPr lang="en-IE" err="1"/>
              <a:t>aut</a:t>
            </a:r>
            <a:r>
              <a:rPr lang="en-IE"/>
              <a:t> fugit, </a:t>
            </a:r>
            <a:r>
              <a:rPr lang="en-IE" err="1"/>
              <a:t>sed</a:t>
            </a:r>
            <a:r>
              <a:rPr lang="en-IE"/>
              <a:t> </a:t>
            </a:r>
            <a:r>
              <a:rPr lang="en-IE" err="1"/>
              <a:t>quia</a:t>
            </a:r>
            <a:r>
              <a:rPr lang="en-IE"/>
              <a:t> </a:t>
            </a:r>
            <a:r>
              <a:rPr lang="en-IE" err="1"/>
              <a:t>consequuntur</a:t>
            </a:r>
            <a:r>
              <a:rPr lang="en-IE"/>
              <a:t> </a:t>
            </a:r>
            <a:r>
              <a:rPr lang="en-IE" err="1"/>
              <a:t>magni</a:t>
            </a:r>
            <a:r>
              <a:rPr lang="en-IE"/>
              <a:t> </a:t>
            </a:r>
            <a:r>
              <a:rPr lang="en-IE" err="1"/>
              <a:t>dolores</a:t>
            </a:r>
            <a:r>
              <a:rPr lang="en-IE"/>
              <a:t> </a:t>
            </a:r>
            <a:r>
              <a:rPr lang="en-IE" err="1"/>
              <a:t>eos</a:t>
            </a:r>
            <a:r>
              <a:rPr lang="en-IE"/>
              <a:t> qui ratione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sequi</a:t>
            </a:r>
            <a:r>
              <a:rPr lang="en-IE"/>
              <a:t> </a:t>
            </a:r>
            <a:r>
              <a:rPr lang="en-IE" err="1"/>
              <a:t>nesciunt</a:t>
            </a:r>
            <a:r>
              <a:rPr lang="en-IE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1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7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7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4859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4859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the icon to add a picture</a:t>
            </a:r>
          </a:p>
        </p:txBody>
      </p:sp>
      <p:pic>
        <p:nvPicPr>
          <p:cNvPr id="5" name="Picture 287">
            <a:extLst>
              <a:ext uri="{FF2B5EF4-FFF2-40B4-BE49-F238E27FC236}">
                <a16:creationId xmlns:a16="http://schemas.microsoft.com/office/drawing/2014/main" id="{01D2843D-9561-7F5C-2BDC-AE788D5EA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3" y="333084"/>
            <a:ext cx="985499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40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column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4" y="1104904"/>
            <a:ext cx="3974145" cy="213926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/>
              <a:t>Page title goes here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4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Click to insert body text here. </a:t>
            </a:r>
          </a:p>
          <a:p>
            <a:r>
              <a:rPr lang="en-IE"/>
              <a:t>Sed </a:t>
            </a:r>
            <a:r>
              <a:rPr lang="en-IE" err="1"/>
              <a:t>ut</a:t>
            </a:r>
            <a:r>
              <a:rPr lang="en-IE"/>
              <a:t> </a:t>
            </a:r>
            <a:r>
              <a:rPr lang="en-IE" err="1"/>
              <a:t>perspiciatis</a:t>
            </a:r>
            <a:r>
              <a:rPr lang="en-IE"/>
              <a:t> </a:t>
            </a:r>
            <a:r>
              <a:rPr lang="en-IE" err="1"/>
              <a:t>unde</a:t>
            </a:r>
            <a:r>
              <a:rPr lang="en-IE"/>
              <a:t> </a:t>
            </a:r>
            <a:r>
              <a:rPr lang="en-IE" err="1"/>
              <a:t>omnis</a:t>
            </a:r>
            <a:r>
              <a:rPr lang="en-IE"/>
              <a:t> </a:t>
            </a:r>
            <a:r>
              <a:rPr lang="en-IE" err="1"/>
              <a:t>iste</a:t>
            </a:r>
            <a:r>
              <a:rPr lang="en-IE"/>
              <a:t> </a:t>
            </a:r>
            <a:r>
              <a:rPr lang="en-IE" err="1"/>
              <a:t>natus</a:t>
            </a:r>
            <a:r>
              <a:rPr lang="en-IE"/>
              <a:t> error sit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accusantium</a:t>
            </a:r>
            <a:r>
              <a:rPr lang="en-IE"/>
              <a:t> </a:t>
            </a:r>
            <a:r>
              <a:rPr lang="en-IE" err="1"/>
              <a:t>doloremque</a:t>
            </a:r>
            <a:r>
              <a:rPr lang="en-IE"/>
              <a:t> </a:t>
            </a:r>
            <a:r>
              <a:rPr lang="en-IE" err="1"/>
              <a:t>laudantium</a:t>
            </a:r>
            <a:r>
              <a:rPr lang="en-IE"/>
              <a:t>, </a:t>
            </a:r>
            <a:r>
              <a:rPr lang="en-IE" err="1"/>
              <a:t>totam</a:t>
            </a:r>
            <a:r>
              <a:rPr lang="en-IE"/>
              <a:t> rem </a:t>
            </a:r>
            <a:r>
              <a:rPr lang="en-IE" err="1"/>
              <a:t>aperiam</a:t>
            </a:r>
            <a:r>
              <a:rPr lang="en-IE"/>
              <a:t>, </a:t>
            </a:r>
            <a:r>
              <a:rPr lang="en-IE" err="1"/>
              <a:t>eaque</a:t>
            </a:r>
            <a:r>
              <a:rPr lang="en-IE"/>
              <a:t> </a:t>
            </a:r>
            <a:r>
              <a:rPr lang="en-IE" err="1"/>
              <a:t>ipsa</a:t>
            </a:r>
            <a:r>
              <a:rPr lang="en-IE"/>
              <a:t> </a:t>
            </a:r>
            <a:r>
              <a:rPr lang="en-IE" err="1"/>
              <a:t>quae</a:t>
            </a:r>
            <a:r>
              <a:rPr lang="en-IE"/>
              <a:t> ab </a:t>
            </a:r>
            <a:r>
              <a:rPr lang="en-IE" err="1"/>
              <a:t>illo</a:t>
            </a:r>
            <a:r>
              <a:rPr lang="en-IE"/>
              <a:t> </a:t>
            </a:r>
            <a:r>
              <a:rPr lang="en-IE" err="1"/>
              <a:t>inventore</a:t>
            </a:r>
            <a:r>
              <a:rPr lang="en-IE"/>
              <a:t> </a:t>
            </a:r>
            <a:r>
              <a:rPr lang="en-IE" err="1"/>
              <a:t>veritatis</a:t>
            </a:r>
            <a:r>
              <a:rPr lang="en-IE"/>
              <a:t> et quasi </a:t>
            </a:r>
            <a:r>
              <a:rPr lang="en-IE" err="1"/>
              <a:t>architecto</a:t>
            </a:r>
            <a:r>
              <a:rPr lang="en-IE"/>
              <a:t> beatae vitae dicta sunt </a:t>
            </a:r>
            <a:r>
              <a:rPr lang="en-IE" err="1"/>
              <a:t>explicabo</a:t>
            </a:r>
            <a:r>
              <a:rPr lang="en-IE"/>
              <a:t>. </a:t>
            </a:r>
          </a:p>
          <a:p>
            <a:r>
              <a:rPr lang="en-IE"/>
              <a:t>Nemo </a:t>
            </a:r>
            <a:r>
              <a:rPr lang="en-IE" err="1"/>
              <a:t>enim</a:t>
            </a:r>
            <a:r>
              <a:rPr lang="en-IE"/>
              <a:t> </a:t>
            </a:r>
            <a:r>
              <a:rPr lang="en-IE" err="1"/>
              <a:t>ipsam</a:t>
            </a:r>
            <a:r>
              <a:rPr lang="en-IE"/>
              <a:t>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quia</a:t>
            </a:r>
            <a:r>
              <a:rPr lang="en-IE"/>
              <a:t> </a:t>
            </a:r>
            <a:r>
              <a:rPr lang="en-IE" err="1"/>
              <a:t>voluptas</a:t>
            </a:r>
            <a:r>
              <a:rPr lang="en-IE"/>
              <a:t> sit </a:t>
            </a:r>
            <a:r>
              <a:rPr lang="en-IE" err="1"/>
              <a:t>aspernatur</a:t>
            </a:r>
            <a:r>
              <a:rPr lang="en-IE"/>
              <a:t> </a:t>
            </a:r>
            <a:r>
              <a:rPr lang="en-IE" err="1"/>
              <a:t>aut</a:t>
            </a:r>
            <a:r>
              <a:rPr lang="en-IE"/>
              <a:t> </a:t>
            </a:r>
            <a:r>
              <a:rPr lang="en-IE" err="1"/>
              <a:t>odit</a:t>
            </a:r>
            <a:r>
              <a:rPr lang="en-IE"/>
              <a:t> </a:t>
            </a:r>
            <a:r>
              <a:rPr lang="en-IE" err="1"/>
              <a:t>aut</a:t>
            </a:r>
            <a:r>
              <a:rPr lang="en-IE"/>
              <a:t> fugit, </a:t>
            </a:r>
            <a:r>
              <a:rPr lang="en-IE" err="1"/>
              <a:t>sed</a:t>
            </a:r>
            <a:r>
              <a:rPr lang="en-IE"/>
              <a:t> </a:t>
            </a:r>
            <a:r>
              <a:rPr lang="en-IE" err="1"/>
              <a:t>quia</a:t>
            </a:r>
            <a:r>
              <a:rPr lang="en-IE"/>
              <a:t> </a:t>
            </a:r>
            <a:r>
              <a:rPr lang="en-IE" err="1"/>
              <a:t>consequuntur</a:t>
            </a:r>
            <a:r>
              <a:rPr lang="en-IE"/>
              <a:t> </a:t>
            </a:r>
            <a:r>
              <a:rPr lang="en-IE" err="1"/>
              <a:t>magni</a:t>
            </a:r>
            <a:r>
              <a:rPr lang="en-IE"/>
              <a:t> </a:t>
            </a:r>
            <a:r>
              <a:rPr lang="en-IE" err="1"/>
              <a:t>dolores</a:t>
            </a:r>
            <a:r>
              <a:rPr lang="en-IE"/>
              <a:t> </a:t>
            </a:r>
            <a:r>
              <a:rPr lang="en-IE" err="1"/>
              <a:t>eos</a:t>
            </a:r>
            <a:r>
              <a:rPr lang="en-IE"/>
              <a:t> qui ratione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sequi</a:t>
            </a:r>
            <a:r>
              <a:rPr lang="en-IE"/>
              <a:t> </a:t>
            </a:r>
            <a:r>
              <a:rPr lang="en-IE" err="1"/>
              <a:t>nesciunt</a:t>
            </a:r>
            <a:r>
              <a:rPr lang="en-IE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8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Click to insert body text here. </a:t>
            </a:r>
          </a:p>
          <a:p>
            <a:r>
              <a:rPr lang="en-IE"/>
              <a:t>Sed </a:t>
            </a:r>
            <a:r>
              <a:rPr lang="en-IE" err="1"/>
              <a:t>ut</a:t>
            </a:r>
            <a:r>
              <a:rPr lang="en-IE"/>
              <a:t> </a:t>
            </a:r>
            <a:r>
              <a:rPr lang="en-IE" err="1"/>
              <a:t>perspiciatis</a:t>
            </a:r>
            <a:r>
              <a:rPr lang="en-IE"/>
              <a:t> </a:t>
            </a:r>
            <a:r>
              <a:rPr lang="en-IE" err="1"/>
              <a:t>unde</a:t>
            </a:r>
            <a:r>
              <a:rPr lang="en-IE"/>
              <a:t> </a:t>
            </a:r>
            <a:r>
              <a:rPr lang="en-IE" err="1"/>
              <a:t>omnis</a:t>
            </a:r>
            <a:r>
              <a:rPr lang="en-IE"/>
              <a:t> </a:t>
            </a:r>
            <a:r>
              <a:rPr lang="en-IE" err="1"/>
              <a:t>iste</a:t>
            </a:r>
            <a:r>
              <a:rPr lang="en-IE"/>
              <a:t> </a:t>
            </a:r>
            <a:r>
              <a:rPr lang="en-IE" err="1"/>
              <a:t>natus</a:t>
            </a:r>
            <a:r>
              <a:rPr lang="en-IE"/>
              <a:t> error sit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accusantium</a:t>
            </a:r>
            <a:r>
              <a:rPr lang="en-IE"/>
              <a:t> </a:t>
            </a:r>
            <a:r>
              <a:rPr lang="en-IE" err="1"/>
              <a:t>doloremque</a:t>
            </a:r>
            <a:r>
              <a:rPr lang="en-IE"/>
              <a:t> </a:t>
            </a:r>
            <a:r>
              <a:rPr lang="en-IE" err="1"/>
              <a:t>laudantium</a:t>
            </a:r>
            <a:r>
              <a:rPr lang="en-IE"/>
              <a:t>, </a:t>
            </a:r>
            <a:r>
              <a:rPr lang="en-IE" err="1"/>
              <a:t>totam</a:t>
            </a:r>
            <a:r>
              <a:rPr lang="en-IE"/>
              <a:t> rem </a:t>
            </a:r>
            <a:r>
              <a:rPr lang="en-IE" err="1"/>
              <a:t>aperiam</a:t>
            </a:r>
            <a:r>
              <a:rPr lang="en-IE"/>
              <a:t>, </a:t>
            </a:r>
            <a:r>
              <a:rPr lang="en-IE" err="1"/>
              <a:t>eaque</a:t>
            </a:r>
            <a:r>
              <a:rPr lang="en-IE"/>
              <a:t> </a:t>
            </a:r>
            <a:r>
              <a:rPr lang="en-IE" err="1"/>
              <a:t>ipsa</a:t>
            </a:r>
            <a:r>
              <a:rPr lang="en-IE"/>
              <a:t> </a:t>
            </a:r>
            <a:r>
              <a:rPr lang="en-IE" err="1"/>
              <a:t>quae</a:t>
            </a:r>
            <a:r>
              <a:rPr lang="en-IE"/>
              <a:t> ab </a:t>
            </a:r>
            <a:r>
              <a:rPr lang="en-IE" err="1"/>
              <a:t>illo</a:t>
            </a:r>
            <a:r>
              <a:rPr lang="en-IE"/>
              <a:t> </a:t>
            </a:r>
            <a:r>
              <a:rPr lang="en-IE" err="1"/>
              <a:t>inventore</a:t>
            </a:r>
            <a:r>
              <a:rPr lang="en-IE"/>
              <a:t> </a:t>
            </a:r>
            <a:r>
              <a:rPr lang="en-IE" err="1"/>
              <a:t>veritatis</a:t>
            </a:r>
            <a:r>
              <a:rPr lang="en-IE"/>
              <a:t> et quasi </a:t>
            </a:r>
            <a:r>
              <a:rPr lang="en-IE" err="1"/>
              <a:t>architecto</a:t>
            </a:r>
            <a:r>
              <a:rPr lang="en-IE"/>
              <a:t> beatae vitae dicta sunt </a:t>
            </a:r>
            <a:r>
              <a:rPr lang="en-IE" err="1"/>
              <a:t>explicabo</a:t>
            </a:r>
            <a:r>
              <a:rPr lang="en-IE"/>
              <a:t>. </a:t>
            </a:r>
          </a:p>
          <a:p>
            <a:r>
              <a:rPr lang="en-IE"/>
              <a:t>Nemo </a:t>
            </a:r>
            <a:r>
              <a:rPr lang="en-IE" err="1"/>
              <a:t>enim</a:t>
            </a:r>
            <a:r>
              <a:rPr lang="en-IE"/>
              <a:t> </a:t>
            </a:r>
            <a:r>
              <a:rPr lang="en-IE" err="1"/>
              <a:t>ipsam</a:t>
            </a:r>
            <a:r>
              <a:rPr lang="en-IE"/>
              <a:t>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quia</a:t>
            </a:r>
            <a:r>
              <a:rPr lang="en-IE"/>
              <a:t> </a:t>
            </a:r>
            <a:r>
              <a:rPr lang="en-IE" err="1"/>
              <a:t>voluptas</a:t>
            </a:r>
            <a:r>
              <a:rPr lang="en-IE"/>
              <a:t> sit </a:t>
            </a:r>
            <a:r>
              <a:rPr lang="en-IE" err="1"/>
              <a:t>aspernatur</a:t>
            </a:r>
            <a:r>
              <a:rPr lang="en-IE"/>
              <a:t> </a:t>
            </a:r>
            <a:r>
              <a:rPr lang="en-IE" err="1"/>
              <a:t>aut</a:t>
            </a:r>
            <a:r>
              <a:rPr lang="en-IE"/>
              <a:t> </a:t>
            </a:r>
            <a:r>
              <a:rPr lang="en-IE" err="1"/>
              <a:t>odit</a:t>
            </a:r>
            <a:r>
              <a:rPr lang="en-IE"/>
              <a:t> </a:t>
            </a:r>
            <a:r>
              <a:rPr lang="en-IE" err="1"/>
              <a:t>aut</a:t>
            </a:r>
            <a:r>
              <a:rPr lang="en-IE"/>
              <a:t> fugit, </a:t>
            </a:r>
            <a:r>
              <a:rPr lang="en-IE" err="1"/>
              <a:t>sed</a:t>
            </a:r>
            <a:r>
              <a:rPr lang="en-IE"/>
              <a:t> </a:t>
            </a:r>
            <a:r>
              <a:rPr lang="en-IE" err="1"/>
              <a:t>quia</a:t>
            </a:r>
            <a:r>
              <a:rPr lang="en-IE"/>
              <a:t> </a:t>
            </a:r>
            <a:r>
              <a:rPr lang="en-IE" err="1"/>
              <a:t>consequuntur</a:t>
            </a:r>
            <a:r>
              <a:rPr lang="en-IE"/>
              <a:t> </a:t>
            </a:r>
            <a:r>
              <a:rPr lang="en-IE" err="1"/>
              <a:t>magni</a:t>
            </a:r>
            <a:r>
              <a:rPr lang="en-IE"/>
              <a:t> </a:t>
            </a:r>
            <a:r>
              <a:rPr lang="en-IE" err="1"/>
              <a:t>dolores</a:t>
            </a:r>
            <a:r>
              <a:rPr lang="en-IE"/>
              <a:t> </a:t>
            </a:r>
            <a:r>
              <a:rPr lang="en-IE" err="1"/>
              <a:t>eos</a:t>
            </a:r>
            <a:r>
              <a:rPr lang="en-IE"/>
              <a:t> qui ratione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sequi</a:t>
            </a:r>
            <a:r>
              <a:rPr lang="en-IE"/>
              <a:t> </a:t>
            </a:r>
            <a:r>
              <a:rPr lang="en-IE" err="1"/>
              <a:t>nesciunt</a:t>
            </a:r>
            <a:r>
              <a:rPr lang="en-IE"/>
              <a:t>.</a:t>
            </a:r>
          </a:p>
        </p:txBody>
      </p:sp>
      <p:pic>
        <p:nvPicPr>
          <p:cNvPr id="6" name="Picture 287">
            <a:extLst>
              <a:ext uri="{FF2B5EF4-FFF2-40B4-BE49-F238E27FC236}">
                <a16:creationId xmlns:a16="http://schemas.microsoft.com/office/drawing/2014/main" id="{2434586A-F002-EA2E-B9B4-907E950234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3" y="333084"/>
            <a:ext cx="985499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0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137">
            <a:extLst>
              <a:ext uri="{FF2B5EF4-FFF2-40B4-BE49-F238E27FC236}">
                <a16:creationId xmlns:a16="http://schemas.microsoft.com/office/drawing/2014/main" id="{476DD7FB-8F70-B10A-2421-9F7E04D5C772}"/>
              </a:ext>
            </a:extLst>
          </p:cNvPr>
          <p:cNvGrpSpPr/>
          <p:nvPr/>
        </p:nvGrpSpPr>
        <p:grpSpPr>
          <a:xfrm>
            <a:off x="-1752600" y="-2286000"/>
            <a:ext cx="10935203" cy="10600487"/>
            <a:chOff x="-2952030" y="-3864416"/>
            <a:chExt cx="18105979" cy="17553005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0B9BFEB-FBF0-5B9F-29AC-D7D94052A32C}"/>
                </a:ext>
              </a:extLst>
            </p:cNvPr>
            <p:cNvSpPr/>
            <p:nvPr/>
          </p:nvSpPr>
          <p:spPr>
            <a:xfrm>
              <a:off x="-1315057" y="-3864416"/>
              <a:ext cx="11159320" cy="11159321"/>
            </a:xfrm>
            <a:custGeom>
              <a:avLst/>
              <a:gdLst>
                <a:gd name="connsiteX0" fmla="*/ 11159321 w 11159320"/>
                <a:gd name="connsiteY0" fmla="*/ 5579661 h 11159321"/>
                <a:gd name="connsiteX1" fmla="*/ 5579660 w 11159320"/>
                <a:gd name="connsiteY1" fmla="*/ 11159322 h 11159321"/>
                <a:gd name="connsiteX2" fmla="*/ 0 w 11159320"/>
                <a:gd name="connsiteY2" fmla="*/ 5579661 h 11159321"/>
                <a:gd name="connsiteX3" fmla="*/ 5579660 w 11159320"/>
                <a:gd name="connsiteY3" fmla="*/ 0 h 11159321"/>
                <a:gd name="connsiteX4" fmla="*/ 11159321 w 11159320"/>
                <a:gd name="connsiteY4" fmla="*/ 5579661 h 1115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9320" h="11159321">
                  <a:moveTo>
                    <a:pt x="11159321" y="5579661"/>
                  </a:moveTo>
                  <a:cubicBezTo>
                    <a:pt x="11159321" y="8661223"/>
                    <a:pt x="8661222" y="11159322"/>
                    <a:pt x="5579660" y="11159322"/>
                  </a:cubicBezTo>
                  <a:cubicBezTo>
                    <a:pt x="2498099" y="11159322"/>
                    <a:pt x="0" y="8661223"/>
                    <a:pt x="0" y="5579661"/>
                  </a:cubicBezTo>
                  <a:cubicBezTo>
                    <a:pt x="0" y="2498100"/>
                    <a:pt x="2498099" y="0"/>
                    <a:pt x="5579660" y="0"/>
                  </a:cubicBezTo>
                  <a:cubicBezTo>
                    <a:pt x="8661222" y="0"/>
                    <a:pt x="11159321" y="2498100"/>
                    <a:pt x="11159321" y="5579661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chemeClr val="accent3"/>
                </a:gs>
                <a:gs pos="100000">
                  <a:srgbClr val="C7E634"/>
                </a:gs>
              </a:gsLst>
              <a:lin ang="138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5C7921D-1791-AAB4-C7A8-9339CEFF6813}"/>
                </a:ext>
              </a:extLst>
            </p:cNvPr>
            <p:cNvSpPr/>
            <p:nvPr/>
          </p:nvSpPr>
          <p:spPr>
            <a:xfrm>
              <a:off x="252163" y="-1213197"/>
              <a:ext cx="14901785" cy="14901786"/>
            </a:xfrm>
            <a:custGeom>
              <a:avLst/>
              <a:gdLst>
                <a:gd name="connsiteX0" fmla="*/ 14901786 w 14901785"/>
                <a:gd name="connsiteY0" fmla="*/ 7450893 h 14901786"/>
                <a:gd name="connsiteX1" fmla="*/ 7450893 w 14901785"/>
                <a:gd name="connsiteY1" fmla="*/ 14901787 h 14901786"/>
                <a:gd name="connsiteX2" fmla="*/ 0 w 14901785"/>
                <a:gd name="connsiteY2" fmla="*/ 7450893 h 14901786"/>
                <a:gd name="connsiteX3" fmla="*/ 7450893 w 14901785"/>
                <a:gd name="connsiteY3" fmla="*/ 0 h 14901786"/>
                <a:gd name="connsiteX4" fmla="*/ 14901786 w 14901785"/>
                <a:gd name="connsiteY4" fmla="*/ 7450893 h 1490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1785" h="14901786">
                  <a:moveTo>
                    <a:pt x="14901786" y="7450893"/>
                  </a:moveTo>
                  <a:cubicBezTo>
                    <a:pt x="14901786" y="11565908"/>
                    <a:pt x="11565908" y="14901787"/>
                    <a:pt x="7450893" y="14901787"/>
                  </a:cubicBezTo>
                  <a:cubicBezTo>
                    <a:pt x="3335879" y="14901787"/>
                    <a:pt x="0" y="11565908"/>
                    <a:pt x="0" y="7450893"/>
                  </a:cubicBezTo>
                  <a:cubicBezTo>
                    <a:pt x="0" y="3335879"/>
                    <a:pt x="3335879" y="0"/>
                    <a:pt x="7450893" y="0"/>
                  </a:cubicBezTo>
                  <a:cubicBezTo>
                    <a:pt x="11565907" y="0"/>
                    <a:pt x="14901786" y="3335879"/>
                    <a:pt x="14901786" y="7450893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FB4422B-CC74-C157-7ECF-970E5170A8B1}"/>
                </a:ext>
              </a:extLst>
            </p:cNvPr>
            <p:cNvSpPr/>
            <p:nvPr/>
          </p:nvSpPr>
          <p:spPr>
            <a:xfrm>
              <a:off x="-2952030" y="-3009740"/>
              <a:ext cx="12780432" cy="12780433"/>
            </a:xfrm>
            <a:custGeom>
              <a:avLst/>
              <a:gdLst>
                <a:gd name="connsiteX0" fmla="*/ 12780432 w 12780432"/>
                <a:gd name="connsiteY0" fmla="*/ 6390217 h 12780433"/>
                <a:gd name="connsiteX1" fmla="*/ 6390217 w 12780432"/>
                <a:gd name="connsiteY1" fmla="*/ 12780433 h 12780433"/>
                <a:gd name="connsiteX2" fmla="*/ 0 w 12780432"/>
                <a:gd name="connsiteY2" fmla="*/ 6390217 h 12780433"/>
                <a:gd name="connsiteX3" fmla="*/ 6390217 w 12780432"/>
                <a:gd name="connsiteY3" fmla="*/ 0 h 12780433"/>
                <a:gd name="connsiteX4" fmla="*/ 12780432 w 12780432"/>
                <a:gd name="connsiteY4" fmla="*/ 6390217 h 1278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0432" h="12780433">
                  <a:moveTo>
                    <a:pt x="12780432" y="6390217"/>
                  </a:moveTo>
                  <a:cubicBezTo>
                    <a:pt x="12780432" y="9919436"/>
                    <a:pt x="9919435" y="12780433"/>
                    <a:pt x="6390217" y="12780433"/>
                  </a:cubicBezTo>
                  <a:cubicBezTo>
                    <a:pt x="2860998" y="12780433"/>
                    <a:pt x="0" y="9919436"/>
                    <a:pt x="0" y="6390217"/>
                  </a:cubicBezTo>
                  <a:cubicBezTo>
                    <a:pt x="0" y="2860998"/>
                    <a:pt x="2860998" y="0"/>
                    <a:pt x="6390217" y="0"/>
                  </a:cubicBezTo>
                  <a:cubicBezTo>
                    <a:pt x="9919435" y="0"/>
                    <a:pt x="12780432" y="2860998"/>
                    <a:pt x="12780432" y="639021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3" y="2309210"/>
            <a:ext cx="6700595" cy="2239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/>
              <a:t>Title of Presentation</a:t>
            </a:r>
            <a:endParaRPr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7" y="5924219"/>
            <a:ext cx="3188559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Created by</a:t>
            </a:r>
            <a:br>
              <a:rPr lang="en-GB"/>
            </a:br>
            <a:r>
              <a:rPr lang="en-GB"/>
              <a:t>Name Surname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1" y="5924219"/>
            <a:ext cx="3188559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Presented by</a:t>
            </a:r>
            <a:br>
              <a:rPr lang="en-GB"/>
            </a:br>
            <a:r>
              <a:rPr lang="en-GB"/>
              <a:t>Name Surname</a:t>
            </a: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5DCFB6D-EEB2-3482-B3C3-247739B1361F}"/>
              </a:ext>
            </a:extLst>
          </p:cNvPr>
          <p:cNvSpPr/>
          <p:nvPr userDrawn="1"/>
        </p:nvSpPr>
        <p:spPr>
          <a:xfrm>
            <a:off x="-3146198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30BE0B4A-4B13-DD14-301E-6F92BD41F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9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748AD6E7-39D2-D2E2-A60B-D756CA08188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9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rgbClr val="C7E634"/>
          </a:solidFill>
          <a:ln>
            <a:noFill/>
          </a:ln>
        </p:spPr>
        <p:txBody>
          <a:bodyPr anchor="ctr" anchorCtr="0"/>
          <a:lstStyle>
            <a:lvl1pPr>
              <a:defRPr sz="1251" cap="all" baseline="0"/>
            </a:lvl1pPr>
          </a:lstStyle>
          <a:p>
            <a:pPr algn="ctr"/>
            <a:r>
              <a:rPr lang="en-GB"/>
              <a:t>May 2025</a:t>
            </a:r>
          </a:p>
        </p:txBody>
      </p:sp>
    </p:spTree>
    <p:extLst>
      <p:ext uri="{BB962C8B-B14F-4D97-AF65-F5344CB8AC3E}">
        <p14:creationId xmlns:p14="http://schemas.microsoft.com/office/powerpoint/2010/main" val="3065008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1" y="3606677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6471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71" y="1436303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8747" y="3606677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8747" y="1436303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3027" y="3606677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3027" y="1436303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57303" y="3606677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57303" y="1436303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1582" y="3606677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1582" y="1436303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71" y="4158688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Space for a short bio / creds if needed. Sed </a:t>
            </a:r>
            <a:r>
              <a:rPr lang="en-IE" err="1"/>
              <a:t>ut</a:t>
            </a:r>
            <a:r>
              <a:rPr lang="en-IE"/>
              <a:t> </a:t>
            </a:r>
            <a:r>
              <a:rPr lang="en-IE" err="1"/>
              <a:t>perspiciatis</a:t>
            </a:r>
            <a:r>
              <a:rPr lang="en-IE"/>
              <a:t> </a:t>
            </a:r>
            <a:r>
              <a:rPr lang="en-IE" err="1"/>
              <a:t>unde</a:t>
            </a:r>
            <a:r>
              <a:rPr lang="en-IE"/>
              <a:t> </a:t>
            </a:r>
            <a:r>
              <a:rPr lang="en-IE" err="1"/>
              <a:t>omnis</a:t>
            </a:r>
            <a:r>
              <a:rPr lang="en-IE"/>
              <a:t> </a:t>
            </a:r>
            <a:r>
              <a:rPr lang="en-IE" err="1"/>
              <a:t>iste</a:t>
            </a:r>
            <a:r>
              <a:rPr lang="en-IE"/>
              <a:t> </a:t>
            </a:r>
            <a:r>
              <a:rPr lang="en-IE" err="1"/>
              <a:t>natus</a:t>
            </a:r>
            <a:r>
              <a:rPr lang="en-IE"/>
              <a:t> error sit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accusantium</a:t>
            </a:r>
            <a:r>
              <a:rPr lang="en-IE"/>
              <a:t> </a:t>
            </a:r>
            <a:r>
              <a:rPr lang="en-IE" err="1"/>
              <a:t>doloremque</a:t>
            </a:r>
            <a:r>
              <a:rPr lang="en-IE"/>
              <a:t> </a:t>
            </a:r>
            <a:r>
              <a:rPr lang="en-IE" err="1"/>
              <a:t>laudantium</a:t>
            </a:r>
            <a:r>
              <a:rPr lang="en-IE"/>
              <a:t>, </a:t>
            </a:r>
            <a:r>
              <a:rPr lang="en-IE" err="1"/>
              <a:t>totam</a:t>
            </a:r>
            <a:r>
              <a:rPr lang="en-IE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8747" y="4158688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Space for a short bio / creds if needed. Sed </a:t>
            </a:r>
            <a:r>
              <a:rPr lang="en-IE" err="1"/>
              <a:t>ut</a:t>
            </a:r>
            <a:r>
              <a:rPr lang="en-IE"/>
              <a:t> </a:t>
            </a:r>
            <a:r>
              <a:rPr lang="en-IE" err="1"/>
              <a:t>perspiciatis</a:t>
            </a:r>
            <a:r>
              <a:rPr lang="en-IE"/>
              <a:t> </a:t>
            </a:r>
            <a:r>
              <a:rPr lang="en-IE" err="1"/>
              <a:t>unde</a:t>
            </a:r>
            <a:r>
              <a:rPr lang="en-IE"/>
              <a:t> </a:t>
            </a:r>
            <a:r>
              <a:rPr lang="en-IE" err="1"/>
              <a:t>omnis</a:t>
            </a:r>
            <a:r>
              <a:rPr lang="en-IE"/>
              <a:t> </a:t>
            </a:r>
            <a:r>
              <a:rPr lang="en-IE" err="1"/>
              <a:t>iste</a:t>
            </a:r>
            <a:r>
              <a:rPr lang="en-IE"/>
              <a:t> </a:t>
            </a:r>
            <a:r>
              <a:rPr lang="en-IE" err="1"/>
              <a:t>natus</a:t>
            </a:r>
            <a:r>
              <a:rPr lang="en-IE"/>
              <a:t> error sit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accusantium</a:t>
            </a:r>
            <a:r>
              <a:rPr lang="en-IE"/>
              <a:t> </a:t>
            </a:r>
            <a:r>
              <a:rPr lang="en-IE" err="1"/>
              <a:t>doloremque</a:t>
            </a:r>
            <a:r>
              <a:rPr lang="en-IE"/>
              <a:t> </a:t>
            </a:r>
            <a:r>
              <a:rPr lang="en-IE" err="1"/>
              <a:t>laudantium</a:t>
            </a:r>
            <a:r>
              <a:rPr lang="en-IE"/>
              <a:t>, </a:t>
            </a:r>
            <a:r>
              <a:rPr lang="en-IE" err="1"/>
              <a:t>totam</a:t>
            </a:r>
            <a:r>
              <a:rPr lang="en-IE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3027" y="4158688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Space for a short bio / creds if needed. Sed </a:t>
            </a:r>
            <a:r>
              <a:rPr lang="en-IE" err="1"/>
              <a:t>ut</a:t>
            </a:r>
            <a:r>
              <a:rPr lang="en-IE"/>
              <a:t> </a:t>
            </a:r>
            <a:r>
              <a:rPr lang="en-IE" err="1"/>
              <a:t>perspiciatis</a:t>
            </a:r>
            <a:r>
              <a:rPr lang="en-IE"/>
              <a:t> </a:t>
            </a:r>
            <a:r>
              <a:rPr lang="en-IE" err="1"/>
              <a:t>unde</a:t>
            </a:r>
            <a:r>
              <a:rPr lang="en-IE"/>
              <a:t> </a:t>
            </a:r>
            <a:r>
              <a:rPr lang="en-IE" err="1"/>
              <a:t>omnis</a:t>
            </a:r>
            <a:r>
              <a:rPr lang="en-IE"/>
              <a:t> </a:t>
            </a:r>
            <a:r>
              <a:rPr lang="en-IE" err="1"/>
              <a:t>iste</a:t>
            </a:r>
            <a:r>
              <a:rPr lang="en-IE"/>
              <a:t> </a:t>
            </a:r>
            <a:r>
              <a:rPr lang="en-IE" err="1"/>
              <a:t>natus</a:t>
            </a:r>
            <a:r>
              <a:rPr lang="en-IE"/>
              <a:t> error sit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accusantium</a:t>
            </a:r>
            <a:r>
              <a:rPr lang="en-IE"/>
              <a:t> </a:t>
            </a:r>
            <a:r>
              <a:rPr lang="en-IE" err="1"/>
              <a:t>doloremque</a:t>
            </a:r>
            <a:r>
              <a:rPr lang="en-IE"/>
              <a:t> </a:t>
            </a:r>
            <a:r>
              <a:rPr lang="en-IE" err="1"/>
              <a:t>laudantium</a:t>
            </a:r>
            <a:r>
              <a:rPr lang="en-IE"/>
              <a:t>, </a:t>
            </a:r>
            <a:r>
              <a:rPr lang="en-IE" err="1"/>
              <a:t>totam</a:t>
            </a:r>
            <a:r>
              <a:rPr lang="en-IE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57303" y="4158688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Space for a short bio / creds if needed. Sed </a:t>
            </a:r>
            <a:r>
              <a:rPr lang="en-IE" err="1"/>
              <a:t>ut</a:t>
            </a:r>
            <a:r>
              <a:rPr lang="en-IE"/>
              <a:t> </a:t>
            </a:r>
            <a:r>
              <a:rPr lang="en-IE" err="1"/>
              <a:t>perspiciatis</a:t>
            </a:r>
            <a:r>
              <a:rPr lang="en-IE"/>
              <a:t> </a:t>
            </a:r>
            <a:r>
              <a:rPr lang="en-IE" err="1"/>
              <a:t>unde</a:t>
            </a:r>
            <a:r>
              <a:rPr lang="en-IE"/>
              <a:t> </a:t>
            </a:r>
            <a:r>
              <a:rPr lang="en-IE" err="1"/>
              <a:t>omnis</a:t>
            </a:r>
            <a:r>
              <a:rPr lang="en-IE"/>
              <a:t> </a:t>
            </a:r>
            <a:r>
              <a:rPr lang="en-IE" err="1"/>
              <a:t>iste</a:t>
            </a:r>
            <a:r>
              <a:rPr lang="en-IE"/>
              <a:t> </a:t>
            </a:r>
            <a:r>
              <a:rPr lang="en-IE" err="1"/>
              <a:t>natus</a:t>
            </a:r>
            <a:r>
              <a:rPr lang="en-IE"/>
              <a:t> error sit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accusantium</a:t>
            </a:r>
            <a:r>
              <a:rPr lang="en-IE"/>
              <a:t> </a:t>
            </a:r>
            <a:r>
              <a:rPr lang="en-IE" err="1"/>
              <a:t>doloremque</a:t>
            </a:r>
            <a:r>
              <a:rPr lang="en-IE"/>
              <a:t> </a:t>
            </a:r>
            <a:r>
              <a:rPr lang="en-IE" err="1"/>
              <a:t>laudantium</a:t>
            </a:r>
            <a:r>
              <a:rPr lang="en-IE"/>
              <a:t>, </a:t>
            </a:r>
            <a:r>
              <a:rPr lang="en-IE" err="1"/>
              <a:t>totam</a:t>
            </a:r>
            <a:r>
              <a:rPr lang="en-IE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1582" y="4158688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Space for a short bio / creds if needed. Sed </a:t>
            </a:r>
            <a:r>
              <a:rPr lang="en-IE" err="1"/>
              <a:t>ut</a:t>
            </a:r>
            <a:r>
              <a:rPr lang="en-IE"/>
              <a:t> </a:t>
            </a:r>
            <a:r>
              <a:rPr lang="en-IE" err="1"/>
              <a:t>perspiciatis</a:t>
            </a:r>
            <a:r>
              <a:rPr lang="en-IE"/>
              <a:t> </a:t>
            </a:r>
            <a:r>
              <a:rPr lang="en-IE" err="1"/>
              <a:t>unde</a:t>
            </a:r>
            <a:r>
              <a:rPr lang="en-IE"/>
              <a:t> </a:t>
            </a:r>
            <a:r>
              <a:rPr lang="en-IE" err="1"/>
              <a:t>omnis</a:t>
            </a:r>
            <a:r>
              <a:rPr lang="en-IE"/>
              <a:t> </a:t>
            </a:r>
            <a:r>
              <a:rPr lang="en-IE" err="1"/>
              <a:t>iste</a:t>
            </a:r>
            <a:r>
              <a:rPr lang="en-IE"/>
              <a:t> </a:t>
            </a:r>
            <a:r>
              <a:rPr lang="en-IE" err="1"/>
              <a:t>natus</a:t>
            </a:r>
            <a:r>
              <a:rPr lang="en-IE"/>
              <a:t> error sit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accusantium</a:t>
            </a:r>
            <a:r>
              <a:rPr lang="en-IE"/>
              <a:t> </a:t>
            </a:r>
            <a:r>
              <a:rPr lang="en-IE" err="1"/>
              <a:t>doloremque</a:t>
            </a:r>
            <a:r>
              <a:rPr lang="en-IE"/>
              <a:t> </a:t>
            </a:r>
            <a:r>
              <a:rPr lang="en-IE" err="1"/>
              <a:t>laudantium</a:t>
            </a:r>
            <a:r>
              <a:rPr lang="en-IE"/>
              <a:t>, </a:t>
            </a:r>
            <a:r>
              <a:rPr lang="en-IE" err="1"/>
              <a:t>totam</a:t>
            </a:r>
            <a:r>
              <a:rPr lang="en-IE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19721" y="5477874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67" y="5522537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6087" y="5477874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3" y="5477874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6" y="5522537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4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3999" y="5477874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43747" y="5522537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1007" y="5477874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88277" y="5477874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7327" y="5522537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5931" y="5477874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2554" y="5477874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0907" y="5522537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0851" y="5477874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 the team</a:t>
            </a:r>
            <a:endParaRPr lang="en-GB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95FB4A01-4184-0AA4-23AB-92F3A76DAB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02033" y="333084"/>
            <a:ext cx="985499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48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chart/graph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2" y="1577344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/>
              <a:t>Click to insert body text here. </a:t>
            </a:r>
          </a:p>
          <a:p>
            <a:r>
              <a:rPr lang="en-IE"/>
              <a:t>Sed </a:t>
            </a:r>
            <a:r>
              <a:rPr lang="en-IE" err="1"/>
              <a:t>ut</a:t>
            </a:r>
            <a:r>
              <a:rPr lang="en-IE"/>
              <a:t> </a:t>
            </a:r>
            <a:r>
              <a:rPr lang="en-IE" err="1"/>
              <a:t>perspiciatis</a:t>
            </a:r>
            <a:r>
              <a:rPr lang="en-IE"/>
              <a:t> </a:t>
            </a:r>
            <a:r>
              <a:rPr lang="en-IE" err="1"/>
              <a:t>unde</a:t>
            </a:r>
            <a:r>
              <a:rPr lang="en-IE"/>
              <a:t> </a:t>
            </a:r>
            <a:r>
              <a:rPr lang="en-IE" err="1"/>
              <a:t>omnis</a:t>
            </a:r>
            <a:r>
              <a:rPr lang="en-IE"/>
              <a:t> </a:t>
            </a:r>
            <a:r>
              <a:rPr lang="en-IE" err="1"/>
              <a:t>iste</a:t>
            </a:r>
            <a:r>
              <a:rPr lang="en-IE"/>
              <a:t> </a:t>
            </a:r>
            <a:r>
              <a:rPr lang="en-IE" err="1"/>
              <a:t>natus</a:t>
            </a:r>
            <a:r>
              <a:rPr lang="en-IE"/>
              <a:t> error sit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accusantium</a:t>
            </a:r>
            <a:r>
              <a:rPr lang="en-IE"/>
              <a:t> </a:t>
            </a:r>
            <a:r>
              <a:rPr lang="en-IE" err="1"/>
              <a:t>doloremque</a:t>
            </a:r>
            <a:r>
              <a:rPr lang="en-IE"/>
              <a:t> </a:t>
            </a:r>
            <a:r>
              <a:rPr lang="en-IE" err="1"/>
              <a:t>laudantium</a:t>
            </a:r>
            <a:r>
              <a:rPr lang="en-IE"/>
              <a:t>, </a:t>
            </a:r>
            <a:r>
              <a:rPr lang="en-IE" err="1"/>
              <a:t>totam</a:t>
            </a:r>
            <a:r>
              <a:rPr lang="en-IE"/>
              <a:t> rem </a:t>
            </a:r>
            <a:r>
              <a:rPr lang="en-IE" err="1"/>
              <a:t>aperiam</a:t>
            </a:r>
            <a:r>
              <a:rPr lang="en-IE"/>
              <a:t>, </a:t>
            </a:r>
            <a:r>
              <a:rPr lang="en-IE" err="1"/>
              <a:t>eaque</a:t>
            </a:r>
            <a:r>
              <a:rPr lang="en-IE"/>
              <a:t> </a:t>
            </a:r>
            <a:r>
              <a:rPr lang="en-IE" err="1"/>
              <a:t>ipsa</a:t>
            </a:r>
            <a:r>
              <a:rPr lang="en-IE"/>
              <a:t> </a:t>
            </a:r>
            <a:r>
              <a:rPr lang="en-IE" err="1"/>
              <a:t>quae</a:t>
            </a:r>
            <a:r>
              <a:rPr lang="en-IE"/>
              <a:t> ab </a:t>
            </a:r>
            <a:r>
              <a:rPr lang="en-IE" err="1"/>
              <a:t>illo</a:t>
            </a:r>
            <a:r>
              <a:rPr lang="en-IE"/>
              <a:t> </a:t>
            </a:r>
            <a:r>
              <a:rPr lang="en-IE" err="1"/>
              <a:t>inventore</a:t>
            </a:r>
            <a:r>
              <a:rPr lang="en-IE"/>
              <a:t> </a:t>
            </a:r>
            <a:r>
              <a:rPr lang="en-IE" err="1"/>
              <a:t>veritatis</a:t>
            </a:r>
            <a:r>
              <a:rPr lang="en-IE"/>
              <a:t> et quasi </a:t>
            </a:r>
            <a:r>
              <a:rPr lang="en-IE" err="1"/>
              <a:t>architecto</a:t>
            </a:r>
            <a:r>
              <a:rPr lang="en-IE"/>
              <a:t> beatae vitae dicta sunt </a:t>
            </a:r>
            <a:r>
              <a:rPr lang="en-IE" err="1"/>
              <a:t>explicabo</a:t>
            </a:r>
            <a:r>
              <a:rPr lang="en-IE"/>
              <a:t>. </a:t>
            </a:r>
          </a:p>
          <a:p>
            <a:r>
              <a:rPr lang="en-IE"/>
              <a:t>Nemo </a:t>
            </a:r>
            <a:r>
              <a:rPr lang="en-IE" err="1"/>
              <a:t>enim</a:t>
            </a:r>
            <a:r>
              <a:rPr lang="en-IE"/>
              <a:t> </a:t>
            </a:r>
            <a:r>
              <a:rPr lang="en-IE" err="1"/>
              <a:t>ipsam</a:t>
            </a:r>
            <a:r>
              <a:rPr lang="en-IE"/>
              <a:t>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quia</a:t>
            </a:r>
            <a:r>
              <a:rPr lang="en-IE"/>
              <a:t> </a:t>
            </a:r>
            <a:r>
              <a:rPr lang="en-IE" err="1"/>
              <a:t>voluptas</a:t>
            </a:r>
            <a:r>
              <a:rPr lang="en-IE"/>
              <a:t> sit </a:t>
            </a:r>
            <a:r>
              <a:rPr lang="en-IE" err="1"/>
              <a:t>aspernatur</a:t>
            </a:r>
            <a:r>
              <a:rPr lang="en-IE"/>
              <a:t> </a:t>
            </a:r>
            <a:r>
              <a:rPr lang="en-IE" err="1"/>
              <a:t>aut</a:t>
            </a:r>
            <a:r>
              <a:rPr lang="en-IE"/>
              <a:t> </a:t>
            </a:r>
            <a:r>
              <a:rPr lang="en-IE" err="1"/>
              <a:t>odit</a:t>
            </a:r>
            <a:r>
              <a:rPr lang="en-IE"/>
              <a:t> </a:t>
            </a:r>
            <a:r>
              <a:rPr lang="en-IE" err="1"/>
              <a:t>aut</a:t>
            </a:r>
            <a:r>
              <a:rPr lang="en-IE"/>
              <a:t> fugit, </a:t>
            </a:r>
            <a:r>
              <a:rPr lang="en-IE" err="1"/>
              <a:t>sed</a:t>
            </a:r>
            <a:r>
              <a:rPr lang="en-IE"/>
              <a:t> </a:t>
            </a:r>
            <a:r>
              <a:rPr lang="en-IE" err="1"/>
              <a:t>quia</a:t>
            </a:r>
            <a:r>
              <a:rPr lang="en-IE"/>
              <a:t> </a:t>
            </a:r>
            <a:r>
              <a:rPr lang="en-IE" err="1"/>
              <a:t>consequuntur</a:t>
            </a:r>
            <a:r>
              <a:rPr lang="en-IE"/>
              <a:t> </a:t>
            </a:r>
            <a:r>
              <a:rPr lang="en-IE" err="1"/>
              <a:t>magni</a:t>
            </a:r>
            <a:r>
              <a:rPr lang="en-IE"/>
              <a:t> </a:t>
            </a:r>
            <a:r>
              <a:rPr lang="en-IE" err="1"/>
              <a:t>dolores</a:t>
            </a:r>
            <a:r>
              <a:rPr lang="en-IE"/>
              <a:t> </a:t>
            </a:r>
            <a:r>
              <a:rPr lang="en-IE" err="1"/>
              <a:t>eos</a:t>
            </a:r>
            <a:r>
              <a:rPr lang="en-IE"/>
              <a:t> qui ratione </a:t>
            </a:r>
            <a:r>
              <a:rPr lang="en-IE" err="1"/>
              <a:t>voluptatem</a:t>
            </a:r>
            <a:r>
              <a:rPr lang="en-IE"/>
              <a:t> </a:t>
            </a:r>
            <a:r>
              <a:rPr lang="en-IE" err="1"/>
              <a:t>sequi</a:t>
            </a:r>
            <a:r>
              <a:rPr lang="en-IE"/>
              <a:t> </a:t>
            </a:r>
            <a:r>
              <a:rPr lang="en-IE" err="1"/>
              <a:t>nesciunt</a:t>
            </a:r>
            <a:r>
              <a:rPr lang="en-IE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4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Page title goes here</a:t>
            </a:r>
            <a:endParaRPr lang="en-GB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82A2B3FA-EEE2-F7C1-379F-66EF350C4B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3" y="333084"/>
            <a:ext cx="985499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8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aphic 205">
            <a:extLst>
              <a:ext uri="{FF2B5EF4-FFF2-40B4-BE49-F238E27FC236}">
                <a16:creationId xmlns:a16="http://schemas.microsoft.com/office/drawing/2014/main" id="{D7F5DE37-9CC3-5D94-F7F3-3FF22F8C942B}"/>
              </a:ext>
            </a:extLst>
          </p:cNvPr>
          <p:cNvGrpSpPr/>
          <p:nvPr/>
        </p:nvGrpSpPr>
        <p:grpSpPr>
          <a:xfrm>
            <a:off x="1134287" y="1705674"/>
            <a:ext cx="15829624" cy="12687196"/>
            <a:chOff x="1837768" y="2789997"/>
            <a:chExt cx="26102390" cy="20922126"/>
          </a:xfrm>
          <a:solidFill>
            <a:srgbClr val="231F20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6886C0C-1D27-E033-FD87-9625D78D2966}"/>
                </a:ext>
              </a:extLst>
            </p:cNvPr>
            <p:cNvSpPr/>
            <p:nvPr/>
          </p:nvSpPr>
          <p:spPr>
            <a:xfrm>
              <a:off x="10552711" y="2789997"/>
              <a:ext cx="17387446" cy="17387448"/>
            </a:xfrm>
            <a:custGeom>
              <a:avLst/>
              <a:gdLst>
                <a:gd name="connsiteX0" fmla="*/ 17387448 w 17387446"/>
                <a:gd name="connsiteY0" fmla="*/ 8693724 h 17387448"/>
                <a:gd name="connsiteX1" fmla="*/ 8693725 w 17387446"/>
                <a:gd name="connsiteY1" fmla="*/ 17387448 h 17387448"/>
                <a:gd name="connsiteX2" fmla="*/ 1 w 17387446"/>
                <a:gd name="connsiteY2" fmla="*/ 8693724 h 17387448"/>
                <a:gd name="connsiteX3" fmla="*/ 8693725 w 17387446"/>
                <a:gd name="connsiteY3" fmla="*/ 0 h 17387448"/>
                <a:gd name="connsiteX4" fmla="*/ 17387448 w 17387446"/>
                <a:gd name="connsiteY4" fmla="*/ 8693724 h 1738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446" h="17387448">
                  <a:moveTo>
                    <a:pt x="17387448" y="8693724"/>
                  </a:moveTo>
                  <a:cubicBezTo>
                    <a:pt x="17387448" y="13495135"/>
                    <a:pt x="13495135" y="17387448"/>
                    <a:pt x="8693725" y="17387448"/>
                  </a:cubicBezTo>
                  <a:cubicBezTo>
                    <a:pt x="3892314" y="17387448"/>
                    <a:pt x="1" y="13495135"/>
                    <a:pt x="1" y="8693724"/>
                  </a:cubicBezTo>
                  <a:cubicBezTo>
                    <a:pt x="1" y="3892313"/>
                    <a:pt x="3892314" y="0"/>
                    <a:pt x="8693725" y="0"/>
                  </a:cubicBezTo>
                  <a:cubicBezTo>
                    <a:pt x="13495135" y="0"/>
                    <a:pt x="17387448" y="3892313"/>
                    <a:pt x="17387448" y="8693724"/>
                  </a:cubicBezTo>
                  <a:close/>
                </a:path>
              </a:pathLst>
            </a:custGeom>
            <a:gradFill>
              <a:gsLst>
                <a:gs pos="10000">
                  <a:srgbClr val="8AD6F7"/>
                </a:gs>
                <a:gs pos="70000">
                  <a:srgbClr val="8AD6F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D961DA2-CD05-9D73-FB27-C2CFBA134F74}"/>
                </a:ext>
              </a:extLst>
            </p:cNvPr>
            <p:cNvSpPr/>
            <p:nvPr/>
          </p:nvSpPr>
          <p:spPr>
            <a:xfrm>
              <a:off x="1837768" y="3146742"/>
              <a:ext cx="20565379" cy="20565381"/>
            </a:xfrm>
            <a:custGeom>
              <a:avLst/>
              <a:gdLst>
                <a:gd name="connsiteX0" fmla="*/ 20565380 w 20565379"/>
                <a:gd name="connsiteY0" fmla="*/ 10282690 h 20565381"/>
                <a:gd name="connsiteX1" fmla="*/ 10282690 w 20565379"/>
                <a:gd name="connsiteY1" fmla="*/ 20565380 h 20565381"/>
                <a:gd name="connsiteX2" fmla="*/ 0 w 20565379"/>
                <a:gd name="connsiteY2" fmla="*/ 10282690 h 20565381"/>
                <a:gd name="connsiteX3" fmla="*/ 10282690 w 20565379"/>
                <a:gd name="connsiteY3" fmla="*/ 0 h 20565381"/>
                <a:gd name="connsiteX4" fmla="*/ 20565380 w 20565379"/>
                <a:gd name="connsiteY4" fmla="*/ 10282690 h 2056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5379" h="20565381">
                  <a:moveTo>
                    <a:pt x="20565380" y="10282690"/>
                  </a:moveTo>
                  <a:cubicBezTo>
                    <a:pt x="20565380" y="15961663"/>
                    <a:pt x="15961662" y="20565380"/>
                    <a:pt x="10282690" y="20565380"/>
                  </a:cubicBezTo>
                  <a:cubicBezTo>
                    <a:pt x="4603717" y="20565380"/>
                    <a:pt x="0" y="15961663"/>
                    <a:pt x="0" y="10282690"/>
                  </a:cubicBezTo>
                  <a:cubicBezTo>
                    <a:pt x="0" y="4603717"/>
                    <a:pt x="4603717" y="0"/>
                    <a:pt x="10282690" y="0"/>
                  </a:cubicBezTo>
                  <a:cubicBezTo>
                    <a:pt x="15961662" y="0"/>
                    <a:pt x="20565380" y="4603717"/>
                    <a:pt x="20565380" y="10282690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65839" y="2622754"/>
            <a:ext cx="4759732" cy="161249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80000"/>
              </a:lnSpc>
              <a:defRPr sz="6549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/>
              <a:t>Title of Presentation</a:t>
            </a:r>
            <a:endParaRPr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A767D97-889C-2345-4D4F-B654C7CA3BAB}"/>
              </a:ext>
            </a:extLst>
          </p:cNvPr>
          <p:cNvSpPr/>
          <p:nvPr userDrawn="1"/>
        </p:nvSpPr>
        <p:spPr>
          <a:xfrm>
            <a:off x="-7467596" y="-7353302"/>
            <a:ext cx="27127195" cy="21564607"/>
          </a:xfrm>
          <a:custGeom>
            <a:avLst/>
            <a:gdLst>
              <a:gd name="connsiteX0" fmla="*/ 7466998 w 27127195"/>
              <a:gd name="connsiteY0" fmla="*/ 7353302 h 21564607"/>
              <a:gd name="connsiteX1" fmla="*/ 7466998 w 27127195"/>
              <a:gd name="connsiteY1" fmla="*/ 14211302 h 21564607"/>
              <a:gd name="connsiteX2" fmla="*/ 19660197 w 27127195"/>
              <a:gd name="connsiteY2" fmla="*/ 14211302 h 21564607"/>
              <a:gd name="connsiteX3" fmla="*/ 19660197 w 27127195"/>
              <a:gd name="connsiteY3" fmla="*/ 7353302 h 21564607"/>
              <a:gd name="connsiteX4" fmla="*/ 0 w 27127195"/>
              <a:gd name="connsiteY4" fmla="*/ 0 h 21564607"/>
              <a:gd name="connsiteX5" fmla="*/ 27127195 w 27127195"/>
              <a:gd name="connsiteY5" fmla="*/ 0 h 21564607"/>
              <a:gd name="connsiteX6" fmla="*/ 27127195 w 27127195"/>
              <a:gd name="connsiteY6" fmla="*/ 21564607 h 21564607"/>
              <a:gd name="connsiteX7" fmla="*/ 0 w 27127195"/>
              <a:gd name="connsiteY7" fmla="*/ 21564607 h 2156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7195" h="21564607">
                <a:moveTo>
                  <a:pt x="7466998" y="7353302"/>
                </a:moveTo>
                <a:lnTo>
                  <a:pt x="7466998" y="14211302"/>
                </a:lnTo>
                <a:lnTo>
                  <a:pt x="19660197" y="14211302"/>
                </a:lnTo>
                <a:lnTo>
                  <a:pt x="19660197" y="7353302"/>
                </a:lnTo>
                <a:close/>
                <a:moveTo>
                  <a:pt x="0" y="0"/>
                </a:moveTo>
                <a:lnTo>
                  <a:pt x="27127195" y="0"/>
                </a:lnTo>
                <a:lnTo>
                  <a:pt x="27127195" y="21564607"/>
                </a:lnTo>
                <a:lnTo>
                  <a:pt x="0" y="21564607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4A275E1-BCD4-5F9A-9D95-6287391B4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9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C24F0A38-F350-0B1D-FC8B-0A843A038D0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19629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1" cap="all" baseline="0"/>
            </a:lvl1pPr>
          </a:lstStyle>
          <a:p>
            <a:pPr algn="ctr"/>
            <a:r>
              <a:rPr lang="en-GB"/>
              <a:t>May 2025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39F2F9-695E-673C-434E-D3F76500B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18735" y="335970"/>
            <a:ext cx="6053640" cy="6186062"/>
          </a:xfrm>
          <a:prstGeom prst="roundRect">
            <a:avLst>
              <a:gd name="adj" fmla="val 9954"/>
            </a:avLst>
          </a:prstGeom>
        </p:spPr>
        <p:txBody>
          <a:bodyPr anchor="t"/>
          <a:lstStyle>
            <a:lvl1pPr algn="ctr"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z="1455">
                <a:latin typeface="Arial" panose="020B0604020202020204" pitchFamily="34" charset="0"/>
                <a:cs typeface="Arial" panose="020B0604020202020204" pitchFamily="34" charset="0"/>
              </a:rPr>
              <a:t>Click the icon to add a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67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C1F08-80E3-AE64-EBD1-75DD96482E8A}"/>
              </a:ext>
            </a:extLst>
          </p:cNvPr>
          <p:cNvGrpSpPr/>
          <p:nvPr userDrawn="1"/>
        </p:nvGrpSpPr>
        <p:grpSpPr>
          <a:xfrm>
            <a:off x="2280953" y="-2165350"/>
            <a:ext cx="11676755" cy="11341608"/>
            <a:chOff x="3750647" y="-3589043"/>
            <a:chExt cx="19254481" cy="1870315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77A4BCC-A4FE-4541-7B87-7A303B529BA9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99459E3-C0CA-C463-4734-7BFAADBE922A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C9BF77-CC40-D956-6619-09F72B287008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89315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/>
              <a:t>Section Divider Title Goes Here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5726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469" y="6261379"/>
            <a:ext cx="985499" cy="26354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2" y="-452450"/>
            <a:ext cx="4885851" cy="5523751"/>
          </a:xfrm>
          <a:prstGeom prst="rect">
            <a:avLst/>
          </a:prstGeom>
        </p:spPr>
        <p:txBody>
          <a:bodyPr/>
          <a:lstStyle>
            <a:lvl1pPr algn="r">
              <a:defRPr sz="30319" b="0" spc="-18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2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9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Title of Presentation</a:t>
            </a:r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67C992-11E7-E0EC-BF3D-DC37C902564F}"/>
              </a:ext>
            </a:extLst>
          </p:cNvPr>
          <p:cNvSpPr/>
          <p:nvPr userDrawn="1"/>
        </p:nvSpPr>
        <p:spPr>
          <a:xfrm>
            <a:off x="-3146198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3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Ligh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3B4B51-43E4-6836-77BC-9C2E35378B61}"/>
              </a:ext>
            </a:extLst>
          </p:cNvPr>
          <p:cNvGrpSpPr/>
          <p:nvPr userDrawn="1"/>
        </p:nvGrpSpPr>
        <p:grpSpPr>
          <a:xfrm>
            <a:off x="2280953" y="-2165350"/>
            <a:ext cx="11676755" cy="11341608"/>
            <a:chOff x="3750647" y="-3589043"/>
            <a:chExt cx="19254481" cy="1870315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6AF04B-BCAB-CC6E-7725-02DCE0AE7DE8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5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19595A-D422-0475-7B4F-A7622FD6FEE2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EFB5AB-7E95-DBD0-7310-556679B39DCC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9323F44-3B9D-0D87-3F54-3CAA45D74BFB}"/>
              </a:ext>
            </a:extLst>
          </p:cNvPr>
          <p:cNvSpPr/>
          <p:nvPr userDrawn="1"/>
        </p:nvSpPr>
        <p:spPr>
          <a:xfrm>
            <a:off x="-3146198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2" y="-452450"/>
            <a:ext cx="4885851" cy="5523751"/>
          </a:xfrm>
          <a:prstGeom prst="rect">
            <a:avLst/>
          </a:prstGeom>
        </p:spPr>
        <p:txBody>
          <a:bodyPr/>
          <a:lstStyle>
            <a:lvl1pPr algn="r">
              <a:defRPr sz="30319" b="0" spc="-18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2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9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Title of Presentation</a:t>
            </a:r>
            <a:endParaRPr lang="en-US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B47020B3-BFF4-4871-0BCD-6AA394021C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1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92456CCE-692B-2393-BE13-10332DDA0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5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/>
              <a:t>Section Divider Title Goes Here</a:t>
            </a: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09DF4-2779-F112-1FDB-16EBDB58F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69" y="6262132"/>
            <a:ext cx="985499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8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DB7AFF-01D2-6118-484B-C039048C55B8}"/>
              </a:ext>
            </a:extLst>
          </p:cNvPr>
          <p:cNvGrpSpPr/>
          <p:nvPr userDrawn="1"/>
        </p:nvGrpSpPr>
        <p:grpSpPr>
          <a:xfrm>
            <a:off x="2274401" y="-2171300"/>
            <a:ext cx="11689007" cy="11353509"/>
            <a:chOff x="3744035" y="-3598743"/>
            <a:chExt cx="19274686" cy="1872277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762376-BD92-415F-0811-D7D48A2D63DE}"/>
                </a:ext>
              </a:extLst>
            </p:cNvPr>
            <p:cNvSpPr/>
            <p:nvPr/>
          </p:nvSpPr>
          <p:spPr>
            <a:xfrm>
              <a:off x="3744035" y="-3598743"/>
              <a:ext cx="17284353" cy="17284355"/>
            </a:xfrm>
            <a:custGeom>
              <a:avLst/>
              <a:gdLst>
                <a:gd name="connsiteX0" fmla="*/ 17284354 w 17284353"/>
                <a:gd name="connsiteY0" fmla="*/ 8642178 h 17284355"/>
                <a:gd name="connsiteX1" fmla="*/ 8642176 w 17284353"/>
                <a:gd name="connsiteY1" fmla="*/ 17284356 h 17284355"/>
                <a:gd name="connsiteX2" fmla="*/ -1 w 17284353"/>
                <a:gd name="connsiteY2" fmla="*/ 8642178 h 17284355"/>
                <a:gd name="connsiteX3" fmla="*/ 8642176 w 17284353"/>
                <a:gd name="connsiteY3" fmla="*/ 0 h 17284355"/>
                <a:gd name="connsiteX4" fmla="*/ 17284354 w 17284353"/>
                <a:gd name="connsiteY4" fmla="*/ 8642178 h 1728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84353" h="17284355">
                  <a:moveTo>
                    <a:pt x="17284354" y="8642178"/>
                  </a:moveTo>
                  <a:cubicBezTo>
                    <a:pt x="17284354" y="13415121"/>
                    <a:pt x="13415119" y="17284356"/>
                    <a:pt x="8642176" y="17284356"/>
                  </a:cubicBezTo>
                  <a:cubicBezTo>
                    <a:pt x="3869234" y="17284356"/>
                    <a:pt x="-1" y="13415121"/>
                    <a:pt x="-1" y="8642178"/>
                  </a:cubicBezTo>
                  <a:cubicBezTo>
                    <a:pt x="-1" y="3869235"/>
                    <a:pt x="3869234" y="0"/>
                    <a:pt x="8642176" y="0"/>
                  </a:cubicBezTo>
                  <a:cubicBezTo>
                    <a:pt x="13415118" y="0"/>
                    <a:pt x="17284354" y="3869235"/>
                    <a:pt x="17284354" y="864217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D50729D-7816-EB05-7127-C00355CC3B30}"/>
                </a:ext>
              </a:extLst>
            </p:cNvPr>
            <p:cNvSpPr/>
            <p:nvPr/>
          </p:nvSpPr>
          <p:spPr>
            <a:xfrm>
              <a:off x="10265371" y="1517818"/>
              <a:ext cx="12753350" cy="12753352"/>
            </a:xfrm>
            <a:custGeom>
              <a:avLst/>
              <a:gdLst>
                <a:gd name="connsiteX0" fmla="*/ 12753351 w 12753350"/>
                <a:gd name="connsiteY0" fmla="*/ 6376676 h 12753352"/>
                <a:gd name="connsiteX1" fmla="*/ 6376675 w 12753350"/>
                <a:gd name="connsiteY1" fmla="*/ 12753352 h 12753352"/>
                <a:gd name="connsiteX2" fmla="*/ -1 w 12753350"/>
                <a:gd name="connsiteY2" fmla="*/ 6376676 h 12753352"/>
                <a:gd name="connsiteX3" fmla="*/ 6376675 w 12753350"/>
                <a:gd name="connsiteY3" fmla="*/ 0 h 12753352"/>
                <a:gd name="connsiteX4" fmla="*/ 12753351 w 12753350"/>
                <a:gd name="connsiteY4" fmla="*/ 6376676 h 1275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3350" h="12753352">
                  <a:moveTo>
                    <a:pt x="12753351" y="6376676"/>
                  </a:moveTo>
                  <a:cubicBezTo>
                    <a:pt x="12753351" y="9898417"/>
                    <a:pt x="9898416" y="12753352"/>
                    <a:pt x="6376675" y="12753352"/>
                  </a:cubicBezTo>
                  <a:cubicBezTo>
                    <a:pt x="2854934" y="12753352"/>
                    <a:pt x="-1" y="9898417"/>
                    <a:pt x="-1" y="6376676"/>
                  </a:cubicBezTo>
                  <a:cubicBezTo>
                    <a:pt x="-1" y="2854935"/>
                    <a:pt x="2854934" y="0"/>
                    <a:pt x="6376675" y="0"/>
                  </a:cubicBezTo>
                  <a:cubicBezTo>
                    <a:pt x="9898415" y="0"/>
                    <a:pt x="12753351" y="2854935"/>
                    <a:pt x="12753351" y="6376676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79BF91C-4C2D-9FFC-FDFC-60EC080613E8}"/>
                </a:ext>
              </a:extLst>
            </p:cNvPr>
            <p:cNvSpPr/>
            <p:nvPr/>
          </p:nvSpPr>
          <p:spPr>
            <a:xfrm>
              <a:off x="10249542" y="3988359"/>
              <a:ext cx="11135674" cy="11135675"/>
            </a:xfrm>
            <a:custGeom>
              <a:avLst/>
              <a:gdLst>
                <a:gd name="connsiteX0" fmla="*/ 11135675 w 11135674"/>
                <a:gd name="connsiteY0" fmla="*/ 5567838 h 11135675"/>
                <a:gd name="connsiteX1" fmla="*/ 5567838 w 11135674"/>
                <a:gd name="connsiteY1" fmla="*/ 11135675 h 11135675"/>
                <a:gd name="connsiteX2" fmla="*/ 0 w 11135674"/>
                <a:gd name="connsiteY2" fmla="*/ 5567838 h 11135675"/>
                <a:gd name="connsiteX3" fmla="*/ 5567838 w 11135674"/>
                <a:gd name="connsiteY3" fmla="*/ -1 h 11135675"/>
                <a:gd name="connsiteX4" fmla="*/ 11135675 w 11135674"/>
                <a:gd name="connsiteY4" fmla="*/ 5567838 h 1113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5674" h="11135675">
                  <a:moveTo>
                    <a:pt x="11135675" y="5567838"/>
                  </a:moveTo>
                  <a:cubicBezTo>
                    <a:pt x="11135675" y="8642870"/>
                    <a:pt x="8642869" y="11135675"/>
                    <a:pt x="5567838" y="11135675"/>
                  </a:cubicBezTo>
                  <a:cubicBezTo>
                    <a:pt x="2492805" y="11135675"/>
                    <a:pt x="0" y="8642870"/>
                    <a:pt x="0" y="5567838"/>
                  </a:cubicBezTo>
                  <a:cubicBezTo>
                    <a:pt x="0" y="2492805"/>
                    <a:pt x="2492805" y="-1"/>
                    <a:pt x="5567838" y="-1"/>
                  </a:cubicBezTo>
                  <a:cubicBezTo>
                    <a:pt x="8642869" y="-1"/>
                    <a:pt x="11135675" y="2492806"/>
                    <a:pt x="11135675" y="5567838"/>
                  </a:cubicBezTo>
                  <a:close/>
                </a:path>
              </a:pathLst>
            </a:custGeom>
            <a:solidFill>
              <a:srgbClr val="7AD750"/>
            </a:soli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2" y="-452450"/>
            <a:ext cx="4885851" cy="5523751"/>
          </a:xfrm>
          <a:prstGeom prst="rect">
            <a:avLst/>
          </a:prstGeom>
        </p:spPr>
        <p:txBody>
          <a:bodyPr/>
          <a:lstStyle>
            <a:lvl1pPr algn="r">
              <a:defRPr sz="30319" b="0" spc="-18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2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9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Title of Presentation</a:t>
            </a:r>
            <a:endParaRPr lang="en-US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9A10D50-2D74-BC33-7E02-EB1C77D635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73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2D94B-28A4-D766-3E2A-469CB7FE3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69" y="6262132"/>
            <a:ext cx="985499" cy="262039"/>
          </a:xfrm>
          <a:prstGeom prst="rect">
            <a:avLst/>
          </a:prstGeom>
        </p:spPr>
      </p:pic>
      <p:sp>
        <p:nvSpPr>
          <p:cNvPr id="16" name="Holder 2">
            <a:extLst>
              <a:ext uri="{FF2B5EF4-FFF2-40B4-BE49-F238E27FC236}">
                <a16:creationId xmlns:a16="http://schemas.microsoft.com/office/drawing/2014/main" id="{61402B10-AEA1-A31D-67A0-06E5987C8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5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/>
              <a:t>Section Divider Title Goes Here</a:t>
            </a:r>
            <a:endParaRPr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17FB28-8996-1B43-57DB-BF9AE3632DAC}"/>
              </a:ext>
            </a:extLst>
          </p:cNvPr>
          <p:cNvSpPr/>
          <p:nvPr userDrawn="1"/>
        </p:nvSpPr>
        <p:spPr>
          <a:xfrm>
            <a:off x="-3146198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76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Freeform: Shape 285">
            <a:extLst>
              <a:ext uri="{FF2B5EF4-FFF2-40B4-BE49-F238E27FC236}">
                <a16:creationId xmlns:a16="http://schemas.microsoft.com/office/drawing/2014/main" id="{78709986-16DE-CBBE-EB88-DE01F826BDAC}"/>
              </a:ext>
            </a:extLst>
          </p:cNvPr>
          <p:cNvSpPr/>
          <p:nvPr userDrawn="1"/>
        </p:nvSpPr>
        <p:spPr>
          <a:xfrm>
            <a:off x="-9437244" y="2971800"/>
            <a:ext cx="23426795" cy="13187276"/>
          </a:xfrm>
          <a:custGeom>
            <a:avLst/>
            <a:gdLst>
              <a:gd name="connsiteX0" fmla="*/ 14393799 w 14393798"/>
              <a:gd name="connsiteY0" fmla="*/ 4051237 h 8102473"/>
              <a:gd name="connsiteX1" fmla="*/ 7196900 w 14393798"/>
              <a:gd name="connsiteY1" fmla="*/ 8102473 h 8102473"/>
              <a:gd name="connsiteX2" fmla="*/ 0 w 14393798"/>
              <a:gd name="connsiteY2" fmla="*/ 4051237 h 8102473"/>
              <a:gd name="connsiteX3" fmla="*/ 7196900 w 14393798"/>
              <a:gd name="connsiteY3" fmla="*/ 0 h 8102473"/>
              <a:gd name="connsiteX4" fmla="*/ 14393799 w 14393798"/>
              <a:gd name="connsiteY4" fmla="*/ 4051237 h 8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3798" h="8102473">
                <a:moveTo>
                  <a:pt x="14393799" y="4051237"/>
                </a:moveTo>
                <a:cubicBezTo>
                  <a:pt x="14393799" y="6288673"/>
                  <a:pt x="11171637" y="8102473"/>
                  <a:pt x="7196900" y="8102473"/>
                </a:cubicBezTo>
                <a:cubicBezTo>
                  <a:pt x="3222162" y="8102473"/>
                  <a:pt x="0" y="6288673"/>
                  <a:pt x="0" y="4051237"/>
                </a:cubicBezTo>
                <a:cubicBezTo>
                  <a:pt x="0" y="1813801"/>
                  <a:pt x="3222162" y="0"/>
                  <a:pt x="7196900" y="0"/>
                </a:cubicBezTo>
                <a:cubicBezTo>
                  <a:pt x="11171638" y="0"/>
                  <a:pt x="14393799" y="1813801"/>
                  <a:pt x="14393799" y="4051237"/>
                </a:cubicBezTo>
                <a:close/>
              </a:path>
            </a:pathLst>
          </a:custGeom>
          <a:gradFill>
            <a:gsLst>
              <a:gs pos="19000">
                <a:schemeClr val="accent2"/>
              </a:gs>
              <a:gs pos="51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3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/>
              <a:t>Insert quote, statistic or other point of interest here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396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69" y="6262132"/>
            <a:ext cx="985499" cy="26203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2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9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Title of Presentation</a:t>
            </a:r>
            <a:endParaRPr lang="en-US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473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algn="ct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QUOTE</a:t>
            </a:r>
            <a:endParaRPr lang="en-US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920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9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Source</a:t>
            </a:r>
            <a:endParaRPr lang="en-US"/>
          </a:p>
        </p:txBody>
      </p:sp>
      <p:sp>
        <p:nvSpPr>
          <p:cNvPr id="287" name="Freeform: Shape 286">
            <a:extLst>
              <a:ext uri="{FF2B5EF4-FFF2-40B4-BE49-F238E27FC236}">
                <a16:creationId xmlns:a16="http://schemas.microsoft.com/office/drawing/2014/main" id="{4F1B1314-1146-6AAC-0B3E-19921E6AD93B}"/>
              </a:ext>
            </a:extLst>
          </p:cNvPr>
          <p:cNvSpPr/>
          <p:nvPr userDrawn="1"/>
        </p:nvSpPr>
        <p:spPr>
          <a:xfrm>
            <a:off x="2674344" y="4189622"/>
            <a:ext cx="19278600" cy="10852173"/>
          </a:xfrm>
          <a:custGeom>
            <a:avLst/>
            <a:gdLst>
              <a:gd name="connsiteX0" fmla="*/ 13648182 w 13648182"/>
              <a:gd name="connsiteY0" fmla="*/ 3841369 h 7682738"/>
              <a:gd name="connsiteX1" fmla="*/ 6824091 w 13648182"/>
              <a:gd name="connsiteY1" fmla="*/ 7682738 h 7682738"/>
              <a:gd name="connsiteX2" fmla="*/ 0 w 13648182"/>
              <a:gd name="connsiteY2" fmla="*/ 3841369 h 7682738"/>
              <a:gd name="connsiteX3" fmla="*/ 6824091 w 13648182"/>
              <a:gd name="connsiteY3" fmla="*/ 0 h 7682738"/>
              <a:gd name="connsiteX4" fmla="*/ 13648182 w 13648182"/>
              <a:gd name="connsiteY4" fmla="*/ 3841369 h 768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8182" h="7682738">
                <a:moveTo>
                  <a:pt x="13648182" y="3841369"/>
                </a:moveTo>
                <a:cubicBezTo>
                  <a:pt x="13648182" y="5962898"/>
                  <a:pt x="10592932" y="7682738"/>
                  <a:pt x="6824091" y="7682738"/>
                </a:cubicBezTo>
                <a:cubicBezTo>
                  <a:pt x="3055249" y="7682738"/>
                  <a:pt x="0" y="5962898"/>
                  <a:pt x="0" y="3841369"/>
                </a:cubicBezTo>
                <a:cubicBezTo>
                  <a:pt x="0" y="1719839"/>
                  <a:pt x="3055249" y="0"/>
                  <a:pt x="6824091" y="0"/>
                </a:cubicBezTo>
                <a:cubicBezTo>
                  <a:pt x="10592932" y="0"/>
                  <a:pt x="13648182" y="1719839"/>
                  <a:pt x="13648182" y="3841369"/>
                </a:cubicBezTo>
                <a:close/>
              </a:path>
            </a:pathLst>
          </a:custGeom>
          <a:gradFill>
            <a:gsLst>
              <a:gs pos="10000">
                <a:srgbClr val="8AD6F7"/>
              </a:gs>
              <a:gs pos="49000">
                <a:srgbClr val="8AD6F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0352751-1872-1CD1-5081-FF4012D3C9B5}"/>
              </a:ext>
            </a:extLst>
          </p:cNvPr>
          <p:cNvSpPr/>
          <p:nvPr userDrawn="1"/>
        </p:nvSpPr>
        <p:spPr>
          <a:xfrm>
            <a:off x="-9708648" y="-9144000"/>
            <a:ext cx="31632408" cy="25146000"/>
          </a:xfrm>
          <a:custGeom>
            <a:avLst/>
            <a:gdLst>
              <a:gd name="connsiteX0" fmla="*/ 9708048 w 31632408"/>
              <a:gd name="connsiteY0" fmla="*/ 9144000 h 25146000"/>
              <a:gd name="connsiteX1" fmla="*/ 9708048 w 31632408"/>
              <a:gd name="connsiteY1" fmla="*/ 16002000 h 25146000"/>
              <a:gd name="connsiteX2" fmla="*/ 21901248 w 31632408"/>
              <a:gd name="connsiteY2" fmla="*/ 16002000 h 25146000"/>
              <a:gd name="connsiteX3" fmla="*/ 21901248 w 31632408"/>
              <a:gd name="connsiteY3" fmla="*/ 9144000 h 25146000"/>
              <a:gd name="connsiteX4" fmla="*/ 0 w 31632408"/>
              <a:gd name="connsiteY4" fmla="*/ 0 h 25146000"/>
              <a:gd name="connsiteX5" fmla="*/ 31632408 w 31632408"/>
              <a:gd name="connsiteY5" fmla="*/ 0 h 25146000"/>
              <a:gd name="connsiteX6" fmla="*/ 31632408 w 31632408"/>
              <a:gd name="connsiteY6" fmla="*/ 25146000 h 25146000"/>
              <a:gd name="connsiteX7" fmla="*/ 0 w 31632408"/>
              <a:gd name="connsiteY7" fmla="*/ 25146000 h 251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32408" h="25146000">
                <a:moveTo>
                  <a:pt x="9708048" y="9144000"/>
                </a:moveTo>
                <a:lnTo>
                  <a:pt x="9708048" y="16002000"/>
                </a:lnTo>
                <a:lnTo>
                  <a:pt x="21901248" y="16002000"/>
                </a:lnTo>
                <a:lnTo>
                  <a:pt x="21901248" y="9144000"/>
                </a:lnTo>
                <a:close/>
                <a:moveTo>
                  <a:pt x="0" y="0"/>
                </a:moveTo>
                <a:lnTo>
                  <a:pt x="31632408" y="0"/>
                </a:lnTo>
                <a:lnTo>
                  <a:pt x="31632408" y="25146000"/>
                </a:lnTo>
                <a:lnTo>
                  <a:pt x="0" y="251460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56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38">
            <a:extLst>
              <a:ext uri="{FF2B5EF4-FFF2-40B4-BE49-F238E27FC236}">
                <a16:creationId xmlns:a16="http://schemas.microsoft.com/office/drawing/2014/main" id="{1F104258-7732-4A9E-98DF-F0AE92DF029C}"/>
              </a:ext>
            </a:extLst>
          </p:cNvPr>
          <p:cNvGrpSpPr/>
          <p:nvPr userDrawn="1"/>
        </p:nvGrpSpPr>
        <p:grpSpPr>
          <a:xfrm>
            <a:off x="2363974" y="-4800600"/>
            <a:ext cx="11569023" cy="12755546"/>
            <a:chOff x="3898089" y="-7927802"/>
            <a:chExt cx="19076837" cy="210348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3013346-83B1-8747-4E9B-78A45E3F9B72}"/>
                </a:ext>
              </a:extLst>
            </p:cNvPr>
            <p:cNvSpPr/>
            <p:nvPr/>
          </p:nvSpPr>
          <p:spPr>
            <a:xfrm>
              <a:off x="3898089" y="-265867"/>
              <a:ext cx="13372905" cy="13372905"/>
            </a:xfrm>
            <a:custGeom>
              <a:avLst/>
              <a:gdLst>
                <a:gd name="connsiteX0" fmla="*/ 13372905 w 13372905"/>
                <a:gd name="connsiteY0" fmla="*/ 6686453 h 13372905"/>
                <a:gd name="connsiteX1" fmla="*/ 6686452 w 13372905"/>
                <a:gd name="connsiteY1" fmla="*/ 13372905 h 13372905"/>
                <a:gd name="connsiteX2" fmla="*/ -1 w 13372905"/>
                <a:gd name="connsiteY2" fmla="*/ 6686452 h 13372905"/>
                <a:gd name="connsiteX3" fmla="*/ 6686452 w 13372905"/>
                <a:gd name="connsiteY3" fmla="*/ -1 h 13372905"/>
                <a:gd name="connsiteX4" fmla="*/ 13372905 w 13372905"/>
                <a:gd name="connsiteY4" fmla="*/ 6686453 h 1337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2905" h="13372905">
                  <a:moveTo>
                    <a:pt x="13372905" y="6686453"/>
                  </a:moveTo>
                  <a:cubicBezTo>
                    <a:pt x="13372905" y="10379278"/>
                    <a:pt x="10379278" y="13372905"/>
                    <a:pt x="6686452" y="13372905"/>
                  </a:cubicBezTo>
                  <a:cubicBezTo>
                    <a:pt x="2993626" y="13372905"/>
                    <a:pt x="-1" y="10379278"/>
                    <a:pt x="-1" y="6686452"/>
                  </a:cubicBezTo>
                  <a:cubicBezTo>
                    <a:pt x="-1" y="2993626"/>
                    <a:pt x="2993626" y="-1"/>
                    <a:pt x="6686452" y="-1"/>
                  </a:cubicBezTo>
                  <a:cubicBezTo>
                    <a:pt x="10379278" y="-1"/>
                    <a:pt x="13372905" y="2993626"/>
                    <a:pt x="13372905" y="6686453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3"/>
                </a:gs>
                <a:gs pos="88000">
                  <a:srgbClr val="C7E634"/>
                </a:gs>
              </a:gsLst>
              <a:lin ang="84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5CD514-47A9-83AD-F9A5-E62C1B578B4B}"/>
                </a:ext>
              </a:extLst>
            </p:cNvPr>
            <p:cNvSpPr/>
            <p:nvPr/>
          </p:nvSpPr>
          <p:spPr>
            <a:xfrm>
              <a:off x="5117073" y="-7927802"/>
              <a:ext cx="17857853" cy="17857853"/>
            </a:xfrm>
            <a:custGeom>
              <a:avLst/>
              <a:gdLst>
                <a:gd name="connsiteX0" fmla="*/ 17857852 w 17857853"/>
                <a:gd name="connsiteY0" fmla="*/ 8928927 h 17857853"/>
                <a:gd name="connsiteX1" fmla="*/ 8928926 w 17857853"/>
                <a:gd name="connsiteY1" fmla="*/ 17857854 h 17857853"/>
                <a:gd name="connsiteX2" fmla="*/ -1 w 17857853"/>
                <a:gd name="connsiteY2" fmla="*/ 8928926 h 17857853"/>
                <a:gd name="connsiteX3" fmla="*/ 8928926 w 17857853"/>
                <a:gd name="connsiteY3" fmla="*/ 0 h 17857853"/>
                <a:gd name="connsiteX4" fmla="*/ 17857852 w 17857853"/>
                <a:gd name="connsiteY4" fmla="*/ 8928927 h 1785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7853" h="17857853">
                  <a:moveTo>
                    <a:pt x="17857852" y="8928927"/>
                  </a:moveTo>
                  <a:cubicBezTo>
                    <a:pt x="17857852" y="13860236"/>
                    <a:pt x="13860236" y="17857854"/>
                    <a:pt x="8928926" y="17857854"/>
                  </a:cubicBezTo>
                  <a:cubicBezTo>
                    <a:pt x="3997616" y="17857854"/>
                    <a:pt x="-1" y="13860236"/>
                    <a:pt x="-1" y="8928926"/>
                  </a:cubicBezTo>
                  <a:cubicBezTo>
                    <a:pt x="-1" y="3997617"/>
                    <a:pt x="3997616" y="0"/>
                    <a:pt x="8928926" y="0"/>
                  </a:cubicBezTo>
                  <a:cubicBezTo>
                    <a:pt x="13860236" y="0"/>
                    <a:pt x="17857852" y="3997616"/>
                    <a:pt x="17857852" y="892892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2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67C9612-7BDD-0778-AF69-DCBD70396E61}"/>
                </a:ext>
              </a:extLst>
            </p:cNvPr>
            <p:cNvSpPr/>
            <p:nvPr/>
          </p:nvSpPr>
          <p:spPr>
            <a:xfrm>
              <a:off x="5864600" y="-4939903"/>
              <a:ext cx="11882054" cy="11882054"/>
            </a:xfrm>
            <a:custGeom>
              <a:avLst/>
              <a:gdLst>
                <a:gd name="connsiteX0" fmla="*/ 11882054 w 11882054"/>
                <a:gd name="connsiteY0" fmla="*/ 5941028 h 11882054"/>
                <a:gd name="connsiteX1" fmla="*/ 5941027 w 11882054"/>
                <a:gd name="connsiteY1" fmla="*/ 11882055 h 11882054"/>
                <a:gd name="connsiteX2" fmla="*/ -1 w 11882054"/>
                <a:gd name="connsiteY2" fmla="*/ 5941028 h 11882054"/>
                <a:gd name="connsiteX3" fmla="*/ 5941027 w 11882054"/>
                <a:gd name="connsiteY3" fmla="*/ 0 h 11882054"/>
                <a:gd name="connsiteX4" fmla="*/ 11882054 w 11882054"/>
                <a:gd name="connsiteY4" fmla="*/ 5941028 h 1188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054" h="11882054">
                  <a:moveTo>
                    <a:pt x="11882054" y="5941028"/>
                  </a:moveTo>
                  <a:cubicBezTo>
                    <a:pt x="11882054" y="9222166"/>
                    <a:pt x="9222166" y="11882055"/>
                    <a:pt x="5941027" y="11882055"/>
                  </a:cubicBezTo>
                  <a:cubicBezTo>
                    <a:pt x="2659888" y="11882055"/>
                    <a:pt x="-1" y="9222166"/>
                    <a:pt x="-1" y="5941028"/>
                  </a:cubicBezTo>
                  <a:cubicBezTo>
                    <a:pt x="-1" y="2659889"/>
                    <a:pt x="2659888" y="0"/>
                    <a:pt x="5941027" y="0"/>
                  </a:cubicBezTo>
                  <a:cubicBezTo>
                    <a:pt x="9222165" y="0"/>
                    <a:pt x="11882054" y="2659889"/>
                    <a:pt x="11882054" y="594102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67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571B33-5BE8-79B6-9FEC-38933B1A7C57}"/>
              </a:ext>
            </a:extLst>
          </p:cNvPr>
          <p:cNvSpPr/>
          <p:nvPr userDrawn="1"/>
        </p:nvSpPr>
        <p:spPr>
          <a:xfrm>
            <a:off x="-4256421" y="-4800600"/>
            <a:ext cx="20704849" cy="16459200"/>
          </a:xfrm>
          <a:custGeom>
            <a:avLst/>
            <a:gdLst>
              <a:gd name="connsiteX0" fmla="*/ 4255824 w 20704849"/>
              <a:gd name="connsiteY0" fmla="*/ 4800600 h 16459200"/>
              <a:gd name="connsiteX1" fmla="*/ 4255824 w 20704849"/>
              <a:gd name="connsiteY1" fmla="*/ 11658600 h 16459200"/>
              <a:gd name="connsiteX2" fmla="*/ 16449024 w 20704849"/>
              <a:gd name="connsiteY2" fmla="*/ 11658600 h 16459200"/>
              <a:gd name="connsiteX3" fmla="*/ 16449024 w 20704849"/>
              <a:gd name="connsiteY3" fmla="*/ 4800600 h 16459200"/>
              <a:gd name="connsiteX4" fmla="*/ 0 w 20704849"/>
              <a:gd name="connsiteY4" fmla="*/ 0 h 16459200"/>
              <a:gd name="connsiteX5" fmla="*/ 20704849 w 20704849"/>
              <a:gd name="connsiteY5" fmla="*/ 0 h 16459200"/>
              <a:gd name="connsiteX6" fmla="*/ 20704849 w 20704849"/>
              <a:gd name="connsiteY6" fmla="*/ 16459200 h 16459200"/>
              <a:gd name="connsiteX7" fmla="*/ 0 w 20704849"/>
              <a:gd name="connsiteY7" fmla="*/ 16459200 h 164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04849" h="16459200">
                <a:moveTo>
                  <a:pt x="4255824" y="4800600"/>
                </a:moveTo>
                <a:lnTo>
                  <a:pt x="4255824" y="11658600"/>
                </a:lnTo>
                <a:lnTo>
                  <a:pt x="16449024" y="11658600"/>
                </a:lnTo>
                <a:lnTo>
                  <a:pt x="16449024" y="4800600"/>
                </a:lnTo>
                <a:close/>
                <a:moveTo>
                  <a:pt x="0" y="0"/>
                </a:moveTo>
                <a:lnTo>
                  <a:pt x="20704849" y="0"/>
                </a:lnTo>
                <a:lnTo>
                  <a:pt x="20704849" y="16459200"/>
                </a:lnTo>
                <a:lnTo>
                  <a:pt x="0" y="164592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 userDrawn="1">
            <p:ph type="title" hasCustomPrompt="1"/>
          </p:nvPr>
        </p:nvSpPr>
        <p:spPr>
          <a:xfrm>
            <a:off x="504473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/>
              <a:t>Insert quote, statistic or other point of interest here</a:t>
            </a:r>
            <a:endParaRPr/>
          </a:p>
        </p:txBody>
      </p:sp>
      <p:sp>
        <p:nvSpPr>
          <p:cNvPr id="6" name="Holder 6"/>
          <p:cNvSpPr>
            <a:spLocks noGrp="1"/>
          </p:cNvSpPr>
          <p:nvPr userDrawn="1">
            <p:ph type="sldNum" sz="quarter" idx="7"/>
          </p:nvPr>
        </p:nvSpPr>
        <p:spPr>
          <a:xfrm>
            <a:off x="886432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6912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9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Title of Presentation</a:t>
            </a:r>
            <a:endParaRPr lang="en-US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04473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QUOTE</a:t>
            </a:r>
            <a:endParaRPr lang="en-US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4920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9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Source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F8FB9-E4B7-3102-A32E-22B30CCEE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69" y="6262132"/>
            <a:ext cx="985499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0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6096002" y="2309210"/>
            <a:ext cx="5499108" cy="2239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/>
              <a:t>Add Thank you</a:t>
            </a:r>
            <a:endParaRPr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1D18C04-5041-4FEA-59C4-023CD8DAE662}"/>
              </a:ext>
            </a:extLst>
          </p:cNvPr>
          <p:cNvSpPr/>
          <p:nvPr userDrawn="1"/>
        </p:nvSpPr>
        <p:spPr>
          <a:xfrm>
            <a:off x="-3146198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9"/>
            <a:ext cx="4422824" cy="4822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7440D5-3706-5929-23B4-CE4A8D125E7B}"/>
              </a:ext>
            </a:extLst>
          </p:cNvPr>
          <p:cNvCxnSpPr>
            <a:cxnSpLocks/>
          </p:cNvCxnSpPr>
          <p:nvPr userDrawn="1"/>
        </p:nvCxnSpPr>
        <p:spPr>
          <a:xfrm>
            <a:off x="354000" y="5645152"/>
            <a:ext cx="11484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95178EF9-D910-FA63-3C55-FAD978D478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931387"/>
            <a:ext cx="12192000" cy="92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5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87">
            <a:extLst>
              <a:ext uri="{FF2B5EF4-FFF2-40B4-BE49-F238E27FC236}">
                <a16:creationId xmlns:a16="http://schemas.microsoft.com/office/drawing/2014/main" id="{332B9E3F-BC93-25A0-C1FD-3DFA3E4687C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10702033" y="333084"/>
            <a:ext cx="985499" cy="262039"/>
          </a:xfrm>
          <a:prstGeom prst="rect">
            <a:avLst/>
          </a:prstGeom>
        </p:spPr>
      </p:pic>
      <p:sp>
        <p:nvSpPr>
          <p:cNvPr id="289" name="Title Placeholder 288">
            <a:extLst>
              <a:ext uri="{FF2B5EF4-FFF2-40B4-BE49-F238E27FC236}">
                <a16:creationId xmlns:a16="http://schemas.microsoft.com/office/drawing/2014/main" id="{D580A401-53F8-EF6C-DB1D-326643A226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04469" y="471704"/>
            <a:ext cx="5591531" cy="8567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Page title goes here</a:t>
            </a:r>
            <a:endParaRPr lang="en-GB"/>
          </a:p>
        </p:txBody>
      </p:sp>
      <p:sp>
        <p:nvSpPr>
          <p:cNvPr id="290" name="Text Placeholder 289">
            <a:extLst>
              <a:ext uri="{FF2B5EF4-FFF2-40B4-BE49-F238E27FC236}">
                <a16:creationId xmlns:a16="http://schemas.microsoft.com/office/drawing/2014/main" id="{FE9BEEC8-3359-A4E6-D164-0797EBC22DA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04472" y="1572261"/>
            <a:ext cx="11182705" cy="4346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1" name="Date Placeholder 290">
            <a:extLst>
              <a:ext uri="{FF2B5EF4-FFF2-40B4-BE49-F238E27FC236}">
                <a16:creationId xmlns:a16="http://schemas.microsoft.com/office/drawing/2014/main" id="{10F94D1C-992C-8E20-F272-7F874703235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53600" y="6206296"/>
            <a:ext cx="12192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GB"/>
              <a:t>May 2025</a:t>
            </a:r>
          </a:p>
        </p:txBody>
      </p:sp>
      <p:sp>
        <p:nvSpPr>
          <p:cNvPr id="292" name="Footer Placeholder 291">
            <a:extLst>
              <a:ext uri="{FF2B5EF4-FFF2-40B4-BE49-F238E27FC236}">
                <a16:creationId xmlns:a16="http://schemas.microsoft.com/office/drawing/2014/main" id="{975D1B8B-0D5D-F878-48DB-90B36F1B457E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096000" y="6206296"/>
            <a:ext cx="3429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93" name="Slide Number Placeholder 292">
            <a:extLst>
              <a:ext uri="{FF2B5EF4-FFF2-40B4-BE49-F238E27FC236}">
                <a16:creationId xmlns:a16="http://schemas.microsoft.com/office/drawing/2014/main" id="{7C800FF4-D93B-AF38-B311-4DFDA3EE563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49001" y="6206296"/>
            <a:ext cx="638531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97" r:id="rId9"/>
    <p:sldLayoutId id="2147483686" r:id="rId10"/>
    <p:sldLayoutId id="2147483680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</p:sldLayoutIdLst>
  <p:txStyles>
    <p:titleStyle>
      <a:lvl1pPr eaLnBrk="1" hangingPunct="1">
        <a:defRPr sz="33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 sz="1451">
          <a:solidFill>
            <a:schemeClr val="accent1"/>
          </a:solidFill>
          <a:latin typeface="+mn-lt"/>
          <a:ea typeface="+mn-ea"/>
          <a:cs typeface="+mn-cs"/>
        </a:defRPr>
      </a:lvl1pPr>
      <a:lvl2pPr marL="277240" eaLnBrk="1" hangingPunct="1">
        <a:defRPr sz="1451">
          <a:solidFill>
            <a:schemeClr val="accent1"/>
          </a:solidFill>
          <a:latin typeface="+mn-lt"/>
          <a:ea typeface="+mn-ea"/>
          <a:cs typeface="+mn-cs"/>
        </a:defRPr>
      </a:lvl2pPr>
      <a:lvl3pPr marL="554478" eaLnBrk="1" hangingPunct="1">
        <a:defRPr sz="1451">
          <a:solidFill>
            <a:schemeClr val="accent1"/>
          </a:solidFill>
          <a:latin typeface="+mn-lt"/>
          <a:ea typeface="+mn-ea"/>
          <a:cs typeface="+mn-cs"/>
        </a:defRPr>
      </a:lvl3pPr>
      <a:lvl4pPr marL="831718" eaLnBrk="1" hangingPunct="1">
        <a:defRPr sz="1451">
          <a:solidFill>
            <a:schemeClr val="accent1"/>
          </a:solidFill>
          <a:latin typeface="+mn-lt"/>
          <a:ea typeface="+mn-ea"/>
          <a:cs typeface="+mn-cs"/>
        </a:defRPr>
      </a:lvl4pPr>
      <a:lvl5pPr marL="1108956" eaLnBrk="1" hangingPunct="1">
        <a:defRPr sz="1451">
          <a:solidFill>
            <a:schemeClr val="accent1"/>
          </a:solidFill>
          <a:latin typeface="+mn-lt"/>
          <a:ea typeface="+mn-ea"/>
          <a:cs typeface="+mn-cs"/>
        </a:defRPr>
      </a:lvl5pPr>
      <a:lvl6pPr marL="1386196" eaLnBrk="1" hangingPunct="1">
        <a:defRPr>
          <a:latin typeface="+mn-lt"/>
          <a:ea typeface="+mn-ea"/>
          <a:cs typeface="+mn-cs"/>
        </a:defRPr>
      </a:lvl6pPr>
      <a:lvl7pPr marL="1663434" eaLnBrk="1" hangingPunct="1">
        <a:defRPr>
          <a:latin typeface="+mn-lt"/>
          <a:ea typeface="+mn-ea"/>
          <a:cs typeface="+mn-cs"/>
        </a:defRPr>
      </a:lvl7pPr>
      <a:lvl8pPr marL="1940674" eaLnBrk="1" hangingPunct="1">
        <a:defRPr>
          <a:latin typeface="+mn-lt"/>
          <a:ea typeface="+mn-ea"/>
          <a:cs typeface="+mn-cs"/>
        </a:defRPr>
      </a:lvl8pPr>
      <a:lvl9pPr marL="2217914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0" eaLnBrk="1" hangingPunct="1">
        <a:defRPr>
          <a:latin typeface="+mn-lt"/>
          <a:ea typeface="+mn-ea"/>
          <a:cs typeface="+mn-cs"/>
        </a:defRPr>
      </a:lvl2pPr>
      <a:lvl3pPr marL="554478" eaLnBrk="1" hangingPunct="1">
        <a:defRPr>
          <a:latin typeface="+mn-lt"/>
          <a:ea typeface="+mn-ea"/>
          <a:cs typeface="+mn-cs"/>
        </a:defRPr>
      </a:lvl3pPr>
      <a:lvl4pPr marL="831718" eaLnBrk="1" hangingPunct="1">
        <a:defRPr>
          <a:latin typeface="+mn-lt"/>
          <a:ea typeface="+mn-ea"/>
          <a:cs typeface="+mn-cs"/>
        </a:defRPr>
      </a:lvl4pPr>
      <a:lvl5pPr marL="1108956" eaLnBrk="1" hangingPunct="1">
        <a:defRPr>
          <a:latin typeface="+mn-lt"/>
          <a:ea typeface="+mn-ea"/>
          <a:cs typeface="+mn-cs"/>
        </a:defRPr>
      </a:lvl5pPr>
      <a:lvl6pPr marL="1386196" eaLnBrk="1" hangingPunct="1">
        <a:defRPr>
          <a:latin typeface="+mn-lt"/>
          <a:ea typeface="+mn-ea"/>
          <a:cs typeface="+mn-cs"/>
        </a:defRPr>
      </a:lvl6pPr>
      <a:lvl7pPr marL="1663434" eaLnBrk="1" hangingPunct="1">
        <a:defRPr>
          <a:latin typeface="+mn-lt"/>
          <a:ea typeface="+mn-ea"/>
          <a:cs typeface="+mn-cs"/>
        </a:defRPr>
      </a:lvl7pPr>
      <a:lvl8pPr marL="1940674" eaLnBrk="1" hangingPunct="1">
        <a:defRPr>
          <a:latin typeface="+mn-lt"/>
          <a:ea typeface="+mn-ea"/>
          <a:cs typeface="+mn-cs"/>
        </a:defRPr>
      </a:lvl8pPr>
      <a:lvl9pPr marL="2217914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96" userDrawn="1">
          <p15:clr>
            <a:srgbClr val="F26B43"/>
          </p15:clr>
        </p15:guide>
        <p15:guide id="4" pos="2631" userDrawn="1">
          <p15:clr>
            <a:srgbClr val="F26B43"/>
          </p15:clr>
        </p15:guide>
        <p15:guide id="5" pos="3427" userDrawn="1">
          <p15:clr>
            <a:srgbClr val="F26B43"/>
          </p15:clr>
        </p15:guide>
        <p15:guide id="6" pos="319" userDrawn="1">
          <p15:clr>
            <a:srgbClr val="F26B43"/>
          </p15:clr>
        </p15:guide>
        <p15:guide id="7" pos="7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87862D-86AE-4EFC-417E-1CDC446520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57640" y="5924222"/>
            <a:ext cx="4837469" cy="646908"/>
          </a:xfrm>
        </p:spPr>
        <p:txBody>
          <a:bodyPr/>
          <a:lstStyle/>
          <a:p>
            <a:pPr algn="r"/>
            <a:r>
              <a:rPr lang="en-GB" dirty="0"/>
              <a:t>Planning &amp; Transport SPC – October 2</a:t>
            </a:r>
            <a:r>
              <a:rPr lang="en-GB" baseline="30000" dirty="0"/>
              <a:t>nd</a:t>
            </a:r>
            <a:r>
              <a:rPr lang="en-GB" dirty="0"/>
              <a:t> </a:t>
            </a:r>
            <a:endParaRPr lang="en-I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27AE29-38B6-8E2F-D4A5-E04E8E09D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9952" y="2309817"/>
            <a:ext cx="9755149" cy="2238375"/>
          </a:xfrm>
        </p:spPr>
        <p:txBody>
          <a:bodyPr>
            <a:normAutofit fontScale="90000"/>
          </a:bodyPr>
          <a:lstStyle/>
          <a:p>
            <a:pPr algn="r"/>
            <a:r>
              <a:rPr lang="en-IE" dirty="0"/>
              <a:t>Renewable Energy Directive III </a:t>
            </a:r>
            <a:br>
              <a:rPr lang="en-IE" dirty="0"/>
            </a:br>
            <a:br>
              <a:rPr lang="en-IE" dirty="0"/>
            </a:br>
            <a:r>
              <a:rPr lang="en-IE" sz="4400" dirty="0"/>
              <a:t>Implementation Update </a:t>
            </a:r>
            <a:br>
              <a:rPr lang="en-US" dirty="0"/>
            </a:br>
            <a:r>
              <a:rPr lang="en-US" sz="2000" i="1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968701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A7201C9A-6D86-70FD-2EBB-D9A6DA4AB8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4784" y="458915"/>
            <a:ext cx="5907216" cy="592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 defTabSz="914377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latin typeface="Arial" panose="020B0604020202020204" pitchFamily="34" charset="0"/>
              </a:rPr>
              <a:t>What is RED III?</a:t>
            </a:r>
            <a:br>
              <a:rPr lang="en-US" altLang="en-US" sz="1500" dirty="0">
                <a:latin typeface="Arial" panose="020B0604020202020204" pitchFamily="34" charset="0"/>
              </a:rPr>
            </a:br>
            <a:r>
              <a:rPr lang="en-US" altLang="en-US" sz="1500" dirty="0">
                <a:latin typeface="Arial" panose="020B0604020202020204" pitchFamily="34" charset="0"/>
              </a:rPr>
              <a:t>The EU’s Renewable Energy Directive (third version) – Europe’s main legislation to accelerate the shift to clean energy.</a:t>
            </a:r>
          </a:p>
          <a:p>
            <a:pPr algn="l" defTabSz="914377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00" b="1" dirty="0">
              <a:latin typeface="Arial" panose="020B0604020202020204" pitchFamily="34" charset="0"/>
            </a:endParaRPr>
          </a:p>
          <a:p>
            <a:pPr algn="l" defTabSz="914377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latin typeface="Arial" panose="020B0604020202020204" pitchFamily="34" charset="0"/>
              </a:rPr>
              <a:t>Purpose of REDIII? </a:t>
            </a:r>
            <a:br>
              <a:rPr lang="en-US" altLang="en-US" sz="1500" dirty="0">
                <a:latin typeface="Arial" panose="020B0604020202020204" pitchFamily="34" charset="0"/>
              </a:rPr>
            </a:br>
            <a:r>
              <a:rPr lang="en-US" altLang="en-US" sz="1500" dirty="0">
                <a:latin typeface="Arial" panose="020B0604020202020204" pitchFamily="34" charset="0"/>
              </a:rPr>
              <a:t>By 2030, nearly half of all energy must come from renewables (42.5% target, aiming for 45%).</a:t>
            </a:r>
          </a:p>
          <a:p>
            <a:pPr algn="l" defTabSz="914377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00" dirty="0">
              <a:latin typeface="Arial" panose="020B0604020202020204" pitchFamily="34" charset="0"/>
            </a:endParaRPr>
          </a:p>
          <a:p>
            <a:pPr algn="l" defTabSz="914377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latin typeface="Arial" panose="020B0604020202020204" pitchFamily="34" charset="0"/>
              </a:rPr>
              <a:t>What is Ireland’s role?</a:t>
            </a:r>
            <a:br>
              <a:rPr lang="en-US" altLang="en-US" sz="1500" dirty="0">
                <a:latin typeface="Arial" panose="020B0604020202020204" pitchFamily="34" charset="0"/>
              </a:rPr>
            </a:br>
            <a:r>
              <a:rPr lang="en-US" altLang="en-US" sz="1500" dirty="0">
                <a:latin typeface="Arial" panose="020B0604020202020204" pitchFamily="34" charset="0"/>
              </a:rPr>
              <a:t>As an EU Member State, Ireland must update its planning system so renewable projects (solar, wind, heat pumps) can be approved faster and more consistently.</a:t>
            </a:r>
          </a:p>
          <a:p>
            <a:pPr algn="l" defTabSz="914377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00" dirty="0">
              <a:latin typeface="Arial" panose="020B0604020202020204" pitchFamily="34" charset="0"/>
            </a:endParaRPr>
          </a:p>
          <a:p>
            <a:pPr algn="l" defTabSz="914377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latin typeface="Arial" panose="020B0604020202020204" pitchFamily="34" charset="0"/>
              </a:rPr>
              <a:t>What is S.I. 274/2025?</a:t>
            </a:r>
            <a:br>
              <a:rPr lang="en-US" altLang="en-US" sz="1500" dirty="0">
                <a:latin typeface="Arial" panose="020B0604020202020204" pitchFamily="34" charset="0"/>
              </a:rPr>
            </a:br>
            <a:r>
              <a:rPr lang="en-US" altLang="en-US" sz="1500" dirty="0">
                <a:latin typeface="Arial" panose="020B0604020202020204" pitchFamily="34" charset="0"/>
              </a:rPr>
              <a:t>A Statutory Instrument that came into force on 7</a:t>
            </a:r>
            <a:r>
              <a:rPr lang="en-US" altLang="en-US" sz="1500" baseline="30000" dirty="0">
                <a:latin typeface="Arial" panose="020B0604020202020204" pitchFamily="34" charset="0"/>
              </a:rPr>
              <a:t>th</a:t>
            </a:r>
            <a:r>
              <a:rPr lang="en-US" altLang="en-US" sz="1500" dirty="0">
                <a:latin typeface="Arial" panose="020B0604020202020204" pitchFamily="34" charset="0"/>
              </a:rPr>
              <a:t> of August 2025.</a:t>
            </a:r>
            <a:br>
              <a:rPr lang="en-US" altLang="en-US" sz="1500" dirty="0">
                <a:latin typeface="Arial" panose="020B0604020202020204" pitchFamily="34" charset="0"/>
              </a:rPr>
            </a:br>
            <a:r>
              <a:rPr lang="en-US" altLang="en-US" sz="1500" dirty="0">
                <a:latin typeface="Arial" panose="020B0604020202020204" pitchFamily="34" charset="0"/>
              </a:rPr>
              <a:t>It brings the REDIII rules into Irish planning law, changing how local authorities handle renewable energy applications.</a:t>
            </a:r>
          </a:p>
          <a:p>
            <a:pPr algn="l" defTabSz="914377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00" dirty="0">
              <a:latin typeface="Arial" panose="020B0604020202020204" pitchFamily="34" charset="0"/>
            </a:endParaRPr>
          </a:p>
          <a:p>
            <a:pPr algn="l" defTabSz="914377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latin typeface="Arial" panose="020B0604020202020204" pitchFamily="34" charset="0"/>
              </a:rPr>
              <a:t>What Does it mean for SDCC?</a:t>
            </a:r>
            <a:endParaRPr lang="en-US" altLang="en-US" sz="1500" dirty="0">
              <a:latin typeface="Arial" panose="020B0604020202020204" pitchFamily="34" charset="0"/>
            </a:endParaRPr>
          </a:p>
          <a:p>
            <a:pPr algn="l" defTabSz="914377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dirty="0">
                <a:latin typeface="Arial" panose="020B0604020202020204" pitchFamily="34" charset="0"/>
              </a:rPr>
              <a:t>New application completeness checks</a:t>
            </a:r>
          </a:p>
          <a:p>
            <a:pPr algn="l" defTabSz="914377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dirty="0">
                <a:latin typeface="Arial" panose="020B0604020202020204" pitchFamily="34" charset="0"/>
              </a:rPr>
              <a:t>Fixed decision timelines </a:t>
            </a:r>
          </a:p>
          <a:p>
            <a:pPr algn="l" defTabSz="914377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dirty="0">
                <a:latin typeface="Arial" panose="020B0604020202020204" pitchFamily="34" charset="0"/>
              </a:rPr>
              <a:t>Mandatory EIA scoping from October 2025</a:t>
            </a:r>
          </a:p>
          <a:p>
            <a:pPr algn="l" defTabSz="914377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dirty="0">
                <a:latin typeface="Arial" panose="020B0604020202020204" pitchFamily="34" charset="0"/>
              </a:rPr>
              <a:t>Stronger legal backing: renewables treated as “overriding public interest”.</a:t>
            </a:r>
          </a:p>
          <a:p>
            <a:pPr algn="l" defTabSz="914377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8" descr="windmill on grass field during golden hour">
            <a:extLst>
              <a:ext uri="{FF2B5EF4-FFF2-40B4-BE49-F238E27FC236}">
                <a16:creationId xmlns:a16="http://schemas.microsoft.com/office/drawing/2014/main" id="{C70986A6-12E2-46EE-E1CF-4250A4D263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r="34319"/>
          <a:stretch>
            <a:fillRect/>
          </a:stretch>
        </p:blipFill>
        <p:spPr bwMode="auto">
          <a:xfrm>
            <a:off x="0" y="7736"/>
            <a:ext cx="6120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99BBA5-AF4C-3361-FC4B-C879BC89A6A9}"/>
              </a:ext>
            </a:extLst>
          </p:cNvPr>
          <p:cNvSpPr txBox="1"/>
          <p:nvPr/>
        </p:nvSpPr>
        <p:spPr>
          <a:xfrm>
            <a:off x="0" y="458915"/>
            <a:ext cx="2329543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Background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endParaRPr lang="en-I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77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600DC-780E-1A1C-51CE-BB02B2782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olar panel under blue sky">
            <a:extLst>
              <a:ext uri="{FF2B5EF4-FFF2-40B4-BE49-F238E27FC236}">
                <a16:creationId xmlns:a16="http://schemas.microsoft.com/office/drawing/2014/main" id="{634429A3-A1B4-6627-7964-4D8674EA8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" b="10065"/>
          <a:stretch>
            <a:fillRect/>
          </a:stretch>
        </p:blipFill>
        <p:spPr bwMode="auto">
          <a:xfrm>
            <a:off x="0" y="0"/>
            <a:ext cx="12192000" cy="711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242E41B-F291-3E8D-E033-92636BEE9F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9073064"/>
              </p:ext>
            </p:extLst>
          </p:nvPr>
        </p:nvGraphicFramePr>
        <p:xfrm>
          <a:off x="0" y="87086"/>
          <a:ext cx="12192000" cy="6585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30C2EFA-F032-8EC6-EF94-82CD723120E6}"/>
              </a:ext>
            </a:extLst>
          </p:cNvPr>
          <p:cNvSpPr txBox="1"/>
          <p:nvPr/>
        </p:nvSpPr>
        <p:spPr>
          <a:xfrm>
            <a:off x="0" y="458915"/>
            <a:ext cx="477882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REDIII Implementation Timeline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endParaRPr lang="en-I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12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7FA6F-3964-1844-F8E1-FF1E60655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63CAAF-444B-2874-3EAC-A7D900552172}"/>
              </a:ext>
            </a:extLst>
          </p:cNvPr>
          <p:cNvSpPr txBox="1"/>
          <p:nvPr/>
        </p:nvSpPr>
        <p:spPr>
          <a:xfrm>
            <a:off x="0" y="503664"/>
            <a:ext cx="5812971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n-lt"/>
              </a:rPr>
              <a:t>Example REDIII Development Types </a:t>
            </a:r>
            <a:endParaRPr lang="en-IE" sz="24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5DD6780-4F82-73B0-6243-F461C32BC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15651"/>
              </p:ext>
            </p:extLst>
          </p:nvPr>
        </p:nvGraphicFramePr>
        <p:xfrm>
          <a:off x="384851" y="1237098"/>
          <a:ext cx="11073956" cy="4375826"/>
        </p:xfrm>
        <a:graphic>
          <a:graphicData uri="http://schemas.openxmlformats.org/drawingml/2006/table">
            <a:tbl>
              <a:tblPr/>
              <a:tblGrid>
                <a:gridCol w="3784378">
                  <a:extLst>
                    <a:ext uri="{9D8B030D-6E8A-4147-A177-3AD203B41FA5}">
                      <a16:colId xmlns:a16="http://schemas.microsoft.com/office/drawing/2014/main" val="1267755922"/>
                    </a:ext>
                  </a:extLst>
                </a:gridCol>
                <a:gridCol w="7289578">
                  <a:extLst>
                    <a:ext uri="{9D8B030D-6E8A-4147-A177-3AD203B41FA5}">
                      <a16:colId xmlns:a16="http://schemas.microsoft.com/office/drawing/2014/main" val="797120153"/>
                    </a:ext>
                  </a:extLst>
                </a:gridCol>
              </a:tblGrid>
              <a:tr h="3622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E" sz="1800" b="1">
                          <a:solidFill>
                            <a:schemeClr val="bg1"/>
                          </a:solidFill>
                        </a:rPr>
                        <a:t>Category</a:t>
                      </a:r>
                    </a:p>
                  </a:txBody>
                  <a:tcPr marL="90554" marR="90554" marT="45277" marB="45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E" sz="1800" b="1" dirty="0">
                          <a:solidFill>
                            <a:schemeClr val="bg1"/>
                          </a:solidFill>
                        </a:rPr>
                        <a:t>Examples</a:t>
                      </a:r>
                    </a:p>
                  </a:txBody>
                  <a:tcPr marL="90554" marR="90554" marT="45277" marB="45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424036"/>
                  </a:ext>
                </a:extLst>
              </a:tr>
              <a:tr h="9055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E" sz="1800" b="1" dirty="0">
                          <a:solidFill>
                            <a:schemeClr val="bg1"/>
                          </a:solidFill>
                        </a:rPr>
                        <a:t>Renewable Energy Generation</a:t>
                      </a:r>
                      <a:endParaRPr lang="en-IE" sz="1800" dirty="0">
                        <a:solidFill>
                          <a:schemeClr val="bg1"/>
                        </a:solidFill>
                      </a:endParaRPr>
                    </a:p>
                  </a:txBody>
                  <a:tcPr marL="90554" marR="90554" marT="45277" marB="45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solidFill>
                            <a:schemeClr val="bg1"/>
                          </a:solidFill>
                        </a:rPr>
                        <a:t>Onshore wind farms, Offshore wind projects (incl. ports &amp; grid connections), Solar farms (&gt;50 kW), Rooftop solar PV (&lt;50 kW)</a:t>
                      </a:r>
                    </a:p>
                  </a:txBody>
                  <a:tcPr marL="90554" marR="90554" marT="45277" marB="45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677699"/>
                  </a:ext>
                </a:extLst>
              </a:tr>
              <a:tr h="9055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E" sz="1800" b="1" dirty="0">
                          <a:solidFill>
                            <a:schemeClr val="bg1"/>
                          </a:solidFill>
                        </a:rPr>
                        <a:t>Heating &amp; Cooling</a:t>
                      </a:r>
                      <a:endParaRPr lang="en-IE" sz="1800" dirty="0">
                        <a:solidFill>
                          <a:schemeClr val="bg1"/>
                        </a:solidFill>
                      </a:endParaRPr>
                    </a:p>
                  </a:txBody>
                  <a:tcPr marL="90554" marR="90554" marT="45277" marB="45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Domestic &amp; commercial heat pumps (air/ground source), District heating schemes (biomass, geothermal, waste heat), Solar thermal panels</a:t>
                      </a:r>
                    </a:p>
                  </a:txBody>
                  <a:tcPr marL="90554" marR="90554" marT="45277" marB="45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060892"/>
                  </a:ext>
                </a:extLst>
              </a:tr>
              <a:tr h="9055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E" sz="1800" b="1">
                          <a:solidFill>
                            <a:schemeClr val="bg1"/>
                          </a:solidFill>
                        </a:rPr>
                        <a:t>Storage &amp; Grid</a:t>
                      </a:r>
                      <a:endParaRPr lang="en-IE" sz="1800">
                        <a:solidFill>
                          <a:schemeClr val="bg1"/>
                        </a:solidFill>
                      </a:endParaRPr>
                    </a:p>
                  </a:txBody>
                  <a:tcPr marL="90554" marR="90554" marT="45277" marB="45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solidFill>
                            <a:schemeClr val="bg1"/>
                          </a:solidFill>
                        </a:rPr>
                        <a:t>Battery Energy Storage Systems (BESS), Hydrogen electrolysers (green hydrogen), Grid connection works (substations, overhead lines, cables)</a:t>
                      </a:r>
                    </a:p>
                  </a:txBody>
                  <a:tcPr marL="90554" marR="90554" marT="45277" marB="45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891608"/>
                  </a:ext>
                </a:extLst>
              </a:tr>
              <a:tr h="6338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E" sz="1800" b="1">
                          <a:solidFill>
                            <a:schemeClr val="bg1"/>
                          </a:solidFill>
                        </a:rPr>
                        <a:t>Transport Infrastructure</a:t>
                      </a:r>
                      <a:endParaRPr lang="en-IE" sz="1800">
                        <a:solidFill>
                          <a:schemeClr val="bg1"/>
                        </a:solidFill>
                      </a:endParaRPr>
                    </a:p>
                  </a:txBody>
                  <a:tcPr marL="90554" marR="90554" marT="45277" marB="45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EV charging hubs powered by renewables, Hydrogen refuelling stations</a:t>
                      </a:r>
                    </a:p>
                  </a:txBody>
                  <a:tcPr marL="90554" marR="90554" marT="45277" marB="45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7295545"/>
                  </a:ext>
                </a:extLst>
              </a:tr>
              <a:tr h="6338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E" sz="1800" b="1">
                          <a:solidFill>
                            <a:schemeClr val="bg1"/>
                          </a:solidFill>
                        </a:rPr>
                        <a:t>Repowering &amp; Upgrades</a:t>
                      </a:r>
                      <a:endParaRPr lang="en-IE" sz="1800">
                        <a:solidFill>
                          <a:schemeClr val="bg1"/>
                        </a:solidFill>
                      </a:endParaRPr>
                    </a:p>
                  </a:txBody>
                  <a:tcPr marL="90554" marR="90554" marT="45277" marB="45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Repowering existing wind or solar farms, Efficiency upgrades to renewable plants</a:t>
                      </a:r>
                    </a:p>
                  </a:txBody>
                  <a:tcPr marL="90554" marR="90554" marT="45277" marB="45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2268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405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olar panels on a roof">
            <a:extLst>
              <a:ext uri="{FF2B5EF4-FFF2-40B4-BE49-F238E27FC236}">
                <a16:creationId xmlns:a16="http://schemas.microsoft.com/office/drawing/2014/main" id="{1DC9F0EE-70C7-6DA7-36BD-9131FA01BA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41"/>
          <a:stretch>
            <a:fillRect/>
          </a:stretch>
        </p:blipFill>
        <p:spPr bwMode="auto">
          <a:xfrm>
            <a:off x="5921829" y="0"/>
            <a:ext cx="6270169" cy="657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9239149-8E29-622D-ADC2-F1B6E0D97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285686"/>
              </p:ext>
            </p:extLst>
          </p:nvPr>
        </p:nvGraphicFramePr>
        <p:xfrm>
          <a:off x="0" y="1215321"/>
          <a:ext cx="11658600" cy="3246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0057">
                  <a:extLst>
                    <a:ext uri="{9D8B030D-6E8A-4147-A177-3AD203B41FA5}">
                      <a16:colId xmlns:a16="http://schemas.microsoft.com/office/drawing/2014/main" val="2605480413"/>
                    </a:ext>
                  </a:extLst>
                </a:gridCol>
                <a:gridCol w="1491343">
                  <a:extLst>
                    <a:ext uri="{9D8B030D-6E8A-4147-A177-3AD203B41FA5}">
                      <a16:colId xmlns:a16="http://schemas.microsoft.com/office/drawing/2014/main" val="168137317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311030022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1" u="sng" dirty="0">
                          <a:solidFill>
                            <a:schemeClr val="bg1"/>
                          </a:solidFill>
                          <a:effectLst/>
                        </a:rPr>
                        <a:t>Application / Development Type</a:t>
                      </a:r>
                      <a:endParaRPr lang="en-IE" sz="1800" u="sng" dirty="0">
                        <a:solidFill>
                          <a:schemeClr val="bg1"/>
                        </a:solidFill>
                        <a:effectLst/>
                        <a:latin typeface="minion-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1" u="sng">
                          <a:solidFill>
                            <a:schemeClr val="bg1"/>
                          </a:solidFill>
                          <a:effectLst/>
                        </a:rPr>
                        <a:t>Deadline</a:t>
                      </a:r>
                      <a:endParaRPr lang="en-IE" sz="1800" u="sng">
                        <a:solidFill>
                          <a:schemeClr val="bg1"/>
                        </a:solidFill>
                        <a:effectLst/>
                        <a:latin typeface="minion-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sng" dirty="0">
                          <a:solidFill>
                            <a:schemeClr val="bg1"/>
                          </a:solidFill>
                          <a:effectLst/>
                        </a:rPr>
                        <a:t>Extended deadline for IROPI Cases</a:t>
                      </a:r>
                      <a:endParaRPr lang="en-GB" sz="1800" u="sng" dirty="0">
                        <a:solidFill>
                          <a:schemeClr val="bg1"/>
                        </a:solidFill>
                        <a:effectLst/>
                        <a:latin typeface="minion-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31433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</a:rPr>
                        <a:t>Renewable energy development with an electrical capacity of 150kW or more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minion-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1">
                          <a:solidFill>
                            <a:schemeClr val="bg1"/>
                          </a:solidFill>
                          <a:effectLst/>
                        </a:rPr>
                        <a:t>52 weeks</a:t>
                      </a:r>
                    </a:p>
                    <a:p>
                      <a:endParaRPr lang="en-IE" sz="18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1">
                          <a:solidFill>
                            <a:schemeClr val="bg1"/>
                          </a:solidFill>
                          <a:effectLst/>
                        </a:rPr>
                        <a:t>2 years</a:t>
                      </a:r>
                    </a:p>
                    <a:p>
                      <a:endParaRPr lang="en-IE" sz="18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130815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</a:rPr>
                        <a:t>Renewable energy development with capacity of less than 150kW and repowering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30 weeks</a:t>
                      </a:r>
                      <a:endParaRPr lang="en-IE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1 year</a:t>
                      </a:r>
                      <a:endParaRPr lang="en-IE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61158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</a:rPr>
                        <a:t>Ground source heat pumps and relevant solar energy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1">
                          <a:solidFill>
                            <a:schemeClr val="bg1"/>
                          </a:solidFill>
                          <a:effectLst/>
                        </a:rPr>
                        <a:t>8 weeks</a:t>
                      </a:r>
                    </a:p>
                    <a:p>
                      <a:endParaRPr lang="en-IE" sz="18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1" dirty="0">
                          <a:solidFill>
                            <a:schemeClr val="bg1"/>
                          </a:solidFill>
                          <a:effectLst/>
                        </a:rPr>
                        <a:t>N/A</a:t>
                      </a:r>
                    </a:p>
                    <a:p>
                      <a:endParaRPr lang="en-IE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92299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>
                          <a:solidFill>
                            <a:schemeClr val="bg1"/>
                          </a:solidFill>
                          <a:effectLst/>
                        </a:rPr>
                        <a:t>Small-scale solar energy equipment or small-scale non-ground source heat pump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1">
                          <a:solidFill>
                            <a:schemeClr val="bg1"/>
                          </a:solidFill>
                          <a:effectLst/>
                        </a:rPr>
                        <a:t>4 weeks</a:t>
                      </a:r>
                    </a:p>
                    <a:p>
                      <a:endParaRPr lang="en-IE" sz="18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1" dirty="0">
                          <a:solidFill>
                            <a:schemeClr val="bg1"/>
                          </a:solidFill>
                          <a:effectLst/>
                        </a:rPr>
                        <a:t>N/A</a:t>
                      </a:r>
                    </a:p>
                    <a:p>
                      <a:endParaRPr lang="en-IE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4589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7A822C-2B70-51E1-3ABF-424734E2D499}"/>
              </a:ext>
            </a:extLst>
          </p:cNvPr>
          <p:cNvSpPr txBox="1"/>
          <p:nvPr/>
        </p:nvSpPr>
        <p:spPr>
          <a:xfrm>
            <a:off x="0" y="503664"/>
            <a:ext cx="5921829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n-lt"/>
              </a:rPr>
              <a:t>Planning Decision Timelines</a:t>
            </a:r>
            <a:endParaRPr lang="en-IE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140DB8-55D5-C766-CEF1-AF1E38A82098}"/>
              </a:ext>
            </a:extLst>
          </p:cNvPr>
          <p:cNvSpPr txBox="1"/>
          <p:nvPr/>
        </p:nvSpPr>
        <p:spPr>
          <a:xfrm>
            <a:off x="29984" y="4437113"/>
            <a:ext cx="67409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*Above commences after </a:t>
            </a:r>
          </a:p>
          <a:p>
            <a:r>
              <a:rPr lang="en-GB" b="1" dirty="0">
                <a:solidFill>
                  <a:schemeClr val="bg1"/>
                </a:solidFill>
              </a:rPr>
              <a:t>Completeness Check (30-45 days</a:t>
            </a:r>
            <a:r>
              <a:rPr lang="en-GB" dirty="0">
                <a:solidFill>
                  <a:schemeClr val="bg1"/>
                </a:solidFill>
              </a:rPr>
              <a:t>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75742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4E3DE96-BE83-BDC5-C9D9-925E4D577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607910"/>
              </p:ext>
            </p:extLst>
          </p:nvPr>
        </p:nvGraphicFramePr>
        <p:xfrm>
          <a:off x="0" y="1099458"/>
          <a:ext cx="12192000" cy="5758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1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5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4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2422">
                <a:tc>
                  <a:txBody>
                    <a:bodyPr/>
                    <a:lstStyle/>
                    <a:p>
                      <a:r>
                        <a:rPr sz="1900" dirty="0"/>
                        <a:t>Aspect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900" dirty="0"/>
                        <a:t>Before RED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900"/>
                        <a:t>After RED III (S.I. 274/2025)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030">
                <a:tc>
                  <a:txBody>
                    <a:bodyPr/>
                    <a:lstStyle/>
                    <a:p>
                      <a:r>
                        <a:rPr lang="en-GB" sz="1700" b="1" dirty="0"/>
                        <a:t>Validation </a:t>
                      </a:r>
                      <a:endParaRPr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700"/>
                        <a:t>No statutory timeframe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700"/>
                        <a:t>‘Completeness Check’ – PA must confirm within 45 days (</a:t>
                      </a:r>
                      <a:r>
                        <a:rPr lang="en-GB" sz="1700"/>
                        <a:t>30 days</a:t>
                      </a:r>
                      <a:r>
                        <a:rPr sz="1700"/>
                        <a:t> for small-scale heat pumps)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7304">
                <a:tc>
                  <a:txBody>
                    <a:bodyPr/>
                    <a:lstStyle/>
                    <a:p>
                      <a:r>
                        <a:rPr sz="1700" b="1" dirty="0"/>
                        <a:t>Decision timelines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700"/>
                        <a:t>General statutory period under s.34 PDA 2000 (8 weeks), extendable by FI requests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700"/>
                        <a:t>New maximum statutory periods apply for renewables; </a:t>
                      </a:r>
                      <a:r>
                        <a:rPr lang="en-GB" sz="1700"/>
                        <a:t>flexible FI timelines to keep within prescribed time. </a:t>
                      </a:r>
                      <a:endParaRPr sz="1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7304">
                <a:tc>
                  <a:txBody>
                    <a:bodyPr/>
                    <a:lstStyle/>
                    <a:p>
                      <a:r>
                        <a:rPr sz="1700" b="1"/>
                        <a:t>Small-scale solar / heat pumps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700"/>
                        <a:t>Treated like other minor development with normal timelines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700"/>
                        <a:t>Accelerated timelines </a:t>
                      </a:r>
                      <a:r>
                        <a:rPr lang="en-GB" sz="1700"/>
                        <a:t>(4weeks) </a:t>
                      </a:r>
                      <a:r>
                        <a:rPr sz="1700"/>
                        <a:t>for &lt;50kW solar &amp; domestic heat pumps; deemed consent if PA misses 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422">
                <a:tc>
                  <a:txBody>
                    <a:bodyPr/>
                    <a:lstStyle/>
                    <a:p>
                      <a:r>
                        <a:rPr sz="1700" b="1"/>
                        <a:t>EIA Scoping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700"/>
                        <a:t>Optional – applicant could request scoping but not 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700"/>
                        <a:t>Mandatory scoping opinion required for REDIII projects from 1 Oct 2025</a:t>
                      </a:r>
                      <a:r>
                        <a:rPr lang="en-GB" sz="1700"/>
                        <a:t>.</a:t>
                      </a:r>
                      <a:endParaRPr sz="1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3030">
                <a:tc>
                  <a:txBody>
                    <a:bodyPr/>
                    <a:lstStyle/>
                    <a:p>
                      <a:r>
                        <a:rPr sz="1700" b="1" dirty="0"/>
                        <a:t>Public interest weighting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700"/>
                        <a:t>Renewables assessed alongside other policies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700"/>
                        <a:t>Renewable energy deemed of ‘overriding public interest’ in AA under Habitats Directive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3030">
                <a:tc>
                  <a:txBody>
                    <a:bodyPr/>
                    <a:lstStyle/>
                    <a:p>
                      <a:r>
                        <a:rPr sz="1700" b="1" dirty="0"/>
                        <a:t>Renewables Acceleration 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700" dirty="0"/>
                        <a:t>No special designation in 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700" dirty="0"/>
                        <a:t>By Feb 2026,</a:t>
                      </a:r>
                      <a:r>
                        <a:rPr lang="en-GB" sz="1700" dirty="0"/>
                        <a:t> Ireland </a:t>
                      </a:r>
                      <a:r>
                        <a:rPr sz="1700" dirty="0"/>
                        <a:t>must designate RAAs; applications here have shorter statutory timelines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21830FD-3DFB-A64A-1262-EAB9CE315BC3}"/>
              </a:ext>
            </a:extLst>
          </p:cNvPr>
          <p:cNvSpPr txBox="1"/>
          <p:nvPr/>
        </p:nvSpPr>
        <p:spPr>
          <a:xfrm>
            <a:off x="0" y="296565"/>
            <a:ext cx="527957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Changes for Planning Department </a:t>
            </a:r>
            <a:endParaRPr lang="en-I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03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F3D02-C97A-A2E7-EC82-766262220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BF4F4-A02C-05B8-A314-806852929A06}"/>
              </a:ext>
            </a:extLst>
          </p:cNvPr>
          <p:cNvSpPr txBox="1"/>
          <p:nvPr/>
        </p:nvSpPr>
        <p:spPr>
          <a:xfrm>
            <a:off x="4889446" y="978854"/>
            <a:ext cx="669295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" b="1" dirty="0">
              <a:solidFill>
                <a:schemeClr val="bg1"/>
              </a:solidFill>
            </a:endParaRPr>
          </a:p>
          <a:p>
            <a:pPr marL="285744" indent="-285744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bg1"/>
                </a:solidFill>
                <a:latin typeface="+mn-lt"/>
              </a:rPr>
              <a:t>Website updates with guidance on pre-planning, new site notices etc. (application forms unchanged) </a:t>
            </a:r>
          </a:p>
          <a:p>
            <a:pPr marL="285744" indent="-285744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bg1"/>
                </a:solidFill>
                <a:latin typeface="+mn-lt"/>
              </a:rPr>
              <a:t>Planning Portal – update to reflect new deadlines based on development type / monitor in excel in interim. </a:t>
            </a:r>
          </a:p>
          <a:p>
            <a:pPr marL="285744" indent="-285744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bg1"/>
                </a:solidFill>
                <a:latin typeface="+mn-lt"/>
              </a:rPr>
              <a:t>Ensure any REDIII applications are noted on Weekly List </a:t>
            </a:r>
          </a:p>
          <a:p>
            <a:pPr marL="285744" indent="-285744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bg1"/>
                </a:solidFill>
                <a:latin typeface="+mn-lt"/>
              </a:rPr>
              <a:t>Devise reporting system for SEAI </a:t>
            </a:r>
          </a:p>
          <a:p>
            <a:pPr marL="285744" indent="-285744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bg1"/>
                </a:solidFill>
                <a:latin typeface="+mn-lt"/>
              </a:rPr>
              <a:t>Prepare checklists for mandatory EIAR scoping Oct 1</a:t>
            </a:r>
            <a:r>
              <a:rPr lang="en-GB" b="1" baseline="30000" dirty="0">
                <a:solidFill>
                  <a:schemeClr val="bg1"/>
                </a:solidFill>
                <a:latin typeface="+mn-lt"/>
              </a:rPr>
              <a:t>st</a:t>
            </a:r>
            <a:r>
              <a:rPr lang="en-GB" b="1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285744" indent="-285744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bg1"/>
                </a:solidFill>
                <a:latin typeface="+mn-lt"/>
              </a:rPr>
              <a:t>Prepare guidelines for flexible AI timelines.</a:t>
            </a:r>
          </a:p>
          <a:p>
            <a:pPr marL="285744" indent="-285744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bg1"/>
                </a:solidFill>
                <a:latin typeface="+mn-lt"/>
              </a:rPr>
              <a:t>Continual training across planning and planning administration </a:t>
            </a:r>
          </a:p>
          <a:p>
            <a:endParaRPr lang="en-GB" sz="1500" b="1" dirty="0">
              <a:solidFill>
                <a:schemeClr val="bg1"/>
              </a:solidFill>
              <a:latin typeface="+mn-lt"/>
            </a:endParaRPr>
          </a:p>
          <a:p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An aerial view of a building with a lot of solar panels">
            <a:extLst>
              <a:ext uri="{FF2B5EF4-FFF2-40B4-BE49-F238E27FC236}">
                <a16:creationId xmlns:a16="http://schemas.microsoft.com/office/drawing/2014/main" id="{DAFEA35C-5F6E-B698-5270-FDF98F3FC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4" b="21311"/>
          <a:stretch>
            <a:fillRect/>
          </a:stretch>
        </p:blipFill>
        <p:spPr bwMode="auto">
          <a:xfrm>
            <a:off x="1" y="0"/>
            <a:ext cx="47006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4EB921-6B9A-9924-D6DF-F395F01AFEE8}"/>
              </a:ext>
            </a:extLst>
          </p:cNvPr>
          <p:cNvSpPr txBox="1"/>
          <p:nvPr/>
        </p:nvSpPr>
        <p:spPr>
          <a:xfrm>
            <a:off x="0" y="399678"/>
            <a:ext cx="2664296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380915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883EC-A5EF-9897-7990-5A8232530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4513" y="2001434"/>
            <a:ext cx="6700595" cy="2855141"/>
          </a:xfrm>
        </p:spPr>
        <p:txBody>
          <a:bodyPr/>
          <a:lstStyle/>
          <a:p>
            <a:pPr algn="r"/>
            <a:r>
              <a:rPr lang="en-GB" dirty="0"/>
              <a:t>Questions</a:t>
            </a:r>
            <a:br>
              <a:rPr lang="en-GB" dirty="0"/>
            </a:br>
            <a:br>
              <a:rPr lang="en-GB" dirty="0"/>
            </a:br>
            <a:r>
              <a:rPr lang="en-GB" sz="5000" dirty="0"/>
              <a:t>Thank you </a:t>
            </a:r>
            <a:endParaRPr lang="en-IE" sz="5000" dirty="0"/>
          </a:p>
        </p:txBody>
      </p:sp>
    </p:spTree>
    <p:extLst>
      <p:ext uri="{BB962C8B-B14F-4D97-AF65-F5344CB8AC3E}">
        <p14:creationId xmlns:p14="http://schemas.microsoft.com/office/powerpoint/2010/main" val="3452959945"/>
      </p:ext>
    </p:extLst>
  </p:cSld>
  <p:clrMapOvr>
    <a:masterClrMapping/>
  </p:clrMapOvr>
</p:sld>
</file>

<file path=ppt/theme/theme1.xml><?xml version="1.0" encoding="utf-8"?>
<a:theme xmlns:a="http://schemas.openxmlformats.org/drawingml/2006/main" name="SDCC Master">
  <a:themeElements>
    <a:clrScheme name="Custom 2">
      <a:dk1>
        <a:srgbClr val="000000"/>
      </a:dk1>
      <a:lt1>
        <a:srgbClr val="FFFFFF"/>
      </a:lt1>
      <a:dk2>
        <a:srgbClr val="271B5B"/>
      </a:dk2>
      <a:lt2>
        <a:srgbClr val="BFC2C7"/>
      </a:lt2>
      <a:accent1>
        <a:srgbClr val="363A92"/>
      </a:accent1>
      <a:accent2>
        <a:srgbClr val="F26959"/>
      </a:accent2>
      <a:accent3>
        <a:srgbClr val="79D750"/>
      </a:accent3>
      <a:accent4>
        <a:srgbClr val="9D7EB8"/>
      </a:accent4>
      <a:accent5>
        <a:srgbClr val="7DA6D7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CC_presentation_template Updated.potx" id="{809AE0C1-FB5C-4E8E-BCFD-4BFD462B0860}" vid="{0323FABC-5CF3-46D9-93D9-E0827CAEE1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SDCC PowerPoint Template</Template>
  <TotalTime>192</TotalTime>
  <Words>715</Words>
  <Application>Microsoft Office PowerPoint</Application>
  <PresentationFormat>Widescreen</PresentationFormat>
  <Paragraphs>87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minion-pro</vt:lpstr>
      <vt:lpstr>Wingdings</vt:lpstr>
      <vt:lpstr>SDCC Master</vt:lpstr>
      <vt:lpstr>Renewable Energy Directive III   Implementation Update  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 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Aisling Kelly</dc:creator>
  <cp:lastModifiedBy>Deirdre Kirwan</cp:lastModifiedBy>
  <cp:revision>3</cp:revision>
  <dcterms:created xsi:type="dcterms:W3CDTF">2025-09-11T08:37:17Z</dcterms:created>
  <dcterms:modified xsi:type="dcterms:W3CDTF">2025-09-24T12:15:20Z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2025-05-09T00:00:00Z</vt:filetime>
  </property>
  <property fmtid="{D5CDD505-2E9C-101B-9397-08002B2CF9AE}" pid="3" name="Creator">
    <vt:lpwstr>Adobe Illustrator 29.4 (Macintosh)</vt:lpwstr>
  </property>
  <property fmtid="{D5CDD505-2E9C-101B-9397-08002B2CF9AE}" pid="4" name="LastSaved">
    <vt:filetime>2025-05-09T00:00:00Z</vt:filetime>
  </property>
  <property fmtid="{D5CDD505-2E9C-101B-9397-08002B2CF9AE}" pid="5" name="Producer">
    <vt:lpwstr>Adobe PDF library 17.00</vt:lpwstr>
  </property>
</Properties>
</file>