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8" r:id="rId3"/>
    <p:sldId id="279" r:id="rId4"/>
    <p:sldId id="280" r:id="rId5"/>
    <p:sldId id="281" r:id="rId6"/>
    <p:sldId id="282" r:id="rId7"/>
    <p:sldId id="264" r:id="rId8"/>
    <p:sldId id="283" r:id="rId9"/>
    <p:sldId id="274" r:id="rId10"/>
  </p:sldIdLst>
  <p:sldSz cx="12192000" cy="6858000"/>
  <p:notesSz cx="20104100" cy="1130935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A4F7C-E7C2-4B9F-88D3-3D390A86B554}" v="11" dt="2025-09-23T15:36:45.3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2010" autoAdjust="0"/>
  </p:normalViewPr>
  <p:slideViewPr>
    <p:cSldViewPr>
      <p:cViewPr varScale="1">
        <p:scale>
          <a:sx n="95" d="100"/>
          <a:sy n="95" d="100"/>
        </p:scale>
        <p:origin x="114" y="23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Walsh" userId="bac10ea7-54fc-4d58-a932-c672d7f031ba" providerId="ADAL" clId="{DE960507-5870-431A-B6A4-68B109D104DA}"/>
    <pc:docChg chg="undo custSel addSld delSld modSld sldOrd">
      <pc:chgData name="Gary Walsh" userId="bac10ea7-54fc-4d58-a932-c672d7f031ba" providerId="ADAL" clId="{DE960507-5870-431A-B6A4-68B109D104DA}" dt="2025-09-23T15:40:40.923" v="243" actId="1076"/>
      <pc:docMkLst>
        <pc:docMk/>
      </pc:docMkLst>
      <pc:sldChg chg="modSp mod">
        <pc:chgData name="Gary Walsh" userId="bac10ea7-54fc-4d58-a932-c672d7f031ba" providerId="ADAL" clId="{DE960507-5870-431A-B6A4-68B109D104DA}" dt="2025-09-23T15:25:48.741" v="23" actId="121"/>
        <pc:sldMkLst>
          <pc:docMk/>
          <pc:sldMk cId="193055187" sldId="256"/>
        </pc:sldMkLst>
        <pc:spChg chg="mod">
          <ac:chgData name="Gary Walsh" userId="bac10ea7-54fc-4d58-a932-c672d7f031ba" providerId="ADAL" clId="{DE960507-5870-431A-B6A4-68B109D104DA}" dt="2025-09-23T15:25:48.741" v="23" actId="121"/>
          <ac:spMkLst>
            <pc:docMk/>
            <pc:sldMk cId="193055187" sldId="256"/>
            <ac:spMk id="2" creationId="{0FB241BB-59EA-A1A3-46CF-4A5994096217}"/>
          </ac:spMkLst>
        </pc:spChg>
      </pc:sldChg>
      <pc:sldChg chg="addSp delSp modSp add del mod ord">
        <pc:chgData name="Gary Walsh" userId="bac10ea7-54fc-4d58-a932-c672d7f031ba" providerId="ADAL" clId="{DE960507-5870-431A-B6A4-68B109D104DA}" dt="2025-09-23T15:40:40.923" v="243" actId="1076"/>
        <pc:sldMkLst>
          <pc:docMk/>
          <pc:sldMk cId="1288403021" sldId="264"/>
        </pc:sldMkLst>
        <pc:spChg chg="mod">
          <ac:chgData name="Gary Walsh" userId="bac10ea7-54fc-4d58-a932-c672d7f031ba" providerId="ADAL" clId="{DE960507-5870-431A-B6A4-68B109D104DA}" dt="2025-09-23T15:40:30.143" v="240" actId="14100"/>
          <ac:spMkLst>
            <pc:docMk/>
            <pc:sldMk cId="1288403021" sldId="264"/>
            <ac:spMk id="2" creationId="{F620A3C8-F04B-90C7-480B-DC16A8EF910E}"/>
          </ac:spMkLst>
        </pc:spChg>
        <pc:spChg chg="del mod">
          <ac:chgData name="Gary Walsh" userId="bac10ea7-54fc-4d58-a932-c672d7f031ba" providerId="ADAL" clId="{DE960507-5870-431A-B6A4-68B109D104DA}" dt="2025-09-23T15:38:37.873" v="234" actId="478"/>
          <ac:spMkLst>
            <pc:docMk/>
            <pc:sldMk cId="1288403021" sldId="264"/>
            <ac:spMk id="3" creationId="{DAB417D1-6888-D215-EAA1-36389A87391A}"/>
          </ac:spMkLst>
        </pc:spChg>
        <pc:spChg chg="add del mod">
          <ac:chgData name="Gary Walsh" userId="bac10ea7-54fc-4d58-a932-c672d7f031ba" providerId="ADAL" clId="{DE960507-5870-431A-B6A4-68B109D104DA}" dt="2025-09-23T15:38:39.520" v="235" actId="478"/>
          <ac:spMkLst>
            <pc:docMk/>
            <pc:sldMk cId="1288403021" sldId="264"/>
            <ac:spMk id="5" creationId="{702D1592-786B-418E-1CBA-3460BEE8A541}"/>
          </ac:spMkLst>
        </pc:spChg>
        <pc:spChg chg="add mod">
          <ac:chgData name="Gary Walsh" userId="bac10ea7-54fc-4d58-a932-c672d7f031ba" providerId="ADAL" clId="{DE960507-5870-431A-B6A4-68B109D104DA}" dt="2025-09-23T15:40:14.521" v="236" actId="478"/>
          <ac:spMkLst>
            <pc:docMk/>
            <pc:sldMk cId="1288403021" sldId="264"/>
            <ac:spMk id="7" creationId="{320C5E87-0A9A-FC74-418E-BFD1A634D5F6}"/>
          </ac:spMkLst>
        </pc:spChg>
        <pc:picChg chg="del">
          <ac:chgData name="Gary Walsh" userId="bac10ea7-54fc-4d58-a932-c672d7f031ba" providerId="ADAL" clId="{DE960507-5870-431A-B6A4-68B109D104DA}" dt="2025-09-23T15:40:14.521" v="236" actId="478"/>
          <ac:picMkLst>
            <pc:docMk/>
            <pc:sldMk cId="1288403021" sldId="264"/>
            <ac:picMk id="8" creationId="{72E3C935-3B26-5326-E2A4-CBB411A0D2FA}"/>
          </ac:picMkLst>
        </pc:picChg>
        <pc:picChg chg="add mod">
          <ac:chgData name="Gary Walsh" userId="bac10ea7-54fc-4d58-a932-c672d7f031ba" providerId="ADAL" clId="{DE960507-5870-431A-B6A4-68B109D104DA}" dt="2025-09-23T15:40:40.923" v="243" actId="1076"/>
          <ac:picMkLst>
            <pc:docMk/>
            <pc:sldMk cId="1288403021" sldId="264"/>
            <ac:picMk id="10" creationId="{4F472F2B-D08B-5F8B-1352-F0849B43332D}"/>
          </ac:picMkLst>
        </pc:picChg>
      </pc:sldChg>
      <pc:sldChg chg="add del">
        <pc:chgData name="Gary Walsh" userId="bac10ea7-54fc-4d58-a932-c672d7f031ba" providerId="ADAL" clId="{DE960507-5870-431A-B6A4-68B109D104DA}" dt="2025-09-23T15:38:08.693" v="210" actId="47"/>
        <pc:sldMkLst>
          <pc:docMk/>
          <pc:sldMk cId="3154817465" sldId="275"/>
        </pc:sldMkLst>
      </pc:sldChg>
      <pc:sldChg chg="add del">
        <pc:chgData name="Gary Walsh" userId="bac10ea7-54fc-4d58-a932-c672d7f031ba" providerId="ADAL" clId="{DE960507-5870-431A-B6A4-68B109D104DA}" dt="2025-09-23T15:38:10.172" v="211" actId="47"/>
        <pc:sldMkLst>
          <pc:docMk/>
          <pc:sldMk cId="3871999755" sldId="276"/>
        </pc:sldMkLst>
      </pc:sldChg>
      <pc:sldChg chg="modSp mod ord">
        <pc:chgData name="Gary Walsh" userId="bac10ea7-54fc-4d58-a932-c672d7f031ba" providerId="ADAL" clId="{DE960507-5870-431A-B6A4-68B109D104DA}" dt="2025-09-23T15:30:40.570" v="41" actId="403"/>
        <pc:sldMkLst>
          <pc:docMk/>
          <pc:sldMk cId="3915453791" sldId="278"/>
        </pc:sldMkLst>
        <pc:spChg chg="mod">
          <ac:chgData name="Gary Walsh" userId="bac10ea7-54fc-4d58-a932-c672d7f031ba" providerId="ADAL" clId="{DE960507-5870-431A-B6A4-68B109D104DA}" dt="2025-09-23T15:30:24.689" v="34" actId="20577"/>
          <ac:spMkLst>
            <pc:docMk/>
            <pc:sldMk cId="3915453791" sldId="278"/>
            <ac:spMk id="2" creationId="{5DEB0F09-E3E6-2596-488C-143034E618F1}"/>
          </ac:spMkLst>
        </pc:spChg>
        <pc:spChg chg="mod">
          <ac:chgData name="Gary Walsh" userId="bac10ea7-54fc-4d58-a932-c672d7f031ba" providerId="ADAL" clId="{DE960507-5870-431A-B6A4-68B109D104DA}" dt="2025-09-23T15:30:40.570" v="41" actId="403"/>
          <ac:spMkLst>
            <pc:docMk/>
            <pc:sldMk cId="3915453791" sldId="278"/>
            <ac:spMk id="3" creationId="{3F3A587C-1CA1-791E-865F-6902277AF8BA}"/>
          </ac:spMkLst>
        </pc:spChg>
      </pc:sldChg>
      <pc:sldChg chg="modSp add mod">
        <pc:chgData name="Gary Walsh" userId="bac10ea7-54fc-4d58-a932-c672d7f031ba" providerId="ADAL" clId="{DE960507-5870-431A-B6A4-68B109D104DA}" dt="2025-09-23T15:32:14.006" v="77" actId="403"/>
        <pc:sldMkLst>
          <pc:docMk/>
          <pc:sldMk cId="1360249362" sldId="279"/>
        </pc:sldMkLst>
        <pc:spChg chg="mod">
          <ac:chgData name="Gary Walsh" userId="bac10ea7-54fc-4d58-a932-c672d7f031ba" providerId="ADAL" clId="{DE960507-5870-431A-B6A4-68B109D104DA}" dt="2025-09-23T15:31:25.140" v="45" actId="404"/>
          <ac:spMkLst>
            <pc:docMk/>
            <pc:sldMk cId="1360249362" sldId="279"/>
            <ac:spMk id="2" creationId="{8A0172B6-9F78-F6A2-5044-A1E063773C35}"/>
          </ac:spMkLst>
        </pc:spChg>
        <pc:spChg chg="mod">
          <ac:chgData name="Gary Walsh" userId="bac10ea7-54fc-4d58-a932-c672d7f031ba" providerId="ADAL" clId="{DE960507-5870-431A-B6A4-68B109D104DA}" dt="2025-09-23T15:32:14.006" v="77" actId="403"/>
          <ac:spMkLst>
            <pc:docMk/>
            <pc:sldMk cId="1360249362" sldId="279"/>
            <ac:spMk id="3" creationId="{289DA31C-F1A0-DAFB-A016-088D6052C8DC}"/>
          </ac:spMkLst>
        </pc:spChg>
      </pc:sldChg>
      <pc:sldChg chg="modSp add mod">
        <pc:chgData name="Gary Walsh" userId="bac10ea7-54fc-4d58-a932-c672d7f031ba" providerId="ADAL" clId="{DE960507-5870-431A-B6A4-68B109D104DA}" dt="2025-09-23T15:33:24.422" v="118" actId="12"/>
        <pc:sldMkLst>
          <pc:docMk/>
          <pc:sldMk cId="2167142411" sldId="280"/>
        </pc:sldMkLst>
        <pc:spChg chg="mod">
          <ac:chgData name="Gary Walsh" userId="bac10ea7-54fc-4d58-a932-c672d7f031ba" providerId="ADAL" clId="{DE960507-5870-431A-B6A4-68B109D104DA}" dt="2025-09-23T15:32:37.175" v="80"/>
          <ac:spMkLst>
            <pc:docMk/>
            <pc:sldMk cId="2167142411" sldId="280"/>
            <ac:spMk id="2" creationId="{3B633C61-689E-B5C3-AD36-17D7F63FCAB2}"/>
          </ac:spMkLst>
        </pc:spChg>
        <pc:spChg chg="mod">
          <ac:chgData name="Gary Walsh" userId="bac10ea7-54fc-4d58-a932-c672d7f031ba" providerId="ADAL" clId="{DE960507-5870-431A-B6A4-68B109D104DA}" dt="2025-09-23T15:33:24.422" v="118" actId="12"/>
          <ac:spMkLst>
            <pc:docMk/>
            <pc:sldMk cId="2167142411" sldId="280"/>
            <ac:spMk id="3" creationId="{6FFAA0BF-3A95-0B33-D3DF-EAC24A64C18C}"/>
          </ac:spMkLst>
        </pc:spChg>
      </pc:sldChg>
      <pc:sldChg chg="modSp add mod">
        <pc:chgData name="Gary Walsh" userId="bac10ea7-54fc-4d58-a932-c672d7f031ba" providerId="ADAL" clId="{DE960507-5870-431A-B6A4-68B109D104DA}" dt="2025-09-23T15:38:03.871" v="206" actId="20577"/>
        <pc:sldMkLst>
          <pc:docMk/>
          <pc:sldMk cId="3077276443" sldId="281"/>
        </pc:sldMkLst>
        <pc:spChg chg="mod">
          <ac:chgData name="Gary Walsh" userId="bac10ea7-54fc-4d58-a932-c672d7f031ba" providerId="ADAL" clId="{DE960507-5870-431A-B6A4-68B109D104DA}" dt="2025-09-23T15:33:50.054" v="120"/>
          <ac:spMkLst>
            <pc:docMk/>
            <pc:sldMk cId="3077276443" sldId="281"/>
            <ac:spMk id="2" creationId="{7E45CFF1-9241-8A31-22BA-D9A301CF61C7}"/>
          </ac:spMkLst>
        </pc:spChg>
        <pc:spChg chg="mod">
          <ac:chgData name="Gary Walsh" userId="bac10ea7-54fc-4d58-a932-c672d7f031ba" providerId="ADAL" clId="{DE960507-5870-431A-B6A4-68B109D104DA}" dt="2025-09-23T15:38:03.871" v="206" actId="20577"/>
          <ac:spMkLst>
            <pc:docMk/>
            <pc:sldMk cId="3077276443" sldId="281"/>
            <ac:spMk id="3" creationId="{8352F371-EEE5-29EE-C746-5EDBB858880B}"/>
          </ac:spMkLst>
        </pc:spChg>
      </pc:sldChg>
      <pc:sldChg chg="modSp add mod">
        <pc:chgData name="Gary Walsh" userId="bac10ea7-54fc-4d58-a932-c672d7f031ba" providerId="ADAL" clId="{DE960507-5870-431A-B6A4-68B109D104DA}" dt="2025-09-23T15:35:47.992" v="170" actId="27636"/>
        <pc:sldMkLst>
          <pc:docMk/>
          <pc:sldMk cId="328701347" sldId="282"/>
        </pc:sldMkLst>
        <pc:spChg chg="mod">
          <ac:chgData name="Gary Walsh" userId="bac10ea7-54fc-4d58-a932-c672d7f031ba" providerId="ADAL" clId="{DE960507-5870-431A-B6A4-68B109D104DA}" dt="2025-09-23T15:35:21.033" v="156"/>
          <ac:spMkLst>
            <pc:docMk/>
            <pc:sldMk cId="328701347" sldId="282"/>
            <ac:spMk id="2" creationId="{5B7FA2C6-6B49-ED33-47E3-333DB900FD62}"/>
          </ac:spMkLst>
        </pc:spChg>
        <pc:spChg chg="mod">
          <ac:chgData name="Gary Walsh" userId="bac10ea7-54fc-4d58-a932-c672d7f031ba" providerId="ADAL" clId="{DE960507-5870-431A-B6A4-68B109D104DA}" dt="2025-09-23T15:35:47.992" v="170" actId="27636"/>
          <ac:spMkLst>
            <pc:docMk/>
            <pc:sldMk cId="328701347" sldId="282"/>
            <ac:spMk id="3" creationId="{F7E143D2-03A4-707F-7EFA-B875E177E9DE}"/>
          </ac:spMkLst>
        </pc:spChg>
      </pc:sldChg>
      <pc:sldChg chg="modSp add mod">
        <pc:chgData name="Gary Walsh" userId="bac10ea7-54fc-4d58-a932-c672d7f031ba" providerId="ADAL" clId="{DE960507-5870-431A-B6A4-68B109D104DA}" dt="2025-09-23T15:37:16.215" v="199" actId="403"/>
        <pc:sldMkLst>
          <pc:docMk/>
          <pc:sldMk cId="2173954375" sldId="283"/>
        </pc:sldMkLst>
        <pc:spChg chg="mod">
          <ac:chgData name="Gary Walsh" userId="bac10ea7-54fc-4d58-a932-c672d7f031ba" providerId="ADAL" clId="{DE960507-5870-431A-B6A4-68B109D104DA}" dt="2025-09-23T15:36:34.089" v="177" actId="404"/>
          <ac:spMkLst>
            <pc:docMk/>
            <pc:sldMk cId="2173954375" sldId="283"/>
            <ac:spMk id="2" creationId="{ED23B98E-09ED-C4CF-1366-54A2A88BFD39}"/>
          </ac:spMkLst>
        </pc:spChg>
        <pc:spChg chg="mod">
          <ac:chgData name="Gary Walsh" userId="bac10ea7-54fc-4d58-a932-c672d7f031ba" providerId="ADAL" clId="{DE960507-5870-431A-B6A4-68B109D104DA}" dt="2025-09-23T15:37:16.215" v="199" actId="403"/>
          <ac:spMkLst>
            <pc:docMk/>
            <pc:sldMk cId="2173954375" sldId="283"/>
            <ac:spMk id="3" creationId="{C9AEEC2A-8768-DC86-8AA6-EBE1EE823B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F6A2F78-8593-D34B-A54B-A913B4ADD88D}" type="datetimeFigureOut">
              <a:rPr lang="en-US" smtClean="0"/>
              <a:t>9/23/2025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496B3-53E7-9A7D-FB67-3B3411B4F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0BB88-35EC-FA37-0ECB-22513DE5D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2B137-6A20-AF7D-5597-1ED2B409BF18}"/>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ACCF3AC5-4C05-CBBC-9E4A-B9A6F81A1061}"/>
              </a:ext>
            </a:extLst>
          </p:cNvPr>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157655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38E66-3978-5FEB-C229-03056A07A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08E3E-4405-4867-6EF9-7258D5DEA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55440-65DA-1611-E4BC-5A3D5430FE90}"/>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56CBB429-4A92-2D60-ADE8-E84670B706FE}"/>
              </a:ext>
            </a:extLst>
          </p:cNvPr>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2345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E4F3-5233-D3CD-0C7D-E3AB7F29F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EFB96-0BD3-86D1-6496-DD079EB80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F8B44-6DF3-C2BF-DA19-3B1672F1B8BB}"/>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BBDF7D36-B899-34E4-61B4-2F87ED6C9D9B}"/>
              </a:ext>
            </a:extLst>
          </p:cNvPr>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65446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EED84-EC44-9D3F-D7D4-E661D084B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AD828-97A9-84FC-ABAF-78C7DD68D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9C3A8-9746-926C-95A4-B0CF988B4C92}"/>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77B4FE2A-525F-E6D4-5D7F-C03B196E5A82}"/>
              </a:ext>
            </a:extLst>
          </p:cNvPr>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347578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1558-C403-6F48-0FAA-BD9D4372A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8A7C0-B46B-2FA6-B4F8-1AE8D5D8E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F0F93-9A52-A632-56D1-8F81F0F1CED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10BD0134-01D4-83A1-300C-1B2266178CCE}"/>
              </a:ext>
            </a:extLst>
          </p:cNvPr>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97139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7</a:t>
            </a:fld>
            <a:endParaRPr lang="en-US"/>
          </a:p>
        </p:txBody>
      </p:sp>
    </p:spTree>
    <p:extLst>
      <p:ext uri="{BB962C8B-B14F-4D97-AF65-F5344CB8AC3E}">
        <p14:creationId xmlns:p14="http://schemas.microsoft.com/office/powerpoint/2010/main" val="48694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BD339-DB2E-2749-07F0-BEB364FEF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BA6B7-2FD6-6E7E-09E7-681D16ABE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0A98B-56A3-BE22-CFBA-86E8BA36517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A5028437-5A5D-3324-2046-CD565DC572E7}"/>
              </a:ext>
            </a:extLst>
          </p:cNvPr>
          <p:cNvSpPr>
            <a:spLocks noGrp="1"/>
          </p:cNvSpPr>
          <p:nvPr>
            <p:ph type="sldNum" sz="quarter" idx="5"/>
          </p:nvPr>
        </p:nvSpPr>
        <p:spPr/>
        <p:txBody>
          <a:bodyPr/>
          <a:lstStyle/>
          <a:p>
            <a:fld id="{F374F5B9-8B24-7A4E-B5A9-4C8F6F8C6B31}" type="slidenum">
              <a:rPr lang="en-US" smtClean="0"/>
              <a:t>8</a:t>
            </a:fld>
            <a:endParaRPr lang="en-US"/>
          </a:p>
        </p:txBody>
      </p:sp>
    </p:spTree>
    <p:extLst>
      <p:ext uri="{BB962C8B-B14F-4D97-AF65-F5344CB8AC3E}">
        <p14:creationId xmlns:p14="http://schemas.microsoft.com/office/powerpoint/2010/main" val="2286136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3133535"/>
            <a:ext cx="6700065" cy="590931"/>
          </a:xfrm>
        </p:spPr>
        <p:txBody>
          <a:bodyPr/>
          <a:lstStyle/>
          <a:p>
            <a:pPr algn="r"/>
            <a:r>
              <a:rPr lang="en-US" sz="4800" dirty="0"/>
              <a:t>Telecom Duct Strategy</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G. Walsh</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G. Walsh</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p:txBody>
          <a:bodyPr/>
          <a:lstStyle/>
          <a:p>
            <a:pPr algn="ctr"/>
            <a:r>
              <a:rPr lang="en-GB" dirty="0"/>
              <a:t>Sept 2025</a:t>
            </a:r>
          </a:p>
        </p:txBody>
      </p:sp>
    </p:spTree>
    <p:extLst>
      <p:ext uri="{BB962C8B-B14F-4D97-AF65-F5344CB8AC3E}">
        <p14:creationId xmlns:p14="http://schemas.microsoft.com/office/powerpoint/2010/main" val="19305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5172-A2CF-F44C-93FB-9A9AB3411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B0F09-E3E6-2596-488C-143034E618F1}"/>
              </a:ext>
            </a:extLst>
          </p:cNvPr>
          <p:cNvSpPr>
            <a:spLocks noGrp="1"/>
          </p:cNvSpPr>
          <p:nvPr>
            <p:ph type="title"/>
          </p:nvPr>
        </p:nvSpPr>
        <p:spPr/>
        <p:txBody>
          <a:bodyPr/>
          <a:lstStyle/>
          <a:p>
            <a:r>
              <a:rPr lang="en-GB" dirty="0"/>
              <a:t>OBJECTIVE</a:t>
            </a:r>
            <a:endParaRPr lang="en-IE" dirty="0"/>
          </a:p>
        </p:txBody>
      </p:sp>
      <p:sp>
        <p:nvSpPr>
          <p:cNvPr id="3" name="Text Placeholder 2">
            <a:extLst>
              <a:ext uri="{FF2B5EF4-FFF2-40B4-BE49-F238E27FC236}">
                <a16:creationId xmlns:a16="http://schemas.microsoft.com/office/drawing/2014/main" id="{3F3A587C-1CA1-791E-865F-6902277AF8BA}"/>
              </a:ext>
            </a:extLst>
          </p:cNvPr>
          <p:cNvSpPr>
            <a:spLocks noGrp="1"/>
          </p:cNvSpPr>
          <p:nvPr>
            <p:ph type="body" idx="1"/>
          </p:nvPr>
        </p:nvSpPr>
        <p:spPr>
          <a:xfrm>
            <a:off x="5264203" y="1248833"/>
            <a:ext cx="5512317" cy="4536763"/>
          </a:xfrm>
        </p:spPr>
        <p:txBody>
          <a:bodyPr>
            <a:normAutofit/>
          </a:bodyPr>
          <a:lstStyle/>
          <a:p>
            <a:r>
              <a:rPr lang="en-IE" sz="2800" dirty="0"/>
              <a:t>Enable cost-effective, future-proof digital connectivity by installing an open access duct network across the SDCC area, supporting multiple operators and fostering competition, innovation, and economic growth.</a:t>
            </a:r>
            <a:endParaRPr lang="en-GB" sz="4000" dirty="0"/>
          </a:p>
        </p:txBody>
      </p:sp>
    </p:spTree>
    <p:extLst>
      <p:ext uri="{BB962C8B-B14F-4D97-AF65-F5344CB8AC3E}">
        <p14:creationId xmlns:p14="http://schemas.microsoft.com/office/powerpoint/2010/main" val="391545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C1DBA-2583-8EB5-A6B6-A6BEB111A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172B6-9F78-F6A2-5044-A1E063773C35}"/>
              </a:ext>
            </a:extLst>
          </p:cNvPr>
          <p:cNvSpPr>
            <a:spLocks noGrp="1"/>
          </p:cNvSpPr>
          <p:nvPr>
            <p:ph type="title"/>
          </p:nvPr>
        </p:nvSpPr>
        <p:spPr/>
        <p:txBody>
          <a:bodyPr>
            <a:normAutofit/>
          </a:bodyPr>
          <a:lstStyle/>
          <a:p>
            <a:r>
              <a:rPr lang="en-IE" sz="4000" b="1" dirty="0"/>
              <a:t>1. Strategic objective</a:t>
            </a:r>
            <a:endParaRPr lang="en-IE" sz="4000" dirty="0"/>
          </a:p>
        </p:txBody>
      </p:sp>
      <p:sp>
        <p:nvSpPr>
          <p:cNvPr id="3" name="Text Placeholder 2">
            <a:extLst>
              <a:ext uri="{FF2B5EF4-FFF2-40B4-BE49-F238E27FC236}">
                <a16:creationId xmlns:a16="http://schemas.microsoft.com/office/drawing/2014/main" id="{289DA31C-F1A0-DAFB-A016-088D6052C8DC}"/>
              </a:ext>
            </a:extLst>
          </p:cNvPr>
          <p:cNvSpPr>
            <a:spLocks noGrp="1"/>
          </p:cNvSpPr>
          <p:nvPr>
            <p:ph type="body" idx="1"/>
          </p:nvPr>
        </p:nvSpPr>
        <p:spPr>
          <a:xfrm>
            <a:off x="5264203" y="1248833"/>
            <a:ext cx="5512317" cy="4536763"/>
          </a:xfrm>
        </p:spPr>
        <p:txBody>
          <a:bodyPr>
            <a:normAutofit/>
          </a:bodyPr>
          <a:lstStyle/>
          <a:p>
            <a:pPr marL="285750" lvl="0" indent="-285750">
              <a:buFont typeface="Arial" panose="020B0604020202020204" pitchFamily="34" charset="0"/>
              <a:buChar char="•"/>
            </a:pPr>
            <a:r>
              <a:rPr lang="en-IE" sz="1800" b="1" dirty="0"/>
              <a:t>Digital Inclusion</a:t>
            </a:r>
            <a:endParaRPr lang="en-IE" sz="1800" dirty="0"/>
          </a:p>
          <a:p>
            <a:pPr marL="285750" lvl="0" indent="-285750">
              <a:buFont typeface="Arial" panose="020B0604020202020204" pitchFamily="34" charset="0"/>
              <a:buChar char="•"/>
            </a:pPr>
            <a:r>
              <a:rPr lang="en-IE" sz="1800" b="1" dirty="0"/>
              <a:t>Market Enablement</a:t>
            </a:r>
          </a:p>
          <a:p>
            <a:pPr marL="285750" lvl="0" indent="-285750">
              <a:buFont typeface="Arial" panose="020B0604020202020204" pitchFamily="34" charset="0"/>
              <a:buChar char="•"/>
            </a:pPr>
            <a:r>
              <a:rPr lang="en-IE" sz="1800" b="1" dirty="0"/>
              <a:t>Economic Growth</a:t>
            </a:r>
          </a:p>
          <a:p>
            <a:pPr marL="285750" lvl="0" indent="-285750">
              <a:buFont typeface="Arial" panose="020B0604020202020204" pitchFamily="34" charset="0"/>
              <a:buChar char="•"/>
            </a:pPr>
            <a:r>
              <a:rPr lang="en-IE" sz="1800" b="1" dirty="0"/>
              <a:t>Data Centre Capacity</a:t>
            </a:r>
          </a:p>
          <a:p>
            <a:pPr marL="285750" lvl="0" indent="-285750">
              <a:buFont typeface="Arial" panose="020B0604020202020204" pitchFamily="34" charset="0"/>
              <a:buChar char="•"/>
            </a:pPr>
            <a:r>
              <a:rPr lang="en-IE" sz="1800" b="1" dirty="0"/>
              <a:t>Environmental Benefits</a:t>
            </a:r>
          </a:p>
          <a:p>
            <a:pPr marL="285750" lvl="0" indent="-285750">
              <a:buFont typeface="Arial" panose="020B0604020202020204" pitchFamily="34" charset="0"/>
              <a:buChar char="•"/>
            </a:pPr>
            <a:r>
              <a:rPr lang="en-IE" sz="1800" b="1" dirty="0"/>
              <a:t>Maximise Utilisation</a:t>
            </a:r>
          </a:p>
          <a:p>
            <a:pPr marL="285750" lvl="0" indent="-285750">
              <a:buFont typeface="Arial" panose="020B0604020202020204" pitchFamily="34" charset="0"/>
              <a:buChar char="•"/>
            </a:pPr>
            <a:r>
              <a:rPr lang="en-IE" sz="1800" b="1" dirty="0"/>
              <a:t>Utility Planning</a:t>
            </a:r>
            <a:endParaRPr lang="en-IE" sz="1800" dirty="0"/>
          </a:p>
        </p:txBody>
      </p:sp>
    </p:spTree>
    <p:extLst>
      <p:ext uri="{BB962C8B-B14F-4D97-AF65-F5344CB8AC3E}">
        <p14:creationId xmlns:p14="http://schemas.microsoft.com/office/powerpoint/2010/main" val="136024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25A3D-6810-07D6-7438-39BAF26CA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33C61-689E-B5C3-AD36-17D7F63FCAB2}"/>
              </a:ext>
            </a:extLst>
          </p:cNvPr>
          <p:cNvSpPr>
            <a:spLocks noGrp="1"/>
          </p:cNvSpPr>
          <p:nvPr>
            <p:ph type="title"/>
          </p:nvPr>
        </p:nvSpPr>
        <p:spPr/>
        <p:txBody>
          <a:bodyPr>
            <a:normAutofit/>
          </a:bodyPr>
          <a:lstStyle/>
          <a:p>
            <a:r>
              <a:rPr lang="en-IE" sz="4000" b="1" dirty="0"/>
              <a:t>2. Delivery Approach</a:t>
            </a:r>
            <a:endParaRPr lang="en-IE" sz="4000" dirty="0"/>
          </a:p>
        </p:txBody>
      </p:sp>
      <p:sp>
        <p:nvSpPr>
          <p:cNvPr id="3" name="Text Placeholder 2">
            <a:extLst>
              <a:ext uri="{FF2B5EF4-FFF2-40B4-BE49-F238E27FC236}">
                <a16:creationId xmlns:a16="http://schemas.microsoft.com/office/drawing/2014/main" id="{6FFAA0BF-3A95-0B33-D3DF-EAC24A64C18C}"/>
              </a:ext>
            </a:extLst>
          </p:cNvPr>
          <p:cNvSpPr>
            <a:spLocks noGrp="1"/>
          </p:cNvSpPr>
          <p:nvPr>
            <p:ph type="body" idx="1"/>
          </p:nvPr>
        </p:nvSpPr>
        <p:spPr>
          <a:xfrm>
            <a:off x="5264203" y="1248833"/>
            <a:ext cx="5512317" cy="4536763"/>
          </a:xfrm>
        </p:spPr>
        <p:txBody>
          <a:bodyPr>
            <a:normAutofit/>
          </a:bodyPr>
          <a:lstStyle/>
          <a:p>
            <a:pPr marL="285750" lvl="0" indent="-285750">
              <a:buFont typeface="Arial" panose="020B0604020202020204" pitchFamily="34" charset="0"/>
              <a:buChar char="•"/>
            </a:pPr>
            <a:r>
              <a:rPr lang="en-IE" sz="1800" b="1" dirty="0"/>
              <a:t>Map Infrastructure</a:t>
            </a:r>
          </a:p>
          <a:p>
            <a:pPr marL="285750" lvl="0" indent="-285750">
              <a:buFont typeface="Arial" panose="020B0604020202020204" pitchFamily="34" charset="0"/>
              <a:buChar char="•"/>
            </a:pPr>
            <a:r>
              <a:rPr lang="en-IE" sz="1800" b="1" dirty="0"/>
              <a:t>Phased Rollout</a:t>
            </a:r>
          </a:p>
          <a:p>
            <a:pPr marL="285750" lvl="0" indent="-285750">
              <a:buFont typeface="Arial" panose="020B0604020202020204" pitchFamily="34" charset="0"/>
              <a:buChar char="•"/>
            </a:pPr>
            <a:r>
              <a:rPr lang="en-IE" sz="1800" b="1" dirty="0"/>
              <a:t>Leverage Public Works</a:t>
            </a:r>
          </a:p>
          <a:p>
            <a:pPr marL="285750" lvl="0" indent="-285750">
              <a:buFont typeface="Arial" panose="020B0604020202020204" pitchFamily="34" charset="0"/>
              <a:buChar char="•"/>
            </a:pPr>
            <a:r>
              <a:rPr lang="en-IE" sz="1800" b="1" dirty="0"/>
              <a:t>Leverage Third Party Works</a:t>
            </a:r>
          </a:p>
          <a:p>
            <a:pPr marL="285750" lvl="0" indent="-285750">
              <a:buFont typeface="Arial" panose="020B0604020202020204" pitchFamily="34" charset="0"/>
              <a:buChar char="•"/>
            </a:pPr>
            <a:r>
              <a:rPr lang="en-IE" sz="1800" b="1" dirty="0"/>
              <a:t>Open Access Model</a:t>
            </a:r>
          </a:p>
          <a:p>
            <a:pPr marL="285750" lvl="0" indent="-285750">
              <a:buFont typeface="Arial" panose="020B0604020202020204" pitchFamily="34" charset="0"/>
              <a:buChar char="•"/>
            </a:pPr>
            <a:r>
              <a:rPr lang="en-IE" sz="1800" b="1" dirty="0"/>
              <a:t>Governance &amp; Ownership</a:t>
            </a:r>
            <a:endParaRPr lang="en-IE" sz="1800" dirty="0"/>
          </a:p>
          <a:p>
            <a:pPr lvl="1"/>
            <a:r>
              <a:rPr lang="en-IE" sz="1600" dirty="0"/>
              <a:t>Where ducts are installed in public land an agreed number of ducts will be installed on behalf of SDCC who will retain ownership of these ducts for their own use, or make them available to other operators in the future. </a:t>
            </a:r>
          </a:p>
          <a:p>
            <a:pPr lvl="1"/>
            <a:r>
              <a:rPr lang="en-IE" sz="1600" dirty="0"/>
              <a:t>Where ducts are installed in SDCC parks all ducts will be owned by SDCC and leased to operators as required. </a:t>
            </a:r>
          </a:p>
          <a:p>
            <a:pPr lvl="1"/>
            <a:r>
              <a:rPr lang="en-IE" sz="1600" dirty="0"/>
              <a:t>These rules of engagement will be embedded in the ROL (Road Open License) processes</a:t>
            </a:r>
          </a:p>
        </p:txBody>
      </p:sp>
    </p:spTree>
    <p:extLst>
      <p:ext uri="{BB962C8B-B14F-4D97-AF65-F5344CB8AC3E}">
        <p14:creationId xmlns:p14="http://schemas.microsoft.com/office/powerpoint/2010/main" val="216714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8D554-0B59-3950-31DD-ED75766EA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5CFF1-9241-8A31-22BA-D9A301CF61C7}"/>
              </a:ext>
            </a:extLst>
          </p:cNvPr>
          <p:cNvSpPr>
            <a:spLocks noGrp="1"/>
          </p:cNvSpPr>
          <p:nvPr>
            <p:ph type="title"/>
          </p:nvPr>
        </p:nvSpPr>
        <p:spPr/>
        <p:txBody>
          <a:bodyPr>
            <a:normAutofit/>
          </a:bodyPr>
          <a:lstStyle/>
          <a:p>
            <a:r>
              <a:rPr lang="en-IE" sz="4000" b="1" dirty="0"/>
              <a:t>3. Partnerships &amp; Stakeholders</a:t>
            </a:r>
            <a:endParaRPr lang="en-IE" sz="4000" dirty="0"/>
          </a:p>
        </p:txBody>
      </p:sp>
      <p:sp>
        <p:nvSpPr>
          <p:cNvPr id="3" name="Text Placeholder 2">
            <a:extLst>
              <a:ext uri="{FF2B5EF4-FFF2-40B4-BE49-F238E27FC236}">
                <a16:creationId xmlns:a16="http://schemas.microsoft.com/office/drawing/2014/main" id="{8352F371-EEE5-29EE-C746-5EDBB858880B}"/>
              </a:ext>
            </a:extLst>
          </p:cNvPr>
          <p:cNvSpPr>
            <a:spLocks noGrp="1"/>
          </p:cNvSpPr>
          <p:nvPr>
            <p:ph type="body" idx="1"/>
          </p:nvPr>
        </p:nvSpPr>
        <p:spPr>
          <a:xfrm>
            <a:off x="5264203" y="1248833"/>
            <a:ext cx="5512317" cy="4536763"/>
          </a:xfrm>
        </p:spPr>
        <p:txBody>
          <a:bodyPr>
            <a:normAutofit/>
          </a:bodyPr>
          <a:lstStyle/>
          <a:p>
            <a:pPr marL="285750" lvl="0" indent="-285750">
              <a:buFont typeface="Arial" panose="020B0604020202020204" pitchFamily="34" charset="0"/>
              <a:buChar char="•"/>
            </a:pPr>
            <a:r>
              <a:rPr lang="en-IE" sz="1800" b="1" dirty="0"/>
              <a:t>South Dublin County Council</a:t>
            </a:r>
          </a:p>
          <a:p>
            <a:pPr marL="285750" lvl="0" indent="-285750">
              <a:buFont typeface="Arial" panose="020B0604020202020204" pitchFamily="34" charset="0"/>
              <a:buChar char="•"/>
            </a:pPr>
            <a:r>
              <a:rPr lang="en-IE" sz="1800" b="1" dirty="0"/>
              <a:t>Telecom Operators</a:t>
            </a:r>
          </a:p>
          <a:p>
            <a:pPr marL="285750" lvl="0" indent="-285750">
              <a:buFont typeface="Arial" panose="020B0604020202020204" pitchFamily="34" charset="0"/>
              <a:buChar char="•"/>
            </a:pPr>
            <a:r>
              <a:rPr lang="en-IE" sz="1800" b="1" dirty="0"/>
              <a:t>Utilities &amp; Developers</a:t>
            </a:r>
          </a:p>
          <a:p>
            <a:pPr marL="285750" lvl="0" indent="-285750">
              <a:buFont typeface="Arial" panose="020B0604020202020204" pitchFamily="34" charset="0"/>
              <a:buChar char="•"/>
            </a:pPr>
            <a:r>
              <a:rPr lang="en-IE" sz="1800" b="1" dirty="0"/>
              <a:t>Community Stakeholders</a:t>
            </a:r>
          </a:p>
          <a:p>
            <a:pPr marL="285750" lvl="0" indent="-285750">
              <a:buFont typeface="Arial" panose="020B0604020202020204" pitchFamily="34" charset="0"/>
              <a:buChar char="•"/>
            </a:pPr>
            <a:r>
              <a:rPr lang="en-IE" sz="1800" b="1" dirty="0"/>
              <a:t>Funding Sources</a:t>
            </a:r>
            <a:endParaRPr lang="en-IE" sz="2000" dirty="0"/>
          </a:p>
        </p:txBody>
      </p:sp>
    </p:spTree>
    <p:extLst>
      <p:ext uri="{BB962C8B-B14F-4D97-AF65-F5344CB8AC3E}">
        <p14:creationId xmlns:p14="http://schemas.microsoft.com/office/powerpoint/2010/main" val="307727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3712-652C-6F67-3BB5-14DD08FE3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FA2C6-6B49-ED33-47E3-333DB900FD62}"/>
              </a:ext>
            </a:extLst>
          </p:cNvPr>
          <p:cNvSpPr>
            <a:spLocks noGrp="1"/>
          </p:cNvSpPr>
          <p:nvPr>
            <p:ph type="title"/>
          </p:nvPr>
        </p:nvSpPr>
        <p:spPr/>
        <p:txBody>
          <a:bodyPr>
            <a:normAutofit/>
          </a:bodyPr>
          <a:lstStyle/>
          <a:p>
            <a:r>
              <a:rPr lang="en-IE" sz="4000" b="1" dirty="0"/>
              <a:t>4. Success Measures</a:t>
            </a:r>
            <a:endParaRPr lang="en-IE" sz="4000" dirty="0"/>
          </a:p>
        </p:txBody>
      </p:sp>
      <p:sp>
        <p:nvSpPr>
          <p:cNvPr id="3" name="Text Placeholder 2">
            <a:extLst>
              <a:ext uri="{FF2B5EF4-FFF2-40B4-BE49-F238E27FC236}">
                <a16:creationId xmlns:a16="http://schemas.microsoft.com/office/drawing/2014/main" id="{F7E143D2-03A4-707F-7EFA-B875E177E9DE}"/>
              </a:ext>
            </a:extLst>
          </p:cNvPr>
          <p:cNvSpPr>
            <a:spLocks noGrp="1"/>
          </p:cNvSpPr>
          <p:nvPr>
            <p:ph type="body" idx="1"/>
          </p:nvPr>
        </p:nvSpPr>
        <p:spPr>
          <a:xfrm>
            <a:off x="5264203" y="1248833"/>
            <a:ext cx="5728341" cy="5348519"/>
          </a:xfrm>
        </p:spPr>
        <p:txBody>
          <a:bodyPr>
            <a:normAutofit lnSpcReduction="10000"/>
          </a:bodyPr>
          <a:lstStyle/>
          <a:p>
            <a:pPr marL="285750" lvl="0" indent="-285750">
              <a:buFont typeface="Arial" panose="020B0604020202020204" pitchFamily="34" charset="0"/>
              <a:buChar char="•"/>
            </a:pPr>
            <a:r>
              <a:rPr lang="en-IE" sz="1800" dirty="0"/>
              <a:t>Increased number of operators using the ducts.</a:t>
            </a:r>
          </a:p>
          <a:p>
            <a:pPr marL="285750" lvl="0" indent="-285750">
              <a:buFont typeface="Arial" panose="020B0604020202020204" pitchFamily="34" charset="0"/>
              <a:buChar char="•"/>
            </a:pPr>
            <a:endParaRPr lang="en-IE" sz="1800" dirty="0"/>
          </a:p>
          <a:p>
            <a:pPr marL="285750" lvl="0" indent="-285750">
              <a:buFont typeface="Arial" panose="020B0604020202020204" pitchFamily="34" charset="0"/>
              <a:buChar char="•"/>
            </a:pPr>
            <a:r>
              <a:rPr lang="en-IE" sz="1800" dirty="0"/>
              <a:t>Reduction in average broadband deployment time and cost.</a:t>
            </a:r>
          </a:p>
          <a:p>
            <a:pPr marL="285750" lvl="0" indent="-285750">
              <a:buFont typeface="Arial" panose="020B0604020202020204" pitchFamily="34" charset="0"/>
              <a:buChar char="•"/>
            </a:pPr>
            <a:endParaRPr lang="en-IE" sz="1800" dirty="0"/>
          </a:p>
          <a:p>
            <a:pPr marL="285750" lvl="0" indent="-285750">
              <a:buFont typeface="Arial" panose="020B0604020202020204" pitchFamily="34" charset="0"/>
              <a:buChar char="•"/>
            </a:pPr>
            <a:r>
              <a:rPr lang="en-IE" sz="1800" dirty="0"/>
              <a:t>Improved coverage and service competition across the South Dublin Council area.</a:t>
            </a:r>
          </a:p>
          <a:p>
            <a:pPr marL="285750" lvl="0" indent="-285750">
              <a:buFont typeface="Arial" panose="020B0604020202020204" pitchFamily="34" charset="0"/>
              <a:buChar char="•"/>
            </a:pPr>
            <a:endParaRPr lang="en-IE" sz="1800" dirty="0"/>
          </a:p>
          <a:p>
            <a:pPr marL="285750" lvl="0" indent="-285750">
              <a:buFont typeface="Arial" panose="020B0604020202020204" pitchFamily="34" charset="0"/>
              <a:buChar char="•"/>
            </a:pPr>
            <a:r>
              <a:rPr lang="en-IE" sz="1800" dirty="0"/>
              <a:t>Improve resident and business satisfaction with digital services.</a:t>
            </a:r>
          </a:p>
          <a:p>
            <a:pPr marL="285750" lvl="0" indent="-285750">
              <a:buFont typeface="Arial" panose="020B0604020202020204" pitchFamily="34" charset="0"/>
              <a:buChar char="•"/>
            </a:pPr>
            <a:endParaRPr lang="en-IE" sz="1800" dirty="0"/>
          </a:p>
          <a:p>
            <a:pPr marL="285750" lvl="0" indent="-285750">
              <a:buFont typeface="Arial" panose="020B0604020202020204" pitchFamily="34" charset="0"/>
              <a:buChar char="•"/>
            </a:pPr>
            <a:r>
              <a:rPr lang="en-IE" sz="1800" dirty="0"/>
              <a:t>Commercial requirements are met in line with other SDCC objectives.</a:t>
            </a:r>
          </a:p>
          <a:p>
            <a:pPr marL="285750" lvl="0" indent="-285750">
              <a:buFont typeface="Arial" panose="020B0604020202020204" pitchFamily="34" charset="0"/>
              <a:buChar char="•"/>
            </a:pPr>
            <a:endParaRPr lang="en-IE" sz="1800" dirty="0"/>
          </a:p>
          <a:p>
            <a:pPr marL="285750" lvl="0" indent="-285750">
              <a:buFont typeface="Arial" panose="020B0604020202020204" pitchFamily="34" charset="0"/>
              <a:buChar char="•"/>
            </a:pPr>
            <a:r>
              <a:rPr lang="en-IE" sz="1800" dirty="0"/>
              <a:t>Optimise the use of public land.</a:t>
            </a:r>
          </a:p>
        </p:txBody>
      </p:sp>
    </p:spTree>
    <p:extLst>
      <p:ext uri="{BB962C8B-B14F-4D97-AF65-F5344CB8AC3E}">
        <p14:creationId xmlns:p14="http://schemas.microsoft.com/office/powerpoint/2010/main" val="32870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A3C8-F04B-90C7-480B-DC16A8EF910E}"/>
              </a:ext>
            </a:extLst>
          </p:cNvPr>
          <p:cNvSpPr>
            <a:spLocks noGrp="1"/>
          </p:cNvSpPr>
          <p:nvPr>
            <p:ph type="title"/>
          </p:nvPr>
        </p:nvSpPr>
        <p:spPr>
          <a:xfrm>
            <a:off x="504469" y="471704"/>
            <a:ext cx="2711211" cy="2309224"/>
          </a:xfrm>
        </p:spPr>
        <p:txBody>
          <a:bodyPr>
            <a:normAutofit/>
          </a:bodyPr>
          <a:lstStyle/>
          <a:p>
            <a:r>
              <a:rPr lang="en-GB" sz="4400" dirty="0"/>
              <a:t>Future Duct Network</a:t>
            </a:r>
            <a:endParaRPr lang="en-IE" sz="4400" dirty="0"/>
          </a:p>
        </p:txBody>
      </p:sp>
      <p:sp>
        <p:nvSpPr>
          <p:cNvPr id="7" name="Chart Placeholder 6">
            <a:extLst>
              <a:ext uri="{FF2B5EF4-FFF2-40B4-BE49-F238E27FC236}">
                <a16:creationId xmlns:a16="http://schemas.microsoft.com/office/drawing/2014/main" id="{320C5E87-0A9A-FC74-418E-BFD1A634D5F6}"/>
              </a:ext>
            </a:extLst>
          </p:cNvPr>
          <p:cNvSpPr>
            <a:spLocks noGrp="1"/>
          </p:cNvSpPr>
          <p:nvPr>
            <p:ph type="chart" sz="quarter" idx="11"/>
          </p:nvPr>
        </p:nvSpPr>
        <p:spPr/>
        <p:txBody>
          <a:bodyPr/>
          <a:lstStyle/>
          <a:p>
            <a:endParaRPr lang="en-IE"/>
          </a:p>
        </p:txBody>
      </p:sp>
      <p:pic>
        <p:nvPicPr>
          <p:cNvPr id="10" name="Picture 9">
            <a:extLst>
              <a:ext uri="{FF2B5EF4-FFF2-40B4-BE49-F238E27FC236}">
                <a16:creationId xmlns:a16="http://schemas.microsoft.com/office/drawing/2014/main" id="{4F472F2B-D08B-5F8B-1352-F0849B43332D}"/>
              </a:ext>
            </a:extLst>
          </p:cNvPr>
          <p:cNvPicPr>
            <a:picLocks noChangeAspect="1"/>
          </p:cNvPicPr>
          <p:nvPr/>
        </p:nvPicPr>
        <p:blipFill>
          <a:blip r:embed="rId3"/>
          <a:stretch>
            <a:fillRect/>
          </a:stretch>
        </p:blipFill>
        <p:spPr>
          <a:xfrm>
            <a:off x="3431704" y="753357"/>
            <a:ext cx="8496944" cy="5995306"/>
          </a:xfrm>
          <a:prstGeom prst="rect">
            <a:avLst/>
          </a:prstGeom>
        </p:spPr>
      </p:pic>
    </p:spTree>
    <p:extLst>
      <p:ext uri="{BB962C8B-B14F-4D97-AF65-F5344CB8AC3E}">
        <p14:creationId xmlns:p14="http://schemas.microsoft.com/office/powerpoint/2010/main" val="128840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BEA2-A886-2C81-424E-B2367AC7A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3B98E-09ED-C4CF-1366-54A2A88BFD39}"/>
              </a:ext>
            </a:extLst>
          </p:cNvPr>
          <p:cNvSpPr>
            <a:spLocks noGrp="1"/>
          </p:cNvSpPr>
          <p:nvPr>
            <p:ph type="title"/>
          </p:nvPr>
        </p:nvSpPr>
        <p:spPr/>
        <p:txBody>
          <a:bodyPr>
            <a:normAutofit/>
          </a:bodyPr>
          <a:lstStyle/>
          <a:p>
            <a:r>
              <a:rPr lang="en-IE" sz="4000" b="1" dirty="0"/>
              <a:t>Next Steps </a:t>
            </a:r>
            <a:br>
              <a:rPr lang="en-IE" sz="4000" b="1" dirty="0"/>
            </a:br>
            <a:r>
              <a:rPr lang="en-IE" sz="2800" b="1" dirty="0"/>
              <a:t>(12 Months)</a:t>
            </a:r>
            <a:endParaRPr lang="en-IE" sz="4000" dirty="0"/>
          </a:p>
        </p:txBody>
      </p:sp>
      <p:sp>
        <p:nvSpPr>
          <p:cNvPr id="3" name="Text Placeholder 2">
            <a:extLst>
              <a:ext uri="{FF2B5EF4-FFF2-40B4-BE49-F238E27FC236}">
                <a16:creationId xmlns:a16="http://schemas.microsoft.com/office/drawing/2014/main" id="{C9AEEC2A-8768-DC86-8AA6-EBE1EE823BB1}"/>
              </a:ext>
            </a:extLst>
          </p:cNvPr>
          <p:cNvSpPr>
            <a:spLocks noGrp="1"/>
          </p:cNvSpPr>
          <p:nvPr>
            <p:ph type="body" idx="1"/>
          </p:nvPr>
        </p:nvSpPr>
        <p:spPr>
          <a:xfrm>
            <a:off x="5264203" y="1248833"/>
            <a:ext cx="5728341" cy="5348519"/>
          </a:xfrm>
        </p:spPr>
        <p:txBody>
          <a:bodyPr>
            <a:normAutofit/>
          </a:bodyPr>
          <a:lstStyle/>
          <a:p>
            <a:pPr marL="285750" lvl="0" indent="-285750">
              <a:buFont typeface="Arial" panose="020B0604020202020204" pitchFamily="34" charset="0"/>
              <a:buChar char="•"/>
            </a:pPr>
            <a:r>
              <a:rPr lang="en-IE" sz="2000" dirty="0"/>
              <a:t>Establish a governance model to control the current and planned projects. </a:t>
            </a:r>
          </a:p>
          <a:p>
            <a:pPr marL="285750" lvl="0" indent="-285750">
              <a:buFont typeface="Arial" panose="020B0604020202020204" pitchFamily="34" charset="0"/>
              <a:buChar char="•"/>
            </a:pPr>
            <a:endParaRPr lang="en-IE" sz="2000" dirty="0"/>
          </a:p>
          <a:p>
            <a:pPr marL="285750" lvl="0" indent="-285750">
              <a:buFont typeface="Arial" panose="020B0604020202020204" pitchFamily="34" charset="0"/>
              <a:buChar char="•"/>
            </a:pPr>
            <a:r>
              <a:rPr lang="en-IE" sz="2000" dirty="0"/>
              <a:t>Integrate ducting into selected new public and private works.</a:t>
            </a:r>
          </a:p>
        </p:txBody>
      </p:sp>
    </p:spTree>
    <p:extLst>
      <p:ext uri="{BB962C8B-B14F-4D97-AF65-F5344CB8AC3E}">
        <p14:creationId xmlns:p14="http://schemas.microsoft.com/office/powerpoint/2010/main" val="217395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309207"/>
            <a:ext cx="5499108" cy="2239587"/>
          </a:xfrm>
        </p:spPr>
        <p:txBody>
          <a:bodyPr/>
          <a:lstStyle/>
          <a:p>
            <a:r>
              <a:rPr lang="en-GB" dirty="0"/>
              <a:t>Thank you</a:t>
            </a:r>
            <a:br>
              <a:rPr lang="en-GB" dirty="0"/>
            </a:br>
            <a:r>
              <a:rPr lang="en-GB" dirty="0"/>
              <a:t>   </a:t>
            </a:r>
            <a:r>
              <a:rPr lang="en-GB" sz="3200" dirty="0"/>
              <a:t>#TalVES</a:t>
            </a:r>
            <a:endParaRPr lang="en-GB" dirty="0"/>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 PowerPoint Template</Template>
  <TotalTime>217</TotalTime>
  <Words>291</Words>
  <Application>Microsoft Office PowerPoint</Application>
  <PresentationFormat>Widescreen</PresentationFormat>
  <Paragraphs>55</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SDCC Master</vt:lpstr>
      <vt:lpstr>Telecom Duct Strategy</vt:lpstr>
      <vt:lpstr>OBJECTIVE</vt:lpstr>
      <vt:lpstr>1. Strategic objective</vt:lpstr>
      <vt:lpstr>2. Delivery Approach</vt:lpstr>
      <vt:lpstr>3. Partnerships &amp; Stakeholders</vt:lpstr>
      <vt:lpstr>4. Success Measures</vt:lpstr>
      <vt:lpstr>Future Duct Network</vt:lpstr>
      <vt:lpstr>Next Steps  (12 Months)</vt:lpstr>
      <vt:lpstr>Thank you    #TalVES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Walsh</dc:creator>
  <cp:lastModifiedBy>Gary Walsh</cp:lastModifiedBy>
  <cp:revision>5</cp:revision>
  <dcterms:created xsi:type="dcterms:W3CDTF">2025-09-22T08:29:52Z</dcterms:created>
  <dcterms:modified xsi:type="dcterms:W3CDTF">2025-09-23T15:40:41Z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