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6" r:id="rId3"/>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06B05F-5867-48A6-BFB0-7687F24BBF31}" v="3" dt="2025-09-03T11:00:56.67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404" autoAdjust="0"/>
  </p:normalViewPr>
  <p:slideViewPr>
    <p:cSldViewPr>
      <p:cViewPr varScale="1">
        <p:scale>
          <a:sx n="55" d="100"/>
          <a:sy n="55" d="100"/>
        </p:scale>
        <p:origin x="1096" y="48"/>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9/22/2025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2210206"/>
            <a:ext cx="6700065" cy="2437590"/>
          </a:xfrm>
        </p:spPr>
        <p:txBody>
          <a:bodyPr/>
          <a:lstStyle/>
          <a:p>
            <a:r>
              <a:rPr lang="en-US" sz="6600" dirty="0"/>
              <a:t>SDCC Arts Office </a:t>
            </a:r>
            <a:r>
              <a:rPr lang="en-US" sz="6600"/>
              <a:t>September </a:t>
            </a:r>
            <a:br>
              <a:rPr lang="en-US" sz="6600"/>
            </a:br>
            <a:r>
              <a:rPr lang="en-US" sz="6600"/>
              <a:t>Arts </a:t>
            </a:r>
            <a:r>
              <a:rPr lang="en-US" sz="6600" dirty="0"/>
              <a:t>Grant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September 2025</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1815C-D5EB-3903-85C5-195C1DC70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A5AF3-B6D8-BC74-E8BD-D5C1D2877C98}"/>
              </a:ext>
            </a:extLst>
          </p:cNvPr>
          <p:cNvSpPr>
            <a:spLocks noGrp="1"/>
          </p:cNvSpPr>
          <p:nvPr>
            <p:ph type="title"/>
          </p:nvPr>
        </p:nvSpPr>
        <p:spPr/>
        <p:txBody>
          <a:bodyPr/>
          <a:lstStyle/>
          <a:p>
            <a:r>
              <a:rPr lang="en-US" dirty="0"/>
              <a:t>Arts Grants for Approval</a:t>
            </a:r>
          </a:p>
        </p:txBody>
      </p:sp>
      <p:sp>
        <p:nvSpPr>
          <p:cNvPr id="3" name="Text Placeholder 2">
            <a:extLst>
              <a:ext uri="{FF2B5EF4-FFF2-40B4-BE49-F238E27FC236}">
                <a16:creationId xmlns:a16="http://schemas.microsoft.com/office/drawing/2014/main" id="{BBEECD0E-C0D7-C573-4CAC-08C1F7BFB2CD}"/>
              </a:ext>
            </a:extLst>
          </p:cNvPr>
          <p:cNvSpPr>
            <a:spLocks noGrp="1"/>
          </p:cNvSpPr>
          <p:nvPr>
            <p:ph type="body" idx="1"/>
          </p:nvPr>
        </p:nvSpPr>
        <p:spPr>
          <a:xfrm>
            <a:off x="887967" y="1988840"/>
            <a:ext cx="10416066" cy="4208255"/>
          </a:xfrm>
        </p:spPr>
        <p:txBody>
          <a:bodyPr>
            <a:normAutofit/>
          </a:bodyPr>
          <a:lstStyle/>
          <a:p>
            <a:r>
              <a:rPr lang="en-GB" b="1" dirty="0"/>
              <a:t>North Clondalkin Community Choir</a:t>
            </a:r>
            <a:endParaRPr lang="en-IE" dirty="0"/>
          </a:p>
          <a:p>
            <a:r>
              <a:rPr lang="en-GB" dirty="0"/>
              <a:t> </a:t>
            </a:r>
            <a:endParaRPr lang="en-IE" dirty="0"/>
          </a:p>
          <a:p>
            <a:r>
              <a:rPr lang="en-GB" dirty="0"/>
              <a:t>North Clondalkin Community Choir are seeking financial support to develop their youth and adult division in terms of professional workshops, tuition and professional accompaniment. As the membership base of their choir has grown quickly in the space of a few years, the need for greater support has increased. Currently, they have 63 active members of their choir. The group are seeking support to hire a number of professional musicians to support the choir. They’re also seeking financial support for transportation as some of their members have mobility restrictions. They’re also seeking materials in terms of a portable rostrum for concerts within the community and throughout Ireland.</a:t>
            </a:r>
            <a:endParaRPr lang="en-IE" dirty="0"/>
          </a:p>
          <a:p>
            <a:r>
              <a:rPr lang="en-GB" dirty="0"/>
              <a:t> </a:t>
            </a:r>
            <a:endParaRPr lang="en-IE" dirty="0"/>
          </a:p>
          <a:p>
            <a:r>
              <a:rPr lang="en-GB" dirty="0"/>
              <a:t>The Arts Office recommends that a grant of €3,000 be allocated to North Clondalkin Community Choir towards the cost of engaging musicians for tuition, transportation and to acquire a rostrum for their concerts.</a:t>
            </a:r>
            <a:endParaRPr lang="en-IE" dirty="0"/>
          </a:p>
        </p:txBody>
      </p:sp>
    </p:spTree>
    <p:extLst>
      <p:ext uri="{BB962C8B-B14F-4D97-AF65-F5344CB8AC3E}">
        <p14:creationId xmlns:p14="http://schemas.microsoft.com/office/powerpoint/2010/main" val="630811534"/>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583</TotalTime>
  <Words>181</Words>
  <Application>Microsoft Office PowerPoint</Application>
  <PresentationFormat>Widescreen</PresentationFormat>
  <Paragraphs>10</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SDCC Master</vt:lpstr>
      <vt:lpstr>SDCC Arts Office September  Arts Grant Report</vt:lpstr>
      <vt:lpstr>Arts Grants for Approval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Orla Scannell</cp:lastModifiedBy>
  <cp:revision>50</cp:revision>
  <dcterms:created xsi:type="dcterms:W3CDTF">2025-05-27T21:24:40Z</dcterms:created>
  <dcterms:modified xsi:type="dcterms:W3CDTF">2025-09-22T14:01:20Z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