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6" r:id="rId3"/>
  </p:sldIdLst>
  <p:sldSz cx="12192000" cy="6858000"/>
  <p:notesSz cx="20104100" cy="11309350"/>
  <p:defaultTextStyle>
    <a:defPPr>
      <a:defRPr kern="0"/>
    </a:def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1B5B"/>
    <a:srgbClr val="52534D"/>
    <a:srgbClr val="C7E634"/>
    <a:srgbClr val="8AD6F7"/>
    <a:srgbClr val="52534C"/>
    <a:srgbClr val="535555"/>
    <a:srgbClr val="FFF689"/>
    <a:srgbClr val="363A92"/>
    <a:srgbClr val="7DA6D7"/>
    <a:srgbClr val="FFA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06B05F-5867-48A6-BFB0-7687F24BBF31}" v="3" dt="2025-09-03T11:00:56.67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1404" autoAdjust="0"/>
  </p:normalViewPr>
  <p:slideViewPr>
    <p:cSldViewPr>
      <p:cViewPr varScale="1">
        <p:scale>
          <a:sx n="55" d="100"/>
          <a:sy n="55" d="100"/>
        </p:scale>
        <p:origin x="1096" y="48"/>
      </p:cViewPr>
      <p:guideLst/>
    </p:cSldViewPr>
  </p:slideViewPr>
  <p:notesTextViewPr>
    <p:cViewPr>
      <p:scale>
        <a:sx n="20" d="100"/>
        <a:sy n="2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9F6A2F78-8593-D34B-A54B-A913B4ADD88D}" type="datetimeFigureOut">
              <a:rPr lang="en-US" smtClean="0"/>
              <a:t>9/22/2025</a:t>
            </a:fld>
            <a:endParaRPr lang="en-US"/>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F374F5B9-8B24-7A4E-B5A9-4C8F6F8C6B31}" type="slidenum">
              <a:rPr lang="en-US" smtClean="0"/>
              <a:t>‹#›</a:t>
            </a:fld>
            <a:endParaRPr lang="en-US"/>
          </a:p>
        </p:txBody>
      </p:sp>
    </p:spTree>
    <p:extLst>
      <p:ext uri="{BB962C8B-B14F-4D97-AF65-F5344CB8AC3E}">
        <p14:creationId xmlns:p14="http://schemas.microsoft.com/office/powerpoint/2010/main" val="1869470124"/>
      </p:ext>
    </p:extLst>
  </p:cSld>
  <p:clrMap bg1="lt1" tx1="dk1" bg2="lt2" tx2="dk2" accent1="accent1" accent2="accent2" accent3="accent3" accent4="accent4" accent5="accent5" accent6="accent6" hlink="hlink" folHlink="folHlink"/>
  <p:notesStyle>
    <a:lvl1pPr marL="0" algn="l" defTabSz="554401" rtl="0" eaLnBrk="1" latinLnBrk="0" hangingPunct="1">
      <a:defRPr sz="728" kern="1200">
        <a:solidFill>
          <a:schemeClr val="tx1"/>
        </a:solidFill>
        <a:latin typeface="+mn-lt"/>
        <a:ea typeface="+mn-ea"/>
        <a:cs typeface="+mn-cs"/>
      </a:defRPr>
    </a:lvl1pPr>
    <a:lvl2pPr marL="277200" algn="l" defTabSz="554401" rtl="0" eaLnBrk="1" latinLnBrk="0" hangingPunct="1">
      <a:defRPr sz="728" kern="1200">
        <a:solidFill>
          <a:schemeClr val="tx1"/>
        </a:solidFill>
        <a:latin typeface="+mn-lt"/>
        <a:ea typeface="+mn-ea"/>
        <a:cs typeface="+mn-cs"/>
      </a:defRPr>
    </a:lvl2pPr>
    <a:lvl3pPr marL="554401" algn="l" defTabSz="554401" rtl="0" eaLnBrk="1" latinLnBrk="0" hangingPunct="1">
      <a:defRPr sz="728" kern="1200">
        <a:solidFill>
          <a:schemeClr val="tx1"/>
        </a:solidFill>
        <a:latin typeface="+mn-lt"/>
        <a:ea typeface="+mn-ea"/>
        <a:cs typeface="+mn-cs"/>
      </a:defRPr>
    </a:lvl3pPr>
    <a:lvl4pPr marL="831601" algn="l" defTabSz="554401" rtl="0" eaLnBrk="1" latinLnBrk="0" hangingPunct="1">
      <a:defRPr sz="728" kern="1200">
        <a:solidFill>
          <a:schemeClr val="tx1"/>
        </a:solidFill>
        <a:latin typeface="+mn-lt"/>
        <a:ea typeface="+mn-ea"/>
        <a:cs typeface="+mn-cs"/>
      </a:defRPr>
    </a:lvl4pPr>
    <a:lvl5pPr marL="1108801" algn="l" defTabSz="554401" rtl="0" eaLnBrk="1" latinLnBrk="0" hangingPunct="1">
      <a:defRPr sz="728" kern="1200">
        <a:solidFill>
          <a:schemeClr val="tx1"/>
        </a:solidFill>
        <a:latin typeface="+mn-lt"/>
        <a:ea typeface="+mn-ea"/>
        <a:cs typeface="+mn-cs"/>
      </a:defRPr>
    </a:lvl5pPr>
    <a:lvl6pPr marL="1386002" algn="l" defTabSz="554401" rtl="0" eaLnBrk="1" latinLnBrk="0" hangingPunct="1">
      <a:defRPr sz="728" kern="1200">
        <a:solidFill>
          <a:schemeClr val="tx1"/>
        </a:solidFill>
        <a:latin typeface="+mn-lt"/>
        <a:ea typeface="+mn-ea"/>
        <a:cs typeface="+mn-cs"/>
      </a:defRPr>
    </a:lvl6pPr>
    <a:lvl7pPr marL="1663202" algn="l" defTabSz="554401" rtl="0" eaLnBrk="1" latinLnBrk="0" hangingPunct="1">
      <a:defRPr sz="728" kern="1200">
        <a:solidFill>
          <a:schemeClr val="tx1"/>
        </a:solidFill>
        <a:latin typeface="+mn-lt"/>
        <a:ea typeface="+mn-ea"/>
        <a:cs typeface="+mn-cs"/>
      </a:defRPr>
    </a:lvl7pPr>
    <a:lvl8pPr marL="1940403" algn="l" defTabSz="554401" rtl="0" eaLnBrk="1" latinLnBrk="0" hangingPunct="1">
      <a:defRPr sz="728" kern="1200">
        <a:solidFill>
          <a:schemeClr val="tx1"/>
        </a:solidFill>
        <a:latin typeface="+mn-lt"/>
        <a:ea typeface="+mn-ea"/>
        <a:cs typeface="+mn-cs"/>
      </a:defRPr>
    </a:lvl8pPr>
    <a:lvl9pPr marL="2217603" algn="l" defTabSz="554401" rtl="0" eaLnBrk="1" latinLnBrk="0" hangingPunct="1">
      <a:defRPr sz="72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4.emf"/><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1D95CDCD-42B4-F2ED-08FF-8F67E72B46F6}"/>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8" name="Date Placeholder 77">
            <a:extLst>
              <a:ext uri="{FF2B5EF4-FFF2-40B4-BE49-F238E27FC236}">
                <a16:creationId xmlns:a16="http://schemas.microsoft.com/office/drawing/2014/main" id="{262636F5-0CB7-769F-E345-661FECC807EB}"/>
              </a:ext>
            </a:extLst>
          </p:cNvPr>
          <p:cNvSpPr>
            <a:spLocks noGrp="1"/>
          </p:cNvSpPr>
          <p:nvPr>
            <p:ph type="dt" sz="half" idx="13"/>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1 image)">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141"/>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2905467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1903931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4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878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0270"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0270"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Tree>
    <p:extLst>
      <p:ext uri="{BB962C8B-B14F-4D97-AF65-F5344CB8AC3E}">
        <p14:creationId xmlns:p14="http://schemas.microsoft.com/office/powerpoint/2010/main" val="2420641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2 column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0667"/>
            <a:ext cx="3974145" cy="2143502"/>
          </a:xfrm>
          <a:prstGeom prst="rect">
            <a:avLst/>
          </a:prstGeom>
        </p:spPr>
        <p:txBody>
          <a:bodyPr lIns="0" tIns="0" rIns="0" bIns="0" anchor="t" anchorCtr="0"/>
          <a:lstStyle>
            <a:lvl1pPr>
              <a:defRPr sz="4609" b="0" i="0">
                <a:solidFill>
                  <a:srgbClr val="363A92"/>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rgbClr val="363A92"/>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Tree>
    <p:extLst>
      <p:ext uri="{BB962C8B-B14F-4D97-AF65-F5344CB8AC3E}">
        <p14:creationId xmlns:p14="http://schemas.microsoft.com/office/powerpoint/2010/main" val="792388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page">
    <p:bg>
      <p:bgPr>
        <a:solidFill>
          <a:srgbClr val="E6F5FD"/>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442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9676"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9676"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4883"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4883"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60090"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60090"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5298"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5298"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9676"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4883"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60090"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5298"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20647"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82436"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7015"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585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68288"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2867"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9106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54140"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871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6269"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239990"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456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lvl1pPr>
          </a:lstStyle>
          <a:p>
            <a:r>
              <a:rPr lang="en-US" dirty="0"/>
              <a:t>Meet the team</a:t>
            </a:r>
            <a:endParaRPr lang="en-GB" dirty="0"/>
          </a:p>
        </p:txBody>
      </p:sp>
    </p:spTree>
    <p:extLst>
      <p:ext uri="{BB962C8B-B14F-4D97-AF65-F5344CB8AC3E}">
        <p14:creationId xmlns:p14="http://schemas.microsoft.com/office/powerpoint/2010/main" val="24148368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chart/graph)">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lvl1pPr>
          </a:lstStyle>
          <a:p>
            <a:r>
              <a:rPr lang="en-US" dirty="0"/>
              <a:t>Page title goes here</a:t>
            </a:r>
            <a:endParaRPr lang="en-GB" dirty="0"/>
          </a:p>
        </p:txBody>
      </p:sp>
    </p:spTree>
    <p:extLst>
      <p:ext uri="{BB962C8B-B14F-4D97-AF65-F5344CB8AC3E}">
        <p14:creationId xmlns:p14="http://schemas.microsoft.com/office/powerpoint/2010/main" val="869744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1 image)">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628"/>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lvl1pPr>
              <a:defRPr>
                <a:solidFill>
                  <a:schemeClr val="bg1"/>
                </a:solidFill>
              </a:defRPr>
            </a:lvl1p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lvl1pPr>
              <a:defRPr>
                <a:solidFill>
                  <a:schemeClr val="bg1"/>
                </a:solidFill>
              </a:defRPr>
            </a:lvl1p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6C76B594-542C-67F1-F354-78EAA3BC3B70}"/>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083955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lvl1pPr>
              <a:defRPr>
                <a:solidFill>
                  <a:schemeClr val="bg1"/>
                </a:solidFill>
              </a:defRPr>
            </a:lvl1p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lvl1pPr>
              <a:defRPr>
                <a:solidFill>
                  <a:schemeClr val="bg1"/>
                </a:solidFill>
              </a:defRPr>
            </a:lvl1p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F9338E08-1F94-61DB-4B9B-CAE9DFE4227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178408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4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4858"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4858"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pic>
        <p:nvPicPr>
          <p:cNvPr id="5" name="Picture 287">
            <a:extLst>
              <a:ext uri="{FF2B5EF4-FFF2-40B4-BE49-F238E27FC236}">
                <a16:creationId xmlns:a16="http://schemas.microsoft.com/office/drawing/2014/main" id="{01D2843D-9561-7F5C-2BDC-AE788D5EAE97}"/>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24526401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column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4900"/>
            <a:ext cx="3974145" cy="2139269"/>
          </a:xfrm>
          <a:prstGeom prst="rect">
            <a:avLst/>
          </a:prstGeom>
        </p:spPr>
        <p:txBody>
          <a:bodyPr lIns="0" tIns="0" rIns="0" bIns="0" anchor="t" anchorCtr="0"/>
          <a:lstStyle>
            <a:lvl1pPr>
              <a:defRPr sz="4609" b="0" i="0">
                <a:solidFill>
                  <a:schemeClr val="bg1"/>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chemeClr val="bg1"/>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pic>
        <p:nvPicPr>
          <p:cNvPr id="6" name="Picture 287">
            <a:extLst>
              <a:ext uri="{FF2B5EF4-FFF2-40B4-BE49-F238E27FC236}">
                <a16:creationId xmlns:a16="http://schemas.microsoft.com/office/drawing/2014/main" id="{2434586A-F002-EA2E-B9B4-907E950234D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823004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Light Blue &amp; Green">
    <p:bg>
      <p:bgPr>
        <a:solidFill>
          <a:schemeClr val="accent5"/>
        </a:solidFill>
        <a:effectLst/>
      </p:bgPr>
    </p:bg>
    <p:spTree>
      <p:nvGrpSpPr>
        <p:cNvPr id="1" name=""/>
        <p:cNvGrpSpPr/>
        <p:nvPr/>
      </p:nvGrpSpPr>
      <p:grpSpPr>
        <a:xfrm>
          <a:off x="0" y="0"/>
          <a:ext cx="0" cy="0"/>
          <a:chOff x="0" y="0"/>
          <a:chExt cx="0" cy="0"/>
        </a:xfrm>
      </p:grpSpPr>
      <p:grpSp>
        <p:nvGrpSpPr>
          <p:cNvPr id="68" name="Graphic 137">
            <a:extLst>
              <a:ext uri="{FF2B5EF4-FFF2-40B4-BE49-F238E27FC236}">
                <a16:creationId xmlns:a16="http://schemas.microsoft.com/office/drawing/2014/main" id="{476DD7FB-8F70-B10A-2421-9F7E04D5C772}"/>
              </a:ext>
            </a:extLst>
          </p:cNvPr>
          <p:cNvGrpSpPr/>
          <p:nvPr/>
        </p:nvGrpSpPr>
        <p:grpSpPr>
          <a:xfrm>
            <a:off x="-1752600" y="-2286000"/>
            <a:ext cx="10935202" cy="10600487"/>
            <a:chOff x="-2952030" y="-3864416"/>
            <a:chExt cx="18105979" cy="17553005"/>
          </a:xfrm>
        </p:grpSpPr>
        <p:sp>
          <p:nvSpPr>
            <p:cNvPr id="69" name="Freeform: Shape 68">
              <a:extLst>
                <a:ext uri="{FF2B5EF4-FFF2-40B4-BE49-F238E27FC236}">
                  <a16:creationId xmlns:a16="http://schemas.microsoft.com/office/drawing/2014/main" id="{C0B9BFEB-FBF0-5B9F-29AC-D7D94052A32C}"/>
                </a:ext>
              </a:extLst>
            </p:cNvPr>
            <p:cNvSpPr/>
            <p:nvPr/>
          </p:nvSpPr>
          <p:spPr>
            <a:xfrm>
              <a:off x="-1315057" y="-3864416"/>
              <a:ext cx="11159320" cy="11159321"/>
            </a:xfrm>
            <a:custGeom>
              <a:avLst/>
              <a:gdLst>
                <a:gd name="connsiteX0" fmla="*/ 11159321 w 11159320"/>
                <a:gd name="connsiteY0" fmla="*/ 5579661 h 11159321"/>
                <a:gd name="connsiteX1" fmla="*/ 5579660 w 11159320"/>
                <a:gd name="connsiteY1" fmla="*/ 11159322 h 11159321"/>
                <a:gd name="connsiteX2" fmla="*/ 0 w 11159320"/>
                <a:gd name="connsiteY2" fmla="*/ 5579661 h 11159321"/>
                <a:gd name="connsiteX3" fmla="*/ 5579660 w 11159320"/>
                <a:gd name="connsiteY3" fmla="*/ 0 h 11159321"/>
                <a:gd name="connsiteX4" fmla="*/ 11159321 w 11159320"/>
                <a:gd name="connsiteY4" fmla="*/ 5579661 h 11159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59320" h="11159321">
                  <a:moveTo>
                    <a:pt x="11159321" y="5579661"/>
                  </a:moveTo>
                  <a:cubicBezTo>
                    <a:pt x="11159321" y="8661223"/>
                    <a:pt x="8661222" y="11159322"/>
                    <a:pt x="5579660" y="11159322"/>
                  </a:cubicBezTo>
                  <a:cubicBezTo>
                    <a:pt x="2498099" y="11159322"/>
                    <a:pt x="0" y="8661223"/>
                    <a:pt x="0" y="5579661"/>
                  </a:cubicBezTo>
                  <a:cubicBezTo>
                    <a:pt x="0" y="2498100"/>
                    <a:pt x="2498099" y="0"/>
                    <a:pt x="5579660" y="0"/>
                  </a:cubicBezTo>
                  <a:cubicBezTo>
                    <a:pt x="8661222" y="0"/>
                    <a:pt x="11159321" y="2498100"/>
                    <a:pt x="11159321" y="5579661"/>
                  </a:cubicBezTo>
                  <a:close/>
                </a:path>
              </a:pathLst>
            </a:custGeom>
            <a:gradFill flip="none" rotWithShape="1">
              <a:gsLst>
                <a:gs pos="10000">
                  <a:schemeClr val="accent3"/>
                </a:gs>
                <a:gs pos="100000">
                  <a:srgbClr val="C7E634"/>
                </a:gs>
              </a:gsLst>
              <a:lin ang="13800000" scaled="0"/>
              <a:tileRect/>
            </a:gradFill>
            <a:ln w="10502"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65C7921D-1791-AAB4-C7A8-9339CEFF6813}"/>
                </a:ext>
              </a:extLst>
            </p:cNvPr>
            <p:cNvSpPr/>
            <p:nvPr/>
          </p:nvSpPr>
          <p:spPr>
            <a:xfrm>
              <a:off x="252163" y="-1213197"/>
              <a:ext cx="14901785" cy="14901786"/>
            </a:xfrm>
            <a:custGeom>
              <a:avLst/>
              <a:gdLst>
                <a:gd name="connsiteX0" fmla="*/ 14901786 w 14901785"/>
                <a:gd name="connsiteY0" fmla="*/ 7450893 h 14901786"/>
                <a:gd name="connsiteX1" fmla="*/ 7450893 w 14901785"/>
                <a:gd name="connsiteY1" fmla="*/ 14901787 h 14901786"/>
                <a:gd name="connsiteX2" fmla="*/ 0 w 14901785"/>
                <a:gd name="connsiteY2" fmla="*/ 7450893 h 14901786"/>
                <a:gd name="connsiteX3" fmla="*/ 7450893 w 14901785"/>
                <a:gd name="connsiteY3" fmla="*/ 0 h 14901786"/>
                <a:gd name="connsiteX4" fmla="*/ 14901786 w 14901785"/>
                <a:gd name="connsiteY4" fmla="*/ 7450893 h 1490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901785" h="14901786">
                  <a:moveTo>
                    <a:pt x="14901786" y="7450893"/>
                  </a:moveTo>
                  <a:cubicBezTo>
                    <a:pt x="14901786" y="11565908"/>
                    <a:pt x="11565908" y="14901787"/>
                    <a:pt x="7450893" y="14901787"/>
                  </a:cubicBezTo>
                  <a:cubicBezTo>
                    <a:pt x="3335879" y="14901787"/>
                    <a:pt x="0" y="11565908"/>
                    <a:pt x="0" y="7450893"/>
                  </a:cubicBezTo>
                  <a:cubicBezTo>
                    <a:pt x="0" y="3335879"/>
                    <a:pt x="3335879" y="0"/>
                    <a:pt x="7450893" y="0"/>
                  </a:cubicBezTo>
                  <a:cubicBezTo>
                    <a:pt x="11565907" y="0"/>
                    <a:pt x="14901786" y="3335879"/>
                    <a:pt x="14901786" y="7450893"/>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AFB4422B-CC74-C157-7ECF-970E5170A8B1}"/>
                </a:ext>
              </a:extLst>
            </p:cNvPr>
            <p:cNvSpPr/>
            <p:nvPr/>
          </p:nvSpPr>
          <p:spPr>
            <a:xfrm>
              <a:off x="-2952030" y="-3009740"/>
              <a:ext cx="12780432" cy="12780433"/>
            </a:xfrm>
            <a:custGeom>
              <a:avLst/>
              <a:gdLst>
                <a:gd name="connsiteX0" fmla="*/ 12780432 w 12780432"/>
                <a:gd name="connsiteY0" fmla="*/ 6390217 h 12780433"/>
                <a:gd name="connsiteX1" fmla="*/ 6390217 w 12780432"/>
                <a:gd name="connsiteY1" fmla="*/ 12780433 h 12780433"/>
                <a:gd name="connsiteX2" fmla="*/ 0 w 12780432"/>
                <a:gd name="connsiteY2" fmla="*/ 6390217 h 12780433"/>
                <a:gd name="connsiteX3" fmla="*/ 6390217 w 12780432"/>
                <a:gd name="connsiteY3" fmla="*/ 0 h 12780433"/>
                <a:gd name="connsiteX4" fmla="*/ 12780432 w 12780432"/>
                <a:gd name="connsiteY4" fmla="*/ 6390217 h 12780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80432" h="12780433">
                  <a:moveTo>
                    <a:pt x="12780432" y="6390217"/>
                  </a:moveTo>
                  <a:cubicBezTo>
                    <a:pt x="12780432" y="9919436"/>
                    <a:pt x="9919435" y="12780433"/>
                    <a:pt x="6390217" y="12780433"/>
                  </a:cubicBezTo>
                  <a:cubicBezTo>
                    <a:pt x="2860998" y="12780433"/>
                    <a:pt x="0" y="9919436"/>
                    <a:pt x="0" y="6390217"/>
                  </a:cubicBezTo>
                  <a:cubicBezTo>
                    <a:pt x="0" y="2860998"/>
                    <a:pt x="2860998" y="0"/>
                    <a:pt x="6390217" y="0"/>
                  </a:cubicBezTo>
                  <a:cubicBezTo>
                    <a:pt x="9919435" y="0"/>
                    <a:pt x="12780432" y="2860998"/>
                    <a:pt x="12780432" y="6390217"/>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rgbClr val="363A92"/>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25DCFB6D-EEB2-3482-B3C3-247739B1361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30BE0B4A-4B13-DD14-301E-6F92BD41F15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748AD6E7-39D2-D2E2-A60B-D756CA081880}"/>
              </a:ext>
            </a:extLst>
          </p:cNvPr>
          <p:cNvSpPr>
            <a:spLocks noGrp="1"/>
          </p:cNvSpPr>
          <p:nvPr>
            <p:ph type="dt" sz="half" idx="13"/>
          </p:nvPr>
        </p:nvSpPr>
        <p:spPr>
          <a:xfrm>
            <a:off x="319626" y="6206296"/>
            <a:ext cx="1023399" cy="360000"/>
          </a:xfrm>
          <a:prstGeom prst="roundRect">
            <a:avLst>
              <a:gd name="adj" fmla="val 50000"/>
            </a:avLst>
          </a:prstGeom>
          <a:solidFill>
            <a:srgbClr val="C7E634"/>
          </a:solidFill>
          <a:ln>
            <a:noFill/>
          </a:ln>
        </p:spPr>
        <p:txBody>
          <a:bodyPr anchor="ctr" anchorCtr="0"/>
          <a:lstStyle>
            <a:lvl1pPr>
              <a:defRPr sz="1250" cap="all" baseline="0"/>
            </a:lvl1pPr>
          </a:lstStyle>
          <a:p>
            <a:pPr algn="ctr"/>
            <a:r>
              <a:rPr lang="en-GB"/>
              <a:t>May 2025</a:t>
            </a:r>
            <a:endParaRPr lang="en-GB" dirty="0"/>
          </a:p>
        </p:txBody>
      </p:sp>
    </p:spTree>
    <p:extLst>
      <p:ext uri="{BB962C8B-B14F-4D97-AF65-F5344CB8AC3E}">
        <p14:creationId xmlns:p14="http://schemas.microsoft.com/office/powerpoint/2010/main" val="30650089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Team page">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6471"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8747"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8747"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3025"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3025"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57303"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57303"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1580"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1580"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8747"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3025"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57303"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1580"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19718"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70165"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6085"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3996"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43746"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1007"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8827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17327"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5929"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255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190907"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0851"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solidFill>
                  <a:schemeClr val="bg1"/>
                </a:solidFill>
              </a:defRPr>
            </a:lvl1pPr>
          </a:lstStyle>
          <a:p>
            <a:r>
              <a:rPr lang="en-US" dirty="0"/>
              <a:t>Meet the team</a:t>
            </a:r>
            <a:endParaRPr lang="en-GB" dirty="0"/>
          </a:p>
        </p:txBody>
      </p:sp>
      <p:pic>
        <p:nvPicPr>
          <p:cNvPr id="2" name="Picture 287">
            <a:extLst>
              <a:ext uri="{FF2B5EF4-FFF2-40B4-BE49-F238E27FC236}">
                <a16:creationId xmlns:a16="http://schemas.microsoft.com/office/drawing/2014/main" id="{95FB4A01-4184-0AA4-23AB-92F3A76DABFD}"/>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37748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chart/graph)">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solidFill>
                  <a:schemeClr val="bg1"/>
                </a:solidFill>
              </a:defRPr>
            </a:lvl1pPr>
          </a:lstStyle>
          <a:p>
            <a:r>
              <a:rPr lang="en-US" dirty="0"/>
              <a:t>Page title goes here</a:t>
            </a:r>
            <a:endParaRPr lang="en-GB" dirty="0"/>
          </a:p>
        </p:txBody>
      </p:sp>
      <p:pic>
        <p:nvPicPr>
          <p:cNvPr id="2" name="Picture 287">
            <a:extLst>
              <a:ext uri="{FF2B5EF4-FFF2-40B4-BE49-F238E27FC236}">
                <a16:creationId xmlns:a16="http://schemas.microsoft.com/office/drawing/2014/main" id="{82A2B3FA-EEE2-F7C1-379F-66EF350C4B9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74089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grpSp>
        <p:nvGrpSpPr>
          <p:cNvPr id="67" name="Graphic 205">
            <a:extLst>
              <a:ext uri="{FF2B5EF4-FFF2-40B4-BE49-F238E27FC236}">
                <a16:creationId xmlns:a16="http://schemas.microsoft.com/office/drawing/2014/main" id="{D7F5DE37-9CC3-5D94-F7F3-3FF22F8C942B}"/>
              </a:ext>
            </a:extLst>
          </p:cNvPr>
          <p:cNvGrpSpPr/>
          <p:nvPr/>
        </p:nvGrpSpPr>
        <p:grpSpPr>
          <a:xfrm>
            <a:off x="1134286" y="1705674"/>
            <a:ext cx="15829624" cy="12687196"/>
            <a:chOff x="1837768" y="2789997"/>
            <a:chExt cx="26102390" cy="20922126"/>
          </a:xfrm>
          <a:solidFill>
            <a:srgbClr val="231F20"/>
          </a:solidFill>
        </p:grpSpPr>
        <p:sp>
          <p:nvSpPr>
            <p:cNvPr id="68" name="Freeform: Shape 67">
              <a:extLst>
                <a:ext uri="{FF2B5EF4-FFF2-40B4-BE49-F238E27FC236}">
                  <a16:creationId xmlns:a16="http://schemas.microsoft.com/office/drawing/2014/main" id="{96886C0C-1D27-E033-FD87-9625D78D2966}"/>
                </a:ext>
              </a:extLst>
            </p:cNvPr>
            <p:cNvSpPr/>
            <p:nvPr/>
          </p:nvSpPr>
          <p:spPr>
            <a:xfrm>
              <a:off x="10552711" y="2789997"/>
              <a:ext cx="17387446" cy="17387448"/>
            </a:xfrm>
            <a:custGeom>
              <a:avLst/>
              <a:gdLst>
                <a:gd name="connsiteX0" fmla="*/ 17387448 w 17387446"/>
                <a:gd name="connsiteY0" fmla="*/ 8693724 h 17387448"/>
                <a:gd name="connsiteX1" fmla="*/ 8693725 w 17387446"/>
                <a:gd name="connsiteY1" fmla="*/ 17387448 h 17387448"/>
                <a:gd name="connsiteX2" fmla="*/ 1 w 17387446"/>
                <a:gd name="connsiteY2" fmla="*/ 8693724 h 17387448"/>
                <a:gd name="connsiteX3" fmla="*/ 8693725 w 17387446"/>
                <a:gd name="connsiteY3" fmla="*/ 0 h 17387448"/>
                <a:gd name="connsiteX4" fmla="*/ 17387448 w 17387446"/>
                <a:gd name="connsiteY4" fmla="*/ 8693724 h 17387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7446" h="17387448">
                  <a:moveTo>
                    <a:pt x="17387448" y="8693724"/>
                  </a:moveTo>
                  <a:cubicBezTo>
                    <a:pt x="17387448" y="13495135"/>
                    <a:pt x="13495135" y="17387448"/>
                    <a:pt x="8693725" y="17387448"/>
                  </a:cubicBezTo>
                  <a:cubicBezTo>
                    <a:pt x="3892314" y="17387448"/>
                    <a:pt x="1" y="13495135"/>
                    <a:pt x="1" y="8693724"/>
                  </a:cubicBezTo>
                  <a:cubicBezTo>
                    <a:pt x="1" y="3892313"/>
                    <a:pt x="3892314" y="0"/>
                    <a:pt x="8693725" y="0"/>
                  </a:cubicBezTo>
                  <a:cubicBezTo>
                    <a:pt x="13495135" y="0"/>
                    <a:pt x="17387448" y="3892313"/>
                    <a:pt x="17387448" y="8693724"/>
                  </a:cubicBezTo>
                  <a:close/>
                </a:path>
              </a:pathLst>
            </a:custGeom>
            <a:gradFill>
              <a:gsLst>
                <a:gs pos="10000">
                  <a:srgbClr val="8AD6F7"/>
                </a:gs>
                <a:gs pos="70000">
                  <a:srgbClr val="8AD6F7">
                    <a:alpha val="0"/>
                  </a:srgbClr>
                </a:gs>
              </a:gsLst>
              <a:path path="circle">
                <a:fillToRect l="50000" t="50000" r="50000" b="50000"/>
              </a:path>
            </a:gradFill>
            <a:ln w="10502" cap="flat">
              <a:noFill/>
              <a:prstDash val="solid"/>
              <a:miter/>
            </a:ln>
          </p:spPr>
          <p:txBody>
            <a:bodyPr rtlCol="0" anchor="ctr"/>
            <a:lstStyle/>
            <a:p>
              <a:endParaRPr lang="en-GB"/>
            </a:p>
          </p:txBody>
        </p:sp>
        <p:sp>
          <p:nvSpPr>
            <p:cNvPr id="69" name="Freeform: Shape 68">
              <a:extLst>
                <a:ext uri="{FF2B5EF4-FFF2-40B4-BE49-F238E27FC236}">
                  <a16:creationId xmlns:a16="http://schemas.microsoft.com/office/drawing/2014/main" id="{9D961DA2-CD05-9D73-FB27-C2CFBA134F74}"/>
                </a:ext>
              </a:extLst>
            </p:cNvPr>
            <p:cNvSpPr/>
            <p:nvPr/>
          </p:nvSpPr>
          <p:spPr>
            <a:xfrm>
              <a:off x="1837768" y="3146742"/>
              <a:ext cx="20565379" cy="20565381"/>
            </a:xfrm>
            <a:custGeom>
              <a:avLst/>
              <a:gdLst>
                <a:gd name="connsiteX0" fmla="*/ 20565380 w 20565379"/>
                <a:gd name="connsiteY0" fmla="*/ 10282690 h 20565381"/>
                <a:gd name="connsiteX1" fmla="*/ 10282690 w 20565379"/>
                <a:gd name="connsiteY1" fmla="*/ 20565380 h 20565381"/>
                <a:gd name="connsiteX2" fmla="*/ 0 w 20565379"/>
                <a:gd name="connsiteY2" fmla="*/ 10282690 h 20565381"/>
                <a:gd name="connsiteX3" fmla="*/ 10282690 w 20565379"/>
                <a:gd name="connsiteY3" fmla="*/ 0 h 20565381"/>
                <a:gd name="connsiteX4" fmla="*/ 20565380 w 20565379"/>
                <a:gd name="connsiteY4" fmla="*/ 10282690 h 20565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65379" h="20565381">
                  <a:moveTo>
                    <a:pt x="20565380" y="10282690"/>
                  </a:moveTo>
                  <a:cubicBezTo>
                    <a:pt x="20565380" y="15961663"/>
                    <a:pt x="15961662" y="20565380"/>
                    <a:pt x="10282690" y="20565380"/>
                  </a:cubicBezTo>
                  <a:cubicBezTo>
                    <a:pt x="4603717" y="20565380"/>
                    <a:pt x="0" y="15961663"/>
                    <a:pt x="0" y="10282690"/>
                  </a:cubicBezTo>
                  <a:cubicBezTo>
                    <a:pt x="0" y="4603717"/>
                    <a:pt x="4603717" y="0"/>
                    <a:pt x="10282690" y="0"/>
                  </a:cubicBezTo>
                  <a:cubicBezTo>
                    <a:pt x="15961662" y="0"/>
                    <a:pt x="20565380" y="4603717"/>
                    <a:pt x="20565380" y="10282690"/>
                  </a:cubicBezTo>
                  <a:close/>
                </a:path>
              </a:pathLst>
            </a:custGeom>
            <a:gradFill>
              <a:gsLst>
                <a:gs pos="10000">
                  <a:schemeClr val="accent2"/>
                </a:gs>
                <a:gs pos="70000">
                  <a:schemeClr val="accent2">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p:ph type="ctrTitle" hasCustomPrompt="1"/>
          </p:nvPr>
        </p:nvSpPr>
        <p:spPr>
          <a:xfrm>
            <a:off x="365837" y="2622732"/>
            <a:ext cx="4759732" cy="1612535"/>
          </a:xfrm>
          <a:prstGeom prst="rect">
            <a:avLst/>
          </a:prstGeom>
        </p:spPr>
        <p:txBody>
          <a:bodyPr wrap="square" lIns="0" tIns="0" rIns="0" bIns="0" anchor="ctr">
            <a:spAutoFit/>
          </a:bodyPr>
          <a:lstStyle>
            <a:lvl1pPr>
              <a:lnSpc>
                <a:spcPct val="80000"/>
              </a:lnSpc>
              <a:defRPr sz="6549" b="0" i="0" spc="-91">
                <a:solidFill>
                  <a:schemeClr val="bg1"/>
                </a:solidFill>
                <a:latin typeface="+mj-lt"/>
                <a:cs typeface="Arial" panose="020B0604020202020204" pitchFamily="34" charset="0"/>
              </a:defRPr>
            </a:lvl1pPr>
          </a:lstStyle>
          <a:p>
            <a:r>
              <a:rPr lang="en-IE" dirty="0"/>
              <a:t>Title of Presentation</a:t>
            </a:r>
            <a:endParaRPr dirty="0"/>
          </a:p>
        </p:txBody>
      </p:sp>
      <p:sp>
        <p:nvSpPr>
          <p:cNvPr id="5" name="Freeform: Shape 4">
            <a:extLst>
              <a:ext uri="{FF2B5EF4-FFF2-40B4-BE49-F238E27FC236}">
                <a16:creationId xmlns:a16="http://schemas.microsoft.com/office/drawing/2014/main" id="{8A767D97-889C-2345-4D4F-B654C7CA3BAB}"/>
              </a:ext>
            </a:extLst>
          </p:cNvPr>
          <p:cNvSpPr/>
          <p:nvPr userDrawn="1"/>
        </p:nvSpPr>
        <p:spPr>
          <a:xfrm>
            <a:off x="-7467597" y="-7353302"/>
            <a:ext cx="27127195" cy="21564607"/>
          </a:xfrm>
          <a:custGeom>
            <a:avLst/>
            <a:gdLst>
              <a:gd name="connsiteX0" fmla="*/ 7466998 w 27127195"/>
              <a:gd name="connsiteY0" fmla="*/ 7353302 h 21564607"/>
              <a:gd name="connsiteX1" fmla="*/ 7466998 w 27127195"/>
              <a:gd name="connsiteY1" fmla="*/ 14211302 h 21564607"/>
              <a:gd name="connsiteX2" fmla="*/ 19660197 w 27127195"/>
              <a:gd name="connsiteY2" fmla="*/ 14211302 h 21564607"/>
              <a:gd name="connsiteX3" fmla="*/ 19660197 w 27127195"/>
              <a:gd name="connsiteY3" fmla="*/ 7353302 h 21564607"/>
              <a:gd name="connsiteX4" fmla="*/ 0 w 27127195"/>
              <a:gd name="connsiteY4" fmla="*/ 0 h 21564607"/>
              <a:gd name="connsiteX5" fmla="*/ 27127195 w 27127195"/>
              <a:gd name="connsiteY5" fmla="*/ 0 h 21564607"/>
              <a:gd name="connsiteX6" fmla="*/ 27127195 w 27127195"/>
              <a:gd name="connsiteY6" fmla="*/ 21564607 h 21564607"/>
              <a:gd name="connsiteX7" fmla="*/ 0 w 27127195"/>
              <a:gd name="connsiteY7" fmla="*/ 21564607 h 21564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127195" h="21564607">
                <a:moveTo>
                  <a:pt x="7466998" y="7353302"/>
                </a:moveTo>
                <a:lnTo>
                  <a:pt x="7466998" y="14211302"/>
                </a:lnTo>
                <a:lnTo>
                  <a:pt x="19660197" y="14211302"/>
                </a:lnTo>
                <a:lnTo>
                  <a:pt x="19660197" y="7353302"/>
                </a:lnTo>
                <a:close/>
                <a:moveTo>
                  <a:pt x="0" y="0"/>
                </a:moveTo>
                <a:lnTo>
                  <a:pt x="27127195" y="0"/>
                </a:lnTo>
                <a:lnTo>
                  <a:pt x="27127195" y="21564607"/>
                </a:lnTo>
                <a:lnTo>
                  <a:pt x="0" y="21564607"/>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04A275E1-BCD4-5F9A-9D95-6287391B40B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C24F0A38-F350-0B1D-FC8B-0A843A038D03}"/>
              </a:ext>
            </a:extLst>
          </p:cNvPr>
          <p:cNvSpPr>
            <a:spLocks noGrp="1"/>
          </p:cNvSpPr>
          <p:nvPr>
            <p:ph type="dt" sz="half" idx="14"/>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
        <p:nvSpPr>
          <p:cNvPr id="4" name="Picture Placeholder 3">
            <a:extLst>
              <a:ext uri="{FF2B5EF4-FFF2-40B4-BE49-F238E27FC236}">
                <a16:creationId xmlns:a16="http://schemas.microsoft.com/office/drawing/2014/main" id="{0D39F2F9-695E-673C-434E-D3F76500BD2E}"/>
              </a:ext>
            </a:extLst>
          </p:cNvPr>
          <p:cNvSpPr>
            <a:spLocks noGrp="1"/>
          </p:cNvSpPr>
          <p:nvPr>
            <p:ph type="pic" sz="quarter" idx="13" hasCustomPrompt="1"/>
          </p:nvPr>
        </p:nvSpPr>
        <p:spPr>
          <a:xfrm>
            <a:off x="5818734" y="335970"/>
            <a:ext cx="6053640" cy="6186062"/>
          </a:xfrm>
          <a:prstGeom prst="roundRect">
            <a:avLst>
              <a:gd name="adj" fmla="val 9954"/>
            </a:avLst>
          </a:prstGeom>
        </p:spPr>
        <p:txBody>
          <a:bodyPr anchor="t"/>
          <a:lstStyle>
            <a:lvl1pPr algn="ctr">
              <a:defRPr sz="1455" b="1">
                <a:solidFill>
                  <a:schemeClr val="bg1"/>
                </a:solidFill>
                <a:latin typeface="+mn-lt"/>
                <a:cs typeface="Arial" panose="020B0604020202020204" pitchFamily="34" charset="0"/>
              </a:defRPr>
            </a:lvl1pPr>
          </a:lstStyle>
          <a:p>
            <a:r>
              <a:rPr lang="en-US" sz="1455" dirty="0">
                <a:latin typeface="Arial" panose="020B0604020202020204" pitchFamily="34" charset="0"/>
                <a:cs typeface="Arial" panose="020B0604020202020204" pitchFamily="34" charset="0"/>
              </a:rPr>
              <a:t>Click the icon to add a picture</a:t>
            </a:r>
            <a:endParaRPr lang="en-US" dirty="0"/>
          </a:p>
        </p:txBody>
      </p:sp>
    </p:spTree>
    <p:extLst>
      <p:ext uri="{BB962C8B-B14F-4D97-AF65-F5344CB8AC3E}">
        <p14:creationId xmlns:p14="http://schemas.microsoft.com/office/powerpoint/2010/main" val="15203675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Orange">
    <p:bg>
      <p:bgPr>
        <a:solidFill>
          <a:schemeClr val="accent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49C1F08-80E3-AE64-EBD1-75DD96482E8A}"/>
              </a:ext>
            </a:extLst>
          </p:cNvPr>
          <p:cNvGrpSpPr/>
          <p:nvPr userDrawn="1"/>
        </p:nvGrpSpPr>
        <p:grpSpPr>
          <a:xfrm>
            <a:off x="2280953" y="-2165350"/>
            <a:ext cx="11676754" cy="11341608"/>
            <a:chOff x="3750647" y="-3589043"/>
            <a:chExt cx="19254481" cy="18703151"/>
          </a:xfrm>
        </p:grpSpPr>
        <p:sp>
          <p:nvSpPr>
            <p:cNvPr id="5" name="Oval 4">
              <a:extLst>
                <a:ext uri="{FF2B5EF4-FFF2-40B4-BE49-F238E27FC236}">
                  <a16:creationId xmlns:a16="http://schemas.microsoft.com/office/drawing/2014/main" id="{477A4BCC-A4FE-4541-7B87-7A303B529BA9}"/>
                </a:ext>
              </a:extLst>
            </p:cNvPr>
            <p:cNvSpPr/>
            <p:nvPr/>
          </p:nvSpPr>
          <p:spPr>
            <a:xfrm>
              <a:off x="3750647" y="-3589043"/>
              <a:ext cx="17266235" cy="17266235"/>
            </a:xfrm>
            <a:prstGeom prst="ellipse">
              <a:avLst/>
            </a:prstGeom>
            <a:gradFill flip="none" rotWithShape="1">
              <a:gsLst>
                <a:gs pos="10000">
                  <a:schemeClr val="accent2"/>
                </a:gs>
                <a:gs pos="70000">
                  <a:schemeClr val="accent2">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C99459E3-C0CA-C463-4734-7BFAADBE922A}"/>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2"/>
            </a:solidFill>
            <a:ln w="10468" cap="flat">
              <a:noFill/>
              <a:prstDash val="solid"/>
              <a:miter/>
            </a:ln>
          </p:spPr>
          <p:txBody>
            <a:bodyPr rtlCol="0" anchor="ctr"/>
            <a:lstStyle/>
            <a:p>
              <a:endParaRPr lang="en-GB"/>
            </a:p>
          </p:txBody>
        </p:sp>
        <p:sp>
          <p:nvSpPr>
            <p:cNvPr id="8" name="Freeform: Shape 7">
              <a:extLst>
                <a:ext uri="{FF2B5EF4-FFF2-40B4-BE49-F238E27FC236}">
                  <a16:creationId xmlns:a16="http://schemas.microsoft.com/office/drawing/2014/main" id="{C8C9BF77-CC40-D956-6619-09F72B287008}"/>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sp>
        <p:nvSpPr>
          <p:cNvPr id="6" name="Holder 6"/>
          <p:cNvSpPr>
            <a:spLocks noGrp="1"/>
          </p:cNvSpPr>
          <p:nvPr>
            <p:ph type="sldNum" sz="quarter" idx="7"/>
          </p:nvPr>
        </p:nvSpPr>
        <p:spPr>
          <a:xfrm>
            <a:off x="8857262"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stretch>
            <a:fillRect/>
          </a:stretch>
        </p:blipFill>
        <p:spPr>
          <a:xfrm>
            <a:off x="504470" y="6261375"/>
            <a:ext cx="985498" cy="263545"/>
          </a:xfrm>
          <a:prstGeom prst="rect">
            <a:avLst/>
          </a:prstGeom>
        </p:spPr>
      </p:pic>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12" name="Freeform: Shape 11">
            <a:extLst>
              <a:ext uri="{FF2B5EF4-FFF2-40B4-BE49-F238E27FC236}">
                <a16:creationId xmlns:a16="http://schemas.microsoft.com/office/drawing/2014/main" id="{9C67C992-11E7-E0EC-BF3D-DC37C902564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718439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Light Blue">
    <p:bg>
      <p:bgPr>
        <a:solidFill>
          <a:schemeClr val="accent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3B4B51-43E4-6836-77BC-9C2E35378B61}"/>
              </a:ext>
            </a:extLst>
          </p:cNvPr>
          <p:cNvGrpSpPr/>
          <p:nvPr userDrawn="1"/>
        </p:nvGrpSpPr>
        <p:grpSpPr>
          <a:xfrm>
            <a:off x="2280953" y="-2165350"/>
            <a:ext cx="11676754" cy="11341608"/>
            <a:chOff x="3750647" y="-3589043"/>
            <a:chExt cx="19254481" cy="18703151"/>
          </a:xfrm>
        </p:grpSpPr>
        <p:sp>
          <p:nvSpPr>
            <p:cNvPr id="8" name="Freeform: Shape 7">
              <a:extLst>
                <a:ext uri="{FF2B5EF4-FFF2-40B4-BE49-F238E27FC236}">
                  <a16:creationId xmlns:a16="http://schemas.microsoft.com/office/drawing/2014/main" id="{8B6AF04B-BCAB-CC6E-7725-02DCE0AE7DE8}"/>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5"/>
            </a:solidFill>
            <a:ln w="10468" cap="flat">
              <a:noFill/>
              <a:prstDash val="solid"/>
              <a:miter/>
            </a:ln>
          </p:spPr>
          <p:txBody>
            <a:bodyPr rtlCol="0" anchor="ctr"/>
            <a:lstStyle/>
            <a:p>
              <a:endParaRPr lang="en-GB"/>
            </a:p>
          </p:txBody>
        </p:sp>
        <p:sp>
          <p:nvSpPr>
            <p:cNvPr id="6" name="Oval 5">
              <a:extLst>
                <a:ext uri="{FF2B5EF4-FFF2-40B4-BE49-F238E27FC236}">
                  <a16:creationId xmlns:a16="http://schemas.microsoft.com/office/drawing/2014/main" id="{B619595A-D422-0475-7B4F-A7622FD6FEE2}"/>
                </a:ext>
              </a:extLst>
            </p:cNvPr>
            <p:cNvSpPr/>
            <p:nvPr/>
          </p:nvSpPr>
          <p:spPr>
            <a:xfrm>
              <a:off x="3750647" y="-3589043"/>
              <a:ext cx="17266235" cy="17266235"/>
            </a:xfrm>
            <a:prstGeom prst="ellipse">
              <a:avLst/>
            </a:prstGeom>
            <a:gradFill flip="none" rotWithShape="1">
              <a:gsLst>
                <a:gs pos="10000">
                  <a:schemeClr val="accent5"/>
                </a:gs>
                <a:gs pos="70000">
                  <a:schemeClr val="accent5">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55EFB5AB-7E95-DBD0-7310-556679B39DCC}"/>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5"/>
                </a:gs>
                <a:gs pos="70000">
                  <a:schemeClr val="accent5">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13" name="Freeform: Shape 12">
            <a:extLst>
              <a:ext uri="{FF2B5EF4-FFF2-40B4-BE49-F238E27FC236}">
                <a16:creationId xmlns:a16="http://schemas.microsoft.com/office/drawing/2014/main" id="{E9323F44-3B9D-0D87-3F54-3CAA45D74BFB}"/>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B47020B3-BFF4-4871-0BCD-6AA394021CCA}"/>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5" name="Holder 2">
            <a:extLst>
              <a:ext uri="{FF2B5EF4-FFF2-40B4-BE49-F238E27FC236}">
                <a16:creationId xmlns:a16="http://schemas.microsoft.com/office/drawing/2014/main" id="{92456CCE-692B-2393-BE13-10332DDA04AE}"/>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pic>
        <p:nvPicPr>
          <p:cNvPr id="7" name="Picture 6">
            <a:extLst>
              <a:ext uri="{FF2B5EF4-FFF2-40B4-BE49-F238E27FC236}">
                <a16:creationId xmlns:a16="http://schemas.microsoft.com/office/drawing/2014/main" id="{E8109DF4-2779-F112-1FDB-16EBDB58F8A2}"/>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39728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Divider Light Blue &amp; Green">
    <p:bg>
      <p:bgPr>
        <a:solidFill>
          <a:schemeClr val="accent5"/>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4DB7AFF-01D2-6118-484B-C039048C55B8}"/>
              </a:ext>
            </a:extLst>
          </p:cNvPr>
          <p:cNvGrpSpPr/>
          <p:nvPr userDrawn="1"/>
        </p:nvGrpSpPr>
        <p:grpSpPr>
          <a:xfrm>
            <a:off x="2274398" y="-2171300"/>
            <a:ext cx="11689007" cy="11353509"/>
            <a:chOff x="3744035" y="-3598743"/>
            <a:chExt cx="19274686" cy="18722777"/>
          </a:xfrm>
        </p:grpSpPr>
        <p:sp>
          <p:nvSpPr>
            <p:cNvPr id="6" name="Freeform: Shape 5">
              <a:extLst>
                <a:ext uri="{FF2B5EF4-FFF2-40B4-BE49-F238E27FC236}">
                  <a16:creationId xmlns:a16="http://schemas.microsoft.com/office/drawing/2014/main" id="{F4762376-BD92-415F-0811-D7D48A2D63DE}"/>
                </a:ext>
              </a:extLst>
            </p:cNvPr>
            <p:cNvSpPr/>
            <p:nvPr/>
          </p:nvSpPr>
          <p:spPr>
            <a:xfrm>
              <a:off x="3744035" y="-3598743"/>
              <a:ext cx="17284353" cy="17284355"/>
            </a:xfrm>
            <a:custGeom>
              <a:avLst/>
              <a:gdLst>
                <a:gd name="connsiteX0" fmla="*/ 17284354 w 17284353"/>
                <a:gd name="connsiteY0" fmla="*/ 8642178 h 17284355"/>
                <a:gd name="connsiteX1" fmla="*/ 8642176 w 17284353"/>
                <a:gd name="connsiteY1" fmla="*/ 17284356 h 17284355"/>
                <a:gd name="connsiteX2" fmla="*/ -1 w 17284353"/>
                <a:gd name="connsiteY2" fmla="*/ 8642178 h 17284355"/>
                <a:gd name="connsiteX3" fmla="*/ 8642176 w 17284353"/>
                <a:gd name="connsiteY3" fmla="*/ 0 h 17284355"/>
                <a:gd name="connsiteX4" fmla="*/ 17284354 w 17284353"/>
                <a:gd name="connsiteY4" fmla="*/ 8642178 h 1728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4353" h="17284355">
                  <a:moveTo>
                    <a:pt x="17284354" y="8642178"/>
                  </a:moveTo>
                  <a:cubicBezTo>
                    <a:pt x="17284354" y="13415121"/>
                    <a:pt x="13415119" y="17284356"/>
                    <a:pt x="8642176" y="17284356"/>
                  </a:cubicBezTo>
                  <a:cubicBezTo>
                    <a:pt x="3869234" y="17284356"/>
                    <a:pt x="-1" y="13415121"/>
                    <a:pt x="-1" y="8642178"/>
                  </a:cubicBezTo>
                  <a:cubicBezTo>
                    <a:pt x="-1" y="3869235"/>
                    <a:pt x="3869234" y="0"/>
                    <a:pt x="8642176" y="0"/>
                  </a:cubicBezTo>
                  <a:cubicBezTo>
                    <a:pt x="13415118" y="0"/>
                    <a:pt x="17284354" y="3869235"/>
                    <a:pt x="17284354" y="8642178"/>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5D50729D-7816-EB05-7127-C00355CC3B30}"/>
                </a:ext>
              </a:extLst>
            </p:cNvPr>
            <p:cNvSpPr/>
            <p:nvPr/>
          </p:nvSpPr>
          <p:spPr>
            <a:xfrm>
              <a:off x="10265371" y="1517818"/>
              <a:ext cx="12753350" cy="12753352"/>
            </a:xfrm>
            <a:custGeom>
              <a:avLst/>
              <a:gdLst>
                <a:gd name="connsiteX0" fmla="*/ 12753351 w 12753350"/>
                <a:gd name="connsiteY0" fmla="*/ 6376676 h 12753352"/>
                <a:gd name="connsiteX1" fmla="*/ 6376675 w 12753350"/>
                <a:gd name="connsiteY1" fmla="*/ 12753352 h 12753352"/>
                <a:gd name="connsiteX2" fmla="*/ -1 w 12753350"/>
                <a:gd name="connsiteY2" fmla="*/ 6376676 h 12753352"/>
                <a:gd name="connsiteX3" fmla="*/ 6376675 w 12753350"/>
                <a:gd name="connsiteY3" fmla="*/ 0 h 12753352"/>
                <a:gd name="connsiteX4" fmla="*/ 12753351 w 12753350"/>
                <a:gd name="connsiteY4" fmla="*/ 6376676 h 127533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53350" h="12753352">
                  <a:moveTo>
                    <a:pt x="12753351" y="6376676"/>
                  </a:moveTo>
                  <a:cubicBezTo>
                    <a:pt x="12753351" y="9898417"/>
                    <a:pt x="9898416" y="12753352"/>
                    <a:pt x="6376675" y="12753352"/>
                  </a:cubicBezTo>
                  <a:cubicBezTo>
                    <a:pt x="2854934" y="12753352"/>
                    <a:pt x="-1" y="9898417"/>
                    <a:pt x="-1" y="6376676"/>
                  </a:cubicBezTo>
                  <a:cubicBezTo>
                    <a:pt x="-1" y="2854935"/>
                    <a:pt x="2854934" y="0"/>
                    <a:pt x="6376675" y="0"/>
                  </a:cubicBezTo>
                  <a:cubicBezTo>
                    <a:pt x="9898415" y="0"/>
                    <a:pt x="12753351" y="2854935"/>
                    <a:pt x="12753351" y="6376676"/>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179BF91C-4C2D-9FFC-FDFC-60EC080613E8}"/>
                </a:ext>
              </a:extLst>
            </p:cNvPr>
            <p:cNvSpPr/>
            <p:nvPr/>
          </p:nvSpPr>
          <p:spPr>
            <a:xfrm>
              <a:off x="10249542" y="3988359"/>
              <a:ext cx="11135674" cy="11135675"/>
            </a:xfrm>
            <a:custGeom>
              <a:avLst/>
              <a:gdLst>
                <a:gd name="connsiteX0" fmla="*/ 11135675 w 11135674"/>
                <a:gd name="connsiteY0" fmla="*/ 5567838 h 11135675"/>
                <a:gd name="connsiteX1" fmla="*/ 5567838 w 11135674"/>
                <a:gd name="connsiteY1" fmla="*/ 11135675 h 11135675"/>
                <a:gd name="connsiteX2" fmla="*/ 0 w 11135674"/>
                <a:gd name="connsiteY2" fmla="*/ 5567838 h 11135675"/>
                <a:gd name="connsiteX3" fmla="*/ 5567838 w 11135674"/>
                <a:gd name="connsiteY3" fmla="*/ -1 h 11135675"/>
                <a:gd name="connsiteX4" fmla="*/ 11135675 w 11135674"/>
                <a:gd name="connsiteY4" fmla="*/ 5567838 h 11135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35674" h="11135675">
                  <a:moveTo>
                    <a:pt x="11135675" y="5567838"/>
                  </a:moveTo>
                  <a:cubicBezTo>
                    <a:pt x="11135675" y="8642870"/>
                    <a:pt x="8642869" y="11135675"/>
                    <a:pt x="5567838" y="11135675"/>
                  </a:cubicBezTo>
                  <a:cubicBezTo>
                    <a:pt x="2492805" y="11135675"/>
                    <a:pt x="0" y="8642870"/>
                    <a:pt x="0" y="5567838"/>
                  </a:cubicBezTo>
                  <a:cubicBezTo>
                    <a:pt x="0" y="2492805"/>
                    <a:pt x="2492805" y="-1"/>
                    <a:pt x="5567838" y="-1"/>
                  </a:cubicBezTo>
                  <a:cubicBezTo>
                    <a:pt x="8642869" y="-1"/>
                    <a:pt x="11135675" y="2492806"/>
                    <a:pt x="11135675" y="5567838"/>
                  </a:cubicBezTo>
                  <a:close/>
                </a:path>
              </a:pathLst>
            </a:custGeom>
            <a:solidFill>
              <a:srgbClr val="7AD750"/>
            </a:solidFill>
            <a:ln w="10482" cap="flat">
              <a:noFill/>
              <a:prstDash val="solid"/>
              <a:miter/>
            </a:ln>
          </p:spPr>
          <p:txBody>
            <a:bodyPr rtlCol="0" anchor="ctr"/>
            <a:lstStyle/>
            <a:p>
              <a:endParaRPr lang="en-GB"/>
            </a:p>
          </p:txBody>
        </p:sp>
      </p:gr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rgbClr val="363A92"/>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E9A10D50-2D74-BC33-7E02-EB1C77D63567}"/>
              </a:ext>
            </a:extLst>
          </p:cNvPr>
          <p:cNvSpPr>
            <a:spLocks noGrp="1"/>
          </p:cNvSpPr>
          <p:nvPr>
            <p:ph type="sldNum" sz="quarter" idx="7"/>
          </p:nvPr>
        </p:nvSpPr>
        <p:spPr>
          <a:xfrm>
            <a:off x="887473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8" name="Picture 7">
            <a:extLst>
              <a:ext uri="{FF2B5EF4-FFF2-40B4-BE49-F238E27FC236}">
                <a16:creationId xmlns:a16="http://schemas.microsoft.com/office/drawing/2014/main" id="{2EE2D94B-28A4-D766-3E2A-469CB7FE38EF}"/>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
        <p:nvSpPr>
          <p:cNvPr id="16" name="Holder 2">
            <a:extLst>
              <a:ext uri="{FF2B5EF4-FFF2-40B4-BE49-F238E27FC236}">
                <a16:creationId xmlns:a16="http://schemas.microsoft.com/office/drawing/2014/main" id="{61402B10-AEA1-A31D-67A0-06E5987C874F}"/>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rgbClr val="363A92"/>
                </a:solidFill>
                <a:latin typeface="+mj-lt"/>
                <a:cs typeface="Arial" panose="020B0604020202020204" pitchFamily="34" charset="0"/>
              </a:defRPr>
            </a:lvl1pPr>
          </a:lstStyle>
          <a:p>
            <a:r>
              <a:rPr lang="en-IE" dirty="0"/>
              <a:t>Section Divider Title Goes Here</a:t>
            </a:r>
            <a:endParaRPr dirty="0"/>
          </a:p>
        </p:txBody>
      </p:sp>
      <p:sp>
        <p:nvSpPr>
          <p:cNvPr id="12" name="Freeform: Shape 11">
            <a:extLst>
              <a:ext uri="{FF2B5EF4-FFF2-40B4-BE49-F238E27FC236}">
                <a16:creationId xmlns:a16="http://schemas.microsoft.com/office/drawing/2014/main" id="{0117FB28-8996-1B43-57DB-BF9AE3632DAC}"/>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137276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ull quote Blue">
    <p:bg>
      <p:bgPr>
        <a:solidFill>
          <a:schemeClr val="accent1"/>
        </a:solidFill>
        <a:effectLst/>
      </p:bgPr>
    </p:bg>
    <p:spTree>
      <p:nvGrpSpPr>
        <p:cNvPr id="1" name=""/>
        <p:cNvGrpSpPr/>
        <p:nvPr/>
      </p:nvGrpSpPr>
      <p:grpSpPr>
        <a:xfrm>
          <a:off x="0" y="0"/>
          <a:ext cx="0" cy="0"/>
          <a:chOff x="0" y="0"/>
          <a:chExt cx="0" cy="0"/>
        </a:xfrm>
      </p:grpSpPr>
      <p:sp>
        <p:nvSpPr>
          <p:cNvPr id="286" name="Freeform: Shape 285">
            <a:extLst>
              <a:ext uri="{FF2B5EF4-FFF2-40B4-BE49-F238E27FC236}">
                <a16:creationId xmlns:a16="http://schemas.microsoft.com/office/drawing/2014/main" id="{78709986-16DE-CBBE-EB88-DE01F826BDAC}"/>
              </a:ext>
            </a:extLst>
          </p:cNvPr>
          <p:cNvSpPr/>
          <p:nvPr userDrawn="1"/>
        </p:nvSpPr>
        <p:spPr>
          <a:xfrm>
            <a:off x="-9437244" y="2971800"/>
            <a:ext cx="23426795" cy="13187276"/>
          </a:xfrm>
          <a:custGeom>
            <a:avLst/>
            <a:gdLst>
              <a:gd name="connsiteX0" fmla="*/ 14393799 w 14393798"/>
              <a:gd name="connsiteY0" fmla="*/ 4051237 h 8102473"/>
              <a:gd name="connsiteX1" fmla="*/ 7196900 w 14393798"/>
              <a:gd name="connsiteY1" fmla="*/ 8102473 h 8102473"/>
              <a:gd name="connsiteX2" fmla="*/ 0 w 14393798"/>
              <a:gd name="connsiteY2" fmla="*/ 4051237 h 8102473"/>
              <a:gd name="connsiteX3" fmla="*/ 7196900 w 14393798"/>
              <a:gd name="connsiteY3" fmla="*/ 0 h 8102473"/>
              <a:gd name="connsiteX4" fmla="*/ 14393799 w 14393798"/>
              <a:gd name="connsiteY4" fmla="*/ 4051237 h 8102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93798" h="8102473">
                <a:moveTo>
                  <a:pt x="14393799" y="4051237"/>
                </a:moveTo>
                <a:cubicBezTo>
                  <a:pt x="14393799" y="6288673"/>
                  <a:pt x="11171637" y="8102473"/>
                  <a:pt x="7196900" y="8102473"/>
                </a:cubicBezTo>
                <a:cubicBezTo>
                  <a:pt x="3222162" y="8102473"/>
                  <a:pt x="0" y="6288673"/>
                  <a:pt x="0" y="4051237"/>
                </a:cubicBezTo>
                <a:cubicBezTo>
                  <a:pt x="0" y="1813801"/>
                  <a:pt x="3222162" y="0"/>
                  <a:pt x="7196900" y="0"/>
                </a:cubicBezTo>
                <a:cubicBezTo>
                  <a:pt x="11171638" y="0"/>
                  <a:pt x="14393799" y="1813801"/>
                  <a:pt x="14393799" y="4051237"/>
                </a:cubicBezTo>
                <a:close/>
              </a:path>
            </a:pathLst>
          </a:custGeom>
          <a:gradFill>
            <a:gsLst>
              <a:gs pos="19000">
                <a:schemeClr val="accent2"/>
              </a:gs>
              <a:gs pos="51000">
                <a:schemeClr val="accent2">
                  <a:alpha val="0"/>
                </a:schemeClr>
              </a:gs>
            </a:gsLst>
            <a:path path="circle">
              <a:fillToRect l="50000" t="50000" r="50000" b="50000"/>
            </a:path>
          </a:gradFill>
          <a:ln w="6350" cap="flat">
            <a:noFill/>
            <a:prstDash val="solid"/>
            <a:miter/>
          </a:ln>
        </p:spPr>
        <p:txBody>
          <a:bodyPr rtlCol="0" anchor="ctr"/>
          <a:lstStyle/>
          <a:p>
            <a:endParaRPr lang="en-GB"/>
          </a:p>
        </p:txBody>
      </p:sp>
      <p:sp>
        <p:nvSpPr>
          <p:cNvPr id="2" name="Holder 2"/>
          <p:cNvSpPr>
            <a:spLocks noGrp="1"/>
          </p:cNvSpPr>
          <p:nvPr>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chemeClr val="bg1"/>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p:ph type="sldNum" sz="quarter" idx="7"/>
          </p:nvPr>
        </p:nvSpPr>
        <p:spPr>
          <a:xfrm>
            <a:off x="886396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p:ph type="body" sz="quarter" idx="12" hasCustomPrompt="1"/>
          </p:nvPr>
        </p:nvSpPr>
        <p:spPr>
          <a:xfrm>
            <a:off x="504470" y="609601"/>
            <a:ext cx="1012791" cy="352060"/>
          </a:xfrm>
          <a:prstGeom prst="roundRect">
            <a:avLst>
              <a:gd name="adj" fmla="val 50000"/>
            </a:avLst>
          </a:prstGeom>
          <a:solidFill>
            <a:schemeClr val="accent2"/>
          </a:solidFill>
        </p:spPr>
        <p:txBody>
          <a:bodyPr anchor="ctr"/>
          <a:lstStyle>
            <a:lvl1pPr algn="ctr">
              <a:defRPr sz="1273">
                <a:solidFill>
                  <a:srgbClr val="363A92"/>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p:ph type="body" sz="quarter" idx="13" hasCustomPrompt="1"/>
          </p:nvPr>
        </p:nvSpPr>
        <p:spPr>
          <a:xfrm>
            <a:off x="504918" y="4665359"/>
            <a:ext cx="4438181" cy="343670"/>
          </a:xfrm>
          <a:prstGeom prst="rect">
            <a:avLst/>
          </a:prstGeom>
        </p:spPr>
        <p:txBody>
          <a:bodyPr anchor="b"/>
          <a:lstStyle>
            <a:lvl1pPr algn="l">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sp>
        <p:nvSpPr>
          <p:cNvPr id="287" name="Freeform: Shape 286">
            <a:extLst>
              <a:ext uri="{FF2B5EF4-FFF2-40B4-BE49-F238E27FC236}">
                <a16:creationId xmlns:a16="http://schemas.microsoft.com/office/drawing/2014/main" id="{4F1B1314-1146-6AAC-0B3E-19921E6AD93B}"/>
              </a:ext>
            </a:extLst>
          </p:cNvPr>
          <p:cNvSpPr/>
          <p:nvPr userDrawn="1"/>
        </p:nvSpPr>
        <p:spPr>
          <a:xfrm>
            <a:off x="2674344" y="4189618"/>
            <a:ext cx="19278600" cy="10852173"/>
          </a:xfrm>
          <a:custGeom>
            <a:avLst/>
            <a:gdLst>
              <a:gd name="connsiteX0" fmla="*/ 13648182 w 13648182"/>
              <a:gd name="connsiteY0" fmla="*/ 3841369 h 7682738"/>
              <a:gd name="connsiteX1" fmla="*/ 6824091 w 13648182"/>
              <a:gd name="connsiteY1" fmla="*/ 7682738 h 7682738"/>
              <a:gd name="connsiteX2" fmla="*/ 0 w 13648182"/>
              <a:gd name="connsiteY2" fmla="*/ 3841369 h 7682738"/>
              <a:gd name="connsiteX3" fmla="*/ 6824091 w 13648182"/>
              <a:gd name="connsiteY3" fmla="*/ 0 h 7682738"/>
              <a:gd name="connsiteX4" fmla="*/ 13648182 w 13648182"/>
              <a:gd name="connsiteY4" fmla="*/ 3841369 h 76827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48182" h="7682738">
                <a:moveTo>
                  <a:pt x="13648182" y="3841369"/>
                </a:moveTo>
                <a:cubicBezTo>
                  <a:pt x="13648182" y="5962898"/>
                  <a:pt x="10592932" y="7682738"/>
                  <a:pt x="6824091" y="7682738"/>
                </a:cubicBezTo>
                <a:cubicBezTo>
                  <a:pt x="3055249" y="7682738"/>
                  <a:pt x="0" y="5962898"/>
                  <a:pt x="0" y="3841369"/>
                </a:cubicBezTo>
                <a:cubicBezTo>
                  <a:pt x="0" y="1719839"/>
                  <a:pt x="3055249" y="0"/>
                  <a:pt x="6824091" y="0"/>
                </a:cubicBezTo>
                <a:cubicBezTo>
                  <a:pt x="10592932" y="0"/>
                  <a:pt x="13648182" y="1719839"/>
                  <a:pt x="13648182" y="3841369"/>
                </a:cubicBezTo>
                <a:close/>
              </a:path>
            </a:pathLst>
          </a:custGeom>
          <a:gradFill>
            <a:gsLst>
              <a:gs pos="10000">
                <a:srgbClr val="8AD6F7"/>
              </a:gs>
              <a:gs pos="49000">
                <a:srgbClr val="8AD6F7">
                  <a:alpha val="0"/>
                </a:srgbClr>
              </a:gs>
            </a:gsLst>
            <a:path path="circle">
              <a:fillToRect l="50000" t="50000" r="50000" b="50000"/>
            </a:path>
          </a:gradFill>
          <a:ln w="6350" cap="flat">
            <a:noFill/>
            <a:prstDash val="solid"/>
            <a:miter/>
          </a:ln>
        </p:spPr>
        <p:txBody>
          <a:bodyPr rtlCol="0" anchor="ctr"/>
          <a:lstStyle/>
          <a:p>
            <a:endParaRPr lang="en-GB"/>
          </a:p>
        </p:txBody>
      </p:sp>
      <p:sp>
        <p:nvSpPr>
          <p:cNvPr id="5" name="Freeform: Shape 4">
            <a:extLst>
              <a:ext uri="{FF2B5EF4-FFF2-40B4-BE49-F238E27FC236}">
                <a16:creationId xmlns:a16="http://schemas.microsoft.com/office/drawing/2014/main" id="{C0352751-1872-1CD1-5081-FF4012D3C9B5}"/>
              </a:ext>
            </a:extLst>
          </p:cNvPr>
          <p:cNvSpPr/>
          <p:nvPr userDrawn="1"/>
        </p:nvSpPr>
        <p:spPr>
          <a:xfrm>
            <a:off x="-9708648" y="-9144000"/>
            <a:ext cx="31632408" cy="25146000"/>
          </a:xfrm>
          <a:custGeom>
            <a:avLst/>
            <a:gdLst>
              <a:gd name="connsiteX0" fmla="*/ 9708048 w 31632408"/>
              <a:gd name="connsiteY0" fmla="*/ 9144000 h 25146000"/>
              <a:gd name="connsiteX1" fmla="*/ 9708048 w 31632408"/>
              <a:gd name="connsiteY1" fmla="*/ 16002000 h 25146000"/>
              <a:gd name="connsiteX2" fmla="*/ 21901248 w 31632408"/>
              <a:gd name="connsiteY2" fmla="*/ 16002000 h 25146000"/>
              <a:gd name="connsiteX3" fmla="*/ 21901248 w 31632408"/>
              <a:gd name="connsiteY3" fmla="*/ 9144000 h 25146000"/>
              <a:gd name="connsiteX4" fmla="*/ 0 w 31632408"/>
              <a:gd name="connsiteY4" fmla="*/ 0 h 25146000"/>
              <a:gd name="connsiteX5" fmla="*/ 31632408 w 31632408"/>
              <a:gd name="connsiteY5" fmla="*/ 0 h 25146000"/>
              <a:gd name="connsiteX6" fmla="*/ 31632408 w 31632408"/>
              <a:gd name="connsiteY6" fmla="*/ 25146000 h 25146000"/>
              <a:gd name="connsiteX7" fmla="*/ 0 w 31632408"/>
              <a:gd name="connsiteY7" fmla="*/ 25146000 h 2514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32408" h="25146000">
                <a:moveTo>
                  <a:pt x="9708048" y="9144000"/>
                </a:moveTo>
                <a:lnTo>
                  <a:pt x="9708048" y="16002000"/>
                </a:lnTo>
                <a:lnTo>
                  <a:pt x="21901248" y="16002000"/>
                </a:lnTo>
                <a:lnTo>
                  <a:pt x="21901248" y="9144000"/>
                </a:lnTo>
                <a:close/>
                <a:moveTo>
                  <a:pt x="0" y="0"/>
                </a:moveTo>
                <a:lnTo>
                  <a:pt x="31632408" y="0"/>
                </a:lnTo>
                <a:lnTo>
                  <a:pt x="31632408" y="25146000"/>
                </a:lnTo>
                <a:lnTo>
                  <a:pt x="0" y="251460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40075565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ull Quote Light Blue &amp; Green">
    <p:bg>
      <p:bgPr>
        <a:solidFill>
          <a:schemeClr val="accent5"/>
        </a:solidFill>
        <a:effectLst/>
      </p:bgPr>
    </p:bg>
    <p:spTree>
      <p:nvGrpSpPr>
        <p:cNvPr id="1" name=""/>
        <p:cNvGrpSpPr/>
        <p:nvPr/>
      </p:nvGrpSpPr>
      <p:grpSpPr>
        <a:xfrm>
          <a:off x="0" y="0"/>
          <a:ext cx="0" cy="0"/>
          <a:chOff x="0" y="0"/>
          <a:chExt cx="0" cy="0"/>
        </a:xfrm>
      </p:grpSpPr>
      <p:grpSp>
        <p:nvGrpSpPr>
          <p:cNvPr id="8" name="Graphic 38">
            <a:extLst>
              <a:ext uri="{FF2B5EF4-FFF2-40B4-BE49-F238E27FC236}">
                <a16:creationId xmlns:a16="http://schemas.microsoft.com/office/drawing/2014/main" id="{1F104258-7732-4A9E-98DF-F0AE92DF029C}"/>
              </a:ext>
            </a:extLst>
          </p:cNvPr>
          <p:cNvGrpSpPr/>
          <p:nvPr userDrawn="1"/>
        </p:nvGrpSpPr>
        <p:grpSpPr>
          <a:xfrm>
            <a:off x="2363971" y="-4800600"/>
            <a:ext cx="11569023" cy="12755546"/>
            <a:chOff x="3898089" y="-7927802"/>
            <a:chExt cx="19076837" cy="21034840"/>
          </a:xfrm>
        </p:grpSpPr>
        <p:sp>
          <p:nvSpPr>
            <p:cNvPr id="10" name="Freeform: Shape 9">
              <a:extLst>
                <a:ext uri="{FF2B5EF4-FFF2-40B4-BE49-F238E27FC236}">
                  <a16:creationId xmlns:a16="http://schemas.microsoft.com/office/drawing/2014/main" id="{53013346-83B1-8747-4E9B-78A45E3F9B72}"/>
                </a:ext>
              </a:extLst>
            </p:cNvPr>
            <p:cNvSpPr/>
            <p:nvPr/>
          </p:nvSpPr>
          <p:spPr>
            <a:xfrm>
              <a:off x="3898089" y="-265867"/>
              <a:ext cx="13372905" cy="13372905"/>
            </a:xfrm>
            <a:custGeom>
              <a:avLst/>
              <a:gdLst>
                <a:gd name="connsiteX0" fmla="*/ 13372905 w 13372905"/>
                <a:gd name="connsiteY0" fmla="*/ 6686453 h 13372905"/>
                <a:gd name="connsiteX1" fmla="*/ 6686452 w 13372905"/>
                <a:gd name="connsiteY1" fmla="*/ 13372905 h 13372905"/>
                <a:gd name="connsiteX2" fmla="*/ -1 w 13372905"/>
                <a:gd name="connsiteY2" fmla="*/ 6686452 h 13372905"/>
                <a:gd name="connsiteX3" fmla="*/ 6686452 w 13372905"/>
                <a:gd name="connsiteY3" fmla="*/ -1 h 13372905"/>
                <a:gd name="connsiteX4" fmla="*/ 13372905 w 13372905"/>
                <a:gd name="connsiteY4" fmla="*/ 6686453 h 13372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2905" h="13372905">
                  <a:moveTo>
                    <a:pt x="13372905" y="6686453"/>
                  </a:moveTo>
                  <a:cubicBezTo>
                    <a:pt x="13372905" y="10379278"/>
                    <a:pt x="10379278" y="13372905"/>
                    <a:pt x="6686452" y="13372905"/>
                  </a:cubicBezTo>
                  <a:cubicBezTo>
                    <a:pt x="2993626" y="13372905"/>
                    <a:pt x="-1" y="10379278"/>
                    <a:pt x="-1" y="6686452"/>
                  </a:cubicBezTo>
                  <a:cubicBezTo>
                    <a:pt x="-1" y="2993626"/>
                    <a:pt x="2993626" y="-1"/>
                    <a:pt x="6686452" y="-1"/>
                  </a:cubicBezTo>
                  <a:cubicBezTo>
                    <a:pt x="10379278" y="-1"/>
                    <a:pt x="13372905" y="2993626"/>
                    <a:pt x="13372905" y="6686453"/>
                  </a:cubicBezTo>
                  <a:close/>
                </a:path>
              </a:pathLst>
            </a:custGeom>
            <a:gradFill flip="none" rotWithShape="1">
              <a:gsLst>
                <a:gs pos="22000">
                  <a:schemeClr val="accent3"/>
                </a:gs>
                <a:gs pos="88000">
                  <a:srgbClr val="C7E634"/>
                </a:gs>
              </a:gsLst>
              <a:lin ang="8400000" scaled="0"/>
              <a:tileRect/>
            </a:gradFill>
            <a:ln w="10502" cap="flat">
              <a:noFill/>
              <a:prstDash val="solid"/>
              <a:miter/>
            </a:ln>
          </p:spPr>
          <p:txBody>
            <a:bodyPr rtlCol="0" anchor="ctr"/>
            <a:lstStyle/>
            <a:p>
              <a:endParaRPr lang="en-GB"/>
            </a:p>
          </p:txBody>
        </p:sp>
        <p:sp>
          <p:nvSpPr>
            <p:cNvPr id="11" name="Freeform: Shape 10">
              <a:extLst>
                <a:ext uri="{FF2B5EF4-FFF2-40B4-BE49-F238E27FC236}">
                  <a16:creationId xmlns:a16="http://schemas.microsoft.com/office/drawing/2014/main" id="{2F5CD514-47A9-83AD-F9A5-E62C1B578B4B}"/>
                </a:ext>
              </a:extLst>
            </p:cNvPr>
            <p:cNvSpPr/>
            <p:nvPr/>
          </p:nvSpPr>
          <p:spPr>
            <a:xfrm>
              <a:off x="5117073" y="-7927802"/>
              <a:ext cx="17857853" cy="17857853"/>
            </a:xfrm>
            <a:custGeom>
              <a:avLst/>
              <a:gdLst>
                <a:gd name="connsiteX0" fmla="*/ 17857852 w 17857853"/>
                <a:gd name="connsiteY0" fmla="*/ 8928927 h 17857853"/>
                <a:gd name="connsiteX1" fmla="*/ 8928926 w 17857853"/>
                <a:gd name="connsiteY1" fmla="*/ 17857854 h 17857853"/>
                <a:gd name="connsiteX2" fmla="*/ -1 w 17857853"/>
                <a:gd name="connsiteY2" fmla="*/ 8928926 h 17857853"/>
                <a:gd name="connsiteX3" fmla="*/ 8928926 w 17857853"/>
                <a:gd name="connsiteY3" fmla="*/ 0 h 17857853"/>
                <a:gd name="connsiteX4" fmla="*/ 17857852 w 17857853"/>
                <a:gd name="connsiteY4" fmla="*/ 8928927 h 178578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57853" h="17857853">
                  <a:moveTo>
                    <a:pt x="17857852" y="8928927"/>
                  </a:moveTo>
                  <a:cubicBezTo>
                    <a:pt x="17857852" y="13860236"/>
                    <a:pt x="13860236" y="17857854"/>
                    <a:pt x="8928926" y="17857854"/>
                  </a:cubicBezTo>
                  <a:cubicBezTo>
                    <a:pt x="3997616" y="17857854"/>
                    <a:pt x="-1" y="13860236"/>
                    <a:pt x="-1" y="8928926"/>
                  </a:cubicBezTo>
                  <a:cubicBezTo>
                    <a:pt x="-1" y="3997617"/>
                    <a:pt x="3997616" y="0"/>
                    <a:pt x="8928926" y="0"/>
                  </a:cubicBezTo>
                  <a:cubicBezTo>
                    <a:pt x="13860236" y="0"/>
                    <a:pt x="17857852" y="3997616"/>
                    <a:pt x="17857852" y="8928927"/>
                  </a:cubicBezTo>
                  <a:close/>
                </a:path>
              </a:pathLst>
            </a:custGeom>
            <a:gradFill>
              <a:gsLst>
                <a:gs pos="10000">
                  <a:schemeClr val="accent3"/>
                </a:gs>
                <a:gs pos="72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12" name="Freeform: Shape 11">
              <a:extLst>
                <a:ext uri="{FF2B5EF4-FFF2-40B4-BE49-F238E27FC236}">
                  <a16:creationId xmlns:a16="http://schemas.microsoft.com/office/drawing/2014/main" id="{E67C9612-7BDD-0778-AF69-DCBD70396E61}"/>
                </a:ext>
              </a:extLst>
            </p:cNvPr>
            <p:cNvSpPr/>
            <p:nvPr/>
          </p:nvSpPr>
          <p:spPr>
            <a:xfrm>
              <a:off x="5864600" y="-4939903"/>
              <a:ext cx="11882054" cy="11882054"/>
            </a:xfrm>
            <a:custGeom>
              <a:avLst/>
              <a:gdLst>
                <a:gd name="connsiteX0" fmla="*/ 11882054 w 11882054"/>
                <a:gd name="connsiteY0" fmla="*/ 5941028 h 11882054"/>
                <a:gd name="connsiteX1" fmla="*/ 5941027 w 11882054"/>
                <a:gd name="connsiteY1" fmla="*/ 11882055 h 11882054"/>
                <a:gd name="connsiteX2" fmla="*/ -1 w 11882054"/>
                <a:gd name="connsiteY2" fmla="*/ 5941028 h 11882054"/>
                <a:gd name="connsiteX3" fmla="*/ 5941027 w 11882054"/>
                <a:gd name="connsiteY3" fmla="*/ 0 h 11882054"/>
                <a:gd name="connsiteX4" fmla="*/ 11882054 w 11882054"/>
                <a:gd name="connsiteY4" fmla="*/ 5941028 h 1188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82054" h="11882054">
                  <a:moveTo>
                    <a:pt x="11882054" y="5941028"/>
                  </a:moveTo>
                  <a:cubicBezTo>
                    <a:pt x="11882054" y="9222166"/>
                    <a:pt x="9222166" y="11882055"/>
                    <a:pt x="5941027" y="11882055"/>
                  </a:cubicBezTo>
                  <a:cubicBezTo>
                    <a:pt x="2659888" y="11882055"/>
                    <a:pt x="-1" y="9222166"/>
                    <a:pt x="-1" y="5941028"/>
                  </a:cubicBezTo>
                  <a:cubicBezTo>
                    <a:pt x="-1" y="2659889"/>
                    <a:pt x="2659888" y="0"/>
                    <a:pt x="5941027" y="0"/>
                  </a:cubicBezTo>
                  <a:cubicBezTo>
                    <a:pt x="9222165" y="0"/>
                    <a:pt x="11882054" y="2659889"/>
                    <a:pt x="11882054" y="5941028"/>
                  </a:cubicBezTo>
                  <a:close/>
                </a:path>
              </a:pathLst>
            </a:custGeom>
            <a:gradFill>
              <a:gsLst>
                <a:gs pos="10000">
                  <a:schemeClr val="accent3"/>
                </a:gs>
                <a:gs pos="67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9" name="Freeform: Shape 8">
            <a:extLst>
              <a:ext uri="{FF2B5EF4-FFF2-40B4-BE49-F238E27FC236}">
                <a16:creationId xmlns:a16="http://schemas.microsoft.com/office/drawing/2014/main" id="{B6571B33-5BE8-79B6-9FEC-38933B1A7C57}"/>
              </a:ext>
            </a:extLst>
          </p:cNvPr>
          <p:cNvSpPr/>
          <p:nvPr userDrawn="1"/>
        </p:nvSpPr>
        <p:spPr>
          <a:xfrm>
            <a:off x="-4256423" y="-4800600"/>
            <a:ext cx="20704849" cy="16459200"/>
          </a:xfrm>
          <a:custGeom>
            <a:avLst/>
            <a:gdLst>
              <a:gd name="connsiteX0" fmla="*/ 4255824 w 20704849"/>
              <a:gd name="connsiteY0" fmla="*/ 4800600 h 16459200"/>
              <a:gd name="connsiteX1" fmla="*/ 4255824 w 20704849"/>
              <a:gd name="connsiteY1" fmla="*/ 11658600 h 16459200"/>
              <a:gd name="connsiteX2" fmla="*/ 16449024 w 20704849"/>
              <a:gd name="connsiteY2" fmla="*/ 11658600 h 16459200"/>
              <a:gd name="connsiteX3" fmla="*/ 16449024 w 20704849"/>
              <a:gd name="connsiteY3" fmla="*/ 4800600 h 16459200"/>
              <a:gd name="connsiteX4" fmla="*/ 0 w 20704849"/>
              <a:gd name="connsiteY4" fmla="*/ 0 h 16459200"/>
              <a:gd name="connsiteX5" fmla="*/ 20704849 w 20704849"/>
              <a:gd name="connsiteY5" fmla="*/ 0 h 16459200"/>
              <a:gd name="connsiteX6" fmla="*/ 20704849 w 20704849"/>
              <a:gd name="connsiteY6" fmla="*/ 16459200 h 16459200"/>
              <a:gd name="connsiteX7" fmla="*/ 0 w 20704849"/>
              <a:gd name="connsiteY7" fmla="*/ 16459200 h 1645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04849" h="16459200">
                <a:moveTo>
                  <a:pt x="4255824" y="4800600"/>
                </a:moveTo>
                <a:lnTo>
                  <a:pt x="4255824" y="11658600"/>
                </a:lnTo>
                <a:lnTo>
                  <a:pt x="16449024" y="11658600"/>
                </a:lnTo>
                <a:lnTo>
                  <a:pt x="16449024" y="4800600"/>
                </a:lnTo>
                <a:close/>
                <a:moveTo>
                  <a:pt x="0" y="0"/>
                </a:moveTo>
                <a:lnTo>
                  <a:pt x="20704849" y="0"/>
                </a:lnTo>
                <a:lnTo>
                  <a:pt x="20704849" y="16459200"/>
                </a:lnTo>
                <a:lnTo>
                  <a:pt x="0" y="164592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2" name="Holder 2"/>
          <p:cNvSpPr>
            <a:spLocks noGrp="1"/>
          </p:cNvSpPr>
          <p:nvPr userDrawn="1">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rgbClr val="363A92"/>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userDrawn="1">
            <p:ph type="sldNum" sz="quarter" idx="7"/>
          </p:nvPr>
        </p:nvSpPr>
        <p:spPr>
          <a:xfrm>
            <a:off x="886432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userDrawn="1">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userDrawn="1">
            <p:ph type="body" sz="quarter" idx="12" hasCustomPrompt="1"/>
          </p:nvPr>
        </p:nvSpPr>
        <p:spPr>
          <a:xfrm>
            <a:off x="504470" y="609601"/>
            <a:ext cx="1012791" cy="352060"/>
          </a:xfrm>
          <a:prstGeom prst="roundRect">
            <a:avLst>
              <a:gd name="adj" fmla="val 50000"/>
            </a:avLst>
          </a:prstGeom>
          <a:solidFill>
            <a:schemeClr val="accent1"/>
          </a:solidFill>
        </p:spPr>
        <p:txBody>
          <a:bodyPr anchor="ctr"/>
          <a:lstStyle>
            <a:lvl1pPr algn="ctr">
              <a:defRPr sz="1273">
                <a:solidFill>
                  <a:schemeClr val="bg1"/>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userDrawn="1">
            <p:ph type="body" sz="quarter" idx="13" hasCustomPrompt="1"/>
          </p:nvPr>
        </p:nvSpPr>
        <p:spPr>
          <a:xfrm>
            <a:off x="504918" y="4665359"/>
            <a:ext cx="4438181" cy="343670"/>
          </a:xfrm>
          <a:prstGeom prst="rect">
            <a:avLst/>
          </a:prstGeom>
        </p:spPr>
        <p:txBody>
          <a:bodyPr anchor="b"/>
          <a:lstStyle>
            <a:lvl1pPr algn="l">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pic>
        <p:nvPicPr>
          <p:cNvPr id="4" name="Picture 3">
            <a:extLst>
              <a:ext uri="{FF2B5EF4-FFF2-40B4-BE49-F238E27FC236}">
                <a16:creationId xmlns:a16="http://schemas.microsoft.com/office/drawing/2014/main" id="{17EF8FB9-E4B7-3102-A32E-22B30CCEE20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2483034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6096000" y="2309208"/>
            <a:ext cx="5499108" cy="2239587"/>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Add Thank you</a:t>
            </a:r>
            <a:endParaRPr dirty="0"/>
          </a:p>
        </p:txBody>
      </p:sp>
      <p:sp>
        <p:nvSpPr>
          <p:cNvPr id="4" name="Freeform: Shape 3">
            <a:extLst>
              <a:ext uri="{FF2B5EF4-FFF2-40B4-BE49-F238E27FC236}">
                <a16:creationId xmlns:a16="http://schemas.microsoft.com/office/drawing/2014/main" id="{E1D18C04-5041-4FEA-59C4-023CD8DAE662}"/>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5213" y="406175"/>
            <a:ext cx="4422824" cy="482259"/>
          </a:xfrm>
          <a:prstGeom prst="rect">
            <a:avLst/>
          </a:prstGeom>
        </p:spPr>
      </p:pic>
      <p:cxnSp>
        <p:nvCxnSpPr>
          <p:cNvPr id="6" name="Straight Connector 5">
            <a:extLst>
              <a:ext uri="{FF2B5EF4-FFF2-40B4-BE49-F238E27FC236}">
                <a16:creationId xmlns:a16="http://schemas.microsoft.com/office/drawing/2014/main" id="{4A7440D5-3706-5929-23B4-CE4A8D125E7B}"/>
              </a:ext>
            </a:extLst>
          </p:cNvPr>
          <p:cNvCxnSpPr>
            <a:cxnSpLocks/>
          </p:cNvCxnSpPr>
          <p:nvPr userDrawn="1"/>
        </p:nvCxnSpPr>
        <p:spPr>
          <a:xfrm>
            <a:off x="354000" y="5645152"/>
            <a:ext cx="11484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Graphic 8">
            <a:extLst>
              <a:ext uri="{FF2B5EF4-FFF2-40B4-BE49-F238E27FC236}">
                <a16:creationId xmlns:a16="http://schemas.microsoft.com/office/drawing/2014/main" id="{95178EF9-D910-FA63-3C55-FAD978D4781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5931383"/>
            <a:ext cx="12192000" cy="926617"/>
          </a:xfrm>
          <a:prstGeom prst="rect">
            <a:avLst/>
          </a:prstGeom>
        </p:spPr>
      </p:pic>
    </p:spTree>
    <p:extLst>
      <p:ext uri="{BB962C8B-B14F-4D97-AF65-F5344CB8AC3E}">
        <p14:creationId xmlns:p14="http://schemas.microsoft.com/office/powerpoint/2010/main" val="24880537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8" name="Picture 287">
            <a:extLst>
              <a:ext uri="{FF2B5EF4-FFF2-40B4-BE49-F238E27FC236}">
                <a16:creationId xmlns:a16="http://schemas.microsoft.com/office/drawing/2014/main" id="{332B9E3F-BC93-25A0-C1FD-3DFA3E4687CD}"/>
              </a:ext>
            </a:extLst>
          </p:cNvPr>
          <p:cNvPicPr>
            <a:picLocks noChangeAspect="1"/>
          </p:cNvPicPr>
          <p:nvPr userDrawn="1"/>
        </p:nvPicPr>
        <p:blipFill>
          <a:blip r:embed="rId23">
            <a:extLst>
              <a:ext uri="{96DAC541-7B7A-43D3-8B79-37D633B846F1}">
                <asvg:svgBlip xmlns:asvg="http://schemas.microsoft.com/office/drawing/2016/SVG/main" r:embed="rId24"/>
              </a:ext>
            </a:extLst>
          </a:blip>
          <a:srcRect/>
          <a:stretch/>
        </p:blipFill>
        <p:spPr>
          <a:xfrm>
            <a:off x="10702032" y="333080"/>
            <a:ext cx="985498" cy="262039"/>
          </a:xfrm>
          <a:prstGeom prst="rect">
            <a:avLst/>
          </a:prstGeom>
        </p:spPr>
      </p:pic>
      <p:sp>
        <p:nvSpPr>
          <p:cNvPr id="289" name="Title Placeholder 288">
            <a:extLst>
              <a:ext uri="{FF2B5EF4-FFF2-40B4-BE49-F238E27FC236}">
                <a16:creationId xmlns:a16="http://schemas.microsoft.com/office/drawing/2014/main" id="{D580A401-53F8-EF6C-DB1D-326643A22652}"/>
              </a:ext>
            </a:extLst>
          </p:cNvPr>
          <p:cNvSpPr>
            <a:spLocks noGrp="1"/>
          </p:cNvSpPr>
          <p:nvPr userDrawn="1">
            <p:ph type="title"/>
          </p:nvPr>
        </p:nvSpPr>
        <p:spPr>
          <a:xfrm>
            <a:off x="504469" y="471704"/>
            <a:ext cx="5591531" cy="856798"/>
          </a:xfrm>
          <a:prstGeom prst="rect">
            <a:avLst/>
          </a:prstGeom>
        </p:spPr>
        <p:txBody>
          <a:bodyPr vert="horz" lIns="0" tIns="0" rIns="0" bIns="0" rtlCol="0" anchor="ctr">
            <a:normAutofit/>
          </a:bodyPr>
          <a:lstStyle/>
          <a:p>
            <a:r>
              <a:rPr lang="en-US" dirty="0"/>
              <a:t>Page title goes here</a:t>
            </a:r>
            <a:endParaRPr lang="en-GB" dirty="0"/>
          </a:p>
        </p:txBody>
      </p:sp>
      <p:sp>
        <p:nvSpPr>
          <p:cNvPr id="290" name="Text Placeholder 289">
            <a:extLst>
              <a:ext uri="{FF2B5EF4-FFF2-40B4-BE49-F238E27FC236}">
                <a16:creationId xmlns:a16="http://schemas.microsoft.com/office/drawing/2014/main" id="{FE9BEEC8-3359-A4E6-D164-0797EBC22DAF}"/>
              </a:ext>
            </a:extLst>
          </p:cNvPr>
          <p:cNvSpPr>
            <a:spLocks noGrp="1"/>
          </p:cNvSpPr>
          <p:nvPr userDrawn="1">
            <p:ph type="body" idx="1"/>
          </p:nvPr>
        </p:nvSpPr>
        <p:spPr>
          <a:xfrm>
            <a:off x="504469" y="1572261"/>
            <a:ext cx="11182705" cy="4346416"/>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1" name="Date Placeholder 290">
            <a:extLst>
              <a:ext uri="{FF2B5EF4-FFF2-40B4-BE49-F238E27FC236}">
                <a16:creationId xmlns:a16="http://schemas.microsoft.com/office/drawing/2014/main" id="{10F94D1C-992C-8E20-F272-7F8747032356}"/>
              </a:ext>
            </a:extLst>
          </p:cNvPr>
          <p:cNvSpPr>
            <a:spLocks noGrp="1"/>
          </p:cNvSpPr>
          <p:nvPr userDrawn="1">
            <p:ph type="dt" sz="half" idx="2"/>
          </p:nvPr>
        </p:nvSpPr>
        <p:spPr>
          <a:xfrm>
            <a:off x="9753600" y="6206296"/>
            <a:ext cx="1219200" cy="360000"/>
          </a:xfrm>
          <a:prstGeom prst="rect">
            <a:avLst/>
          </a:prstGeom>
        </p:spPr>
        <p:txBody>
          <a:bodyPr vert="horz" lIns="0" tIns="0" rIns="0" bIns="0" rtlCol="0" anchor="b" anchorCtr="0"/>
          <a:lstStyle>
            <a:lvl1pPr algn="l">
              <a:defRPr sz="1200">
                <a:solidFill>
                  <a:schemeClr val="accent1"/>
                </a:solidFill>
              </a:defRPr>
            </a:lvl1pPr>
          </a:lstStyle>
          <a:p>
            <a:pPr algn="ctr"/>
            <a:r>
              <a:rPr lang="en-GB" dirty="0"/>
              <a:t>May 2025</a:t>
            </a:r>
          </a:p>
        </p:txBody>
      </p:sp>
      <p:sp>
        <p:nvSpPr>
          <p:cNvPr id="292" name="Footer Placeholder 291">
            <a:extLst>
              <a:ext uri="{FF2B5EF4-FFF2-40B4-BE49-F238E27FC236}">
                <a16:creationId xmlns:a16="http://schemas.microsoft.com/office/drawing/2014/main" id="{975D1B8B-0D5D-F878-48DB-90B36F1B457E}"/>
              </a:ext>
            </a:extLst>
          </p:cNvPr>
          <p:cNvSpPr>
            <a:spLocks noGrp="1"/>
          </p:cNvSpPr>
          <p:nvPr userDrawn="1">
            <p:ph type="ftr" sz="quarter" idx="3"/>
          </p:nvPr>
        </p:nvSpPr>
        <p:spPr>
          <a:xfrm>
            <a:off x="6096000" y="6206296"/>
            <a:ext cx="3429000" cy="360000"/>
          </a:xfrm>
          <a:prstGeom prst="rect">
            <a:avLst/>
          </a:prstGeom>
        </p:spPr>
        <p:txBody>
          <a:bodyPr vert="horz" lIns="0" tIns="0" rIns="0" bIns="0" rtlCol="0" anchor="b" anchorCtr="0"/>
          <a:lstStyle>
            <a:lvl1pPr algn="r">
              <a:defRPr sz="1200">
                <a:solidFill>
                  <a:schemeClr val="accent1"/>
                </a:solidFill>
              </a:defRPr>
            </a:lvl1pPr>
          </a:lstStyle>
          <a:p>
            <a:endParaRPr lang="en-GB" dirty="0"/>
          </a:p>
        </p:txBody>
      </p:sp>
      <p:sp>
        <p:nvSpPr>
          <p:cNvPr id="293" name="Slide Number Placeholder 292">
            <a:extLst>
              <a:ext uri="{FF2B5EF4-FFF2-40B4-BE49-F238E27FC236}">
                <a16:creationId xmlns:a16="http://schemas.microsoft.com/office/drawing/2014/main" id="{7C800FF4-D93B-AF38-B311-4DFDA3EE5636}"/>
              </a:ext>
            </a:extLst>
          </p:cNvPr>
          <p:cNvSpPr>
            <a:spLocks noGrp="1"/>
          </p:cNvSpPr>
          <p:nvPr userDrawn="1">
            <p:ph type="sldNum" sz="quarter" idx="4"/>
          </p:nvPr>
        </p:nvSpPr>
        <p:spPr>
          <a:xfrm>
            <a:off x="11049000" y="6206296"/>
            <a:ext cx="638530" cy="360000"/>
          </a:xfrm>
          <a:prstGeom prst="rect">
            <a:avLst/>
          </a:prstGeom>
        </p:spPr>
        <p:txBody>
          <a:bodyPr vert="horz" lIns="0" tIns="0" rIns="0" bIns="0" rtlCol="0" anchor="b" anchorCtr="0"/>
          <a:lstStyle>
            <a:lvl1pPr algn="r">
              <a:defRPr sz="1200">
                <a:solidFill>
                  <a:schemeClr val="accent1"/>
                </a:solidFill>
              </a:defRPr>
            </a:lvl1pPr>
          </a:lstStyle>
          <a:p>
            <a:fld id="{F4FB2FA0-B311-4FD1-A6C3-B0014DBF514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77" r:id="rId2"/>
    <p:sldLayoutId id="2147483678" r:id="rId3"/>
    <p:sldLayoutId id="2147483670" r:id="rId4"/>
    <p:sldLayoutId id="2147483671" r:id="rId5"/>
    <p:sldLayoutId id="2147483672" r:id="rId6"/>
    <p:sldLayoutId id="2147483673" r:id="rId7"/>
    <p:sldLayoutId id="2147483674" r:id="rId8"/>
    <p:sldLayoutId id="2147483697" r:id="rId9"/>
    <p:sldLayoutId id="2147483686" r:id="rId10"/>
    <p:sldLayoutId id="2147483680"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 id="2147483696" r:id="rId21"/>
  </p:sldLayoutIdLst>
  <p:txStyles>
    <p:titleStyle>
      <a:lvl1pPr eaLnBrk="1" hangingPunct="1">
        <a:defRPr sz="3300">
          <a:solidFill>
            <a:schemeClr val="accent1"/>
          </a:solidFill>
          <a:latin typeface="+mj-lt"/>
          <a:ea typeface="+mj-ea"/>
          <a:cs typeface="+mj-cs"/>
        </a:defRPr>
      </a:lvl1pPr>
    </p:titleStyle>
    <p:bodyStyle>
      <a:lvl1pPr marL="0" eaLnBrk="1" hangingPunct="1">
        <a:defRPr sz="1450">
          <a:solidFill>
            <a:schemeClr val="accent1"/>
          </a:solidFill>
          <a:latin typeface="+mn-lt"/>
          <a:ea typeface="+mn-ea"/>
          <a:cs typeface="+mn-cs"/>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bodyStyle>
    <p:otherStyle>
      <a:lvl1pPr marL="0" eaLnBrk="1" hangingPunct="1">
        <a:defRPr>
          <a:latin typeface="+mn-lt"/>
          <a:ea typeface="+mn-ea"/>
          <a:cs typeface="+mn-cs"/>
        </a:defRPr>
      </a:lvl1pPr>
      <a:lvl2pPr marL="277246" eaLnBrk="1" hangingPunct="1">
        <a:defRPr>
          <a:latin typeface="+mn-lt"/>
          <a:ea typeface="+mn-ea"/>
          <a:cs typeface="+mn-cs"/>
        </a:defRPr>
      </a:lvl2pPr>
      <a:lvl3pPr marL="554492" eaLnBrk="1" hangingPunct="1">
        <a:defRPr>
          <a:latin typeface="+mn-lt"/>
          <a:ea typeface="+mn-ea"/>
          <a:cs typeface="+mn-cs"/>
        </a:defRPr>
      </a:lvl3pPr>
      <a:lvl4pPr marL="831738" eaLnBrk="1" hangingPunct="1">
        <a:defRPr>
          <a:latin typeface="+mn-lt"/>
          <a:ea typeface="+mn-ea"/>
          <a:cs typeface="+mn-cs"/>
        </a:defRPr>
      </a:lvl4pPr>
      <a:lvl5pPr marL="1108984" eaLnBrk="1" hangingPunct="1">
        <a:defRPr>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896" userDrawn="1">
          <p15:clr>
            <a:srgbClr val="F26B43"/>
          </p15:clr>
        </p15:guide>
        <p15:guide id="4" pos="2630" userDrawn="1">
          <p15:clr>
            <a:srgbClr val="F26B43"/>
          </p15:clr>
        </p15:guide>
        <p15:guide id="5" pos="3427" userDrawn="1">
          <p15:clr>
            <a:srgbClr val="F26B43"/>
          </p15:clr>
        </p15:guide>
        <p15:guide id="6" pos="318" userDrawn="1">
          <p15:clr>
            <a:srgbClr val="F26B43"/>
          </p15:clr>
        </p15:guide>
        <p15:guide id="7" pos="736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241BB-59EA-A1A3-46CF-4A5994096217}"/>
              </a:ext>
            </a:extLst>
          </p:cNvPr>
          <p:cNvSpPr>
            <a:spLocks noGrp="1"/>
          </p:cNvSpPr>
          <p:nvPr>
            <p:ph type="ctrTitle"/>
          </p:nvPr>
        </p:nvSpPr>
        <p:spPr>
          <a:xfrm>
            <a:off x="4894609" y="2210206"/>
            <a:ext cx="6700065" cy="2437590"/>
          </a:xfrm>
        </p:spPr>
        <p:txBody>
          <a:bodyPr/>
          <a:lstStyle/>
          <a:p>
            <a:r>
              <a:rPr lang="en-US" sz="6600" dirty="0"/>
              <a:t>SDCC Arts Office </a:t>
            </a:r>
            <a:r>
              <a:rPr lang="en-US" sz="6600"/>
              <a:t>September </a:t>
            </a:r>
            <a:br>
              <a:rPr lang="en-US" sz="6600"/>
            </a:br>
            <a:r>
              <a:rPr lang="en-US" sz="6600"/>
              <a:t>Arts </a:t>
            </a:r>
            <a:r>
              <a:rPr lang="en-US" sz="6600" dirty="0"/>
              <a:t>Grant Report</a:t>
            </a:r>
          </a:p>
        </p:txBody>
      </p:sp>
      <p:sp>
        <p:nvSpPr>
          <p:cNvPr id="3" name="Text Placeholder 2">
            <a:extLst>
              <a:ext uri="{FF2B5EF4-FFF2-40B4-BE49-F238E27FC236}">
                <a16:creationId xmlns:a16="http://schemas.microsoft.com/office/drawing/2014/main" id="{86033DE9-FC18-E1FB-2675-20D9FBCB756C}"/>
              </a:ext>
            </a:extLst>
          </p:cNvPr>
          <p:cNvSpPr>
            <a:spLocks noGrp="1"/>
          </p:cNvSpPr>
          <p:nvPr>
            <p:ph type="body" sz="quarter" idx="10"/>
          </p:nvPr>
        </p:nvSpPr>
        <p:spPr/>
        <p:txBody>
          <a:bodyPr>
            <a:normAutofit/>
          </a:bodyPr>
          <a:lstStyle/>
          <a:p>
            <a:r>
              <a:rPr lang="en-US" dirty="0"/>
              <a:t>Created by</a:t>
            </a:r>
            <a:br>
              <a:rPr lang="en-US" dirty="0"/>
            </a:br>
            <a:r>
              <a:rPr lang="en-US" dirty="0"/>
              <a:t>Arts Office</a:t>
            </a:r>
          </a:p>
        </p:txBody>
      </p:sp>
      <p:sp>
        <p:nvSpPr>
          <p:cNvPr id="4" name="Text Placeholder 3">
            <a:extLst>
              <a:ext uri="{FF2B5EF4-FFF2-40B4-BE49-F238E27FC236}">
                <a16:creationId xmlns:a16="http://schemas.microsoft.com/office/drawing/2014/main" id="{0D97371B-86FF-CF4D-6BCE-AD0FE91F864C}"/>
              </a:ext>
            </a:extLst>
          </p:cNvPr>
          <p:cNvSpPr>
            <a:spLocks noGrp="1"/>
          </p:cNvSpPr>
          <p:nvPr>
            <p:ph type="body" sz="quarter" idx="11"/>
          </p:nvPr>
        </p:nvSpPr>
        <p:spPr/>
        <p:txBody>
          <a:bodyPr>
            <a:normAutofit/>
          </a:bodyPr>
          <a:lstStyle/>
          <a:p>
            <a:r>
              <a:rPr lang="en-US" dirty="0"/>
              <a:t>Presented by</a:t>
            </a:r>
            <a:br>
              <a:rPr lang="en-US" dirty="0"/>
            </a:br>
            <a:r>
              <a:rPr lang="en-US" dirty="0"/>
              <a:t>Gerry Horan</a:t>
            </a:r>
          </a:p>
        </p:txBody>
      </p:sp>
      <p:sp>
        <p:nvSpPr>
          <p:cNvPr id="6" name="Date Placeholder 5">
            <a:extLst>
              <a:ext uri="{FF2B5EF4-FFF2-40B4-BE49-F238E27FC236}">
                <a16:creationId xmlns:a16="http://schemas.microsoft.com/office/drawing/2014/main" id="{241CC73E-20C9-2029-3F14-55629BD99A8A}"/>
              </a:ext>
            </a:extLst>
          </p:cNvPr>
          <p:cNvSpPr>
            <a:spLocks noGrp="1"/>
          </p:cNvSpPr>
          <p:nvPr>
            <p:ph type="dt" sz="half" idx="13"/>
          </p:nvPr>
        </p:nvSpPr>
        <p:spPr>
          <a:xfrm>
            <a:off x="319626" y="6206296"/>
            <a:ext cx="1167862" cy="360000"/>
          </a:xfrm>
        </p:spPr>
        <p:txBody>
          <a:bodyPr/>
          <a:lstStyle/>
          <a:p>
            <a:pPr algn="ctr"/>
            <a:r>
              <a:rPr lang="en-GB" dirty="0"/>
              <a:t>September 2025</a:t>
            </a:r>
          </a:p>
        </p:txBody>
      </p:sp>
    </p:spTree>
    <p:extLst>
      <p:ext uri="{BB962C8B-B14F-4D97-AF65-F5344CB8AC3E}">
        <p14:creationId xmlns:p14="http://schemas.microsoft.com/office/powerpoint/2010/main" val="193055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1815C-D5EB-3903-85C5-195C1DC706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8A5AF3-B6D8-BC74-E8BD-D5C1D2877C98}"/>
              </a:ext>
            </a:extLst>
          </p:cNvPr>
          <p:cNvSpPr>
            <a:spLocks noGrp="1"/>
          </p:cNvSpPr>
          <p:nvPr>
            <p:ph type="title"/>
          </p:nvPr>
        </p:nvSpPr>
        <p:spPr/>
        <p:txBody>
          <a:bodyPr/>
          <a:lstStyle/>
          <a:p>
            <a:r>
              <a:rPr lang="en-US" dirty="0"/>
              <a:t>Arts Grants for Approval</a:t>
            </a:r>
          </a:p>
        </p:txBody>
      </p:sp>
      <p:sp>
        <p:nvSpPr>
          <p:cNvPr id="3" name="Text Placeholder 2">
            <a:extLst>
              <a:ext uri="{FF2B5EF4-FFF2-40B4-BE49-F238E27FC236}">
                <a16:creationId xmlns:a16="http://schemas.microsoft.com/office/drawing/2014/main" id="{BBEECD0E-C0D7-C573-4CAC-08C1F7BFB2CD}"/>
              </a:ext>
            </a:extLst>
          </p:cNvPr>
          <p:cNvSpPr>
            <a:spLocks noGrp="1"/>
          </p:cNvSpPr>
          <p:nvPr>
            <p:ph type="body" idx="1"/>
          </p:nvPr>
        </p:nvSpPr>
        <p:spPr>
          <a:xfrm>
            <a:off x="887967" y="1988840"/>
            <a:ext cx="10416066" cy="4208255"/>
          </a:xfrm>
        </p:spPr>
        <p:txBody>
          <a:bodyPr>
            <a:normAutofit/>
          </a:bodyPr>
          <a:lstStyle/>
          <a:p>
            <a:r>
              <a:rPr lang="en-GB" b="1" dirty="0"/>
              <a:t>North Clondalkin Community Choir</a:t>
            </a:r>
            <a:endParaRPr lang="en-IE" dirty="0"/>
          </a:p>
          <a:p>
            <a:r>
              <a:rPr lang="en-GB" dirty="0"/>
              <a:t> </a:t>
            </a:r>
            <a:endParaRPr lang="en-IE" dirty="0"/>
          </a:p>
          <a:p>
            <a:r>
              <a:rPr lang="en-GB" dirty="0"/>
              <a:t>North Clondalkin Community Choir are seeking financial support to develop their youth and adult division in terms of professional workshops, tuition and professional accompaniment. As the membership base of their choir has grown quickly in the space of a few years, the need for greater support has increased. Currently, they have 63 active members of their choir. The group are seeking support to hire a number of professional musicians to support the choir. They’re also seeking financial support for transportation as some of their members have mobility restrictions. They’re also seeking materials in terms of a portable rostrum for concerts within the community and throughout Ireland.</a:t>
            </a:r>
            <a:endParaRPr lang="en-IE" dirty="0"/>
          </a:p>
          <a:p>
            <a:r>
              <a:rPr lang="en-GB" dirty="0"/>
              <a:t> </a:t>
            </a:r>
            <a:endParaRPr lang="en-IE" dirty="0"/>
          </a:p>
          <a:p>
            <a:r>
              <a:rPr lang="en-GB" dirty="0"/>
              <a:t>The Arts Office recommends that a grant of €3,000 be allocated to North Clondalkin Community Choir towards the cost of engaging musicians for tuition, transportation and to acquire a rostrum for their concerts.</a:t>
            </a:r>
            <a:endParaRPr lang="en-IE" dirty="0"/>
          </a:p>
        </p:txBody>
      </p:sp>
    </p:spTree>
    <p:extLst>
      <p:ext uri="{BB962C8B-B14F-4D97-AF65-F5344CB8AC3E}">
        <p14:creationId xmlns:p14="http://schemas.microsoft.com/office/powerpoint/2010/main" val="630811534"/>
      </p:ext>
    </p:extLst>
  </p:cSld>
  <p:clrMapOvr>
    <a:masterClrMapping/>
  </p:clrMapOvr>
</p:sld>
</file>

<file path=ppt/theme/theme1.xml><?xml version="1.0" encoding="utf-8"?>
<a:theme xmlns:a="http://schemas.openxmlformats.org/drawingml/2006/main" name="SDCC Master">
  <a:themeElements>
    <a:clrScheme name="Custom 2">
      <a:dk1>
        <a:srgbClr val="000000"/>
      </a:dk1>
      <a:lt1>
        <a:srgbClr val="FFFFFF"/>
      </a:lt1>
      <a:dk2>
        <a:srgbClr val="271B5B"/>
      </a:dk2>
      <a:lt2>
        <a:srgbClr val="BFC2C7"/>
      </a:lt2>
      <a:accent1>
        <a:srgbClr val="363A92"/>
      </a:accent1>
      <a:accent2>
        <a:srgbClr val="F26959"/>
      </a:accent2>
      <a:accent3>
        <a:srgbClr val="79D750"/>
      </a:accent3>
      <a:accent4>
        <a:srgbClr val="9D7EB8"/>
      </a:accent4>
      <a:accent5>
        <a:srgbClr val="7DA6D7"/>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DCC_presentation_template Updated.potx" id="{809AE0C1-FB5C-4E8E-BCFD-4BFD462B0860}" vid="{0323FABC-5CF3-46D9-93D9-E0827CAEE1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SDCC_presentation_template Updated</Template>
  <TotalTime>583</TotalTime>
  <Words>181</Words>
  <Application>Microsoft Office PowerPoint</Application>
  <PresentationFormat>Widescreen</PresentationFormat>
  <Paragraphs>10</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SDCC Master</vt:lpstr>
      <vt:lpstr>SDCC Arts Office September  Arts Grant Report</vt:lpstr>
      <vt:lpstr>Arts Grants for Approval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Declan Healy</dc:creator>
  <cp:lastModifiedBy>Orla Scannell</cp:lastModifiedBy>
  <cp:revision>50</cp:revision>
  <dcterms:created xsi:type="dcterms:W3CDTF">2025-05-27T21:24:40Z</dcterms:created>
  <dcterms:modified xsi:type="dcterms:W3CDTF">2025-09-22T14:01:20Z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2025-05-09T00:00:00Z</vt:filetime>
  </property>
  <property fmtid="{D5CDD505-2E9C-101B-9397-08002B2CF9AE}" pid="3" name="Creator">
    <vt:lpwstr>Adobe Illustrator 29.4 (Macintosh)</vt:lpwstr>
  </property>
  <property fmtid="{D5CDD505-2E9C-101B-9397-08002B2CF9AE}" pid="4" name="LastSaved">
    <vt:filetime>2025-05-09T00:00:00Z</vt:filetime>
  </property>
  <property fmtid="{D5CDD505-2E9C-101B-9397-08002B2CF9AE}" pid="5" name="Producer">
    <vt:lpwstr>Adobe PDF library 17.00</vt:lpwstr>
  </property>
</Properties>
</file>