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85" r:id="rId3"/>
    <p:sldId id="276" r:id="rId4"/>
    <p:sldId id="279" r:id="rId5"/>
    <p:sldId id="282" r:id="rId6"/>
    <p:sldId id="274" r:id="rId7"/>
  </p:sldIdLst>
  <p:sldSz cx="12192000" cy="6858000"/>
  <p:notesSz cx="9940925" cy="6808788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17092-67D7-4C21-A90D-97F8B1865DCE}" v="13" dt="2025-09-12T09:55:41.2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8"/>
  </p:normalViewPr>
  <p:slideViewPr>
    <p:cSldViewPr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58AB6BF4-120E-40BD-AE22-07E1BC25DF1F}"/>
    <pc:docChg chg="custSel delSld modSld">
      <pc:chgData name="Vivienne Hartnett" userId="756016ee-939a-485e-9c2c-2f7ed1a833cd" providerId="ADAL" clId="{58AB6BF4-120E-40BD-AE22-07E1BC25DF1F}" dt="2025-09-12T09:56:29.961" v="171" actId="2696"/>
      <pc:docMkLst>
        <pc:docMk/>
      </pc:docMkLst>
      <pc:sldChg chg="del">
        <pc:chgData name="Vivienne Hartnett" userId="756016ee-939a-485e-9c2c-2f7ed1a833cd" providerId="ADAL" clId="{58AB6BF4-120E-40BD-AE22-07E1BC25DF1F}" dt="2025-09-12T09:20:50.696" v="0" actId="2696"/>
        <pc:sldMkLst>
          <pc:docMk/>
          <pc:sldMk cId="1991697222" sldId="269"/>
        </pc:sldMkLst>
      </pc:sldChg>
      <pc:sldChg chg="addSp delSp modSp mod">
        <pc:chgData name="Vivienne Hartnett" userId="756016ee-939a-485e-9c2c-2f7ed1a833cd" providerId="ADAL" clId="{58AB6BF4-120E-40BD-AE22-07E1BC25DF1F}" dt="2025-09-12T09:37:20.893" v="83" actId="20577"/>
        <pc:sldMkLst>
          <pc:docMk/>
          <pc:sldMk cId="646179195" sldId="276"/>
        </pc:sldMkLst>
        <pc:spChg chg="add mod">
          <ac:chgData name="Vivienne Hartnett" userId="756016ee-939a-485e-9c2c-2f7ed1a833cd" providerId="ADAL" clId="{58AB6BF4-120E-40BD-AE22-07E1BC25DF1F}" dt="2025-09-12T09:37:20.893" v="83" actId="20577"/>
          <ac:spMkLst>
            <pc:docMk/>
            <pc:sldMk cId="646179195" sldId="276"/>
            <ac:spMk id="13" creationId="{25F2FFED-CD27-E71A-B75C-972D57B2E435}"/>
          </ac:spMkLst>
        </pc:spChg>
        <pc:graphicFrameChg chg="modGraphic">
          <ac:chgData name="Vivienne Hartnett" userId="756016ee-939a-485e-9c2c-2f7ed1a833cd" providerId="ADAL" clId="{58AB6BF4-120E-40BD-AE22-07E1BC25DF1F}" dt="2025-09-12T09:21:21.407" v="2" actId="2165"/>
          <ac:graphicFrameMkLst>
            <pc:docMk/>
            <pc:sldMk cId="646179195" sldId="276"/>
            <ac:graphicFrameMk id="5" creationId="{EB6CA4FC-8EA2-8A36-C6B9-36915C8DFBF8}"/>
          </ac:graphicFrameMkLst>
        </pc:graphicFrameChg>
        <pc:picChg chg="add del mod">
          <ac:chgData name="Vivienne Hartnett" userId="756016ee-939a-485e-9c2c-2f7ed1a833cd" providerId="ADAL" clId="{58AB6BF4-120E-40BD-AE22-07E1BC25DF1F}" dt="2025-09-12T09:30:46.740" v="7" actId="21"/>
          <ac:picMkLst>
            <pc:docMk/>
            <pc:sldMk cId="646179195" sldId="276"/>
            <ac:picMk id="6" creationId="{D5B3FA13-6A22-5EFF-ACEA-073007852F6E}"/>
          </ac:picMkLst>
        </pc:picChg>
        <pc:picChg chg="add del mod">
          <ac:chgData name="Vivienne Hartnett" userId="756016ee-939a-485e-9c2c-2f7ed1a833cd" providerId="ADAL" clId="{58AB6BF4-120E-40BD-AE22-07E1BC25DF1F}" dt="2025-09-12T09:30:46.740" v="7" actId="21"/>
          <ac:picMkLst>
            <pc:docMk/>
            <pc:sldMk cId="646179195" sldId="276"/>
            <ac:picMk id="8" creationId="{8E6A171B-43D1-D135-DF1A-37D4D0F93392}"/>
          </ac:picMkLst>
        </pc:picChg>
        <pc:picChg chg="add mod">
          <ac:chgData name="Vivienne Hartnett" userId="756016ee-939a-485e-9c2c-2f7ed1a833cd" providerId="ADAL" clId="{58AB6BF4-120E-40BD-AE22-07E1BC25DF1F}" dt="2025-09-12T09:34:45.876" v="29" actId="14100"/>
          <ac:picMkLst>
            <pc:docMk/>
            <pc:sldMk cId="646179195" sldId="276"/>
            <ac:picMk id="10" creationId="{A946FBA6-B611-9BE4-37A2-2DDB0E3627F9}"/>
          </ac:picMkLst>
        </pc:picChg>
        <pc:picChg chg="add mod">
          <ac:chgData name="Vivienne Hartnett" userId="756016ee-939a-485e-9c2c-2f7ed1a833cd" providerId="ADAL" clId="{58AB6BF4-120E-40BD-AE22-07E1BC25DF1F}" dt="2025-09-12T09:33:37.935" v="27" actId="1076"/>
          <ac:picMkLst>
            <pc:docMk/>
            <pc:sldMk cId="646179195" sldId="276"/>
            <ac:picMk id="12" creationId="{ABAAD013-C107-C859-ED44-B731791393D7}"/>
          </ac:picMkLst>
        </pc:picChg>
      </pc:sldChg>
      <pc:sldChg chg="del">
        <pc:chgData name="Vivienne Hartnett" userId="756016ee-939a-485e-9c2c-2f7ed1a833cd" providerId="ADAL" clId="{58AB6BF4-120E-40BD-AE22-07E1BC25DF1F}" dt="2025-09-12T09:38:20.248" v="84" actId="2696"/>
        <pc:sldMkLst>
          <pc:docMk/>
          <pc:sldMk cId="2382511339" sldId="277"/>
        </pc:sldMkLst>
      </pc:sldChg>
      <pc:sldChg chg="del">
        <pc:chgData name="Vivienne Hartnett" userId="756016ee-939a-485e-9c2c-2f7ed1a833cd" providerId="ADAL" clId="{58AB6BF4-120E-40BD-AE22-07E1BC25DF1F}" dt="2025-09-12T09:38:26.101" v="85" actId="2696"/>
        <pc:sldMkLst>
          <pc:docMk/>
          <pc:sldMk cId="3340596274" sldId="278"/>
        </pc:sldMkLst>
      </pc:sldChg>
      <pc:sldChg chg="modSp mod">
        <pc:chgData name="Vivienne Hartnett" userId="756016ee-939a-485e-9c2c-2f7ed1a833cd" providerId="ADAL" clId="{58AB6BF4-120E-40BD-AE22-07E1BC25DF1F}" dt="2025-09-12T09:55:41.277" v="170"/>
        <pc:sldMkLst>
          <pc:docMk/>
          <pc:sldMk cId="2511509589" sldId="279"/>
        </pc:sldMkLst>
        <pc:graphicFrameChg chg="mod modGraphic">
          <ac:chgData name="Vivienne Hartnett" userId="756016ee-939a-485e-9c2c-2f7ed1a833cd" providerId="ADAL" clId="{58AB6BF4-120E-40BD-AE22-07E1BC25DF1F}" dt="2025-09-12T09:55:41.277" v="170"/>
          <ac:graphicFrameMkLst>
            <pc:docMk/>
            <pc:sldMk cId="2511509589" sldId="279"/>
            <ac:graphicFrameMk id="5" creationId="{22744AD4-23DD-19F9-C7A6-0629AC036ABC}"/>
          </ac:graphicFrameMkLst>
        </pc:graphicFrameChg>
      </pc:sldChg>
      <pc:sldChg chg="del">
        <pc:chgData name="Vivienne Hartnett" userId="756016ee-939a-485e-9c2c-2f7ed1a833cd" providerId="ADAL" clId="{58AB6BF4-120E-40BD-AE22-07E1BC25DF1F}" dt="2025-09-12T09:56:29.961" v="171" actId="2696"/>
        <pc:sldMkLst>
          <pc:docMk/>
          <pc:sldMk cId="823668319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4-4375-AD7D-BB829E77797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4-4375-AD7D-BB829E77797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4-4375-AD7D-BB829E777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SDCC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Complete to date</c:v>
                </c:pt>
                <c:pt idx="1">
                  <c:v>In conveyance</c:v>
                </c:pt>
                <c:pt idx="2">
                  <c:v>Sale Agreed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60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4-4375-AD7D-BB829E77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SDCC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SDCC Sans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627" y="0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/>
          <a:lstStyle>
            <a:lvl1pPr algn="r">
              <a:defRPr sz="600"/>
            </a:lvl1pPr>
          </a:lstStyle>
          <a:p>
            <a:fld id="{9F6A2F78-8593-D34B-A54B-A913B4ADD88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56" tIns="24378" rIns="48756" bIns="24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9" y="3276324"/>
            <a:ext cx="7953368" cy="2681844"/>
          </a:xfrm>
          <a:prstGeom prst="rect">
            <a:avLst/>
          </a:prstGeom>
        </p:spPr>
        <p:txBody>
          <a:bodyPr vert="horz" lIns="48756" tIns="24378" rIns="48756" bIns="24378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584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627" y="6467584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 anchor="b"/>
          <a:lstStyle>
            <a:lvl1pPr algn="r">
              <a:defRPr sz="6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8C982E-8CFF-DF62-E27D-A3F80CDAF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r="22595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455894" cy="360000"/>
          </a:xfrm>
        </p:spPr>
        <p:txBody>
          <a:bodyPr/>
          <a:lstStyle/>
          <a:p>
            <a:pPr algn="ctr"/>
            <a:r>
              <a:rPr lang="en-GB" dirty="0"/>
              <a:t>September 2025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E5DFDB-2D22-EC9D-AF54-6934C7782B11}"/>
              </a:ext>
            </a:extLst>
          </p:cNvPr>
          <p:cNvSpPr txBox="1">
            <a:spLocks/>
          </p:cNvSpPr>
          <p:nvPr/>
        </p:nvSpPr>
        <p:spPr>
          <a:xfrm>
            <a:off x="365125" y="2196997"/>
            <a:ext cx="4760913" cy="24640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eaLnBrk="1" hangingPunct="1"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dirty="0">
                <a:latin typeface="SDCC Sans" pitchFamily="2" charset="0"/>
              </a:rPr>
              <a:t>Housing Delivery </a:t>
            </a:r>
            <a:br>
              <a:rPr lang="en-US" sz="4000" dirty="0">
                <a:latin typeface="SDCC Sans" pitchFamily="2" charset="0"/>
              </a:rPr>
            </a:br>
            <a:r>
              <a:rPr lang="en-US" sz="4000" dirty="0">
                <a:latin typeface="SDCC Sans" pitchFamily="2" charset="0"/>
              </a:rPr>
              <a:t>Report </a:t>
            </a:r>
            <a:br>
              <a:rPr lang="en-US" sz="4000" dirty="0">
                <a:latin typeface="SDCC Sans" pitchFamily="2" charset="0"/>
              </a:rPr>
            </a:br>
            <a:br>
              <a:rPr lang="en-US" sz="4000" dirty="0">
                <a:latin typeface="SDCC Sans" pitchFamily="2" charset="0"/>
              </a:rPr>
            </a:br>
            <a:r>
              <a:rPr lang="en-US" sz="2000" dirty="0">
                <a:latin typeface="SDCC Sans" pitchFamily="2" charset="0"/>
              </a:rPr>
              <a:t>Lucan, Palmerstown, North Clondalkin ACM</a:t>
            </a:r>
            <a:br>
              <a:rPr lang="en-US" sz="4000" dirty="0">
                <a:solidFill>
                  <a:srgbClr val="51626F"/>
                </a:solidFill>
                <a:latin typeface="SDCC Sans" pitchFamily="2" charset="0"/>
              </a:rPr>
            </a:br>
            <a:endParaRPr lang="en-US" sz="400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using for All Delivery Pipeline 2025 ,Potential Units ,image ,No. of Potential Units Per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8CF02-FAB3-16C5-6278-0757065C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4E8D-62E2-CCED-A784-8645773C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SDCC Build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300B-E065-F7D8-78C6-A47B175F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6CA4FC-8EA2-8A36-C6B9-36915C8DF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32490"/>
              </p:ext>
            </p:extLst>
          </p:nvPr>
        </p:nvGraphicFramePr>
        <p:xfrm>
          <a:off x="474537" y="1274168"/>
          <a:ext cx="10373991" cy="1249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86595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LEA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Project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Units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Status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Palmerstown - Fonthill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St Ronan’s Crescent (Age-Friendly)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9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Q4.2026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Sarsfield Park (Age-Friendly)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Contractor on site. Delivery Q1.2026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0395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946FBA6-B611-9BE4-37A2-2DDB0E362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4" y="3098310"/>
            <a:ext cx="4469941" cy="247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AAD013-C107-C859-ED44-B7317913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87" y="3112146"/>
            <a:ext cx="4469941" cy="247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F2FFED-CD27-E71A-B75C-972D57B2E435}"/>
              </a:ext>
            </a:extLst>
          </p:cNvPr>
          <p:cNvSpPr txBox="1"/>
          <p:nvPr/>
        </p:nvSpPr>
        <p:spPr>
          <a:xfrm>
            <a:off x="5036077" y="3933056"/>
            <a:ext cx="125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St Ronan Crescent</a:t>
            </a:r>
          </a:p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Age Friendly </a:t>
            </a:r>
          </a:p>
        </p:txBody>
      </p:sp>
    </p:spTree>
    <p:extLst>
      <p:ext uri="{BB962C8B-B14F-4D97-AF65-F5344CB8AC3E}">
        <p14:creationId xmlns:p14="http://schemas.microsoft.com/office/powerpoint/2010/main" val="6461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02A9F-29BD-4841-4A10-E5EC45BD2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6F4F-E74C-1F97-9647-05617A29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AHB &amp; Part V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0A02A-F831-ED16-A9A8-F2222A82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744AD4-23DD-19F9-C7A6-0629AC036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91304"/>
              </p:ext>
            </p:extLst>
          </p:nvPr>
        </p:nvGraphicFramePr>
        <p:xfrm>
          <a:off x="474537" y="1274168"/>
          <a:ext cx="10373991" cy="424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5649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LEA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Project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Expected Units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Status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Aderrig Heights Adamstown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FOLD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Part V negotiations concluded. Handover from Q4.2025.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Tandy’s Lane –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Oaklee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Part V negotiations concluded. Handover from Q2.2026.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Adamstown District Centre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Tuath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Part V negotiations concluded. Handover from Q4.2025.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Adamstown Boulevard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Part V negotiations concluded. Handover from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457102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St Helen’s Plaza, Adamstown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Tuath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Handover Q1.2027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Somerton, Adamstown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– </a:t>
                      </a:r>
                      <a:r>
                        <a:rPr lang="en-IE" sz="11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 – phased delivery from Q2.2026 </a:t>
                      </a: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Age 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03957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Tandy’s Lane –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– North &amp; East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Part V negotiations concluded. </a:t>
                      </a: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Handover from Q4.2025.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4122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Parkview,  Adamstown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Part V negotiations concluded. </a:t>
                      </a:r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Handover from Q3.2028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01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50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89D-D39F-C2E2-B19D-2A9AC898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391729" cy="856798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SDCC Sans" pitchFamily="2" charset="0"/>
              </a:rPr>
              <a:t>Housing Acquisitions Programme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22E5-5963-DC01-2BCD-68F26443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61A3A-6980-CFB8-2FE9-4FDB94EA5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complete to date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60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9D873-C34B-656C-C329-8E29BE7A5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Sale Agreed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13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A54E3-2E1D-DAFC-2C60-4DFF547D5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in Conveyance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14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5BC22-5040-53BE-19D6-C0250524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Anticipated Completions for 2025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87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538420-BCE9-1A56-586F-02BB1D93A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01215"/>
              </p:ext>
            </p:extLst>
          </p:nvPr>
        </p:nvGraphicFramePr>
        <p:xfrm>
          <a:off x="491083" y="1577340"/>
          <a:ext cx="3688960" cy="420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6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84200"/>
            <a:ext cx="5499108" cy="889603"/>
          </a:xfrm>
        </p:spPr>
        <p:txBody>
          <a:bodyPr/>
          <a:lstStyle/>
          <a:p>
            <a:r>
              <a:rPr lang="en-GB" sz="7200" dirty="0">
                <a:latin typeface="SDCC Sans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419</TotalTime>
  <Words>259</Words>
  <Application>Microsoft Office PowerPoint</Application>
  <PresentationFormat>Widescreen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SDCC Sans</vt:lpstr>
      <vt:lpstr>SDCC Master</vt:lpstr>
      <vt:lpstr>PowerPoint Presentation</vt:lpstr>
      <vt:lpstr>2025</vt:lpstr>
      <vt:lpstr>SDCC Build Programme</vt:lpstr>
      <vt:lpstr>AHB &amp; Part V Delivery </vt:lpstr>
      <vt:lpstr>Housing Acquisitions Programme 2025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Hartnett</dc:creator>
  <cp:lastModifiedBy>Vivienne Hartnett</cp:lastModifiedBy>
  <cp:revision>6</cp:revision>
  <cp:lastPrinted>2025-09-11T15:09:31Z</cp:lastPrinted>
  <dcterms:created xsi:type="dcterms:W3CDTF">2025-07-23T13:56:33Z</dcterms:created>
  <dcterms:modified xsi:type="dcterms:W3CDTF">2025-09-12T09:56:39Z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