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85" r:id="rId3"/>
    <p:sldId id="269" r:id="rId4"/>
    <p:sldId id="276" r:id="rId5"/>
    <p:sldId id="279" r:id="rId6"/>
    <p:sldId id="282" r:id="rId7"/>
    <p:sldId id="274" r:id="rId8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CCD1B-5CE6-498E-8CDE-BE91848C2F30}" v="13" dt="2025-09-10T12:51:58.23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8"/>
  </p:normalViewPr>
  <p:slideViewPr>
    <p:cSldViewPr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 Hartnett" userId="756016ee-939a-485e-9c2c-2f7ed1a833cd" providerId="ADAL" clId="{58AB6BF4-120E-40BD-AE22-07E1BC25DF1F}"/>
    <pc:docChg chg="undo custSel delSld modSld">
      <pc:chgData name="Vivienne Hartnett" userId="756016ee-939a-485e-9c2c-2f7ed1a833cd" providerId="ADAL" clId="{58AB6BF4-120E-40BD-AE22-07E1BC25DF1F}" dt="2025-09-10T12:52:59.623" v="289" actId="14100"/>
      <pc:docMkLst>
        <pc:docMk/>
      </pc:docMkLst>
      <pc:sldChg chg="addSp modSp mod">
        <pc:chgData name="Vivienne Hartnett" userId="756016ee-939a-485e-9c2c-2f7ed1a833cd" providerId="ADAL" clId="{58AB6BF4-120E-40BD-AE22-07E1BC25DF1F}" dt="2025-09-10T12:52:35.584" v="287" actId="14100"/>
        <pc:sldMkLst>
          <pc:docMk/>
          <pc:sldMk cId="1991697222" sldId="269"/>
        </pc:sldMkLst>
        <pc:spChg chg="mod">
          <ac:chgData name="Vivienne Hartnett" userId="756016ee-939a-485e-9c2c-2f7ed1a833cd" providerId="ADAL" clId="{58AB6BF4-120E-40BD-AE22-07E1BC25DF1F}" dt="2025-09-10T12:52:35.584" v="287" actId="14100"/>
          <ac:spMkLst>
            <pc:docMk/>
            <pc:sldMk cId="1991697222" sldId="269"/>
            <ac:spMk id="2" creationId="{72341F8D-6523-FFF2-29E0-87EA88CEB34D}"/>
          </ac:spMkLst>
        </pc:spChg>
        <pc:spChg chg="mod">
          <ac:chgData name="Vivienne Hartnett" userId="756016ee-939a-485e-9c2c-2f7ed1a833cd" providerId="ADAL" clId="{58AB6BF4-120E-40BD-AE22-07E1BC25DF1F}" dt="2025-09-08T12:02:16.610" v="10" actId="1076"/>
          <ac:spMkLst>
            <pc:docMk/>
            <pc:sldMk cId="1991697222" sldId="269"/>
            <ac:spMk id="3" creationId="{2B292AA5-C8F8-1CD6-5980-EE180336C5E3}"/>
          </ac:spMkLst>
        </pc:spChg>
        <pc:spChg chg="add mod">
          <ac:chgData name="Vivienne Hartnett" userId="756016ee-939a-485e-9c2c-2f7ed1a833cd" providerId="ADAL" clId="{58AB6BF4-120E-40BD-AE22-07E1BC25DF1F}" dt="2025-09-10T12:48:33.543" v="219" actId="1076"/>
          <ac:spMkLst>
            <pc:docMk/>
            <pc:sldMk cId="1991697222" sldId="269"/>
            <ac:spMk id="5" creationId="{4E37D240-70D6-65C4-4996-F89D543216F9}"/>
          </ac:spMkLst>
        </pc:spChg>
        <pc:picChg chg="mod">
          <ac:chgData name="Vivienne Hartnett" userId="756016ee-939a-485e-9c2c-2f7ed1a833cd" providerId="ADAL" clId="{58AB6BF4-120E-40BD-AE22-07E1BC25DF1F}" dt="2025-09-10T12:48:51.831" v="220" actId="1076"/>
          <ac:picMkLst>
            <pc:docMk/>
            <pc:sldMk cId="1991697222" sldId="269"/>
            <ac:picMk id="4" creationId="{6B2C08F1-7A15-0680-5556-33CAEDCD39D3}"/>
          </ac:picMkLst>
        </pc:picChg>
        <pc:picChg chg="mod">
          <ac:chgData name="Vivienne Hartnett" userId="756016ee-939a-485e-9c2c-2f7ed1a833cd" providerId="ADAL" clId="{58AB6BF4-120E-40BD-AE22-07E1BC25DF1F}" dt="2025-09-10T12:47:28.393" v="183" actId="14100"/>
          <ac:picMkLst>
            <pc:docMk/>
            <pc:sldMk cId="1991697222" sldId="269"/>
            <ac:picMk id="6" creationId="{1D728A3E-C3B6-7FA0-0049-6BAC914844BA}"/>
          </ac:picMkLst>
        </pc:picChg>
      </pc:sldChg>
      <pc:sldChg chg="modSp mod">
        <pc:chgData name="Vivienne Hartnett" userId="756016ee-939a-485e-9c2c-2f7ed1a833cd" providerId="ADAL" clId="{58AB6BF4-120E-40BD-AE22-07E1BC25DF1F}" dt="2025-09-10T12:52:59.623" v="289" actId="14100"/>
        <pc:sldMkLst>
          <pc:docMk/>
          <pc:sldMk cId="2377547267" sldId="274"/>
        </pc:sldMkLst>
        <pc:spChg chg="mod">
          <ac:chgData name="Vivienne Hartnett" userId="756016ee-939a-485e-9c2c-2f7ed1a833cd" providerId="ADAL" clId="{58AB6BF4-120E-40BD-AE22-07E1BC25DF1F}" dt="2025-09-10T12:52:59.623" v="289" actId="14100"/>
          <ac:spMkLst>
            <pc:docMk/>
            <pc:sldMk cId="2377547267" sldId="274"/>
            <ac:spMk id="5" creationId="{6A988A62-34D2-BA2F-EDF0-1C9ABC4C5CCB}"/>
          </ac:spMkLst>
        </pc:spChg>
      </pc:sldChg>
      <pc:sldChg chg="addSp delSp modSp mod">
        <pc:chgData name="Vivienne Hartnett" userId="756016ee-939a-485e-9c2c-2f7ed1a833cd" providerId="ADAL" clId="{58AB6BF4-120E-40BD-AE22-07E1BC25DF1F}" dt="2025-09-10T12:49:29.788" v="245" actId="122"/>
        <pc:sldMkLst>
          <pc:docMk/>
          <pc:sldMk cId="646179195" sldId="276"/>
        </pc:sldMkLst>
        <pc:spChg chg="mod">
          <ac:chgData name="Vivienne Hartnett" userId="756016ee-939a-485e-9c2c-2f7ed1a833cd" providerId="ADAL" clId="{58AB6BF4-120E-40BD-AE22-07E1BC25DF1F}" dt="2025-09-10T12:41:33.032" v="87" actId="2711"/>
          <ac:spMkLst>
            <pc:docMk/>
            <pc:sldMk cId="646179195" sldId="276"/>
            <ac:spMk id="2" creationId="{A83E4E8D-62E2-CCED-A784-8645773C58C1}"/>
          </ac:spMkLst>
        </pc:spChg>
        <pc:spChg chg="add del">
          <ac:chgData name="Vivienne Hartnett" userId="756016ee-939a-485e-9c2c-2f7ed1a833cd" providerId="ADAL" clId="{58AB6BF4-120E-40BD-AE22-07E1BC25DF1F}" dt="2025-09-10T12:37:01.064" v="73" actId="11529"/>
          <ac:spMkLst>
            <pc:docMk/>
            <pc:sldMk cId="646179195" sldId="276"/>
            <ac:spMk id="7" creationId="{799F0E1E-7665-D1A8-CB49-8C4D651550A5}"/>
          </ac:spMkLst>
        </pc:spChg>
        <pc:spChg chg="add mod">
          <ac:chgData name="Vivienne Hartnett" userId="756016ee-939a-485e-9c2c-2f7ed1a833cd" providerId="ADAL" clId="{58AB6BF4-120E-40BD-AE22-07E1BC25DF1F}" dt="2025-09-10T12:49:29.788" v="245" actId="122"/>
          <ac:spMkLst>
            <pc:docMk/>
            <pc:sldMk cId="646179195" sldId="276"/>
            <ac:spMk id="10" creationId="{94A93B05-4454-B45B-146D-AB2BC831520A}"/>
          </ac:spMkLst>
        </pc:spChg>
        <pc:graphicFrameChg chg="modGraphic">
          <ac:chgData name="Vivienne Hartnett" userId="756016ee-939a-485e-9c2c-2f7ed1a833cd" providerId="ADAL" clId="{58AB6BF4-120E-40BD-AE22-07E1BC25DF1F}" dt="2025-09-10T12:41:39.519" v="88" actId="2711"/>
          <ac:graphicFrameMkLst>
            <pc:docMk/>
            <pc:sldMk cId="646179195" sldId="276"/>
            <ac:graphicFrameMk id="5" creationId="{EB6CA4FC-8EA2-8A36-C6B9-36915C8DFBF8}"/>
          </ac:graphicFrameMkLst>
        </pc:graphicFrameChg>
        <pc:picChg chg="add mod">
          <ac:chgData name="Vivienne Hartnett" userId="756016ee-939a-485e-9c2c-2f7ed1a833cd" providerId="ADAL" clId="{58AB6BF4-120E-40BD-AE22-07E1BC25DF1F}" dt="2025-09-10T12:39:41.551" v="82" actId="1440"/>
          <ac:picMkLst>
            <pc:docMk/>
            <pc:sldMk cId="646179195" sldId="276"/>
            <ac:picMk id="6" creationId="{25D6BB17-4B92-BFC5-CDD1-698B34C6EC62}"/>
          </ac:picMkLst>
        </pc:picChg>
        <pc:picChg chg="add mod">
          <ac:chgData name="Vivienne Hartnett" userId="756016ee-939a-485e-9c2c-2f7ed1a833cd" providerId="ADAL" clId="{58AB6BF4-120E-40BD-AE22-07E1BC25DF1F}" dt="2025-09-10T12:40:24.629" v="84" actId="339"/>
          <ac:picMkLst>
            <pc:docMk/>
            <pc:sldMk cId="646179195" sldId="276"/>
            <ac:picMk id="9" creationId="{45265B1E-8AA1-9B90-5456-00FF24446E87}"/>
          </ac:picMkLst>
        </pc:picChg>
      </pc:sldChg>
      <pc:sldChg chg="del">
        <pc:chgData name="Vivienne Hartnett" userId="756016ee-939a-485e-9c2c-2f7ed1a833cd" providerId="ADAL" clId="{58AB6BF4-120E-40BD-AE22-07E1BC25DF1F}" dt="2025-09-08T12:14:58.110" v="24" actId="2696"/>
        <pc:sldMkLst>
          <pc:docMk/>
          <pc:sldMk cId="2382511339" sldId="277"/>
        </pc:sldMkLst>
      </pc:sldChg>
      <pc:sldChg chg="del">
        <pc:chgData name="Vivienne Hartnett" userId="756016ee-939a-485e-9c2c-2f7ed1a833cd" providerId="ADAL" clId="{58AB6BF4-120E-40BD-AE22-07E1BC25DF1F}" dt="2025-09-08T12:15:12.208" v="25" actId="2696"/>
        <pc:sldMkLst>
          <pc:docMk/>
          <pc:sldMk cId="3340596274" sldId="278"/>
        </pc:sldMkLst>
      </pc:sldChg>
      <pc:sldChg chg="addSp modSp mod">
        <pc:chgData name="Vivienne Hartnett" userId="756016ee-939a-485e-9c2c-2f7ed1a833cd" providerId="ADAL" clId="{58AB6BF4-120E-40BD-AE22-07E1BC25DF1F}" dt="2025-09-10T12:50:50.658" v="264" actId="207"/>
        <pc:sldMkLst>
          <pc:docMk/>
          <pc:sldMk cId="2511509589" sldId="279"/>
        </pc:sldMkLst>
        <pc:spChg chg="mod">
          <ac:chgData name="Vivienne Hartnett" userId="756016ee-939a-485e-9c2c-2f7ed1a833cd" providerId="ADAL" clId="{58AB6BF4-120E-40BD-AE22-07E1BC25DF1F}" dt="2025-09-10T12:49:52.038" v="246" actId="2711"/>
          <ac:spMkLst>
            <pc:docMk/>
            <pc:sldMk cId="2511509589" sldId="279"/>
            <ac:spMk id="2" creationId="{50E16F4F-E74C-1F97-9647-05617A29ADE8}"/>
          </ac:spMkLst>
        </pc:spChg>
        <pc:spChg chg="add mod">
          <ac:chgData name="Vivienne Hartnett" userId="756016ee-939a-485e-9c2c-2f7ed1a833cd" providerId="ADAL" clId="{58AB6BF4-120E-40BD-AE22-07E1BC25DF1F}" dt="2025-09-10T12:50:50.658" v="264" actId="207"/>
          <ac:spMkLst>
            <pc:docMk/>
            <pc:sldMk cId="2511509589" sldId="279"/>
            <ac:spMk id="7" creationId="{DB7E4E0A-65F4-C136-CCB9-86795750E8CF}"/>
          </ac:spMkLst>
        </pc:spChg>
        <pc:graphicFrameChg chg="mod modGraphic">
          <ac:chgData name="Vivienne Hartnett" userId="756016ee-939a-485e-9c2c-2f7ed1a833cd" providerId="ADAL" clId="{58AB6BF4-120E-40BD-AE22-07E1BC25DF1F}" dt="2025-09-10T12:45:19.397" v="171" actId="20577"/>
          <ac:graphicFrameMkLst>
            <pc:docMk/>
            <pc:sldMk cId="2511509589" sldId="279"/>
            <ac:graphicFrameMk id="5" creationId="{22744AD4-23DD-19F9-C7A6-0629AC036ABC}"/>
          </ac:graphicFrameMkLst>
        </pc:graphicFrameChg>
        <pc:picChg chg="add mod">
          <ac:chgData name="Vivienne Hartnett" userId="756016ee-939a-485e-9c2c-2f7ed1a833cd" providerId="ADAL" clId="{58AB6BF4-120E-40BD-AE22-07E1BC25DF1F}" dt="2025-09-10T12:47:13.536" v="182" actId="1076"/>
          <ac:picMkLst>
            <pc:docMk/>
            <pc:sldMk cId="2511509589" sldId="279"/>
            <ac:picMk id="6" creationId="{5AEE6683-214B-A859-EA65-73FE89FBA9EB}"/>
          </ac:picMkLst>
        </pc:picChg>
      </pc:sldChg>
      <pc:sldChg chg="del">
        <pc:chgData name="Vivienne Hartnett" userId="756016ee-939a-485e-9c2c-2f7ed1a833cd" providerId="ADAL" clId="{58AB6BF4-120E-40BD-AE22-07E1BC25DF1F}" dt="2025-09-10T12:51:02.221" v="265" actId="2696"/>
        <pc:sldMkLst>
          <pc:docMk/>
          <pc:sldMk cId="823668319" sldId="280"/>
        </pc:sldMkLst>
      </pc:sldChg>
      <pc:sldChg chg="modSp mod">
        <pc:chgData name="Vivienne Hartnett" userId="756016ee-939a-485e-9c2c-2f7ed1a833cd" providerId="ADAL" clId="{58AB6BF4-120E-40BD-AE22-07E1BC25DF1F}" dt="2025-09-10T12:51:58.237" v="272" actId="2711"/>
        <pc:sldMkLst>
          <pc:docMk/>
          <pc:sldMk cId="2913628945" sldId="282"/>
        </pc:sldMkLst>
        <pc:spChg chg="mod">
          <ac:chgData name="Vivienne Hartnett" userId="756016ee-939a-485e-9c2c-2f7ed1a833cd" providerId="ADAL" clId="{58AB6BF4-120E-40BD-AE22-07E1BC25DF1F}" dt="2025-09-10T12:51:11.389" v="267" actId="27636"/>
          <ac:spMkLst>
            <pc:docMk/>
            <pc:sldMk cId="2913628945" sldId="282"/>
            <ac:spMk id="2" creationId="{E468B89D-D39F-C2E2-B19D-2A9AC8987C3D}"/>
          </ac:spMkLst>
        </pc:spChg>
        <pc:spChg chg="mod">
          <ac:chgData name="Vivienne Hartnett" userId="756016ee-939a-485e-9c2c-2f7ed1a833cd" providerId="ADAL" clId="{58AB6BF4-120E-40BD-AE22-07E1BC25DF1F}" dt="2025-09-10T12:51:18.283" v="268" actId="2711"/>
          <ac:spMkLst>
            <pc:docMk/>
            <pc:sldMk cId="2913628945" sldId="282"/>
            <ac:spMk id="4" creationId="{C5561A3A-6980-CFB8-2FE9-4FDB94EA544F}"/>
          </ac:spMkLst>
        </pc:spChg>
        <pc:spChg chg="mod">
          <ac:chgData name="Vivienne Hartnett" userId="756016ee-939a-485e-9c2c-2f7ed1a833cd" providerId="ADAL" clId="{58AB6BF4-120E-40BD-AE22-07E1BC25DF1F}" dt="2025-09-10T12:51:34.491" v="270" actId="2711"/>
          <ac:spMkLst>
            <pc:docMk/>
            <pc:sldMk cId="2913628945" sldId="282"/>
            <ac:spMk id="5" creationId="{4E09D873-C34B-656C-C329-8E29BE7A580C}"/>
          </ac:spMkLst>
        </pc:spChg>
        <pc:spChg chg="mod">
          <ac:chgData name="Vivienne Hartnett" userId="756016ee-939a-485e-9c2c-2f7ed1a833cd" providerId="ADAL" clId="{58AB6BF4-120E-40BD-AE22-07E1BC25DF1F}" dt="2025-09-10T12:51:25.364" v="269" actId="2711"/>
          <ac:spMkLst>
            <pc:docMk/>
            <pc:sldMk cId="2913628945" sldId="282"/>
            <ac:spMk id="6" creationId="{8EDA54E3-2E1D-DAFC-2C60-4DFF547D5596}"/>
          </ac:spMkLst>
        </pc:spChg>
        <pc:spChg chg="mod">
          <ac:chgData name="Vivienne Hartnett" userId="756016ee-939a-485e-9c2c-2f7ed1a833cd" providerId="ADAL" clId="{58AB6BF4-120E-40BD-AE22-07E1BC25DF1F}" dt="2025-09-10T12:51:40.747" v="271" actId="2711"/>
          <ac:spMkLst>
            <pc:docMk/>
            <pc:sldMk cId="2913628945" sldId="282"/>
            <ac:spMk id="7" creationId="{5FD5BC22-5040-53BE-19D6-C025052472B5}"/>
          </ac:spMkLst>
        </pc:spChg>
        <pc:graphicFrameChg chg="mod">
          <ac:chgData name="Vivienne Hartnett" userId="756016ee-939a-485e-9c2c-2f7ed1a833cd" providerId="ADAL" clId="{58AB6BF4-120E-40BD-AE22-07E1BC25DF1F}" dt="2025-09-10T12:51:58.237" v="272" actId="2711"/>
          <ac:graphicFrameMkLst>
            <pc:docMk/>
            <pc:sldMk cId="2913628945" sldId="282"/>
            <ac:graphicFrameMk id="8" creationId="{69538420-BCE9-1A56-586F-02BB1D93AE59}"/>
          </ac:graphicFrameMkLst>
        </pc:graphicFrameChg>
      </pc:sldChg>
      <pc:sldChg chg="modSp mod">
        <pc:chgData name="Vivienne Hartnett" userId="756016ee-939a-485e-9c2c-2f7ed1a833cd" providerId="ADAL" clId="{58AB6BF4-120E-40BD-AE22-07E1BC25DF1F}" dt="2025-09-10T12:41:22.246" v="86" actId="2711"/>
        <pc:sldMkLst>
          <pc:docMk/>
          <pc:sldMk cId="4163068269" sldId="286"/>
        </pc:sldMkLst>
        <pc:spChg chg="mod">
          <ac:chgData name="Vivienne Hartnett" userId="756016ee-939a-485e-9c2c-2f7ed1a833cd" providerId="ADAL" clId="{58AB6BF4-120E-40BD-AE22-07E1BC25DF1F}" dt="2025-09-10T12:41:22.246" v="86" actId="2711"/>
          <ac:spMkLst>
            <pc:docMk/>
            <pc:sldMk cId="4163068269" sldId="286"/>
            <ac:spMk id="2" creationId="{280E2BDE-211B-E452-080B-DB5FC2860D9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4-4375-AD7D-BB829E77797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34-4375-AD7D-BB829E77797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4-4375-AD7D-BB829E7779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Sheet2!$A$1:$A$3</c:f>
              <c:strCache>
                <c:ptCount val="3"/>
                <c:pt idx="0">
                  <c:v>Complete to date</c:v>
                </c:pt>
                <c:pt idx="1">
                  <c:v>In conveyance</c:v>
                </c:pt>
                <c:pt idx="2">
                  <c:v>Sale Agreed</c:v>
                </c:pt>
              </c:strCache>
            </c:strRef>
          </c:cat>
          <c:val>
            <c:numRef>
              <c:f>Sheet2!$B$1:$B$3</c:f>
              <c:numCache>
                <c:formatCode>General</c:formatCode>
                <c:ptCount val="3"/>
                <c:pt idx="0">
                  <c:v>60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34-4375-AD7D-BB829E777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SDCC Sans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Housing for All Delivery Pipeline 2025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8" r:id="rId22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2BDE-211B-E452-080B-DB5FC2860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90" y="2321005"/>
            <a:ext cx="4759356" cy="2215991"/>
          </a:xfrm>
        </p:spPr>
        <p:txBody>
          <a:bodyPr/>
          <a:lstStyle/>
          <a:p>
            <a:pPr algn="ctr"/>
            <a:r>
              <a:rPr lang="en-US" sz="4000" dirty="0">
                <a:latin typeface="SDCC Sans" pitchFamily="2" charset="0"/>
              </a:rPr>
              <a:t>Housing Delivery </a:t>
            </a:r>
            <a:br>
              <a:rPr lang="en-US" sz="4000" dirty="0">
                <a:latin typeface="SDCC Sans" pitchFamily="2" charset="0"/>
              </a:rPr>
            </a:br>
            <a:r>
              <a:rPr lang="en-US" sz="4000" dirty="0">
                <a:latin typeface="SDCC Sans" pitchFamily="2" charset="0"/>
              </a:rPr>
              <a:t>Report </a:t>
            </a:r>
            <a:br>
              <a:rPr lang="en-US" sz="4000" dirty="0">
                <a:latin typeface="SDCC Sans" pitchFamily="2" charset="0"/>
              </a:rPr>
            </a:br>
            <a:br>
              <a:rPr lang="en-US" sz="4000" dirty="0">
                <a:latin typeface="SDCC Sans" pitchFamily="2" charset="0"/>
              </a:rPr>
            </a:br>
            <a:r>
              <a:rPr lang="en-US" sz="2000" dirty="0">
                <a:latin typeface="SDCC Sans" pitchFamily="2" charset="0"/>
              </a:rPr>
              <a:t>Tallaght ACM</a:t>
            </a:r>
            <a:br>
              <a:rPr lang="en-US" sz="4000" dirty="0">
                <a:solidFill>
                  <a:srgbClr val="51626F"/>
                </a:solidFill>
                <a:latin typeface="SDCC Sans" pitchFamily="2" charset="0"/>
              </a:rPr>
            </a:br>
            <a:endParaRPr lang="en-US" sz="4000" dirty="0">
              <a:latin typeface="SDCC Sans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6C34-D1FE-739E-B7DB-DC98CCDC4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599910" cy="360000"/>
          </a:xfrm>
        </p:spPr>
        <p:txBody>
          <a:bodyPr/>
          <a:lstStyle/>
          <a:p>
            <a:pPr algn="ctr"/>
            <a:r>
              <a:rPr lang="en-GB" dirty="0"/>
              <a:t>September 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BBDEA-9190-7B9A-3D3E-810992C84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378320"/>
            <a:ext cx="6053853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6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Housing for All Delivery Pipeline 2025 ,Potential Units ,image ,No. of Potential Units Per LEA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F367-2FD8-2145-B3A2-E95D8C1A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1F8D-6523-FFF2-29E0-87EA88CE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5231489" cy="8567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DCC Sans" pitchFamily="2" charset="0"/>
              </a:rPr>
              <a:t>Large Development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92AA5-C8F8-1CD6-5980-EE180336C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975" y="1568872"/>
            <a:ext cx="8183818" cy="1872208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SDCC Sans" pitchFamily="2" charset="0"/>
              </a:rPr>
              <a:t>Killinarden Foothills: 620 homes (including 125 social , 123 Private &amp;  372 affordable purchase)</a:t>
            </a:r>
          </a:p>
          <a:p>
            <a:r>
              <a:rPr lang="en-GB" sz="1800" dirty="0">
                <a:latin typeface="SDCC Sans" pitchFamily="2" charset="0"/>
              </a:rPr>
              <a:t>Contractor on site completing site preparation works. Delivery of the first homes in phase 1 is anticipated for Q1.2027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728A3E-C3B6-7FA0-0049-6BAC914844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r="14943"/>
          <a:stretch/>
        </p:blipFill>
        <p:spPr>
          <a:xfrm>
            <a:off x="503975" y="3140968"/>
            <a:ext cx="4223873" cy="2808312"/>
          </a:xfrm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6B2C08F1-7A15-0680-5556-33CAEDCD3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r="4058"/>
          <a:stretch/>
        </p:blipFill>
        <p:spPr>
          <a:xfrm>
            <a:off x="7032103" y="3140968"/>
            <a:ext cx="4223872" cy="2808312"/>
          </a:xfrm>
          <a:prstGeom prst="roundRect">
            <a:avLst>
              <a:gd name="adj" fmla="val 10628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7D240-70D6-65C4-4996-F89D543216F9}"/>
              </a:ext>
            </a:extLst>
          </p:cNvPr>
          <p:cNvSpPr txBox="1"/>
          <p:nvPr/>
        </p:nvSpPr>
        <p:spPr>
          <a:xfrm>
            <a:off x="5381281" y="4268125"/>
            <a:ext cx="997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Killinarden</a:t>
            </a:r>
          </a:p>
          <a:p>
            <a:r>
              <a:rPr lang="en-IE" dirty="0">
                <a:solidFill>
                  <a:schemeClr val="bg1"/>
                </a:solidFill>
                <a:latin typeface="SDCC Sans" pitchFamily="2" charset="0"/>
              </a:rPr>
              <a:t> </a:t>
            </a:r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Foothills</a:t>
            </a:r>
          </a:p>
        </p:txBody>
      </p:sp>
    </p:spTree>
    <p:extLst>
      <p:ext uri="{BB962C8B-B14F-4D97-AF65-F5344CB8AC3E}">
        <p14:creationId xmlns:p14="http://schemas.microsoft.com/office/powerpoint/2010/main" val="199169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8CF02-FAB3-16C5-6278-0757065C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4E8D-62E2-CCED-A784-8645773C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50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DCC Sans" pitchFamily="2" charset="0"/>
              </a:rPr>
              <a:t>SDCC Build Programme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C300B-E065-F7D8-78C6-A47B175F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6CA4FC-8EA2-8A36-C6B9-36915C8DF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377352"/>
              </p:ext>
            </p:extLst>
          </p:nvPr>
        </p:nvGraphicFramePr>
        <p:xfrm>
          <a:off x="474537" y="1274168"/>
          <a:ext cx="10373991" cy="10887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25446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125446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586595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171535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LEA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Project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Units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Status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Tallaght 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St Aongus Green (Age-Friendly)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SDCC Sans" pitchFamily="2" charset="0"/>
                        </a:rPr>
                        <a:t>Contractor on site. Delivery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841224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Tallaght 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Rossfield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SDCC Sans" pitchFamily="2" charset="0"/>
                        </a:rPr>
                        <a:t>Contractor on site. Delivery Q4.2026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095"/>
                  </a:ext>
                </a:extLst>
              </a:tr>
            </a:tbl>
          </a:graphicData>
        </a:graphic>
      </p:graphicFrame>
      <p:pic>
        <p:nvPicPr>
          <p:cNvPr id="6" name="Picture 5" descr="A house with a stone wall and a fence&#10;&#10;AI-generated content may be incorrect.">
            <a:extLst>
              <a:ext uri="{FF2B5EF4-FFF2-40B4-BE49-F238E27FC236}">
                <a16:creationId xmlns:a16="http://schemas.microsoft.com/office/drawing/2014/main" id="{25D6BB17-4B92-BFC5-CDD1-698B34C6E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7" y="3068960"/>
            <a:ext cx="4397327" cy="245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house with a couple of people walking by a street&#10;&#10;AI-generated content may be incorrect.">
            <a:extLst>
              <a:ext uri="{FF2B5EF4-FFF2-40B4-BE49-F238E27FC236}">
                <a16:creationId xmlns:a16="http://schemas.microsoft.com/office/drawing/2014/main" id="{45265B1E-8AA1-9B90-5456-00FF24446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01" y="3068960"/>
            <a:ext cx="4397327" cy="2457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A93B05-4454-B45B-146D-AB2BC831520A}"/>
              </a:ext>
            </a:extLst>
          </p:cNvPr>
          <p:cNvSpPr txBox="1"/>
          <p:nvPr/>
        </p:nvSpPr>
        <p:spPr>
          <a:xfrm>
            <a:off x="5162837" y="4297856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St Aongus </a:t>
            </a:r>
          </a:p>
          <a:p>
            <a:pPr algn="ctr"/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646179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02A9F-29BD-4841-4A10-E5EC45BD2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16F4F-E74C-1F97-9647-05617A29A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50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DCC Sans" pitchFamily="2" charset="0"/>
              </a:rPr>
              <a:t>AHB &amp; Part V Delivery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0A02A-F831-ED16-A9A8-F2222A82B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744AD4-23DD-19F9-C7A6-0629AC036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759422"/>
              </p:ext>
            </p:extLst>
          </p:nvPr>
        </p:nvGraphicFramePr>
        <p:xfrm>
          <a:off x="474537" y="1274168"/>
          <a:ext cx="10373991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446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125446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55649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4566608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171535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LEA</a:t>
                      </a:r>
                      <a:endParaRPr lang="en-I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Project</a:t>
                      </a:r>
                      <a:endParaRPr lang="en-I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Expected Units</a:t>
                      </a:r>
                      <a:endParaRPr lang="en-I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/>
                        <a:t>Status</a:t>
                      </a:r>
                      <a:endParaRPr lang="en-I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Tallaght 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Foxwood Barn, Citywest</a:t>
                      </a:r>
                    </a:p>
                    <a:p>
                      <a:pPr algn="ctr"/>
                      <a:r>
                        <a:rPr lang="en-IE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Tuath</a:t>
                      </a:r>
                      <a:endParaRPr lang="en-IE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 – due to handover Q4.2025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Carrigmore</a:t>
                      </a: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 Woods, Citywest. </a:t>
                      </a:r>
                    </a:p>
                    <a:p>
                      <a:pPr algn="ctr"/>
                      <a:r>
                        <a:rPr lang="en-IE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Tuath</a:t>
                      </a:r>
                      <a:endParaRPr lang="en-IE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 – phased handover from Q3.2025. 106 handed over July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Tallaght Central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Airton Rise, Greenhills Road.</a:t>
                      </a:r>
                    </a:p>
                    <a:p>
                      <a:pPr algn="ctr"/>
                      <a:r>
                        <a:rPr lang="en-IE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- Respond </a:t>
                      </a:r>
                      <a:endParaRPr lang="en-IE" sz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 – phased handover from Q3.2025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Cookstown House,</a:t>
                      </a:r>
                    </a:p>
                    <a:p>
                      <a:pPr algn="ctr"/>
                      <a:r>
                        <a:rPr lang="en-IE" sz="12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Cookstown Way  </a:t>
                      </a:r>
                    </a:p>
                    <a:p>
                      <a:pPr algn="ctr"/>
                      <a:r>
                        <a:rPr lang="en-IE" sz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</a:t>
                      </a:r>
                      <a:endParaRPr lang="en-IE" sz="1200" dirty="0">
                        <a:solidFill>
                          <a:schemeClr val="tx1"/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</a:rPr>
                        <a:t>Part V negotiations ongoing. Completion Q4.2025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290642"/>
                  </a:ext>
                </a:extLst>
              </a:tr>
            </a:tbl>
          </a:graphicData>
        </a:graphic>
      </p:graphicFrame>
      <p:pic>
        <p:nvPicPr>
          <p:cNvPr id="6" name="Picture 5" descr="A building with trees around it&#10;&#10;AI-generated content may be incorrect.">
            <a:extLst>
              <a:ext uri="{FF2B5EF4-FFF2-40B4-BE49-F238E27FC236}">
                <a16:creationId xmlns:a16="http://schemas.microsoft.com/office/drawing/2014/main" id="{5AEE6683-214B-A859-EA65-73FE89FBA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14" y="4155612"/>
            <a:ext cx="5621463" cy="2459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7E4E0A-65F4-C136-CCB9-86795750E8CF}"/>
              </a:ext>
            </a:extLst>
          </p:cNvPr>
          <p:cNvSpPr txBox="1"/>
          <p:nvPr/>
        </p:nvSpPr>
        <p:spPr>
          <a:xfrm>
            <a:off x="6953904" y="4293096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SDCC Sans" pitchFamily="2" charset="0"/>
              </a:rPr>
              <a:t>Airton Rise</a:t>
            </a:r>
          </a:p>
        </p:txBody>
      </p:sp>
    </p:spTree>
    <p:extLst>
      <p:ext uri="{BB962C8B-B14F-4D97-AF65-F5344CB8AC3E}">
        <p14:creationId xmlns:p14="http://schemas.microsoft.com/office/powerpoint/2010/main" val="251150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B89D-D39F-C2E2-B19D-2A9AC898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7391729" cy="856798"/>
          </a:xfrm>
        </p:spPr>
        <p:txBody>
          <a:bodyPr>
            <a:normAutofit fontScale="90000"/>
          </a:bodyPr>
          <a:lstStyle/>
          <a:p>
            <a:r>
              <a:rPr lang="en-IE" dirty="0">
                <a:latin typeface="SDCC Sans" pitchFamily="2" charset="0"/>
              </a:rPr>
              <a:t>Housing Acquisitions Programme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522E5-5963-DC01-2BCD-68F26443C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561A3A-6980-CFB8-2FE9-4FDB94EA54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Acquisitions complete to date 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60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09D873-C34B-656C-C329-8E29BE7A58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Sale Agreed 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13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DA54E3-2E1D-DAFC-2C60-4DFF547D5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Acquisitions in Conveyance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14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5BC22-5040-53BE-19D6-C02505247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IE" dirty="0">
                <a:latin typeface="SDCC Sans" pitchFamily="2" charset="0"/>
              </a:rPr>
              <a:t>Anticipated Completions for 2025</a:t>
            </a:r>
          </a:p>
          <a:p>
            <a:endParaRPr lang="en-IE" dirty="0">
              <a:latin typeface="SDCC Sans" pitchFamily="2" charset="0"/>
            </a:endParaRPr>
          </a:p>
          <a:p>
            <a:r>
              <a:rPr lang="en-IE" sz="4800" dirty="0">
                <a:latin typeface="SDCC Sans" pitchFamily="2" charset="0"/>
              </a:rPr>
              <a:t>87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9538420-BCE9-1A56-586F-02BB1D93A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574645"/>
              </p:ext>
            </p:extLst>
          </p:nvPr>
        </p:nvGraphicFramePr>
        <p:xfrm>
          <a:off x="491083" y="1577340"/>
          <a:ext cx="3688960" cy="420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62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307156"/>
            <a:ext cx="5832648" cy="2243691"/>
          </a:xfrm>
        </p:spPr>
        <p:txBody>
          <a:bodyPr/>
          <a:lstStyle/>
          <a:p>
            <a:r>
              <a:rPr lang="en-GB" dirty="0">
                <a:latin typeface="SDCC Sans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</Template>
  <TotalTime>247</TotalTime>
  <Words>235</Words>
  <Application>Microsoft Office PowerPoint</Application>
  <PresentationFormat>Widescreen</PresentationFormat>
  <Paragraphs>79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SDCC Sans</vt:lpstr>
      <vt:lpstr>SDCC Master</vt:lpstr>
      <vt:lpstr>Housing Delivery  Report   Tallaght ACM </vt:lpstr>
      <vt:lpstr>2025</vt:lpstr>
      <vt:lpstr>Large Development Update</vt:lpstr>
      <vt:lpstr>SDCC Build Programme</vt:lpstr>
      <vt:lpstr>AHB &amp; Part V Delivery </vt:lpstr>
      <vt:lpstr>Housing Acquisitions Programme 2025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Vivienne Hartnett</dc:creator>
  <cp:lastModifiedBy>Vivienne Hartnett</cp:lastModifiedBy>
  <cp:revision>5</cp:revision>
  <dcterms:created xsi:type="dcterms:W3CDTF">2025-07-23T13:56:33Z</dcterms:created>
  <dcterms:modified xsi:type="dcterms:W3CDTF">2025-09-10T12:53:01Z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