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753600" cy="7315200"/>
  <p:notesSz cx="9753600" cy="73152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1520" y="2267712"/>
            <a:ext cx="8290560" cy="1536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5F8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5F8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5F8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5F8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1" y="5372707"/>
            <a:ext cx="1799589" cy="1941830"/>
          </a:xfrm>
          <a:custGeom>
            <a:avLst/>
            <a:gdLst/>
            <a:ahLst/>
            <a:cxnLst/>
            <a:rect l="l" t="t" r="r" b="b"/>
            <a:pathLst>
              <a:path w="1799589" h="1941829">
                <a:moveTo>
                  <a:pt x="0" y="325902"/>
                </a:moveTo>
                <a:lnTo>
                  <a:pt x="0" y="346255"/>
                </a:lnTo>
                <a:lnTo>
                  <a:pt x="27641" y="362219"/>
                </a:lnTo>
                <a:lnTo>
                  <a:pt x="184541" y="271664"/>
                </a:lnTo>
                <a:lnTo>
                  <a:pt x="184541" y="90567"/>
                </a:lnTo>
                <a:lnTo>
                  <a:pt x="166899" y="80384"/>
                </a:lnTo>
                <a:lnTo>
                  <a:pt x="166899" y="261488"/>
                </a:lnTo>
                <a:lnTo>
                  <a:pt x="27641" y="341853"/>
                </a:lnTo>
                <a:lnTo>
                  <a:pt x="0" y="325902"/>
                </a:lnTo>
                <a:close/>
              </a:path>
              <a:path w="1799589" h="1941829">
                <a:moveTo>
                  <a:pt x="0" y="15977"/>
                </a:moveTo>
                <a:lnTo>
                  <a:pt x="0" y="36343"/>
                </a:lnTo>
                <a:lnTo>
                  <a:pt x="27641" y="20379"/>
                </a:lnTo>
                <a:lnTo>
                  <a:pt x="166899" y="100757"/>
                </a:lnTo>
                <a:lnTo>
                  <a:pt x="166899" y="80384"/>
                </a:lnTo>
                <a:lnTo>
                  <a:pt x="27641" y="0"/>
                </a:lnTo>
                <a:lnTo>
                  <a:pt x="0" y="15977"/>
                </a:lnTo>
                <a:close/>
              </a:path>
              <a:path w="1799589" h="1941829">
                <a:moveTo>
                  <a:pt x="74285" y="1541027"/>
                </a:moveTo>
                <a:lnTo>
                  <a:pt x="74285" y="1775545"/>
                </a:lnTo>
                <a:lnTo>
                  <a:pt x="277480" y="1892801"/>
                </a:lnTo>
                <a:lnTo>
                  <a:pt x="480674" y="1775545"/>
                </a:lnTo>
                <a:lnTo>
                  <a:pt x="480674" y="1541027"/>
                </a:lnTo>
                <a:lnTo>
                  <a:pt x="463019" y="1530838"/>
                </a:lnTo>
                <a:lnTo>
                  <a:pt x="463019" y="1765368"/>
                </a:lnTo>
                <a:lnTo>
                  <a:pt x="277480" y="1872430"/>
                </a:lnTo>
                <a:lnTo>
                  <a:pt x="91940" y="1765368"/>
                </a:lnTo>
                <a:lnTo>
                  <a:pt x="91940" y="1530838"/>
                </a:lnTo>
                <a:lnTo>
                  <a:pt x="74285" y="1541027"/>
                </a:lnTo>
                <a:close/>
              </a:path>
              <a:path w="1799589" h="1941829">
                <a:moveTo>
                  <a:pt x="91940" y="1530838"/>
                </a:moveTo>
                <a:lnTo>
                  <a:pt x="91940" y="1551216"/>
                </a:lnTo>
                <a:lnTo>
                  <a:pt x="277480" y="1444140"/>
                </a:lnTo>
                <a:lnTo>
                  <a:pt x="463019" y="1551229"/>
                </a:lnTo>
                <a:lnTo>
                  <a:pt x="463019" y="1530838"/>
                </a:lnTo>
                <a:lnTo>
                  <a:pt x="277480" y="1423761"/>
                </a:lnTo>
                <a:lnTo>
                  <a:pt x="91940" y="1530838"/>
                </a:lnTo>
                <a:close/>
              </a:path>
              <a:path w="1799589" h="1941829">
                <a:moveTo>
                  <a:pt x="1397943" y="1901119"/>
                </a:moveTo>
                <a:lnTo>
                  <a:pt x="1397943" y="1941820"/>
                </a:lnTo>
                <a:lnTo>
                  <a:pt x="1415598" y="1941820"/>
                </a:lnTo>
                <a:lnTo>
                  <a:pt x="1415598" y="1911314"/>
                </a:lnTo>
                <a:lnTo>
                  <a:pt x="1601138" y="1804237"/>
                </a:lnTo>
                <a:lnTo>
                  <a:pt x="1786671" y="1911323"/>
                </a:lnTo>
                <a:lnTo>
                  <a:pt x="1786671" y="1941820"/>
                </a:lnTo>
                <a:lnTo>
                  <a:pt x="1799133" y="1941820"/>
                </a:lnTo>
                <a:lnTo>
                  <a:pt x="1799133" y="1898119"/>
                </a:lnTo>
                <a:lnTo>
                  <a:pt x="1601138" y="1783857"/>
                </a:lnTo>
                <a:lnTo>
                  <a:pt x="1397943" y="1901119"/>
                </a:lnTo>
                <a:close/>
              </a:path>
              <a:path w="1799589" h="1941829">
                <a:moveTo>
                  <a:pt x="235149" y="909879"/>
                </a:moveTo>
                <a:lnTo>
                  <a:pt x="235149" y="1068028"/>
                </a:lnTo>
                <a:lnTo>
                  <a:pt x="372140" y="1147098"/>
                </a:lnTo>
                <a:lnTo>
                  <a:pt x="509145" y="1068028"/>
                </a:lnTo>
                <a:lnTo>
                  <a:pt x="509145" y="909887"/>
                </a:lnTo>
                <a:lnTo>
                  <a:pt x="491477" y="899692"/>
                </a:lnTo>
                <a:lnTo>
                  <a:pt x="491477" y="1057838"/>
                </a:lnTo>
                <a:lnTo>
                  <a:pt x="372140" y="1126719"/>
                </a:lnTo>
                <a:lnTo>
                  <a:pt x="252791" y="1057838"/>
                </a:lnTo>
                <a:lnTo>
                  <a:pt x="252791" y="899699"/>
                </a:lnTo>
                <a:lnTo>
                  <a:pt x="235149" y="909879"/>
                </a:lnTo>
                <a:close/>
              </a:path>
              <a:path w="1799589" h="1941829">
                <a:moveTo>
                  <a:pt x="252791" y="899699"/>
                </a:moveTo>
                <a:lnTo>
                  <a:pt x="252791" y="920076"/>
                </a:lnTo>
                <a:lnTo>
                  <a:pt x="372140" y="851203"/>
                </a:lnTo>
                <a:lnTo>
                  <a:pt x="491477" y="920076"/>
                </a:lnTo>
                <a:lnTo>
                  <a:pt x="491477" y="899692"/>
                </a:lnTo>
                <a:lnTo>
                  <a:pt x="372140" y="830829"/>
                </a:lnTo>
                <a:lnTo>
                  <a:pt x="252791" y="899699"/>
                </a:lnTo>
                <a:close/>
              </a:path>
              <a:path w="1799589" h="1941829">
                <a:moveTo>
                  <a:pt x="938033" y="1653372"/>
                </a:moveTo>
                <a:lnTo>
                  <a:pt x="938033" y="1790888"/>
                </a:lnTo>
                <a:lnTo>
                  <a:pt x="1057188" y="1859645"/>
                </a:lnTo>
                <a:lnTo>
                  <a:pt x="1176317" y="1790888"/>
                </a:lnTo>
                <a:lnTo>
                  <a:pt x="1176317" y="1653372"/>
                </a:lnTo>
                <a:lnTo>
                  <a:pt x="1158675" y="1643189"/>
                </a:lnTo>
                <a:lnTo>
                  <a:pt x="1158675" y="1780711"/>
                </a:lnTo>
                <a:lnTo>
                  <a:pt x="1057188" y="1839274"/>
                </a:lnTo>
                <a:lnTo>
                  <a:pt x="955688" y="1780711"/>
                </a:lnTo>
                <a:lnTo>
                  <a:pt x="955688" y="1643184"/>
                </a:lnTo>
                <a:lnTo>
                  <a:pt x="938033" y="1653372"/>
                </a:lnTo>
                <a:close/>
              </a:path>
              <a:path w="1799589" h="1941829">
                <a:moveTo>
                  <a:pt x="955688" y="1643184"/>
                </a:moveTo>
                <a:lnTo>
                  <a:pt x="955688" y="1663562"/>
                </a:lnTo>
                <a:lnTo>
                  <a:pt x="1057188" y="1604987"/>
                </a:lnTo>
                <a:lnTo>
                  <a:pt x="1158675" y="1663562"/>
                </a:lnTo>
                <a:lnTo>
                  <a:pt x="1158675" y="1643189"/>
                </a:lnTo>
                <a:lnTo>
                  <a:pt x="1057188" y="1584608"/>
                </a:lnTo>
                <a:lnTo>
                  <a:pt x="955688" y="1643184"/>
                </a:lnTo>
                <a:close/>
              </a:path>
            </a:pathLst>
          </a:custGeom>
          <a:solidFill>
            <a:srgbClr val="18A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581" y="5659857"/>
            <a:ext cx="1515745" cy="1654810"/>
          </a:xfrm>
          <a:custGeom>
            <a:avLst/>
            <a:gdLst/>
            <a:ahLst/>
            <a:cxnLst/>
            <a:rect l="l" t="t" r="r" b="b"/>
            <a:pathLst>
              <a:path w="1515745" h="1654809">
                <a:moveTo>
                  <a:pt x="495194" y="1601405"/>
                </a:moveTo>
                <a:lnTo>
                  <a:pt x="495194" y="1654669"/>
                </a:lnTo>
                <a:lnTo>
                  <a:pt x="505583" y="1654669"/>
                </a:lnTo>
                <a:lnTo>
                  <a:pt x="505583" y="1607387"/>
                </a:lnTo>
                <a:lnTo>
                  <a:pt x="669050" y="1513047"/>
                </a:lnTo>
                <a:lnTo>
                  <a:pt x="832530" y="1607387"/>
                </a:lnTo>
                <a:lnTo>
                  <a:pt x="832530" y="1654669"/>
                </a:lnTo>
                <a:lnTo>
                  <a:pt x="842919" y="1654669"/>
                </a:lnTo>
                <a:lnTo>
                  <a:pt x="842919" y="1601412"/>
                </a:lnTo>
                <a:lnTo>
                  <a:pt x="669050" y="1501078"/>
                </a:lnTo>
                <a:lnTo>
                  <a:pt x="495194" y="1601405"/>
                </a:lnTo>
                <a:close/>
              </a:path>
              <a:path w="1515745" h="1654809">
                <a:moveTo>
                  <a:pt x="347322" y="916114"/>
                </a:moveTo>
                <a:lnTo>
                  <a:pt x="347322" y="1076314"/>
                </a:lnTo>
                <a:lnTo>
                  <a:pt x="486114" y="1156395"/>
                </a:lnTo>
                <a:lnTo>
                  <a:pt x="624880" y="1076314"/>
                </a:lnTo>
                <a:lnTo>
                  <a:pt x="624880" y="916127"/>
                </a:lnTo>
                <a:lnTo>
                  <a:pt x="619686" y="913129"/>
                </a:lnTo>
                <a:lnTo>
                  <a:pt x="619686" y="1073297"/>
                </a:lnTo>
                <a:lnTo>
                  <a:pt x="486114" y="1150405"/>
                </a:lnTo>
                <a:lnTo>
                  <a:pt x="352504" y="1073310"/>
                </a:lnTo>
                <a:lnTo>
                  <a:pt x="352504" y="913125"/>
                </a:lnTo>
                <a:lnTo>
                  <a:pt x="347322" y="916114"/>
                </a:lnTo>
                <a:close/>
              </a:path>
              <a:path w="1515745" h="1654809">
                <a:moveTo>
                  <a:pt x="352504" y="913125"/>
                </a:moveTo>
                <a:lnTo>
                  <a:pt x="352504" y="919118"/>
                </a:lnTo>
                <a:lnTo>
                  <a:pt x="486114" y="842010"/>
                </a:lnTo>
                <a:lnTo>
                  <a:pt x="619686" y="919105"/>
                </a:lnTo>
                <a:lnTo>
                  <a:pt x="619686" y="913129"/>
                </a:lnTo>
                <a:lnTo>
                  <a:pt x="486114" y="836034"/>
                </a:lnTo>
                <a:lnTo>
                  <a:pt x="352504" y="913125"/>
                </a:lnTo>
                <a:close/>
              </a:path>
              <a:path w="1515745" h="1654809">
                <a:moveTo>
                  <a:pt x="0" y="264763"/>
                </a:moveTo>
                <a:lnTo>
                  <a:pt x="0" y="270758"/>
                </a:lnTo>
                <a:lnTo>
                  <a:pt x="6178" y="274332"/>
                </a:lnTo>
                <a:lnTo>
                  <a:pt x="125022" y="205749"/>
                </a:lnTo>
                <a:lnTo>
                  <a:pt x="125022" y="68583"/>
                </a:lnTo>
                <a:lnTo>
                  <a:pt x="119828" y="65585"/>
                </a:lnTo>
                <a:lnTo>
                  <a:pt x="119828" y="202758"/>
                </a:lnTo>
                <a:lnTo>
                  <a:pt x="6178" y="268337"/>
                </a:lnTo>
                <a:lnTo>
                  <a:pt x="0" y="264763"/>
                </a:lnTo>
                <a:close/>
              </a:path>
              <a:path w="1515745" h="1654809">
                <a:moveTo>
                  <a:pt x="0" y="3573"/>
                </a:moveTo>
                <a:lnTo>
                  <a:pt x="0" y="9581"/>
                </a:lnTo>
                <a:lnTo>
                  <a:pt x="6178" y="6007"/>
                </a:lnTo>
                <a:lnTo>
                  <a:pt x="119828" y="71586"/>
                </a:lnTo>
                <a:lnTo>
                  <a:pt x="119828" y="65585"/>
                </a:lnTo>
                <a:lnTo>
                  <a:pt x="6178" y="0"/>
                </a:lnTo>
                <a:lnTo>
                  <a:pt x="0" y="3573"/>
                </a:lnTo>
                <a:close/>
              </a:path>
              <a:path w="1515745" h="1654809">
                <a:moveTo>
                  <a:pt x="0" y="1352148"/>
                </a:moveTo>
                <a:lnTo>
                  <a:pt x="0" y="1358143"/>
                </a:lnTo>
                <a:lnTo>
                  <a:pt x="53198" y="1388854"/>
                </a:lnTo>
                <a:lnTo>
                  <a:pt x="191989" y="1308754"/>
                </a:lnTo>
                <a:lnTo>
                  <a:pt x="191989" y="1148574"/>
                </a:lnTo>
                <a:lnTo>
                  <a:pt x="186795" y="1145577"/>
                </a:lnTo>
                <a:lnTo>
                  <a:pt x="186795" y="1305757"/>
                </a:lnTo>
                <a:lnTo>
                  <a:pt x="53198" y="1382860"/>
                </a:lnTo>
                <a:lnTo>
                  <a:pt x="48340" y="1380037"/>
                </a:lnTo>
                <a:lnTo>
                  <a:pt x="0" y="1352148"/>
                </a:lnTo>
                <a:close/>
              </a:path>
              <a:path w="1515745" h="1654809">
                <a:moveTo>
                  <a:pt x="0" y="1099179"/>
                </a:moveTo>
                <a:lnTo>
                  <a:pt x="0" y="1105174"/>
                </a:lnTo>
                <a:lnTo>
                  <a:pt x="53198" y="1074463"/>
                </a:lnTo>
                <a:lnTo>
                  <a:pt x="186795" y="1151565"/>
                </a:lnTo>
                <a:lnTo>
                  <a:pt x="186795" y="1145577"/>
                </a:lnTo>
                <a:lnTo>
                  <a:pt x="53198" y="1068481"/>
                </a:lnTo>
                <a:lnTo>
                  <a:pt x="0" y="1099179"/>
                </a:lnTo>
                <a:close/>
              </a:path>
              <a:path w="1515745" h="1654809">
                <a:moveTo>
                  <a:pt x="1184024" y="1539899"/>
                </a:moveTo>
                <a:lnTo>
                  <a:pt x="1184024" y="1654669"/>
                </a:lnTo>
                <a:lnTo>
                  <a:pt x="1193363" y="1654669"/>
                </a:lnTo>
                <a:lnTo>
                  <a:pt x="1193363" y="1545286"/>
                </a:lnTo>
                <a:lnTo>
                  <a:pt x="1247131" y="1514264"/>
                </a:lnTo>
                <a:lnTo>
                  <a:pt x="1376895" y="1589118"/>
                </a:lnTo>
                <a:lnTo>
                  <a:pt x="1443616" y="1550608"/>
                </a:lnTo>
                <a:lnTo>
                  <a:pt x="1443616" y="1654669"/>
                </a:lnTo>
                <a:lnTo>
                  <a:pt x="1452955" y="1654669"/>
                </a:lnTo>
                <a:lnTo>
                  <a:pt x="1452955" y="1545219"/>
                </a:lnTo>
                <a:lnTo>
                  <a:pt x="1515648" y="1509033"/>
                </a:lnTo>
                <a:lnTo>
                  <a:pt x="1515648" y="1348860"/>
                </a:lnTo>
                <a:lnTo>
                  <a:pt x="1510454" y="1345862"/>
                </a:lnTo>
                <a:lnTo>
                  <a:pt x="1510454" y="1506042"/>
                </a:lnTo>
                <a:lnTo>
                  <a:pt x="1452372" y="1539569"/>
                </a:lnTo>
                <a:lnTo>
                  <a:pt x="1443046" y="1534187"/>
                </a:lnTo>
                <a:lnTo>
                  <a:pt x="1443046" y="1544947"/>
                </a:lnTo>
                <a:lnTo>
                  <a:pt x="1376895" y="1583133"/>
                </a:lnTo>
                <a:lnTo>
                  <a:pt x="1252351" y="1511260"/>
                </a:lnTo>
                <a:lnTo>
                  <a:pt x="1252351" y="1500475"/>
                </a:lnTo>
                <a:lnTo>
                  <a:pt x="1243271" y="1505719"/>
                </a:lnTo>
                <a:lnTo>
                  <a:pt x="1243271" y="1345862"/>
                </a:lnTo>
                <a:lnTo>
                  <a:pt x="1238077" y="1348860"/>
                </a:lnTo>
                <a:lnTo>
                  <a:pt x="1238077" y="1508702"/>
                </a:lnTo>
                <a:lnTo>
                  <a:pt x="1184024" y="1539899"/>
                </a:lnTo>
                <a:close/>
              </a:path>
              <a:path w="1515745" h="1654809">
                <a:moveTo>
                  <a:pt x="1243271" y="1345862"/>
                </a:moveTo>
                <a:lnTo>
                  <a:pt x="1243271" y="1351837"/>
                </a:lnTo>
                <a:lnTo>
                  <a:pt x="1376895" y="1274770"/>
                </a:lnTo>
                <a:lnTo>
                  <a:pt x="1510454" y="1351850"/>
                </a:lnTo>
                <a:lnTo>
                  <a:pt x="1510454" y="1345862"/>
                </a:lnTo>
                <a:lnTo>
                  <a:pt x="1376895" y="1268781"/>
                </a:lnTo>
                <a:lnTo>
                  <a:pt x="1243271" y="1345862"/>
                </a:lnTo>
                <a:close/>
              </a:path>
              <a:path w="1515745" h="1654809">
                <a:moveTo>
                  <a:pt x="1252351" y="1500475"/>
                </a:moveTo>
                <a:lnTo>
                  <a:pt x="1252351" y="1511260"/>
                </a:lnTo>
                <a:lnTo>
                  <a:pt x="1318502" y="1473065"/>
                </a:lnTo>
                <a:lnTo>
                  <a:pt x="1443046" y="1544947"/>
                </a:lnTo>
                <a:lnTo>
                  <a:pt x="1443046" y="1534187"/>
                </a:lnTo>
                <a:lnTo>
                  <a:pt x="1318502" y="1462313"/>
                </a:lnTo>
                <a:lnTo>
                  <a:pt x="1252351" y="1500475"/>
                </a:lnTo>
                <a:close/>
              </a:path>
              <a:path w="1515745" h="1654809">
                <a:moveTo>
                  <a:pt x="734502" y="1026246"/>
                </a:moveTo>
                <a:lnTo>
                  <a:pt x="734502" y="1297613"/>
                </a:lnTo>
                <a:lnTo>
                  <a:pt x="737766" y="1299517"/>
                </a:lnTo>
                <a:lnTo>
                  <a:pt x="969625" y="1433309"/>
                </a:lnTo>
                <a:lnTo>
                  <a:pt x="1204749" y="1297613"/>
                </a:lnTo>
                <a:lnTo>
                  <a:pt x="1204749" y="1026246"/>
                </a:lnTo>
                <a:lnTo>
                  <a:pt x="1199555" y="1023248"/>
                </a:lnTo>
                <a:lnTo>
                  <a:pt x="1199555" y="1294622"/>
                </a:lnTo>
                <a:lnTo>
                  <a:pt x="969625" y="1427314"/>
                </a:lnTo>
                <a:lnTo>
                  <a:pt x="739696" y="1294622"/>
                </a:lnTo>
                <a:lnTo>
                  <a:pt x="739696" y="1023246"/>
                </a:lnTo>
                <a:lnTo>
                  <a:pt x="734502" y="1026246"/>
                </a:lnTo>
                <a:close/>
              </a:path>
              <a:path w="1515745" h="1654809">
                <a:moveTo>
                  <a:pt x="739696" y="1023246"/>
                </a:moveTo>
                <a:lnTo>
                  <a:pt x="739696" y="1029237"/>
                </a:lnTo>
                <a:lnTo>
                  <a:pt x="969625" y="896538"/>
                </a:lnTo>
                <a:lnTo>
                  <a:pt x="1199555" y="1029237"/>
                </a:lnTo>
                <a:lnTo>
                  <a:pt x="1199555" y="1023248"/>
                </a:lnTo>
                <a:lnTo>
                  <a:pt x="969625" y="890551"/>
                </a:lnTo>
                <a:lnTo>
                  <a:pt x="739696" y="1023246"/>
                </a:lnTo>
                <a:close/>
              </a:path>
              <a:path w="1515745" h="1654809">
                <a:moveTo>
                  <a:pt x="0" y="1619999"/>
                </a:moveTo>
                <a:lnTo>
                  <a:pt x="0" y="1625988"/>
                </a:lnTo>
                <a:lnTo>
                  <a:pt x="30025" y="1608658"/>
                </a:lnTo>
                <a:lnTo>
                  <a:pt x="30025" y="1448465"/>
                </a:lnTo>
                <a:lnTo>
                  <a:pt x="24843" y="1445475"/>
                </a:lnTo>
                <a:lnTo>
                  <a:pt x="24843" y="1605658"/>
                </a:lnTo>
                <a:lnTo>
                  <a:pt x="0" y="1619999"/>
                </a:lnTo>
                <a:close/>
              </a:path>
              <a:path w="1515745" h="1654809">
                <a:moveTo>
                  <a:pt x="0" y="1431141"/>
                </a:moveTo>
                <a:lnTo>
                  <a:pt x="0" y="1437136"/>
                </a:lnTo>
                <a:lnTo>
                  <a:pt x="24843" y="1451482"/>
                </a:lnTo>
                <a:lnTo>
                  <a:pt x="24843" y="1445475"/>
                </a:lnTo>
                <a:lnTo>
                  <a:pt x="0" y="1431141"/>
                </a:lnTo>
                <a:close/>
              </a:path>
              <a:path w="1515745" h="1654809">
                <a:moveTo>
                  <a:pt x="0" y="869982"/>
                </a:moveTo>
                <a:lnTo>
                  <a:pt x="0" y="875977"/>
                </a:lnTo>
                <a:lnTo>
                  <a:pt x="178557" y="772928"/>
                </a:lnTo>
                <a:lnTo>
                  <a:pt x="178557" y="545595"/>
                </a:lnTo>
                <a:lnTo>
                  <a:pt x="173350" y="542590"/>
                </a:lnTo>
                <a:lnTo>
                  <a:pt x="173350" y="769924"/>
                </a:lnTo>
                <a:lnTo>
                  <a:pt x="0" y="869982"/>
                </a:lnTo>
                <a:close/>
              </a:path>
              <a:path w="1515745" h="1654809">
                <a:moveTo>
                  <a:pt x="0" y="442546"/>
                </a:moveTo>
                <a:lnTo>
                  <a:pt x="0" y="448541"/>
                </a:lnTo>
                <a:lnTo>
                  <a:pt x="173350" y="548586"/>
                </a:lnTo>
                <a:lnTo>
                  <a:pt x="173350" y="542590"/>
                </a:lnTo>
                <a:lnTo>
                  <a:pt x="0" y="442546"/>
                </a:lnTo>
                <a:close/>
              </a:path>
            </a:pathLst>
          </a:custGeom>
          <a:solidFill>
            <a:srgbClr val="AFD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581" y="5804533"/>
            <a:ext cx="1339850" cy="1510030"/>
          </a:xfrm>
          <a:custGeom>
            <a:avLst/>
            <a:gdLst/>
            <a:ahLst/>
            <a:cxnLst/>
            <a:rect l="l" t="t" r="r" b="b"/>
            <a:pathLst>
              <a:path w="1339850" h="1510029">
                <a:moveTo>
                  <a:pt x="87342" y="398558"/>
                </a:moveTo>
                <a:lnTo>
                  <a:pt x="87342" y="404584"/>
                </a:lnTo>
                <a:lnTo>
                  <a:pt x="246561" y="312695"/>
                </a:lnTo>
                <a:lnTo>
                  <a:pt x="246561" y="104240"/>
                </a:lnTo>
                <a:lnTo>
                  <a:pt x="241354" y="101235"/>
                </a:lnTo>
                <a:lnTo>
                  <a:pt x="241354" y="309665"/>
                </a:lnTo>
                <a:lnTo>
                  <a:pt x="87342" y="398558"/>
                </a:lnTo>
                <a:close/>
              </a:path>
              <a:path w="1339850" h="1510029">
                <a:moveTo>
                  <a:pt x="0" y="38065"/>
                </a:moveTo>
                <a:lnTo>
                  <a:pt x="0" y="44047"/>
                </a:lnTo>
                <a:lnTo>
                  <a:pt x="65943" y="5976"/>
                </a:lnTo>
                <a:lnTo>
                  <a:pt x="241354" y="107205"/>
                </a:lnTo>
                <a:lnTo>
                  <a:pt x="241354" y="101235"/>
                </a:lnTo>
                <a:lnTo>
                  <a:pt x="65943" y="0"/>
                </a:lnTo>
                <a:lnTo>
                  <a:pt x="0" y="38065"/>
                </a:lnTo>
                <a:close/>
              </a:path>
              <a:path w="1339850" h="1510029">
                <a:moveTo>
                  <a:pt x="46099" y="409892"/>
                </a:moveTo>
                <a:lnTo>
                  <a:pt x="46099" y="411977"/>
                </a:lnTo>
                <a:lnTo>
                  <a:pt x="47773" y="420255"/>
                </a:lnTo>
                <a:lnTo>
                  <a:pt x="52335" y="427017"/>
                </a:lnTo>
                <a:lnTo>
                  <a:pt x="59100" y="431577"/>
                </a:lnTo>
                <a:lnTo>
                  <a:pt x="67381" y="433250"/>
                </a:lnTo>
                <a:lnTo>
                  <a:pt x="75668" y="431577"/>
                </a:lnTo>
                <a:lnTo>
                  <a:pt x="82433" y="427017"/>
                </a:lnTo>
                <a:lnTo>
                  <a:pt x="86992" y="420255"/>
                </a:lnTo>
                <a:lnTo>
                  <a:pt x="88663" y="411977"/>
                </a:lnTo>
                <a:lnTo>
                  <a:pt x="88663" y="409374"/>
                </a:lnTo>
                <a:lnTo>
                  <a:pt x="88197" y="406875"/>
                </a:lnTo>
                <a:lnTo>
                  <a:pt x="87342" y="404584"/>
                </a:lnTo>
                <a:lnTo>
                  <a:pt x="87342" y="398558"/>
                </a:lnTo>
                <a:lnTo>
                  <a:pt x="84933" y="399948"/>
                </a:lnTo>
                <a:lnTo>
                  <a:pt x="81111" y="394355"/>
                </a:lnTo>
                <a:lnTo>
                  <a:pt x="74674" y="390678"/>
                </a:lnTo>
                <a:lnTo>
                  <a:pt x="59571" y="390678"/>
                </a:lnTo>
                <a:lnTo>
                  <a:pt x="52744" y="394899"/>
                </a:lnTo>
                <a:lnTo>
                  <a:pt x="49053" y="401166"/>
                </a:lnTo>
                <a:lnTo>
                  <a:pt x="46967" y="399962"/>
                </a:lnTo>
                <a:lnTo>
                  <a:pt x="46967" y="405969"/>
                </a:lnTo>
                <a:lnTo>
                  <a:pt x="46410" y="407872"/>
                </a:lnTo>
                <a:lnTo>
                  <a:pt x="46099" y="409892"/>
                </a:lnTo>
                <a:close/>
              </a:path>
              <a:path w="1339850" h="1510029">
                <a:moveTo>
                  <a:pt x="0" y="372849"/>
                </a:moveTo>
                <a:lnTo>
                  <a:pt x="0" y="378844"/>
                </a:lnTo>
                <a:lnTo>
                  <a:pt x="46967" y="405969"/>
                </a:lnTo>
                <a:lnTo>
                  <a:pt x="46967" y="399962"/>
                </a:lnTo>
                <a:lnTo>
                  <a:pt x="0" y="372849"/>
                </a:lnTo>
                <a:close/>
              </a:path>
              <a:path w="1339850" h="1510029">
                <a:moveTo>
                  <a:pt x="835237" y="1509994"/>
                </a:moveTo>
                <a:lnTo>
                  <a:pt x="845626" y="1509994"/>
                </a:lnTo>
                <a:lnTo>
                  <a:pt x="961633" y="1443050"/>
                </a:lnTo>
                <a:lnTo>
                  <a:pt x="1077641" y="1509994"/>
                </a:lnTo>
                <a:lnTo>
                  <a:pt x="1088029" y="1509994"/>
                </a:lnTo>
                <a:lnTo>
                  <a:pt x="961633" y="1437049"/>
                </a:lnTo>
                <a:lnTo>
                  <a:pt x="835237" y="1509994"/>
                </a:lnTo>
                <a:close/>
              </a:path>
              <a:path w="1339850" h="1510029">
                <a:moveTo>
                  <a:pt x="948266" y="746113"/>
                </a:moveTo>
                <a:lnTo>
                  <a:pt x="949939" y="754392"/>
                </a:lnTo>
                <a:lnTo>
                  <a:pt x="954501" y="761154"/>
                </a:lnTo>
                <a:lnTo>
                  <a:pt x="961266" y="765714"/>
                </a:lnTo>
                <a:lnTo>
                  <a:pt x="969548" y="767386"/>
                </a:lnTo>
                <a:lnTo>
                  <a:pt x="977829" y="765714"/>
                </a:lnTo>
                <a:lnTo>
                  <a:pt x="984594" y="761154"/>
                </a:lnTo>
                <a:lnTo>
                  <a:pt x="989156" y="754392"/>
                </a:lnTo>
                <a:lnTo>
                  <a:pt x="990829" y="746113"/>
                </a:lnTo>
                <a:lnTo>
                  <a:pt x="989156" y="737835"/>
                </a:lnTo>
                <a:lnTo>
                  <a:pt x="984594" y="731073"/>
                </a:lnTo>
                <a:lnTo>
                  <a:pt x="977829" y="726513"/>
                </a:lnTo>
                <a:lnTo>
                  <a:pt x="969548" y="724841"/>
                </a:lnTo>
                <a:lnTo>
                  <a:pt x="961633" y="726439"/>
                </a:lnTo>
                <a:lnTo>
                  <a:pt x="961266" y="726513"/>
                </a:lnTo>
                <a:lnTo>
                  <a:pt x="954501" y="731073"/>
                </a:lnTo>
                <a:lnTo>
                  <a:pt x="949939" y="737835"/>
                </a:lnTo>
                <a:lnTo>
                  <a:pt x="948266" y="746113"/>
                </a:lnTo>
                <a:close/>
              </a:path>
              <a:path w="1339850" h="1510029">
                <a:moveTo>
                  <a:pt x="510155" y="1228655"/>
                </a:moveTo>
                <a:lnTo>
                  <a:pt x="511828" y="1236933"/>
                </a:lnTo>
                <a:lnTo>
                  <a:pt x="516390" y="1243695"/>
                </a:lnTo>
                <a:lnTo>
                  <a:pt x="523155" y="1248255"/>
                </a:lnTo>
                <a:lnTo>
                  <a:pt x="531437" y="1249928"/>
                </a:lnTo>
                <a:lnTo>
                  <a:pt x="538237" y="1249928"/>
                </a:lnTo>
                <a:lnTo>
                  <a:pt x="544286" y="1246742"/>
                </a:lnTo>
                <a:lnTo>
                  <a:pt x="548185" y="1241796"/>
                </a:lnTo>
                <a:lnTo>
                  <a:pt x="710552" y="1335498"/>
                </a:lnTo>
                <a:lnTo>
                  <a:pt x="892827" y="1230299"/>
                </a:lnTo>
                <a:lnTo>
                  <a:pt x="892827" y="1019928"/>
                </a:lnTo>
                <a:lnTo>
                  <a:pt x="888021" y="1017155"/>
                </a:lnTo>
                <a:lnTo>
                  <a:pt x="888021" y="1227541"/>
                </a:lnTo>
                <a:lnTo>
                  <a:pt x="710552" y="1329956"/>
                </a:lnTo>
                <a:lnTo>
                  <a:pt x="550698" y="1237705"/>
                </a:lnTo>
                <a:lnTo>
                  <a:pt x="550698" y="1219953"/>
                </a:lnTo>
                <a:lnTo>
                  <a:pt x="547019" y="1214166"/>
                </a:lnTo>
                <a:lnTo>
                  <a:pt x="540784" y="1209541"/>
                </a:lnTo>
                <a:lnTo>
                  <a:pt x="533082" y="1207447"/>
                </a:lnTo>
                <a:lnTo>
                  <a:pt x="533082" y="1017155"/>
                </a:lnTo>
                <a:lnTo>
                  <a:pt x="528276" y="1019928"/>
                </a:lnTo>
                <a:lnTo>
                  <a:pt x="528276" y="1207615"/>
                </a:lnTo>
                <a:lnTo>
                  <a:pt x="521122" y="1210047"/>
                </a:lnTo>
                <a:lnTo>
                  <a:pt x="515373" y="1214707"/>
                </a:lnTo>
                <a:lnTo>
                  <a:pt x="511546" y="1221081"/>
                </a:lnTo>
                <a:lnTo>
                  <a:pt x="510155" y="1228655"/>
                </a:lnTo>
                <a:close/>
              </a:path>
              <a:path w="1339850" h="1510029">
                <a:moveTo>
                  <a:pt x="533082" y="1017155"/>
                </a:moveTo>
                <a:lnTo>
                  <a:pt x="533082" y="1022711"/>
                </a:lnTo>
                <a:lnTo>
                  <a:pt x="710552" y="920309"/>
                </a:lnTo>
                <a:lnTo>
                  <a:pt x="888021" y="1022711"/>
                </a:lnTo>
                <a:lnTo>
                  <a:pt x="888021" y="1017155"/>
                </a:lnTo>
                <a:lnTo>
                  <a:pt x="710552" y="914742"/>
                </a:lnTo>
                <a:lnTo>
                  <a:pt x="533082" y="1017155"/>
                </a:lnTo>
                <a:close/>
              </a:path>
              <a:path w="1339850" h="1510029">
                <a:moveTo>
                  <a:pt x="119906" y="1329891"/>
                </a:moveTo>
                <a:lnTo>
                  <a:pt x="119906" y="1509994"/>
                </a:lnTo>
                <a:lnTo>
                  <a:pt x="125087" y="1509994"/>
                </a:lnTo>
                <a:lnTo>
                  <a:pt x="125087" y="1332882"/>
                </a:lnTo>
                <a:lnTo>
                  <a:pt x="338903" y="1209479"/>
                </a:lnTo>
                <a:lnTo>
                  <a:pt x="552745" y="1332895"/>
                </a:lnTo>
                <a:lnTo>
                  <a:pt x="552745" y="1509994"/>
                </a:lnTo>
                <a:lnTo>
                  <a:pt x="557926" y="1509994"/>
                </a:lnTo>
                <a:lnTo>
                  <a:pt x="557926" y="1329891"/>
                </a:lnTo>
                <a:lnTo>
                  <a:pt x="338903" y="1203485"/>
                </a:lnTo>
                <a:lnTo>
                  <a:pt x="119906" y="1329891"/>
                </a:lnTo>
                <a:close/>
              </a:path>
              <a:path w="1339850" h="1510029">
                <a:moveTo>
                  <a:pt x="550698" y="1219953"/>
                </a:moveTo>
                <a:lnTo>
                  <a:pt x="550698" y="1237705"/>
                </a:lnTo>
                <a:lnTo>
                  <a:pt x="551993" y="1234960"/>
                </a:lnTo>
                <a:lnTo>
                  <a:pt x="552745" y="1231782"/>
                </a:lnTo>
                <a:lnTo>
                  <a:pt x="552745" y="1228789"/>
                </a:lnTo>
                <a:lnTo>
                  <a:pt x="551195" y="1220734"/>
                </a:lnTo>
                <a:lnTo>
                  <a:pt x="550698" y="1219953"/>
                </a:lnTo>
                <a:close/>
              </a:path>
              <a:path w="1339850" h="1510029">
                <a:moveTo>
                  <a:pt x="4727" y="603263"/>
                </a:moveTo>
                <a:lnTo>
                  <a:pt x="4727" y="830596"/>
                </a:lnTo>
                <a:lnTo>
                  <a:pt x="201704" y="944262"/>
                </a:lnTo>
                <a:lnTo>
                  <a:pt x="398655" y="830596"/>
                </a:lnTo>
                <a:lnTo>
                  <a:pt x="398655" y="603263"/>
                </a:lnTo>
                <a:lnTo>
                  <a:pt x="393461" y="600266"/>
                </a:lnTo>
                <a:lnTo>
                  <a:pt x="393461" y="827605"/>
                </a:lnTo>
                <a:lnTo>
                  <a:pt x="201704" y="938273"/>
                </a:lnTo>
                <a:lnTo>
                  <a:pt x="9922" y="827605"/>
                </a:lnTo>
                <a:lnTo>
                  <a:pt x="9922" y="600266"/>
                </a:lnTo>
                <a:lnTo>
                  <a:pt x="4727" y="603263"/>
                </a:lnTo>
                <a:close/>
              </a:path>
              <a:path w="1339850" h="1510029">
                <a:moveTo>
                  <a:pt x="9922" y="600266"/>
                </a:moveTo>
                <a:lnTo>
                  <a:pt x="9922" y="606267"/>
                </a:lnTo>
                <a:lnTo>
                  <a:pt x="201704" y="495620"/>
                </a:lnTo>
                <a:lnTo>
                  <a:pt x="393461" y="606267"/>
                </a:lnTo>
                <a:lnTo>
                  <a:pt x="393461" y="600266"/>
                </a:lnTo>
                <a:lnTo>
                  <a:pt x="201704" y="489605"/>
                </a:lnTo>
                <a:lnTo>
                  <a:pt x="9922" y="600266"/>
                </a:lnTo>
                <a:close/>
              </a:path>
              <a:path w="1339850" h="1510029">
                <a:moveTo>
                  <a:pt x="8730" y="1464215"/>
                </a:moveTo>
                <a:lnTo>
                  <a:pt x="10401" y="1472496"/>
                </a:lnTo>
                <a:lnTo>
                  <a:pt x="14960" y="1479258"/>
                </a:lnTo>
                <a:lnTo>
                  <a:pt x="21725" y="1483817"/>
                </a:lnTo>
                <a:lnTo>
                  <a:pt x="30012" y="1485488"/>
                </a:lnTo>
                <a:lnTo>
                  <a:pt x="38293" y="1483817"/>
                </a:lnTo>
                <a:lnTo>
                  <a:pt x="45058" y="1479258"/>
                </a:lnTo>
                <a:lnTo>
                  <a:pt x="49620" y="1472496"/>
                </a:lnTo>
                <a:lnTo>
                  <a:pt x="51294" y="1464215"/>
                </a:lnTo>
                <a:lnTo>
                  <a:pt x="49620" y="1455935"/>
                </a:lnTo>
                <a:lnTo>
                  <a:pt x="45058" y="1449173"/>
                </a:lnTo>
                <a:lnTo>
                  <a:pt x="38293" y="1444614"/>
                </a:lnTo>
                <a:lnTo>
                  <a:pt x="30012" y="1442943"/>
                </a:lnTo>
                <a:lnTo>
                  <a:pt x="21725" y="1444614"/>
                </a:lnTo>
                <a:lnTo>
                  <a:pt x="14960" y="1449173"/>
                </a:lnTo>
                <a:lnTo>
                  <a:pt x="10401" y="1455935"/>
                </a:lnTo>
                <a:lnTo>
                  <a:pt x="8730" y="1464215"/>
                </a:lnTo>
                <a:close/>
              </a:path>
              <a:path w="1339850" h="1510029">
                <a:moveTo>
                  <a:pt x="1297091" y="1327237"/>
                </a:moveTo>
                <a:lnTo>
                  <a:pt x="1298764" y="1335521"/>
                </a:lnTo>
                <a:lnTo>
                  <a:pt x="1303326" y="1342282"/>
                </a:lnTo>
                <a:lnTo>
                  <a:pt x="1310091" y="1346839"/>
                </a:lnTo>
                <a:lnTo>
                  <a:pt x="1318373" y="1348510"/>
                </a:lnTo>
                <a:lnTo>
                  <a:pt x="1326660" y="1346839"/>
                </a:lnTo>
                <a:lnTo>
                  <a:pt x="1333424" y="1342282"/>
                </a:lnTo>
                <a:lnTo>
                  <a:pt x="1337983" y="1335521"/>
                </a:lnTo>
                <a:lnTo>
                  <a:pt x="1339655" y="1327237"/>
                </a:lnTo>
                <a:lnTo>
                  <a:pt x="1337983" y="1318959"/>
                </a:lnTo>
                <a:lnTo>
                  <a:pt x="1333424" y="1312197"/>
                </a:lnTo>
                <a:lnTo>
                  <a:pt x="1326660" y="1307637"/>
                </a:lnTo>
                <a:lnTo>
                  <a:pt x="1318373" y="1305964"/>
                </a:lnTo>
                <a:lnTo>
                  <a:pt x="1310091" y="1307637"/>
                </a:lnTo>
                <a:lnTo>
                  <a:pt x="1303326" y="1312197"/>
                </a:lnTo>
                <a:lnTo>
                  <a:pt x="1298764" y="1318959"/>
                </a:lnTo>
                <a:lnTo>
                  <a:pt x="1297091" y="1327237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801288" y="6715900"/>
            <a:ext cx="2627630" cy="599440"/>
          </a:xfrm>
          <a:custGeom>
            <a:avLst/>
            <a:gdLst/>
            <a:ahLst/>
            <a:cxnLst/>
            <a:rect l="l" t="t" r="r" b="b"/>
            <a:pathLst>
              <a:path w="2627629" h="599440">
                <a:moveTo>
                  <a:pt x="130460" y="379775"/>
                </a:moveTo>
                <a:lnTo>
                  <a:pt x="0" y="379775"/>
                </a:lnTo>
                <a:lnTo>
                  <a:pt x="0" y="387549"/>
                </a:lnTo>
                <a:lnTo>
                  <a:pt x="125996" y="387549"/>
                </a:lnTo>
                <a:lnTo>
                  <a:pt x="248076" y="599298"/>
                </a:lnTo>
                <a:lnTo>
                  <a:pt x="257025" y="599298"/>
                </a:lnTo>
                <a:lnTo>
                  <a:pt x="130460" y="379775"/>
                </a:lnTo>
                <a:close/>
              </a:path>
              <a:path w="2627629" h="599440">
                <a:moveTo>
                  <a:pt x="419008" y="59739"/>
                </a:moveTo>
                <a:lnTo>
                  <a:pt x="410062" y="59739"/>
                </a:lnTo>
                <a:lnTo>
                  <a:pt x="608232" y="403507"/>
                </a:lnTo>
                <a:lnTo>
                  <a:pt x="495366" y="599298"/>
                </a:lnTo>
                <a:lnTo>
                  <a:pt x="504321" y="599298"/>
                </a:lnTo>
                <a:lnTo>
                  <a:pt x="617201" y="403507"/>
                </a:lnTo>
                <a:lnTo>
                  <a:pt x="419008" y="59739"/>
                </a:lnTo>
                <a:close/>
              </a:path>
              <a:path w="2627629" h="599440">
                <a:moveTo>
                  <a:pt x="1093036" y="442067"/>
                </a:moveTo>
                <a:lnTo>
                  <a:pt x="687746" y="442067"/>
                </a:lnTo>
                <a:lnTo>
                  <a:pt x="597106" y="599298"/>
                </a:lnTo>
                <a:lnTo>
                  <a:pt x="606061" y="599298"/>
                </a:lnTo>
                <a:lnTo>
                  <a:pt x="692220" y="449822"/>
                </a:lnTo>
                <a:lnTo>
                  <a:pt x="1097506" y="449822"/>
                </a:lnTo>
                <a:lnTo>
                  <a:pt x="1093036" y="442067"/>
                </a:lnTo>
                <a:close/>
              </a:path>
              <a:path w="2627629" h="599440">
                <a:moveTo>
                  <a:pt x="1097506" y="449822"/>
                </a:moveTo>
                <a:lnTo>
                  <a:pt x="1088580" y="449822"/>
                </a:lnTo>
                <a:lnTo>
                  <a:pt x="1174739" y="599298"/>
                </a:lnTo>
                <a:lnTo>
                  <a:pt x="1183675" y="599298"/>
                </a:lnTo>
                <a:lnTo>
                  <a:pt x="1097506" y="449822"/>
                </a:lnTo>
                <a:close/>
              </a:path>
              <a:path w="2627629" h="599440">
                <a:moveTo>
                  <a:pt x="1773441" y="41132"/>
                </a:moveTo>
                <a:lnTo>
                  <a:pt x="1368151" y="41132"/>
                </a:lnTo>
                <a:lnTo>
                  <a:pt x="1165487" y="392654"/>
                </a:lnTo>
                <a:lnTo>
                  <a:pt x="1284612" y="599298"/>
                </a:lnTo>
                <a:lnTo>
                  <a:pt x="1293539" y="599298"/>
                </a:lnTo>
                <a:lnTo>
                  <a:pt x="1174428" y="392654"/>
                </a:lnTo>
                <a:lnTo>
                  <a:pt x="1372587" y="48867"/>
                </a:lnTo>
                <a:lnTo>
                  <a:pt x="1777900" y="48867"/>
                </a:lnTo>
                <a:lnTo>
                  <a:pt x="1773441" y="41132"/>
                </a:lnTo>
                <a:close/>
              </a:path>
              <a:path w="2627629" h="599440">
                <a:moveTo>
                  <a:pt x="1777900" y="48867"/>
                </a:moveTo>
                <a:lnTo>
                  <a:pt x="1768927" y="48867"/>
                </a:lnTo>
                <a:lnTo>
                  <a:pt x="1964156" y="387549"/>
                </a:lnTo>
                <a:lnTo>
                  <a:pt x="1967076" y="392654"/>
                </a:lnTo>
                <a:lnTo>
                  <a:pt x="1847931" y="599298"/>
                </a:lnTo>
                <a:lnTo>
                  <a:pt x="1856922" y="599298"/>
                </a:lnTo>
                <a:lnTo>
                  <a:pt x="1976055" y="392654"/>
                </a:lnTo>
                <a:lnTo>
                  <a:pt x="1973135" y="387549"/>
                </a:lnTo>
                <a:lnTo>
                  <a:pt x="1777900" y="48867"/>
                </a:lnTo>
                <a:close/>
              </a:path>
              <a:path w="2627629" h="599440">
                <a:moveTo>
                  <a:pt x="500392" y="0"/>
                </a:moveTo>
                <a:lnTo>
                  <a:pt x="491443" y="0"/>
                </a:lnTo>
                <a:lnTo>
                  <a:pt x="485101" y="10989"/>
                </a:lnTo>
                <a:lnTo>
                  <a:pt x="657578" y="310123"/>
                </a:lnTo>
                <a:lnTo>
                  <a:pt x="687746" y="362511"/>
                </a:lnTo>
                <a:lnTo>
                  <a:pt x="1093036" y="362511"/>
                </a:lnTo>
                <a:lnTo>
                  <a:pt x="1097506" y="354757"/>
                </a:lnTo>
                <a:lnTo>
                  <a:pt x="692220" y="354757"/>
                </a:lnTo>
                <a:lnTo>
                  <a:pt x="494070" y="10989"/>
                </a:lnTo>
                <a:lnTo>
                  <a:pt x="500392" y="0"/>
                </a:lnTo>
                <a:close/>
              </a:path>
              <a:path w="2627629" h="599440">
                <a:moveTo>
                  <a:pt x="1832040" y="0"/>
                </a:moveTo>
                <a:lnTo>
                  <a:pt x="1823110" y="0"/>
                </a:lnTo>
                <a:lnTo>
                  <a:pt x="1816767" y="10989"/>
                </a:lnTo>
                <a:lnTo>
                  <a:pt x="2019432" y="362511"/>
                </a:lnTo>
                <a:lnTo>
                  <a:pt x="2424722" y="362511"/>
                </a:lnTo>
                <a:lnTo>
                  <a:pt x="2429192" y="354757"/>
                </a:lnTo>
                <a:lnTo>
                  <a:pt x="2023887" y="354757"/>
                </a:lnTo>
                <a:lnTo>
                  <a:pt x="1825717" y="10989"/>
                </a:lnTo>
                <a:lnTo>
                  <a:pt x="1832040" y="0"/>
                </a:lnTo>
                <a:close/>
              </a:path>
              <a:path w="2627629" h="599440">
                <a:moveTo>
                  <a:pt x="1289358" y="0"/>
                </a:moveTo>
                <a:lnTo>
                  <a:pt x="1280408" y="0"/>
                </a:lnTo>
                <a:lnTo>
                  <a:pt x="1286731" y="10989"/>
                </a:lnTo>
                <a:lnTo>
                  <a:pt x="1088580" y="354757"/>
                </a:lnTo>
                <a:lnTo>
                  <a:pt x="1097506" y="354757"/>
                </a:lnTo>
                <a:lnTo>
                  <a:pt x="1295700" y="10989"/>
                </a:lnTo>
                <a:lnTo>
                  <a:pt x="1289358" y="0"/>
                </a:lnTo>
                <a:close/>
              </a:path>
              <a:path w="2627629" h="599440">
                <a:moveTo>
                  <a:pt x="2621044" y="0"/>
                </a:moveTo>
                <a:lnTo>
                  <a:pt x="2612075" y="0"/>
                </a:lnTo>
                <a:lnTo>
                  <a:pt x="2618398" y="10989"/>
                </a:lnTo>
                <a:lnTo>
                  <a:pt x="2420228" y="354757"/>
                </a:lnTo>
                <a:lnTo>
                  <a:pt x="2429192" y="354757"/>
                </a:lnTo>
                <a:lnTo>
                  <a:pt x="2627386" y="10989"/>
                </a:lnTo>
                <a:lnTo>
                  <a:pt x="2621044" y="0"/>
                </a:lnTo>
                <a:close/>
              </a:path>
              <a:path w="2627629" h="599440">
                <a:moveTo>
                  <a:pt x="414537" y="51985"/>
                </a:moveTo>
                <a:lnTo>
                  <a:pt x="9251" y="51985"/>
                </a:lnTo>
                <a:lnTo>
                  <a:pt x="0" y="68040"/>
                </a:lnTo>
                <a:lnTo>
                  <a:pt x="0" y="83530"/>
                </a:lnTo>
                <a:lnTo>
                  <a:pt x="13715" y="59739"/>
                </a:lnTo>
                <a:lnTo>
                  <a:pt x="419008" y="59739"/>
                </a:lnTo>
                <a:lnTo>
                  <a:pt x="414537" y="51985"/>
                </a:lnTo>
                <a:close/>
              </a:path>
            </a:pathLst>
          </a:custGeom>
          <a:solidFill>
            <a:srgbClr val="AFD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2207449" y="6981184"/>
            <a:ext cx="2059939" cy="334010"/>
          </a:xfrm>
          <a:custGeom>
            <a:avLst/>
            <a:gdLst/>
            <a:ahLst/>
            <a:cxnLst/>
            <a:rect l="l" t="t" r="r" b="b"/>
            <a:pathLst>
              <a:path w="2059939" h="334009">
                <a:moveTo>
                  <a:pt x="421332" y="42807"/>
                </a:moveTo>
                <a:lnTo>
                  <a:pt x="140458" y="42807"/>
                </a:lnTo>
                <a:lnTo>
                  <a:pt x="0" y="286443"/>
                </a:lnTo>
                <a:lnTo>
                  <a:pt x="27429" y="334014"/>
                </a:lnTo>
                <a:lnTo>
                  <a:pt x="41783" y="334014"/>
                </a:lnTo>
                <a:lnTo>
                  <a:pt x="14360" y="286443"/>
                </a:lnTo>
                <a:lnTo>
                  <a:pt x="147617" y="55219"/>
                </a:lnTo>
                <a:lnTo>
                  <a:pt x="428483" y="55219"/>
                </a:lnTo>
                <a:lnTo>
                  <a:pt x="421332" y="42807"/>
                </a:lnTo>
                <a:close/>
              </a:path>
              <a:path w="2059939" h="334009">
                <a:moveTo>
                  <a:pt x="428483" y="55219"/>
                </a:moveTo>
                <a:lnTo>
                  <a:pt x="414192" y="55219"/>
                </a:lnTo>
                <a:lnTo>
                  <a:pt x="547468" y="286443"/>
                </a:lnTo>
                <a:lnTo>
                  <a:pt x="520041" y="334014"/>
                </a:lnTo>
                <a:lnTo>
                  <a:pt x="534342" y="334014"/>
                </a:lnTo>
                <a:lnTo>
                  <a:pt x="561767" y="286443"/>
                </a:lnTo>
                <a:lnTo>
                  <a:pt x="428483" y="55219"/>
                </a:lnTo>
                <a:close/>
              </a:path>
              <a:path w="2059939" h="334009">
                <a:moveTo>
                  <a:pt x="1878484" y="0"/>
                </a:moveTo>
                <a:lnTo>
                  <a:pt x="1516287" y="0"/>
                </a:lnTo>
                <a:lnTo>
                  <a:pt x="1335207" y="314151"/>
                </a:lnTo>
                <a:lnTo>
                  <a:pt x="1346659" y="334014"/>
                </a:lnTo>
                <a:lnTo>
                  <a:pt x="1355619" y="334014"/>
                </a:lnTo>
                <a:lnTo>
                  <a:pt x="1344168" y="314151"/>
                </a:lnTo>
                <a:lnTo>
                  <a:pt x="1520782" y="7793"/>
                </a:lnTo>
                <a:lnTo>
                  <a:pt x="1882977" y="7793"/>
                </a:lnTo>
                <a:lnTo>
                  <a:pt x="1878484" y="0"/>
                </a:lnTo>
                <a:close/>
              </a:path>
              <a:path w="2059939" h="334009">
                <a:moveTo>
                  <a:pt x="1882977" y="7793"/>
                </a:moveTo>
                <a:lnTo>
                  <a:pt x="1874009" y="7793"/>
                </a:lnTo>
                <a:lnTo>
                  <a:pt x="2050623" y="314151"/>
                </a:lnTo>
                <a:lnTo>
                  <a:pt x="2039173" y="334014"/>
                </a:lnTo>
                <a:lnTo>
                  <a:pt x="2048081" y="334014"/>
                </a:lnTo>
                <a:lnTo>
                  <a:pt x="2059531" y="314151"/>
                </a:lnTo>
                <a:lnTo>
                  <a:pt x="1882977" y="7793"/>
                </a:lnTo>
                <a:close/>
              </a:path>
            </a:pathLst>
          </a:custGeom>
          <a:solidFill>
            <a:srgbClr val="18A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1987897" y="6947203"/>
            <a:ext cx="296545" cy="257175"/>
          </a:xfrm>
          <a:custGeom>
            <a:avLst/>
            <a:gdLst/>
            <a:ahLst/>
            <a:cxnLst/>
            <a:rect l="l" t="t" r="r" b="b"/>
            <a:pathLst>
              <a:path w="296544" h="257175">
                <a:moveTo>
                  <a:pt x="222072" y="0"/>
                </a:moveTo>
                <a:lnTo>
                  <a:pt x="74019" y="0"/>
                </a:lnTo>
                <a:lnTo>
                  <a:pt x="0" y="128423"/>
                </a:lnTo>
                <a:lnTo>
                  <a:pt x="74019" y="256846"/>
                </a:lnTo>
                <a:lnTo>
                  <a:pt x="222072" y="256846"/>
                </a:lnTo>
                <a:lnTo>
                  <a:pt x="235498" y="233562"/>
                </a:lnTo>
                <a:lnTo>
                  <a:pt x="87443" y="233562"/>
                </a:lnTo>
                <a:lnTo>
                  <a:pt x="26840" y="128423"/>
                </a:lnTo>
                <a:lnTo>
                  <a:pt x="87443" y="23284"/>
                </a:lnTo>
                <a:lnTo>
                  <a:pt x="235498" y="23284"/>
                </a:lnTo>
                <a:lnTo>
                  <a:pt x="222072" y="0"/>
                </a:lnTo>
                <a:close/>
              </a:path>
              <a:path w="296544" h="257175">
                <a:moveTo>
                  <a:pt x="235498" y="23284"/>
                </a:moveTo>
                <a:lnTo>
                  <a:pt x="208648" y="23284"/>
                </a:lnTo>
                <a:lnTo>
                  <a:pt x="269271" y="128423"/>
                </a:lnTo>
                <a:lnTo>
                  <a:pt x="208648" y="233562"/>
                </a:lnTo>
                <a:lnTo>
                  <a:pt x="235498" y="233562"/>
                </a:lnTo>
                <a:lnTo>
                  <a:pt x="296119" y="128423"/>
                </a:lnTo>
                <a:lnTo>
                  <a:pt x="235498" y="23284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81927" y="7156507"/>
            <a:ext cx="232294" cy="158691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2180780" y="6715912"/>
            <a:ext cx="2524125" cy="599440"/>
          </a:xfrm>
          <a:custGeom>
            <a:avLst/>
            <a:gdLst/>
            <a:ahLst/>
            <a:cxnLst/>
            <a:rect l="l" t="t" r="r" b="b"/>
            <a:pathLst>
              <a:path w="2524125" h="599440">
                <a:moveTo>
                  <a:pt x="62661" y="65722"/>
                </a:moveTo>
                <a:lnTo>
                  <a:pt x="62242" y="53086"/>
                </a:lnTo>
                <a:lnTo>
                  <a:pt x="56972" y="41605"/>
                </a:lnTo>
                <a:lnTo>
                  <a:pt x="48031" y="33337"/>
                </a:lnTo>
                <a:lnTo>
                  <a:pt x="36639" y="29019"/>
                </a:lnTo>
                <a:lnTo>
                  <a:pt x="24028" y="29438"/>
                </a:lnTo>
                <a:lnTo>
                  <a:pt x="12573" y="34709"/>
                </a:lnTo>
                <a:lnTo>
                  <a:pt x="4305" y="43675"/>
                </a:lnTo>
                <a:lnTo>
                  <a:pt x="0" y="55079"/>
                </a:lnTo>
                <a:lnTo>
                  <a:pt x="406" y="67703"/>
                </a:lnTo>
                <a:lnTo>
                  <a:pt x="5676" y="79184"/>
                </a:lnTo>
                <a:lnTo>
                  <a:pt x="14630" y="87464"/>
                </a:lnTo>
                <a:lnTo>
                  <a:pt x="26022" y="91770"/>
                </a:lnTo>
                <a:lnTo>
                  <a:pt x="38620" y="91363"/>
                </a:lnTo>
                <a:lnTo>
                  <a:pt x="50088" y="86080"/>
                </a:lnTo>
                <a:lnTo>
                  <a:pt x="58356" y="77127"/>
                </a:lnTo>
                <a:lnTo>
                  <a:pt x="62661" y="65722"/>
                </a:lnTo>
                <a:close/>
              </a:path>
              <a:path w="2524125" h="599440">
                <a:moveTo>
                  <a:pt x="1226261" y="317512"/>
                </a:moveTo>
                <a:lnTo>
                  <a:pt x="1199413" y="270954"/>
                </a:lnTo>
                <a:lnTo>
                  <a:pt x="1199413" y="317512"/>
                </a:lnTo>
                <a:lnTo>
                  <a:pt x="1099134" y="491477"/>
                </a:lnTo>
                <a:lnTo>
                  <a:pt x="898601" y="491477"/>
                </a:lnTo>
                <a:lnTo>
                  <a:pt x="798309" y="317512"/>
                </a:lnTo>
                <a:lnTo>
                  <a:pt x="898601" y="143560"/>
                </a:lnTo>
                <a:lnTo>
                  <a:pt x="1099134" y="143560"/>
                </a:lnTo>
                <a:lnTo>
                  <a:pt x="1199413" y="317512"/>
                </a:lnTo>
                <a:lnTo>
                  <a:pt x="1199413" y="270954"/>
                </a:lnTo>
                <a:lnTo>
                  <a:pt x="1125969" y="143560"/>
                </a:lnTo>
                <a:lnTo>
                  <a:pt x="1112558" y="120294"/>
                </a:lnTo>
                <a:lnTo>
                  <a:pt x="885177" y="120294"/>
                </a:lnTo>
                <a:lnTo>
                  <a:pt x="771461" y="317512"/>
                </a:lnTo>
                <a:lnTo>
                  <a:pt x="885177" y="514781"/>
                </a:lnTo>
                <a:lnTo>
                  <a:pt x="1112558" y="514781"/>
                </a:lnTo>
                <a:lnTo>
                  <a:pt x="1125994" y="491477"/>
                </a:lnTo>
                <a:lnTo>
                  <a:pt x="1226261" y="317512"/>
                </a:lnTo>
                <a:close/>
              </a:path>
              <a:path w="2524125" h="599440">
                <a:moveTo>
                  <a:pt x="2369934" y="0"/>
                </a:moveTo>
                <a:lnTo>
                  <a:pt x="2360980" y="0"/>
                </a:lnTo>
                <a:lnTo>
                  <a:pt x="2300668" y="104584"/>
                </a:lnTo>
                <a:lnTo>
                  <a:pt x="2297595" y="103593"/>
                </a:lnTo>
                <a:lnTo>
                  <a:pt x="2294331" y="103047"/>
                </a:lnTo>
                <a:lnTo>
                  <a:pt x="2290927" y="103047"/>
                </a:lnTo>
                <a:lnTo>
                  <a:pt x="2280272" y="104889"/>
                </a:lnTo>
                <a:lnTo>
                  <a:pt x="2271166" y="109956"/>
                </a:lnTo>
                <a:lnTo>
                  <a:pt x="2264219" y="117652"/>
                </a:lnTo>
                <a:lnTo>
                  <a:pt x="2260066" y="127304"/>
                </a:lnTo>
                <a:lnTo>
                  <a:pt x="2083104" y="127304"/>
                </a:lnTo>
                <a:lnTo>
                  <a:pt x="2009673" y="0"/>
                </a:lnTo>
                <a:lnTo>
                  <a:pt x="2000732" y="0"/>
                </a:lnTo>
                <a:lnTo>
                  <a:pt x="2078609" y="135077"/>
                </a:lnTo>
                <a:lnTo>
                  <a:pt x="2259152" y="135077"/>
                </a:lnTo>
                <a:lnTo>
                  <a:pt x="2261705" y="147396"/>
                </a:lnTo>
                <a:lnTo>
                  <a:pt x="2268524" y="157441"/>
                </a:lnTo>
                <a:lnTo>
                  <a:pt x="2278608" y="164223"/>
                </a:lnTo>
                <a:lnTo>
                  <a:pt x="2290927" y="166700"/>
                </a:lnTo>
                <a:lnTo>
                  <a:pt x="2303272" y="164211"/>
                </a:lnTo>
                <a:lnTo>
                  <a:pt x="2313368" y="157391"/>
                </a:lnTo>
                <a:lnTo>
                  <a:pt x="2320188" y="147281"/>
                </a:lnTo>
                <a:lnTo>
                  <a:pt x="2322690" y="134912"/>
                </a:lnTo>
                <a:lnTo>
                  <a:pt x="2321610" y="126669"/>
                </a:lnTo>
                <a:lnTo>
                  <a:pt x="2318575" y="119227"/>
                </a:lnTo>
                <a:lnTo>
                  <a:pt x="2313851" y="112890"/>
                </a:lnTo>
                <a:lnTo>
                  <a:pt x="2307717" y="107899"/>
                </a:lnTo>
                <a:lnTo>
                  <a:pt x="2369934" y="0"/>
                </a:lnTo>
                <a:close/>
              </a:path>
              <a:path w="2524125" h="599440">
                <a:moveTo>
                  <a:pt x="2523528" y="477189"/>
                </a:moveTo>
                <a:lnTo>
                  <a:pt x="2423249" y="303250"/>
                </a:lnTo>
                <a:lnTo>
                  <a:pt x="2409812" y="279946"/>
                </a:lnTo>
                <a:lnTo>
                  <a:pt x="2182406" y="279946"/>
                </a:lnTo>
                <a:lnTo>
                  <a:pt x="2068703" y="477189"/>
                </a:lnTo>
                <a:lnTo>
                  <a:pt x="2139086" y="599287"/>
                </a:lnTo>
                <a:lnTo>
                  <a:pt x="2165934" y="599287"/>
                </a:lnTo>
                <a:lnTo>
                  <a:pt x="2095550" y="477189"/>
                </a:lnTo>
                <a:lnTo>
                  <a:pt x="2195830" y="303250"/>
                </a:lnTo>
                <a:lnTo>
                  <a:pt x="2396388" y="303250"/>
                </a:lnTo>
                <a:lnTo>
                  <a:pt x="2496680" y="477189"/>
                </a:lnTo>
                <a:lnTo>
                  <a:pt x="2426284" y="599287"/>
                </a:lnTo>
                <a:lnTo>
                  <a:pt x="2453132" y="599287"/>
                </a:lnTo>
                <a:lnTo>
                  <a:pt x="2523528" y="477189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8297341" y="5372876"/>
            <a:ext cx="1456690" cy="1942464"/>
          </a:xfrm>
          <a:custGeom>
            <a:avLst/>
            <a:gdLst/>
            <a:ahLst/>
            <a:cxnLst/>
            <a:rect l="l" t="t" r="r" b="b"/>
            <a:pathLst>
              <a:path w="1456690" h="1942465">
                <a:moveTo>
                  <a:pt x="420535" y="1604288"/>
                </a:moveTo>
                <a:lnTo>
                  <a:pt x="411581" y="1604288"/>
                </a:lnTo>
                <a:lnTo>
                  <a:pt x="607083" y="1942321"/>
                </a:lnTo>
                <a:lnTo>
                  <a:pt x="616031" y="1942321"/>
                </a:lnTo>
                <a:lnTo>
                  <a:pt x="420535" y="1604288"/>
                </a:lnTo>
                <a:close/>
              </a:path>
              <a:path w="1456690" h="1942465">
                <a:moveTo>
                  <a:pt x="1096594" y="1213094"/>
                </a:moveTo>
                <a:lnTo>
                  <a:pt x="689978" y="1213094"/>
                </a:lnTo>
                <a:lnTo>
                  <a:pt x="486670" y="1564636"/>
                </a:lnTo>
                <a:lnTo>
                  <a:pt x="689997" y="1916159"/>
                </a:lnTo>
                <a:lnTo>
                  <a:pt x="1096633" y="1916159"/>
                </a:lnTo>
                <a:lnTo>
                  <a:pt x="1101119" y="1908404"/>
                </a:lnTo>
                <a:lnTo>
                  <a:pt x="694487" y="1908404"/>
                </a:lnTo>
                <a:lnTo>
                  <a:pt x="495668" y="1564636"/>
                </a:lnTo>
                <a:lnTo>
                  <a:pt x="694487" y="1220869"/>
                </a:lnTo>
                <a:lnTo>
                  <a:pt x="1101091" y="1220869"/>
                </a:lnTo>
                <a:lnTo>
                  <a:pt x="1096594" y="1213094"/>
                </a:lnTo>
                <a:close/>
              </a:path>
              <a:path w="1456690" h="1942465">
                <a:moveTo>
                  <a:pt x="1101091" y="1220869"/>
                </a:moveTo>
                <a:lnTo>
                  <a:pt x="1092124" y="1220869"/>
                </a:lnTo>
                <a:lnTo>
                  <a:pt x="1290943" y="1564636"/>
                </a:lnTo>
                <a:lnTo>
                  <a:pt x="1092125" y="1908404"/>
                </a:lnTo>
                <a:lnTo>
                  <a:pt x="1101119" y="1908404"/>
                </a:lnTo>
                <a:lnTo>
                  <a:pt x="1299942" y="1564636"/>
                </a:lnTo>
                <a:lnTo>
                  <a:pt x="1101091" y="1220869"/>
                </a:lnTo>
                <a:close/>
              </a:path>
              <a:path w="1456690" h="1942465">
                <a:moveTo>
                  <a:pt x="416050" y="1596533"/>
                </a:moveTo>
                <a:lnTo>
                  <a:pt x="9442" y="1596533"/>
                </a:lnTo>
                <a:lnTo>
                  <a:pt x="0" y="1612841"/>
                </a:lnTo>
                <a:lnTo>
                  <a:pt x="0" y="1628371"/>
                </a:lnTo>
                <a:lnTo>
                  <a:pt x="13936" y="1604288"/>
                </a:lnTo>
                <a:lnTo>
                  <a:pt x="420535" y="1604288"/>
                </a:lnTo>
                <a:lnTo>
                  <a:pt x="416050" y="1596533"/>
                </a:lnTo>
                <a:close/>
              </a:path>
              <a:path w="1456690" h="1942465">
                <a:moveTo>
                  <a:pt x="0" y="1090750"/>
                </a:moveTo>
                <a:lnTo>
                  <a:pt x="0" y="1106240"/>
                </a:lnTo>
                <a:lnTo>
                  <a:pt x="86400" y="1255649"/>
                </a:lnTo>
                <a:lnTo>
                  <a:pt x="0" y="1405038"/>
                </a:lnTo>
                <a:lnTo>
                  <a:pt x="0" y="1420547"/>
                </a:lnTo>
                <a:lnTo>
                  <a:pt x="95373" y="1255649"/>
                </a:lnTo>
                <a:lnTo>
                  <a:pt x="0" y="1090750"/>
                </a:lnTo>
                <a:close/>
              </a:path>
              <a:path w="1456690" h="1942465">
                <a:moveTo>
                  <a:pt x="1096614" y="442067"/>
                </a:moveTo>
                <a:lnTo>
                  <a:pt x="689997" y="442067"/>
                </a:lnTo>
                <a:lnTo>
                  <a:pt x="486689" y="793590"/>
                </a:lnTo>
                <a:lnTo>
                  <a:pt x="689997" y="1145112"/>
                </a:lnTo>
                <a:lnTo>
                  <a:pt x="1096614" y="1145112"/>
                </a:lnTo>
                <a:lnTo>
                  <a:pt x="1101111" y="1137338"/>
                </a:lnTo>
                <a:lnTo>
                  <a:pt x="694487" y="1137338"/>
                </a:lnTo>
                <a:lnTo>
                  <a:pt x="495687" y="793590"/>
                </a:lnTo>
                <a:lnTo>
                  <a:pt x="694486" y="449822"/>
                </a:lnTo>
                <a:lnTo>
                  <a:pt x="1101099" y="449822"/>
                </a:lnTo>
                <a:lnTo>
                  <a:pt x="1096614" y="442067"/>
                </a:lnTo>
                <a:close/>
              </a:path>
              <a:path w="1456690" h="1942465">
                <a:moveTo>
                  <a:pt x="1101099" y="449822"/>
                </a:moveTo>
                <a:lnTo>
                  <a:pt x="1092144" y="449822"/>
                </a:lnTo>
                <a:lnTo>
                  <a:pt x="1290943" y="793590"/>
                </a:lnTo>
                <a:lnTo>
                  <a:pt x="1092124" y="1137338"/>
                </a:lnTo>
                <a:lnTo>
                  <a:pt x="1101111" y="1137338"/>
                </a:lnTo>
                <a:lnTo>
                  <a:pt x="1299922" y="793590"/>
                </a:lnTo>
                <a:lnTo>
                  <a:pt x="1101099" y="449822"/>
                </a:lnTo>
                <a:close/>
              </a:path>
              <a:path w="1456690" h="1942465">
                <a:moveTo>
                  <a:pt x="185507" y="755030"/>
                </a:moveTo>
                <a:lnTo>
                  <a:pt x="176532" y="755030"/>
                </a:lnTo>
                <a:lnTo>
                  <a:pt x="126408" y="841717"/>
                </a:lnTo>
                <a:lnTo>
                  <a:pt x="0" y="841717"/>
                </a:lnTo>
                <a:lnTo>
                  <a:pt x="0" y="849472"/>
                </a:lnTo>
                <a:lnTo>
                  <a:pt x="130888" y="849472"/>
                </a:lnTo>
                <a:lnTo>
                  <a:pt x="185507" y="755030"/>
                </a:lnTo>
                <a:close/>
              </a:path>
              <a:path w="1456690" h="1942465">
                <a:moveTo>
                  <a:pt x="0" y="723484"/>
                </a:moveTo>
                <a:lnTo>
                  <a:pt x="0" y="738974"/>
                </a:lnTo>
                <a:lnTo>
                  <a:pt x="9281" y="755030"/>
                </a:lnTo>
                <a:lnTo>
                  <a:pt x="415894" y="755030"/>
                </a:lnTo>
                <a:lnTo>
                  <a:pt x="420379" y="747275"/>
                </a:lnTo>
                <a:lnTo>
                  <a:pt x="13761" y="747275"/>
                </a:lnTo>
                <a:lnTo>
                  <a:pt x="0" y="723484"/>
                </a:lnTo>
                <a:close/>
              </a:path>
              <a:path w="1456690" h="1942465">
                <a:moveTo>
                  <a:pt x="130888" y="379775"/>
                </a:moveTo>
                <a:lnTo>
                  <a:pt x="0" y="379775"/>
                </a:lnTo>
                <a:lnTo>
                  <a:pt x="0" y="387549"/>
                </a:lnTo>
                <a:lnTo>
                  <a:pt x="126408" y="387549"/>
                </a:lnTo>
                <a:lnTo>
                  <a:pt x="257752" y="614623"/>
                </a:lnTo>
                <a:lnTo>
                  <a:pt x="181028" y="747275"/>
                </a:lnTo>
                <a:lnTo>
                  <a:pt x="190000" y="747275"/>
                </a:lnTo>
                <a:lnTo>
                  <a:pt x="266731" y="614623"/>
                </a:lnTo>
                <a:lnTo>
                  <a:pt x="130888" y="379775"/>
                </a:lnTo>
                <a:close/>
              </a:path>
              <a:path w="1456690" h="1942465">
                <a:moveTo>
                  <a:pt x="420379" y="59739"/>
                </a:moveTo>
                <a:lnTo>
                  <a:pt x="411405" y="59739"/>
                </a:lnTo>
                <a:lnTo>
                  <a:pt x="610224" y="403507"/>
                </a:lnTo>
                <a:lnTo>
                  <a:pt x="411405" y="747275"/>
                </a:lnTo>
                <a:lnTo>
                  <a:pt x="420379" y="747275"/>
                </a:lnTo>
                <a:lnTo>
                  <a:pt x="619222" y="403507"/>
                </a:lnTo>
                <a:lnTo>
                  <a:pt x="420379" y="59739"/>
                </a:lnTo>
                <a:close/>
              </a:path>
              <a:path w="1456690" h="1942465">
                <a:moveTo>
                  <a:pt x="1456258" y="41132"/>
                </a:moveTo>
                <a:lnTo>
                  <a:pt x="1372629" y="41132"/>
                </a:lnTo>
                <a:lnTo>
                  <a:pt x="1169302" y="392654"/>
                </a:lnTo>
                <a:lnTo>
                  <a:pt x="1372610" y="744177"/>
                </a:lnTo>
                <a:lnTo>
                  <a:pt x="1456258" y="744177"/>
                </a:lnTo>
                <a:lnTo>
                  <a:pt x="1456258" y="736402"/>
                </a:lnTo>
                <a:lnTo>
                  <a:pt x="1377060" y="736402"/>
                </a:lnTo>
                <a:lnTo>
                  <a:pt x="1178272" y="392654"/>
                </a:lnTo>
                <a:lnTo>
                  <a:pt x="1377080" y="48867"/>
                </a:lnTo>
                <a:lnTo>
                  <a:pt x="1456258" y="48867"/>
                </a:lnTo>
                <a:lnTo>
                  <a:pt x="1456258" y="41132"/>
                </a:lnTo>
                <a:close/>
              </a:path>
              <a:path w="1456690" h="1942465">
                <a:moveTo>
                  <a:pt x="502030" y="0"/>
                </a:moveTo>
                <a:lnTo>
                  <a:pt x="493052" y="0"/>
                </a:lnTo>
                <a:lnTo>
                  <a:pt x="486689" y="10989"/>
                </a:lnTo>
                <a:lnTo>
                  <a:pt x="659731" y="310123"/>
                </a:lnTo>
                <a:lnTo>
                  <a:pt x="689997" y="362511"/>
                </a:lnTo>
                <a:lnTo>
                  <a:pt x="1096614" y="362511"/>
                </a:lnTo>
                <a:lnTo>
                  <a:pt x="1101099" y="354757"/>
                </a:lnTo>
                <a:lnTo>
                  <a:pt x="694486" y="354757"/>
                </a:lnTo>
                <a:lnTo>
                  <a:pt x="495687" y="10989"/>
                </a:lnTo>
                <a:lnTo>
                  <a:pt x="502030" y="0"/>
                </a:lnTo>
                <a:close/>
              </a:path>
              <a:path w="1456690" h="1942465">
                <a:moveTo>
                  <a:pt x="1293578" y="0"/>
                </a:moveTo>
                <a:lnTo>
                  <a:pt x="1284599" y="0"/>
                </a:lnTo>
                <a:lnTo>
                  <a:pt x="1290943" y="10989"/>
                </a:lnTo>
                <a:lnTo>
                  <a:pt x="1092144" y="354757"/>
                </a:lnTo>
                <a:lnTo>
                  <a:pt x="1101099" y="354757"/>
                </a:lnTo>
                <a:lnTo>
                  <a:pt x="1299941" y="10989"/>
                </a:lnTo>
                <a:lnTo>
                  <a:pt x="1293578" y="0"/>
                </a:lnTo>
                <a:close/>
              </a:path>
              <a:path w="1456690" h="1942465">
                <a:moveTo>
                  <a:pt x="415894" y="51985"/>
                </a:moveTo>
                <a:lnTo>
                  <a:pt x="9281" y="51985"/>
                </a:lnTo>
                <a:lnTo>
                  <a:pt x="0" y="68040"/>
                </a:lnTo>
                <a:lnTo>
                  <a:pt x="0" y="83530"/>
                </a:lnTo>
                <a:lnTo>
                  <a:pt x="13760" y="59739"/>
                </a:lnTo>
                <a:lnTo>
                  <a:pt x="420379" y="59739"/>
                </a:lnTo>
                <a:lnTo>
                  <a:pt x="415894" y="51985"/>
                </a:lnTo>
                <a:close/>
              </a:path>
            </a:pathLst>
          </a:custGeom>
          <a:solidFill>
            <a:srgbClr val="AFD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8297341" y="5680967"/>
            <a:ext cx="1456690" cy="1634489"/>
          </a:xfrm>
          <a:custGeom>
            <a:avLst/>
            <a:gdLst/>
            <a:ahLst/>
            <a:cxnLst/>
            <a:rect l="l" t="t" r="r" b="b"/>
            <a:pathLst>
              <a:path w="1456690" h="1634490">
                <a:moveTo>
                  <a:pt x="231226" y="734512"/>
                </a:moveTo>
                <a:lnTo>
                  <a:pt x="0" y="734512"/>
                </a:lnTo>
                <a:lnTo>
                  <a:pt x="0" y="746944"/>
                </a:lnTo>
                <a:lnTo>
                  <a:pt x="224043" y="746944"/>
                </a:lnTo>
                <a:lnTo>
                  <a:pt x="399888" y="1050963"/>
                </a:lnTo>
                <a:lnTo>
                  <a:pt x="224043" y="1355020"/>
                </a:lnTo>
                <a:lnTo>
                  <a:pt x="0" y="1355020"/>
                </a:lnTo>
                <a:lnTo>
                  <a:pt x="0" y="1367432"/>
                </a:lnTo>
                <a:lnTo>
                  <a:pt x="231207" y="1367432"/>
                </a:lnTo>
                <a:lnTo>
                  <a:pt x="414254" y="1050963"/>
                </a:lnTo>
                <a:lnTo>
                  <a:pt x="231226" y="734512"/>
                </a:lnTo>
                <a:close/>
              </a:path>
              <a:path w="1456690" h="1634490">
                <a:moveTo>
                  <a:pt x="830201" y="0"/>
                </a:moveTo>
                <a:lnTo>
                  <a:pt x="548407" y="0"/>
                </a:lnTo>
                <a:lnTo>
                  <a:pt x="407489" y="243636"/>
                </a:lnTo>
                <a:lnTo>
                  <a:pt x="548407" y="487233"/>
                </a:lnTo>
                <a:lnTo>
                  <a:pt x="830201" y="487233"/>
                </a:lnTo>
                <a:lnTo>
                  <a:pt x="837391" y="474801"/>
                </a:lnTo>
                <a:lnTo>
                  <a:pt x="555590" y="474801"/>
                </a:lnTo>
                <a:lnTo>
                  <a:pt x="421897" y="243636"/>
                </a:lnTo>
                <a:lnTo>
                  <a:pt x="555590" y="12411"/>
                </a:lnTo>
                <a:lnTo>
                  <a:pt x="837375" y="12411"/>
                </a:lnTo>
                <a:lnTo>
                  <a:pt x="830201" y="0"/>
                </a:lnTo>
                <a:close/>
              </a:path>
              <a:path w="1456690" h="1634490">
                <a:moveTo>
                  <a:pt x="837375" y="12411"/>
                </a:moveTo>
                <a:lnTo>
                  <a:pt x="823037" y="12411"/>
                </a:lnTo>
                <a:lnTo>
                  <a:pt x="956750" y="243636"/>
                </a:lnTo>
                <a:lnTo>
                  <a:pt x="823037" y="474801"/>
                </a:lnTo>
                <a:lnTo>
                  <a:pt x="837391" y="474801"/>
                </a:lnTo>
                <a:lnTo>
                  <a:pt x="971096" y="243636"/>
                </a:lnTo>
                <a:lnTo>
                  <a:pt x="837375" y="12411"/>
                </a:lnTo>
                <a:close/>
              </a:path>
              <a:path w="1456690" h="1634490">
                <a:moveTo>
                  <a:pt x="1349675" y="558800"/>
                </a:moveTo>
                <a:lnTo>
                  <a:pt x="986332" y="558800"/>
                </a:lnTo>
                <a:lnTo>
                  <a:pt x="804631" y="872931"/>
                </a:lnTo>
                <a:lnTo>
                  <a:pt x="986332" y="1187043"/>
                </a:lnTo>
                <a:lnTo>
                  <a:pt x="1349675" y="1187043"/>
                </a:lnTo>
                <a:lnTo>
                  <a:pt x="1354161" y="1179288"/>
                </a:lnTo>
                <a:lnTo>
                  <a:pt x="990802" y="1179288"/>
                </a:lnTo>
                <a:lnTo>
                  <a:pt x="813610" y="872931"/>
                </a:lnTo>
                <a:lnTo>
                  <a:pt x="990802" y="566555"/>
                </a:lnTo>
                <a:lnTo>
                  <a:pt x="1354161" y="566555"/>
                </a:lnTo>
                <a:lnTo>
                  <a:pt x="1349675" y="558800"/>
                </a:lnTo>
                <a:close/>
              </a:path>
              <a:path w="1456690" h="1634490">
                <a:moveTo>
                  <a:pt x="1456258" y="987250"/>
                </a:moveTo>
                <a:lnTo>
                  <a:pt x="1345186" y="1179288"/>
                </a:lnTo>
                <a:lnTo>
                  <a:pt x="1354161" y="1179288"/>
                </a:lnTo>
                <a:lnTo>
                  <a:pt x="1456258" y="1002791"/>
                </a:lnTo>
                <a:lnTo>
                  <a:pt x="1456258" y="987250"/>
                </a:lnTo>
                <a:close/>
              </a:path>
              <a:path w="1456690" h="1634490">
                <a:moveTo>
                  <a:pt x="1354161" y="566555"/>
                </a:moveTo>
                <a:lnTo>
                  <a:pt x="1345186" y="566555"/>
                </a:lnTo>
                <a:lnTo>
                  <a:pt x="1456258" y="758605"/>
                </a:lnTo>
                <a:lnTo>
                  <a:pt x="1456258" y="743064"/>
                </a:lnTo>
                <a:lnTo>
                  <a:pt x="1354161" y="566555"/>
                </a:lnTo>
                <a:close/>
              </a:path>
              <a:path w="1456690" h="1634490">
                <a:moveTo>
                  <a:pt x="645845" y="1406246"/>
                </a:moveTo>
                <a:lnTo>
                  <a:pt x="279789" y="1406246"/>
                </a:lnTo>
                <a:lnTo>
                  <a:pt x="147931" y="1634230"/>
                </a:lnTo>
                <a:lnTo>
                  <a:pt x="162291" y="1634230"/>
                </a:lnTo>
                <a:lnTo>
                  <a:pt x="286972" y="1418657"/>
                </a:lnTo>
                <a:lnTo>
                  <a:pt x="653025" y="1418657"/>
                </a:lnTo>
                <a:lnTo>
                  <a:pt x="645845" y="1406246"/>
                </a:lnTo>
                <a:close/>
              </a:path>
              <a:path w="1456690" h="1634490">
                <a:moveTo>
                  <a:pt x="653025" y="1418657"/>
                </a:moveTo>
                <a:lnTo>
                  <a:pt x="638663" y="1418657"/>
                </a:lnTo>
                <a:lnTo>
                  <a:pt x="763328" y="1634230"/>
                </a:lnTo>
                <a:lnTo>
                  <a:pt x="777707" y="1634230"/>
                </a:lnTo>
                <a:lnTo>
                  <a:pt x="653025" y="1418657"/>
                </a:lnTo>
                <a:close/>
              </a:path>
            </a:pathLst>
          </a:custGeom>
          <a:solidFill>
            <a:srgbClr val="18A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8379282" y="5401906"/>
            <a:ext cx="1374775" cy="1913889"/>
          </a:xfrm>
          <a:custGeom>
            <a:avLst/>
            <a:gdLst/>
            <a:ahLst/>
            <a:cxnLst/>
            <a:rect l="l" t="t" r="r" b="b"/>
            <a:pathLst>
              <a:path w="1374775" h="1913890">
                <a:moveTo>
                  <a:pt x="361657" y="36703"/>
                </a:moveTo>
                <a:lnTo>
                  <a:pt x="361238" y="24066"/>
                </a:lnTo>
                <a:lnTo>
                  <a:pt x="355955" y="12585"/>
                </a:lnTo>
                <a:lnTo>
                  <a:pt x="346976" y="4318"/>
                </a:lnTo>
                <a:lnTo>
                  <a:pt x="335546" y="0"/>
                </a:lnTo>
                <a:lnTo>
                  <a:pt x="322897" y="419"/>
                </a:lnTo>
                <a:lnTo>
                  <a:pt x="311404" y="5689"/>
                </a:lnTo>
                <a:lnTo>
                  <a:pt x="303123" y="14655"/>
                </a:lnTo>
                <a:lnTo>
                  <a:pt x="298792" y="26060"/>
                </a:lnTo>
                <a:lnTo>
                  <a:pt x="299199" y="38684"/>
                </a:lnTo>
                <a:lnTo>
                  <a:pt x="304495" y="50165"/>
                </a:lnTo>
                <a:lnTo>
                  <a:pt x="313461" y="58445"/>
                </a:lnTo>
                <a:lnTo>
                  <a:pt x="324891" y="62750"/>
                </a:lnTo>
                <a:lnTo>
                  <a:pt x="337540" y="62344"/>
                </a:lnTo>
                <a:lnTo>
                  <a:pt x="349046" y="57061"/>
                </a:lnTo>
                <a:lnTo>
                  <a:pt x="357339" y="48107"/>
                </a:lnTo>
                <a:lnTo>
                  <a:pt x="361657" y="36703"/>
                </a:lnTo>
                <a:close/>
              </a:path>
              <a:path w="1374775" h="1913890">
                <a:moveTo>
                  <a:pt x="402361" y="330695"/>
                </a:moveTo>
                <a:lnTo>
                  <a:pt x="375424" y="284137"/>
                </a:lnTo>
                <a:lnTo>
                  <a:pt x="375424" y="330695"/>
                </a:lnTo>
                <a:lnTo>
                  <a:pt x="314604" y="435838"/>
                </a:lnTo>
                <a:lnTo>
                  <a:pt x="193001" y="435838"/>
                </a:lnTo>
                <a:lnTo>
                  <a:pt x="132194" y="330695"/>
                </a:lnTo>
                <a:lnTo>
                  <a:pt x="193001" y="225564"/>
                </a:lnTo>
                <a:lnTo>
                  <a:pt x="314604" y="225564"/>
                </a:lnTo>
                <a:lnTo>
                  <a:pt x="375424" y="330695"/>
                </a:lnTo>
                <a:lnTo>
                  <a:pt x="375424" y="284137"/>
                </a:lnTo>
                <a:lnTo>
                  <a:pt x="341541" y="225564"/>
                </a:lnTo>
                <a:lnTo>
                  <a:pt x="328066" y="202272"/>
                </a:lnTo>
                <a:lnTo>
                  <a:pt x="179539" y="202272"/>
                </a:lnTo>
                <a:lnTo>
                  <a:pt x="105270" y="330695"/>
                </a:lnTo>
                <a:lnTo>
                  <a:pt x="179539" y="459130"/>
                </a:lnTo>
                <a:lnTo>
                  <a:pt x="328066" y="459130"/>
                </a:lnTo>
                <a:lnTo>
                  <a:pt x="341541" y="435838"/>
                </a:lnTo>
                <a:lnTo>
                  <a:pt x="402361" y="330695"/>
                </a:lnTo>
                <a:close/>
              </a:path>
              <a:path w="1374775" h="1913890">
                <a:moveTo>
                  <a:pt x="456311" y="1090295"/>
                </a:moveTo>
                <a:lnTo>
                  <a:pt x="429412" y="1043787"/>
                </a:lnTo>
                <a:lnTo>
                  <a:pt x="429412" y="1090295"/>
                </a:lnTo>
                <a:lnTo>
                  <a:pt x="328790" y="1264234"/>
                </a:lnTo>
                <a:lnTo>
                  <a:pt x="127571" y="1264234"/>
                </a:lnTo>
                <a:lnTo>
                  <a:pt x="26949" y="1090295"/>
                </a:lnTo>
                <a:lnTo>
                  <a:pt x="127571" y="916355"/>
                </a:lnTo>
                <a:lnTo>
                  <a:pt x="328790" y="916355"/>
                </a:lnTo>
                <a:lnTo>
                  <a:pt x="429412" y="1090295"/>
                </a:lnTo>
                <a:lnTo>
                  <a:pt x="429412" y="1043787"/>
                </a:lnTo>
                <a:lnTo>
                  <a:pt x="355714" y="916355"/>
                </a:lnTo>
                <a:lnTo>
                  <a:pt x="342239" y="893051"/>
                </a:lnTo>
                <a:lnTo>
                  <a:pt x="114109" y="893051"/>
                </a:lnTo>
                <a:lnTo>
                  <a:pt x="0" y="1090295"/>
                </a:lnTo>
                <a:lnTo>
                  <a:pt x="114084" y="1287538"/>
                </a:lnTo>
                <a:lnTo>
                  <a:pt x="342239" y="1287538"/>
                </a:lnTo>
                <a:lnTo>
                  <a:pt x="355714" y="1264234"/>
                </a:lnTo>
                <a:lnTo>
                  <a:pt x="456311" y="1090295"/>
                </a:lnTo>
                <a:close/>
              </a:path>
              <a:path w="1374775" h="1913890">
                <a:moveTo>
                  <a:pt x="559092" y="1913293"/>
                </a:moveTo>
                <a:lnTo>
                  <a:pt x="554761" y="1901812"/>
                </a:lnTo>
                <a:lnTo>
                  <a:pt x="546392" y="1892922"/>
                </a:lnTo>
                <a:lnTo>
                  <a:pt x="535305" y="1887816"/>
                </a:lnTo>
                <a:lnTo>
                  <a:pt x="522655" y="1887334"/>
                </a:lnTo>
                <a:lnTo>
                  <a:pt x="510806" y="1891779"/>
                </a:lnTo>
                <a:lnTo>
                  <a:pt x="501904" y="1900135"/>
                </a:lnTo>
                <a:lnTo>
                  <a:pt x="496785" y="1911197"/>
                </a:lnTo>
                <a:lnTo>
                  <a:pt x="496709" y="1913293"/>
                </a:lnTo>
                <a:lnTo>
                  <a:pt x="559092" y="1913293"/>
                </a:lnTo>
                <a:close/>
              </a:path>
              <a:path w="1374775" h="1913890">
                <a:moveTo>
                  <a:pt x="1093419" y="1585239"/>
                </a:moveTo>
                <a:lnTo>
                  <a:pt x="1066469" y="1538643"/>
                </a:lnTo>
                <a:lnTo>
                  <a:pt x="1066469" y="1585239"/>
                </a:lnTo>
                <a:lnTo>
                  <a:pt x="965873" y="1759178"/>
                </a:lnTo>
                <a:lnTo>
                  <a:pt x="764679" y="1759178"/>
                </a:lnTo>
                <a:lnTo>
                  <a:pt x="664057" y="1585239"/>
                </a:lnTo>
                <a:lnTo>
                  <a:pt x="764667" y="1411262"/>
                </a:lnTo>
                <a:lnTo>
                  <a:pt x="965873" y="1411262"/>
                </a:lnTo>
                <a:lnTo>
                  <a:pt x="1066469" y="1585239"/>
                </a:lnTo>
                <a:lnTo>
                  <a:pt x="1066469" y="1538643"/>
                </a:lnTo>
                <a:lnTo>
                  <a:pt x="992822" y="1411262"/>
                </a:lnTo>
                <a:lnTo>
                  <a:pt x="979335" y="1387957"/>
                </a:lnTo>
                <a:lnTo>
                  <a:pt x="751205" y="1387957"/>
                </a:lnTo>
                <a:lnTo>
                  <a:pt x="637120" y="1585239"/>
                </a:lnTo>
                <a:lnTo>
                  <a:pt x="751205" y="1782457"/>
                </a:lnTo>
                <a:lnTo>
                  <a:pt x="979335" y="1782457"/>
                </a:lnTo>
                <a:lnTo>
                  <a:pt x="992809" y="1759178"/>
                </a:lnTo>
                <a:lnTo>
                  <a:pt x="1093419" y="1585239"/>
                </a:lnTo>
                <a:close/>
              </a:path>
              <a:path w="1374775" h="1913890">
                <a:moveTo>
                  <a:pt x="1230795" y="769340"/>
                </a:moveTo>
                <a:lnTo>
                  <a:pt x="1230388" y="756716"/>
                </a:lnTo>
                <a:lnTo>
                  <a:pt x="1225105" y="745236"/>
                </a:lnTo>
                <a:lnTo>
                  <a:pt x="1216126" y="736968"/>
                </a:lnTo>
                <a:lnTo>
                  <a:pt x="1204696" y="732650"/>
                </a:lnTo>
                <a:lnTo>
                  <a:pt x="1192060" y="733056"/>
                </a:lnTo>
                <a:lnTo>
                  <a:pt x="1180553" y="738339"/>
                </a:lnTo>
                <a:lnTo>
                  <a:pt x="1172260" y="747293"/>
                </a:lnTo>
                <a:lnTo>
                  <a:pt x="1167942" y="758710"/>
                </a:lnTo>
                <a:lnTo>
                  <a:pt x="1168361" y="771321"/>
                </a:lnTo>
                <a:lnTo>
                  <a:pt x="1173645" y="782802"/>
                </a:lnTo>
                <a:lnTo>
                  <a:pt x="1182611" y="791083"/>
                </a:lnTo>
                <a:lnTo>
                  <a:pt x="1194041" y="795388"/>
                </a:lnTo>
                <a:lnTo>
                  <a:pt x="1206690" y="794981"/>
                </a:lnTo>
                <a:lnTo>
                  <a:pt x="1218184" y="789711"/>
                </a:lnTo>
                <a:lnTo>
                  <a:pt x="1226477" y="780745"/>
                </a:lnTo>
                <a:lnTo>
                  <a:pt x="1230795" y="769340"/>
                </a:lnTo>
                <a:close/>
              </a:path>
              <a:path w="1374775" h="1913890">
                <a:moveTo>
                  <a:pt x="1374317" y="91274"/>
                </a:moveTo>
                <a:lnTo>
                  <a:pt x="1186865" y="91274"/>
                </a:lnTo>
                <a:lnTo>
                  <a:pt x="1072769" y="288493"/>
                </a:lnTo>
                <a:lnTo>
                  <a:pt x="1186865" y="485762"/>
                </a:lnTo>
                <a:lnTo>
                  <a:pt x="1374317" y="485762"/>
                </a:lnTo>
                <a:lnTo>
                  <a:pt x="1374317" y="462457"/>
                </a:lnTo>
                <a:lnTo>
                  <a:pt x="1200327" y="462457"/>
                </a:lnTo>
                <a:lnTo>
                  <a:pt x="1099705" y="288493"/>
                </a:lnTo>
                <a:lnTo>
                  <a:pt x="1200327" y="114541"/>
                </a:lnTo>
                <a:lnTo>
                  <a:pt x="1374317" y="114541"/>
                </a:lnTo>
                <a:lnTo>
                  <a:pt x="1374317" y="91274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8868841" y="2877317"/>
            <a:ext cx="885190" cy="2922905"/>
          </a:xfrm>
          <a:custGeom>
            <a:avLst/>
            <a:gdLst/>
            <a:ahLst/>
            <a:cxnLst/>
            <a:rect l="l" t="t" r="r" b="b"/>
            <a:pathLst>
              <a:path w="885190" h="2922904">
                <a:moveTo>
                  <a:pt x="420536" y="2391944"/>
                </a:moveTo>
                <a:lnTo>
                  <a:pt x="411581" y="2391944"/>
                </a:lnTo>
                <a:lnTo>
                  <a:pt x="610400" y="2735688"/>
                </a:lnTo>
                <a:lnTo>
                  <a:pt x="502246" y="2922697"/>
                </a:lnTo>
                <a:lnTo>
                  <a:pt x="511225" y="2922697"/>
                </a:lnTo>
                <a:lnTo>
                  <a:pt x="619378" y="2735688"/>
                </a:lnTo>
                <a:lnTo>
                  <a:pt x="605489" y="2711650"/>
                </a:lnTo>
                <a:lnTo>
                  <a:pt x="599684" y="2701691"/>
                </a:lnTo>
                <a:lnTo>
                  <a:pt x="420536" y="2391944"/>
                </a:lnTo>
                <a:close/>
              </a:path>
              <a:path w="885190" h="2922904">
                <a:moveTo>
                  <a:pt x="416051" y="2384189"/>
                </a:moveTo>
                <a:lnTo>
                  <a:pt x="9442" y="2384189"/>
                </a:lnTo>
                <a:lnTo>
                  <a:pt x="0" y="2400497"/>
                </a:lnTo>
                <a:lnTo>
                  <a:pt x="0" y="2416027"/>
                </a:lnTo>
                <a:lnTo>
                  <a:pt x="13937" y="2391944"/>
                </a:lnTo>
                <a:lnTo>
                  <a:pt x="420536" y="2391944"/>
                </a:lnTo>
                <a:lnTo>
                  <a:pt x="416051" y="2384189"/>
                </a:lnTo>
                <a:close/>
              </a:path>
              <a:path w="885190" h="2922904">
                <a:moveTo>
                  <a:pt x="0" y="2267729"/>
                </a:moveTo>
                <a:lnTo>
                  <a:pt x="0" y="2283278"/>
                </a:lnTo>
                <a:lnTo>
                  <a:pt x="9442" y="2299586"/>
                </a:lnTo>
                <a:lnTo>
                  <a:pt x="416062" y="2299586"/>
                </a:lnTo>
                <a:lnTo>
                  <a:pt x="420558" y="2291812"/>
                </a:lnTo>
                <a:lnTo>
                  <a:pt x="13937" y="2291812"/>
                </a:lnTo>
                <a:lnTo>
                  <a:pt x="0" y="2267729"/>
                </a:lnTo>
                <a:close/>
              </a:path>
              <a:path w="885190" h="2922904">
                <a:moveTo>
                  <a:pt x="420535" y="1604296"/>
                </a:moveTo>
                <a:lnTo>
                  <a:pt x="411581" y="1604296"/>
                </a:lnTo>
                <a:lnTo>
                  <a:pt x="610411" y="1948083"/>
                </a:lnTo>
                <a:lnTo>
                  <a:pt x="411581" y="2291812"/>
                </a:lnTo>
                <a:lnTo>
                  <a:pt x="420558" y="2291812"/>
                </a:lnTo>
                <a:lnTo>
                  <a:pt x="619359" y="1948083"/>
                </a:lnTo>
                <a:lnTo>
                  <a:pt x="420535" y="1604296"/>
                </a:lnTo>
                <a:close/>
              </a:path>
              <a:path w="885190" h="2922904">
                <a:moveTo>
                  <a:pt x="884758" y="1213103"/>
                </a:moveTo>
                <a:lnTo>
                  <a:pt x="689978" y="1213103"/>
                </a:lnTo>
                <a:lnTo>
                  <a:pt x="486670" y="1564645"/>
                </a:lnTo>
                <a:lnTo>
                  <a:pt x="689997" y="1916167"/>
                </a:lnTo>
                <a:lnTo>
                  <a:pt x="884758" y="1916167"/>
                </a:lnTo>
                <a:lnTo>
                  <a:pt x="884758" y="1908413"/>
                </a:lnTo>
                <a:lnTo>
                  <a:pt x="694487" y="1908413"/>
                </a:lnTo>
                <a:lnTo>
                  <a:pt x="495668" y="1564645"/>
                </a:lnTo>
                <a:lnTo>
                  <a:pt x="694487" y="1220877"/>
                </a:lnTo>
                <a:lnTo>
                  <a:pt x="884758" y="1220877"/>
                </a:lnTo>
                <a:lnTo>
                  <a:pt x="884758" y="1213103"/>
                </a:lnTo>
                <a:close/>
              </a:path>
              <a:path w="885190" h="2922904">
                <a:moveTo>
                  <a:pt x="416050" y="1596541"/>
                </a:moveTo>
                <a:lnTo>
                  <a:pt x="9442" y="1596541"/>
                </a:lnTo>
                <a:lnTo>
                  <a:pt x="0" y="1612850"/>
                </a:lnTo>
                <a:lnTo>
                  <a:pt x="0" y="1628379"/>
                </a:lnTo>
                <a:lnTo>
                  <a:pt x="13936" y="1604296"/>
                </a:lnTo>
                <a:lnTo>
                  <a:pt x="420535" y="1604296"/>
                </a:lnTo>
                <a:lnTo>
                  <a:pt x="416050" y="1596541"/>
                </a:lnTo>
                <a:close/>
              </a:path>
              <a:path w="885190" h="2922904">
                <a:moveTo>
                  <a:pt x="0" y="1090759"/>
                </a:moveTo>
                <a:lnTo>
                  <a:pt x="0" y="1106249"/>
                </a:lnTo>
                <a:lnTo>
                  <a:pt x="86400" y="1255657"/>
                </a:lnTo>
                <a:lnTo>
                  <a:pt x="0" y="1405046"/>
                </a:lnTo>
                <a:lnTo>
                  <a:pt x="0" y="1420556"/>
                </a:lnTo>
                <a:lnTo>
                  <a:pt x="95373" y="1255657"/>
                </a:lnTo>
                <a:lnTo>
                  <a:pt x="0" y="1090759"/>
                </a:lnTo>
                <a:close/>
              </a:path>
              <a:path w="885190" h="2922904">
                <a:moveTo>
                  <a:pt x="884758" y="442076"/>
                </a:moveTo>
                <a:lnTo>
                  <a:pt x="689997" y="442076"/>
                </a:lnTo>
                <a:lnTo>
                  <a:pt x="486689" y="793598"/>
                </a:lnTo>
                <a:lnTo>
                  <a:pt x="689997" y="1145121"/>
                </a:lnTo>
                <a:lnTo>
                  <a:pt x="884758" y="1145121"/>
                </a:lnTo>
                <a:lnTo>
                  <a:pt x="884758" y="1137347"/>
                </a:lnTo>
                <a:lnTo>
                  <a:pt x="694487" y="1137347"/>
                </a:lnTo>
                <a:lnTo>
                  <a:pt x="495687" y="793598"/>
                </a:lnTo>
                <a:lnTo>
                  <a:pt x="694486" y="449831"/>
                </a:lnTo>
                <a:lnTo>
                  <a:pt x="884758" y="449831"/>
                </a:lnTo>
                <a:lnTo>
                  <a:pt x="884758" y="442076"/>
                </a:lnTo>
                <a:close/>
              </a:path>
              <a:path w="885190" h="2922904">
                <a:moveTo>
                  <a:pt x="185507" y="755038"/>
                </a:moveTo>
                <a:lnTo>
                  <a:pt x="176532" y="755038"/>
                </a:lnTo>
                <a:lnTo>
                  <a:pt x="126408" y="841725"/>
                </a:lnTo>
                <a:lnTo>
                  <a:pt x="0" y="841725"/>
                </a:lnTo>
                <a:lnTo>
                  <a:pt x="0" y="849480"/>
                </a:lnTo>
                <a:lnTo>
                  <a:pt x="130888" y="849480"/>
                </a:lnTo>
                <a:lnTo>
                  <a:pt x="185507" y="755038"/>
                </a:lnTo>
                <a:close/>
              </a:path>
              <a:path w="885190" h="2922904">
                <a:moveTo>
                  <a:pt x="0" y="723493"/>
                </a:moveTo>
                <a:lnTo>
                  <a:pt x="0" y="738983"/>
                </a:lnTo>
                <a:lnTo>
                  <a:pt x="9281" y="755038"/>
                </a:lnTo>
                <a:lnTo>
                  <a:pt x="415894" y="755038"/>
                </a:lnTo>
                <a:lnTo>
                  <a:pt x="420379" y="747283"/>
                </a:lnTo>
                <a:lnTo>
                  <a:pt x="13761" y="747283"/>
                </a:lnTo>
                <a:lnTo>
                  <a:pt x="0" y="723493"/>
                </a:lnTo>
                <a:close/>
              </a:path>
              <a:path w="885190" h="2922904">
                <a:moveTo>
                  <a:pt x="130888" y="379783"/>
                </a:moveTo>
                <a:lnTo>
                  <a:pt x="0" y="379783"/>
                </a:lnTo>
                <a:lnTo>
                  <a:pt x="0" y="387558"/>
                </a:lnTo>
                <a:lnTo>
                  <a:pt x="126408" y="387558"/>
                </a:lnTo>
                <a:lnTo>
                  <a:pt x="257752" y="614632"/>
                </a:lnTo>
                <a:lnTo>
                  <a:pt x="181028" y="747283"/>
                </a:lnTo>
                <a:lnTo>
                  <a:pt x="190000" y="747283"/>
                </a:lnTo>
                <a:lnTo>
                  <a:pt x="266731" y="614632"/>
                </a:lnTo>
                <a:lnTo>
                  <a:pt x="130888" y="379783"/>
                </a:lnTo>
                <a:close/>
              </a:path>
              <a:path w="885190" h="2922904">
                <a:moveTo>
                  <a:pt x="420379" y="59748"/>
                </a:moveTo>
                <a:lnTo>
                  <a:pt x="411405" y="59748"/>
                </a:lnTo>
                <a:lnTo>
                  <a:pt x="610224" y="403516"/>
                </a:lnTo>
                <a:lnTo>
                  <a:pt x="411405" y="747283"/>
                </a:lnTo>
                <a:lnTo>
                  <a:pt x="420379" y="747283"/>
                </a:lnTo>
                <a:lnTo>
                  <a:pt x="619222" y="403516"/>
                </a:lnTo>
                <a:lnTo>
                  <a:pt x="420379" y="59748"/>
                </a:lnTo>
                <a:close/>
              </a:path>
              <a:path w="885190" h="2922904">
                <a:moveTo>
                  <a:pt x="502030" y="0"/>
                </a:moveTo>
                <a:lnTo>
                  <a:pt x="493052" y="0"/>
                </a:lnTo>
                <a:lnTo>
                  <a:pt x="486689" y="10997"/>
                </a:lnTo>
                <a:lnTo>
                  <a:pt x="689997" y="362520"/>
                </a:lnTo>
                <a:lnTo>
                  <a:pt x="884758" y="362520"/>
                </a:lnTo>
                <a:lnTo>
                  <a:pt x="884758" y="354765"/>
                </a:lnTo>
                <a:lnTo>
                  <a:pt x="694486" y="354765"/>
                </a:lnTo>
                <a:lnTo>
                  <a:pt x="495687" y="10997"/>
                </a:lnTo>
                <a:lnTo>
                  <a:pt x="502030" y="0"/>
                </a:lnTo>
                <a:close/>
              </a:path>
              <a:path w="885190" h="2922904">
                <a:moveTo>
                  <a:pt x="415894" y="51993"/>
                </a:moveTo>
                <a:lnTo>
                  <a:pt x="9281" y="51993"/>
                </a:lnTo>
                <a:lnTo>
                  <a:pt x="0" y="68048"/>
                </a:lnTo>
                <a:lnTo>
                  <a:pt x="0" y="83539"/>
                </a:lnTo>
                <a:lnTo>
                  <a:pt x="13760" y="59748"/>
                </a:lnTo>
                <a:lnTo>
                  <a:pt x="420379" y="59748"/>
                </a:lnTo>
                <a:lnTo>
                  <a:pt x="415894" y="51993"/>
                </a:lnTo>
                <a:close/>
              </a:path>
            </a:pathLst>
          </a:custGeom>
          <a:solidFill>
            <a:srgbClr val="AFD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8868841" y="3185417"/>
            <a:ext cx="885190" cy="2039620"/>
          </a:xfrm>
          <a:custGeom>
            <a:avLst/>
            <a:gdLst/>
            <a:ahLst/>
            <a:cxnLst/>
            <a:rect l="l" t="t" r="r" b="b"/>
            <a:pathLst>
              <a:path w="885190" h="2039620">
                <a:moveTo>
                  <a:pt x="231226" y="734512"/>
                </a:moveTo>
                <a:lnTo>
                  <a:pt x="0" y="734512"/>
                </a:lnTo>
                <a:lnTo>
                  <a:pt x="0" y="746944"/>
                </a:lnTo>
                <a:lnTo>
                  <a:pt x="224043" y="746944"/>
                </a:lnTo>
                <a:lnTo>
                  <a:pt x="399888" y="1050963"/>
                </a:lnTo>
                <a:lnTo>
                  <a:pt x="224043" y="1355020"/>
                </a:lnTo>
                <a:lnTo>
                  <a:pt x="0" y="1355020"/>
                </a:lnTo>
                <a:lnTo>
                  <a:pt x="0" y="1367432"/>
                </a:lnTo>
                <a:lnTo>
                  <a:pt x="231207" y="1367432"/>
                </a:lnTo>
                <a:lnTo>
                  <a:pt x="414254" y="1050963"/>
                </a:lnTo>
                <a:lnTo>
                  <a:pt x="231226" y="734512"/>
                </a:lnTo>
                <a:close/>
              </a:path>
              <a:path w="885190" h="2039620">
                <a:moveTo>
                  <a:pt x="830201" y="0"/>
                </a:moveTo>
                <a:lnTo>
                  <a:pt x="548407" y="0"/>
                </a:lnTo>
                <a:lnTo>
                  <a:pt x="407489" y="243636"/>
                </a:lnTo>
                <a:lnTo>
                  <a:pt x="548407" y="487233"/>
                </a:lnTo>
                <a:lnTo>
                  <a:pt x="830201" y="487233"/>
                </a:lnTo>
                <a:lnTo>
                  <a:pt x="837391" y="474801"/>
                </a:lnTo>
                <a:lnTo>
                  <a:pt x="555590" y="474801"/>
                </a:lnTo>
                <a:lnTo>
                  <a:pt x="421897" y="243636"/>
                </a:lnTo>
                <a:lnTo>
                  <a:pt x="555590" y="12411"/>
                </a:lnTo>
                <a:lnTo>
                  <a:pt x="837375" y="12411"/>
                </a:lnTo>
                <a:lnTo>
                  <a:pt x="830201" y="0"/>
                </a:lnTo>
                <a:close/>
              </a:path>
              <a:path w="885190" h="2039620">
                <a:moveTo>
                  <a:pt x="884758" y="368097"/>
                </a:moveTo>
                <a:lnTo>
                  <a:pt x="823037" y="474801"/>
                </a:lnTo>
                <a:lnTo>
                  <a:pt x="837391" y="474801"/>
                </a:lnTo>
                <a:lnTo>
                  <a:pt x="884758" y="392908"/>
                </a:lnTo>
                <a:lnTo>
                  <a:pt x="884758" y="368097"/>
                </a:lnTo>
                <a:close/>
              </a:path>
              <a:path w="885190" h="2039620">
                <a:moveTo>
                  <a:pt x="837375" y="12411"/>
                </a:moveTo>
                <a:lnTo>
                  <a:pt x="823037" y="12411"/>
                </a:lnTo>
                <a:lnTo>
                  <a:pt x="884758" y="119125"/>
                </a:lnTo>
                <a:lnTo>
                  <a:pt x="884758" y="94329"/>
                </a:lnTo>
                <a:lnTo>
                  <a:pt x="837375" y="12411"/>
                </a:lnTo>
                <a:close/>
              </a:path>
              <a:path w="885190" h="2039620">
                <a:moveTo>
                  <a:pt x="884758" y="734405"/>
                </a:moveTo>
                <a:lnTo>
                  <a:pt x="804631" y="872931"/>
                </a:lnTo>
                <a:lnTo>
                  <a:pt x="884758" y="1011449"/>
                </a:lnTo>
                <a:lnTo>
                  <a:pt x="884758" y="995943"/>
                </a:lnTo>
                <a:lnTo>
                  <a:pt x="813610" y="872931"/>
                </a:lnTo>
                <a:lnTo>
                  <a:pt x="884758" y="749912"/>
                </a:lnTo>
                <a:lnTo>
                  <a:pt x="884758" y="734405"/>
                </a:lnTo>
                <a:close/>
              </a:path>
              <a:path w="885190" h="2039620">
                <a:moveTo>
                  <a:pt x="645845" y="1406246"/>
                </a:moveTo>
                <a:lnTo>
                  <a:pt x="279789" y="1406246"/>
                </a:lnTo>
                <a:lnTo>
                  <a:pt x="96765" y="1722696"/>
                </a:lnTo>
                <a:lnTo>
                  <a:pt x="279789" y="2039166"/>
                </a:lnTo>
                <a:lnTo>
                  <a:pt x="645846" y="2039166"/>
                </a:lnTo>
                <a:lnTo>
                  <a:pt x="653035" y="2026734"/>
                </a:lnTo>
                <a:lnTo>
                  <a:pt x="286953" y="2026734"/>
                </a:lnTo>
                <a:lnTo>
                  <a:pt x="111125" y="1722696"/>
                </a:lnTo>
                <a:lnTo>
                  <a:pt x="286972" y="1418657"/>
                </a:lnTo>
                <a:lnTo>
                  <a:pt x="653025" y="1418657"/>
                </a:lnTo>
                <a:lnTo>
                  <a:pt x="645845" y="1406246"/>
                </a:lnTo>
                <a:close/>
              </a:path>
              <a:path w="885190" h="2039620">
                <a:moveTo>
                  <a:pt x="653025" y="1418657"/>
                </a:moveTo>
                <a:lnTo>
                  <a:pt x="638663" y="1418657"/>
                </a:lnTo>
                <a:lnTo>
                  <a:pt x="814488" y="1722696"/>
                </a:lnTo>
                <a:lnTo>
                  <a:pt x="638643" y="2026734"/>
                </a:lnTo>
                <a:lnTo>
                  <a:pt x="653035" y="2026734"/>
                </a:lnTo>
                <a:lnTo>
                  <a:pt x="828874" y="1722696"/>
                </a:lnTo>
                <a:lnTo>
                  <a:pt x="653025" y="1418657"/>
                </a:lnTo>
                <a:close/>
              </a:path>
            </a:pathLst>
          </a:custGeom>
          <a:solidFill>
            <a:srgbClr val="18A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8868841" y="2906356"/>
            <a:ext cx="885190" cy="2839085"/>
          </a:xfrm>
          <a:custGeom>
            <a:avLst/>
            <a:gdLst/>
            <a:ahLst/>
            <a:cxnLst/>
            <a:rect l="l" t="t" r="r" b="b"/>
            <a:pathLst>
              <a:path w="885190" h="2839085">
                <a:moveTo>
                  <a:pt x="302856" y="2573172"/>
                </a:moveTo>
                <a:lnTo>
                  <a:pt x="176758" y="2355138"/>
                </a:lnTo>
                <a:lnTo>
                  <a:pt x="149326" y="2307729"/>
                </a:lnTo>
                <a:lnTo>
                  <a:pt x="0" y="2307729"/>
                </a:lnTo>
                <a:lnTo>
                  <a:pt x="0" y="2331008"/>
                </a:lnTo>
                <a:lnTo>
                  <a:pt x="135864" y="2331008"/>
                </a:lnTo>
                <a:lnTo>
                  <a:pt x="275920" y="2573172"/>
                </a:lnTo>
                <a:lnTo>
                  <a:pt x="135864" y="2815310"/>
                </a:lnTo>
                <a:lnTo>
                  <a:pt x="0" y="2815310"/>
                </a:lnTo>
                <a:lnTo>
                  <a:pt x="0" y="2838602"/>
                </a:lnTo>
                <a:lnTo>
                  <a:pt x="149326" y="2838602"/>
                </a:lnTo>
                <a:lnTo>
                  <a:pt x="302856" y="2573172"/>
                </a:lnTo>
                <a:close/>
              </a:path>
              <a:path w="885190" h="2839085">
                <a:moveTo>
                  <a:pt x="443598" y="36703"/>
                </a:moveTo>
                <a:lnTo>
                  <a:pt x="443179" y="24066"/>
                </a:lnTo>
                <a:lnTo>
                  <a:pt x="437896" y="12585"/>
                </a:lnTo>
                <a:lnTo>
                  <a:pt x="428917" y="4318"/>
                </a:lnTo>
                <a:lnTo>
                  <a:pt x="417487" y="0"/>
                </a:lnTo>
                <a:lnTo>
                  <a:pt x="404837" y="419"/>
                </a:lnTo>
                <a:lnTo>
                  <a:pt x="393344" y="5689"/>
                </a:lnTo>
                <a:lnTo>
                  <a:pt x="385064" y="14655"/>
                </a:lnTo>
                <a:lnTo>
                  <a:pt x="380733" y="26060"/>
                </a:lnTo>
                <a:lnTo>
                  <a:pt x="381139" y="38684"/>
                </a:lnTo>
                <a:lnTo>
                  <a:pt x="386435" y="50165"/>
                </a:lnTo>
                <a:lnTo>
                  <a:pt x="395401" y="58445"/>
                </a:lnTo>
                <a:lnTo>
                  <a:pt x="406831" y="62750"/>
                </a:lnTo>
                <a:lnTo>
                  <a:pt x="419481" y="62344"/>
                </a:lnTo>
                <a:lnTo>
                  <a:pt x="430987" y="57061"/>
                </a:lnTo>
                <a:lnTo>
                  <a:pt x="439280" y="48107"/>
                </a:lnTo>
                <a:lnTo>
                  <a:pt x="443598" y="36703"/>
                </a:lnTo>
                <a:close/>
              </a:path>
              <a:path w="885190" h="2839085">
                <a:moveTo>
                  <a:pt x="484301" y="330695"/>
                </a:moveTo>
                <a:lnTo>
                  <a:pt x="457365" y="284137"/>
                </a:lnTo>
                <a:lnTo>
                  <a:pt x="457365" y="330695"/>
                </a:lnTo>
                <a:lnTo>
                  <a:pt x="396544" y="435838"/>
                </a:lnTo>
                <a:lnTo>
                  <a:pt x="274942" y="435838"/>
                </a:lnTo>
                <a:lnTo>
                  <a:pt x="214134" y="330695"/>
                </a:lnTo>
                <a:lnTo>
                  <a:pt x="274942" y="225564"/>
                </a:lnTo>
                <a:lnTo>
                  <a:pt x="396544" y="225564"/>
                </a:lnTo>
                <a:lnTo>
                  <a:pt x="457365" y="330695"/>
                </a:lnTo>
                <a:lnTo>
                  <a:pt x="457365" y="284137"/>
                </a:lnTo>
                <a:lnTo>
                  <a:pt x="423481" y="225564"/>
                </a:lnTo>
                <a:lnTo>
                  <a:pt x="410006" y="202272"/>
                </a:lnTo>
                <a:lnTo>
                  <a:pt x="261480" y="202272"/>
                </a:lnTo>
                <a:lnTo>
                  <a:pt x="187210" y="330695"/>
                </a:lnTo>
                <a:lnTo>
                  <a:pt x="261480" y="459130"/>
                </a:lnTo>
                <a:lnTo>
                  <a:pt x="410006" y="459130"/>
                </a:lnTo>
                <a:lnTo>
                  <a:pt x="423481" y="435838"/>
                </a:lnTo>
                <a:lnTo>
                  <a:pt x="484301" y="330695"/>
                </a:lnTo>
                <a:close/>
              </a:path>
              <a:path w="885190" h="2839085">
                <a:moveTo>
                  <a:pt x="538251" y="1090295"/>
                </a:moveTo>
                <a:lnTo>
                  <a:pt x="511352" y="1043787"/>
                </a:lnTo>
                <a:lnTo>
                  <a:pt x="511352" y="1090295"/>
                </a:lnTo>
                <a:lnTo>
                  <a:pt x="410730" y="1264234"/>
                </a:lnTo>
                <a:lnTo>
                  <a:pt x="209511" y="1264234"/>
                </a:lnTo>
                <a:lnTo>
                  <a:pt x="108889" y="1090295"/>
                </a:lnTo>
                <a:lnTo>
                  <a:pt x="209511" y="916355"/>
                </a:lnTo>
                <a:lnTo>
                  <a:pt x="410730" y="916355"/>
                </a:lnTo>
                <a:lnTo>
                  <a:pt x="511352" y="1090295"/>
                </a:lnTo>
                <a:lnTo>
                  <a:pt x="511352" y="1043787"/>
                </a:lnTo>
                <a:lnTo>
                  <a:pt x="437654" y="916355"/>
                </a:lnTo>
                <a:lnTo>
                  <a:pt x="424180" y="893051"/>
                </a:lnTo>
                <a:lnTo>
                  <a:pt x="196049" y="893051"/>
                </a:lnTo>
                <a:lnTo>
                  <a:pt x="81940" y="1090295"/>
                </a:lnTo>
                <a:lnTo>
                  <a:pt x="196024" y="1287538"/>
                </a:lnTo>
                <a:lnTo>
                  <a:pt x="424180" y="1287538"/>
                </a:lnTo>
                <a:lnTo>
                  <a:pt x="437654" y="1264234"/>
                </a:lnTo>
                <a:lnTo>
                  <a:pt x="538251" y="1090295"/>
                </a:lnTo>
                <a:close/>
              </a:path>
              <a:path w="885190" h="2839085">
                <a:moveTo>
                  <a:pt x="641159" y="1913636"/>
                </a:moveTo>
                <a:lnTo>
                  <a:pt x="636701" y="1901812"/>
                </a:lnTo>
                <a:lnTo>
                  <a:pt x="628332" y="1892922"/>
                </a:lnTo>
                <a:lnTo>
                  <a:pt x="617245" y="1887816"/>
                </a:lnTo>
                <a:lnTo>
                  <a:pt x="604596" y="1887334"/>
                </a:lnTo>
                <a:lnTo>
                  <a:pt x="592747" y="1891779"/>
                </a:lnTo>
                <a:lnTo>
                  <a:pt x="583844" y="1900135"/>
                </a:lnTo>
                <a:lnTo>
                  <a:pt x="578726" y="1911197"/>
                </a:lnTo>
                <a:lnTo>
                  <a:pt x="578243" y="1923821"/>
                </a:lnTo>
                <a:lnTo>
                  <a:pt x="582701" y="1935645"/>
                </a:lnTo>
                <a:lnTo>
                  <a:pt x="591070" y="1944535"/>
                </a:lnTo>
                <a:lnTo>
                  <a:pt x="602157" y="1949653"/>
                </a:lnTo>
                <a:lnTo>
                  <a:pt x="614807" y="1950123"/>
                </a:lnTo>
                <a:lnTo>
                  <a:pt x="626643" y="1945678"/>
                </a:lnTo>
                <a:lnTo>
                  <a:pt x="635558" y="1937334"/>
                </a:lnTo>
                <a:lnTo>
                  <a:pt x="640676" y="1926259"/>
                </a:lnTo>
                <a:lnTo>
                  <a:pt x="641159" y="1913636"/>
                </a:lnTo>
                <a:close/>
              </a:path>
              <a:path w="885190" h="2839085">
                <a:moveTo>
                  <a:pt x="884758" y="1387957"/>
                </a:moveTo>
                <a:lnTo>
                  <a:pt x="833145" y="1387957"/>
                </a:lnTo>
                <a:lnTo>
                  <a:pt x="719061" y="1585214"/>
                </a:lnTo>
                <a:lnTo>
                  <a:pt x="833145" y="1782457"/>
                </a:lnTo>
                <a:lnTo>
                  <a:pt x="884758" y="1782457"/>
                </a:lnTo>
                <a:lnTo>
                  <a:pt x="884758" y="1759165"/>
                </a:lnTo>
                <a:lnTo>
                  <a:pt x="846607" y="1759165"/>
                </a:lnTo>
                <a:lnTo>
                  <a:pt x="745985" y="1585214"/>
                </a:lnTo>
                <a:lnTo>
                  <a:pt x="846607" y="1411262"/>
                </a:lnTo>
                <a:lnTo>
                  <a:pt x="884758" y="1411262"/>
                </a:lnTo>
                <a:lnTo>
                  <a:pt x="884758" y="1387957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bg object 30"/>
          <p:cNvSpPr/>
          <p:nvPr/>
        </p:nvSpPr>
        <p:spPr>
          <a:xfrm>
            <a:off x="9021241" y="1258067"/>
            <a:ext cx="732790" cy="2922905"/>
          </a:xfrm>
          <a:custGeom>
            <a:avLst/>
            <a:gdLst/>
            <a:ahLst/>
            <a:cxnLst/>
            <a:rect l="l" t="t" r="r" b="b"/>
            <a:pathLst>
              <a:path w="732790" h="2922904">
                <a:moveTo>
                  <a:pt x="420536" y="2391944"/>
                </a:moveTo>
                <a:lnTo>
                  <a:pt x="411581" y="2391944"/>
                </a:lnTo>
                <a:lnTo>
                  <a:pt x="610400" y="2735688"/>
                </a:lnTo>
                <a:lnTo>
                  <a:pt x="502246" y="2922697"/>
                </a:lnTo>
                <a:lnTo>
                  <a:pt x="511225" y="2922697"/>
                </a:lnTo>
                <a:lnTo>
                  <a:pt x="619378" y="2735688"/>
                </a:lnTo>
                <a:lnTo>
                  <a:pt x="605489" y="2711650"/>
                </a:lnTo>
                <a:lnTo>
                  <a:pt x="599684" y="2701691"/>
                </a:lnTo>
                <a:lnTo>
                  <a:pt x="420536" y="2391944"/>
                </a:lnTo>
                <a:close/>
              </a:path>
              <a:path w="732790" h="2922904">
                <a:moveTo>
                  <a:pt x="416051" y="2384189"/>
                </a:moveTo>
                <a:lnTo>
                  <a:pt x="9442" y="2384189"/>
                </a:lnTo>
                <a:lnTo>
                  <a:pt x="0" y="2400497"/>
                </a:lnTo>
                <a:lnTo>
                  <a:pt x="0" y="2416027"/>
                </a:lnTo>
                <a:lnTo>
                  <a:pt x="13937" y="2391944"/>
                </a:lnTo>
                <a:lnTo>
                  <a:pt x="420536" y="2391944"/>
                </a:lnTo>
                <a:lnTo>
                  <a:pt x="416051" y="2384189"/>
                </a:lnTo>
                <a:close/>
              </a:path>
              <a:path w="732790" h="2922904">
                <a:moveTo>
                  <a:pt x="0" y="2267729"/>
                </a:moveTo>
                <a:lnTo>
                  <a:pt x="0" y="2283278"/>
                </a:lnTo>
                <a:lnTo>
                  <a:pt x="9442" y="2299586"/>
                </a:lnTo>
                <a:lnTo>
                  <a:pt x="416062" y="2299586"/>
                </a:lnTo>
                <a:lnTo>
                  <a:pt x="420558" y="2291812"/>
                </a:lnTo>
                <a:lnTo>
                  <a:pt x="13937" y="2291812"/>
                </a:lnTo>
                <a:lnTo>
                  <a:pt x="0" y="2267729"/>
                </a:lnTo>
                <a:close/>
              </a:path>
              <a:path w="732790" h="2922904">
                <a:moveTo>
                  <a:pt x="420535" y="1604296"/>
                </a:moveTo>
                <a:lnTo>
                  <a:pt x="411581" y="1604296"/>
                </a:lnTo>
                <a:lnTo>
                  <a:pt x="610411" y="1948083"/>
                </a:lnTo>
                <a:lnTo>
                  <a:pt x="411581" y="2291812"/>
                </a:lnTo>
                <a:lnTo>
                  <a:pt x="420558" y="2291812"/>
                </a:lnTo>
                <a:lnTo>
                  <a:pt x="619359" y="1948083"/>
                </a:lnTo>
                <a:lnTo>
                  <a:pt x="420535" y="1604296"/>
                </a:lnTo>
                <a:close/>
              </a:path>
              <a:path w="732790" h="2922904">
                <a:moveTo>
                  <a:pt x="732358" y="1213103"/>
                </a:moveTo>
                <a:lnTo>
                  <a:pt x="689978" y="1213103"/>
                </a:lnTo>
                <a:lnTo>
                  <a:pt x="486670" y="1564645"/>
                </a:lnTo>
                <a:lnTo>
                  <a:pt x="689997" y="1916167"/>
                </a:lnTo>
                <a:lnTo>
                  <a:pt x="732358" y="1916167"/>
                </a:lnTo>
                <a:lnTo>
                  <a:pt x="732358" y="1908413"/>
                </a:lnTo>
                <a:lnTo>
                  <a:pt x="694487" y="1908413"/>
                </a:lnTo>
                <a:lnTo>
                  <a:pt x="495668" y="1564645"/>
                </a:lnTo>
                <a:lnTo>
                  <a:pt x="694487" y="1220877"/>
                </a:lnTo>
                <a:lnTo>
                  <a:pt x="732358" y="1220877"/>
                </a:lnTo>
                <a:lnTo>
                  <a:pt x="732358" y="1213103"/>
                </a:lnTo>
                <a:close/>
              </a:path>
              <a:path w="732790" h="2922904">
                <a:moveTo>
                  <a:pt x="416050" y="1596541"/>
                </a:moveTo>
                <a:lnTo>
                  <a:pt x="9442" y="1596541"/>
                </a:lnTo>
                <a:lnTo>
                  <a:pt x="0" y="1612850"/>
                </a:lnTo>
                <a:lnTo>
                  <a:pt x="0" y="1628379"/>
                </a:lnTo>
                <a:lnTo>
                  <a:pt x="13936" y="1604296"/>
                </a:lnTo>
                <a:lnTo>
                  <a:pt x="420535" y="1604296"/>
                </a:lnTo>
                <a:lnTo>
                  <a:pt x="416050" y="1596541"/>
                </a:lnTo>
                <a:close/>
              </a:path>
              <a:path w="732790" h="2922904">
                <a:moveTo>
                  <a:pt x="0" y="1090759"/>
                </a:moveTo>
                <a:lnTo>
                  <a:pt x="0" y="1106249"/>
                </a:lnTo>
                <a:lnTo>
                  <a:pt x="86400" y="1255657"/>
                </a:lnTo>
                <a:lnTo>
                  <a:pt x="0" y="1405046"/>
                </a:lnTo>
                <a:lnTo>
                  <a:pt x="0" y="1420556"/>
                </a:lnTo>
                <a:lnTo>
                  <a:pt x="95373" y="1255657"/>
                </a:lnTo>
                <a:lnTo>
                  <a:pt x="0" y="1090759"/>
                </a:lnTo>
                <a:close/>
              </a:path>
              <a:path w="732790" h="2922904">
                <a:moveTo>
                  <a:pt x="732358" y="442076"/>
                </a:moveTo>
                <a:lnTo>
                  <a:pt x="689997" y="442076"/>
                </a:lnTo>
                <a:lnTo>
                  <a:pt x="486689" y="793598"/>
                </a:lnTo>
                <a:lnTo>
                  <a:pt x="689997" y="1145121"/>
                </a:lnTo>
                <a:lnTo>
                  <a:pt x="732358" y="1145121"/>
                </a:lnTo>
                <a:lnTo>
                  <a:pt x="732358" y="1137347"/>
                </a:lnTo>
                <a:lnTo>
                  <a:pt x="694487" y="1137347"/>
                </a:lnTo>
                <a:lnTo>
                  <a:pt x="495687" y="793598"/>
                </a:lnTo>
                <a:lnTo>
                  <a:pt x="694486" y="449831"/>
                </a:lnTo>
                <a:lnTo>
                  <a:pt x="732358" y="449831"/>
                </a:lnTo>
                <a:lnTo>
                  <a:pt x="732358" y="442076"/>
                </a:lnTo>
                <a:close/>
              </a:path>
              <a:path w="732790" h="2922904">
                <a:moveTo>
                  <a:pt x="185507" y="755038"/>
                </a:moveTo>
                <a:lnTo>
                  <a:pt x="176532" y="755038"/>
                </a:lnTo>
                <a:lnTo>
                  <a:pt x="126408" y="841725"/>
                </a:lnTo>
                <a:lnTo>
                  <a:pt x="0" y="841725"/>
                </a:lnTo>
                <a:lnTo>
                  <a:pt x="0" y="849480"/>
                </a:lnTo>
                <a:lnTo>
                  <a:pt x="130888" y="849480"/>
                </a:lnTo>
                <a:lnTo>
                  <a:pt x="185507" y="755038"/>
                </a:lnTo>
                <a:close/>
              </a:path>
              <a:path w="732790" h="2922904">
                <a:moveTo>
                  <a:pt x="0" y="723493"/>
                </a:moveTo>
                <a:lnTo>
                  <a:pt x="0" y="738983"/>
                </a:lnTo>
                <a:lnTo>
                  <a:pt x="9281" y="755038"/>
                </a:lnTo>
                <a:lnTo>
                  <a:pt x="415894" y="755038"/>
                </a:lnTo>
                <a:lnTo>
                  <a:pt x="420379" y="747283"/>
                </a:lnTo>
                <a:lnTo>
                  <a:pt x="13761" y="747283"/>
                </a:lnTo>
                <a:lnTo>
                  <a:pt x="0" y="723493"/>
                </a:lnTo>
                <a:close/>
              </a:path>
              <a:path w="732790" h="2922904">
                <a:moveTo>
                  <a:pt x="130888" y="379783"/>
                </a:moveTo>
                <a:lnTo>
                  <a:pt x="0" y="379783"/>
                </a:lnTo>
                <a:lnTo>
                  <a:pt x="0" y="387558"/>
                </a:lnTo>
                <a:lnTo>
                  <a:pt x="126408" y="387558"/>
                </a:lnTo>
                <a:lnTo>
                  <a:pt x="257752" y="614632"/>
                </a:lnTo>
                <a:lnTo>
                  <a:pt x="181028" y="747283"/>
                </a:lnTo>
                <a:lnTo>
                  <a:pt x="190000" y="747283"/>
                </a:lnTo>
                <a:lnTo>
                  <a:pt x="266731" y="614632"/>
                </a:lnTo>
                <a:lnTo>
                  <a:pt x="130888" y="379783"/>
                </a:lnTo>
                <a:close/>
              </a:path>
              <a:path w="732790" h="2922904">
                <a:moveTo>
                  <a:pt x="420379" y="59748"/>
                </a:moveTo>
                <a:lnTo>
                  <a:pt x="411405" y="59748"/>
                </a:lnTo>
                <a:lnTo>
                  <a:pt x="610224" y="403516"/>
                </a:lnTo>
                <a:lnTo>
                  <a:pt x="411405" y="747283"/>
                </a:lnTo>
                <a:lnTo>
                  <a:pt x="420379" y="747283"/>
                </a:lnTo>
                <a:lnTo>
                  <a:pt x="619222" y="403516"/>
                </a:lnTo>
                <a:lnTo>
                  <a:pt x="420379" y="59748"/>
                </a:lnTo>
                <a:close/>
              </a:path>
              <a:path w="732790" h="2922904">
                <a:moveTo>
                  <a:pt x="502030" y="0"/>
                </a:moveTo>
                <a:lnTo>
                  <a:pt x="493052" y="0"/>
                </a:lnTo>
                <a:lnTo>
                  <a:pt x="486689" y="10997"/>
                </a:lnTo>
                <a:lnTo>
                  <a:pt x="689997" y="362520"/>
                </a:lnTo>
                <a:lnTo>
                  <a:pt x="732358" y="362520"/>
                </a:lnTo>
                <a:lnTo>
                  <a:pt x="732358" y="354765"/>
                </a:lnTo>
                <a:lnTo>
                  <a:pt x="694486" y="354765"/>
                </a:lnTo>
                <a:lnTo>
                  <a:pt x="495687" y="10997"/>
                </a:lnTo>
                <a:lnTo>
                  <a:pt x="502030" y="0"/>
                </a:lnTo>
                <a:close/>
              </a:path>
              <a:path w="732790" h="2922904">
                <a:moveTo>
                  <a:pt x="415894" y="51993"/>
                </a:moveTo>
                <a:lnTo>
                  <a:pt x="9281" y="51993"/>
                </a:lnTo>
                <a:lnTo>
                  <a:pt x="0" y="68048"/>
                </a:lnTo>
                <a:lnTo>
                  <a:pt x="0" y="83539"/>
                </a:lnTo>
                <a:lnTo>
                  <a:pt x="13760" y="59748"/>
                </a:lnTo>
                <a:lnTo>
                  <a:pt x="420379" y="59748"/>
                </a:lnTo>
                <a:lnTo>
                  <a:pt x="415894" y="51993"/>
                </a:lnTo>
                <a:close/>
              </a:path>
            </a:pathLst>
          </a:custGeom>
          <a:solidFill>
            <a:srgbClr val="AFD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bg object 31"/>
          <p:cNvSpPr/>
          <p:nvPr/>
        </p:nvSpPr>
        <p:spPr>
          <a:xfrm>
            <a:off x="9021241" y="1566167"/>
            <a:ext cx="732790" cy="2039620"/>
          </a:xfrm>
          <a:custGeom>
            <a:avLst/>
            <a:gdLst/>
            <a:ahLst/>
            <a:cxnLst/>
            <a:rect l="l" t="t" r="r" b="b"/>
            <a:pathLst>
              <a:path w="732790" h="2039620">
                <a:moveTo>
                  <a:pt x="231226" y="734512"/>
                </a:moveTo>
                <a:lnTo>
                  <a:pt x="0" y="734512"/>
                </a:lnTo>
                <a:lnTo>
                  <a:pt x="0" y="746943"/>
                </a:lnTo>
                <a:lnTo>
                  <a:pt x="224043" y="746944"/>
                </a:lnTo>
                <a:lnTo>
                  <a:pt x="399888" y="1050963"/>
                </a:lnTo>
                <a:lnTo>
                  <a:pt x="224043" y="1355020"/>
                </a:lnTo>
                <a:lnTo>
                  <a:pt x="0" y="1355020"/>
                </a:lnTo>
                <a:lnTo>
                  <a:pt x="0" y="1367432"/>
                </a:lnTo>
                <a:lnTo>
                  <a:pt x="231207" y="1367432"/>
                </a:lnTo>
                <a:lnTo>
                  <a:pt x="414254" y="1050963"/>
                </a:lnTo>
                <a:lnTo>
                  <a:pt x="231226" y="734512"/>
                </a:lnTo>
                <a:close/>
              </a:path>
              <a:path w="732790" h="2039620">
                <a:moveTo>
                  <a:pt x="732358" y="0"/>
                </a:moveTo>
                <a:lnTo>
                  <a:pt x="548407" y="0"/>
                </a:lnTo>
                <a:lnTo>
                  <a:pt x="407489" y="243636"/>
                </a:lnTo>
                <a:lnTo>
                  <a:pt x="548407" y="487233"/>
                </a:lnTo>
                <a:lnTo>
                  <a:pt x="732358" y="487233"/>
                </a:lnTo>
                <a:lnTo>
                  <a:pt x="732358" y="474801"/>
                </a:lnTo>
                <a:lnTo>
                  <a:pt x="555590" y="474801"/>
                </a:lnTo>
                <a:lnTo>
                  <a:pt x="421897" y="243636"/>
                </a:lnTo>
                <a:lnTo>
                  <a:pt x="555590" y="12411"/>
                </a:lnTo>
                <a:lnTo>
                  <a:pt x="732358" y="12411"/>
                </a:lnTo>
                <a:lnTo>
                  <a:pt x="732358" y="0"/>
                </a:lnTo>
                <a:close/>
              </a:path>
              <a:path w="732790" h="2039620">
                <a:moveTo>
                  <a:pt x="645845" y="1406246"/>
                </a:moveTo>
                <a:lnTo>
                  <a:pt x="279789" y="1406246"/>
                </a:lnTo>
                <a:lnTo>
                  <a:pt x="96765" y="1722696"/>
                </a:lnTo>
                <a:lnTo>
                  <a:pt x="279789" y="2039165"/>
                </a:lnTo>
                <a:lnTo>
                  <a:pt x="645846" y="2039166"/>
                </a:lnTo>
                <a:lnTo>
                  <a:pt x="653035" y="2026734"/>
                </a:lnTo>
                <a:lnTo>
                  <a:pt x="286953" y="2026734"/>
                </a:lnTo>
                <a:lnTo>
                  <a:pt x="111125" y="1722696"/>
                </a:lnTo>
                <a:lnTo>
                  <a:pt x="286972" y="1418657"/>
                </a:lnTo>
                <a:lnTo>
                  <a:pt x="653025" y="1418657"/>
                </a:lnTo>
                <a:lnTo>
                  <a:pt x="645845" y="1406246"/>
                </a:lnTo>
                <a:close/>
              </a:path>
              <a:path w="732790" h="2039620">
                <a:moveTo>
                  <a:pt x="732358" y="1864701"/>
                </a:moveTo>
                <a:lnTo>
                  <a:pt x="638643" y="2026734"/>
                </a:lnTo>
                <a:lnTo>
                  <a:pt x="653035" y="2026734"/>
                </a:lnTo>
                <a:lnTo>
                  <a:pt x="732358" y="1889579"/>
                </a:lnTo>
                <a:lnTo>
                  <a:pt x="732358" y="1864701"/>
                </a:lnTo>
                <a:close/>
              </a:path>
              <a:path w="732790" h="2039620">
                <a:moveTo>
                  <a:pt x="653025" y="1418657"/>
                </a:moveTo>
                <a:lnTo>
                  <a:pt x="638663" y="1418657"/>
                </a:lnTo>
                <a:lnTo>
                  <a:pt x="732358" y="1580675"/>
                </a:lnTo>
                <a:lnTo>
                  <a:pt x="732358" y="1555822"/>
                </a:lnTo>
                <a:lnTo>
                  <a:pt x="653025" y="1418657"/>
                </a:lnTo>
                <a:close/>
              </a:path>
            </a:pathLst>
          </a:custGeom>
          <a:solidFill>
            <a:srgbClr val="18A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bg object 32"/>
          <p:cNvSpPr/>
          <p:nvPr/>
        </p:nvSpPr>
        <p:spPr>
          <a:xfrm>
            <a:off x="9021241" y="1287106"/>
            <a:ext cx="732790" cy="2839085"/>
          </a:xfrm>
          <a:custGeom>
            <a:avLst/>
            <a:gdLst/>
            <a:ahLst/>
            <a:cxnLst/>
            <a:rect l="l" t="t" r="r" b="b"/>
            <a:pathLst>
              <a:path w="732790" h="2839085">
                <a:moveTo>
                  <a:pt x="302856" y="2573172"/>
                </a:moveTo>
                <a:lnTo>
                  <a:pt x="176758" y="2355138"/>
                </a:lnTo>
                <a:lnTo>
                  <a:pt x="149326" y="2307729"/>
                </a:lnTo>
                <a:lnTo>
                  <a:pt x="0" y="2307729"/>
                </a:lnTo>
                <a:lnTo>
                  <a:pt x="0" y="2331008"/>
                </a:lnTo>
                <a:lnTo>
                  <a:pt x="135864" y="2331008"/>
                </a:lnTo>
                <a:lnTo>
                  <a:pt x="275920" y="2573172"/>
                </a:lnTo>
                <a:lnTo>
                  <a:pt x="135864" y="2815310"/>
                </a:lnTo>
                <a:lnTo>
                  <a:pt x="0" y="2815310"/>
                </a:lnTo>
                <a:lnTo>
                  <a:pt x="0" y="2838602"/>
                </a:lnTo>
                <a:lnTo>
                  <a:pt x="149326" y="2838602"/>
                </a:lnTo>
                <a:lnTo>
                  <a:pt x="302856" y="2573172"/>
                </a:lnTo>
                <a:close/>
              </a:path>
              <a:path w="732790" h="2839085">
                <a:moveTo>
                  <a:pt x="443598" y="36703"/>
                </a:moveTo>
                <a:lnTo>
                  <a:pt x="443179" y="24066"/>
                </a:lnTo>
                <a:lnTo>
                  <a:pt x="437896" y="12585"/>
                </a:lnTo>
                <a:lnTo>
                  <a:pt x="428917" y="4318"/>
                </a:lnTo>
                <a:lnTo>
                  <a:pt x="417487" y="0"/>
                </a:lnTo>
                <a:lnTo>
                  <a:pt x="404837" y="419"/>
                </a:lnTo>
                <a:lnTo>
                  <a:pt x="393344" y="5689"/>
                </a:lnTo>
                <a:lnTo>
                  <a:pt x="385064" y="14655"/>
                </a:lnTo>
                <a:lnTo>
                  <a:pt x="380733" y="26060"/>
                </a:lnTo>
                <a:lnTo>
                  <a:pt x="381139" y="38684"/>
                </a:lnTo>
                <a:lnTo>
                  <a:pt x="386435" y="50165"/>
                </a:lnTo>
                <a:lnTo>
                  <a:pt x="395401" y="58445"/>
                </a:lnTo>
                <a:lnTo>
                  <a:pt x="406831" y="62750"/>
                </a:lnTo>
                <a:lnTo>
                  <a:pt x="419481" y="62344"/>
                </a:lnTo>
                <a:lnTo>
                  <a:pt x="430987" y="57061"/>
                </a:lnTo>
                <a:lnTo>
                  <a:pt x="439280" y="48107"/>
                </a:lnTo>
                <a:lnTo>
                  <a:pt x="443598" y="36703"/>
                </a:lnTo>
                <a:close/>
              </a:path>
              <a:path w="732790" h="2839085">
                <a:moveTo>
                  <a:pt x="484301" y="330695"/>
                </a:moveTo>
                <a:lnTo>
                  <a:pt x="457365" y="284137"/>
                </a:lnTo>
                <a:lnTo>
                  <a:pt x="457365" y="330695"/>
                </a:lnTo>
                <a:lnTo>
                  <a:pt x="396544" y="435838"/>
                </a:lnTo>
                <a:lnTo>
                  <a:pt x="274942" y="435838"/>
                </a:lnTo>
                <a:lnTo>
                  <a:pt x="214134" y="330695"/>
                </a:lnTo>
                <a:lnTo>
                  <a:pt x="274942" y="225564"/>
                </a:lnTo>
                <a:lnTo>
                  <a:pt x="396544" y="225564"/>
                </a:lnTo>
                <a:lnTo>
                  <a:pt x="457365" y="330695"/>
                </a:lnTo>
                <a:lnTo>
                  <a:pt x="457365" y="284137"/>
                </a:lnTo>
                <a:lnTo>
                  <a:pt x="423481" y="225564"/>
                </a:lnTo>
                <a:lnTo>
                  <a:pt x="410006" y="202272"/>
                </a:lnTo>
                <a:lnTo>
                  <a:pt x="261480" y="202272"/>
                </a:lnTo>
                <a:lnTo>
                  <a:pt x="187210" y="330695"/>
                </a:lnTo>
                <a:lnTo>
                  <a:pt x="261480" y="459130"/>
                </a:lnTo>
                <a:lnTo>
                  <a:pt x="410006" y="459130"/>
                </a:lnTo>
                <a:lnTo>
                  <a:pt x="423481" y="435838"/>
                </a:lnTo>
                <a:lnTo>
                  <a:pt x="484301" y="330695"/>
                </a:lnTo>
                <a:close/>
              </a:path>
              <a:path w="732790" h="2839085">
                <a:moveTo>
                  <a:pt x="538251" y="1090295"/>
                </a:moveTo>
                <a:lnTo>
                  <a:pt x="511352" y="1043787"/>
                </a:lnTo>
                <a:lnTo>
                  <a:pt x="511352" y="1090295"/>
                </a:lnTo>
                <a:lnTo>
                  <a:pt x="410730" y="1264234"/>
                </a:lnTo>
                <a:lnTo>
                  <a:pt x="209511" y="1264234"/>
                </a:lnTo>
                <a:lnTo>
                  <a:pt x="108889" y="1090295"/>
                </a:lnTo>
                <a:lnTo>
                  <a:pt x="209511" y="916355"/>
                </a:lnTo>
                <a:lnTo>
                  <a:pt x="410730" y="916355"/>
                </a:lnTo>
                <a:lnTo>
                  <a:pt x="511352" y="1090295"/>
                </a:lnTo>
                <a:lnTo>
                  <a:pt x="511352" y="1043787"/>
                </a:lnTo>
                <a:lnTo>
                  <a:pt x="437654" y="916355"/>
                </a:lnTo>
                <a:lnTo>
                  <a:pt x="424180" y="893051"/>
                </a:lnTo>
                <a:lnTo>
                  <a:pt x="196049" y="893051"/>
                </a:lnTo>
                <a:lnTo>
                  <a:pt x="81940" y="1090295"/>
                </a:lnTo>
                <a:lnTo>
                  <a:pt x="196024" y="1287538"/>
                </a:lnTo>
                <a:lnTo>
                  <a:pt x="424180" y="1287538"/>
                </a:lnTo>
                <a:lnTo>
                  <a:pt x="437654" y="1264234"/>
                </a:lnTo>
                <a:lnTo>
                  <a:pt x="538251" y="1090295"/>
                </a:lnTo>
                <a:close/>
              </a:path>
              <a:path w="732790" h="2839085">
                <a:moveTo>
                  <a:pt x="641159" y="1913636"/>
                </a:moveTo>
                <a:lnTo>
                  <a:pt x="636701" y="1901812"/>
                </a:lnTo>
                <a:lnTo>
                  <a:pt x="628332" y="1892922"/>
                </a:lnTo>
                <a:lnTo>
                  <a:pt x="617245" y="1887816"/>
                </a:lnTo>
                <a:lnTo>
                  <a:pt x="604596" y="1887334"/>
                </a:lnTo>
                <a:lnTo>
                  <a:pt x="592747" y="1891779"/>
                </a:lnTo>
                <a:lnTo>
                  <a:pt x="583844" y="1900135"/>
                </a:lnTo>
                <a:lnTo>
                  <a:pt x="578726" y="1911197"/>
                </a:lnTo>
                <a:lnTo>
                  <a:pt x="578243" y="1923821"/>
                </a:lnTo>
                <a:lnTo>
                  <a:pt x="582701" y="1935645"/>
                </a:lnTo>
                <a:lnTo>
                  <a:pt x="591070" y="1944535"/>
                </a:lnTo>
                <a:lnTo>
                  <a:pt x="602157" y="1949653"/>
                </a:lnTo>
                <a:lnTo>
                  <a:pt x="614807" y="1950123"/>
                </a:lnTo>
                <a:lnTo>
                  <a:pt x="626643" y="1945678"/>
                </a:lnTo>
                <a:lnTo>
                  <a:pt x="635558" y="1937334"/>
                </a:lnTo>
                <a:lnTo>
                  <a:pt x="640676" y="1926259"/>
                </a:lnTo>
                <a:lnTo>
                  <a:pt x="641159" y="1913636"/>
                </a:lnTo>
                <a:close/>
              </a:path>
              <a:path w="732790" h="2839085">
                <a:moveTo>
                  <a:pt x="732358" y="1562227"/>
                </a:moveTo>
                <a:lnTo>
                  <a:pt x="719061" y="1585214"/>
                </a:lnTo>
                <a:lnTo>
                  <a:pt x="732358" y="1608213"/>
                </a:lnTo>
                <a:lnTo>
                  <a:pt x="732358" y="1562227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bg object 33"/>
          <p:cNvSpPr/>
          <p:nvPr/>
        </p:nvSpPr>
        <p:spPr>
          <a:xfrm>
            <a:off x="4877866" y="6715901"/>
            <a:ext cx="2636520" cy="599440"/>
          </a:xfrm>
          <a:custGeom>
            <a:avLst/>
            <a:gdLst/>
            <a:ahLst/>
            <a:cxnLst/>
            <a:rect l="l" t="t" r="r" b="b"/>
            <a:pathLst>
              <a:path w="2636520" h="599440">
                <a:moveTo>
                  <a:pt x="130888" y="379775"/>
                </a:moveTo>
                <a:lnTo>
                  <a:pt x="0" y="379775"/>
                </a:lnTo>
                <a:lnTo>
                  <a:pt x="0" y="387549"/>
                </a:lnTo>
                <a:lnTo>
                  <a:pt x="126408" y="387549"/>
                </a:lnTo>
                <a:lnTo>
                  <a:pt x="248888" y="599298"/>
                </a:lnTo>
                <a:lnTo>
                  <a:pt x="257866" y="599298"/>
                </a:lnTo>
                <a:lnTo>
                  <a:pt x="130888" y="379775"/>
                </a:lnTo>
                <a:close/>
              </a:path>
              <a:path w="2636520" h="599440">
                <a:moveTo>
                  <a:pt x="420379" y="59739"/>
                </a:moveTo>
                <a:lnTo>
                  <a:pt x="411405" y="59739"/>
                </a:lnTo>
                <a:lnTo>
                  <a:pt x="610223" y="403507"/>
                </a:lnTo>
                <a:lnTo>
                  <a:pt x="496987" y="599298"/>
                </a:lnTo>
                <a:lnTo>
                  <a:pt x="505972" y="599298"/>
                </a:lnTo>
                <a:lnTo>
                  <a:pt x="619222" y="403507"/>
                </a:lnTo>
                <a:lnTo>
                  <a:pt x="420379" y="59739"/>
                </a:lnTo>
                <a:close/>
              </a:path>
              <a:path w="2636520" h="599440">
                <a:moveTo>
                  <a:pt x="1096614" y="442067"/>
                </a:moveTo>
                <a:lnTo>
                  <a:pt x="689997" y="442067"/>
                </a:lnTo>
                <a:lnTo>
                  <a:pt x="599060" y="599298"/>
                </a:lnTo>
                <a:lnTo>
                  <a:pt x="608045" y="599298"/>
                </a:lnTo>
                <a:lnTo>
                  <a:pt x="694486" y="449822"/>
                </a:lnTo>
                <a:lnTo>
                  <a:pt x="1101099" y="449822"/>
                </a:lnTo>
                <a:lnTo>
                  <a:pt x="1096614" y="442067"/>
                </a:lnTo>
                <a:close/>
              </a:path>
              <a:path w="2636520" h="599440">
                <a:moveTo>
                  <a:pt x="1101099" y="449822"/>
                </a:moveTo>
                <a:lnTo>
                  <a:pt x="1092144" y="449822"/>
                </a:lnTo>
                <a:lnTo>
                  <a:pt x="1178585" y="599298"/>
                </a:lnTo>
                <a:lnTo>
                  <a:pt x="1187550" y="599298"/>
                </a:lnTo>
                <a:lnTo>
                  <a:pt x="1101099" y="449822"/>
                </a:lnTo>
                <a:close/>
              </a:path>
              <a:path w="2636520" h="599440">
                <a:moveTo>
                  <a:pt x="1779246" y="41132"/>
                </a:moveTo>
                <a:lnTo>
                  <a:pt x="1372629" y="41132"/>
                </a:lnTo>
                <a:lnTo>
                  <a:pt x="1169302" y="392654"/>
                </a:lnTo>
                <a:lnTo>
                  <a:pt x="1288817" y="599298"/>
                </a:lnTo>
                <a:lnTo>
                  <a:pt x="1297773" y="599298"/>
                </a:lnTo>
                <a:lnTo>
                  <a:pt x="1178272" y="392654"/>
                </a:lnTo>
                <a:lnTo>
                  <a:pt x="1377080" y="48867"/>
                </a:lnTo>
                <a:lnTo>
                  <a:pt x="1783720" y="48867"/>
                </a:lnTo>
                <a:lnTo>
                  <a:pt x="1779246" y="41132"/>
                </a:lnTo>
                <a:close/>
              </a:path>
              <a:path w="2636520" h="599440">
                <a:moveTo>
                  <a:pt x="1783720" y="48867"/>
                </a:moveTo>
                <a:lnTo>
                  <a:pt x="1774718" y="48867"/>
                </a:lnTo>
                <a:lnTo>
                  <a:pt x="1970586" y="387549"/>
                </a:lnTo>
                <a:lnTo>
                  <a:pt x="1973516" y="392654"/>
                </a:lnTo>
                <a:lnTo>
                  <a:pt x="1853980" y="599298"/>
                </a:lnTo>
                <a:lnTo>
                  <a:pt x="1863001" y="599298"/>
                </a:lnTo>
                <a:lnTo>
                  <a:pt x="1982524" y="392654"/>
                </a:lnTo>
                <a:lnTo>
                  <a:pt x="1979594" y="387549"/>
                </a:lnTo>
                <a:lnTo>
                  <a:pt x="1783720" y="48867"/>
                </a:lnTo>
                <a:close/>
              </a:path>
              <a:path w="2636520" h="599440">
                <a:moveTo>
                  <a:pt x="502030" y="0"/>
                </a:moveTo>
                <a:lnTo>
                  <a:pt x="493052" y="0"/>
                </a:lnTo>
                <a:lnTo>
                  <a:pt x="486689" y="10989"/>
                </a:lnTo>
                <a:lnTo>
                  <a:pt x="659731" y="310123"/>
                </a:lnTo>
                <a:lnTo>
                  <a:pt x="689997" y="362511"/>
                </a:lnTo>
                <a:lnTo>
                  <a:pt x="1096614" y="362511"/>
                </a:lnTo>
                <a:lnTo>
                  <a:pt x="1101099" y="354757"/>
                </a:lnTo>
                <a:lnTo>
                  <a:pt x="694486" y="354757"/>
                </a:lnTo>
                <a:lnTo>
                  <a:pt x="495687" y="10989"/>
                </a:lnTo>
                <a:lnTo>
                  <a:pt x="502030" y="0"/>
                </a:lnTo>
                <a:close/>
              </a:path>
              <a:path w="2636520" h="599440">
                <a:moveTo>
                  <a:pt x="1838037" y="0"/>
                </a:moveTo>
                <a:lnTo>
                  <a:pt x="1829078" y="0"/>
                </a:lnTo>
                <a:lnTo>
                  <a:pt x="1822714" y="10989"/>
                </a:lnTo>
                <a:lnTo>
                  <a:pt x="2026042" y="362511"/>
                </a:lnTo>
                <a:lnTo>
                  <a:pt x="2432659" y="362511"/>
                </a:lnTo>
                <a:lnTo>
                  <a:pt x="2437144" y="354757"/>
                </a:lnTo>
                <a:lnTo>
                  <a:pt x="2030512" y="354757"/>
                </a:lnTo>
                <a:lnTo>
                  <a:pt x="1831693" y="10989"/>
                </a:lnTo>
                <a:lnTo>
                  <a:pt x="1838037" y="0"/>
                </a:lnTo>
                <a:close/>
              </a:path>
              <a:path w="2636520" h="599440">
                <a:moveTo>
                  <a:pt x="1293578" y="0"/>
                </a:moveTo>
                <a:lnTo>
                  <a:pt x="1284599" y="0"/>
                </a:lnTo>
                <a:lnTo>
                  <a:pt x="1290943" y="10989"/>
                </a:lnTo>
                <a:lnTo>
                  <a:pt x="1092144" y="354757"/>
                </a:lnTo>
                <a:lnTo>
                  <a:pt x="1101099" y="354757"/>
                </a:lnTo>
                <a:lnTo>
                  <a:pt x="1299941" y="10989"/>
                </a:lnTo>
                <a:lnTo>
                  <a:pt x="1293578" y="0"/>
                </a:lnTo>
                <a:close/>
              </a:path>
              <a:path w="2636520" h="599440">
                <a:moveTo>
                  <a:pt x="2629623" y="0"/>
                </a:moveTo>
                <a:lnTo>
                  <a:pt x="2620625" y="0"/>
                </a:lnTo>
                <a:lnTo>
                  <a:pt x="2626969" y="10989"/>
                </a:lnTo>
                <a:lnTo>
                  <a:pt x="2428150" y="354757"/>
                </a:lnTo>
                <a:lnTo>
                  <a:pt x="2437144" y="354757"/>
                </a:lnTo>
                <a:lnTo>
                  <a:pt x="2635987" y="10989"/>
                </a:lnTo>
                <a:lnTo>
                  <a:pt x="2629623" y="0"/>
                </a:lnTo>
                <a:close/>
              </a:path>
              <a:path w="2636520" h="599440">
                <a:moveTo>
                  <a:pt x="415894" y="51985"/>
                </a:moveTo>
                <a:lnTo>
                  <a:pt x="9281" y="51985"/>
                </a:lnTo>
                <a:lnTo>
                  <a:pt x="0" y="68040"/>
                </a:lnTo>
                <a:lnTo>
                  <a:pt x="0" y="83530"/>
                </a:lnTo>
                <a:lnTo>
                  <a:pt x="13760" y="59739"/>
                </a:lnTo>
                <a:lnTo>
                  <a:pt x="420379" y="59739"/>
                </a:lnTo>
                <a:lnTo>
                  <a:pt x="415894" y="51985"/>
                </a:lnTo>
                <a:close/>
              </a:path>
            </a:pathLst>
          </a:custGeom>
          <a:solidFill>
            <a:srgbClr val="AFD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bg object 34"/>
          <p:cNvSpPr/>
          <p:nvPr/>
        </p:nvSpPr>
        <p:spPr>
          <a:xfrm>
            <a:off x="5285357" y="6981184"/>
            <a:ext cx="2066289" cy="334010"/>
          </a:xfrm>
          <a:custGeom>
            <a:avLst/>
            <a:gdLst/>
            <a:ahLst/>
            <a:cxnLst/>
            <a:rect l="l" t="t" r="r" b="b"/>
            <a:pathLst>
              <a:path w="2066290" h="334009">
                <a:moveTo>
                  <a:pt x="422711" y="42807"/>
                </a:moveTo>
                <a:lnTo>
                  <a:pt x="140917" y="42807"/>
                </a:lnTo>
                <a:lnTo>
                  <a:pt x="0" y="286443"/>
                </a:lnTo>
                <a:lnTo>
                  <a:pt x="27519" y="334014"/>
                </a:lnTo>
                <a:lnTo>
                  <a:pt x="41920" y="334014"/>
                </a:lnTo>
                <a:lnTo>
                  <a:pt x="14407" y="286443"/>
                </a:lnTo>
                <a:lnTo>
                  <a:pt x="148100" y="55219"/>
                </a:lnTo>
                <a:lnTo>
                  <a:pt x="429885" y="55219"/>
                </a:lnTo>
                <a:lnTo>
                  <a:pt x="422711" y="42807"/>
                </a:lnTo>
                <a:close/>
              </a:path>
              <a:path w="2066290" h="334009">
                <a:moveTo>
                  <a:pt x="429885" y="55219"/>
                </a:moveTo>
                <a:lnTo>
                  <a:pt x="415547" y="55219"/>
                </a:lnTo>
                <a:lnTo>
                  <a:pt x="549260" y="286443"/>
                </a:lnTo>
                <a:lnTo>
                  <a:pt x="521744" y="334014"/>
                </a:lnTo>
                <a:lnTo>
                  <a:pt x="536091" y="334014"/>
                </a:lnTo>
                <a:lnTo>
                  <a:pt x="563606" y="286443"/>
                </a:lnTo>
                <a:lnTo>
                  <a:pt x="429885" y="55219"/>
                </a:lnTo>
                <a:close/>
              </a:path>
              <a:path w="2066290" h="334009">
                <a:moveTo>
                  <a:pt x="1884633" y="0"/>
                </a:moveTo>
                <a:lnTo>
                  <a:pt x="1521251" y="0"/>
                </a:lnTo>
                <a:lnTo>
                  <a:pt x="1339578" y="314151"/>
                </a:lnTo>
                <a:lnTo>
                  <a:pt x="1351067" y="334014"/>
                </a:lnTo>
                <a:lnTo>
                  <a:pt x="1360056" y="334014"/>
                </a:lnTo>
                <a:lnTo>
                  <a:pt x="1348568" y="314151"/>
                </a:lnTo>
                <a:lnTo>
                  <a:pt x="1525760" y="7793"/>
                </a:lnTo>
                <a:lnTo>
                  <a:pt x="1889141" y="7793"/>
                </a:lnTo>
                <a:lnTo>
                  <a:pt x="1884633" y="0"/>
                </a:lnTo>
                <a:close/>
              </a:path>
              <a:path w="2066290" h="334009">
                <a:moveTo>
                  <a:pt x="1889141" y="7793"/>
                </a:moveTo>
                <a:lnTo>
                  <a:pt x="1880144" y="7793"/>
                </a:lnTo>
                <a:lnTo>
                  <a:pt x="2057336" y="314151"/>
                </a:lnTo>
                <a:lnTo>
                  <a:pt x="2045848" y="334014"/>
                </a:lnTo>
                <a:lnTo>
                  <a:pt x="2054785" y="334014"/>
                </a:lnTo>
                <a:lnTo>
                  <a:pt x="2066273" y="314151"/>
                </a:lnTo>
                <a:lnTo>
                  <a:pt x="1889141" y="7793"/>
                </a:lnTo>
                <a:close/>
              </a:path>
            </a:pathLst>
          </a:custGeom>
          <a:solidFill>
            <a:srgbClr val="18A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bg object 35"/>
          <p:cNvSpPr/>
          <p:nvPr/>
        </p:nvSpPr>
        <p:spPr>
          <a:xfrm>
            <a:off x="5065086" y="6947203"/>
            <a:ext cx="297180" cy="257175"/>
          </a:xfrm>
          <a:custGeom>
            <a:avLst/>
            <a:gdLst/>
            <a:ahLst/>
            <a:cxnLst/>
            <a:rect l="l" t="t" r="r" b="b"/>
            <a:pathLst>
              <a:path w="297179" h="257175">
                <a:moveTo>
                  <a:pt x="222799" y="0"/>
                </a:moveTo>
                <a:lnTo>
                  <a:pt x="74261" y="0"/>
                </a:lnTo>
                <a:lnTo>
                  <a:pt x="0" y="128423"/>
                </a:lnTo>
                <a:lnTo>
                  <a:pt x="74261" y="256846"/>
                </a:lnTo>
                <a:lnTo>
                  <a:pt x="222799" y="256846"/>
                </a:lnTo>
                <a:lnTo>
                  <a:pt x="236268" y="233562"/>
                </a:lnTo>
                <a:lnTo>
                  <a:pt x="87729" y="233562"/>
                </a:lnTo>
                <a:lnTo>
                  <a:pt x="26928" y="128423"/>
                </a:lnTo>
                <a:lnTo>
                  <a:pt x="87729" y="23284"/>
                </a:lnTo>
                <a:lnTo>
                  <a:pt x="236268" y="23284"/>
                </a:lnTo>
                <a:lnTo>
                  <a:pt x="222799" y="0"/>
                </a:lnTo>
                <a:close/>
              </a:path>
              <a:path w="297179" h="257175">
                <a:moveTo>
                  <a:pt x="236268" y="23284"/>
                </a:moveTo>
                <a:lnTo>
                  <a:pt x="209331" y="23284"/>
                </a:lnTo>
                <a:lnTo>
                  <a:pt x="270152" y="128423"/>
                </a:lnTo>
                <a:lnTo>
                  <a:pt x="209331" y="233562"/>
                </a:lnTo>
                <a:lnTo>
                  <a:pt x="236268" y="233562"/>
                </a:lnTo>
                <a:lnTo>
                  <a:pt x="297088" y="128423"/>
                </a:lnTo>
                <a:lnTo>
                  <a:pt x="236268" y="23284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6" name="bg 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64989" y="7156507"/>
            <a:ext cx="233054" cy="158691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5258600" y="6715912"/>
            <a:ext cx="2532380" cy="599440"/>
          </a:xfrm>
          <a:custGeom>
            <a:avLst/>
            <a:gdLst/>
            <a:ahLst/>
            <a:cxnLst/>
            <a:rect l="l" t="t" r="r" b="b"/>
            <a:pathLst>
              <a:path w="2532379" h="599440">
                <a:moveTo>
                  <a:pt x="62865" y="65722"/>
                </a:moveTo>
                <a:lnTo>
                  <a:pt x="62445" y="53086"/>
                </a:lnTo>
                <a:lnTo>
                  <a:pt x="57162" y="41605"/>
                </a:lnTo>
                <a:lnTo>
                  <a:pt x="48183" y="33337"/>
                </a:lnTo>
                <a:lnTo>
                  <a:pt x="36753" y="29019"/>
                </a:lnTo>
                <a:lnTo>
                  <a:pt x="24104" y="29438"/>
                </a:lnTo>
                <a:lnTo>
                  <a:pt x="12611" y="34709"/>
                </a:lnTo>
                <a:lnTo>
                  <a:pt x="4330" y="43675"/>
                </a:lnTo>
                <a:lnTo>
                  <a:pt x="0" y="55079"/>
                </a:lnTo>
                <a:lnTo>
                  <a:pt x="406" y="67703"/>
                </a:lnTo>
                <a:lnTo>
                  <a:pt x="5702" y="79184"/>
                </a:lnTo>
                <a:lnTo>
                  <a:pt x="14668" y="87464"/>
                </a:lnTo>
                <a:lnTo>
                  <a:pt x="26098" y="91770"/>
                </a:lnTo>
                <a:lnTo>
                  <a:pt x="38747" y="91363"/>
                </a:lnTo>
                <a:lnTo>
                  <a:pt x="50253" y="86080"/>
                </a:lnTo>
                <a:lnTo>
                  <a:pt x="58547" y="77127"/>
                </a:lnTo>
                <a:lnTo>
                  <a:pt x="62865" y="65722"/>
                </a:lnTo>
                <a:close/>
              </a:path>
              <a:path w="2532379" h="599440">
                <a:moveTo>
                  <a:pt x="1230274" y="317512"/>
                </a:moveTo>
                <a:lnTo>
                  <a:pt x="1203337" y="270941"/>
                </a:lnTo>
                <a:lnTo>
                  <a:pt x="1203337" y="317512"/>
                </a:lnTo>
                <a:lnTo>
                  <a:pt x="1102741" y="491477"/>
                </a:lnTo>
                <a:lnTo>
                  <a:pt x="901534" y="491477"/>
                </a:lnTo>
                <a:lnTo>
                  <a:pt x="800912" y="317512"/>
                </a:lnTo>
                <a:lnTo>
                  <a:pt x="901534" y="143560"/>
                </a:lnTo>
                <a:lnTo>
                  <a:pt x="1102741" y="143560"/>
                </a:lnTo>
                <a:lnTo>
                  <a:pt x="1203337" y="317512"/>
                </a:lnTo>
                <a:lnTo>
                  <a:pt x="1203337" y="270941"/>
                </a:lnTo>
                <a:lnTo>
                  <a:pt x="1129665" y="143560"/>
                </a:lnTo>
                <a:lnTo>
                  <a:pt x="1116203" y="120294"/>
                </a:lnTo>
                <a:lnTo>
                  <a:pt x="888072" y="120294"/>
                </a:lnTo>
                <a:lnTo>
                  <a:pt x="773976" y="317512"/>
                </a:lnTo>
                <a:lnTo>
                  <a:pt x="888072" y="514781"/>
                </a:lnTo>
                <a:lnTo>
                  <a:pt x="1116203" y="514781"/>
                </a:lnTo>
                <a:lnTo>
                  <a:pt x="1129677" y="491477"/>
                </a:lnTo>
                <a:lnTo>
                  <a:pt x="1230274" y="317512"/>
                </a:lnTo>
                <a:close/>
              </a:path>
              <a:path w="2532379" h="599440">
                <a:moveTo>
                  <a:pt x="2377694" y="0"/>
                </a:moveTo>
                <a:lnTo>
                  <a:pt x="2368715" y="0"/>
                </a:lnTo>
                <a:lnTo>
                  <a:pt x="2308199" y="104584"/>
                </a:lnTo>
                <a:lnTo>
                  <a:pt x="2305113" y="103593"/>
                </a:lnTo>
                <a:lnTo>
                  <a:pt x="2301837" y="103047"/>
                </a:lnTo>
                <a:lnTo>
                  <a:pt x="2298420" y="103047"/>
                </a:lnTo>
                <a:lnTo>
                  <a:pt x="2287740" y="104889"/>
                </a:lnTo>
                <a:lnTo>
                  <a:pt x="2278608" y="109956"/>
                </a:lnTo>
                <a:lnTo>
                  <a:pt x="2271636" y="117652"/>
                </a:lnTo>
                <a:lnTo>
                  <a:pt x="2267470" y="127304"/>
                </a:lnTo>
                <a:lnTo>
                  <a:pt x="2089924" y="127304"/>
                </a:lnTo>
                <a:lnTo>
                  <a:pt x="2016264" y="0"/>
                </a:lnTo>
                <a:lnTo>
                  <a:pt x="2007285" y="0"/>
                </a:lnTo>
                <a:lnTo>
                  <a:pt x="2085416" y="135077"/>
                </a:lnTo>
                <a:lnTo>
                  <a:pt x="2266543" y="135077"/>
                </a:lnTo>
                <a:lnTo>
                  <a:pt x="2269109" y="147396"/>
                </a:lnTo>
                <a:lnTo>
                  <a:pt x="2275954" y="157441"/>
                </a:lnTo>
                <a:lnTo>
                  <a:pt x="2286063" y="164223"/>
                </a:lnTo>
                <a:lnTo>
                  <a:pt x="2298420" y="166700"/>
                </a:lnTo>
                <a:lnTo>
                  <a:pt x="2310803" y="164211"/>
                </a:lnTo>
                <a:lnTo>
                  <a:pt x="2320937" y="157391"/>
                </a:lnTo>
                <a:lnTo>
                  <a:pt x="2327783" y="147281"/>
                </a:lnTo>
                <a:lnTo>
                  <a:pt x="2330297" y="134912"/>
                </a:lnTo>
                <a:lnTo>
                  <a:pt x="2329218" y="126669"/>
                </a:lnTo>
                <a:lnTo>
                  <a:pt x="2326170" y="119227"/>
                </a:lnTo>
                <a:lnTo>
                  <a:pt x="2321420" y="112890"/>
                </a:lnTo>
                <a:lnTo>
                  <a:pt x="2315273" y="107899"/>
                </a:lnTo>
                <a:lnTo>
                  <a:pt x="2377694" y="0"/>
                </a:lnTo>
                <a:close/>
              </a:path>
              <a:path w="2532379" h="599440">
                <a:moveTo>
                  <a:pt x="2531795" y="477189"/>
                </a:moveTo>
                <a:lnTo>
                  <a:pt x="2431186" y="303250"/>
                </a:lnTo>
                <a:lnTo>
                  <a:pt x="2417699" y="279946"/>
                </a:lnTo>
                <a:lnTo>
                  <a:pt x="2189543" y="279946"/>
                </a:lnTo>
                <a:lnTo>
                  <a:pt x="2075484" y="477189"/>
                </a:lnTo>
                <a:lnTo>
                  <a:pt x="2146096" y="599287"/>
                </a:lnTo>
                <a:lnTo>
                  <a:pt x="2173020" y="599287"/>
                </a:lnTo>
                <a:lnTo>
                  <a:pt x="2102421" y="477189"/>
                </a:lnTo>
                <a:lnTo>
                  <a:pt x="2203018" y="303250"/>
                </a:lnTo>
                <a:lnTo>
                  <a:pt x="2404237" y="303250"/>
                </a:lnTo>
                <a:lnTo>
                  <a:pt x="2504859" y="477189"/>
                </a:lnTo>
                <a:lnTo>
                  <a:pt x="2434234" y="599287"/>
                </a:lnTo>
                <a:lnTo>
                  <a:pt x="2461171" y="599287"/>
                </a:lnTo>
                <a:lnTo>
                  <a:pt x="2531795" y="477189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bg object 38"/>
          <p:cNvSpPr/>
          <p:nvPr/>
        </p:nvSpPr>
        <p:spPr>
          <a:xfrm>
            <a:off x="6487588" y="6582551"/>
            <a:ext cx="2627630" cy="732790"/>
          </a:xfrm>
          <a:custGeom>
            <a:avLst/>
            <a:gdLst/>
            <a:ahLst/>
            <a:cxnLst/>
            <a:rect l="l" t="t" r="r" b="b"/>
            <a:pathLst>
              <a:path w="2627629" h="732790">
                <a:moveTo>
                  <a:pt x="0" y="723484"/>
                </a:moveTo>
                <a:lnTo>
                  <a:pt x="0" y="732648"/>
                </a:lnTo>
                <a:lnTo>
                  <a:pt x="5283" y="732648"/>
                </a:lnTo>
                <a:lnTo>
                  <a:pt x="0" y="723484"/>
                </a:lnTo>
                <a:close/>
              </a:path>
              <a:path w="2627629" h="732790">
                <a:moveTo>
                  <a:pt x="130461" y="379775"/>
                </a:moveTo>
                <a:lnTo>
                  <a:pt x="0" y="379775"/>
                </a:lnTo>
                <a:lnTo>
                  <a:pt x="0" y="387549"/>
                </a:lnTo>
                <a:lnTo>
                  <a:pt x="125996" y="387549"/>
                </a:lnTo>
                <a:lnTo>
                  <a:pt x="256911" y="614623"/>
                </a:lnTo>
                <a:lnTo>
                  <a:pt x="188870" y="732648"/>
                </a:lnTo>
                <a:lnTo>
                  <a:pt x="197814" y="732648"/>
                </a:lnTo>
                <a:lnTo>
                  <a:pt x="265861" y="614623"/>
                </a:lnTo>
                <a:lnTo>
                  <a:pt x="130461" y="379775"/>
                </a:lnTo>
                <a:close/>
              </a:path>
              <a:path w="2627629" h="732790">
                <a:moveTo>
                  <a:pt x="419008" y="59739"/>
                </a:moveTo>
                <a:lnTo>
                  <a:pt x="410062" y="59739"/>
                </a:lnTo>
                <a:lnTo>
                  <a:pt x="608233" y="403507"/>
                </a:lnTo>
                <a:lnTo>
                  <a:pt x="418494" y="732648"/>
                </a:lnTo>
                <a:lnTo>
                  <a:pt x="427441" y="732648"/>
                </a:lnTo>
                <a:lnTo>
                  <a:pt x="617201" y="403507"/>
                </a:lnTo>
                <a:lnTo>
                  <a:pt x="419008" y="59739"/>
                </a:lnTo>
                <a:close/>
              </a:path>
              <a:path w="2627629" h="732790">
                <a:moveTo>
                  <a:pt x="1093036" y="442067"/>
                </a:moveTo>
                <a:lnTo>
                  <a:pt x="687746" y="442067"/>
                </a:lnTo>
                <a:lnTo>
                  <a:pt x="520233" y="732648"/>
                </a:lnTo>
                <a:lnTo>
                  <a:pt x="529197" y="732648"/>
                </a:lnTo>
                <a:lnTo>
                  <a:pt x="692220" y="449822"/>
                </a:lnTo>
                <a:lnTo>
                  <a:pt x="1097506" y="449822"/>
                </a:lnTo>
                <a:lnTo>
                  <a:pt x="1093036" y="442067"/>
                </a:lnTo>
                <a:close/>
              </a:path>
              <a:path w="2627629" h="732790">
                <a:moveTo>
                  <a:pt x="1097506" y="449822"/>
                </a:moveTo>
                <a:lnTo>
                  <a:pt x="1088580" y="449822"/>
                </a:lnTo>
                <a:lnTo>
                  <a:pt x="1251604" y="732648"/>
                </a:lnTo>
                <a:lnTo>
                  <a:pt x="1260549" y="732648"/>
                </a:lnTo>
                <a:lnTo>
                  <a:pt x="1097506" y="449822"/>
                </a:lnTo>
                <a:close/>
              </a:path>
              <a:path w="2627629" h="732790">
                <a:moveTo>
                  <a:pt x="1773441" y="41132"/>
                </a:moveTo>
                <a:lnTo>
                  <a:pt x="1368151" y="41132"/>
                </a:lnTo>
                <a:lnTo>
                  <a:pt x="1165487" y="392654"/>
                </a:lnTo>
                <a:lnTo>
                  <a:pt x="1361485" y="732648"/>
                </a:lnTo>
                <a:lnTo>
                  <a:pt x="1370403" y="732648"/>
                </a:lnTo>
                <a:lnTo>
                  <a:pt x="1174428" y="392654"/>
                </a:lnTo>
                <a:lnTo>
                  <a:pt x="1372587" y="48867"/>
                </a:lnTo>
                <a:lnTo>
                  <a:pt x="1777900" y="48867"/>
                </a:lnTo>
                <a:lnTo>
                  <a:pt x="1773441" y="41132"/>
                </a:lnTo>
                <a:close/>
              </a:path>
              <a:path w="2627629" h="732790">
                <a:moveTo>
                  <a:pt x="1777900" y="48867"/>
                </a:moveTo>
                <a:lnTo>
                  <a:pt x="1768927" y="48867"/>
                </a:lnTo>
                <a:lnTo>
                  <a:pt x="1964156" y="387549"/>
                </a:lnTo>
                <a:lnTo>
                  <a:pt x="1967077" y="392654"/>
                </a:lnTo>
                <a:lnTo>
                  <a:pt x="1804842" y="674032"/>
                </a:lnTo>
                <a:lnTo>
                  <a:pt x="1800386" y="681806"/>
                </a:lnTo>
                <a:lnTo>
                  <a:pt x="1771073" y="732648"/>
                </a:lnTo>
                <a:lnTo>
                  <a:pt x="1780069" y="732648"/>
                </a:lnTo>
                <a:lnTo>
                  <a:pt x="1804900" y="689581"/>
                </a:lnTo>
                <a:lnTo>
                  <a:pt x="1809355" y="681806"/>
                </a:lnTo>
                <a:lnTo>
                  <a:pt x="1976055" y="392654"/>
                </a:lnTo>
                <a:lnTo>
                  <a:pt x="1973135" y="387549"/>
                </a:lnTo>
                <a:lnTo>
                  <a:pt x="1777900" y="48867"/>
                </a:lnTo>
                <a:close/>
              </a:path>
              <a:path w="2627629" h="732790">
                <a:moveTo>
                  <a:pt x="500392" y="0"/>
                </a:moveTo>
                <a:lnTo>
                  <a:pt x="491443" y="0"/>
                </a:lnTo>
                <a:lnTo>
                  <a:pt x="485101" y="10989"/>
                </a:lnTo>
                <a:lnTo>
                  <a:pt x="657578" y="310123"/>
                </a:lnTo>
                <a:lnTo>
                  <a:pt x="687746" y="362511"/>
                </a:lnTo>
                <a:lnTo>
                  <a:pt x="1093036" y="362511"/>
                </a:lnTo>
                <a:lnTo>
                  <a:pt x="1097507" y="354757"/>
                </a:lnTo>
                <a:lnTo>
                  <a:pt x="692220" y="354757"/>
                </a:lnTo>
                <a:lnTo>
                  <a:pt x="494070" y="10989"/>
                </a:lnTo>
                <a:lnTo>
                  <a:pt x="500392" y="0"/>
                </a:lnTo>
                <a:close/>
              </a:path>
              <a:path w="2627629" h="732790">
                <a:moveTo>
                  <a:pt x="1832040" y="0"/>
                </a:moveTo>
                <a:lnTo>
                  <a:pt x="1823110" y="0"/>
                </a:lnTo>
                <a:lnTo>
                  <a:pt x="1816767" y="10989"/>
                </a:lnTo>
                <a:lnTo>
                  <a:pt x="2019432" y="362511"/>
                </a:lnTo>
                <a:lnTo>
                  <a:pt x="2424722" y="362511"/>
                </a:lnTo>
                <a:lnTo>
                  <a:pt x="2429192" y="354757"/>
                </a:lnTo>
                <a:lnTo>
                  <a:pt x="2023887" y="354757"/>
                </a:lnTo>
                <a:lnTo>
                  <a:pt x="1825717" y="10989"/>
                </a:lnTo>
                <a:lnTo>
                  <a:pt x="1832040" y="0"/>
                </a:lnTo>
                <a:close/>
              </a:path>
              <a:path w="2627629" h="732790">
                <a:moveTo>
                  <a:pt x="1289358" y="0"/>
                </a:moveTo>
                <a:lnTo>
                  <a:pt x="1280408" y="0"/>
                </a:lnTo>
                <a:lnTo>
                  <a:pt x="1286731" y="10989"/>
                </a:lnTo>
                <a:lnTo>
                  <a:pt x="1088580" y="354757"/>
                </a:lnTo>
                <a:lnTo>
                  <a:pt x="1097507" y="354757"/>
                </a:lnTo>
                <a:lnTo>
                  <a:pt x="1295700" y="10989"/>
                </a:lnTo>
                <a:lnTo>
                  <a:pt x="1289358" y="0"/>
                </a:lnTo>
                <a:close/>
              </a:path>
              <a:path w="2627629" h="732790">
                <a:moveTo>
                  <a:pt x="2621044" y="0"/>
                </a:moveTo>
                <a:lnTo>
                  <a:pt x="2612075" y="0"/>
                </a:lnTo>
                <a:lnTo>
                  <a:pt x="2618398" y="10989"/>
                </a:lnTo>
                <a:lnTo>
                  <a:pt x="2420228" y="354757"/>
                </a:lnTo>
                <a:lnTo>
                  <a:pt x="2429192" y="354757"/>
                </a:lnTo>
                <a:lnTo>
                  <a:pt x="2627386" y="10989"/>
                </a:lnTo>
                <a:lnTo>
                  <a:pt x="2621044" y="0"/>
                </a:lnTo>
                <a:close/>
              </a:path>
              <a:path w="2627629" h="732790">
                <a:moveTo>
                  <a:pt x="414537" y="51985"/>
                </a:moveTo>
                <a:lnTo>
                  <a:pt x="9251" y="51985"/>
                </a:lnTo>
                <a:lnTo>
                  <a:pt x="0" y="68040"/>
                </a:lnTo>
                <a:lnTo>
                  <a:pt x="0" y="83530"/>
                </a:lnTo>
                <a:lnTo>
                  <a:pt x="13715" y="59739"/>
                </a:lnTo>
                <a:lnTo>
                  <a:pt x="419008" y="59739"/>
                </a:lnTo>
                <a:lnTo>
                  <a:pt x="414537" y="51985"/>
                </a:lnTo>
                <a:close/>
              </a:path>
            </a:pathLst>
          </a:custGeom>
          <a:solidFill>
            <a:srgbClr val="AFDA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bg object 39"/>
          <p:cNvSpPr/>
          <p:nvPr/>
        </p:nvSpPr>
        <p:spPr>
          <a:xfrm>
            <a:off x="6893748" y="6847834"/>
            <a:ext cx="2059939" cy="467359"/>
          </a:xfrm>
          <a:custGeom>
            <a:avLst/>
            <a:gdLst/>
            <a:ahLst/>
            <a:cxnLst/>
            <a:rect l="l" t="t" r="r" b="b"/>
            <a:pathLst>
              <a:path w="2059940" h="467359">
                <a:moveTo>
                  <a:pt x="421332" y="42807"/>
                </a:moveTo>
                <a:lnTo>
                  <a:pt x="140457" y="42807"/>
                </a:lnTo>
                <a:lnTo>
                  <a:pt x="0" y="286443"/>
                </a:lnTo>
                <a:lnTo>
                  <a:pt x="104318" y="467364"/>
                </a:lnTo>
                <a:lnTo>
                  <a:pt x="118653" y="467364"/>
                </a:lnTo>
                <a:lnTo>
                  <a:pt x="14360" y="286443"/>
                </a:lnTo>
                <a:lnTo>
                  <a:pt x="147617" y="55219"/>
                </a:lnTo>
                <a:lnTo>
                  <a:pt x="428483" y="55219"/>
                </a:lnTo>
                <a:lnTo>
                  <a:pt x="421332" y="42807"/>
                </a:lnTo>
                <a:close/>
              </a:path>
              <a:path w="2059940" h="467359">
                <a:moveTo>
                  <a:pt x="428483" y="55219"/>
                </a:moveTo>
                <a:lnTo>
                  <a:pt x="414192" y="55219"/>
                </a:lnTo>
                <a:lnTo>
                  <a:pt x="547468" y="286443"/>
                </a:lnTo>
                <a:lnTo>
                  <a:pt x="443160" y="467364"/>
                </a:lnTo>
                <a:lnTo>
                  <a:pt x="457465" y="467364"/>
                </a:lnTo>
                <a:lnTo>
                  <a:pt x="561767" y="286443"/>
                </a:lnTo>
                <a:lnTo>
                  <a:pt x="428483" y="55219"/>
                </a:lnTo>
                <a:close/>
              </a:path>
              <a:path w="2059940" h="467359">
                <a:moveTo>
                  <a:pt x="1878484" y="0"/>
                </a:moveTo>
                <a:lnTo>
                  <a:pt x="1516287" y="0"/>
                </a:lnTo>
                <a:lnTo>
                  <a:pt x="1335207" y="314151"/>
                </a:lnTo>
                <a:lnTo>
                  <a:pt x="1423536" y="467364"/>
                </a:lnTo>
                <a:lnTo>
                  <a:pt x="1432494" y="467364"/>
                </a:lnTo>
                <a:lnTo>
                  <a:pt x="1344168" y="314151"/>
                </a:lnTo>
                <a:lnTo>
                  <a:pt x="1520781" y="7793"/>
                </a:lnTo>
                <a:lnTo>
                  <a:pt x="1882977" y="7793"/>
                </a:lnTo>
                <a:lnTo>
                  <a:pt x="1878484" y="0"/>
                </a:lnTo>
                <a:close/>
              </a:path>
              <a:path w="2059940" h="467359">
                <a:moveTo>
                  <a:pt x="1882977" y="7793"/>
                </a:moveTo>
                <a:lnTo>
                  <a:pt x="1874009" y="7793"/>
                </a:lnTo>
                <a:lnTo>
                  <a:pt x="2050623" y="314151"/>
                </a:lnTo>
                <a:lnTo>
                  <a:pt x="1962302" y="467364"/>
                </a:lnTo>
                <a:lnTo>
                  <a:pt x="1971217" y="467364"/>
                </a:lnTo>
                <a:lnTo>
                  <a:pt x="2059531" y="314151"/>
                </a:lnTo>
                <a:lnTo>
                  <a:pt x="1882977" y="7793"/>
                </a:lnTo>
                <a:close/>
              </a:path>
            </a:pathLst>
          </a:custGeom>
          <a:solidFill>
            <a:srgbClr val="18A7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bg object 40"/>
          <p:cNvSpPr/>
          <p:nvPr/>
        </p:nvSpPr>
        <p:spPr>
          <a:xfrm>
            <a:off x="6674196" y="6813853"/>
            <a:ext cx="296545" cy="257175"/>
          </a:xfrm>
          <a:custGeom>
            <a:avLst/>
            <a:gdLst/>
            <a:ahLst/>
            <a:cxnLst/>
            <a:rect l="l" t="t" r="r" b="b"/>
            <a:pathLst>
              <a:path w="296545" h="257175">
                <a:moveTo>
                  <a:pt x="222072" y="0"/>
                </a:moveTo>
                <a:lnTo>
                  <a:pt x="74019" y="0"/>
                </a:lnTo>
                <a:lnTo>
                  <a:pt x="0" y="128423"/>
                </a:lnTo>
                <a:lnTo>
                  <a:pt x="74019" y="256846"/>
                </a:lnTo>
                <a:lnTo>
                  <a:pt x="222072" y="256846"/>
                </a:lnTo>
                <a:lnTo>
                  <a:pt x="235498" y="233562"/>
                </a:lnTo>
                <a:lnTo>
                  <a:pt x="87443" y="233562"/>
                </a:lnTo>
                <a:lnTo>
                  <a:pt x="26840" y="128423"/>
                </a:lnTo>
                <a:lnTo>
                  <a:pt x="87443" y="23284"/>
                </a:lnTo>
                <a:lnTo>
                  <a:pt x="235498" y="23284"/>
                </a:lnTo>
                <a:lnTo>
                  <a:pt x="222072" y="0"/>
                </a:lnTo>
                <a:close/>
              </a:path>
              <a:path w="296545" h="257175">
                <a:moveTo>
                  <a:pt x="235498" y="23284"/>
                </a:moveTo>
                <a:lnTo>
                  <a:pt x="208648" y="23284"/>
                </a:lnTo>
                <a:lnTo>
                  <a:pt x="269271" y="128423"/>
                </a:lnTo>
                <a:lnTo>
                  <a:pt x="208648" y="233562"/>
                </a:lnTo>
                <a:lnTo>
                  <a:pt x="235498" y="233562"/>
                </a:lnTo>
                <a:lnTo>
                  <a:pt x="296119" y="128423"/>
                </a:lnTo>
                <a:lnTo>
                  <a:pt x="235498" y="23284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1" name="bg 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68226" y="7023157"/>
            <a:ext cx="232294" cy="201451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6867080" y="6582562"/>
            <a:ext cx="2524125" cy="675005"/>
          </a:xfrm>
          <a:custGeom>
            <a:avLst/>
            <a:gdLst/>
            <a:ahLst/>
            <a:cxnLst/>
            <a:rect l="l" t="t" r="r" b="b"/>
            <a:pathLst>
              <a:path w="2524125" h="675004">
                <a:moveTo>
                  <a:pt x="62661" y="65722"/>
                </a:moveTo>
                <a:lnTo>
                  <a:pt x="62242" y="53086"/>
                </a:lnTo>
                <a:lnTo>
                  <a:pt x="56972" y="41605"/>
                </a:lnTo>
                <a:lnTo>
                  <a:pt x="48031" y="33337"/>
                </a:lnTo>
                <a:lnTo>
                  <a:pt x="36639" y="29019"/>
                </a:lnTo>
                <a:lnTo>
                  <a:pt x="24028" y="29438"/>
                </a:lnTo>
                <a:lnTo>
                  <a:pt x="12573" y="34709"/>
                </a:lnTo>
                <a:lnTo>
                  <a:pt x="4305" y="43675"/>
                </a:lnTo>
                <a:lnTo>
                  <a:pt x="0" y="55079"/>
                </a:lnTo>
                <a:lnTo>
                  <a:pt x="406" y="67703"/>
                </a:lnTo>
                <a:lnTo>
                  <a:pt x="5676" y="79184"/>
                </a:lnTo>
                <a:lnTo>
                  <a:pt x="14630" y="87464"/>
                </a:lnTo>
                <a:lnTo>
                  <a:pt x="26022" y="91770"/>
                </a:lnTo>
                <a:lnTo>
                  <a:pt x="38620" y="91363"/>
                </a:lnTo>
                <a:lnTo>
                  <a:pt x="50088" y="86080"/>
                </a:lnTo>
                <a:lnTo>
                  <a:pt x="58356" y="77127"/>
                </a:lnTo>
                <a:lnTo>
                  <a:pt x="62661" y="65722"/>
                </a:lnTo>
                <a:close/>
              </a:path>
              <a:path w="2524125" h="675004">
                <a:moveTo>
                  <a:pt x="1226261" y="317512"/>
                </a:moveTo>
                <a:lnTo>
                  <a:pt x="1199413" y="270954"/>
                </a:lnTo>
                <a:lnTo>
                  <a:pt x="1199413" y="317512"/>
                </a:lnTo>
                <a:lnTo>
                  <a:pt x="1099134" y="491477"/>
                </a:lnTo>
                <a:lnTo>
                  <a:pt x="898588" y="491477"/>
                </a:lnTo>
                <a:lnTo>
                  <a:pt x="798309" y="317512"/>
                </a:lnTo>
                <a:lnTo>
                  <a:pt x="898588" y="143560"/>
                </a:lnTo>
                <a:lnTo>
                  <a:pt x="1099134" y="143560"/>
                </a:lnTo>
                <a:lnTo>
                  <a:pt x="1199413" y="317512"/>
                </a:lnTo>
                <a:lnTo>
                  <a:pt x="1199413" y="270954"/>
                </a:lnTo>
                <a:lnTo>
                  <a:pt x="1125969" y="143560"/>
                </a:lnTo>
                <a:lnTo>
                  <a:pt x="1112558" y="120294"/>
                </a:lnTo>
                <a:lnTo>
                  <a:pt x="885164" y="120294"/>
                </a:lnTo>
                <a:lnTo>
                  <a:pt x="771461" y="317512"/>
                </a:lnTo>
                <a:lnTo>
                  <a:pt x="885164" y="514781"/>
                </a:lnTo>
                <a:lnTo>
                  <a:pt x="1112558" y="514781"/>
                </a:lnTo>
                <a:lnTo>
                  <a:pt x="1125994" y="491477"/>
                </a:lnTo>
                <a:lnTo>
                  <a:pt x="1226261" y="317512"/>
                </a:lnTo>
                <a:close/>
              </a:path>
              <a:path w="2524125" h="675004">
                <a:moveTo>
                  <a:pt x="2369934" y="0"/>
                </a:moveTo>
                <a:lnTo>
                  <a:pt x="2360980" y="0"/>
                </a:lnTo>
                <a:lnTo>
                  <a:pt x="2300668" y="104584"/>
                </a:lnTo>
                <a:lnTo>
                  <a:pt x="2297595" y="103593"/>
                </a:lnTo>
                <a:lnTo>
                  <a:pt x="2294331" y="103047"/>
                </a:lnTo>
                <a:lnTo>
                  <a:pt x="2290927" y="103047"/>
                </a:lnTo>
                <a:lnTo>
                  <a:pt x="2280272" y="104889"/>
                </a:lnTo>
                <a:lnTo>
                  <a:pt x="2271166" y="109956"/>
                </a:lnTo>
                <a:lnTo>
                  <a:pt x="2264219" y="117652"/>
                </a:lnTo>
                <a:lnTo>
                  <a:pt x="2260066" y="127304"/>
                </a:lnTo>
                <a:lnTo>
                  <a:pt x="2083104" y="127304"/>
                </a:lnTo>
                <a:lnTo>
                  <a:pt x="2009673" y="0"/>
                </a:lnTo>
                <a:lnTo>
                  <a:pt x="2000732" y="0"/>
                </a:lnTo>
                <a:lnTo>
                  <a:pt x="2078609" y="135077"/>
                </a:lnTo>
                <a:lnTo>
                  <a:pt x="2259152" y="135077"/>
                </a:lnTo>
                <a:lnTo>
                  <a:pt x="2261705" y="147396"/>
                </a:lnTo>
                <a:lnTo>
                  <a:pt x="2268524" y="157441"/>
                </a:lnTo>
                <a:lnTo>
                  <a:pt x="2278608" y="164223"/>
                </a:lnTo>
                <a:lnTo>
                  <a:pt x="2290927" y="166700"/>
                </a:lnTo>
                <a:lnTo>
                  <a:pt x="2303259" y="164211"/>
                </a:lnTo>
                <a:lnTo>
                  <a:pt x="2313368" y="157391"/>
                </a:lnTo>
                <a:lnTo>
                  <a:pt x="2320188" y="147281"/>
                </a:lnTo>
                <a:lnTo>
                  <a:pt x="2322690" y="134912"/>
                </a:lnTo>
                <a:lnTo>
                  <a:pt x="2321610" y="126669"/>
                </a:lnTo>
                <a:lnTo>
                  <a:pt x="2318575" y="119227"/>
                </a:lnTo>
                <a:lnTo>
                  <a:pt x="2313851" y="112890"/>
                </a:lnTo>
                <a:lnTo>
                  <a:pt x="2307717" y="107899"/>
                </a:lnTo>
                <a:lnTo>
                  <a:pt x="2369934" y="0"/>
                </a:lnTo>
                <a:close/>
              </a:path>
              <a:path w="2524125" h="675004">
                <a:moveTo>
                  <a:pt x="2523528" y="477189"/>
                </a:moveTo>
                <a:lnTo>
                  <a:pt x="2496680" y="430631"/>
                </a:lnTo>
                <a:lnTo>
                  <a:pt x="2496680" y="477189"/>
                </a:lnTo>
                <a:lnTo>
                  <a:pt x="2396388" y="651154"/>
                </a:lnTo>
                <a:lnTo>
                  <a:pt x="2195830" y="651154"/>
                </a:lnTo>
                <a:lnTo>
                  <a:pt x="2095550" y="477189"/>
                </a:lnTo>
                <a:lnTo>
                  <a:pt x="2195830" y="303250"/>
                </a:lnTo>
                <a:lnTo>
                  <a:pt x="2396388" y="303250"/>
                </a:lnTo>
                <a:lnTo>
                  <a:pt x="2496680" y="477189"/>
                </a:lnTo>
                <a:lnTo>
                  <a:pt x="2496680" y="430631"/>
                </a:lnTo>
                <a:lnTo>
                  <a:pt x="2423249" y="303250"/>
                </a:lnTo>
                <a:lnTo>
                  <a:pt x="2409812" y="279946"/>
                </a:lnTo>
                <a:lnTo>
                  <a:pt x="2182406" y="279946"/>
                </a:lnTo>
                <a:lnTo>
                  <a:pt x="2068703" y="477189"/>
                </a:lnTo>
                <a:lnTo>
                  <a:pt x="2182406" y="674433"/>
                </a:lnTo>
                <a:lnTo>
                  <a:pt x="2409812" y="674433"/>
                </a:lnTo>
                <a:lnTo>
                  <a:pt x="2423236" y="651154"/>
                </a:lnTo>
                <a:lnTo>
                  <a:pt x="2523528" y="477189"/>
                </a:lnTo>
                <a:close/>
              </a:path>
            </a:pathLst>
          </a:custGeom>
          <a:solidFill>
            <a:srgbClr val="136C9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9112" y="1133157"/>
            <a:ext cx="5888037" cy="901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5F8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9112" y="1751012"/>
            <a:ext cx="7581900" cy="5122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33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jp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jpg"/><Relationship Id="rId3" Type="http://schemas.openxmlformats.org/officeDocument/2006/relationships/image" Target="../media/image32.png"/><Relationship Id="rId4" Type="http://schemas.openxmlformats.org/officeDocument/2006/relationships/image" Target="../media/image101.png"/><Relationship Id="rId5" Type="http://schemas.openxmlformats.org/officeDocument/2006/relationships/image" Target="../media/image94.png"/><Relationship Id="rId6" Type="http://schemas.openxmlformats.org/officeDocument/2006/relationships/image" Target="../media/image102.png"/><Relationship Id="rId7" Type="http://schemas.openxmlformats.org/officeDocument/2006/relationships/image" Target="../media/image98.png"/><Relationship Id="rId8" Type="http://schemas.openxmlformats.org/officeDocument/2006/relationships/image" Target="../media/image103.png"/><Relationship Id="rId9" Type="http://schemas.openxmlformats.org/officeDocument/2006/relationships/image" Target="../media/image33.png"/><Relationship Id="rId10" Type="http://schemas.openxmlformats.org/officeDocument/2006/relationships/image" Target="../media/image104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101.png"/><Relationship Id="rId4" Type="http://schemas.openxmlformats.org/officeDocument/2006/relationships/image" Target="../media/image94.png"/><Relationship Id="rId5" Type="http://schemas.openxmlformats.org/officeDocument/2006/relationships/image" Target="../media/image102.png"/><Relationship Id="rId6" Type="http://schemas.openxmlformats.org/officeDocument/2006/relationships/image" Target="../media/image98.png"/><Relationship Id="rId7" Type="http://schemas.openxmlformats.org/officeDocument/2006/relationships/image" Target="../media/image103.png"/><Relationship Id="rId8" Type="http://schemas.openxmlformats.org/officeDocument/2006/relationships/image" Target="../media/image33.png"/><Relationship Id="rId9" Type="http://schemas.openxmlformats.org/officeDocument/2006/relationships/image" Target="../media/image105.jpg"/><Relationship Id="rId10" Type="http://schemas.openxmlformats.org/officeDocument/2006/relationships/image" Target="../media/image10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g"/><Relationship Id="rId3" Type="http://schemas.openxmlformats.org/officeDocument/2006/relationships/image" Target="../media/image108.jpg"/><Relationship Id="rId4" Type="http://schemas.openxmlformats.org/officeDocument/2006/relationships/image" Target="../media/image32.png"/><Relationship Id="rId5" Type="http://schemas.openxmlformats.org/officeDocument/2006/relationships/image" Target="../media/image101.png"/><Relationship Id="rId6" Type="http://schemas.openxmlformats.org/officeDocument/2006/relationships/image" Target="../media/image94.png"/><Relationship Id="rId7" Type="http://schemas.openxmlformats.org/officeDocument/2006/relationships/image" Target="../media/image102.png"/><Relationship Id="rId8" Type="http://schemas.openxmlformats.org/officeDocument/2006/relationships/image" Target="../media/image98.png"/><Relationship Id="rId9" Type="http://schemas.openxmlformats.org/officeDocument/2006/relationships/image" Target="../media/image103.png"/><Relationship Id="rId10" Type="http://schemas.openxmlformats.org/officeDocument/2006/relationships/image" Target="../media/image33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Relationship Id="rId3" Type="http://schemas.openxmlformats.org/officeDocument/2006/relationships/image" Target="../media/image32.png"/><Relationship Id="rId4" Type="http://schemas.openxmlformats.org/officeDocument/2006/relationships/image" Target="../media/image101.png"/><Relationship Id="rId5" Type="http://schemas.openxmlformats.org/officeDocument/2006/relationships/image" Target="../media/image94.png"/><Relationship Id="rId6" Type="http://schemas.openxmlformats.org/officeDocument/2006/relationships/image" Target="../media/image102.png"/><Relationship Id="rId7" Type="http://schemas.openxmlformats.org/officeDocument/2006/relationships/image" Target="../media/image98.png"/><Relationship Id="rId8" Type="http://schemas.openxmlformats.org/officeDocument/2006/relationships/image" Target="../media/image103.png"/><Relationship Id="rId9" Type="http://schemas.openxmlformats.org/officeDocument/2006/relationships/image" Target="../media/image33.png"/><Relationship Id="rId10" Type="http://schemas.openxmlformats.org/officeDocument/2006/relationships/image" Target="../media/image110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Relationship Id="rId3" Type="http://schemas.openxmlformats.org/officeDocument/2006/relationships/image" Target="../media/image94.png"/><Relationship Id="rId4" Type="http://schemas.openxmlformats.org/officeDocument/2006/relationships/image" Target="../media/image102.png"/><Relationship Id="rId5" Type="http://schemas.openxmlformats.org/officeDocument/2006/relationships/image" Target="../media/image98.png"/><Relationship Id="rId6" Type="http://schemas.openxmlformats.org/officeDocument/2006/relationships/image" Target="../media/image103.png"/><Relationship Id="rId7" Type="http://schemas.openxmlformats.org/officeDocument/2006/relationships/image" Target="../media/image111.jpg"/><Relationship Id="rId8" Type="http://schemas.openxmlformats.org/officeDocument/2006/relationships/image" Target="../media/image32.png"/><Relationship Id="rId9" Type="http://schemas.openxmlformats.org/officeDocument/2006/relationships/image" Target="../media/image3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24" Type="http://schemas.openxmlformats.org/officeDocument/2006/relationships/image" Target="../media/image34.png"/><Relationship Id="rId25" Type="http://schemas.openxmlformats.org/officeDocument/2006/relationships/image" Target="../media/image35.png"/><Relationship Id="rId26" Type="http://schemas.openxmlformats.org/officeDocument/2006/relationships/image" Target="../media/image36.png"/><Relationship Id="rId27" Type="http://schemas.openxmlformats.org/officeDocument/2006/relationships/image" Target="../media/image37.png"/><Relationship Id="rId28" Type="http://schemas.openxmlformats.org/officeDocument/2006/relationships/image" Target="../media/image3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Relationship Id="rId20" Type="http://schemas.openxmlformats.org/officeDocument/2006/relationships/image" Target="../media/image57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Relationship Id="rId25" Type="http://schemas.openxmlformats.org/officeDocument/2006/relationships/image" Target="../media/image62.png"/><Relationship Id="rId26" Type="http://schemas.openxmlformats.org/officeDocument/2006/relationships/image" Target="../media/image63.png"/><Relationship Id="rId27" Type="http://schemas.openxmlformats.org/officeDocument/2006/relationships/image" Target="../media/image64.png"/><Relationship Id="rId28" Type="http://schemas.openxmlformats.org/officeDocument/2006/relationships/image" Target="../media/image65.png"/><Relationship Id="rId29" Type="http://schemas.openxmlformats.org/officeDocument/2006/relationships/image" Target="../media/image66.png"/><Relationship Id="rId30" Type="http://schemas.openxmlformats.org/officeDocument/2006/relationships/image" Target="../media/image67.png"/><Relationship Id="rId31" Type="http://schemas.openxmlformats.org/officeDocument/2006/relationships/image" Target="../media/image32.png"/><Relationship Id="rId32" Type="http://schemas.openxmlformats.org/officeDocument/2006/relationships/image" Target="../media/image33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1" Type="http://schemas.openxmlformats.org/officeDocument/2006/relationships/image" Target="../media/image33.png"/><Relationship Id="rId12" Type="http://schemas.openxmlformats.org/officeDocument/2006/relationships/image" Target="../media/image86.png"/><Relationship Id="rId13" Type="http://schemas.openxmlformats.org/officeDocument/2006/relationships/image" Target="../media/image8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Relationship Id="rId4" Type="http://schemas.openxmlformats.org/officeDocument/2006/relationships/image" Target="../media/image88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8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2.png"/><Relationship Id="rId4" Type="http://schemas.openxmlformats.org/officeDocument/2006/relationships/image" Target="../media/image90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2537" y="-2537"/>
            <a:ext cx="9756140" cy="7320280"/>
            <a:chOff x="-2537" y="-2537"/>
            <a:chExt cx="9756140" cy="73202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753600" cy="73152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5636260" cy="5845810"/>
            </a:xfrm>
            <a:custGeom>
              <a:avLst/>
              <a:gdLst/>
              <a:ahLst/>
              <a:cxnLst/>
              <a:rect l="l" t="t" r="r" b="b"/>
              <a:pathLst>
                <a:path w="5636260" h="5845810">
                  <a:moveTo>
                    <a:pt x="5408298" y="0"/>
                  </a:moveTo>
                  <a:lnTo>
                    <a:pt x="16102" y="0"/>
                  </a:lnTo>
                  <a:lnTo>
                    <a:pt x="0" y="16083"/>
                  </a:lnTo>
                  <a:lnTo>
                    <a:pt x="0" y="5833771"/>
                  </a:lnTo>
                  <a:lnTo>
                    <a:pt x="11599" y="5845357"/>
                  </a:lnTo>
                  <a:lnTo>
                    <a:pt x="5635926" y="227372"/>
                  </a:lnTo>
                  <a:lnTo>
                    <a:pt x="5408298" y="0"/>
                  </a:lnTo>
                  <a:close/>
                </a:path>
              </a:pathLst>
            </a:custGeom>
            <a:solidFill>
              <a:srgbClr val="F8B8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5643245" cy="5838825"/>
            </a:xfrm>
            <a:custGeom>
              <a:avLst/>
              <a:gdLst/>
              <a:ahLst/>
              <a:cxnLst/>
              <a:rect l="l" t="t" r="r" b="b"/>
              <a:pathLst>
                <a:path w="5643245" h="5838825">
                  <a:moveTo>
                    <a:pt x="5421908" y="0"/>
                  </a:moveTo>
                  <a:lnTo>
                    <a:pt x="16050" y="0"/>
                  </a:lnTo>
                  <a:lnTo>
                    <a:pt x="0" y="16032"/>
                  </a:lnTo>
                  <a:lnTo>
                    <a:pt x="0" y="5820159"/>
                  </a:lnTo>
                  <a:lnTo>
                    <a:pt x="18370" y="5838508"/>
                  </a:lnTo>
                  <a:lnTo>
                    <a:pt x="5642698" y="220540"/>
                  </a:lnTo>
                  <a:lnTo>
                    <a:pt x="542190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0"/>
              <a:ext cx="5643245" cy="5838825"/>
            </a:xfrm>
            <a:custGeom>
              <a:avLst/>
              <a:gdLst/>
              <a:ahLst/>
              <a:cxnLst/>
              <a:rect l="l" t="t" r="r" b="b"/>
              <a:pathLst>
                <a:path w="5643245" h="5838825">
                  <a:moveTo>
                    <a:pt x="0" y="16032"/>
                  </a:moveTo>
                  <a:lnTo>
                    <a:pt x="16050" y="0"/>
                  </a:lnTo>
                </a:path>
                <a:path w="5643245" h="5838825">
                  <a:moveTo>
                    <a:pt x="5421908" y="0"/>
                  </a:moveTo>
                  <a:lnTo>
                    <a:pt x="5642698" y="220540"/>
                  </a:lnTo>
                  <a:lnTo>
                    <a:pt x="18370" y="5838509"/>
                  </a:lnTo>
                  <a:lnTo>
                    <a:pt x="0" y="5820159"/>
                  </a:lnTo>
                </a:path>
              </a:pathLst>
            </a:custGeom>
            <a:ln w="50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65416"/>
              <a:ext cx="4038600" cy="6335395"/>
            </a:xfrm>
            <a:custGeom>
              <a:avLst/>
              <a:gdLst/>
              <a:ahLst/>
              <a:cxnLst/>
              <a:rect l="l" t="t" r="r" b="b"/>
              <a:pathLst>
                <a:path w="4038600" h="6335395">
                  <a:moveTo>
                    <a:pt x="0" y="0"/>
                  </a:moveTo>
                  <a:lnTo>
                    <a:pt x="0" y="4593578"/>
                  </a:lnTo>
                  <a:lnTo>
                    <a:pt x="1741805" y="6335383"/>
                  </a:lnTo>
                  <a:lnTo>
                    <a:pt x="4038600" y="40385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C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743593" y="4096219"/>
              <a:ext cx="5512435" cy="3219450"/>
            </a:xfrm>
            <a:custGeom>
              <a:avLst/>
              <a:gdLst/>
              <a:ahLst/>
              <a:cxnLst/>
              <a:rect l="l" t="t" r="r" b="b"/>
              <a:pathLst>
                <a:path w="5512434" h="3219450">
                  <a:moveTo>
                    <a:pt x="2293068" y="0"/>
                  </a:moveTo>
                  <a:lnTo>
                    <a:pt x="0" y="2293030"/>
                  </a:lnTo>
                  <a:lnTo>
                    <a:pt x="925941" y="3218979"/>
                  </a:lnTo>
                  <a:lnTo>
                    <a:pt x="5512098" y="3218979"/>
                  </a:lnTo>
                  <a:lnTo>
                    <a:pt x="2293068" y="0"/>
                  </a:lnTo>
                  <a:close/>
                </a:path>
              </a:pathLst>
            </a:custGeom>
            <a:solidFill>
              <a:srgbClr val="F8B8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738772" y="4091347"/>
              <a:ext cx="5517515" cy="3223895"/>
            </a:xfrm>
            <a:custGeom>
              <a:avLst/>
              <a:gdLst/>
              <a:ahLst/>
              <a:cxnLst/>
              <a:rect l="l" t="t" r="r" b="b"/>
              <a:pathLst>
                <a:path w="5517515" h="3223895">
                  <a:moveTo>
                    <a:pt x="2293086" y="0"/>
                  </a:moveTo>
                  <a:lnTo>
                    <a:pt x="0" y="2293097"/>
                  </a:lnTo>
                  <a:lnTo>
                    <a:pt x="930756" y="3223851"/>
                  </a:lnTo>
                  <a:lnTo>
                    <a:pt x="5516888" y="3223851"/>
                  </a:lnTo>
                  <a:lnTo>
                    <a:pt x="229308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738772" y="4091347"/>
              <a:ext cx="5517515" cy="3223895"/>
            </a:xfrm>
            <a:custGeom>
              <a:avLst/>
              <a:gdLst/>
              <a:ahLst/>
              <a:cxnLst/>
              <a:rect l="l" t="t" r="r" b="b"/>
              <a:pathLst>
                <a:path w="5517515" h="3223895">
                  <a:moveTo>
                    <a:pt x="930756" y="3223851"/>
                  </a:moveTo>
                  <a:lnTo>
                    <a:pt x="0" y="2293097"/>
                  </a:lnTo>
                  <a:lnTo>
                    <a:pt x="2293086" y="0"/>
                  </a:lnTo>
                  <a:lnTo>
                    <a:pt x="5516888" y="3223851"/>
                  </a:lnTo>
                </a:path>
              </a:pathLst>
            </a:custGeom>
            <a:ln w="50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4205" y="3321303"/>
              <a:ext cx="5319268" cy="98234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8294" y="1511554"/>
              <a:ext cx="3845305" cy="105854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1220" y="2321877"/>
              <a:ext cx="4065142" cy="105886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89926" y="2321877"/>
              <a:ext cx="1942337" cy="105886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57150" y="0"/>
              <a:ext cx="3421002" cy="259649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76389" y="4233224"/>
              <a:ext cx="3177211" cy="308197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28874" y="4600574"/>
              <a:ext cx="2990850" cy="2714624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85912" y="3123432"/>
              <a:ext cx="21590" cy="22225"/>
            </a:xfrm>
            <a:custGeom>
              <a:avLst/>
              <a:gdLst/>
              <a:ahLst/>
              <a:cxnLst/>
              <a:rect l="l" t="t" r="r" b="b"/>
              <a:pathLst>
                <a:path w="21589" h="22225">
                  <a:moveTo>
                    <a:pt x="14050" y="0"/>
                  </a:moveTo>
                  <a:lnTo>
                    <a:pt x="8333" y="5214"/>
                  </a:lnTo>
                  <a:lnTo>
                    <a:pt x="823" y="3524"/>
                  </a:lnTo>
                  <a:lnTo>
                    <a:pt x="3972" y="10429"/>
                  </a:lnTo>
                  <a:lnTo>
                    <a:pt x="0" y="17093"/>
                  </a:lnTo>
                  <a:lnTo>
                    <a:pt x="7655" y="16223"/>
                  </a:lnTo>
                  <a:lnTo>
                    <a:pt x="12596" y="22211"/>
                  </a:lnTo>
                  <a:lnTo>
                    <a:pt x="14195" y="14533"/>
                  </a:lnTo>
                  <a:lnTo>
                    <a:pt x="21269" y="11588"/>
                  </a:lnTo>
                  <a:lnTo>
                    <a:pt x="14583" y="7773"/>
                  </a:lnTo>
                  <a:lnTo>
                    <a:pt x="1405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37708" y="324960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5668" y="0"/>
                  </a:moveTo>
                  <a:lnTo>
                    <a:pt x="4263" y="4104"/>
                  </a:lnTo>
                  <a:lnTo>
                    <a:pt x="0" y="5214"/>
                  </a:lnTo>
                  <a:lnTo>
                    <a:pt x="3391" y="7918"/>
                  </a:lnTo>
                  <a:lnTo>
                    <a:pt x="3100" y="12312"/>
                  </a:lnTo>
                  <a:lnTo>
                    <a:pt x="6782" y="9753"/>
                  </a:lnTo>
                  <a:lnTo>
                    <a:pt x="10901" y="11443"/>
                  </a:lnTo>
                  <a:lnTo>
                    <a:pt x="9641" y="7194"/>
                  </a:lnTo>
                  <a:lnTo>
                    <a:pt x="12500" y="3814"/>
                  </a:lnTo>
                  <a:lnTo>
                    <a:pt x="8091" y="3669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124481" y="939825"/>
              <a:ext cx="1390650" cy="2440305"/>
            </a:xfrm>
            <a:custGeom>
              <a:avLst/>
              <a:gdLst/>
              <a:ahLst/>
              <a:cxnLst/>
              <a:rect l="l" t="t" r="r" b="b"/>
              <a:pathLst>
                <a:path w="1390650" h="2440304">
                  <a:moveTo>
                    <a:pt x="40754" y="2283180"/>
                  </a:moveTo>
                  <a:lnTo>
                    <a:pt x="28105" y="2275700"/>
                  </a:lnTo>
                  <a:lnTo>
                    <a:pt x="27089" y="2260968"/>
                  </a:lnTo>
                  <a:lnTo>
                    <a:pt x="16179" y="2270569"/>
                  </a:lnTo>
                  <a:lnTo>
                    <a:pt x="1993" y="2267051"/>
                  </a:lnTo>
                  <a:lnTo>
                    <a:pt x="7797" y="2280475"/>
                  </a:lnTo>
                  <a:lnTo>
                    <a:pt x="0" y="2292934"/>
                  </a:lnTo>
                  <a:lnTo>
                    <a:pt x="14490" y="2291677"/>
                  </a:lnTo>
                  <a:lnTo>
                    <a:pt x="23837" y="2302827"/>
                  </a:lnTo>
                  <a:lnTo>
                    <a:pt x="27089" y="2288540"/>
                  </a:lnTo>
                  <a:lnTo>
                    <a:pt x="40754" y="2283180"/>
                  </a:lnTo>
                  <a:close/>
                </a:path>
                <a:path w="1390650" h="2440304">
                  <a:moveTo>
                    <a:pt x="824953" y="2428316"/>
                  </a:moveTo>
                  <a:lnTo>
                    <a:pt x="817308" y="2422525"/>
                  </a:lnTo>
                  <a:lnTo>
                    <a:pt x="817880" y="2412771"/>
                  </a:lnTo>
                  <a:lnTo>
                    <a:pt x="809942" y="2418283"/>
                  </a:lnTo>
                  <a:lnTo>
                    <a:pt x="800823" y="2414905"/>
                  </a:lnTo>
                  <a:lnTo>
                    <a:pt x="803694" y="2424074"/>
                  </a:lnTo>
                  <a:lnTo>
                    <a:pt x="797585" y="2431719"/>
                  </a:lnTo>
                  <a:lnTo>
                    <a:pt x="807224" y="2431859"/>
                  </a:lnTo>
                  <a:lnTo>
                    <a:pt x="812457" y="2439924"/>
                  </a:lnTo>
                  <a:lnTo>
                    <a:pt x="815746" y="2430869"/>
                  </a:lnTo>
                  <a:lnTo>
                    <a:pt x="824953" y="2428316"/>
                  </a:lnTo>
                  <a:close/>
                </a:path>
                <a:path w="1390650" h="2440304">
                  <a:moveTo>
                    <a:pt x="1390459" y="7200"/>
                  </a:moveTo>
                  <a:lnTo>
                    <a:pt x="1385227" y="5359"/>
                  </a:lnTo>
                  <a:lnTo>
                    <a:pt x="1383779" y="0"/>
                  </a:lnTo>
                  <a:lnTo>
                    <a:pt x="1380528" y="4394"/>
                  </a:lnTo>
                  <a:lnTo>
                    <a:pt x="1375003" y="4102"/>
                  </a:lnTo>
                  <a:lnTo>
                    <a:pt x="1378115" y="8648"/>
                  </a:lnTo>
                  <a:lnTo>
                    <a:pt x="1376121" y="13855"/>
                  </a:lnTo>
                  <a:lnTo>
                    <a:pt x="1381506" y="12319"/>
                  </a:lnTo>
                  <a:lnTo>
                    <a:pt x="1385760" y="15697"/>
                  </a:lnTo>
                  <a:lnTo>
                    <a:pt x="1385912" y="10185"/>
                  </a:lnTo>
                  <a:lnTo>
                    <a:pt x="1390459" y="720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921090" y="3074618"/>
              <a:ext cx="87630" cy="177800"/>
            </a:xfrm>
            <a:custGeom>
              <a:avLst/>
              <a:gdLst/>
              <a:ahLst/>
              <a:cxnLst/>
              <a:rect l="l" t="t" r="r" b="b"/>
              <a:pathLst>
                <a:path w="87630" h="177800">
                  <a:moveTo>
                    <a:pt x="13030" y="5651"/>
                  </a:moveTo>
                  <a:lnTo>
                    <a:pt x="8623" y="4394"/>
                  </a:lnTo>
                  <a:lnTo>
                    <a:pt x="7213" y="0"/>
                  </a:lnTo>
                  <a:lnTo>
                    <a:pt x="4508" y="3670"/>
                  </a:lnTo>
                  <a:lnTo>
                    <a:pt x="0" y="3670"/>
                  </a:lnTo>
                  <a:lnTo>
                    <a:pt x="2667" y="7493"/>
                  </a:lnTo>
                  <a:lnTo>
                    <a:pt x="1409" y="11887"/>
                  </a:lnTo>
                  <a:lnTo>
                    <a:pt x="5664" y="10337"/>
                  </a:lnTo>
                  <a:lnTo>
                    <a:pt x="9347" y="12992"/>
                  </a:lnTo>
                  <a:lnTo>
                    <a:pt x="9207" y="8356"/>
                  </a:lnTo>
                  <a:lnTo>
                    <a:pt x="13030" y="5651"/>
                  </a:lnTo>
                  <a:close/>
                </a:path>
                <a:path w="87630" h="177800">
                  <a:moveTo>
                    <a:pt x="87401" y="170307"/>
                  </a:moveTo>
                  <a:lnTo>
                    <a:pt x="82321" y="163258"/>
                  </a:lnTo>
                  <a:lnTo>
                    <a:pt x="85267" y="154901"/>
                  </a:lnTo>
                  <a:lnTo>
                    <a:pt x="76885" y="157607"/>
                  </a:lnTo>
                  <a:lnTo>
                    <a:pt x="69964" y="152196"/>
                  </a:lnTo>
                  <a:lnTo>
                    <a:pt x="69964" y="160985"/>
                  </a:lnTo>
                  <a:lnTo>
                    <a:pt x="62699" y="166052"/>
                  </a:lnTo>
                  <a:lnTo>
                    <a:pt x="71081" y="168757"/>
                  </a:lnTo>
                  <a:lnTo>
                    <a:pt x="73494" y="177253"/>
                  </a:lnTo>
                  <a:lnTo>
                    <a:pt x="78778" y="170014"/>
                  </a:lnTo>
                  <a:lnTo>
                    <a:pt x="87401" y="170307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512282" y="2090173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8091" y="0"/>
                  </a:moveTo>
                  <a:lnTo>
                    <a:pt x="8091" y="9898"/>
                  </a:lnTo>
                  <a:lnTo>
                    <a:pt x="0" y="15547"/>
                  </a:lnTo>
                  <a:lnTo>
                    <a:pt x="9350" y="18686"/>
                  </a:lnTo>
                  <a:lnTo>
                    <a:pt x="12209" y="28150"/>
                  </a:lnTo>
                  <a:lnTo>
                    <a:pt x="18023" y="20086"/>
                  </a:lnTo>
                  <a:lnTo>
                    <a:pt x="27955" y="20521"/>
                  </a:lnTo>
                  <a:lnTo>
                    <a:pt x="22141" y="12457"/>
                  </a:lnTo>
                  <a:lnTo>
                    <a:pt x="25387" y="2993"/>
                  </a:lnTo>
                  <a:lnTo>
                    <a:pt x="16036" y="6083"/>
                  </a:lnTo>
                  <a:lnTo>
                    <a:pt x="809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645708" y="1586460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5">
                  <a:moveTo>
                    <a:pt x="4844" y="0"/>
                  </a:moveTo>
                  <a:lnTo>
                    <a:pt x="4408" y="4925"/>
                  </a:lnTo>
                  <a:lnTo>
                    <a:pt x="0" y="7484"/>
                  </a:lnTo>
                  <a:lnTo>
                    <a:pt x="4699" y="9463"/>
                  </a:lnTo>
                  <a:lnTo>
                    <a:pt x="5668" y="14533"/>
                  </a:lnTo>
                  <a:lnTo>
                    <a:pt x="9060" y="10719"/>
                  </a:lnTo>
                  <a:lnTo>
                    <a:pt x="14050" y="11298"/>
                  </a:lnTo>
                  <a:lnTo>
                    <a:pt x="11482" y="6904"/>
                  </a:lnTo>
                  <a:lnTo>
                    <a:pt x="13614" y="2221"/>
                  </a:lnTo>
                  <a:lnTo>
                    <a:pt x="8672" y="3379"/>
                  </a:lnTo>
                  <a:lnTo>
                    <a:pt x="4844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5345" y="2352604"/>
              <a:ext cx="21590" cy="20320"/>
            </a:xfrm>
            <a:custGeom>
              <a:avLst/>
              <a:gdLst/>
              <a:ahLst/>
              <a:cxnLst/>
              <a:rect l="l" t="t" r="r" b="b"/>
              <a:pathLst>
                <a:path w="21590" h="20319">
                  <a:moveTo>
                    <a:pt x="10503" y="0"/>
                  </a:moveTo>
                  <a:lnTo>
                    <a:pt x="7383" y="6615"/>
                  </a:lnTo>
                  <a:lnTo>
                    <a:pt x="0" y="7773"/>
                  </a:lnTo>
                  <a:lnTo>
                    <a:pt x="5397" y="12843"/>
                  </a:lnTo>
                  <a:lnTo>
                    <a:pt x="4118" y="20231"/>
                  </a:lnTo>
                  <a:lnTo>
                    <a:pt x="10649" y="16658"/>
                  </a:lnTo>
                  <a:lnTo>
                    <a:pt x="17175" y="20086"/>
                  </a:lnTo>
                  <a:lnTo>
                    <a:pt x="15901" y="12843"/>
                  </a:lnTo>
                  <a:lnTo>
                    <a:pt x="21153" y="7629"/>
                  </a:lnTo>
                  <a:lnTo>
                    <a:pt x="13769" y="6615"/>
                  </a:lnTo>
                  <a:lnTo>
                    <a:pt x="1050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426956" y="2982101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5">
                  <a:moveTo>
                    <a:pt x="6395" y="0"/>
                  </a:moveTo>
                  <a:lnTo>
                    <a:pt x="4844" y="4780"/>
                  </a:lnTo>
                  <a:lnTo>
                    <a:pt x="0" y="6083"/>
                  </a:lnTo>
                  <a:lnTo>
                    <a:pt x="4118" y="9174"/>
                  </a:lnTo>
                  <a:lnTo>
                    <a:pt x="3827" y="14147"/>
                  </a:lnTo>
                  <a:lnTo>
                    <a:pt x="7945" y="11153"/>
                  </a:lnTo>
                  <a:lnTo>
                    <a:pt x="12645" y="12843"/>
                  </a:lnTo>
                  <a:lnTo>
                    <a:pt x="11240" y="8063"/>
                  </a:lnTo>
                  <a:lnTo>
                    <a:pt x="14195" y="4104"/>
                  </a:lnTo>
                  <a:lnTo>
                    <a:pt x="9253" y="4104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605650" y="1533394"/>
              <a:ext cx="38735" cy="37465"/>
            </a:xfrm>
            <a:custGeom>
              <a:avLst/>
              <a:gdLst/>
              <a:ahLst/>
              <a:cxnLst/>
              <a:rect l="l" t="t" r="r" b="b"/>
              <a:pathLst>
                <a:path w="38735" h="37465">
                  <a:moveTo>
                    <a:pt x="18168" y="0"/>
                  </a:moveTo>
                  <a:lnTo>
                    <a:pt x="13081" y="12457"/>
                  </a:lnTo>
                  <a:lnTo>
                    <a:pt x="0" y="15403"/>
                  </a:lnTo>
                  <a:lnTo>
                    <a:pt x="10368" y="24046"/>
                  </a:lnTo>
                  <a:lnTo>
                    <a:pt x="9108" y="37469"/>
                  </a:lnTo>
                  <a:lnTo>
                    <a:pt x="20445" y="30274"/>
                  </a:lnTo>
                  <a:lnTo>
                    <a:pt x="32655" y="35634"/>
                  </a:lnTo>
                  <a:lnTo>
                    <a:pt x="29409" y="22645"/>
                  </a:lnTo>
                  <a:lnTo>
                    <a:pt x="38323" y="12457"/>
                  </a:lnTo>
                  <a:lnTo>
                    <a:pt x="25000" y="11588"/>
                  </a:lnTo>
                  <a:lnTo>
                    <a:pt x="1816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142082" y="2204610"/>
              <a:ext cx="32384" cy="31750"/>
            </a:xfrm>
            <a:custGeom>
              <a:avLst/>
              <a:gdLst/>
              <a:ahLst/>
              <a:cxnLst/>
              <a:rect l="l" t="t" r="r" b="b"/>
              <a:pathLst>
                <a:path w="32385" h="31750">
                  <a:moveTo>
                    <a:pt x="8091" y="0"/>
                  </a:moveTo>
                  <a:lnTo>
                    <a:pt x="8769" y="11202"/>
                  </a:lnTo>
                  <a:lnTo>
                    <a:pt x="0" y="18251"/>
                  </a:lnTo>
                  <a:lnTo>
                    <a:pt x="10901" y="20955"/>
                  </a:lnTo>
                  <a:lnTo>
                    <a:pt x="14728" y="31578"/>
                  </a:lnTo>
                  <a:lnTo>
                    <a:pt x="20688" y="21921"/>
                  </a:lnTo>
                  <a:lnTo>
                    <a:pt x="31928" y="21535"/>
                  </a:lnTo>
                  <a:lnTo>
                    <a:pt x="24806" y="12892"/>
                  </a:lnTo>
                  <a:lnTo>
                    <a:pt x="27810" y="2124"/>
                  </a:lnTo>
                  <a:lnTo>
                    <a:pt x="17441" y="6228"/>
                  </a:lnTo>
                  <a:lnTo>
                    <a:pt x="809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484612" y="3111409"/>
              <a:ext cx="45720" cy="46355"/>
            </a:xfrm>
            <a:custGeom>
              <a:avLst/>
              <a:gdLst/>
              <a:ahLst/>
              <a:cxnLst/>
              <a:rect l="l" t="t" r="r" b="b"/>
              <a:pathLst>
                <a:path w="45719" h="46355">
                  <a:moveTo>
                    <a:pt x="13469" y="0"/>
                  </a:moveTo>
                  <a:lnTo>
                    <a:pt x="13469" y="16223"/>
                  </a:lnTo>
                  <a:lnTo>
                    <a:pt x="0" y="25446"/>
                  </a:lnTo>
                  <a:lnTo>
                    <a:pt x="15455" y="30516"/>
                  </a:lnTo>
                  <a:lnTo>
                    <a:pt x="20009" y="46112"/>
                  </a:lnTo>
                  <a:lnTo>
                    <a:pt x="29505" y="32930"/>
                  </a:lnTo>
                  <a:lnTo>
                    <a:pt x="45688" y="33510"/>
                  </a:lnTo>
                  <a:lnTo>
                    <a:pt x="36192" y="20328"/>
                  </a:lnTo>
                  <a:lnTo>
                    <a:pt x="41715" y="5069"/>
                  </a:lnTo>
                  <a:lnTo>
                    <a:pt x="26405" y="9898"/>
                  </a:lnTo>
                  <a:lnTo>
                    <a:pt x="134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2012183" y="2042081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19">
                  <a:moveTo>
                    <a:pt x="14195" y="0"/>
                  </a:moveTo>
                  <a:lnTo>
                    <a:pt x="8527" y="4249"/>
                  </a:lnTo>
                  <a:lnTo>
                    <a:pt x="1841" y="1979"/>
                  </a:lnTo>
                  <a:lnTo>
                    <a:pt x="4118" y="8787"/>
                  </a:lnTo>
                  <a:lnTo>
                    <a:pt x="0" y="14437"/>
                  </a:lnTo>
                  <a:lnTo>
                    <a:pt x="6976" y="14292"/>
                  </a:lnTo>
                  <a:lnTo>
                    <a:pt x="11095" y="20086"/>
                  </a:lnTo>
                  <a:lnTo>
                    <a:pt x="13226" y="13278"/>
                  </a:lnTo>
                  <a:lnTo>
                    <a:pt x="19912" y="11153"/>
                  </a:lnTo>
                  <a:lnTo>
                    <a:pt x="14195" y="7097"/>
                  </a:lnTo>
                  <a:lnTo>
                    <a:pt x="1419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3318488" y="3431797"/>
              <a:ext cx="32384" cy="33020"/>
            </a:xfrm>
            <a:custGeom>
              <a:avLst/>
              <a:gdLst/>
              <a:ahLst/>
              <a:cxnLst/>
              <a:rect l="l" t="t" r="r" b="b"/>
              <a:pathLst>
                <a:path w="32385" h="33020">
                  <a:moveTo>
                    <a:pt x="10222" y="0"/>
                  </a:moveTo>
                  <a:lnTo>
                    <a:pt x="9786" y="11458"/>
                  </a:lnTo>
                  <a:lnTo>
                    <a:pt x="0" y="17682"/>
                  </a:lnTo>
                  <a:lnTo>
                    <a:pt x="10804" y="21641"/>
                  </a:lnTo>
                  <a:lnTo>
                    <a:pt x="13662" y="32819"/>
                  </a:lnTo>
                  <a:lnTo>
                    <a:pt x="20736" y="23766"/>
                  </a:lnTo>
                  <a:lnTo>
                    <a:pt x="32073" y="24471"/>
                  </a:lnTo>
                  <a:lnTo>
                    <a:pt x="25726" y="14992"/>
                  </a:lnTo>
                  <a:lnTo>
                    <a:pt x="29942" y="4244"/>
                  </a:lnTo>
                  <a:lnTo>
                    <a:pt x="19040" y="7353"/>
                  </a:lnTo>
                  <a:lnTo>
                    <a:pt x="1022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2513106" y="2295869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5" h="21589">
                  <a:moveTo>
                    <a:pt x="12354" y="0"/>
                  </a:moveTo>
                  <a:lnTo>
                    <a:pt x="7412" y="5649"/>
                  </a:lnTo>
                  <a:lnTo>
                    <a:pt x="0" y="4683"/>
                  </a:lnTo>
                  <a:lnTo>
                    <a:pt x="3827" y="11153"/>
                  </a:lnTo>
                  <a:lnTo>
                    <a:pt x="726" y="17962"/>
                  </a:lnTo>
                  <a:lnTo>
                    <a:pt x="7945" y="16417"/>
                  </a:lnTo>
                  <a:lnTo>
                    <a:pt x="13517" y="21487"/>
                  </a:lnTo>
                  <a:lnTo>
                    <a:pt x="14195" y="14002"/>
                  </a:lnTo>
                  <a:lnTo>
                    <a:pt x="20736" y="10333"/>
                  </a:lnTo>
                  <a:lnTo>
                    <a:pt x="13759" y="7339"/>
                  </a:lnTo>
                  <a:lnTo>
                    <a:pt x="1235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519211" y="1942227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60" h="36830">
                  <a:moveTo>
                    <a:pt x="13905" y="0"/>
                  </a:moveTo>
                  <a:lnTo>
                    <a:pt x="11627" y="12554"/>
                  </a:lnTo>
                  <a:lnTo>
                    <a:pt x="0" y="17817"/>
                  </a:lnTo>
                  <a:lnTo>
                    <a:pt x="11240" y="23901"/>
                  </a:lnTo>
                  <a:lnTo>
                    <a:pt x="12500" y="36600"/>
                  </a:lnTo>
                  <a:lnTo>
                    <a:pt x="21705" y="27860"/>
                  </a:lnTo>
                  <a:lnTo>
                    <a:pt x="34205" y="30516"/>
                  </a:lnTo>
                  <a:lnTo>
                    <a:pt x="28682" y="18927"/>
                  </a:lnTo>
                  <a:lnTo>
                    <a:pt x="35077" y="7773"/>
                  </a:lnTo>
                  <a:lnTo>
                    <a:pt x="22432" y="9463"/>
                  </a:lnTo>
                  <a:lnTo>
                    <a:pt x="1390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2033791" y="3822230"/>
              <a:ext cx="19685" cy="8890"/>
            </a:xfrm>
            <a:custGeom>
              <a:avLst/>
              <a:gdLst/>
              <a:ahLst/>
              <a:cxnLst/>
              <a:rect l="l" t="t" r="r" b="b"/>
              <a:pathLst>
                <a:path w="19685" h="8889">
                  <a:moveTo>
                    <a:pt x="6637" y="0"/>
                  </a:moveTo>
                  <a:lnTo>
                    <a:pt x="3682" y="7639"/>
                  </a:lnTo>
                  <a:lnTo>
                    <a:pt x="0" y="8487"/>
                  </a:lnTo>
                  <a:lnTo>
                    <a:pt x="18459" y="8487"/>
                  </a:lnTo>
                  <a:lnTo>
                    <a:pt x="19137" y="7639"/>
                  </a:lnTo>
                  <a:lnTo>
                    <a:pt x="10901" y="7073"/>
                  </a:lnTo>
                  <a:lnTo>
                    <a:pt x="6637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124481" y="827519"/>
              <a:ext cx="767715" cy="2000885"/>
            </a:xfrm>
            <a:custGeom>
              <a:avLst/>
              <a:gdLst/>
              <a:ahLst/>
              <a:cxnLst/>
              <a:rect l="l" t="t" r="r" b="b"/>
              <a:pathLst>
                <a:path w="767714" h="2000885">
                  <a:moveTo>
                    <a:pt x="33477" y="7632"/>
                  </a:moveTo>
                  <a:lnTo>
                    <a:pt x="21412" y="9169"/>
                  </a:lnTo>
                  <a:lnTo>
                    <a:pt x="13322" y="0"/>
                  </a:lnTo>
                  <a:lnTo>
                    <a:pt x="11049" y="12014"/>
                  </a:lnTo>
                  <a:lnTo>
                    <a:pt x="0" y="16802"/>
                  </a:lnTo>
                  <a:lnTo>
                    <a:pt x="10515" y="22745"/>
                  </a:lnTo>
                  <a:lnTo>
                    <a:pt x="11772" y="34759"/>
                  </a:lnTo>
                  <a:lnTo>
                    <a:pt x="20599" y="26454"/>
                  </a:lnTo>
                  <a:lnTo>
                    <a:pt x="32372" y="29108"/>
                  </a:lnTo>
                  <a:lnTo>
                    <a:pt x="27228" y="18110"/>
                  </a:lnTo>
                  <a:lnTo>
                    <a:pt x="33477" y="7632"/>
                  </a:lnTo>
                  <a:close/>
                </a:path>
                <a:path w="767714" h="2000885">
                  <a:moveTo>
                    <a:pt x="767207" y="1988337"/>
                  </a:moveTo>
                  <a:lnTo>
                    <a:pt x="759942" y="1985251"/>
                  </a:lnTo>
                  <a:lnTo>
                    <a:pt x="758393" y="1977339"/>
                  </a:lnTo>
                  <a:lnTo>
                    <a:pt x="753160" y="1983270"/>
                  </a:lnTo>
                  <a:lnTo>
                    <a:pt x="745210" y="1982165"/>
                  </a:lnTo>
                  <a:lnTo>
                    <a:pt x="749185" y="1989213"/>
                  </a:lnTo>
                  <a:lnTo>
                    <a:pt x="745744" y="1996401"/>
                  </a:lnTo>
                  <a:lnTo>
                    <a:pt x="753541" y="1994712"/>
                  </a:lnTo>
                  <a:lnTo>
                    <a:pt x="759409" y="2000262"/>
                  </a:lnTo>
                  <a:lnTo>
                    <a:pt x="760234" y="1992299"/>
                  </a:lnTo>
                  <a:lnTo>
                    <a:pt x="767207" y="1988337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2313686" y="1725332"/>
              <a:ext cx="1270635" cy="500380"/>
            </a:xfrm>
            <a:custGeom>
              <a:avLst/>
              <a:gdLst/>
              <a:ahLst/>
              <a:cxnLst/>
              <a:rect l="l" t="t" r="r" b="b"/>
              <a:pathLst>
                <a:path w="1270635" h="500380">
                  <a:moveTo>
                    <a:pt x="11772" y="3136"/>
                  </a:moveTo>
                  <a:lnTo>
                    <a:pt x="7645" y="3289"/>
                  </a:lnTo>
                  <a:lnTo>
                    <a:pt x="5130" y="0"/>
                  </a:lnTo>
                  <a:lnTo>
                    <a:pt x="4114" y="4013"/>
                  </a:lnTo>
                  <a:lnTo>
                    <a:pt x="0" y="5410"/>
                  </a:lnTo>
                  <a:lnTo>
                    <a:pt x="3530" y="7683"/>
                  </a:lnTo>
                  <a:lnTo>
                    <a:pt x="3530" y="11925"/>
                  </a:lnTo>
                  <a:lnTo>
                    <a:pt x="6819" y="9372"/>
                  </a:lnTo>
                  <a:lnTo>
                    <a:pt x="10947" y="10477"/>
                  </a:lnTo>
                  <a:lnTo>
                    <a:pt x="9347" y="6515"/>
                  </a:lnTo>
                  <a:lnTo>
                    <a:pt x="11772" y="3136"/>
                  </a:lnTo>
                  <a:close/>
                </a:path>
                <a:path w="1270635" h="500380">
                  <a:moveTo>
                    <a:pt x="1270546" y="482714"/>
                  </a:moveTo>
                  <a:lnTo>
                    <a:pt x="1259446" y="476770"/>
                  </a:lnTo>
                  <a:lnTo>
                    <a:pt x="1258049" y="464312"/>
                  </a:lnTo>
                  <a:lnTo>
                    <a:pt x="1249083" y="472909"/>
                  </a:lnTo>
                  <a:lnTo>
                    <a:pt x="1236865" y="470395"/>
                  </a:lnTo>
                  <a:lnTo>
                    <a:pt x="1242301" y="481698"/>
                  </a:lnTo>
                  <a:lnTo>
                    <a:pt x="1236192" y="492607"/>
                  </a:lnTo>
                  <a:lnTo>
                    <a:pt x="1248549" y="490867"/>
                  </a:lnTo>
                  <a:lnTo>
                    <a:pt x="1256880" y="500100"/>
                  </a:lnTo>
                  <a:lnTo>
                    <a:pt x="1259014" y="487781"/>
                  </a:lnTo>
                  <a:lnTo>
                    <a:pt x="1270546" y="482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992609" y="3339558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5" h="13970">
                  <a:moveTo>
                    <a:pt x="5668" y="0"/>
                  </a:moveTo>
                  <a:lnTo>
                    <a:pt x="4554" y="4538"/>
                  </a:lnTo>
                  <a:lnTo>
                    <a:pt x="0" y="6083"/>
                  </a:lnTo>
                  <a:lnTo>
                    <a:pt x="3972" y="8787"/>
                  </a:lnTo>
                  <a:lnTo>
                    <a:pt x="4118" y="13568"/>
                  </a:lnTo>
                  <a:lnTo>
                    <a:pt x="7800" y="10477"/>
                  </a:lnTo>
                  <a:lnTo>
                    <a:pt x="12354" y="11878"/>
                  </a:lnTo>
                  <a:lnTo>
                    <a:pt x="10658" y="7484"/>
                  </a:lnTo>
                  <a:lnTo>
                    <a:pt x="13323" y="3524"/>
                  </a:lnTo>
                  <a:lnTo>
                    <a:pt x="8672" y="3669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234503" y="887336"/>
              <a:ext cx="2594610" cy="2315210"/>
            </a:xfrm>
            <a:custGeom>
              <a:avLst/>
              <a:gdLst/>
              <a:ahLst/>
              <a:cxnLst/>
              <a:rect l="l" t="t" r="r" b="b"/>
              <a:pathLst>
                <a:path w="2594610" h="2315210">
                  <a:moveTo>
                    <a:pt x="39446" y="1799259"/>
                  </a:moveTo>
                  <a:lnTo>
                    <a:pt x="30772" y="1788350"/>
                  </a:lnTo>
                  <a:lnTo>
                    <a:pt x="34747" y="1775079"/>
                  </a:lnTo>
                  <a:lnTo>
                    <a:pt x="21856" y="1779993"/>
                  </a:lnTo>
                  <a:lnTo>
                    <a:pt x="10464" y="1772081"/>
                  </a:lnTo>
                  <a:lnTo>
                    <a:pt x="11049" y="1785937"/>
                  </a:lnTo>
                  <a:lnTo>
                    <a:pt x="0" y="1794294"/>
                  </a:lnTo>
                  <a:lnTo>
                    <a:pt x="13474" y="1797964"/>
                  </a:lnTo>
                  <a:lnTo>
                    <a:pt x="17881" y="1811147"/>
                  </a:lnTo>
                  <a:lnTo>
                    <a:pt x="25539" y="1799551"/>
                  </a:lnTo>
                  <a:lnTo>
                    <a:pt x="39446" y="1799259"/>
                  </a:lnTo>
                  <a:close/>
                </a:path>
                <a:path w="2594610" h="2315210">
                  <a:moveTo>
                    <a:pt x="318363" y="2156434"/>
                  </a:moveTo>
                  <a:lnTo>
                    <a:pt x="313372" y="2156434"/>
                  </a:lnTo>
                  <a:lnTo>
                    <a:pt x="310426" y="2152332"/>
                  </a:lnTo>
                  <a:lnTo>
                    <a:pt x="309016" y="2157158"/>
                  </a:lnTo>
                  <a:lnTo>
                    <a:pt x="304177" y="2158695"/>
                  </a:lnTo>
                  <a:lnTo>
                    <a:pt x="308292" y="2161552"/>
                  </a:lnTo>
                  <a:lnTo>
                    <a:pt x="308292" y="2166620"/>
                  </a:lnTo>
                  <a:lnTo>
                    <a:pt x="312267" y="2163673"/>
                  </a:lnTo>
                  <a:lnTo>
                    <a:pt x="316966" y="2165223"/>
                  </a:lnTo>
                  <a:lnTo>
                    <a:pt x="315366" y="2160397"/>
                  </a:lnTo>
                  <a:lnTo>
                    <a:pt x="318363" y="2156434"/>
                  </a:lnTo>
                  <a:close/>
                </a:path>
                <a:path w="2594610" h="2315210">
                  <a:moveTo>
                    <a:pt x="853059" y="3530"/>
                  </a:moveTo>
                  <a:lnTo>
                    <a:pt x="848118" y="3962"/>
                  </a:lnTo>
                  <a:lnTo>
                    <a:pt x="844969" y="0"/>
                  </a:lnTo>
                  <a:lnTo>
                    <a:pt x="843711" y="4838"/>
                  </a:lnTo>
                  <a:lnTo>
                    <a:pt x="839012" y="6667"/>
                  </a:lnTo>
                  <a:lnTo>
                    <a:pt x="843280" y="9321"/>
                  </a:lnTo>
                  <a:lnTo>
                    <a:pt x="843559" y="14300"/>
                  </a:lnTo>
                  <a:lnTo>
                    <a:pt x="847394" y="11061"/>
                  </a:lnTo>
                  <a:lnTo>
                    <a:pt x="852195" y="12458"/>
                  </a:lnTo>
                  <a:lnTo>
                    <a:pt x="850353" y="7785"/>
                  </a:lnTo>
                  <a:lnTo>
                    <a:pt x="853059" y="3530"/>
                  </a:lnTo>
                  <a:close/>
                </a:path>
                <a:path w="2594610" h="2315210">
                  <a:moveTo>
                    <a:pt x="2594013" y="2300859"/>
                  </a:moveTo>
                  <a:lnTo>
                    <a:pt x="2585478" y="2299309"/>
                  </a:lnTo>
                  <a:lnTo>
                    <a:pt x="2582087" y="2291384"/>
                  </a:lnTo>
                  <a:lnTo>
                    <a:pt x="2577973" y="2298877"/>
                  </a:lnTo>
                  <a:lnTo>
                    <a:pt x="2569451" y="2299893"/>
                  </a:lnTo>
                  <a:lnTo>
                    <a:pt x="2575407" y="2306116"/>
                  </a:lnTo>
                  <a:lnTo>
                    <a:pt x="2573566" y="2314473"/>
                  </a:lnTo>
                  <a:lnTo>
                    <a:pt x="2581224" y="2310752"/>
                  </a:lnTo>
                  <a:lnTo>
                    <a:pt x="2588590" y="2315006"/>
                  </a:lnTo>
                  <a:lnTo>
                    <a:pt x="2587612" y="2306548"/>
                  </a:lnTo>
                  <a:lnTo>
                    <a:pt x="2594013" y="2300859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27812" y="1854783"/>
              <a:ext cx="3430270" cy="760095"/>
            </a:xfrm>
            <a:custGeom>
              <a:avLst/>
              <a:gdLst/>
              <a:ahLst/>
              <a:cxnLst/>
              <a:rect l="l" t="t" r="r" b="b"/>
              <a:pathLst>
                <a:path w="3430270" h="760094">
                  <a:moveTo>
                    <a:pt x="30822" y="742823"/>
                  </a:moveTo>
                  <a:lnTo>
                    <a:pt x="20447" y="739686"/>
                  </a:lnTo>
                  <a:lnTo>
                    <a:pt x="16916" y="729399"/>
                  </a:lnTo>
                  <a:lnTo>
                    <a:pt x="10960" y="738428"/>
                  </a:lnTo>
                  <a:lnTo>
                    <a:pt x="0" y="738581"/>
                  </a:lnTo>
                  <a:lnTo>
                    <a:pt x="6692" y="747077"/>
                  </a:lnTo>
                  <a:lnTo>
                    <a:pt x="3441" y="757415"/>
                  </a:lnTo>
                  <a:lnTo>
                    <a:pt x="13614" y="753745"/>
                  </a:lnTo>
                  <a:lnTo>
                    <a:pt x="22440" y="760069"/>
                  </a:lnTo>
                  <a:lnTo>
                    <a:pt x="22148" y="749198"/>
                  </a:lnTo>
                  <a:lnTo>
                    <a:pt x="30822" y="742823"/>
                  </a:lnTo>
                  <a:close/>
                </a:path>
                <a:path w="3430270" h="760094">
                  <a:moveTo>
                    <a:pt x="3430206" y="6959"/>
                  </a:moveTo>
                  <a:lnTo>
                    <a:pt x="3424834" y="5359"/>
                  </a:lnTo>
                  <a:lnTo>
                    <a:pt x="3422993" y="0"/>
                  </a:lnTo>
                  <a:lnTo>
                    <a:pt x="3419691" y="4686"/>
                  </a:lnTo>
                  <a:lnTo>
                    <a:pt x="3414026" y="4838"/>
                  </a:lnTo>
                  <a:lnTo>
                    <a:pt x="3417557" y="9321"/>
                  </a:lnTo>
                  <a:lnTo>
                    <a:pt x="3415868" y="14732"/>
                  </a:lnTo>
                  <a:lnTo>
                    <a:pt x="3421151" y="12750"/>
                  </a:lnTo>
                  <a:lnTo>
                    <a:pt x="3425799" y="16129"/>
                  </a:lnTo>
                  <a:lnTo>
                    <a:pt x="3425660" y="10337"/>
                  </a:lnTo>
                  <a:lnTo>
                    <a:pt x="3430206" y="695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2617855" y="2940093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4">
                  <a:moveTo>
                    <a:pt x="9399" y="0"/>
                  </a:moveTo>
                  <a:lnTo>
                    <a:pt x="10077" y="12699"/>
                  </a:lnTo>
                  <a:lnTo>
                    <a:pt x="0" y="20521"/>
                  </a:lnTo>
                  <a:lnTo>
                    <a:pt x="12354" y="23756"/>
                  </a:lnTo>
                  <a:lnTo>
                    <a:pt x="16618" y="35779"/>
                  </a:lnTo>
                  <a:lnTo>
                    <a:pt x="23449" y="25011"/>
                  </a:lnTo>
                  <a:lnTo>
                    <a:pt x="36192" y="24722"/>
                  </a:lnTo>
                  <a:lnTo>
                    <a:pt x="28100" y="14823"/>
                  </a:lnTo>
                  <a:lnTo>
                    <a:pt x="31831" y="2510"/>
                  </a:lnTo>
                  <a:lnTo>
                    <a:pt x="19912" y="7049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564645" y="2062602"/>
              <a:ext cx="20320" cy="20955"/>
            </a:xfrm>
            <a:custGeom>
              <a:avLst/>
              <a:gdLst/>
              <a:ahLst/>
              <a:cxnLst/>
              <a:rect l="l" t="t" r="r" b="b"/>
              <a:pathLst>
                <a:path w="20320" h="20955">
                  <a:moveTo>
                    <a:pt x="8527" y="0"/>
                  </a:moveTo>
                  <a:lnTo>
                    <a:pt x="6831" y="7049"/>
                  </a:lnTo>
                  <a:lnTo>
                    <a:pt x="0" y="9608"/>
                  </a:lnTo>
                  <a:lnTo>
                    <a:pt x="6104" y="13423"/>
                  </a:lnTo>
                  <a:lnTo>
                    <a:pt x="6395" y="20666"/>
                  </a:lnTo>
                  <a:lnTo>
                    <a:pt x="11967" y="15982"/>
                  </a:lnTo>
                  <a:lnTo>
                    <a:pt x="18895" y="17962"/>
                  </a:lnTo>
                  <a:lnTo>
                    <a:pt x="16182" y="11298"/>
                  </a:lnTo>
                  <a:lnTo>
                    <a:pt x="20155" y="5214"/>
                  </a:lnTo>
                  <a:lnTo>
                    <a:pt x="13081" y="5794"/>
                  </a:lnTo>
                  <a:lnTo>
                    <a:pt x="8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686012" y="1277481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5" h="18415">
                  <a:moveTo>
                    <a:pt x="6104" y="0"/>
                  </a:moveTo>
                  <a:lnTo>
                    <a:pt x="5426" y="6228"/>
                  </a:lnTo>
                  <a:lnTo>
                    <a:pt x="0" y="9222"/>
                  </a:lnTo>
                  <a:lnTo>
                    <a:pt x="5717" y="11733"/>
                  </a:lnTo>
                  <a:lnTo>
                    <a:pt x="6831" y="17817"/>
                  </a:lnTo>
                  <a:lnTo>
                    <a:pt x="10949" y="13181"/>
                  </a:lnTo>
                  <a:lnTo>
                    <a:pt x="17054" y="14002"/>
                  </a:lnTo>
                  <a:lnTo>
                    <a:pt x="13905" y="8643"/>
                  </a:lnTo>
                  <a:lnTo>
                    <a:pt x="16618" y="2993"/>
                  </a:lnTo>
                  <a:lnTo>
                    <a:pt x="10513" y="4249"/>
                  </a:lnTo>
                  <a:lnTo>
                    <a:pt x="610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234217" y="2300697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7364" y="0"/>
                  </a:moveTo>
                  <a:lnTo>
                    <a:pt x="4408" y="2945"/>
                  </a:lnTo>
                  <a:lnTo>
                    <a:pt x="290" y="2076"/>
                  </a:lnTo>
                  <a:lnTo>
                    <a:pt x="2131" y="5939"/>
                  </a:lnTo>
                  <a:lnTo>
                    <a:pt x="0" y="9608"/>
                  </a:lnTo>
                  <a:lnTo>
                    <a:pt x="4118" y="8884"/>
                  </a:lnTo>
                  <a:lnTo>
                    <a:pt x="6976" y="12023"/>
                  </a:lnTo>
                  <a:lnTo>
                    <a:pt x="7800" y="7918"/>
                  </a:lnTo>
                  <a:lnTo>
                    <a:pt x="11482" y="6180"/>
                  </a:lnTo>
                  <a:lnTo>
                    <a:pt x="7800" y="4200"/>
                  </a:lnTo>
                  <a:lnTo>
                    <a:pt x="7364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3281473" y="1560144"/>
              <a:ext cx="22225" cy="21590"/>
            </a:xfrm>
            <a:custGeom>
              <a:avLst/>
              <a:gdLst/>
              <a:ahLst/>
              <a:cxnLst/>
              <a:rect l="l" t="t" r="r" b="b"/>
              <a:pathLst>
                <a:path w="22225" h="21590">
                  <a:moveTo>
                    <a:pt x="4941" y="0"/>
                  </a:moveTo>
                  <a:lnTo>
                    <a:pt x="5813" y="7629"/>
                  </a:lnTo>
                  <a:lnTo>
                    <a:pt x="0" y="12699"/>
                  </a:lnTo>
                  <a:lnTo>
                    <a:pt x="7509" y="14244"/>
                  </a:lnTo>
                  <a:lnTo>
                    <a:pt x="10610" y="21342"/>
                  </a:lnTo>
                  <a:lnTo>
                    <a:pt x="14341" y="14678"/>
                  </a:lnTo>
                  <a:lnTo>
                    <a:pt x="21996" y="13857"/>
                  </a:lnTo>
                  <a:lnTo>
                    <a:pt x="16715" y="8208"/>
                  </a:lnTo>
                  <a:lnTo>
                    <a:pt x="18459" y="675"/>
                  </a:lnTo>
                  <a:lnTo>
                    <a:pt x="11482" y="3959"/>
                  </a:lnTo>
                  <a:lnTo>
                    <a:pt x="494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370609" y="3203924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5" h="51435">
                  <a:moveTo>
                    <a:pt x="17054" y="0"/>
                  </a:moveTo>
                  <a:lnTo>
                    <a:pt x="15503" y="17962"/>
                  </a:lnTo>
                  <a:lnTo>
                    <a:pt x="0" y="26846"/>
                  </a:lnTo>
                  <a:lnTo>
                    <a:pt x="16472" y="33799"/>
                  </a:lnTo>
                  <a:lnTo>
                    <a:pt x="20155" y="51327"/>
                  </a:lnTo>
                  <a:lnTo>
                    <a:pt x="31783" y="37759"/>
                  </a:lnTo>
                  <a:lnTo>
                    <a:pt x="49709" y="39738"/>
                  </a:lnTo>
                  <a:lnTo>
                    <a:pt x="40310" y="24287"/>
                  </a:lnTo>
                  <a:lnTo>
                    <a:pt x="47723" y="7918"/>
                  </a:lnTo>
                  <a:lnTo>
                    <a:pt x="30232" y="12167"/>
                  </a:lnTo>
                  <a:lnTo>
                    <a:pt x="17054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315855" y="2621216"/>
              <a:ext cx="18415" cy="19050"/>
            </a:xfrm>
            <a:custGeom>
              <a:avLst/>
              <a:gdLst/>
              <a:ahLst/>
              <a:cxnLst/>
              <a:rect l="l" t="t" r="r" b="b"/>
              <a:pathLst>
                <a:path w="18414" h="19050">
                  <a:moveTo>
                    <a:pt x="6782" y="0"/>
                  </a:moveTo>
                  <a:lnTo>
                    <a:pt x="5813" y="6518"/>
                  </a:lnTo>
                  <a:lnTo>
                    <a:pt x="0" y="9367"/>
                  </a:lnTo>
                  <a:lnTo>
                    <a:pt x="5959" y="12312"/>
                  </a:lnTo>
                  <a:lnTo>
                    <a:pt x="6782" y="18831"/>
                  </a:lnTo>
                  <a:lnTo>
                    <a:pt x="11337" y="14147"/>
                  </a:lnTo>
                  <a:lnTo>
                    <a:pt x="17878" y="15306"/>
                  </a:lnTo>
                  <a:lnTo>
                    <a:pt x="14874" y="9367"/>
                  </a:lnTo>
                  <a:lnTo>
                    <a:pt x="17878" y="3524"/>
                  </a:lnTo>
                  <a:lnTo>
                    <a:pt x="11337" y="4683"/>
                  </a:lnTo>
                  <a:lnTo>
                    <a:pt x="678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3637870" y="1878828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5" h="27305">
                  <a:moveTo>
                    <a:pt x="17199" y="0"/>
                  </a:moveTo>
                  <a:lnTo>
                    <a:pt x="10222" y="6373"/>
                  </a:lnTo>
                  <a:lnTo>
                    <a:pt x="1162" y="4104"/>
                  </a:lnTo>
                  <a:lnTo>
                    <a:pt x="4844" y="12747"/>
                  </a:lnTo>
                  <a:lnTo>
                    <a:pt x="0" y="20666"/>
                  </a:lnTo>
                  <a:lnTo>
                    <a:pt x="9253" y="19652"/>
                  </a:lnTo>
                  <a:lnTo>
                    <a:pt x="15358" y="26894"/>
                  </a:lnTo>
                  <a:lnTo>
                    <a:pt x="17345" y="17672"/>
                  </a:lnTo>
                  <a:lnTo>
                    <a:pt x="25823" y="14147"/>
                  </a:lnTo>
                  <a:lnTo>
                    <a:pt x="17878" y="9367"/>
                  </a:lnTo>
                  <a:lnTo>
                    <a:pt x="1719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2699202" y="1354014"/>
              <a:ext cx="45720" cy="45085"/>
            </a:xfrm>
            <a:custGeom>
              <a:avLst/>
              <a:gdLst/>
              <a:ahLst/>
              <a:cxnLst/>
              <a:rect l="l" t="t" r="r" b="b"/>
              <a:pathLst>
                <a:path w="45719" h="45084">
                  <a:moveTo>
                    <a:pt x="11337" y="0"/>
                  </a:moveTo>
                  <a:lnTo>
                    <a:pt x="12354" y="15837"/>
                  </a:lnTo>
                  <a:lnTo>
                    <a:pt x="0" y="25880"/>
                  </a:lnTo>
                  <a:lnTo>
                    <a:pt x="15455" y="29695"/>
                  </a:lnTo>
                  <a:lnTo>
                    <a:pt x="21027" y="44567"/>
                  </a:lnTo>
                  <a:lnTo>
                    <a:pt x="29409" y="31144"/>
                  </a:lnTo>
                  <a:lnTo>
                    <a:pt x="45300" y="30419"/>
                  </a:lnTo>
                  <a:lnTo>
                    <a:pt x="35077" y="18107"/>
                  </a:lnTo>
                  <a:lnTo>
                    <a:pt x="39195" y="2848"/>
                  </a:lnTo>
                  <a:lnTo>
                    <a:pt x="24564" y="8787"/>
                  </a:lnTo>
                  <a:lnTo>
                    <a:pt x="11337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886746" y="3266164"/>
              <a:ext cx="36830" cy="38100"/>
            </a:xfrm>
            <a:custGeom>
              <a:avLst/>
              <a:gdLst/>
              <a:ahLst/>
              <a:cxnLst/>
              <a:rect l="l" t="t" r="r" b="b"/>
              <a:pathLst>
                <a:path w="36830" h="38100">
                  <a:moveTo>
                    <a:pt x="11773" y="0"/>
                  </a:moveTo>
                  <a:lnTo>
                    <a:pt x="11191" y="13278"/>
                  </a:lnTo>
                  <a:lnTo>
                    <a:pt x="0" y="20231"/>
                  </a:lnTo>
                  <a:lnTo>
                    <a:pt x="12306" y="24866"/>
                  </a:lnTo>
                  <a:lnTo>
                    <a:pt x="15455" y="37759"/>
                  </a:lnTo>
                  <a:lnTo>
                    <a:pt x="23691" y="27426"/>
                  </a:lnTo>
                  <a:lnTo>
                    <a:pt x="36725" y="28295"/>
                  </a:lnTo>
                  <a:lnTo>
                    <a:pt x="29505" y="17382"/>
                  </a:lnTo>
                  <a:lnTo>
                    <a:pt x="34447" y="5069"/>
                  </a:lnTo>
                  <a:lnTo>
                    <a:pt x="21850" y="8594"/>
                  </a:lnTo>
                  <a:lnTo>
                    <a:pt x="117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590227" y="3183403"/>
              <a:ext cx="55880" cy="56515"/>
            </a:xfrm>
            <a:custGeom>
              <a:avLst/>
              <a:gdLst/>
              <a:ahLst/>
              <a:cxnLst/>
              <a:rect l="l" t="t" r="r" b="b"/>
              <a:pathLst>
                <a:path w="55879" h="56514">
                  <a:moveTo>
                    <a:pt x="31637" y="0"/>
                  </a:moveTo>
                  <a:lnTo>
                    <a:pt x="19864" y="15982"/>
                  </a:lnTo>
                  <a:lnTo>
                    <a:pt x="0" y="15113"/>
                  </a:lnTo>
                  <a:lnTo>
                    <a:pt x="11482" y="31385"/>
                  </a:lnTo>
                  <a:lnTo>
                    <a:pt x="4651" y="50071"/>
                  </a:lnTo>
                  <a:lnTo>
                    <a:pt x="23546" y="44132"/>
                  </a:lnTo>
                  <a:lnTo>
                    <a:pt x="39147" y="56300"/>
                  </a:lnTo>
                  <a:lnTo>
                    <a:pt x="39438" y="36503"/>
                  </a:lnTo>
                  <a:lnTo>
                    <a:pt x="55765" y="25446"/>
                  </a:lnTo>
                  <a:lnTo>
                    <a:pt x="37015" y="19072"/>
                  </a:lnTo>
                  <a:lnTo>
                    <a:pt x="31637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52395" y="2154827"/>
              <a:ext cx="28575" cy="27940"/>
            </a:xfrm>
            <a:custGeom>
              <a:avLst/>
              <a:gdLst/>
              <a:ahLst/>
              <a:cxnLst/>
              <a:rect l="l" t="t" r="r" b="b"/>
              <a:pathLst>
                <a:path w="28575" h="27939">
                  <a:moveTo>
                    <a:pt x="13895" y="0"/>
                  </a:moveTo>
                  <a:lnTo>
                    <a:pt x="9777" y="9077"/>
                  </a:lnTo>
                  <a:lnTo>
                    <a:pt x="0" y="10912"/>
                  </a:lnTo>
                  <a:lnTo>
                    <a:pt x="7403" y="17527"/>
                  </a:lnTo>
                  <a:lnTo>
                    <a:pt x="5949" y="27426"/>
                  </a:lnTo>
                  <a:lnTo>
                    <a:pt x="14622" y="22500"/>
                  </a:lnTo>
                  <a:lnTo>
                    <a:pt x="23585" y="26894"/>
                  </a:lnTo>
                  <a:lnTo>
                    <a:pt x="21598" y="17093"/>
                  </a:lnTo>
                  <a:lnTo>
                    <a:pt x="28527" y="10043"/>
                  </a:lnTo>
                  <a:lnTo>
                    <a:pt x="18595" y="8932"/>
                  </a:lnTo>
                  <a:lnTo>
                    <a:pt x="138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620405" y="2339860"/>
              <a:ext cx="405130" cy="586740"/>
            </a:xfrm>
            <a:custGeom>
              <a:avLst/>
              <a:gdLst/>
              <a:ahLst/>
              <a:cxnLst/>
              <a:rect l="l" t="t" r="r" b="b"/>
              <a:pathLst>
                <a:path w="405130" h="586739">
                  <a:moveTo>
                    <a:pt x="15214" y="577011"/>
                  </a:moveTo>
                  <a:lnTo>
                    <a:pt x="9842" y="576478"/>
                  </a:lnTo>
                  <a:lnTo>
                    <a:pt x="7416" y="571804"/>
                  </a:lnTo>
                  <a:lnTo>
                    <a:pt x="5143" y="576580"/>
                  </a:lnTo>
                  <a:lnTo>
                    <a:pt x="0" y="577596"/>
                  </a:lnTo>
                  <a:lnTo>
                    <a:pt x="3886" y="581113"/>
                  </a:lnTo>
                  <a:lnTo>
                    <a:pt x="3149" y="586524"/>
                  </a:lnTo>
                  <a:lnTo>
                    <a:pt x="7848" y="583819"/>
                  </a:lnTo>
                  <a:lnTo>
                    <a:pt x="12649" y="586092"/>
                  </a:lnTo>
                  <a:lnTo>
                    <a:pt x="11531" y="580821"/>
                  </a:lnTo>
                  <a:lnTo>
                    <a:pt x="15214" y="577011"/>
                  </a:lnTo>
                  <a:close/>
                </a:path>
                <a:path w="405130" h="586739">
                  <a:moveTo>
                    <a:pt x="404710" y="9613"/>
                  </a:moveTo>
                  <a:lnTo>
                    <a:pt x="398602" y="6667"/>
                  </a:lnTo>
                  <a:lnTo>
                    <a:pt x="397725" y="0"/>
                  </a:lnTo>
                  <a:lnTo>
                    <a:pt x="393077" y="4826"/>
                  </a:lnTo>
                  <a:lnTo>
                    <a:pt x="386397" y="3530"/>
                  </a:lnTo>
                  <a:lnTo>
                    <a:pt x="389547" y="9613"/>
                  </a:lnTo>
                  <a:lnTo>
                    <a:pt x="386245" y="15544"/>
                  </a:lnTo>
                  <a:lnTo>
                    <a:pt x="392938" y="14439"/>
                  </a:lnTo>
                  <a:lnTo>
                    <a:pt x="397637" y="19215"/>
                  </a:lnTo>
                  <a:lnTo>
                    <a:pt x="398602" y="12611"/>
                  </a:lnTo>
                  <a:lnTo>
                    <a:pt x="404710" y="9613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283782" y="3025654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30">
                  <a:moveTo>
                    <a:pt x="12451" y="0"/>
                  </a:moveTo>
                  <a:lnTo>
                    <a:pt x="8624" y="7773"/>
                  </a:lnTo>
                  <a:lnTo>
                    <a:pt x="0" y="9222"/>
                  </a:lnTo>
                  <a:lnTo>
                    <a:pt x="6346" y="15306"/>
                  </a:lnTo>
                  <a:lnTo>
                    <a:pt x="4941" y="23901"/>
                  </a:lnTo>
                  <a:lnTo>
                    <a:pt x="12742" y="19797"/>
                  </a:lnTo>
                  <a:lnTo>
                    <a:pt x="20397" y="23756"/>
                  </a:lnTo>
                  <a:lnTo>
                    <a:pt x="18847" y="15161"/>
                  </a:lnTo>
                  <a:lnTo>
                    <a:pt x="25097" y="8932"/>
                  </a:lnTo>
                  <a:lnTo>
                    <a:pt x="16424" y="7773"/>
                  </a:lnTo>
                  <a:lnTo>
                    <a:pt x="12451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733009" y="2116923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4">
                  <a:moveTo>
                    <a:pt x="13759" y="0"/>
                  </a:moveTo>
                  <a:lnTo>
                    <a:pt x="14050" y="17237"/>
                  </a:lnTo>
                  <a:lnTo>
                    <a:pt x="0" y="27281"/>
                  </a:lnTo>
                  <a:lnTo>
                    <a:pt x="16472" y="32399"/>
                  </a:lnTo>
                  <a:lnTo>
                    <a:pt x="21705" y="48816"/>
                  </a:lnTo>
                  <a:lnTo>
                    <a:pt x="31492" y="34668"/>
                  </a:lnTo>
                  <a:lnTo>
                    <a:pt x="48837" y="34813"/>
                  </a:lnTo>
                  <a:lnTo>
                    <a:pt x="38469" y="21052"/>
                  </a:lnTo>
                  <a:lnTo>
                    <a:pt x="43847" y="4683"/>
                  </a:lnTo>
                  <a:lnTo>
                    <a:pt x="27519" y="10333"/>
                  </a:lnTo>
                  <a:lnTo>
                    <a:pt x="13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760674" y="2844729"/>
              <a:ext cx="27940" cy="26670"/>
            </a:xfrm>
            <a:custGeom>
              <a:avLst/>
              <a:gdLst/>
              <a:ahLst/>
              <a:cxnLst/>
              <a:rect l="l" t="t" r="r" b="b"/>
              <a:pathLst>
                <a:path w="27940" h="26669">
                  <a:moveTo>
                    <a:pt x="5959" y="0"/>
                  </a:moveTo>
                  <a:lnTo>
                    <a:pt x="7122" y="9463"/>
                  </a:lnTo>
                  <a:lnTo>
                    <a:pt x="0" y="15982"/>
                  </a:lnTo>
                  <a:lnTo>
                    <a:pt x="9399" y="17817"/>
                  </a:lnTo>
                  <a:lnTo>
                    <a:pt x="13372" y="26605"/>
                  </a:lnTo>
                  <a:lnTo>
                    <a:pt x="17878" y="18107"/>
                  </a:lnTo>
                  <a:lnTo>
                    <a:pt x="27567" y="17141"/>
                  </a:lnTo>
                  <a:lnTo>
                    <a:pt x="21027" y="10043"/>
                  </a:lnTo>
                  <a:lnTo>
                    <a:pt x="23013" y="579"/>
                  </a:lnTo>
                  <a:lnTo>
                    <a:pt x="14341" y="4828"/>
                  </a:lnTo>
                  <a:lnTo>
                    <a:pt x="595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2214315" y="3622486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091" y="0"/>
                  </a:moveTo>
                  <a:lnTo>
                    <a:pt x="5571" y="5094"/>
                  </a:lnTo>
                  <a:lnTo>
                    <a:pt x="0" y="6083"/>
                  </a:lnTo>
                  <a:lnTo>
                    <a:pt x="4118" y="10043"/>
                  </a:lnTo>
                  <a:lnTo>
                    <a:pt x="3294" y="15702"/>
                  </a:lnTo>
                  <a:lnTo>
                    <a:pt x="8236" y="12872"/>
                  </a:lnTo>
                  <a:lnTo>
                    <a:pt x="13372" y="15417"/>
                  </a:lnTo>
                  <a:lnTo>
                    <a:pt x="12354" y="9763"/>
                  </a:lnTo>
                  <a:lnTo>
                    <a:pt x="16327" y="5799"/>
                  </a:lnTo>
                  <a:lnTo>
                    <a:pt x="10658" y="5094"/>
                  </a:lnTo>
                  <a:lnTo>
                    <a:pt x="809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2536410" y="1260775"/>
              <a:ext cx="51435" cy="52705"/>
            </a:xfrm>
            <a:custGeom>
              <a:avLst/>
              <a:gdLst/>
              <a:ahLst/>
              <a:cxnLst/>
              <a:rect l="l" t="t" r="r" b="b"/>
              <a:pathLst>
                <a:path w="51435" h="52705">
                  <a:moveTo>
                    <a:pt x="22141" y="0"/>
                  </a:moveTo>
                  <a:lnTo>
                    <a:pt x="17151" y="17720"/>
                  </a:lnTo>
                  <a:lnTo>
                    <a:pt x="0" y="23659"/>
                  </a:lnTo>
                  <a:lnTo>
                    <a:pt x="15164" y="33848"/>
                  </a:lnTo>
                  <a:lnTo>
                    <a:pt x="15455" y="52099"/>
                  </a:lnTo>
                  <a:lnTo>
                    <a:pt x="29651" y="40752"/>
                  </a:lnTo>
                  <a:lnTo>
                    <a:pt x="47093" y="46112"/>
                  </a:lnTo>
                  <a:lnTo>
                    <a:pt x="40746" y="28874"/>
                  </a:lnTo>
                  <a:lnTo>
                    <a:pt x="51356" y="13857"/>
                  </a:lnTo>
                  <a:lnTo>
                    <a:pt x="33042" y="14727"/>
                  </a:lnTo>
                  <a:lnTo>
                    <a:pt x="2214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52046" y="2061878"/>
              <a:ext cx="52705" cy="53340"/>
            </a:xfrm>
            <a:custGeom>
              <a:avLst/>
              <a:gdLst/>
              <a:ahLst/>
              <a:cxnLst/>
              <a:rect l="l" t="t" r="r" b="b"/>
              <a:pathLst>
                <a:path w="52704" h="53339">
                  <a:moveTo>
                    <a:pt x="15891" y="0"/>
                  </a:moveTo>
                  <a:lnTo>
                    <a:pt x="15600" y="18686"/>
                  </a:lnTo>
                  <a:lnTo>
                    <a:pt x="0" y="29019"/>
                  </a:lnTo>
                  <a:lnTo>
                    <a:pt x="17587" y="35103"/>
                  </a:lnTo>
                  <a:lnTo>
                    <a:pt x="22577" y="53210"/>
                  </a:lnTo>
                  <a:lnTo>
                    <a:pt x="33769" y="38193"/>
                  </a:lnTo>
                  <a:lnTo>
                    <a:pt x="52519" y="39062"/>
                  </a:lnTo>
                  <a:lnTo>
                    <a:pt x="41860" y="23756"/>
                  </a:lnTo>
                  <a:lnTo>
                    <a:pt x="48401" y="6228"/>
                  </a:lnTo>
                  <a:lnTo>
                    <a:pt x="30523" y="11588"/>
                  </a:lnTo>
                  <a:lnTo>
                    <a:pt x="1589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51968" y="157298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4">
                  <a:moveTo>
                    <a:pt x="12044" y="0"/>
                  </a:moveTo>
                  <a:lnTo>
                    <a:pt x="8943" y="8498"/>
                  </a:lnTo>
                  <a:lnTo>
                    <a:pt x="0" y="10767"/>
                  </a:lnTo>
                  <a:lnTo>
                    <a:pt x="7102" y="16417"/>
                  </a:lnTo>
                  <a:lnTo>
                    <a:pt x="6521" y="25494"/>
                  </a:lnTo>
                  <a:lnTo>
                    <a:pt x="14031" y="20521"/>
                  </a:lnTo>
                  <a:lnTo>
                    <a:pt x="22558" y="23901"/>
                  </a:lnTo>
                  <a:lnTo>
                    <a:pt x="20135" y="15161"/>
                  </a:lnTo>
                  <a:lnTo>
                    <a:pt x="25998" y="8208"/>
                  </a:lnTo>
                  <a:lnTo>
                    <a:pt x="16889" y="7773"/>
                  </a:lnTo>
                  <a:lnTo>
                    <a:pt x="12044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2109127" y="1675269"/>
              <a:ext cx="1169670" cy="177800"/>
            </a:xfrm>
            <a:custGeom>
              <a:avLst/>
              <a:gdLst/>
              <a:ahLst/>
              <a:cxnLst/>
              <a:rect l="l" t="t" r="r" b="b"/>
              <a:pathLst>
                <a:path w="1169670" h="177800">
                  <a:moveTo>
                    <a:pt x="20294" y="169760"/>
                  </a:moveTo>
                  <a:lnTo>
                    <a:pt x="14922" y="165087"/>
                  </a:lnTo>
                  <a:lnTo>
                    <a:pt x="15786" y="158026"/>
                  </a:lnTo>
                  <a:lnTo>
                    <a:pt x="9690" y="161696"/>
                  </a:lnTo>
                  <a:lnTo>
                    <a:pt x="3149" y="158711"/>
                  </a:lnTo>
                  <a:lnTo>
                    <a:pt x="4699" y="165658"/>
                  </a:lnTo>
                  <a:lnTo>
                    <a:pt x="0" y="170878"/>
                  </a:lnTo>
                  <a:lnTo>
                    <a:pt x="6972" y="171450"/>
                  </a:lnTo>
                  <a:lnTo>
                    <a:pt x="10515" y="177685"/>
                  </a:lnTo>
                  <a:lnTo>
                    <a:pt x="13373" y="171170"/>
                  </a:lnTo>
                  <a:lnTo>
                    <a:pt x="20294" y="169760"/>
                  </a:lnTo>
                  <a:close/>
                </a:path>
                <a:path w="1169670" h="177800">
                  <a:moveTo>
                    <a:pt x="1169187" y="12014"/>
                  </a:moveTo>
                  <a:lnTo>
                    <a:pt x="1153439" y="12738"/>
                  </a:lnTo>
                  <a:lnTo>
                    <a:pt x="1144092" y="0"/>
                  </a:lnTo>
                  <a:lnTo>
                    <a:pt x="1139825" y="15303"/>
                  </a:lnTo>
                  <a:lnTo>
                    <a:pt x="1124902" y="20370"/>
                  </a:lnTo>
                  <a:lnTo>
                    <a:pt x="1138135" y="29159"/>
                  </a:lnTo>
                  <a:lnTo>
                    <a:pt x="1138275" y="44856"/>
                  </a:lnTo>
                  <a:lnTo>
                    <a:pt x="1150581" y="35102"/>
                  </a:lnTo>
                  <a:lnTo>
                    <a:pt x="1165656" y="39776"/>
                  </a:lnTo>
                  <a:lnTo>
                    <a:pt x="1160272" y="24904"/>
                  </a:lnTo>
                  <a:lnTo>
                    <a:pt x="1169187" y="12014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744927" y="2174769"/>
              <a:ext cx="34925" cy="34290"/>
            </a:xfrm>
            <a:custGeom>
              <a:avLst/>
              <a:gdLst/>
              <a:ahLst/>
              <a:cxnLst/>
              <a:rect l="l" t="t" r="r" b="b"/>
              <a:pathLst>
                <a:path w="34925" h="34289">
                  <a:moveTo>
                    <a:pt x="18604" y="0"/>
                  </a:moveTo>
                  <a:lnTo>
                    <a:pt x="12064" y="10333"/>
                  </a:lnTo>
                  <a:lnTo>
                    <a:pt x="0" y="10767"/>
                  </a:lnTo>
                  <a:lnTo>
                    <a:pt x="7655" y="20231"/>
                  </a:lnTo>
                  <a:lnTo>
                    <a:pt x="4408" y="31964"/>
                  </a:lnTo>
                  <a:lnTo>
                    <a:pt x="15600" y="27426"/>
                  </a:lnTo>
                  <a:lnTo>
                    <a:pt x="25823" y="34234"/>
                  </a:lnTo>
                  <a:lnTo>
                    <a:pt x="25000" y="22066"/>
                  </a:lnTo>
                  <a:lnTo>
                    <a:pt x="34641" y="14437"/>
                  </a:lnTo>
                  <a:lnTo>
                    <a:pt x="22722" y="11443"/>
                  </a:lnTo>
                  <a:lnTo>
                    <a:pt x="18604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764641" y="2072944"/>
              <a:ext cx="277495" cy="377825"/>
            </a:xfrm>
            <a:custGeom>
              <a:avLst/>
              <a:gdLst/>
              <a:ahLst/>
              <a:cxnLst/>
              <a:rect l="l" t="t" r="r" b="b"/>
              <a:pathLst>
                <a:path w="277494" h="377825">
                  <a:moveTo>
                    <a:pt x="12204" y="4102"/>
                  </a:moveTo>
                  <a:lnTo>
                    <a:pt x="7950" y="3670"/>
                  </a:lnTo>
                  <a:lnTo>
                    <a:pt x="5816" y="0"/>
                  </a:lnTo>
                  <a:lnTo>
                    <a:pt x="4114" y="3962"/>
                  </a:lnTo>
                  <a:lnTo>
                    <a:pt x="0" y="4927"/>
                  </a:lnTo>
                  <a:lnTo>
                    <a:pt x="3289" y="7620"/>
                  </a:lnTo>
                  <a:lnTo>
                    <a:pt x="2857" y="11874"/>
                  </a:lnTo>
                  <a:lnTo>
                    <a:pt x="6400" y="9601"/>
                  </a:lnTo>
                  <a:lnTo>
                    <a:pt x="10363" y="11290"/>
                  </a:lnTo>
                  <a:lnTo>
                    <a:pt x="9398" y="7188"/>
                  </a:lnTo>
                  <a:lnTo>
                    <a:pt x="12204" y="4102"/>
                  </a:lnTo>
                  <a:close/>
                </a:path>
                <a:path w="277494" h="377825">
                  <a:moveTo>
                    <a:pt x="277380" y="363677"/>
                  </a:moveTo>
                  <a:lnTo>
                    <a:pt x="268846" y="360692"/>
                  </a:lnTo>
                  <a:lnTo>
                    <a:pt x="266280" y="352094"/>
                  </a:lnTo>
                  <a:lnTo>
                    <a:pt x="261048" y="359435"/>
                  </a:lnTo>
                  <a:lnTo>
                    <a:pt x="252082" y="359143"/>
                  </a:lnTo>
                  <a:lnTo>
                    <a:pt x="257365" y="366534"/>
                  </a:lnTo>
                  <a:lnTo>
                    <a:pt x="254215" y="374980"/>
                  </a:lnTo>
                  <a:lnTo>
                    <a:pt x="262890" y="372186"/>
                  </a:lnTo>
                  <a:lnTo>
                    <a:pt x="270014" y="377685"/>
                  </a:lnTo>
                  <a:lnTo>
                    <a:pt x="270014" y="368604"/>
                  </a:lnTo>
                  <a:lnTo>
                    <a:pt x="277380" y="36367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388912" y="1747303"/>
              <a:ext cx="1642745" cy="104139"/>
            </a:xfrm>
            <a:custGeom>
              <a:avLst/>
              <a:gdLst/>
              <a:ahLst/>
              <a:cxnLst/>
              <a:rect l="l" t="t" r="r" b="b"/>
              <a:pathLst>
                <a:path w="1642745" h="104139">
                  <a:moveTo>
                    <a:pt x="46418" y="30518"/>
                  </a:moveTo>
                  <a:lnTo>
                    <a:pt x="35801" y="18249"/>
                  </a:lnTo>
                  <a:lnTo>
                    <a:pt x="39928" y="2362"/>
                  </a:lnTo>
                  <a:lnTo>
                    <a:pt x="24853" y="8737"/>
                  </a:lnTo>
                  <a:lnTo>
                    <a:pt x="11099" y="0"/>
                  </a:lnTo>
                  <a:lnTo>
                    <a:pt x="12496" y="16230"/>
                  </a:lnTo>
                  <a:lnTo>
                    <a:pt x="0" y="26708"/>
                  </a:lnTo>
                  <a:lnTo>
                    <a:pt x="15938" y="30276"/>
                  </a:lnTo>
                  <a:lnTo>
                    <a:pt x="21894" y="45529"/>
                  </a:lnTo>
                  <a:lnTo>
                    <a:pt x="30276" y="31534"/>
                  </a:lnTo>
                  <a:lnTo>
                    <a:pt x="46418" y="30518"/>
                  </a:lnTo>
                  <a:close/>
                </a:path>
                <a:path w="1642745" h="104139">
                  <a:moveTo>
                    <a:pt x="1642452" y="97586"/>
                  </a:moveTo>
                  <a:lnTo>
                    <a:pt x="1638185" y="94348"/>
                  </a:lnTo>
                  <a:lnTo>
                    <a:pt x="1638617" y="88938"/>
                  </a:lnTo>
                  <a:lnTo>
                    <a:pt x="1634210" y="91935"/>
                  </a:lnTo>
                  <a:lnTo>
                    <a:pt x="1629219" y="89954"/>
                  </a:lnTo>
                  <a:lnTo>
                    <a:pt x="1630680" y="95021"/>
                  </a:lnTo>
                  <a:lnTo>
                    <a:pt x="1627238" y="99136"/>
                  </a:lnTo>
                  <a:lnTo>
                    <a:pt x="1632521" y="99415"/>
                  </a:lnTo>
                  <a:lnTo>
                    <a:pt x="1635328" y="103962"/>
                  </a:lnTo>
                  <a:lnTo>
                    <a:pt x="1637220" y="98844"/>
                  </a:lnTo>
                  <a:lnTo>
                    <a:pt x="1642452" y="97586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2521191" y="2779788"/>
              <a:ext cx="1339850" cy="551815"/>
            </a:xfrm>
            <a:custGeom>
              <a:avLst/>
              <a:gdLst/>
              <a:ahLst/>
              <a:cxnLst/>
              <a:rect l="l" t="t" r="r" b="b"/>
              <a:pathLst>
                <a:path w="1339850" h="551814">
                  <a:moveTo>
                    <a:pt x="24269" y="18110"/>
                  </a:moveTo>
                  <a:lnTo>
                    <a:pt x="19329" y="11061"/>
                  </a:lnTo>
                  <a:lnTo>
                    <a:pt x="22288" y="2857"/>
                  </a:lnTo>
                  <a:lnTo>
                    <a:pt x="14046" y="5410"/>
                  </a:lnTo>
                  <a:lnTo>
                    <a:pt x="7416" y="0"/>
                  </a:lnTo>
                  <a:lnTo>
                    <a:pt x="7264" y="8648"/>
                  </a:lnTo>
                  <a:lnTo>
                    <a:pt x="0" y="13474"/>
                  </a:lnTo>
                  <a:lnTo>
                    <a:pt x="8089" y="16281"/>
                  </a:lnTo>
                  <a:lnTo>
                    <a:pt x="10363" y="24625"/>
                  </a:lnTo>
                  <a:lnTo>
                    <a:pt x="15646" y="17729"/>
                  </a:lnTo>
                  <a:lnTo>
                    <a:pt x="24269" y="18110"/>
                  </a:lnTo>
                  <a:close/>
                </a:path>
                <a:path w="1339850" h="551814">
                  <a:moveTo>
                    <a:pt x="1339545" y="541528"/>
                  </a:moveTo>
                  <a:lnTo>
                    <a:pt x="1332852" y="535000"/>
                  </a:lnTo>
                  <a:lnTo>
                    <a:pt x="1334554" y="525830"/>
                  </a:lnTo>
                  <a:lnTo>
                    <a:pt x="1326172" y="530085"/>
                  </a:lnTo>
                  <a:lnTo>
                    <a:pt x="1317929" y="525691"/>
                  </a:lnTo>
                  <a:lnTo>
                    <a:pt x="1319530" y="534911"/>
                  </a:lnTo>
                  <a:lnTo>
                    <a:pt x="1312849" y="541375"/>
                  </a:lnTo>
                  <a:lnTo>
                    <a:pt x="1322057" y="542823"/>
                  </a:lnTo>
                  <a:lnTo>
                    <a:pt x="1326019" y="551281"/>
                  </a:lnTo>
                  <a:lnTo>
                    <a:pt x="1330286" y="542823"/>
                  </a:lnTo>
                  <a:lnTo>
                    <a:pt x="1339545" y="541528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678065" y="2068842"/>
              <a:ext cx="1722120" cy="416559"/>
            </a:xfrm>
            <a:custGeom>
              <a:avLst/>
              <a:gdLst/>
              <a:ahLst/>
              <a:cxnLst/>
              <a:rect l="l" t="t" r="r" b="b"/>
              <a:pathLst>
                <a:path w="1722120" h="416560">
                  <a:moveTo>
                    <a:pt x="15354" y="407085"/>
                  </a:moveTo>
                  <a:lnTo>
                    <a:pt x="10071" y="406120"/>
                  </a:lnTo>
                  <a:lnTo>
                    <a:pt x="7797" y="401154"/>
                  </a:lnTo>
                  <a:lnTo>
                    <a:pt x="5270" y="405980"/>
                  </a:lnTo>
                  <a:lnTo>
                    <a:pt x="0" y="406552"/>
                  </a:lnTo>
                  <a:lnTo>
                    <a:pt x="3683" y="410514"/>
                  </a:lnTo>
                  <a:lnTo>
                    <a:pt x="2565" y="415734"/>
                  </a:lnTo>
                  <a:lnTo>
                    <a:pt x="7404" y="413461"/>
                  </a:lnTo>
                  <a:lnTo>
                    <a:pt x="12065" y="416166"/>
                  </a:lnTo>
                  <a:lnTo>
                    <a:pt x="11379" y="410806"/>
                  </a:lnTo>
                  <a:lnTo>
                    <a:pt x="15354" y="407085"/>
                  </a:lnTo>
                  <a:close/>
                </a:path>
                <a:path w="1722120" h="416560">
                  <a:moveTo>
                    <a:pt x="1721612" y="8496"/>
                  </a:moveTo>
                  <a:lnTo>
                    <a:pt x="1716239" y="5930"/>
                  </a:lnTo>
                  <a:lnTo>
                    <a:pt x="1715414" y="0"/>
                  </a:lnTo>
                  <a:lnTo>
                    <a:pt x="1711299" y="4241"/>
                  </a:lnTo>
                  <a:lnTo>
                    <a:pt x="1705432" y="3225"/>
                  </a:lnTo>
                  <a:lnTo>
                    <a:pt x="1708150" y="8496"/>
                  </a:lnTo>
                  <a:lnTo>
                    <a:pt x="1705432" y="13703"/>
                  </a:lnTo>
                  <a:lnTo>
                    <a:pt x="1711299" y="12700"/>
                  </a:lnTo>
                  <a:lnTo>
                    <a:pt x="1715414" y="17094"/>
                  </a:lnTo>
                  <a:lnTo>
                    <a:pt x="1716239" y="11150"/>
                  </a:lnTo>
                  <a:lnTo>
                    <a:pt x="1721612" y="8496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789927" y="1136738"/>
              <a:ext cx="112395" cy="2694305"/>
            </a:xfrm>
            <a:custGeom>
              <a:avLst/>
              <a:gdLst/>
              <a:ahLst/>
              <a:cxnLst/>
              <a:rect l="l" t="t" r="r" b="b"/>
              <a:pathLst>
                <a:path w="112394" h="2694304">
                  <a:moveTo>
                    <a:pt x="22288" y="12166"/>
                  </a:moveTo>
                  <a:lnTo>
                    <a:pt x="15608" y="7912"/>
                  </a:lnTo>
                  <a:lnTo>
                    <a:pt x="15163" y="0"/>
                  </a:lnTo>
                  <a:lnTo>
                    <a:pt x="9067" y="5118"/>
                  </a:lnTo>
                  <a:lnTo>
                    <a:pt x="1409" y="2997"/>
                  </a:lnTo>
                  <a:lnTo>
                    <a:pt x="4406" y="10325"/>
                  </a:lnTo>
                  <a:lnTo>
                    <a:pt x="0" y="16992"/>
                  </a:lnTo>
                  <a:lnTo>
                    <a:pt x="7950" y="16408"/>
                  </a:lnTo>
                  <a:lnTo>
                    <a:pt x="12890" y="22783"/>
                  </a:lnTo>
                  <a:lnTo>
                    <a:pt x="14884" y="15011"/>
                  </a:lnTo>
                  <a:lnTo>
                    <a:pt x="22288" y="12166"/>
                  </a:lnTo>
                  <a:close/>
                </a:path>
                <a:path w="112394" h="2694304">
                  <a:moveTo>
                    <a:pt x="111975" y="2688044"/>
                  </a:moveTo>
                  <a:lnTo>
                    <a:pt x="106159" y="2688894"/>
                  </a:lnTo>
                  <a:lnTo>
                    <a:pt x="102044" y="2684513"/>
                  </a:lnTo>
                  <a:lnTo>
                    <a:pt x="101066" y="2690304"/>
                  </a:lnTo>
                  <a:lnTo>
                    <a:pt x="95542" y="2692857"/>
                  </a:lnTo>
                  <a:lnTo>
                    <a:pt x="97777" y="2693987"/>
                  </a:lnTo>
                  <a:lnTo>
                    <a:pt x="109448" y="2693987"/>
                  </a:lnTo>
                  <a:lnTo>
                    <a:pt x="109016" y="2693276"/>
                  </a:lnTo>
                  <a:lnTo>
                    <a:pt x="111975" y="2688044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350454" y="803029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4">
                  <a:moveTo>
                    <a:pt x="8381" y="0"/>
                  </a:moveTo>
                  <a:lnTo>
                    <a:pt x="5135" y="1979"/>
                  </a:lnTo>
                  <a:lnTo>
                    <a:pt x="1695" y="434"/>
                  </a:lnTo>
                  <a:lnTo>
                    <a:pt x="2567" y="4249"/>
                  </a:lnTo>
                  <a:lnTo>
                    <a:pt x="0" y="7049"/>
                  </a:lnTo>
                  <a:lnTo>
                    <a:pt x="3827" y="7339"/>
                  </a:lnTo>
                  <a:lnTo>
                    <a:pt x="5668" y="10622"/>
                  </a:lnTo>
                  <a:lnTo>
                    <a:pt x="7122" y="7049"/>
                  </a:lnTo>
                  <a:lnTo>
                    <a:pt x="10804" y="6373"/>
                  </a:lnTo>
                  <a:lnTo>
                    <a:pt x="7945" y="3814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2457485" y="3435052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7945" y="0"/>
                  </a:moveTo>
                  <a:lnTo>
                    <a:pt x="4699" y="3254"/>
                  </a:lnTo>
                  <a:lnTo>
                    <a:pt x="145" y="2544"/>
                  </a:lnTo>
                  <a:lnTo>
                    <a:pt x="2131" y="6648"/>
                  </a:lnTo>
                  <a:lnTo>
                    <a:pt x="0" y="10608"/>
                  </a:lnTo>
                  <a:lnTo>
                    <a:pt x="4554" y="9903"/>
                  </a:lnTo>
                  <a:lnTo>
                    <a:pt x="7800" y="13297"/>
                  </a:lnTo>
                  <a:lnTo>
                    <a:pt x="8381" y="8628"/>
                  </a:lnTo>
                  <a:lnTo>
                    <a:pt x="12645" y="6648"/>
                  </a:lnTo>
                  <a:lnTo>
                    <a:pt x="8527" y="4669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2003559" y="1744305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3536" y="0"/>
                  </a:moveTo>
                  <a:lnTo>
                    <a:pt x="2955" y="3235"/>
                  </a:lnTo>
                  <a:lnTo>
                    <a:pt x="0" y="4683"/>
                  </a:lnTo>
                  <a:lnTo>
                    <a:pt x="2955" y="6228"/>
                  </a:lnTo>
                  <a:lnTo>
                    <a:pt x="3246" y="9608"/>
                  </a:lnTo>
                  <a:lnTo>
                    <a:pt x="5668" y="7339"/>
                  </a:lnTo>
                  <a:lnTo>
                    <a:pt x="9060" y="7918"/>
                  </a:lnTo>
                  <a:lnTo>
                    <a:pt x="7509" y="4973"/>
                  </a:lnTo>
                  <a:lnTo>
                    <a:pt x="9205" y="1979"/>
                  </a:lnTo>
                  <a:lnTo>
                    <a:pt x="5813" y="2414"/>
                  </a:lnTo>
                  <a:lnTo>
                    <a:pt x="353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3424254" y="13059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09">
                  <a:moveTo>
                    <a:pt x="22286" y="0"/>
                  </a:moveTo>
                  <a:lnTo>
                    <a:pt x="15019" y="13133"/>
                  </a:lnTo>
                  <a:lnTo>
                    <a:pt x="0" y="14582"/>
                  </a:lnTo>
                  <a:lnTo>
                    <a:pt x="10368" y="25591"/>
                  </a:lnTo>
                  <a:lnTo>
                    <a:pt x="7073" y="40463"/>
                  </a:lnTo>
                  <a:lnTo>
                    <a:pt x="20736" y="34089"/>
                  </a:lnTo>
                  <a:lnTo>
                    <a:pt x="33624" y="41718"/>
                  </a:lnTo>
                  <a:lnTo>
                    <a:pt x="31928" y="26750"/>
                  </a:lnTo>
                  <a:lnTo>
                    <a:pt x="43168" y="16706"/>
                  </a:lnTo>
                  <a:lnTo>
                    <a:pt x="28391" y="13713"/>
                  </a:lnTo>
                  <a:lnTo>
                    <a:pt x="2228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2851226" y="3225710"/>
              <a:ext cx="231775" cy="572135"/>
            </a:xfrm>
            <a:custGeom>
              <a:avLst/>
              <a:gdLst/>
              <a:ahLst/>
              <a:cxnLst/>
              <a:rect l="l" t="t" r="r" b="b"/>
              <a:pathLst>
                <a:path w="231775" h="572135">
                  <a:moveTo>
                    <a:pt x="34505" y="558749"/>
                  </a:moveTo>
                  <a:lnTo>
                    <a:pt x="25539" y="550697"/>
                  </a:lnTo>
                  <a:lnTo>
                    <a:pt x="27228" y="538670"/>
                  </a:lnTo>
                  <a:lnTo>
                    <a:pt x="16725" y="544601"/>
                  </a:lnTo>
                  <a:lnTo>
                    <a:pt x="5816" y="539369"/>
                  </a:lnTo>
                  <a:lnTo>
                    <a:pt x="8242" y="551256"/>
                  </a:lnTo>
                  <a:lnTo>
                    <a:pt x="0" y="560031"/>
                  </a:lnTo>
                  <a:lnTo>
                    <a:pt x="11925" y="561301"/>
                  </a:lnTo>
                  <a:lnTo>
                    <a:pt x="17741" y="572058"/>
                  </a:lnTo>
                  <a:lnTo>
                    <a:pt x="22733" y="560870"/>
                  </a:lnTo>
                  <a:lnTo>
                    <a:pt x="34505" y="558749"/>
                  </a:lnTo>
                  <a:close/>
                </a:path>
                <a:path w="231775" h="572135">
                  <a:moveTo>
                    <a:pt x="231355" y="14528"/>
                  </a:moveTo>
                  <a:lnTo>
                    <a:pt x="220700" y="10858"/>
                  </a:lnTo>
                  <a:lnTo>
                    <a:pt x="217741" y="0"/>
                  </a:lnTo>
                  <a:lnTo>
                    <a:pt x="211048" y="9029"/>
                  </a:lnTo>
                  <a:lnTo>
                    <a:pt x="199859" y="8585"/>
                  </a:lnTo>
                  <a:lnTo>
                    <a:pt x="206260" y="17665"/>
                  </a:lnTo>
                  <a:lnTo>
                    <a:pt x="202425" y="28295"/>
                  </a:lnTo>
                  <a:lnTo>
                    <a:pt x="213042" y="25006"/>
                  </a:lnTo>
                  <a:lnTo>
                    <a:pt x="221856" y="31965"/>
                  </a:lnTo>
                  <a:lnTo>
                    <a:pt x="222008" y="20612"/>
                  </a:lnTo>
                  <a:lnTo>
                    <a:pt x="231355" y="14528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092265" y="3722075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79">
                  <a:moveTo>
                    <a:pt x="16763" y="0"/>
                  </a:moveTo>
                  <a:lnTo>
                    <a:pt x="10658" y="8773"/>
                  </a:lnTo>
                  <a:lnTo>
                    <a:pt x="0" y="8773"/>
                  </a:lnTo>
                  <a:lnTo>
                    <a:pt x="6540" y="17257"/>
                  </a:lnTo>
                  <a:lnTo>
                    <a:pt x="3149" y="27445"/>
                  </a:lnTo>
                  <a:lnTo>
                    <a:pt x="13226" y="23906"/>
                  </a:lnTo>
                  <a:lnTo>
                    <a:pt x="21850" y="30274"/>
                  </a:lnTo>
                  <a:lnTo>
                    <a:pt x="21560" y="19521"/>
                  </a:lnTo>
                  <a:lnTo>
                    <a:pt x="30232" y="13297"/>
                  </a:lnTo>
                  <a:lnTo>
                    <a:pt x="20009" y="10183"/>
                  </a:lnTo>
                  <a:lnTo>
                    <a:pt x="16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728460" y="1483612"/>
              <a:ext cx="21590" cy="22225"/>
            </a:xfrm>
            <a:custGeom>
              <a:avLst/>
              <a:gdLst/>
              <a:ahLst/>
              <a:cxnLst/>
              <a:rect l="l" t="t" r="r" b="b"/>
              <a:pathLst>
                <a:path w="21589" h="22225">
                  <a:moveTo>
                    <a:pt x="13469" y="0"/>
                  </a:moveTo>
                  <a:lnTo>
                    <a:pt x="7945" y="5359"/>
                  </a:lnTo>
                  <a:lnTo>
                    <a:pt x="436" y="3814"/>
                  </a:lnTo>
                  <a:lnTo>
                    <a:pt x="3827" y="10719"/>
                  </a:lnTo>
                  <a:lnTo>
                    <a:pt x="0" y="17527"/>
                  </a:lnTo>
                  <a:lnTo>
                    <a:pt x="7655" y="16368"/>
                  </a:lnTo>
                  <a:lnTo>
                    <a:pt x="12790" y="22211"/>
                  </a:lnTo>
                  <a:lnTo>
                    <a:pt x="14195" y="14533"/>
                  </a:lnTo>
                  <a:lnTo>
                    <a:pt x="21124" y="11298"/>
                  </a:lnTo>
                  <a:lnTo>
                    <a:pt x="14341" y="7773"/>
                  </a:lnTo>
                  <a:lnTo>
                    <a:pt x="1346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424533" y="967549"/>
              <a:ext cx="1292860" cy="1691005"/>
            </a:xfrm>
            <a:custGeom>
              <a:avLst/>
              <a:gdLst/>
              <a:ahLst/>
              <a:cxnLst/>
              <a:rect l="l" t="t" r="r" b="b"/>
              <a:pathLst>
                <a:path w="1292860" h="1691005">
                  <a:moveTo>
                    <a:pt x="41465" y="11442"/>
                  </a:moveTo>
                  <a:lnTo>
                    <a:pt x="26695" y="11874"/>
                  </a:lnTo>
                  <a:lnTo>
                    <a:pt x="18072" y="0"/>
                  </a:lnTo>
                  <a:lnTo>
                    <a:pt x="13944" y="14287"/>
                  </a:lnTo>
                  <a:lnTo>
                    <a:pt x="0" y="18973"/>
                  </a:lnTo>
                  <a:lnTo>
                    <a:pt x="12204" y="27330"/>
                  </a:lnTo>
                  <a:lnTo>
                    <a:pt x="12344" y="42151"/>
                  </a:lnTo>
                  <a:lnTo>
                    <a:pt x="24028" y="32969"/>
                  </a:lnTo>
                  <a:lnTo>
                    <a:pt x="38074" y="37363"/>
                  </a:lnTo>
                  <a:lnTo>
                    <a:pt x="32943" y="23456"/>
                  </a:lnTo>
                  <a:lnTo>
                    <a:pt x="41465" y="11442"/>
                  </a:lnTo>
                  <a:close/>
                </a:path>
                <a:path w="1292860" h="1691005">
                  <a:moveTo>
                    <a:pt x="214477" y="1682115"/>
                  </a:moveTo>
                  <a:lnTo>
                    <a:pt x="212064" y="1679702"/>
                  </a:lnTo>
                  <a:lnTo>
                    <a:pt x="212788" y="1676323"/>
                  </a:lnTo>
                  <a:lnTo>
                    <a:pt x="209829" y="1677860"/>
                  </a:lnTo>
                  <a:lnTo>
                    <a:pt x="206832" y="1676171"/>
                  </a:lnTo>
                  <a:lnTo>
                    <a:pt x="207264" y="1679549"/>
                  </a:lnTo>
                  <a:lnTo>
                    <a:pt x="204698" y="1681822"/>
                  </a:lnTo>
                  <a:lnTo>
                    <a:pt x="208089" y="1682407"/>
                  </a:lnTo>
                  <a:lnTo>
                    <a:pt x="209537" y="1685493"/>
                  </a:lnTo>
                  <a:lnTo>
                    <a:pt x="211086" y="1682546"/>
                  </a:lnTo>
                  <a:lnTo>
                    <a:pt x="214477" y="1682115"/>
                  </a:lnTo>
                  <a:close/>
                </a:path>
                <a:path w="1292860" h="1691005">
                  <a:moveTo>
                    <a:pt x="1292250" y="1683219"/>
                  </a:moveTo>
                  <a:lnTo>
                    <a:pt x="1286433" y="1674342"/>
                  </a:lnTo>
                  <a:lnTo>
                    <a:pt x="1290548" y="1664589"/>
                  </a:lnTo>
                  <a:lnTo>
                    <a:pt x="1280325" y="1667383"/>
                  </a:lnTo>
                  <a:lnTo>
                    <a:pt x="1272387" y="1660486"/>
                  </a:lnTo>
                  <a:lnTo>
                    <a:pt x="1271803" y="1671104"/>
                  </a:lnTo>
                  <a:lnTo>
                    <a:pt x="1262748" y="1676603"/>
                  </a:lnTo>
                  <a:lnTo>
                    <a:pt x="1272679" y="1680425"/>
                  </a:lnTo>
                  <a:lnTo>
                    <a:pt x="1275092" y="1690611"/>
                  </a:lnTo>
                  <a:lnTo>
                    <a:pt x="1281785" y="1682407"/>
                  </a:lnTo>
                  <a:lnTo>
                    <a:pt x="1292250" y="168321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75004" y="3668191"/>
              <a:ext cx="1882775" cy="162560"/>
            </a:xfrm>
            <a:custGeom>
              <a:avLst/>
              <a:gdLst/>
              <a:ahLst/>
              <a:cxnLst/>
              <a:rect l="l" t="t" r="r" b="b"/>
              <a:pathLst>
                <a:path w="1882775" h="162560">
                  <a:moveTo>
                    <a:pt x="31407" y="156730"/>
                  </a:moveTo>
                  <a:lnTo>
                    <a:pt x="21031" y="151358"/>
                  </a:lnTo>
                  <a:lnTo>
                    <a:pt x="19583" y="139903"/>
                  </a:lnTo>
                  <a:lnTo>
                    <a:pt x="11391" y="147967"/>
                  </a:lnTo>
                  <a:lnTo>
                    <a:pt x="0" y="145834"/>
                  </a:lnTo>
                  <a:lnTo>
                    <a:pt x="5283" y="156171"/>
                  </a:lnTo>
                  <a:lnTo>
                    <a:pt x="1701" y="162534"/>
                  </a:lnTo>
                  <a:lnTo>
                    <a:pt x="20739" y="162534"/>
                  </a:lnTo>
                  <a:lnTo>
                    <a:pt x="20891" y="161683"/>
                  </a:lnTo>
                  <a:lnTo>
                    <a:pt x="31407" y="156730"/>
                  </a:lnTo>
                  <a:close/>
                </a:path>
                <a:path w="1882775" h="162560">
                  <a:moveTo>
                    <a:pt x="1882622" y="7073"/>
                  </a:moveTo>
                  <a:lnTo>
                    <a:pt x="1877923" y="4940"/>
                  </a:lnTo>
                  <a:lnTo>
                    <a:pt x="1876907" y="0"/>
                  </a:lnTo>
                  <a:lnTo>
                    <a:pt x="1873656" y="3810"/>
                  </a:lnTo>
                  <a:lnTo>
                    <a:pt x="1868576" y="3390"/>
                  </a:lnTo>
                  <a:lnTo>
                    <a:pt x="1871230" y="7632"/>
                  </a:lnTo>
                  <a:lnTo>
                    <a:pt x="1869109" y="12306"/>
                  </a:lnTo>
                  <a:lnTo>
                    <a:pt x="1874100" y="11163"/>
                  </a:lnTo>
                  <a:lnTo>
                    <a:pt x="1877783" y="14566"/>
                  </a:lnTo>
                  <a:lnTo>
                    <a:pt x="1878215" y="9474"/>
                  </a:lnTo>
                  <a:lnTo>
                    <a:pt x="1882622" y="7073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159408" y="1888591"/>
              <a:ext cx="2102485" cy="40640"/>
            </a:xfrm>
            <a:custGeom>
              <a:avLst/>
              <a:gdLst/>
              <a:ahLst/>
              <a:cxnLst/>
              <a:rect l="l" t="t" r="r" b="b"/>
              <a:pathLst>
                <a:path w="2102485" h="40639">
                  <a:moveTo>
                    <a:pt x="41427" y="23901"/>
                  </a:moveTo>
                  <a:lnTo>
                    <a:pt x="30378" y="14439"/>
                  </a:lnTo>
                  <a:lnTo>
                    <a:pt x="32080" y="0"/>
                  </a:lnTo>
                  <a:lnTo>
                    <a:pt x="19570" y="7531"/>
                  </a:lnTo>
                  <a:lnTo>
                    <a:pt x="6400" y="1587"/>
                  </a:lnTo>
                  <a:lnTo>
                    <a:pt x="9791" y="15735"/>
                  </a:lnTo>
                  <a:lnTo>
                    <a:pt x="0" y="26454"/>
                  </a:lnTo>
                  <a:lnTo>
                    <a:pt x="14490" y="27762"/>
                  </a:lnTo>
                  <a:lnTo>
                    <a:pt x="21564" y="40309"/>
                  </a:lnTo>
                  <a:lnTo>
                    <a:pt x="27228" y="26885"/>
                  </a:lnTo>
                  <a:lnTo>
                    <a:pt x="41427" y="23901"/>
                  </a:lnTo>
                  <a:close/>
                </a:path>
                <a:path w="2102485" h="40639">
                  <a:moveTo>
                    <a:pt x="2101900" y="27609"/>
                  </a:moveTo>
                  <a:lnTo>
                    <a:pt x="2097786" y="22783"/>
                  </a:lnTo>
                  <a:lnTo>
                    <a:pt x="2099195" y="16700"/>
                  </a:lnTo>
                  <a:lnTo>
                    <a:pt x="2093518" y="19265"/>
                  </a:lnTo>
                  <a:lnTo>
                    <a:pt x="2087994" y="15836"/>
                  </a:lnTo>
                  <a:lnTo>
                    <a:pt x="2088680" y="22212"/>
                  </a:lnTo>
                  <a:lnTo>
                    <a:pt x="2083879" y="26314"/>
                  </a:lnTo>
                  <a:lnTo>
                    <a:pt x="2089988" y="27762"/>
                  </a:lnTo>
                  <a:lnTo>
                    <a:pt x="2092363" y="33553"/>
                  </a:lnTo>
                  <a:lnTo>
                    <a:pt x="2095652" y="28003"/>
                  </a:lnTo>
                  <a:lnTo>
                    <a:pt x="2101900" y="2760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179571" y="3631115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4">
                  <a:moveTo>
                    <a:pt x="3100" y="0"/>
                  </a:moveTo>
                  <a:lnTo>
                    <a:pt x="2567" y="2689"/>
                  </a:lnTo>
                  <a:lnTo>
                    <a:pt x="0" y="3819"/>
                  </a:lnTo>
                  <a:lnTo>
                    <a:pt x="2422" y="5234"/>
                  </a:lnTo>
                  <a:lnTo>
                    <a:pt x="2713" y="8063"/>
                  </a:lnTo>
                  <a:lnTo>
                    <a:pt x="4796" y="6083"/>
                  </a:lnTo>
                  <a:lnTo>
                    <a:pt x="7509" y="6788"/>
                  </a:lnTo>
                  <a:lnTo>
                    <a:pt x="6395" y="4244"/>
                  </a:lnTo>
                  <a:lnTo>
                    <a:pt x="7800" y="1699"/>
                  </a:lnTo>
                  <a:lnTo>
                    <a:pt x="4941" y="2124"/>
                  </a:lnTo>
                  <a:lnTo>
                    <a:pt x="3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3038884" y="2126242"/>
              <a:ext cx="53340" cy="52069"/>
            </a:xfrm>
            <a:custGeom>
              <a:avLst/>
              <a:gdLst/>
              <a:ahLst/>
              <a:cxnLst/>
              <a:rect l="l" t="t" r="r" b="b"/>
              <a:pathLst>
                <a:path w="53339" h="52069">
                  <a:moveTo>
                    <a:pt x="13323" y="0"/>
                  </a:moveTo>
                  <a:lnTo>
                    <a:pt x="14631" y="18541"/>
                  </a:lnTo>
                  <a:lnTo>
                    <a:pt x="0" y="30130"/>
                  </a:lnTo>
                  <a:lnTo>
                    <a:pt x="18023" y="34668"/>
                  </a:lnTo>
                  <a:lnTo>
                    <a:pt x="24418" y="51906"/>
                  </a:lnTo>
                  <a:lnTo>
                    <a:pt x="34350" y="36214"/>
                  </a:lnTo>
                  <a:lnTo>
                    <a:pt x="52810" y="35538"/>
                  </a:lnTo>
                  <a:lnTo>
                    <a:pt x="40891" y="21245"/>
                  </a:lnTo>
                  <a:lnTo>
                    <a:pt x="45833" y="3428"/>
                  </a:lnTo>
                  <a:lnTo>
                    <a:pt x="28682" y="10333"/>
                  </a:lnTo>
                  <a:lnTo>
                    <a:pt x="13323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3285300" y="289113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7219" y="0"/>
                  </a:moveTo>
                  <a:lnTo>
                    <a:pt x="5523" y="5359"/>
                  </a:lnTo>
                  <a:lnTo>
                    <a:pt x="0" y="6953"/>
                  </a:lnTo>
                  <a:lnTo>
                    <a:pt x="4554" y="10333"/>
                  </a:lnTo>
                  <a:lnTo>
                    <a:pt x="4554" y="15982"/>
                  </a:lnTo>
                  <a:lnTo>
                    <a:pt x="9060" y="12602"/>
                  </a:lnTo>
                  <a:lnTo>
                    <a:pt x="14486" y="14582"/>
                  </a:lnTo>
                  <a:lnTo>
                    <a:pt x="12645" y="9077"/>
                  </a:lnTo>
                  <a:lnTo>
                    <a:pt x="16036" y="4538"/>
                  </a:lnTo>
                  <a:lnTo>
                    <a:pt x="10368" y="4538"/>
                  </a:lnTo>
                  <a:lnTo>
                    <a:pt x="7219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951033" y="1120892"/>
              <a:ext cx="29209" cy="29845"/>
            </a:xfrm>
            <a:custGeom>
              <a:avLst/>
              <a:gdLst/>
              <a:ahLst/>
              <a:cxnLst/>
              <a:rect l="l" t="t" r="r" b="b"/>
              <a:pathLst>
                <a:path w="29209" h="29844">
                  <a:moveTo>
                    <a:pt x="8963" y="0"/>
                  </a:moveTo>
                  <a:lnTo>
                    <a:pt x="8672" y="10333"/>
                  </a:lnTo>
                  <a:lnTo>
                    <a:pt x="0" y="15982"/>
                  </a:lnTo>
                  <a:lnTo>
                    <a:pt x="9786" y="19507"/>
                  </a:lnTo>
                  <a:lnTo>
                    <a:pt x="12354" y="29405"/>
                  </a:lnTo>
                  <a:lnTo>
                    <a:pt x="18750" y="21197"/>
                  </a:lnTo>
                  <a:lnTo>
                    <a:pt x="28973" y="21921"/>
                  </a:lnTo>
                  <a:lnTo>
                    <a:pt x="23159" y="13278"/>
                  </a:lnTo>
                  <a:lnTo>
                    <a:pt x="26986" y="3669"/>
                  </a:lnTo>
                  <a:lnTo>
                    <a:pt x="17054" y="6518"/>
                  </a:lnTo>
                  <a:lnTo>
                    <a:pt x="89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633934" y="1417799"/>
              <a:ext cx="20320" cy="20955"/>
            </a:xfrm>
            <a:custGeom>
              <a:avLst/>
              <a:gdLst/>
              <a:ahLst/>
              <a:cxnLst/>
              <a:rect l="l" t="t" r="r" b="b"/>
              <a:pathLst>
                <a:path w="20319" h="20955">
                  <a:moveTo>
                    <a:pt x="13323" y="0"/>
                  </a:moveTo>
                  <a:lnTo>
                    <a:pt x="7945" y="4828"/>
                  </a:lnTo>
                  <a:lnTo>
                    <a:pt x="823" y="3138"/>
                  </a:lnTo>
                  <a:lnTo>
                    <a:pt x="3827" y="9753"/>
                  </a:lnTo>
                  <a:lnTo>
                    <a:pt x="0" y="15982"/>
                  </a:lnTo>
                  <a:lnTo>
                    <a:pt x="7219" y="15306"/>
                  </a:lnTo>
                  <a:lnTo>
                    <a:pt x="11918" y="20811"/>
                  </a:lnTo>
                  <a:lnTo>
                    <a:pt x="13469" y="13761"/>
                  </a:lnTo>
                  <a:lnTo>
                    <a:pt x="20155" y="10912"/>
                  </a:lnTo>
                  <a:lnTo>
                    <a:pt x="13905" y="7242"/>
                  </a:lnTo>
                  <a:lnTo>
                    <a:pt x="1332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2753999" y="2376940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8527" y="0"/>
                  </a:moveTo>
                  <a:lnTo>
                    <a:pt x="5087" y="2510"/>
                  </a:lnTo>
                  <a:lnTo>
                    <a:pt x="968" y="1255"/>
                  </a:lnTo>
                  <a:lnTo>
                    <a:pt x="2422" y="5214"/>
                  </a:lnTo>
                  <a:lnTo>
                    <a:pt x="0" y="8594"/>
                  </a:lnTo>
                  <a:lnTo>
                    <a:pt x="4118" y="8594"/>
                  </a:lnTo>
                  <a:lnTo>
                    <a:pt x="6686" y="12023"/>
                  </a:lnTo>
                  <a:lnTo>
                    <a:pt x="7800" y="8063"/>
                  </a:lnTo>
                  <a:lnTo>
                    <a:pt x="11918" y="6615"/>
                  </a:lnTo>
                  <a:lnTo>
                    <a:pt x="8527" y="4249"/>
                  </a:lnTo>
                  <a:lnTo>
                    <a:pt x="852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336979" y="1269860"/>
              <a:ext cx="1377950" cy="554990"/>
            </a:xfrm>
            <a:custGeom>
              <a:avLst/>
              <a:gdLst/>
              <a:ahLst/>
              <a:cxnLst/>
              <a:rect l="l" t="t" r="r" b="b"/>
              <a:pathLst>
                <a:path w="1377950" h="554989">
                  <a:moveTo>
                    <a:pt x="21844" y="545185"/>
                  </a:moveTo>
                  <a:lnTo>
                    <a:pt x="15595" y="540651"/>
                  </a:lnTo>
                  <a:lnTo>
                    <a:pt x="15595" y="533019"/>
                  </a:lnTo>
                  <a:lnTo>
                    <a:pt x="9499" y="537705"/>
                  </a:lnTo>
                  <a:lnTo>
                    <a:pt x="2133" y="535139"/>
                  </a:lnTo>
                  <a:lnTo>
                    <a:pt x="4699" y="542480"/>
                  </a:lnTo>
                  <a:lnTo>
                    <a:pt x="0" y="548716"/>
                  </a:lnTo>
                  <a:lnTo>
                    <a:pt x="7797" y="548563"/>
                  </a:lnTo>
                  <a:lnTo>
                    <a:pt x="12204" y="554939"/>
                  </a:lnTo>
                  <a:lnTo>
                    <a:pt x="14490" y="547458"/>
                  </a:lnTo>
                  <a:lnTo>
                    <a:pt x="21844" y="545185"/>
                  </a:lnTo>
                  <a:close/>
                </a:path>
                <a:path w="1377950" h="554989">
                  <a:moveTo>
                    <a:pt x="1377670" y="10617"/>
                  </a:moveTo>
                  <a:lnTo>
                    <a:pt x="1367205" y="9321"/>
                  </a:lnTo>
                  <a:lnTo>
                    <a:pt x="1362506" y="0"/>
                  </a:lnTo>
                  <a:lnTo>
                    <a:pt x="1357947" y="9461"/>
                  </a:lnTo>
                  <a:lnTo>
                    <a:pt x="1347724" y="11150"/>
                  </a:lnTo>
                  <a:lnTo>
                    <a:pt x="1355293" y="18389"/>
                  </a:lnTo>
                  <a:lnTo>
                    <a:pt x="1353693" y="28879"/>
                  </a:lnTo>
                  <a:lnTo>
                    <a:pt x="1362938" y="23749"/>
                  </a:lnTo>
                  <a:lnTo>
                    <a:pt x="1372146" y="28435"/>
                  </a:lnTo>
                  <a:lnTo>
                    <a:pt x="1370304" y="18110"/>
                  </a:lnTo>
                  <a:lnTo>
                    <a:pt x="1377670" y="10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2752739" y="2023829"/>
              <a:ext cx="29209" cy="30480"/>
            </a:xfrm>
            <a:custGeom>
              <a:avLst/>
              <a:gdLst/>
              <a:ahLst/>
              <a:cxnLst/>
              <a:rect l="l" t="t" r="r" b="b"/>
              <a:pathLst>
                <a:path w="29210" h="30480">
                  <a:moveTo>
                    <a:pt x="10465" y="0"/>
                  </a:moveTo>
                  <a:lnTo>
                    <a:pt x="9350" y="10622"/>
                  </a:lnTo>
                  <a:lnTo>
                    <a:pt x="0" y="15547"/>
                  </a:lnTo>
                  <a:lnTo>
                    <a:pt x="9641" y="19941"/>
                  </a:lnTo>
                  <a:lnTo>
                    <a:pt x="11337" y="30419"/>
                  </a:lnTo>
                  <a:lnTo>
                    <a:pt x="18556" y="22500"/>
                  </a:lnTo>
                  <a:lnTo>
                    <a:pt x="28924" y="24046"/>
                  </a:lnTo>
                  <a:lnTo>
                    <a:pt x="23837" y="14871"/>
                  </a:lnTo>
                  <a:lnTo>
                    <a:pt x="28391" y="5263"/>
                  </a:lnTo>
                  <a:lnTo>
                    <a:pt x="18023" y="7339"/>
                  </a:lnTo>
                  <a:lnTo>
                    <a:pt x="1046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2540528" y="1628468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5" h="13969">
                  <a:moveTo>
                    <a:pt x="9350" y="0"/>
                  </a:moveTo>
                  <a:lnTo>
                    <a:pt x="5668" y="2945"/>
                  </a:lnTo>
                  <a:lnTo>
                    <a:pt x="1114" y="1545"/>
                  </a:lnTo>
                  <a:lnTo>
                    <a:pt x="2810" y="5939"/>
                  </a:lnTo>
                  <a:lnTo>
                    <a:pt x="0" y="9898"/>
                  </a:lnTo>
                  <a:lnTo>
                    <a:pt x="4796" y="9608"/>
                  </a:lnTo>
                  <a:lnTo>
                    <a:pt x="7655" y="13423"/>
                  </a:lnTo>
                  <a:lnTo>
                    <a:pt x="8914" y="8884"/>
                  </a:lnTo>
                  <a:lnTo>
                    <a:pt x="13323" y="7339"/>
                  </a:lnTo>
                  <a:lnTo>
                    <a:pt x="9350" y="4635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075646" y="2851247"/>
              <a:ext cx="38100" cy="38735"/>
            </a:xfrm>
            <a:custGeom>
              <a:avLst/>
              <a:gdLst/>
              <a:ahLst/>
              <a:cxnLst/>
              <a:rect l="l" t="t" r="r" b="b"/>
              <a:pathLst>
                <a:path w="38100" h="38735">
                  <a:moveTo>
                    <a:pt x="26114" y="0"/>
                  </a:moveTo>
                  <a:lnTo>
                    <a:pt x="15794" y="8353"/>
                  </a:lnTo>
                  <a:lnTo>
                    <a:pt x="2858" y="4538"/>
                  </a:lnTo>
                  <a:lnTo>
                    <a:pt x="7703" y="17093"/>
                  </a:lnTo>
                  <a:lnTo>
                    <a:pt x="0" y="28150"/>
                  </a:lnTo>
                  <a:lnTo>
                    <a:pt x="13372" y="27570"/>
                  </a:lnTo>
                  <a:lnTo>
                    <a:pt x="21608" y="38193"/>
                  </a:lnTo>
                  <a:lnTo>
                    <a:pt x="25000" y="25301"/>
                  </a:lnTo>
                  <a:lnTo>
                    <a:pt x="37790" y="20811"/>
                  </a:lnTo>
                  <a:lnTo>
                    <a:pt x="26550" y="13423"/>
                  </a:lnTo>
                  <a:lnTo>
                    <a:pt x="26114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19964" y="1814613"/>
              <a:ext cx="808990" cy="382270"/>
            </a:xfrm>
            <a:custGeom>
              <a:avLst/>
              <a:gdLst/>
              <a:ahLst/>
              <a:cxnLst/>
              <a:rect l="l" t="t" r="r" b="b"/>
              <a:pathLst>
                <a:path w="808990" h="382269">
                  <a:moveTo>
                    <a:pt x="23114" y="9893"/>
                  </a:moveTo>
                  <a:lnTo>
                    <a:pt x="15316" y="7632"/>
                  </a:lnTo>
                  <a:lnTo>
                    <a:pt x="12750" y="0"/>
                  </a:lnTo>
                  <a:lnTo>
                    <a:pt x="8242" y="6667"/>
                  </a:lnTo>
                  <a:lnTo>
                    <a:pt x="0" y="6807"/>
                  </a:lnTo>
                  <a:lnTo>
                    <a:pt x="5092" y="13182"/>
                  </a:lnTo>
                  <a:lnTo>
                    <a:pt x="2667" y="20955"/>
                  </a:lnTo>
                  <a:lnTo>
                    <a:pt x="10375" y="18249"/>
                  </a:lnTo>
                  <a:lnTo>
                    <a:pt x="16865" y="22936"/>
                  </a:lnTo>
                  <a:lnTo>
                    <a:pt x="16624" y="14732"/>
                  </a:lnTo>
                  <a:lnTo>
                    <a:pt x="23114" y="9893"/>
                  </a:lnTo>
                  <a:close/>
                </a:path>
                <a:path w="808990" h="382269">
                  <a:moveTo>
                    <a:pt x="808482" y="377151"/>
                  </a:moveTo>
                  <a:lnTo>
                    <a:pt x="804506" y="370497"/>
                  </a:lnTo>
                  <a:lnTo>
                    <a:pt x="807808" y="363397"/>
                  </a:lnTo>
                  <a:lnTo>
                    <a:pt x="800252" y="365137"/>
                  </a:lnTo>
                  <a:lnTo>
                    <a:pt x="794727" y="359867"/>
                  </a:lnTo>
                  <a:lnTo>
                    <a:pt x="794004" y="367499"/>
                  </a:lnTo>
                  <a:lnTo>
                    <a:pt x="787361" y="371360"/>
                  </a:lnTo>
                  <a:lnTo>
                    <a:pt x="794283" y="374459"/>
                  </a:lnTo>
                  <a:lnTo>
                    <a:pt x="795845" y="381939"/>
                  </a:lnTo>
                  <a:lnTo>
                    <a:pt x="800836" y="376148"/>
                  </a:lnTo>
                  <a:lnTo>
                    <a:pt x="808482" y="377151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690702" y="1762416"/>
              <a:ext cx="2513330" cy="322580"/>
            </a:xfrm>
            <a:custGeom>
              <a:avLst/>
              <a:gdLst/>
              <a:ahLst/>
              <a:cxnLst/>
              <a:rect l="l" t="t" r="r" b="b"/>
              <a:pathLst>
                <a:path w="2513330" h="322580">
                  <a:moveTo>
                    <a:pt x="17056" y="312788"/>
                  </a:moveTo>
                  <a:lnTo>
                    <a:pt x="11201" y="311340"/>
                  </a:lnTo>
                  <a:lnTo>
                    <a:pt x="9118" y="305841"/>
                  </a:lnTo>
                  <a:lnTo>
                    <a:pt x="5969" y="310959"/>
                  </a:lnTo>
                  <a:lnTo>
                    <a:pt x="0" y="311200"/>
                  </a:lnTo>
                  <a:lnTo>
                    <a:pt x="3835" y="315734"/>
                  </a:lnTo>
                  <a:lnTo>
                    <a:pt x="2286" y="321538"/>
                  </a:lnTo>
                  <a:lnTo>
                    <a:pt x="7810" y="319265"/>
                  </a:lnTo>
                  <a:lnTo>
                    <a:pt x="12788" y="322541"/>
                  </a:lnTo>
                  <a:lnTo>
                    <a:pt x="12357" y="316611"/>
                  </a:lnTo>
                  <a:lnTo>
                    <a:pt x="17056" y="312788"/>
                  </a:lnTo>
                  <a:close/>
                </a:path>
                <a:path w="2513330" h="322580">
                  <a:moveTo>
                    <a:pt x="2513241" y="33274"/>
                  </a:moveTo>
                  <a:lnTo>
                    <a:pt x="2495943" y="21107"/>
                  </a:lnTo>
                  <a:lnTo>
                    <a:pt x="2496185" y="0"/>
                  </a:lnTo>
                  <a:lnTo>
                    <a:pt x="2479332" y="12750"/>
                  </a:lnTo>
                  <a:lnTo>
                    <a:pt x="2459469" y="6083"/>
                  </a:lnTo>
                  <a:lnTo>
                    <a:pt x="2466251" y="26022"/>
                  </a:lnTo>
                  <a:lnTo>
                    <a:pt x="2453792" y="43027"/>
                  </a:lnTo>
                  <a:lnTo>
                    <a:pt x="2474772" y="42583"/>
                  </a:lnTo>
                  <a:lnTo>
                    <a:pt x="2487130" y="59829"/>
                  </a:lnTo>
                  <a:lnTo>
                    <a:pt x="2493238" y="39598"/>
                  </a:lnTo>
                  <a:lnTo>
                    <a:pt x="2513241" y="33274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986213" y="2214798"/>
              <a:ext cx="28575" cy="29209"/>
            </a:xfrm>
            <a:custGeom>
              <a:avLst/>
              <a:gdLst/>
              <a:ahLst/>
              <a:cxnLst/>
              <a:rect l="l" t="t" r="r" b="b"/>
              <a:pathLst>
                <a:path w="28575" h="29210">
                  <a:moveTo>
                    <a:pt x="15891" y="0"/>
                  </a:moveTo>
                  <a:lnTo>
                    <a:pt x="10077" y="8208"/>
                  </a:lnTo>
                  <a:lnTo>
                    <a:pt x="0" y="7918"/>
                  </a:lnTo>
                  <a:lnTo>
                    <a:pt x="5959" y="16127"/>
                  </a:lnTo>
                  <a:lnTo>
                    <a:pt x="2567" y="25591"/>
                  </a:lnTo>
                  <a:lnTo>
                    <a:pt x="12064" y="22500"/>
                  </a:lnTo>
                  <a:lnTo>
                    <a:pt x="20155" y="28584"/>
                  </a:lnTo>
                  <a:lnTo>
                    <a:pt x="20009" y="18541"/>
                  </a:lnTo>
                  <a:lnTo>
                    <a:pt x="28246" y="12892"/>
                  </a:lnTo>
                  <a:lnTo>
                    <a:pt x="18750" y="9753"/>
                  </a:lnTo>
                  <a:lnTo>
                    <a:pt x="158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808632" y="825385"/>
              <a:ext cx="221615" cy="2174240"/>
            </a:xfrm>
            <a:custGeom>
              <a:avLst/>
              <a:gdLst/>
              <a:ahLst/>
              <a:cxnLst/>
              <a:rect l="l" t="t" r="r" b="b"/>
              <a:pathLst>
                <a:path w="221614" h="2174240">
                  <a:moveTo>
                    <a:pt x="26847" y="2158415"/>
                  </a:moveTo>
                  <a:lnTo>
                    <a:pt x="17741" y="2156434"/>
                  </a:lnTo>
                  <a:lnTo>
                    <a:pt x="14058" y="2147786"/>
                  </a:lnTo>
                  <a:lnTo>
                    <a:pt x="9410" y="2155850"/>
                  </a:lnTo>
                  <a:lnTo>
                    <a:pt x="0" y="2156726"/>
                  </a:lnTo>
                  <a:lnTo>
                    <a:pt x="6261" y="2163622"/>
                  </a:lnTo>
                  <a:lnTo>
                    <a:pt x="4127" y="2172855"/>
                  </a:lnTo>
                  <a:lnTo>
                    <a:pt x="12649" y="2169033"/>
                  </a:lnTo>
                  <a:lnTo>
                    <a:pt x="20739" y="2173821"/>
                  </a:lnTo>
                  <a:lnTo>
                    <a:pt x="19723" y="2164499"/>
                  </a:lnTo>
                  <a:lnTo>
                    <a:pt x="26847" y="2158415"/>
                  </a:lnTo>
                  <a:close/>
                </a:path>
                <a:path w="221614" h="2174240">
                  <a:moveTo>
                    <a:pt x="221322" y="14008"/>
                  </a:moveTo>
                  <a:lnTo>
                    <a:pt x="216331" y="8356"/>
                  </a:lnTo>
                  <a:lnTo>
                    <a:pt x="218173" y="1117"/>
                  </a:lnTo>
                  <a:lnTo>
                    <a:pt x="211391" y="4114"/>
                  </a:lnTo>
                  <a:lnTo>
                    <a:pt x="205003" y="0"/>
                  </a:lnTo>
                  <a:lnTo>
                    <a:pt x="205676" y="7493"/>
                  </a:lnTo>
                  <a:lnTo>
                    <a:pt x="200012" y="12319"/>
                  </a:lnTo>
                  <a:lnTo>
                    <a:pt x="207276" y="14008"/>
                  </a:lnTo>
                  <a:lnTo>
                    <a:pt x="209943" y="20916"/>
                  </a:lnTo>
                  <a:lnTo>
                    <a:pt x="213766" y="14439"/>
                  </a:lnTo>
                  <a:lnTo>
                    <a:pt x="221322" y="14008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868432" y="2383169"/>
              <a:ext cx="15240" cy="14604"/>
            </a:xfrm>
            <a:custGeom>
              <a:avLst/>
              <a:gdLst/>
              <a:ahLst/>
              <a:cxnLst/>
              <a:rect l="l" t="t" r="r" b="b"/>
              <a:pathLst>
                <a:path w="15239" h="14605">
                  <a:moveTo>
                    <a:pt x="11482" y="0"/>
                  </a:moveTo>
                  <a:lnTo>
                    <a:pt x="7073" y="2655"/>
                  </a:lnTo>
                  <a:lnTo>
                    <a:pt x="2374" y="531"/>
                  </a:lnTo>
                  <a:lnTo>
                    <a:pt x="3536" y="5504"/>
                  </a:lnTo>
                  <a:lnTo>
                    <a:pt x="0" y="9463"/>
                  </a:lnTo>
                  <a:lnTo>
                    <a:pt x="5232" y="9898"/>
                  </a:lnTo>
                  <a:lnTo>
                    <a:pt x="7800" y="14389"/>
                  </a:lnTo>
                  <a:lnTo>
                    <a:pt x="9786" y="9608"/>
                  </a:lnTo>
                  <a:lnTo>
                    <a:pt x="14874" y="8594"/>
                  </a:lnTo>
                  <a:lnTo>
                    <a:pt x="10901" y="5069"/>
                  </a:lnTo>
                  <a:lnTo>
                    <a:pt x="1148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151026" y="1197431"/>
              <a:ext cx="626745" cy="1702435"/>
            </a:xfrm>
            <a:custGeom>
              <a:avLst/>
              <a:gdLst/>
              <a:ahLst/>
              <a:cxnLst/>
              <a:rect l="l" t="t" r="r" b="b"/>
              <a:pathLst>
                <a:path w="626744" h="1702435">
                  <a:moveTo>
                    <a:pt x="9931" y="1696262"/>
                  </a:moveTo>
                  <a:lnTo>
                    <a:pt x="6540" y="1695691"/>
                  </a:lnTo>
                  <a:lnTo>
                    <a:pt x="5092" y="1692592"/>
                  </a:lnTo>
                  <a:lnTo>
                    <a:pt x="3543" y="1695538"/>
                  </a:lnTo>
                  <a:lnTo>
                    <a:pt x="0" y="1695970"/>
                  </a:lnTo>
                  <a:lnTo>
                    <a:pt x="2425" y="1698383"/>
                  </a:lnTo>
                  <a:lnTo>
                    <a:pt x="1701" y="1701774"/>
                  </a:lnTo>
                  <a:lnTo>
                    <a:pt x="4851" y="1700364"/>
                  </a:lnTo>
                  <a:lnTo>
                    <a:pt x="7797" y="1702054"/>
                  </a:lnTo>
                  <a:lnTo>
                    <a:pt x="7366" y="1698675"/>
                  </a:lnTo>
                  <a:lnTo>
                    <a:pt x="9931" y="1696262"/>
                  </a:lnTo>
                  <a:close/>
                </a:path>
                <a:path w="626744" h="1702435">
                  <a:moveTo>
                    <a:pt x="626262" y="5791"/>
                  </a:moveTo>
                  <a:lnTo>
                    <a:pt x="621131" y="4686"/>
                  </a:lnTo>
                  <a:lnTo>
                    <a:pt x="619137" y="0"/>
                  </a:lnTo>
                  <a:lnTo>
                    <a:pt x="616724" y="4533"/>
                  </a:lnTo>
                  <a:lnTo>
                    <a:pt x="611632" y="4927"/>
                  </a:lnTo>
                  <a:lnTo>
                    <a:pt x="615022" y="8636"/>
                  </a:lnTo>
                  <a:lnTo>
                    <a:pt x="613905" y="13716"/>
                  </a:lnTo>
                  <a:lnTo>
                    <a:pt x="618604" y="11582"/>
                  </a:lnTo>
                  <a:lnTo>
                    <a:pt x="622820" y="14147"/>
                  </a:lnTo>
                  <a:lnTo>
                    <a:pt x="622287" y="9029"/>
                  </a:lnTo>
                  <a:lnTo>
                    <a:pt x="626262" y="5791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956557" y="3628570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5" h="27304">
                  <a:moveTo>
                    <a:pt x="7558" y="0"/>
                  </a:moveTo>
                  <a:lnTo>
                    <a:pt x="7800" y="9618"/>
                  </a:lnTo>
                  <a:lnTo>
                    <a:pt x="0" y="15277"/>
                  </a:lnTo>
                  <a:lnTo>
                    <a:pt x="9253" y="17966"/>
                  </a:lnTo>
                  <a:lnTo>
                    <a:pt x="12209" y="27160"/>
                  </a:lnTo>
                  <a:lnTo>
                    <a:pt x="17635" y="19236"/>
                  </a:lnTo>
                  <a:lnTo>
                    <a:pt x="27277" y="19236"/>
                  </a:lnTo>
                  <a:lnTo>
                    <a:pt x="21463" y="11598"/>
                  </a:lnTo>
                  <a:lnTo>
                    <a:pt x="24273" y="2404"/>
                  </a:lnTo>
                  <a:lnTo>
                    <a:pt x="15358" y="5659"/>
                  </a:lnTo>
                  <a:lnTo>
                    <a:pt x="755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918959" y="2102497"/>
              <a:ext cx="908050" cy="202565"/>
            </a:xfrm>
            <a:custGeom>
              <a:avLst/>
              <a:gdLst/>
              <a:ahLst/>
              <a:cxnLst/>
              <a:rect l="l" t="t" r="r" b="b"/>
              <a:pathLst>
                <a:path w="908050" h="202564">
                  <a:moveTo>
                    <a:pt x="47815" y="142722"/>
                  </a:moveTo>
                  <a:lnTo>
                    <a:pt x="31927" y="135534"/>
                  </a:lnTo>
                  <a:lnTo>
                    <a:pt x="28968" y="118249"/>
                  </a:lnTo>
                  <a:lnTo>
                    <a:pt x="17145" y="131140"/>
                  </a:lnTo>
                  <a:lnTo>
                    <a:pt x="0" y="128866"/>
                  </a:lnTo>
                  <a:lnTo>
                    <a:pt x="8521" y="143979"/>
                  </a:lnTo>
                  <a:lnTo>
                    <a:pt x="965" y="159727"/>
                  </a:lnTo>
                  <a:lnTo>
                    <a:pt x="18021" y="156146"/>
                  </a:lnTo>
                  <a:lnTo>
                    <a:pt x="30518" y="168173"/>
                  </a:lnTo>
                  <a:lnTo>
                    <a:pt x="32499" y="150939"/>
                  </a:lnTo>
                  <a:lnTo>
                    <a:pt x="47815" y="142722"/>
                  </a:lnTo>
                  <a:close/>
                </a:path>
                <a:path w="908050" h="202564">
                  <a:moveTo>
                    <a:pt x="654939" y="199605"/>
                  </a:moveTo>
                  <a:lnTo>
                    <a:pt x="652665" y="195643"/>
                  </a:lnTo>
                  <a:lnTo>
                    <a:pt x="654646" y="191401"/>
                  </a:lnTo>
                  <a:lnTo>
                    <a:pt x="650100" y="192366"/>
                  </a:lnTo>
                  <a:lnTo>
                    <a:pt x="646709" y="189128"/>
                  </a:lnTo>
                  <a:lnTo>
                    <a:pt x="646264" y="193814"/>
                  </a:lnTo>
                  <a:lnTo>
                    <a:pt x="642150" y="196088"/>
                  </a:lnTo>
                  <a:lnTo>
                    <a:pt x="646417" y="197916"/>
                  </a:lnTo>
                  <a:lnTo>
                    <a:pt x="647230" y="202412"/>
                  </a:lnTo>
                  <a:lnTo>
                    <a:pt x="650379" y="199021"/>
                  </a:lnTo>
                  <a:lnTo>
                    <a:pt x="654939" y="199605"/>
                  </a:lnTo>
                  <a:close/>
                </a:path>
                <a:path w="908050" h="202564">
                  <a:moveTo>
                    <a:pt x="907707" y="32829"/>
                  </a:moveTo>
                  <a:lnTo>
                    <a:pt x="897191" y="19786"/>
                  </a:lnTo>
                  <a:lnTo>
                    <a:pt x="902030" y="3670"/>
                  </a:lnTo>
                  <a:lnTo>
                    <a:pt x="886434" y="9601"/>
                  </a:lnTo>
                  <a:lnTo>
                    <a:pt x="872667" y="0"/>
                  </a:lnTo>
                  <a:lnTo>
                    <a:pt x="873493" y="16840"/>
                  </a:lnTo>
                  <a:lnTo>
                    <a:pt x="860171" y="26885"/>
                  </a:lnTo>
                  <a:lnTo>
                    <a:pt x="876350" y="31381"/>
                  </a:lnTo>
                  <a:lnTo>
                    <a:pt x="881735" y="47269"/>
                  </a:lnTo>
                  <a:lnTo>
                    <a:pt x="890993" y="33210"/>
                  </a:lnTo>
                  <a:lnTo>
                    <a:pt x="907707" y="3282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901905" y="2870900"/>
              <a:ext cx="23495" cy="24765"/>
            </a:xfrm>
            <a:custGeom>
              <a:avLst/>
              <a:gdLst/>
              <a:ahLst/>
              <a:cxnLst/>
              <a:rect l="l" t="t" r="r" b="b"/>
              <a:pathLst>
                <a:path w="23494" h="24764">
                  <a:moveTo>
                    <a:pt x="13905" y="0"/>
                  </a:moveTo>
                  <a:lnTo>
                    <a:pt x="8381" y="6518"/>
                  </a:lnTo>
                  <a:lnTo>
                    <a:pt x="0" y="5504"/>
                  </a:lnTo>
                  <a:lnTo>
                    <a:pt x="4408" y="12747"/>
                  </a:lnTo>
                  <a:lnTo>
                    <a:pt x="1017" y="20521"/>
                  </a:lnTo>
                  <a:lnTo>
                    <a:pt x="9253" y="18541"/>
                  </a:lnTo>
                  <a:lnTo>
                    <a:pt x="15358" y="24190"/>
                  </a:lnTo>
                  <a:lnTo>
                    <a:pt x="16036" y="15692"/>
                  </a:lnTo>
                  <a:lnTo>
                    <a:pt x="23449" y="11588"/>
                  </a:lnTo>
                  <a:lnTo>
                    <a:pt x="15649" y="8353"/>
                  </a:lnTo>
                  <a:lnTo>
                    <a:pt x="13905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2049537" y="250354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7800" y="0"/>
                  </a:moveTo>
                  <a:lnTo>
                    <a:pt x="4844" y="3814"/>
                  </a:lnTo>
                  <a:lnTo>
                    <a:pt x="0" y="3379"/>
                  </a:lnTo>
                  <a:lnTo>
                    <a:pt x="2567" y="7339"/>
                  </a:lnTo>
                  <a:lnTo>
                    <a:pt x="726" y="11878"/>
                  </a:lnTo>
                  <a:lnTo>
                    <a:pt x="5377" y="10574"/>
                  </a:lnTo>
                  <a:lnTo>
                    <a:pt x="9060" y="13713"/>
                  </a:lnTo>
                  <a:lnTo>
                    <a:pt x="9350" y="8884"/>
                  </a:lnTo>
                  <a:lnTo>
                    <a:pt x="13469" y="6373"/>
                  </a:lnTo>
                  <a:lnTo>
                    <a:pt x="8914" y="4635"/>
                  </a:lnTo>
                  <a:lnTo>
                    <a:pt x="780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2070952" y="1412874"/>
              <a:ext cx="28575" cy="27305"/>
            </a:xfrm>
            <a:custGeom>
              <a:avLst/>
              <a:gdLst/>
              <a:ahLst/>
              <a:cxnLst/>
              <a:rect l="l" t="t" r="r" b="b"/>
              <a:pathLst>
                <a:path w="28575" h="27305">
                  <a:moveTo>
                    <a:pt x="14486" y="0"/>
                  </a:moveTo>
                  <a:lnTo>
                    <a:pt x="9786" y="8884"/>
                  </a:lnTo>
                  <a:lnTo>
                    <a:pt x="0" y="10043"/>
                  </a:lnTo>
                  <a:lnTo>
                    <a:pt x="6976" y="17237"/>
                  </a:lnTo>
                  <a:lnTo>
                    <a:pt x="4990" y="26991"/>
                  </a:lnTo>
                  <a:lnTo>
                    <a:pt x="13905" y="22500"/>
                  </a:lnTo>
                  <a:lnTo>
                    <a:pt x="22577" y="27281"/>
                  </a:lnTo>
                  <a:lnTo>
                    <a:pt x="21172" y="17527"/>
                  </a:lnTo>
                  <a:lnTo>
                    <a:pt x="28391" y="10719"/>
                  </a:lnTo>
                  <a:lnTo>
                    <a:pt x="18604" y="9029"/>
                  </a:lnTo>
                  <a:lnTo>
                    <a:pt x="14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641735" y="3153707"/>
              <a:ext cx="41275" cy="42545"/>
            </a:xfrm>
            <a:custGeom>
              <a:avLst/>
              <a:gdLst/>
              <a:ahLst/>
              <a:cxnLst/>
              <a:rect l="l" t="t" r="r" b="b"/>
              <a:pathLst>
                <a:path w="41275" h="42544">
                  <a:moveTo>
                    <a:pt x="24418" y="0"/>
                  </a:moveTo>
                  <a:lnTo>
                    <a:pt x="14777" y="11153"/>
                  </a:lnTo>
                  <a:lnTo>
                    <a:pt x="0" y="9463"/>
                  </a:lnTo>
                  <a:lnTo>
                    <a:pt x="7509" y="22162"/>
                  </a:lnTo>
                  <a:lnTo>
                    <a:pt x="1405" y="35634"/>
                  </a:lnTo>
                  <a:lnTo>
                    <a:pt x="15746" y="32351"/>
                  </a:lnTo>
                  <a:lnTo>
                    <a:pt x="26695" y="42394"/>
                  </a:lnTo>
                  <a:lnTo>
                    <a:pt x="27955" y="27715"/>
                  </a:lnTo>
                  <a:lnTo>
                    <a:pt x="40891" y="20328"/>
                  </a:lnTo>
                  <a:lnTo>
                    <a:pt x="27228" y="14533"/>
                  </a:lnTo>
                  <a:lnTo>
                    <a:pt x="2441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445120" y="2031072"/>
              <a:ext cx="1851660" cy="1484630"/>
            </a:xfrm>
            <a:custGeom>
              <a:avLst/>
              <a:gdLst/>
              <a:ahLst/>
              <a:cxnLst/>
              <a:rect l="l" t="t" r="r" b="b"/>
              <a:pathLst>
                <a:path w="1851660" h="1484629">
                  <a:moveTo>
                    <a:pt x="14046" y="1472590"/>
                  </a:moveTo>
                  <a:lnTo>
                    <a:pt x="9105" y="1473301"/>
                  </a:lnTo>
                  <a:lnTo>
                    <a:pt x="5575" y="1469478"/>
                  </a:lnTo>
                  <a:lnTo>
                    <a:pt x="4699" y="1474431"/>
                  </a:lnTo>
                  <a:lnTo>
                    <a:pt x="0" y="1476552"/>
                  </a:lnTo>
                  <a:lnTo>
                    <a:pt x="4559" y="1478953"/>
                  </a:lnTo>
                  <a:lnTo>
                    <a:pt x="4991" y="1484058"/>
                  </a:lnTo>
                  <a:lnTo>
                    <a:pt x="8674" y="1480515"/>
                  </a:lnTo>
                  <a:lnTo>
                    <a:pt x="13754" y="1481645"/>
                  </a:lnTo>
                  <a:lnTo>
                    <a:pt x="11531" y="1476984"/>
                  </a:lnTo>
                  <a:lnTo>
                    <a:pt x="14046" y="1472590"/>
                  </a:lnTo>
                  <a:close/>
                </a:path>
                <a:path w="1851660" h="1484629">
                  <a:moveTo>
                    <a:pt x="142252" y="989812"/>
                  </a:moveTo>
                  <a:lnTo>
                    <a:pt x="136575" y="986231"/>
                  </a:lnTo>
                  <a:lnTo>
                    <a:pt x="136144" y="979474"/>
                  </a:lnTo>
                  <a:lnTo>
                    <a:pt x="131013" y="983869"/>
                  </a:lnTo>
                  <a:lnTo>
                    <a:pt x="124371" y="981989"/>
                  </a:lnTo>
                  <a:lnTo>
                    <a:pt x="127038" y="988364"/>
                  </a:lnTo>
                  <a:lnTo>
                    <a:pt x="123355" y="994003"/>
                  </a:lnTo>
                  <a:lnTo>
                    <a:pt x="130035" y="993482"/>
                  </a:lnTo>
                  <a:lnTo>
                    <a:pt x="134302" y="998842"/>
                  </a:lnTo>
                  <a:lnTo>
                    <a:pt x="135991" y="992174"/>
                  </a:lnTo>
                  <a:lnTo>
                    <a:pt x="142252" y="989812"/>
                  </a:lnTo>
                  <a:close/>
                </a:path>
                <a:path w="1851660" h="1484629">
                  <a:moveTo>
                    <a:pt x="389483" y="130136"/>
                  </a:moveTo>
                  <a:lnTo>
                    <a:pt x="375577" y="126314"/>
                  </a:lnTo>
                  <a:lnTo>
                    <a:pt x="370789" y="112699"/>
                  </a:lnTo>
                  <a:lnTo>
                    <a:pt x="362839" y="124866"/>
                  </a:lnTo>
                  <a:lnTo>
                    <a:pt x="348500" y="125310"/>
                  </a:lnTo>
                  <a:lnTo>
                    <a:pt x="357555" y="136512"/>
                  </a:lnTo>
                  <a:lnTo>
                    <a:pt x="353441" y="150368"/>
                  </a:lnTo>
                  <a:lnTo>
                    <a:pt x="366953" y="145249"/>
                  </a:lnTo>
                  <a:lnTo>
                    <a:pt x="378879" y="153314"/>
                  </a:lnTo>
                  <a:lnTo>
                    <a:pt x="378002" y="138874"/>
                  </a:lnTo>
                  <a:lnTo>
                    <a:pt x="389483" y="130136"/>
                  </a:lnTo>
                  <a:close/>
                </a:path>
                <a:path w="1851660" h="1484629">
                  <a:moveTo>
                    <a:pt x="1851075" y="25450"/>
                  </a:moveTo>
                  <a:lnTo>
                    <a:pt x="1844827" y="15557"/>
                  </a:lnTo>
                  <a:lnTo>
                    <a:pt x="1849374" y="4787"/>
                  </a:lnTo>
                  <a:lnTo>
                    <a:pt x="1838185" y="7785"/>
                  </a:lnTo>
                  <a:lnTo>
                    <a:pt x="1829371" y="0"/>
                  </a:lnTo>
                  <a:lnTo>
                    <a:pt x="1828647" y="11734"/>
                  </a:lnTo>
                  <a:lnTo>
                    <a:pt x="1818563" y="17678"/>
                  </a:lnTo>
                  <a:lnTo>
                    <a:pt x="1829371" y="22072"/>
                  </a:lnTo>
                  <a:lnTo>
                    <a:pt x="1832076" y="33375"/>
                  </a:lnTo>
                  <a:lnTo>
                    <a:pt x="1839442" y="24434"/>
                  </a:lnTo>
                  <a:lnTo>
                    <a:pt x="1851075" y="2545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430682" y="2446229"/>
              <a:ext cx="15240" cy="14604"/>
            </a:xfrm>
            <a:custGeom>
              <a:avLst/>
              <a:gdLst/>
              <a:ahLst/>
              <a:cxnLst/>
              <a:rect l="l" t="t" r="r" b="b"/>
              <a:pathLst>
                <a:path w="15240" h="14605">
                  <a:moveTo>
                    <a:pt x="7073" y="0"/>
                  </a:moveTo>
                  <a:lnTo>
                    <a:pt x="5087" y="4828"/>
                  </a:lnTo>
                  <a:lnTo>
                    <a:pt x="0" y="5794"/>
                  </a:lnTo>
                  <a:lnTo>
                    <a:pt x="3827" y="9222"/>
                  </a:lnTo>
                  <a:lnTo>
                    <a:pt x="3246" y="14437"/>
                  </a:lnTo>
                  <a:lnTo>
                    <a:pt x="7655" y="11733"/>
                  </a:lnTo>
                  <a:lnTo>
                    <a:pt x="12500" y="14002"/>
                  </a:lnTo>
                  <a:lnTo>
                    <a:pt x="11337" y="8932"/>
                  </a:lnTo>
                  <a:lnTo>
                    <a:pt x="14874" y="4973"/>
                  </a:lnTo>
                  <a:lnTo>
                    <a:pt x="9641" y="4538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022012" y="2002052"/>
              <a:ext cx="61594" cy="64769"/>
            </a:xfrm>
            <a:custGeom>
              <a:avLst/>
              <a:gdLst/>
              <a:ahLst/>
              <a:cxnLst/>
              <a:rect l="l" t="t" r="r" b="b"/>
              <a:pathLst>
                <a:path w="61594" h="64769">
                  <a:moveTo>
                    <a:pt x="39050" y="0"/>
                  </a:moveTo>
                  <a:lnTo>
                    <a:pt x="23013" y="15692"/>
                  </a:lnTo>
                  <a:lnTo>
                    <a:pt x="968" y="11443"/>
                  </a:lnTo>
                  <a:lnTo>
                    <a:pt x="10901" y="31530"/>
                  </a:lnTo>
                  <a:lnTo>
                    <a:pt x="0" y="51182"/>
                  </a:lnTo>
                  <a:lnTo>
                    <a:pt x="22286" y="47947"/>
                  </a:lnTo>
                  <a:lnTo>
                    <a:pt x="37451" y="64364"/>
                  </a:lnTo>
                  <a:lnTo>
                    <a:pt x="41279" y="42153"/>
                  </a:lnTo>
                  <a:lnTo>
                    <a:pt x="61579" y="32689"/>
                  </a:lnTo>
                  <a:lnTo>
                    <a:pt x="41715" y="22356"/>
                  </a:lnTo>
                  <a:lnTo>
                    <a:pt x="3905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3004242" y="1555026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19">
                  <a:moveTo>
                    <a:pt x="5523" y="0"/>
                  </a:moveTo>
                  <a:lnTo>
                    <a:pt x="5813" y="7097"/>
                  </a:lnTo>
                  <a:lnTo>
                    <a:pt x="0" y="11347"/>
                  </a:lnTo>
                  <a:lnTo>
                    <a:pt x="6831" y="13326"/>
                  </a:lnTo>
                  <a:lnTo>
                    <a:pt x="9060" y="20086"/>
                  </a:lnTo>
                  <a:lnTo>
                    <a:pt x="13081" y="14147"/>
                  </a:lnTo>
                  <a:lnTo>
                    <a:pt x="20155" y="14147"/>
                  </a:lnTo>
                  <a:lnTo>
                    <a:pt x="15746" y="8498"/>
                  </a:lnTo>
                  <a:lnTo>
                    <a:pt x="18023" y="1689"/>
                  </a:lnTo>
                  <a:lnTo>
                    <a:pt x="11337" y="4104"/>
                  </a:lnTo>
                  <a:lnTo>
                    <a:pt x="552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30530" y="1711337"/>
              <a:ext cx="3623945" cy="2061845"/>
            </a:xfrm>
            <a:custGeom>
              <a:avLst/>
              <a:gdLst/>
              <a:ahLst/>
              <a:cxnLst/>
              <a:rect l="l" t="t" r="r" b="b"/>
              <a:pathLst>
                <a:path w="3623945" h="2061845">
                  <a:moveTo>
                    <a:pt x="46126" y="2048230"/>
                  </a:moveTo>
                  <a:lnTo>
                    <a:pt x="36195" y="2035213"/>
                  </a:lnTo>
                  <a:lnTo>
                    <a:pt x="41325" y="2019655"/>
                  </a:lnTo>
                  <a:lnTo>
                    <a:pt x="25971" y="2025027"/>
                  </a:lnTo>
                  <a:lnTo>
                    <a:pt x="12776" y="2015413"/>
                  </a:lnTo>
                  <a:lnTo>
                    <a:pt x="13195" y="2031822"/>
                  </a:lnTo>
                  <a:lnTo>
                    <a:pt x="0" y="2041296"/>
                  </a:lnTo>
                  <a:lnTo>
                    <a:pt x="15608" y="2045970"/>
                  </a:lnTo>
                  <a:lnTo>
                    <a:pt x="20574" y="2061527"/>
                  </a:lnTo>
                  <a:lnTo>
                    <a:pt x="29794" y="2048090"/>
                  </a:lnTo>
                  <a:lnTo>
                    <a:pt x="46126" y="2048230"/>
                  </a:lnTo>
                  <a:close/>
                </a:path>
                <a:path w="3623945" h="2061845">
                  <a:moveTo>
                    <a:pt x="421563" y="845515"/>
                  </a:moveTo>
                  <a:lnTo>
                    <a:pt x="418465" y="840447"/>
                  </a:lnTo>
                  <a:lnTo>
                    <a:pt x="420738" y="834898"/>
                  </a:lnTo>
                  <a:lnTo>
                    <a:pt x="415023" y="836345"/>
                  </a:lnTo>
                  <a:lnTo>
                    <a:pt x="410514" y="832383"/>
                  </a:lnTo>
                  <a:lnTo>
                    <a:pt x="410083" y="838327"/>
                  </a:lnTo>
                  <a:lnTo>
                    <a:pt x="404939" y="841413"/>
                  </a:lnTo>
                  <a:lnTo>
                    <a:pt x="410514" y="843686"/>
                  </a:lnTo>
                  <a:lnTo>
                    <a:pt x="411772" y="849477"/>
                  </a:lnTo>
                  <a:lnTo>
                    <a:pt x="415594" y="844943"/>
                  </a:lnTo>
                  <a:lnTo>
                    <a:pt x="421563" y="845515"/>
                  </a:lnTo>
                  <a:close/>
                </a:path>
                <a:path w="3623945" h="2061845">
                  <a:moveTo>
                    <a:pt x="447814" y="5118"/>
                  </a:moveTo>
                  <a:lnTo>
                    <a:pt x="441032" y="5549"/>
                  </a:lnTo>
                  <a:lnTo>
                    <a:pt x="436918" y="0"/>
                  </a:lnTo>
                  <a:lnTo>
                    <a:pt x="435076" y="6515"/>
                  </a:lnTo>
                  <a:lnTo>
                    <a:pt x="428675" y="8788"/>
                  </a:lnTo>
                  <a:lnTo>
                    <a:pt x="434352" y="12598"/>
                  </a:lnTo>
                  <a:lnTo>
                    <a:pt x="434492" y="19545"/>
                  </a:lnTo>
                  <a:lnTo>
                    <a:pt x="439724" y="15303"/>
                  </a:lnTo>
                  <a:lnTo>
                    <a:pt x="446417" y="17284"/>
                  </a:lnTo>
                  <a:lnTo>
                    <a:pt x="443992" y="10756"/>
                  </a:lnTo>
                  <a:lnTo>
                    <a:pt x="447814" y="5118"/>
                  </a:lnTo>
                  <a:close/>
                </a:path>
                <a:path w="3623945" h="2061845">
                  <a:moveTo>
                    <a:pt x="1402092" y="678891"/>
                  </a:moveTo>
                  <a:lnTo>
                    <a:pt x="1397876" y="676033"/>
                  </a:lnTo>
                  <a:lnTo>
                    <a:pt x="1397723" y="670826"/>
                  </a:lnTo>
                  <a:lnTo>
                    <a:pt x="1393748" y="674065"/>
                  </a:lnTo>
                  <a:lnTo>
                    <a:pt x="1388770" y="672515"/>
                  </a:lnTo>
                  <a:lnTo>
                    <a:pt x="1390459" y="677341"/>
                  </a:lnTo>
                  <a:lnTo>
                    <a:pt x="1387500" y="681596"/>
                  </a:lnTo>
                  <a:lnTo>
                    <a:pt x="1392732" y="681443"/>
                  </a:lnTo>
                  <a:lnTo>
                    <a:pt x="1395882" y="685546"/>
                  </a:lnTo>
                  <a:lnTo>
                    <a:pt x="1397292" y="680580"/>
                  </a:lnTo>
                  <a:lnTo>
                    <a:pt x="1402092" y="678891"/>
                  </a:lnTo>
                  <a:close/>
                </a:path>
                <a:path w="3623945" h="2061845">
                  <a:moveTo>
                    <a:pt x="1692541" y="1112443"/>
                  </a:moveTo>
                  <a:lnTo>
                    <a:pt x="1682711" y="1109065"/>
                  </a:lnTo>
                  <a:lnTo>
                    <a:pt x="1679905" y="1099159"/>
                  </a:lnTo>
                  <a:lnTo>
                    <a:pt x="1673796" y="1107516"/>
                  </a:lnTo>
                  <a:lnTo>
                    <a:pt x="1663433" y="1107084"/>
                  </a:lnTo>
                  <a:lnTo>
                    <a:pt x="1669389" y="1115580"/>
                  </a:lnTo>
                  <a:lnTo>
                    <a:pt x="1665846" y="1125194"/>
                  </a:lnTo>
                  <a:lnTo>
                    <a:pt x="1675638" y="1122248"/>
                  </a:lnTo>
                  <a:lnTo>
                    <a:pt x="1683727" y="1128572"/>
                  </a:lnTo>
                  <a:lnTo>
                    <a:pt x="1683867" y="1118146"/>
                  </a:lnTo>
                  <a:lnTo>
                    <a:pt x="1692541" y="1112443"/>
                  </a:lnTo>
                  <a:close/>
                </a:path>
                <a:path w="3623945" h="2061845">
                  <a:moveTo>
                    <a:pt x="2568181" y="72326"/>
                  </a:moveTo>
                  <a:lnTo>
                    <a:pt x="2565171" y="67640"/>
                  </a:lnTo>
                  <a:lnTo>
                    <a:pt x="2567457" y="62522"/>
                  </a:lnTo>
                  <a:lnTo>
                    <a:pt x="2562072" y="63830"/>
                  </a:lnTo>
                  <a:lnTo>
                    <a:pt x="2557957" y="60159"/>
                  </a:lnTo>
                  <a:lnTo>
                    <a:pt x="2557526" y="65659"/>
                  </a:lnTo>
                  <a:lnTo>
                    <a:pt x="2552725" y="68313"/>
                  </a:lnTo>
                  <a:lnTo>
                    <a:pt x="2557818" y="70446"/>
                  </a:lnTo>
                  <a:lnTo>
                    <a:pt x="2558923" y="75996"/>
                  </a:lnTo>
                  <a:lnTo>
                    <a:pt x="2562656" y="71742"/>
                  </a:lnTo>
                  <a:lnTo>
                    <a:pt x="2568181" y="72326"/>
                  </a:lnTo>
                  <a:close/>
                </a:path>
                <a:path w="3623945" h="2061845">
                  <a:moveTo>
                    <a:pt x="2940901" y="1060246"/>
                  </a:moveTo>
                  <a:lnTo>
                    <a:pt x="2933255" y="1060831"/>
                  </a:lnTo>
                  <a:lnTo>
                    <a:pt x="2928404" y="1054735"/>
                  </a:lnTo>
                  <a:lnTo>
                    <a:pt x="2926562" y="1062228"/>
                  </a:lnTo>
                  <a:lnTo>
                    <a:pt x="2919349" y="1064933"/>
                  </a:lnTo>
                  <a:lnTo>
                    <a:pt x="2925889" y="1069035"/>
                  </a:lnTo>
                  <a:lnTo>
                    <a:pt x="2926181" y="1076807"/>
                  </a:lnTo>
                  <a:lnTo>
                    <a:pt x="2932138" y="1071880"/>
                  </a:lnTo>
                  <a:lnTo>
                    <a:pt x="2939504" y="1074000"/>
                  </a:lnTo>
                  <a:lnTo>
                    <a:pt x="2936646" y="1066761"/>
                  </a:lnTo>
                  <a:lnTo>
                    <a:pt x="2940901" y="1060246"/>
                  </a:lnTo>
                  <a:close/>
                </a:path>
                <a:path w="3623945" h="2061845">
                  <a:moveTo>
                    <a:pt x="3623373" y="1826285"/>
                  </a:moveTo>
                  <a:lnTo>
                    <a:pt x="3614597" y="1823593"/>
                  </a:lnTo>
                  <a:lnTo>
                    <a:pt x="3611740" y="1814817"/>
                  </a:lnTo>
                  <a:lnTo>
                    <a:pt x="3606508" y="1822462"/>
                  </a:lnTo>
                  <a:lnTo>
                    <a:pt x="3597249" y="1822462"/>
                  </a:lnTo>
                  <a:lnTo>
                    <a:pt x="3602774" y="1829676"/>
                  </a:lnTo>
                  <a:lnTo>
                    <a:pt x="3599967" y="1838452"/>
                  </a:lnTo>
                  <a:lnTo>
                    <a:pt x="3608590" y="1835467"/>
                  </a:lnTo>
                  <a:lnTo>
                    <a:pt x="3616007" y="1840992"/>
                  </a:lnTo>
                  <a:lnTo>
                    <a:pt x="3615855" y="1831657"/>
                  </a:lnTo>
                  <a:lnTo>
                    <a:pt x="3623373" y="182628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644436" y="1810511"/>
              <a:ext cx="2848610" cy="996315"/>
            </a:xfrm>
            <a:custGeom>
              <a:avLst/>
              <a:gdLst/>
              <a:ahLst/>
              <a:cxnLst/>
              <a:rect l="l" t="t" r="r" b="b"/>
              <a:pathLst>
                <a:path w="2848610" h="996314">
                  <a:moveTo>
                    <a:pt x="10363" y="6515"/>
                  </a:moveTo>
                  <a:lnTo>
                    <a:pt x="7950" y="3810"/>
                  </a:lnTo>
                  <a:lnTo>
                    <a:pt x="8674" y="292"/>
                  </a:lnTo>
                  <a:lnTo>
                    <a:pt x="5372" y="1828"/>
                  </a:lnTo>
                  <a:lnTo>
                    <a:pt x="2273" y="0"/>
                  </a:lnTo>
                  <a:lnTo>
                    <a:pt x="2717" y="3670"/>
                  </a:lnTo>
                  <a:lnTo>
                    <a:pt x="0" y="6083"/>
                  </a:lnTo>
                  <a:lnTo>
                    <a:pt x="3543" y="6807"/>
                  </a:lnTo>
                  <a:lnTo>
                    <a:pt x="5092" y="10045"/>
                  </a:lnTo>
                  <a:lnTo>
                    <a:pt x="6832" y="6946"/>
                  </a:lnTo>
                  <a:lnTo>
                    <a:pt x="10363" y="6515"/>
                  </a:lnTo>
                  <a:close/>
                </a:path>
                <a:path w="2848610" h="996314">
                  <a:moveTo>
                    <a:pt x="2848508" y="975804"/>
                  </a:moveTo>
                  <a:lnTo>
                    <a:pt x="2839161" y="976376"/>
                  </a:lnTo>
                  <a:lnTo>
                    <a:pt x="2833306" y="969137"/>
                  </a:lnTo>
                  <a:lnTo>
                    <a:pt x="2831173" y="978217"/>
                  </a:lnTo>
                  <a:lnTo>
                    <a:pt x="2822397" y="981443"/>
                  </a:lnTo>
                  <a:lnTo>
                    <a:pt x="2830347" y="986421"/>
                  </a:lnTo>
                  <a:lnTo>
                    <a:pt x="2830779" y="995743"/>
                  </a:lnTo>
                  <a:lnTo>
                    <a:pt x="2837853" y="989799"/>
                  </a:lnTo>
                  <a:lnTo>
                    <a:pt x="2846819" y="992212"/>
                  </a:lnTo>
                  <a:lnTo>
                    <a:pt x="2843377" y="983576"/>
                  </a:lnTo>
                  <a:lnTo>
                    <a:pt x="2848508" y="975804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887467" y="1408335"/>
              <a:ext cx="32384" cy="30480"/>
            </a:xfrm>
            <a:custGeom>
              <a:avLst/>
              <a:gdLst/>
              <a:ahLst/>
              <a:cxnLst/>
              <a:rect l="l" t="t" r="r" b="b"/>
              <a:pathLst>
                <a:path w="32384" h="30480">
                  <a:moveTo>
                    <a:pt x="15891" y="0"/>
                  </a:moveTo>
                  <a:lnTo>
                    <a:pt x="10901" y="10043"/>
                  </a:lnTo>
                  <a:lnTo>
                    <a:pt x="0" y="11588"/>
                  </a:lnTo>
                  <a:lnTo>
                    <a:pt x="7945" y="19362"/>
                  </a:lnTo>
                  <a:lnTo>
                    <a:pt x="5959" y="30419"/>
                  </a:lnTo>
                  <a:lnTo>
                    <a:pt x="15746" y="25204"/>
                  </a:lnTo>
                  <a:lnTo>
                    <a:pt x="25678" y="30419"/>
                  </a:lnTo>
                  <a:lnTo>
                    <a:pt x="23837" y="19362"/>
                  </a:lnTo>
                  <a:lnTo>
                    <a:pt x="31783" y="11588"/>
                  </a:lnTo>
                  <a:lnTo>
                    <a:pt x="20688" y="10043"/>
                  </a:lnTo>
                  <a:lnTo>
                    <a:pt x="15891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004570" y="213971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11627" y="0"/>
                  </a:moveTo>
                  <a:lnTo>
                    <a:pt x="7073" y="2365"/>
                  </a:lnTo>
                  <a:lnTo>
                    <a:pt x="2664" y="96"/>
                  </a:lnTo>
                  <a:lnTo>
                    <a:pt x="3536" y="5069"/>
                  </a:lnTo>
                  <a:lnTo>
                    <a:pt x="0" y="8594"/>
                  </a:lnTo>
                  <a:lnTo>
                    <a:pt x="4941" y="9319"/>
                  </a:lnTo>
                  <a:lnTo>
                    <a:pt x="7219" y="13857"/>
                  </a:lnTo>
                  <a:lnTo>
                    <a:pt x="9496" y="9319"/>
                  </a:lnTo>
                  <a:lnTo>
                    <a:pt x="14438" y="8449"/>
                  </a:lnTo>
                  <a:lnTo>
                    <a:pt x="10755" y="5069"/>
                  </a:lnTo>
                  <a:lnTo>
                    <a:pt x="1162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2949155" y="3428118"/>
              <a:ext cx="8255" cy="8255"/>
            </a:xfrm>
            <a:custGeom>
              <a:avLst/>
              <a:gdLst/>
              <a:ahLst/>
              <a:cxnLst/>
              <a:rect l="l" t="t" r="r" b="b"/>
              <a:pathLst>
                <a:path w="8255" h="8254">
                  <a:moveTo>
                    <a:pt x="3294" y="0"/>
                  </a:moveTo>
                  <a:lnTo>
                    <a:pt x="2567" y="2689"/>
                  </a:lnTo>
                  <a:lnTo>
                    <a:pt x="0" y="3679"/>
                  </a:lnTo>
                  <a:lnTo>
                    <a:pt x="2422" y="5234"/>
                  </a:lnTo>
                  <a:lnTo>
                    <a:pt x="2422" y="8063"/>
                  </a:lnTo>
                  <a:lnTo>
                    <a:pt x="4699" y="6223"/>
                  </a:lnTo>
                  <a:lnTo>
                    <a:pt x="7412" y="6933"/>
                  </a:lnTo>
                  <a:lnTo>
                    <a:pt x="6395" y="4384"/>
                  </a:lnTo>
                  <a:lnTo>
                    <a:pt x="7800" y="1979"/>
                  </a:lnTo>
                  <a:lnTo>
                    <a:pt x="4990" y="2124"/>
                  </a:lnTo>
                  <a:lnTo>
                    <a:pt x="32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2877352" y="2620395"/>
              <a:ext cx="31115" cy="33020"/>
            </a:xfrm>
            <a:custGeom>
              <a:avLst/>
              <a:gdLst/>
              <a:ahLst/>
              <a:cxnLst/>
              <a:rect l="l" t="t" r="r" b="b"/>
              <a:pathLst>
                <a:path w="31114" h="33019">
                  <a:moveTo>
                    <a:pt x="18750" y="0"/>
                  </a:moveTo>
                  <a:lnTo>
                    <a:pt x="11046" y="8305"/>
                  </a:lnTo>
                  <a:lnTo>
                    <a:pt x="0" y="6615"/>
                  </a:lnTo>
                  <a:lnTo>
                    <a:pt x="5523" y="16513"/>
                  </a:lnTo>
                  <a:lnTo>
                    <a:pt x="581" y="26701"/>
                  </a:lnTo>
                  <a:lnTo>
                    <a:pt x="11482" y="24432"/>
                  </a:lnTo>
                  <a:lnTo>
                    <a:pt x="19573" y="32399"/>
                  </a:lnTo>
                  <a:lnTo>
                    <a:pt x="20978" y="21052"/>
                  </a:lnTo>
                  <a:lnTo>
                    <a:pt x="30959" y="15982"/>
                  </a:lnTo>
                  <a:lnTo>
                    <a:pt x="20736" y="11153"/>
                  </a:lnTo>
                  <a:lnTo>
                    <a:pt x="18750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707287" y="1362946"/>
              <a:ext cx="18415" cy="19050"/>
            </a:xfrm>
            <a:custGeom>
              <a:avLst/>
              <a:gdLst/>
              <a:ahLst/>
              <a:cxnLst/>
              <a:rect l="l" t="t" r="r" b="b"/>
              <a:pathLst>
                <a:path w="18414" h="19050">
                  <a:moveTo>
                    <a:pt x="10513" y="0"/>
                  </a:moveTo>
                  <a:lnTo>
                    <a:pt x="6395" y="5069"/>
                  </a:lnTo>
                  <a:lnTo>
                    <a:pt x="0" y="4490"/>
                  </a:lnTo>
                  <a:lnTo>
                    <a:pt x="3439" y="10043"/>
                  </a:lnTo>
                  <a:lnTo>
                    <a:pt x="1017" y="15982"/>
                  </a:lnTo>
                  <a:lnTo>
                    <a:pt x="7267" y="14389"/>
                  </a:lnTo>
                  <a:lnTo>
                    <a:pt x="12064" y="18493"/>
                  </a:lnTo>
                  <a:lnTo>
                    <a:pt x="12500" y="12167"/>
                  </a:lnTo>
                  <a:lnTo>
                    <a:pt x="18023" y="8739"/>
                  </a:lnTo>
                  <a:lnTo>
                    <a:pt x="11967" y="6325"/>
                  </a:lnTo>
                  <a:lnTo>
                    <a:pt x="10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483870" y="1669465"/>
              <a:ext cx="3260090" cy="1048385"/>
            </a:xfrm>
            <a:custGeom>
              <a:avLst/>
              <a:gdLst/>
              <a:ahLst/>
              <a:cxnLst/>
              <a:rect l="l" t="t" r="r" b="b"/>
              <a:pathLst>
                <a:path w="3260090" h="1048385">
                  <a:moveTo>
                    <a:pt x="12941" y="1044422"/>
                  </a:moveTo>
                  <a:lnTo>
                    <a:pt x="10083" y="1040892"/>
                  </a:lnTo>
                  <a:lnTo>
                    <a:pt x="11391" y="1036497"/>
                  </a:lnTo>
                  <a:lnTo>
                    <a:pt x="7124" y="1038047"/>
                  </a:lnTo>
                  <a:lnTo>
                    <a:pt x="3441" y="1035532"/>
                  </a:lnTo>
                  <a:lnTo>
                    <a:pt x="3594" y="1040028"/>
                  </a:lnTo>
                  <a:lnTo>
                    <a:pt x="0" y="1042873"/>
                  </a:lnTo>
                  <a:lnTo>
                    <a:pt x="4406" y="1043978"/>
                  </a:lnTo>
                  <a:lnTo>
                    <a:pt x="5867" y="1048372"/>
                  </a:lnTo>
                  <a:lnTo>
                    <a:pt x="8382" y="1044562"/>
                  </a:lnTo>
                  <a:lnTo>
                    <a:pt x="12941" y="1044422"/>
                  </a:lnTo>
                  <a:close/>
                </a:path>
                <a:path w="3260090" h="1048385">
                  <a:moveTo>
                    <a:pt x="3259620" y="10769"/>
                  </a:moveTo>
                  <a:lnTo>
                    <a:pt x="3255060" y="6375"/>
                  </a:lnTo>
                  <a:lnTo>
                    <a:pt x="3256178" y="0"/>
                  </a:lnTo>
                  <a:lnTo>
                    <a:pt x="3250501" y="2997"/>
                  </a:lnTo>
                  <a:lnTo>
                    <a:pt x="3244977" y="0"/>
                  </a:lnTo>
                  <a:lnTo>
                    <a:pt x="3246005" y="6235"/>
                  </a:lnTo>
                  <a:lnTo>
                    <a:pt x="3241446" y="10629"/>
                  </a:lnTo>
                  <a:lnTo>
                    <a:pt x="3247694" y="11595"/>
                  </a:lnTo>
                  <a:lnTo>
                    <a:pt x="3250501" y="17437"/>
                  </a:lnTo>
                  <a:lnTo>
                    <a:pt x="3253359" y="11734"/>
                  </a:lnTo>
                  <a:lnTo>
                    <a:pt x="3259620" y="10769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730883" y="2556031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8624" y="0"/>
                  </a:moveTo>
                  <a:lnTo>
                    <a:pt x="6250" y="6083"/>
                  </a:lnTo>
                  <a:lnTo>
                    <a:pt x="0" y="7484"/>
                  </a:lnTo>
                  <a:lnTo>
                    <a:pt x="4941" y="11588"/>
                  </a:lnTo>
                  <a:lnTo>
                    <a:pt x="4408" y="17962"/>
                  </a:lnTo>
                  <a:lnTo>
                    <a:pt x="9786" y="14533"/>
                  </a:lnTo>
                  <a:lnTo>
                    <a:pt x="15746" y="17093"/>
                  </a:lnTo>
                  <a:lnTo>
                    <a:pt x="14195" y="10719"/>
                  </a:lnTo>
                  <a:lnTo>
                    <a:pt x="18314" y="5939"/>
                  </a:lnTo>
                  <a:lnTo>
                    <a:pt x="11918" y="5504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2075216" y="2611462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9786" y="0"/>
                  </a:moveTo>
                  <a:lnTo>
                    <a:pt x="5959" y="2559"/>
                  </a:lnTo>
                  <a:lnTo>
                    <a:pt x="1841" y="724"/>
                  </a:lnTo>
                  <a:lnTo>
                    <a:pt x="3003" y="5214"/>
                  </a:lnTo>
                  <a:lnTo>
                    <a:pt x="0" y="8643"/>
                  </a:lnTo>
                  <a:lnTo>
                    <a:pt x="4554" y="8932"/>
                  </a:lnTo>
                  <a:lnTo>
                    <a:pt x="6976" y="12747"/>
                  </a:lnTo>
                  <a:lnTo>
                    <a:pt x="8527" y="8643"/>
                  </a:lnTo>
                  <a:lnTo>
                    <a:pt x="13081" y="7484"/>
                  </a:lnTo>
                  <a:lnTo>
                    <a:pt x="9399" y="4683"/>
                  </a:lnTo>
                  <a:lnTo>
                    <a:pt x="978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990229" y="2074046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9932" y="0"/>
                  </a:moveTo>
                  <a:lnTo>
                    <a:pt x="5959" y="3524"/>
                  </a:lnTo>
                  <a:lnTo>
                    <a:pt x="823" y="2124"/>
                  </a:lnTo>
                  <a:lnTo>
                    <a:pt x="2810" y="6953"/>
                  </a:lnTo>
                  <a:lnTo>
                    <a:pt x="0" y="11443"/>
                  </a:lnTo>
                  <a:lnTo>
                    <a:pt x="5232" y="11057"/>
                  </a:lnTo>
                  <a:lnTo>
                    <a:pt x="8478" y="15161"/>
                  </a:lnTo>
                  <a:lnTo>
                    <a:pt x="9786" y="10043"/>
                  </a:lnTo>
                  <a:lnTo>
                    <a:pt x="14728" y="8063"/>
                  </a:lnTo>
                  <a:lnTo>
                    <a:pt x="10222" y="5359"/>
                  </a:lnTo>
                  <a:lnTo>
                    <a:pt x="99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900645" y="2023394"/>
              <a:ext cx="24765" cy="25400"/>
            </a:xfrm>
            <a:custGeom>
              <a:avLst/>
              <a:gdLst/>
              <a:ahLst/>
              <a:cxnLst/>
              <a:rect l="l" t="t" r="r" b="b"/>
              <a:pathLst>
                <a:path w="24765" h="25400">
                  <a:moveTo>
                    <a:pt x="17054" y="0"/>
                  </a:moveTo>
                  <a:lnTo>
                    <a:pt x="10222" y="5552"/>
                  </a:lnTo>
                  <a:lnTo>
                    <a:pt x="1841" y="3138"/>
                  </a:lnTo>
                  <a:lnTo>
                    <a:pt x="4990" y="11347"/>
                  </a:lnTo>
                  <a:lnTo>
                    <a:pt x="0" y="18686"/>
                  </a:lnTo>
                  <a:lnTo>
                    <a:pt x="8817" y="18107"/>
                  </a:lnTo>
                  <a:lnTo>
                    <a:pt x="14195" y="25204"/>
                  </a:lnTo>
                  <a:lnTo>
                    <a:pt x="16472" y="16561"/>
                  </a:lnTo>
                  <a:lnTo>
                    <a:pt x="24709" y="13616"/>
                  </a:lnTo>
                  <a:lnTo>
                    <a:pt x="17296" y="8787"/>
                  </a:lnTo>
                  <a:lnTo>
                    <a:pt x="1705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2260876" y="2728748"/>
              <a:ext cx="31750" cy="30480"/>
            </a:xfrm>
            <a:custGeom>
              <a:avLst/>
              <a:gdLst/>
              <a:ahLst/>
              <a:cxnLst/>
              <a:rect l="l" t="t" r="r" b="b"/>
              <a:pathLst>
                <a:path w="31750" h="30480">
                  <a:moveTo>
                    <a:pt x="6540" y="0"/>
                  </a:moveTo>
                  <a:lnTo>
                    <a:pt x="8091" y="10864"/>
                  </a:lnTo>
                  <a:lnTo>
                    <a:pt x="0" y="18396"/>
                  </a:lnTo>
                  <a:lnTo>
                    <a:pt x="10949" y="20231"/>
                  </a:lnTo>
                  <a:lnTo>
                    <a:pt x="15503" y="30274"/>
                  </a:lnTo>
                  <a:lnTo>
                    <a:pt x="20736" y="20521"/>
                  </a:lnTo>
                  <a:lnTo>
                    <a:pt x="31686" y="19217"/>
                  </a:lnTo>
                  <a:lnTo>
                    <a:pt x="23837" y="11298"/>
                  </a:lnTo>
                  <a:lnTo>
                    <a:pt x="25969" y="434"/>
                  </a:lnTo>
                  <a:lnTo>
                    <a:pt x="16182" y="5359"/>
                  </a:lnTo>
                  <a:lnTo>
                    <a:pt x="654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977584" y="2377085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30">
                  <a:moveTo>
                    <a:pt x="18992" y="0"/>
                  </a:moveTo>
                  <a:lnTo>
                    <a:pt x="13033" y="11878"/>
                  </a:lnTo>
                  <a:lnTo>
                    <a:pt x="0" y="13568"/>
                  </a:lnTo>
                  <a:lnTo>
                    <a:pt x="9350" y="23032"/>
                  </a:lnTo>
                  <a:lnTo>
                    <a:pt x="6928" y="36069"/>
                  </a:lnTo>
                  <a:lnTo>
                    <a:pt x="18750" y="30130"/>
                  </a:lnTo>
                  <a:lnTo>
                    <a:pt x="30378" y="36310"/>
                  </a:lnTo>
                  <a:lnTo>
                    <a:pt x="28246" y="23176"/>
                  </a:lnTo>
                  <a:lnTo>
                    <a:pt x="37887" y="14002"/>
                  </a:lnTo>
                  <a:lnTo>
                    <a:pt x="24854" y="12023"/>
                  </a:lnTo>
                  <a:lnTo>
                    <a:pt x="18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138825" y="2173948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2422" y="0"/>
                  </a:moveTo>
                  <a:lnTo>
                    <a:pt x="2422" y="2945"/>
                  </a:lnTo>
                  <a:lnTo>
                    <a:pt x="0" y="4780"/>
                  </a:lnTo>
                  <a:lnTo>
                    <a:pt x="2858" y="5649"/>
                  </a:lnTo>
                  <a:lnTo>
                    <a:pt x="3682" y="8594"/>
                  </a:lnTo>
                  <a:lnTo>
                    <a:pt x="5523" y="6035"/>
                  </a:lnTo>
                  <a:lnTo>
                    <a:pt x="8527" y="6035"/>
                  </a:lnTo>
                  <a:lnTo>
                    <a:pt x="6686" y="3669"/>
                  </a:lnTo>
                  <a:lnTo>
                    <a:pt x="7655" y="675"/>
                  </a:lnTo>
                  <a:lnTo>
                    <a:pt x="4844" y="1689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501610" y="868362"/>
              <a:ext cx="106045" cy="1731645"/>
            </a:xfrm>
            <a:custGeom>
              <a:avLst/>
              <a:gdLst/>
              <a:ahLst/>
              <a:cxnLst/>
              <a:rect l="l" t="t" r="r" b="b"/>
              <a:pathLst>
                <a:path w="106044" h="1731645">
                  <a:moveTo>
                    <a:pt x="13081" y="1724126"/>
                  </a:moveTo>
                  <a:lnTo>
                    <a:pt x="8674" y="1722869"/>
                  </a:lnTo>
                  <a:lnTo>
                    <a:pt x="7264" y="1718475"/>
                  </a:lnTo>
                  <a:lnTo>
                    <a:pt x="4699" y="1722297"/>
                  </a:lnTo>
                  <a:lnTo>
                    <a:pt x="0" y="1722297"/>
                  </a:lnTo>
                  <a:lnTo>
                    <a:pt x="2857" y="1725866"/>
                  </a:lnTo>
                  <a:lnTo>
                    <a:pt x="1308" y="1730209"/>
                  </a:lnTo>
                  <a:lnTo>
                    <a:pt x="5676" y="1728812"/>
                  </a:lnTo>
                  <a:lnTo>
                    <a:pt x="9398" y="1731518"/>
                  </a:lnTo>
                  <a:lnTo>
                    <a:pt x="9398" y="1726984"/>
                  </a:lnTo>
                  <a:lnTo>
                    <a:pt x="13081" y="1724126"/>
                  </a:lnTo>
                  <a:close/>
                </a:path>
                <a:path w="106044" h="1731645">
                  <a:moveTo>
                    <a:pt x="105473" y="30708"/>
                  </a:moveTo>
                  <a:lnTo>
                    <a:pt x="95694" y="18402"/>
                  </a:lnTo>
                  <a:lnTo>
                    <a:pt x="100241" y="3429"/>
                  </a:lnTo>
                  <a:lnTo>
                    <a:pt x="85610" y="8940"/>
                  </a:lnTo>
                  <a:lnTo>
                    <a:pt x="72821" y="0"/>
                  </a:lnTo>
                  <a:lnTo>
                    <a:pt x="73545" y="15595"/>
                  </a:lnTo>
                  <a:lnTo>
                    <a:pt x="61048" y="25069"/>
                  </a:lnTo>
                  <a:lnTo>
                    <a:pt x="76111" y="29311"/>
                  </a:lnTo>
                  <a:lnTo>
                    <a:pt x="81203" y="44132"/>
                  </a:lnTo>
                  <a:lnTo>
                    <a:pt x="89725" y="31000"/>
                  </a:lnTo>
                  <a:lnTo>
                    <a:pt x="105473" y="30708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543621" y="894397"/>
              <a:ext cx="1124585" cy="2025014"/>
            </a:xfrm>
            <a:custGeom>
              <a:avLst/>
              <a:gdLst/>
              <a:ahLst/>
              <a:cxnLst/>
              <a:rect l="l" t="t" r="r" b="b"/>
              <a:pathLst>
                <a:path w="1124585" h="2025014">
                  <a:moveTo>
                    <a:pt x="24028" y="2014994"/>
                  </a:moveTo>
                  <a:lnTo>
                    <a:pt x="17780" y="2009482"/>
                  </a:lnTo>
                  <a:lnTo>
                    <a:pt x="18605" y="2001139"/>
                  </a:lnTo>
                  <a:lnTo>
                    <a:pt x="11379" y="2005533"/>
                  </a:lnTo>
                  <a:lnTo>
                    <a:pt x="3873" y="2002104"/>
                  </a:lnTo>
                  <a:lnTo>
                    <a:pt x="5715" y="2010168"/>
                  </a:lnTo>
                  <a:lnTo>
                    <a:pt x="0" y="2016391"/>
                  </a:lnTo>
                  <a:lnTo>
                    <a:pt x="8382" y="2017115"/>
                  </a:lnTo>
                  <a:lnTo>
                    <a:pt x="12636" y="2024456"/>
                  </a:lnTo>
                  <a:lnTo>
                    <a:pt x="15938" y="2016683"/>
                  </a:lnTo>
                  <a:lnTo>
                    <a:pt x="24028" y="2014994"/>
                  </a:lnTo>
                  <a:close/>
                </a:path>
                <a:path w="1124585" h="2025014">
                  <a:moveTo>
                    <a:pt x="835075" y="11341"/>
                  </a:moveTo>
                  <a:lnTo>
                    <a:pt x="828395" y="7670"/>
                  </a:lnTo>
                  <a:lnTo>
                    <a:pt x="827570" y="0"/>
                  </a:lnTo>
                  <a:lnTo>
                    <a:pt x="821994" y="5257"/>
                  </a:lnTo>
                  <a:lnTo>
                    <a:pt x="814628" y="3568"/>
                  </a:lnTo>
                  <a:lnTo>
                    <a:pt x="817727" y="10477"/>
                  </a:lnTo>
                  <a:lnTo>
                    <a:pt x="813904" y="17132"/>
                  </a:lnTo>
                  <a:lnTo>
                    <a:pt x="821613" y="16116"/>
                  </a:lnTo>
                  <a:lnTo>
                    <a:pt x="826554" y="21958"/>
                  </a:lnTo>
                  <a:lnTo>
                    <a:pt x="827951" y="14427"/>
                  </a:lnTo>
                  <a:lnTo>
                    <a:pt x="835075" y="11341"/>
                  </a:lnTo>
                  <a:close/>
                </a:path>
                <a:path w="1124585" h="2025014">
                  <a:moveTo>
                    <a:pt x="1124369" y="61988"/>
                  </a:moveTo>
                  <a:lnTo>
                    <a:pt x="1113713" y="58851"/>
                  </a:lnTo>
                  <a:lnTo>
                    <a:pt x="1110322" y="48285"/>
                  </a:lnTo>
                  <a:lnTo>
                    <a:pt x="1104074" y="57454"/>
                  </a:lnTo>
                  <a:lnTo>
                    <a:pt x="1092974" y="57454"/>
                  </a:lnTo>
                  <a:lnTo>
                    <a:pt x="1099667" y="66243"/>
                  </a:lnTo>
                  <a:lnTo>
                    <a:pt x="1096225" y="76822"/>
                  </a:lnTo>
                  <a:lnTo>
                    <a:pt x="1106741" y="73152"/>
                  </a:lnTo>
                  <a:lnTo>
                    <a:pt x="1115695" y="79667"/>
                  </a:lnTo>
                  <a:lnTo>
                    <a:pt x="1115415" y="68465"/>
                  </a:lnTo>
                  <a:lnTo>
                    <a:pt x="1124369" y="61988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255347" y="3328935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1531" y="0"/>
                  </a:moveTo>
                  <a:lnTo>
                    <a:pt x="7558" y="6373"/>
                  </a:lnTo>
                  <a:lnTo>
                    <a:pt x="0" y="6808"/>
                  </a:lnTo>
                  <a:lnTo>
                    <a:pt x="4844" y="12457"/>
                  </a:lnTo>
                  <a:lnTo>
                    <a:pt x="2858" y="19845"/>
                  </a:lnTo>
                  <a:lnTo>
                    <a:pt x="9786" y="16996"/>
                  </a:lnTo>
                  <a:lnTo>
                    <a:pt x="16036" y="21100"/>
                  </a:lnTo>
                  <a:lnTo>
                    <a:pt x="15503" y="13616"/>
                  </a:lnTo>
                  <a:lnTo>
                    <a:pt x="21463" y="8932"/>
                  </a:lnTo>
                  <a:lnTo>
                    <a:pt x="14050" y="7097"/>
                  </a:lnTo>
                  <a:lnTo>
                    <a:pt x="115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2111117" y="3698169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8817" y="0"/>
                  </a:moveTo>
                  <a:lnTo>
                    <a:pt x="5281" y="3959"/>
                  </a:lnTo>
                  <a:lnTo>
                    <a:pt x="0" y="3254"/>
                  </a:lnTo>
                  <a:lnTo>
                    <a:pt x="2713" y="7923"/>
                  </a:lnTo>
                  <a:lnTo>
                    <a:pt x="290" y="12872"/>
                  </a:lnTo>
                  <a:lnTo>
                    <a:pt x="5571" y="11743"/>
                  </a:lnTo>
                  <a:lnTo>
                    <a:pt x="9399" y="15417"/>
                  </a:lnTo>
                  <a:lnTo>
                    <a:pt x="9932" y="10043"/>
                  </a:lnTo>
                  <a:lnTo>
                    <a:pt x="14631" y="7498"/>
                  </a:lnTo>
                  <a:lnTo>
                    <a:pt x="9835" y="5374"/>
                  </a:lnTo>
                  <a:lnTo>
                    <a:pt x="8817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1914992" y="135034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4505" y="0"/>
                  </a:moveTo>
                  <a:lnTo>
                    <a:pt x="4505" y="5649"/>
                  </a:lnTo>
                  <a:lnTo>
                    <a:pt x="0" y="8884"/>
                  </a:lnTo>
                  <a:lnTo>
                    <a:pt x="5377" y="10622"/>
                  </a:lnTo>
                  <a:lnTo>
                    <a:pt x="6928" y="16127"/>
                  </a:lnTo>
                  <a:lnTo>
                    <a:pt x="10174" y="11588"/>
                  </a:lnTo>
                  <a:lnTo>
                    <a:pt x="16036" y="11733"/>
                  </a:lnTo>
                  <a:lnTo>
                    <a:pt x="12596" y="7049"/>
                  </a:lnTo>
                  <a:lnTo>
                    <a:pt x="14438" y="1689"/>
                  </a:lnTo>
                  <a:lnTo>
                    <a:pt x="9060" y="3379"/>
                  </a:lnTo>
                  <a:lnTo>
                    <a:pt x="450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216331" y="2157386"/>
              <a:ext cx="1792605" cy="1438910"/>
            </a:xfrm>
            <a:custGeom>
              <a:avLst/>
              <a:gdLst/>
              <a:ahLst/>
              <a:cxnLst/>
              <a:rect l="l" t="t" r="r" b="b"/>
              <a:pathLst>
                <a:path w="1792605" h="1438910">
                  <a:moveTo>
                    <a:pt x="26847" y="7200"/>
                  </a:moveTo>
                  <a:lnTo>
                    <a:pt x="17297" y="7632"/>
                  </a:lnTo>
                  <a:lnTo>
                    <a:pt x="11480" y="0"/>
                  </a:lnTo>
                  <a:lnTo>
                    <a:pt x="8966" y="9182"/>
                  </a:lnTo>
                  <a:lnTo>
                    <a:pt x="0" y="12458"/>
                  </a:lnTo>
                  <a:lnTo>
                    <a:pt x="7950" y="17678"/>
                  </a:lnTo>
                  <a:lnTo>
                    <a:pt x="8089" y="27292"/>
                  </a:lnTo>
                  <a:lnTo>
                    <a:pt x="15608" y="21348"/>
                  </a:lnTo>
                  <a:lnTo>
                    <a:pt x="24853" y="24053"/>
                  </a:lnTo>
                  <a:lnTo>
                    <a:pt x="21412" y="15113"/>
                  </a:lnTo>
                  <a:lnTo>
                    <a:pt x="26847" y="7200"/>
                  </a:lnTo>
                  <a:close/>
                </a:path>
                <a:path w="1792605" h="1438910">
                  <a:moveTo>
                    <a:pt x="1152575" y="1431010"/>
                  </a:moveTo>
                  <a:lnTo>
                    <a:pt x="1146759" y="1422527"/>
                  </a:lnTo>
                  <a:lnTo>
                    <a:pt x="1150442" y="1413052"/>
                  </a:lnTo>
                  <a:lnTo>
                    <a:pt x="1140663" y="1415884"/>
                  </a:lnTo>
                  <a:lnTo>
                    <a:pt x="1132713" y="1409369"/>
                  </a:lnTo>
                  <a:lnTo>
                    <a:pt x="1132560" y="1419694"/>
                  </a:lnTo>
                  <a:lnTo>
                    <a:pt x="1123899" y="1425206"/>
                  </a:lnTo>
                  <a:lnTo>
                    <a:pt x="1133538" y="1428610"/>
                  </a:lnTo>
                  <a:lnTo>
                    <a:pt x="1136243" y="1438516"/>
                  </a:lnTo>
                  <a:lnTo>
                    <a:pt x="1142352" y="1430451"/>
                  </a:lnTo>
                  <a:lnTo>
                    <a:pt x="1152575" y="1431010"/>
                  </a:lnTo>
                  <a:close/>
                </a:path>
                <a:path w="1792605" h="1438910">
                  <a:moveTo>
                    <a:pt x="1792452" y="683247"/>
                  </a:moveTo>
                  <a:lnTo>
                    <a:pt x="1786788" y="680148"/>
                  </a:lnTo>
                  <a:lnTo>
                    <a:pt x="1786204" y="673633"/>
                  </a:lnTo>
                  <a:lnTo>
                    <a:pt x="1781505" y="678027"/>
                  </a:lnTo>
                  <a:lnTo>
                    <a:pt x="1775155" y="676579"/>
                  </a:lnTo>
                  <a:lnTo>
                    <a:pt x="1777822" y="682523"/>
                  </a:lnTo>
                  <a:lnTo>
                    <a:pt x="1774571" y="688073"/>
                  </a:lnTo>
                  <a:lnTo>
                    <a:pt x="1781111" y="687349"/>
                  </a:lnTo>
                  <a:lnTo>
                    <a:pt x="1785378" y="692175"/>
                  </a:lnTo>
                  <a:lnTo>
                    <a:pt x="1786496" y="685800"/>
                  </a:lnTo>
                  <a:lnTo>
                    <a:pt x="1792452" y="68324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1455635" y="2618663"/>
              <a:ext cx="519430" cy="387985"/>
            </a:xfrm>
            <a:custGeom>
              <a:avLst/>
              <a:gdLst/>
              <a:ahLst/>
              <a:cxnLst/>
              <a:rect l="l" t="t" r="r" b="b"/>
              <a:pathLst>
                <a:path w="519430" h="387985">
                  <a:moveTo>
                    <a:pt x="15455" y="10617"/>
                  </a:moveTo>
                  <a:lnTo>
                    <a:pt x="12065" y="6375"/>
                  </a:lnTo>
                  <a:lnTo>
                    <a:pt x="13614" y="1155"/>
                  </a:lnTo>
                  <a:lnTo>
                    <a:pt x="8521" y="2997"/>
                  </a:lnTo>
                  <a:lnTo>
                    <a:pt x="4114" y="0"/>
                  </a:lnTo>
                  <a:lnTo>
                    <a:pt x="4406" y="5410"/>
                  </a:lnTo>
                  <a:lnTo>
                    <a:pt x="0" y="8788"/>
                  </a:lnTo>
                  <a:lnTo>
                    <a:pt x="5232" y="10045"/>
                  </a:lnTo>
                  <a:lnTo>
                    <a:pt x="7124" y="15303"/>
                  </a:lnTo>
                  <a:lnTo>
                    <a:pt x="10071" y="10769"/>
                  </a:lnTo>
                  <a:lnTo>
                    <a:pt x="15455" y="10617"/>
                  </a:lnTo>
                  <a:close/>
                </a:path>
                <a:path w="519430" h="387985">
                  <a:moveTo>
                    <a:pt x="518947" y="383387"/>
                  </a:moveTo>
                  <a:lnTo>
                    <a:pt x="515988" y="380974"/>
                  </a:lnTo>
                  <a:lnTo>
                    <a:pt x="516229" y="377151"/>
                  </a:lnTo>
                  <a:lnTo>
                    <a:pt x="513130" y="379285"/>
                  </a:lnTo>
                  <a:lnTo>
                    <a:pt x="509587" y="377875"/>
                  </a:lnTo>
                  <a:lnTo>
                    <a:pt x="510565" y="381546"/>
                  </a:lnTo>
                  <a:lnTo>
                    <a:pt x="508139" y="384352"/>
                  </a:lnTo>
                  <a:lnTo>
                    <a:pt x="511962" y="384492"/>
                  </a:lnTo>
                  <a:lnTo>
                    <a:pt x="513854" y="387781"/>
                  </a:lnTo>
                  <a:lnTo>
                    <a:pt x="515264" y="384213"/>
                  </a:lnTo>
                  <a:lnTo>
                    <a:pt x="518947" y="3833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246710" y="1973757"/>
              <a:ext cx="2793365" cy="1615440"/>
            </a:xfrm>
            <a:custGeom>
              <a:avLst/>
              <a:gdLst/>
              <a:ahLst/>
              <a:cxnLst/>
              <a:rect l="l" t="t" r="r" b="b"/>
              <a:pathLst>
                <a:path w="2793365" h="1615439">
                  <a:moveTo>
                    <a:pt x="34353" y="1607286"/>
                  </a:moveTo>
                  <a:lnTo>
                    <a:pt x="28105" y="1596542"/>
                  </a:lnTo>
                  <a:lnTo>
                    <a:pt x="33337" y="1585366"/>
                  </a:lnTo>
                  <a:lnTo>
                    <a:pt x="21120" y="1587906"/>
                  </a:lnTo>
                  <a:lnTo>
                    <a:pt x="12065" y="1579422"/>
                  </a:lnTo>
                  <a:lnTo>
                    <a:pt x="10947" y="1591729"/>
                  </a:lnTo>
                  <a:lnTo>
                    <a:pt x="0" y="1597812"/>
                  </a:lnTo>
                  <a:lnTo>
                    <a:pt x="11341" y="1602765"/>
                  </a:lnTo>
                  <a:lnTo>
                    <a:pt x="13766" y="1615071"/>
                  </a:lnTo>
                  <a:lnTo>
                    <a:pt x="21996" y="1605737"/>
                  </a:lnTo>
                  <a:lnTo>
                    <a:pt x="34353" y="1607286"/>
                  </a:lnTo>
                  <a:close/>
                </a:path>
                <a:path w="2793365" h="1615439">
                  <a:moveTo>
                    <a:pt x="867105" y="11887"/>
                  </a:moveTo>
                  <a:lnTo>
                    <a:pt x="863866" y="7200"/>
                  </a:lnTo>
                  <a:lnTo>
                    <a:pt x="865847" y="1981"/>
                  </a:lnTo>
                  <a:lnTo>
                    <a:pt x="860475" y="3530"/>
                  </a:lnTo>
                  <a:lnTo>
                    <a:pt x="856208" y="0"/>
                  </a:lnTo>
                  <a:lnTo>
                    <a:pt x="855916" y="5651"/>
                  </a:lnTo>
                  <a:lnTo>
                    <a:pt x="851217" y="8788"/>
                  </a:lnTo>
                  <a:lnTo>
                    <a:pt x="856500" y="10629"/>
                  </a:lnTo>
                  <a:lnTo>
                    <a:pt x="858050" y="16129"/>
                  </a:lnTo>
                  <a:lnTo>
                    <a:pt x="861441" y="11595"/>
                  </a:lnTo>
                  <a:lnTo>
                    <a:pt x="867105" y="11887"/>
                  </a:lnTo>
                  <a:close/>
                </a:path>
                <a:path w="2793365" h="1615439">
                  <a:moveTo>
                    <a:pt x="2793136" y="1358900"/>
                  </a:moveTo>
                  <a:lnTo>
                    <a:pt x="2785046" y="1347851"/>
                  </a:lnTo>
                  <a:lnTo>
                    <a:pt x="2789453" y="1334947"/>
                  </a:lnTo>
                  <a:lnTo>
                    <a:pt x="2776563" y="1339202"/>
                  </a:lnTo>
                  <a:lnTo>
                    <a:pt x="2765768" y="1330896"/>
                  </a:lnTo>
                  <a:lnTo>
                    <a:pt x="2765768" y="1344612"/>
                  </a:lnTo>
                  <a:lnTo>
                    <a:pt x="2754528" y="1352524"/>
                  </a:lnTo>
                  <a:lnTo>
                    <a:pt x="2767609" y="1356626"/>
                  </a:lnTo>
                  <a:lnTo>
                    <a:pt x="2771571" y="1369618"/>
                  </a:lnTo>
                  <a:lnTo>
                    <a:pt x="2779522" y="1358607"/>
                  </a:lnTo>
                  <a:lnTo>
                    <a:pt x="2793136" y="135890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846429" y="1686026"/>
              <a:ext cx="1807845" cy="1021080"/>
            </a:xfrm>
            <a:custGeom>
              <a:avLst/>
              <a:gdLst/>
              <a:ahLst/>
              <a:cxnLst/>
              <a:rect l="l" t="t" r="r" b="b"/>
              <a:pathLst>
                <a:path w="1807845" h="1021080">
                  <a:moveTo>
                    <a:pt x="12204" y="6235"/>
                  </a:moveTo>
                  <a:lnTo>
                    <a:pt x="8229" y="4394"/>
                  </a:lnTo>
                  <a:lnTo>
                    <a:pt x="7353" y="0"/>
                  </a:lnTo>
                  <a:lnTo>
                    <a:pt x="4406" y="3238"/>
                  </a:lnTo>
                  <a:lnTo>
                    <a:pt x="0" y="2705"/>
                  </a:lnTo>
                  <a:lnTo>
                    <a:pt x="2273" y="6667"/>
                  </a:lnTo>
                  <a:lnTo>
                    <a:pt x="279" y="10629"/>
                  </a:lnTo>
                  <a:lnTo>
                    <a:pt x="4699" y="9753"/>
                  </a:lnTo>
                  <a:lnTo>
                    <a:pt x="7937" y="12750"/>
                  </a:lnTo>
                  <a:lnTo>
                    <a:pt x="8382" y="8356"/>
                  </a:lnTo>
                  <a:lnTo>
                    <a:pt x="12204" y="6235"/>
                  </a:lnTo>
                  <a:close/>
                </a:path>
                <a:path w="1807845" h="1021080">
                  <a:moveTo>
                    <a:pt x="1807514" y="1008202"/>
                  </a:moveTo>
                  <a:lnTo>
                    <a:pt x="1799513" y="1003515"/>
                  </a:lnTo>
                  <a:lnTo>
                    <a:pt x="1799132" y="994346"/>
                  </a:lnTo>
                  <a:lnTo>
                    <a:pt x="1792160" y="1000429"/>
                  </a:lnTo>
                  <a:lnTo>
                    <a:pt x="1783334" y="998156"/>
                  </a:lnTo>
                  <a:lnTo>
                    <a:pt x="1786928" y="1006513"/>
                  </a:lnTo>
                  <a:lnTo>
                    <a:pt x="1782076" y="1014285"/>
                  </a:lnTo>
                  <a:lnTo>
                    <a:pt x="1791182" y="1013421"/>
                  </a:lnTo>
                  <a:lnTo>
                    <a:pt x="1796859" y="1020521"/>
                  </a:lnTo>
                  <a:lnTo>
                    <a:pt x="1798993" y="1011580"/>
                  </a:lnTo>
                  <a:lnTo>
                    <a:pt x="1807514" y="1008202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1222159" y="1913931"/>
              <a:ext cx="21590" cy="22860"/>
            </a:xfrm>
            <a:custGeom>
              <a:avLst/>
              <a:gdLst/>
              <a:ahLst/>
              <a:cxnLst/>
              <a:rect l="l" t="t" r="r" b="b"/>
              <a:pathLst>
                <a:path w="21590" h="22860">
                  <a:moveTo>
                    <a:pt x="12887" y="0"/>
                  </a:moveTo>
                  <a:lnTo>
                    <a:pt x="7655" y="5649"/>
                  </a:lnTo>
                  <a:lnTo>
                    <a:pt x="0" y="4635"/>
                  </a:lnTo>
                  <a:lnTo>
                    <a:pt x="3827" y="11443"/>
                  </a:lnTo>
                  <a:lnTo>
                    <a:pt x="436" y="18541"/>
                  </a:lnTo>
                  <a:lnTo>
                    <a:pt x="8091" y="16803"/>
                  </a:lnTo>
                  <a:lnTo>
                    <a:pt x="13614" y="22356"/>
                  </a:lnTo>
                  <a:lnTo>
                    <a:pt x="14486" y="14582"/>
                  </a:lnTo>
                  <a:lnTo>
                    <a:pt x="21414" y="10864"/>
                  </a:lnTo>
                  <a:lnTo>
                    <a:pt x="14341" y="7629"/>
                  </a:lnTo>
                  <a:lnTo>
                    <a:pt x="1288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592493" y="1701291"/>
              <a:ext cx="673100" cy="708025"/>
            </a:xfrm>
            <a:custGeom>
              <a:avLst/>
              <a:gdLst/>
              <a:ahLst/>
              <a:cxnLst/>
              <a:rect l="l" t="t" r="r" b="b"/>
              <a:pathLst>
                <a:path w="673100" h="708025">
                  <a:moveTo>
                    <a:pt x="20980" y="702932"/>
                  </a:moveTo>
                  <a:lnTo>
                    <a:pt x="17005" y="696417"/>
                  </a:lnTo>
                  <a:lnTo>
                    <a:pt x="20154" y="689508"/>
                  </a:lnTo>
                  <a:lnTo>
                    <a:pt x="12890" y="691197"/>
                  </a:lnTo>
                  <a:lnTo>
                    <a:pt x="7226" y="686231"/>
                  </a:lnTo>
                  <a:lnTo>
                    <a:pt x="6642" y="693762"/>
                  </a:lnTo>
                  <a:lnTo>
                    <a:pt x="0" y="697572"/>
                  </a:lnTo>
                  <a:lnTo>
                    <a:pt x="6934" y="700379"/>
                  </a:lnTo>
                  <a:lnTo>
                    <a:pt x="8483" y="707910"/>
                  </a:lnTo>
                  <a:lnTo>
                    <a:pt x="13474" y="702068"/>
                  </a:lnTo>
                  <a:lnTo>
                    <a:pt x="20980" y="702932"/>
                  </a:lnTo>
                  <a:close/>
                </a:path>
                <a:path w="673100" h="708025">
                  <a:moveTo>
                    <a:pt x="672541" y="5118"/>
                  </a:moveTo>
                  <a:lnTo>
                    <a:pt x="667397" y="4533"/>
                  </a:lnTo>
                  <a:lnTo>
                    <a:pt x="664832" y="0"/>
                  </a:lnTo>
                  <a:lnTo>
                    <a:pt x="662851" y="4826"/>
                  </a:lnTo>
                  <a:lnTo>
                    <a:pt x="657758" y="5842"/>
                  </a:lnTo>
                  <a:lnTo>
                    <a:pt x="661593" y="9220"/>
                  </a:lnTo>
                  <a:lnTo>
                    <a:pt x="660857" y="14439"/>
                  </a:lnTo>
                  <a:lnTo>
                    <a:pt x="665416" y="11772"/>
                  </a:lnTo>
                  <a:lnTo>
                    <a:pt x="670115" y="13995"/>
                  </a:lnTo>
                  <a:lnTo>
                    <a:pt x="668947" y="8928"/>
                  </a:lnTo>
                  <a:lnTo>
                    <a:pt x="672541" y="5118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3165484" y="818577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4">
                  <a:moveTo>
                    <a:pt x="5959" y="0"/>
                  </a:moveTo>
                  <a:lnTo>
                    <a:pt x="5813" y="6808"/>
                  </a:lnTo>
                  <a:lnTo>
                    <a:pt x="0" y="10477"/>
                  </a:lnTo>
                  <a:lnTo>
                    <a:pt x="6395" y="12747"/>
                  </a:lnTo>
                  <a:lnTo>
                    <a:pt x="8091" y="19265"/>
                  </a:lnTo>
                  <a:lnTo>
                    <a:pt x="12354" y="14002"/>
                  </a:lnTo>
                  <a:lnTo>
                    <a:pt x="19040" y="14292"/>
                  </a:lnTo>
                  <a:lnTo>
                    <a:pt x="15213" y="8787"/>
                  </a:lnTo>
                  <a:lnTo>
                    <a:pt x="17732" y="2414"/>
                  </a:lnTo>
                  <a:lnTo>
                    <a:pt x="11240" y="4249"/>
                  </a:lnTo>
                  <a:lnTo>
                    <a:pt x="595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2531129" y="2510015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0077" y="0"/>
                  </a:moveTo>
                  <a:lnTo>
                    <a:pt x="7558" y="7242"/>
                  </a:lnTo>
                  <a:lnTo>
                    <a:pt x="0" y="9367"/>
                  </a:lnTo>
                  <a:lnTo>
                    <a:pt x="6104" y="14002"/>
                  </a:lnTo>
                  <a:lnTo>
                    <a:pt x="5717" y="21969"/>
                  </a:lnTo>
                  <a:lnTo>
                    <a:pt x="12064" y="17431"/>
                  </a:lnTo>
                  <a:lnTo>
                    <a:pt x="19476" y="20231"/>
                  </a:lnTo>
                  <a:lnTo>
                    <a:pt x="17199" y="12747"/>
                  </a:lnTo>
                  <a:lnTo>
                    <a:pt x="22141" y="6663"/>
                  </a:lnTo>
                  <a:lnTo>
                    <a:pt x="14341" y="6518"/>
                  </a:lnTo>
                  <a:lnTo>
                    <a:pt x="1007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2508842" y="1082553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09">
                  <a:moveTo>
                    <a:pt x="6250" y="0"/>
                  </a:moveTo>
                  <a:lnTo>
                    <a:pt x="5281" y="5649"/>
                  </a:lnTo>
                  <a:lnTo>
                    <a:pt x="0" y="8063"/>
                  </a:lnTo>
                  <a:lnTo>
                    <a:pt x="5135" y="10767"/>
                  </a:lnTo>
                  <a:lnTo>
                    <a:pt x="5959" y="16417"/>
                  </a:lnTo>
                  <a:lnTo>
                    <a:pt x="9932" y="12457"/>
                  </a:lnTo>
                  <a:lnTo>
                    <a:pt x="15649" y="13423"/>
                  </a:lnTo>
                  <a:lnTo>
                    <a:pt x="13081" y="8353"/>
                  </a:lnTo>
                  <a:lnTo>
                    <a:pt x="15794" y="3235"/>
                  </a:lnTo>
                  <a:lnTo>
                    <a:pt x="10077" y="4104"/>
                  </a:lnTo>
                  <a:lnTo>
                    <a:pt x="6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884172" y="115300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5">
                  <a:moveTo>
                    <a:pt x="8091" y="0"/>
                  </a:moveTo>
                  <a:lnTo>
                    <a:pt x="6104" y="6083"/>
                  </a:lnTo>
                  <a:lnTo>
                    <a:pt x="0" y="7773"/>
                  </a:lnTo>
                  <a:lnTo>
                    <a:pt x="5135" y="11588"/>
                  </a:lnTo>
                  <a:lnTo>
                    <a:pt x="4844" y="17962"/>
                  </a:lnTo>
                  <a:lnTo>
                    <a:pt x="10077" y="14292"/>
                  </a:lnTo>
                  <a:lnTo>
                    <a:pt x="16036" y="16561"/>
                  </a:lnTo>
                  <a:lnTo>
                    <a:pt x="14195" y="10477"/>
                  </a:lnTo>
                  <a:lnTo>
                    <a:pt x="18023" y="5359"/>
                  </a:lnTo>
                  <a:lnTo>
                    <a:pt x="11773" y="5359"/>
                  </a:lnTo>
                  <a:lnTo>
                    <a:pt x="809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2830501" y="1336052"/>
              <a:ext cx="29209" cy="30480"/>
            </a:xfrm>
            <a:custGeom>
              <a:avLst/>
              <a:gdLst/>
              <a:ahLst/>
              <a:cxnLst/>
              <a:rect l="l" t="t" r="r" b="b"/>
              <a:pathLst>
                <a:path w="29210" h="30480">
                  <a:moveTo>
                    <a:pt x="9786" y="0"/>
                  </a:moveTo>
                  <a:lnTo>
                    <a:pt x="8963" y="10477"/>
                  </a:lnTo>
                  <a:lnTo>
                    <a:pt x="0" y="15837"/>
                  </a:lnTo>
                  <a:lnTo>
                    <a:pt x="9641" y="19797"/>
                  </a:lnTo>
                  <a:lnTo>
                    <a:pt x="11918" y="29985"/>
                  </a:lnTo>
                  <a:lnTo>
                    <a:pt x="18604" y="21921"/>
                  </a:lnTo>
                  <a:lnTo>
                    <a:pt x="28973" y="22935"/>
                  </a:lnTo>
                  <a:lnTo>
                    <a:pt x="23401" y="14147"/>
                  </a:lnTo>
                  <a:lnTo>
                    <a:pt x="27664" y="4393"/>
                  </a:lnTo>
                  <a:lnTo>
                    <a:pt x="17441" y="6953"/>
                  </a:lnTo>
                  <a:lnTo>
                    <a:pt x="9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2244015" y="265501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4">
                  <a:moveTo>
                    <a:pt x="8769" y="0"/>
                  </a:moveTo>
                  <a:lnTo>
                    <a:pt x="5523" y="1834"/>
                  </a:lnTo>
                  <a:lnTo>
                    <a:pt x="1986" y="144"/>
                  </a:lnTo>
                  <a:lnTo>
                    <a:pt x="2810" y="3959"/>
                  </a:lnTo>
                  <a:lnTo>
                    <a:pt x="0" y="6808"/>
                  </a:lnTo>
                  <a:lnTo>
                    <a:pt x="3827" y="7242"/>
                  </a:lnTo>
                  <a:lnTo>
                    <a:pt x="5668" y="10622"/>
                  </a:lnTo>
                  <a:lnTo>
                    <a:pt x="7364" y="7097"/>
                  </a:lnTo>
                  <a:lnTo>
                    <a:pt x="11046" y="6373"/>
                  </a:lnTo>
                  <a:lnTo>
                    <a:pt x="8188" y="3814"/>
                  </a:lnTo>
                  <a:lnTo>
                    <a:pt x="876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46087" y="3462917"/>
              <a:ext cx="30480" cy="31750"/>
            </a:xfrm>
            <a:custGeom>
              <a:avLst/>
              <a:gdLst/>
              <a:ahLst/>
              <a:cxnLst/>
              <a:rect l="l" t="t" r="r" b="b"/>
              <a:pathLst>
                <a:path w="30480" h="31750">
                  <a:moveTo>
                    <a:pt x="11337" y="0"/>
                  </a:moveTo>
                  <a:lnTo>
                    <a:pt x="9786" y="11033"/>
                  </a:lnTo>
                  <a:lnTo>
                    <a:pt x="0" y="15987"/>
                  </a:lnTo>
                  <a:lnTo>
                    <a:pt x="9786" y="20796"/>
                  </a:lnTo>
                  <a:lnTo>
                    <a:pt x="11482" y="31689"/>
                  </a:lnTo>
                  <a:lnTo>
                    <a:pt x="19137" y="23766"/>
                  </a:lnTo>
                  <a:lnTo>
                    <a:pt x="30087" y="25605"/>
                  </a:lnTo>
                  <a:lnTo>
                    <a:pt x="24806" y="15842"/>
                  </a:lnTo>
                  <a:lnTo>
                    <a:pt x="29942" y="6083"/>
                  </a:lnTo>
                  <a:lnTo>
                    <a:pt x="18992" y="7923"/>
                  </a:lnTo>
                  <a:lnTo>
                    <a:pt x="11337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1198854" y="2305049"/>
              <a:ext cx="264795" cy="396875"/>
            </a:xfrm>
            <a:custGeom>
              <a:avLst/>
              <a:gdLst/>
              <a:ahLst/>
              <a:cxnLst/>
              <a:rect l="l" t="t" r="r" b="b"/>
              <a:pathLst>
                <a:path w="264794" h="396875">
                  <a:moveTo>
                    <a:pt x="14338" y="8064"/>
                  </a:moveTo>
                  <a:lnTo>
                    <a:pt x="10363" y="4978"/>
                  </a:lnTo>
                  <a:lnTo>
                    <a:pt x="10655" y="0"/>
                  </a:lnTo>
                  <a:lnTo>
                    <a:pt x="6388" y="2844"/>
                  </a:lnTo>
                  <a:lnTo>
                    <a:pt x="1689" y="1016"/>
                  </a:lnTo>
                  <a:lnTo>
                    <a:pt x="3136" y="5791"/>
                  </a:lnTo>
                  <a:lnTo>
                    <a:pt x="0" y="9652"/>
                  </a:lnTo>
                  <a:lnTo>
                    <a:pt x="4978" y="9893"/>
                  </a:lnTo>
                  <a:lnTo>
                    <a:pt x="7645" y="14147"/>
                  </a:lnTo>
                  <a:lnTo>
                    <a:pt x="9398" y="9372"/>
                  </a:lnTo>
                  <a:lnTo>
                    <a:pt x="14338" y="8064"/>
                  </a:lnTo>
                  <a:close/>
                </a:path>
                <a:path w="264794" h="396875">
                  <a:moveTo>
                    <a:pt x="264439" y="389331"/>
                  </a:moveTo>
                  <a:lnTo>
                    <a:pt x="260172" y="388023"/>
                  </a:lnTo>
                  <a:lnTo>
                    <a:pt x="258762" y="383679"/>
                  </a:lnTo>
                  <a:lnTo>
                    <a:pt x="256197" y="387350"/>
                  </a:lnTo>
                  <a:lnTo>
                    <a:pt x="251688" y="387350"/>
                  </a:lnTo>
                  <a:lnTo>
                    <a:pt x="254355" y="390867"/>
                  </a:lnTo>
                  <a:lnTo>
                    <a:pt x="252945" y="395262"/>
                  </a:lnTo>
                  <a:lnTo>
                    <a:pt x="257213" y="393865"/>
                  </a:lnTo>
                  <a:lnTo>
                    <a:pt x="260756" y="396519"/>
                  </a:lnTo>
                  <a:lnTo>
                    <a:pt x="260756" y="391985"/>
                  </a:lnTo>
                  <a:lnTo>
                    <a:pt x="264439" y="389331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2310004" y="2006156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5">
                  <a:moveTo>
                    <a:pt x="10658" y="0"/>
                  </a:moveTo>
                  <a:lnTo>
                    <a:pt x="6831" y="5649"/>
                  </a:lnTo>
                  <a:lnTo>
                    <a:pt x="0" y="5649"/>
                  </a:lnTo>
                  <a:lnTo>
                    <a:pt x="4118" y="11009"/>
                  </a:lnTo>
                  <a:lnTo>
                    <a:pt x="2131" y="17527"/>
                  </a:lnTo>
                  <a:lnTo>
                    <a:pt x="8527" y="15258"/>
                  </a:lnTo>
                  <a:lnTo>
                    <a:pt x="14050" y="19362"/>
                  </a:lnTo>
                  <a:lnTo>
                    <a:pt x="13905" y="12457"/>
                  </a:lnTo>
                  <a:lnTo>
                    <a:pt x="19283" y="8498"/>
                  </a:lnTo>
                  <a:lnTo>
                    <a:pt x="12790" y="6518"/>
                  </a:lnTo>
                  <a:lnTo>
                    <a:pt x="1065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20883" y="1683320"/>
              <a:ext cx="15240" cy="14604"/>
            </a:xfrm>
            <a:custGeom>
              <a:avLst/>
              <a:gdLst/>
              <a:ahLst/>
              <a:cxnLst/>
              <a:rect l="l" t="t" r="r" b="b"/>
              <a:pathLst>
                <a:path w="15240" h="14605">
                  <a:moveTo>
                    <a:pt x="7950" y="0"/>
                  </a:moveTo>
                  <a:lnTo>
                    <a:pt x="5251" y="4393"/>
                  </a:lnTo>
                  <a:lnTo>
                    <a:pt x="0" y="4538"/>
                  </a:lnTo>
                  <a:lnTo>
                    <a:pt x="3265" y="8498"/>
                  </a:lnTo>
                  <a:lnTo>
                    <a:pt x="1845" y="13616"/>
                  </a:lnTo>
                  <a:lnTo>
                    <a:pt x="6671" y="11636"/>
                  </a:lnTo>
                  <a:lnTo>
                    <a:pt x="10930" y="14437"/>
                  </a:lnTo>
                  <a:lnTo>
                    <a:pt x="10644" y="9367"/>
                  </a:lnTo>
                  <a:lnTo>
                    <a:pt x="14622" y="6228"/>
                  </a:lnTo>
                  <a:lnTo>
                    <a:pt x="9651" y="4973"/>
                  </a:lnTo>
                  <a:lnTo>
                    <a:pt x="795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727776" y="1363767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5" h="12700">
                  <a:moveTo>
                    <a:pt x="4360" y="0"/>
                  </a:moveTo>
                  <a:lnTo>
                    <a:pt x="3827" y="4249"/>
                  </a:lnTo>
                  <a:lnTo>
                    <a:pt x="0" y="6373"/>
                  </a:lnTo>
                  <a:lnTo>
                    <a:pt x="3972" y="8208"/>
                  </a:lnTo>
                  <a:lnTo>
                    <a:pt x="4651" y="12457"/>
                  </a:lnTo>
                  <a:lnTo>
                    <a:pt x="7509" y="9367"/>
                  </a:lnTo>
                  <a:lnTo>
                    <a:pt x="11918" y="10043"/>
                  </a:lnTo>
                  <a:lnTo>
                    <a:pt x="9786" y="6083"/>
                  </a:lnTo>
                  <a:lnTo>
                    <a:pt x="11773" y="2269"/>
                  </a:lnTo>
                  <a:lnTo>
                    <a:pt x="7509" y="3138"/>
                  </a:lnTo>
                  <a:lnTo>
                    <a:pt x="4360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1204426" y="810368"/>
              <a:ext cx="42545" cy="41910"/>
            </a:xfrm>
            <a:custGeom>
              <a:avLst/>
              <a:gdLst/>
              <a:ahLst/>
              <a:cxnLst/>
              <a:rect l="l" t="t" r="r" b="b"/>
              <a:pathLst>
                <a:path w="42544" h="41909">
                  <a:moveTo>
                    <a:pt x="31928" y="0"/>
                  </a:moveTo>
                  <a:lnTo>
                    <a:pt x="19428" y="7918"/>
                  </a:lnTo>
                  <a:lnTo>
                    <a:pt x="5813" y="2124"/>
                  </a:lnTo>
                  <a:lnTo>
                    <a:pt x="9641" y="16561"/>
                  </a:lnTo>
                  <a:lnTo>
                    <a:pt x="0" y="27715"/>
                  </a:lnTo>
                  <a:lnTo>
                    <a:pt x="14583" y="28584"/>
                  </a:lnTo>
                  <a:lnTo>
                    <a:pt x="22286" y="41332"/>
                  </a:lnTo>
                  <a:lnTo>
                    <a:pt x="27664" y="27474"/>
                  </a:lnTo>
                  <a:lnTo>
                    <a:pt x="42006" y="24190"/>
                  </a:lnTo>
                  <a:lnTo>
                    <a:pt x="30620" y="14727"/>
                  </a:lnTo>
                  <a:lnTo>
                    <a:pt x="3192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1789652" y="1904998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2374" y="0"/>
                  </a:moveTo>
                  <a:lnTo>
                    <a:pt x="2955" y="4104"/>
                  </a:lnTo>
                  <a:lnTo>
                    <a:pt x="0" y="6953"/>
                  </a:lnTo>
                  <a:lnTo>
                    <a:pt x="3972" y="7629"/>
                  </a:lnTo>
                  <a:lnTo>
                    <a:pt x="5668" y="11443"/>
                  </a:lnTo>
                  <a:lnTo>
                    <a:pt x="7655" y="7773"/>
                  </a:lnTo>
                  <a:lnTo>
                    <a:pt x="11773" y="7387"/>
                  </a:lnTo>
                  <a:lnTo>
                    <a:pt x="8914" y="4393"/>
                  </a:lnTo>
                  <a:lnTo>
                    <a:pt x="9786" y="289"/>
                  </a:lnTo>
                  <a:lnTo>
                    <a:pt x="6104" y="2124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713143" y="2017902"/>
              <a:ext cx="2151380" cy="1058545"/>
            </a:xfrm>
            <a:custGeom>
              <a:avLst/>
              <a:gdLst/>
              <a:ahLst/>
              <a:cxnLst/>
              <a:rect l="l" t="t" r="r" b="b"/>
              <a:pathLst>
                <a:path w="2151380" h="1058545">
                  <a:moveTo>
                    <a:pt x="10502" y="169329"/>
                  </a:moveTo>
                  <a:lnTo>
                    <a:pt x="7505" y="167055"/>
                  </a:lnTo>
                  <a:lnTo>
                    <a:pt x="7797" y="163385"/>
                  </a:lnTo>
                  <a:lnTo>
                    <a:pt x="4699" y="165519"/>
                  </a:lnTo>
                  <a:lnTo>
                    <a:pt x="1257" y="164211"/>
                  </a:lnTo>
                  <a:lnTo>
                    <a:pt x="2273" y="167779"/>
                  </a:lnTo>
                  <a:lnTo>
                    <a:pt x="0" y="170586"/>
                  </a:lnTo>
                  <a:lnTo>
                    <a:pt x="3683" y="170726"/>
                  </a:lnTo>
                  <a:lnTo>
                    <a:pt x="5664" y="173863"/>
                  </a:lnTo>
                  <a:lnTo>
                    <a:pt x="6921" y="170294"/>
                  </a:lnTo>
                  <a:lnTo>
                    <a:pt x="10502" y="169329"/>
                  </a:lnTo>
                  <a:close/>
                </a:path>
                <a:path w="2151380" h="1058545">
                  <a:moveTo>
                    <a:pt x="361670" y="1045946"/>
                  </a:moveTo>
                  <a:lnTo>
                    <a:pt x="355282" y="1045667"/>
                  </a:lnTo>
                  <a:lnTo>
                    <a:pt x="352031" y="1040155"/>
                  </a:lnTo>
                  <a:lnTo>
                    <a:pt x="349758" y="1046099"/>
                  </a:lnTo>
                  <a:lnTo>
                    <a:pt x="343509" y="1047635"/>
                  </a:lnTo>
                  <a:lnTo>
                    <a:pt x="348449" y="1051598"/>
                  </a:lnTo>
                  <a:lnTo>
                    <a:pt x="348005" y="1057973"/>
                  </a:lnTo>
                  <a:lnTo>
                    <a:pt x="353288" y="1054455"/>
                  </a:lnTo>
                  <a:lnTo>
                    <a:pt x="359105" y="1057008"/>
                  </a:lnTo>
                  <a:lnTo>
                    <a:pt x="357555" y="1050785"/>
                  </a:lnTo>
                  <a:lnTo>
                    <a:pt x="361670" y="1045946"/>
                  </a:lnTo>
                  <a:close/>
                </a:path>
                <a:path w="2151380" h="1058545">
                  <a:moveTo>
                    <a:pt x="2151265" y="8636"/>
                  </a:moveTo>
                  <a:lnTo>
                    <a:pt x="2146706" y="5499"/>
                  </a:lnTo>
                  <a:lnTo>
                    <a:pt x="2146706" y="0"/>
                  </a:lnTo>
                  <a:lnTo>
                    <a:pt x="2142502" y="3378"/>
                  </a:lnTo>
                  <a:lnTo>
                    <a:pt x="2137219" y="1689"/>
                  </a:lnTo>
                  <a:lnTo>
                    <a:pt x="2138908" y="6946"/>
                  </a:lnTo>
                  <a:lnTo>
                    <a:pt x="2135809" y="11290"/>
                  </a:lnTo>
                  <a:lnTo>
                    <a:pt x="2141194" y="11201"/>
                  </a:lnTo>
                  <a:lnTo>
                    <a:pt x="2144484" y="15684"/>
                  </a:lnTo>
                  <a:lnTo>
                    <a:pt x="2146033" y="10325"/>
                  </a:lnTo>
                  <a:lnTo>
                    <a:pt x="2151265" y="8636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2601963" y="2603254"/>
              <a:ext cx="36195" cy="36830"/>
            </a:xfrm>
            <a:custGeom>
              <a:avLst/>
              <a:gdLst/>
              <a:ahLst/>
              <a:cxnLst/>
              <a:rect l="l" t="t" r="r" b="b"/>
              <a:pathLst>
                <a:path w="36194" h="36830">
                  <a:moveTo>
                    <a:pt x="25290" y="0"/>
                  </a:moveTo>
                  <a:lnTo>
                    <a:pt x="15213" y="7918"/>
                  </a:lnTo>
                  <a:lnTo>
                    <a:pt x="3149" y="3959"/>
                  </a:lnTo>
                  <a:lnTo>
                    <a:pt x="7412" y="15982"/>
                  </a:lnTo>
                  <a:lnTo>
                    <a:pt x="0" y="26460"/>
                  </a:lnTo>
                  <a:lnTo>
                    <a:pt x="12790" y="26025"/>
                  </a:lnTo>
                  <a:lnTo>
                    <a:pt x="20300" y="36214"/>
                  </a:lnTo>
                  <a:lnTo>
                    <a:pt x="23837" y="24046"/>
                  </a:lnTo>
                  <a:lnTo>
                    <a:pt x="35901" y="19941"/>
                  </a:lnTo>
                  <a:lnTo>
                    <a:pt x="25436" y="12892"/>
                  </a:lnTo>
                  <a:lnTo>
                    <a:pt x="2529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504331" y="834704"/>
              <a:ext cx="40005" cy="41275"/>
            </a:xfrm>
            <a:custGeom>
              <a:avLst/>
              <a:gdLst/>
              <a:ahLst/>
              <a:cxnLst/>
              <a:rect l="l" t="t" r="r" b="b"/>
              <a:pathLst>
                <a:path w="40005" h="41275">
                  <a:moveTo>
                    <a:pt x="26550" y="0"/>
                  </a:moveTo>
                  <a:lnTo>
                    <a:pt x="15746" y="9463"/>
                  </a:lnTo>
                  <a:lnTo>
                    <a:pt x="1841" y="6083"/>
                  </a:lnTo>
                  <a:lnTo>
                    <a:pt x="7655" y="19265"/>
                  </a:lnTo>
                  <a:lnTo>
                    <a:pt x="0" y="31433"/>
                  </a:lnTo>
                  <a:lnTo>
                    <a:pt x="14341" y="29985"/>
                  </a:lnTo>
                  <a:lnTo>
                    <a:pt x="23546" y="41042"/>
                  </a:lnTo>
                  <a:lnTo>
                    <a:pt x="26550" y="27039"/>
                  </a:lnTo>
                  <a:lnTo>
                    <a:pt x="39874" y="21487"/>
                  </a:lnTo>
                  <a:lnTo>
                    <a:pt x="27519" y="14292"/>
                  </a:lnTo>
                  <a:lnTo>
                    <a:pt x="26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656900" y="2483458"/>
              <a:ext cx="27305" cy="27940"/>
            </a:xfrm>
            <a:custGeom>
              <a:avLst/>
              <a:gdLst/>
              <a:ahLst/>
              <a:cxnLst/>
              <a:rect l="l" t="t" r="r" b="b"/>
              <a:pathLst>
                <a:path w="27305" h="27939">
                  <a:moveTo>
                    <a:pt x="15649" y="0"/>
                  </a:moveTo>
                  <a:lnTo>
                    <a:pt x="9544" y="7484"/>
                  </a:lnTo>
                  <a:lnTo>
                    <a:pt x="0" y="6470"/>
                  </a:lnTo>
                  <a:lnTo>
                    <a:pt x="4990" y="14678"/>
                  </a:lnTo>
                  <a:lnTo>
                    <a:pt x="1308" y="23466"/>
                  </a:lnTo>
                  <a:lnTo>
                    <a:pt x="10513" y="21197"/>
                  </a:lnTo>
                  <a:lnTo>
                    <a:pt x="17781" y="27426"/>
                  </a:lnTo>
                  <a:lnTo>
                    <a:pt x="18314" y="17962"/>
                  </a:lnTo>
                  <a:lnTo>
                    <a:pt x="26695" y="12988"/>
                  </a:lnTo>
                  <a:lnTo>
                    <a:pt x="17781" y="9463"/>
                  </a:lnTo>
                  <a:lnTo>
                    <a:pt x="1564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651958" y="186921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5813" y="0"/>
                  </a:moveTo>
                  <a:lnTo>
                    <a:pt x="4263" y="4104"/>
                  </a:lnTo>
                  <a:lnTo>
                    <a:pt x="0" y="5069"/>
                  </a:lnTo>
                  <a:lnTo>
                    <a:pt x="3391" y="7773"/>
                  </a:lnTo>
                  <a:lnTo>
                    <a:pt x="2955" y="12167"/>
                  </a:lnTo>
                  <a:lnTo>
                    <a:pt x="6686" y="9898"/>
                  </a:lnTo>
                  <a:lnTo>
                    <a:pt x="10804" y="11588"/>
                  </a:lnTo>
                  <a:lnTo>
                    <a:pt x="9641" y="7339"/>
                  </a:lnTo>
                  <a:lnTo>
                    <a:pt x="12500" y="3959"/>
                  </a:lnTo>
                  <a:lnTo>
                    <a:pt x="8091" y="3669"/>
                  </a:lnTo>
                  <a:lnTo>
                    <a:pt x="581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115417" y="1421231"/>
              <a:ext cx="1097280" cy="1213485"/>
            </a:xfrm>
            <a:custGeom>
              <a:avLst/>
              <a:gdLst/>
              <a:ahLst/>
              <a:cxnLst/>
              <a:rect l="l" t="t" r="r" b="b"/>
              <a:pathLst>
                <a:path w="1097280" h="1213485">
                  <a:moveTo>
                    <a:pt x="29794" y="1202118"/>
                  </a:moveTo>
                  <a:lnTo>
                    <a:pt x="22275" y="1194917"/>
                  </a:lnTo>
                  <a:lnTo>
                    <a:pt x="24117" y="1184592"/>
                  </a:lnTo>
                  <a:lnTo>
                    <a:pt x="14922" y="1189367"/>
                  </a:lnTo>
                  <a:lnTo>
                    <a:pt x="5664" y="1184592"/>
                  </a:lnTo>
                  <a:lnTo>
                    <a:pt x="7353" y="1195070"/>
                  </a:lnTo>
                  <a:lnTo>
                    <a:pt x="0" y="1202258"/>
                  </a:lnTo>
                  <a:lnTo>
                    <a:pt x="10363" y="1203807"/>
                  </a:lnTo>
                  <a:lnTo>
                    <a:pt x="15062" y="1213167"/>
                  </a:lnTo>
                  <a:lnTo>
                    <a:pt x="19570" y="1203655"/>
                  </a:lnTo>
                  <a:lnTo>
                    <a:pt x="29794" y="1202118"/>
                  </a:lnTo>
                  <a:close/>
                </a:path>
                <a:path w="1097280" h="1213485">
                  <a:moveTo>
                    <a:pt x="1097191" y="26555"/>
                  </a:moveTo>
                  <a:lnTo>
                    <a:pt x="1085557" y="15697"/>
                  </a:lnTo>
                  <a:lnTo>
                    <a:pt x="1087843" y="0"/>
                  </a:lnTo>
                  <a:lnTo>
                    <a:pt x="1074077" y="7632"/>
                  </a:lnTo>
                  <a:lnTo>
                    <a:pt x="1059878" y="533"/>
                  </a:lnTo>
                  <a:lnTo>
                    <a:pt x="1062837" y="16268"/>
                  </a:lnTo>
                  <a:lnTo>
                    <a:pt x="1051788" y="27571"/>
                  </a:lnTo>
                  <a:lnTo>
                    <a:pt x="1067536" y="29552"/>
                  </a:lnTo>
                  <a:lnTo>
                    <a:pt x="1074801" y="43700"/>
                  </a:lnTo>
                  <a:lnTo>
                    <a:pt x="1081595" y="29260"/>
                  </a:lnTo>
                  <a:lnTo>
                    <a:pt x="1097191" y="2655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1614893" y="867683"/>
              <a:ext cx="37465" cy="38100"/>
            </a:xfrm>
            <a:custGeom>
              <a:avLst/>
              <a:gdLst/>
              <a:ahLst/>
              <a:cxnLst/>
              <a:rect l="l" t="t" r="r" b="b"/>
              <a:pathLst>
                <a:path w="37464" h="38100">
                  <a:moveTo>
                    <a:pt x="15891" y="0"/>
                  </a:moveTo>
                  <a:lnTo>
                    <a:pt x="12500" y="12699"/>
                  </a:lnTo>
                  <a:lnTo>
                    <a:pt x="0" y="17093"/>
                  </a:lnTo>
                  <a:lnTo>
                    <a:pt x="10949" y="24335"/>
                  </a:lnTo>
                  <a:lnTo>
                    <a:pt x="11240" y="37614"/>
                  </a:lnTo>
                  <a:lnTo>
                    <a:pt x="21463" y="29405"/>
                  </a:lnTo>
                  <a:lnTo>
                    <a:pt x="34060" y="33220"/>
                  </a:lnTo>
                  <a:lnTo>
                    <a:pt x="29554" y="20762"/>
                  </a:lnTo>
                  <a:lnTo>
                    <a:pt x="37064" y="10043"/>
                  </a:lnTo>
                  <a:lnTo>
                    <a:pt x="23837" y="10622"/>
                  </a:lnTo>
                  <a:lnTo>
                    <a:pt x="1589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2044160" y="2263324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60">
                  <a:moveTo>
                    <a:pt x="2131" y="0"/>
                  </a:moveTo>
                  <a:lnTo>
                    <a:pt x="2664" y="3524"/>
                  </a:lnTo>
                  <a:lnTo>
                    <a:pt x="0" y="5939"/>
                  </a:lnTo>
                  <a:lnTo>
                    <a:pt x="3536" y="6518"/>
                  </a:lnTo>
                  <a:lnTo>
                    <a:pt x="5087" y="9753"/>
                  </a:lnTo>
                  <a:lnTo>
                    <a:pt x="6637" y="6663"/>
                  </a:lnTo>
                  <a:lnTo>
                    <a:pt x="10222" y="6228"/>
                  </a:lnTo>
                  <a:lnTo>
                    <a:pt x="7655" y="3669"/>
                  </a:lnTo>
                  <a:lnTo>
                    <a:pt x="8333" y="144"/>
                  </a:lnTo>
                  <a:lnTo>
                    <a:pt x="5232" y="1689"/>
                  </a:lnTo>
                  <a:lnTo>
                    <a:pt x="21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2156993" y="1184008"/>
              <a:ext cx="1624330" cy="671195"/>
            </a:xfrm>
            <a:custGeom>
              <a:avLst/>
              <a:gdLst/>
              <a:ahLst/>
              <a:cxnLst/>
              <a:rect l="l" t="t" r="r" b="b"/>
              <a:pathLst>
                <a:path w="1624329" h="671194">
                  <a:moveTo>
                    <a:pt x="18313" y="664121"/>
                  </a:moveTo>
                  <a:lnTo>
                    <a:pt x="13754" y="659625"/>
                  </a:lnTo>
                  <a:lnTo>
                    <a:pt x="14871" y="653249"/>
                  </a:lnTo>
                  <a:lnTo>
                    <a:pt x="9207" y="656348"/>
                  </a:lnTo>
                  <a:lnTo>
                    <a:pt x="3530" y="653402"/>
                  </a:lnTo>
                  <a:lnTo>
                    <a:pt x="4508" y="659765"/>
                  </a:lnTo>
                  <a:lnTo>
                    <a:pt x="0" y="664121"/>
                  </a:lnTo>
                  <a:lnTo>
                    <a:pt x="6400" y="665137"/>
                  </a:lnTo>
                  <a:lnTo>
                    <a:pt x="9207" y="670775"/>
                  </a:lnTo>
                  <a:lnTo>
                    <a:pt x="12065" y="665137"/>
                  </a:lnTo>
                  <a:lnTo>
                    <a:pt x="18313" y="664121"/>
                  </a:lnTo>
                  <a:close/>
                </a:path>
                <a:path w="1624329" h="671194">
                  <a:moveTo>
                    <a:pt x="1624088" y="10579"/>
                  </a:moveTo>
                  <a:lnTo>
                    <a:pt x="1617980" y="7048"/>
                  </a:lnTo>
                  <a:lnTo>
                    <a:pt x="1617306" y="0"/>
                  </a:lnTo>
                  <a:lnTo>
                    <a:pt x="1612163" y="4775"/>
                  </a:lnTo>
                  <a:lnTo>
                    <a:pt x="1605241" y="3238"/>
                  </a:lnTo>
                  <a:lnTo>
                    <a:pt x="1608201" y="9753"/>
                  </a:lnTo>
                  <a:lnTo>
                    <a:pt x="1604518" y="15836"/>
                  </a:lnTo>
                  <a:lnTo>
                    <a:pt x="1611591" y="14973"/>
                  </a:lnTo>
                  <a:lnTo>
                    <a:pt x="1616290" y="20332"/>
                  </a:lnTo>
                  <a:lnTo>
                    <a:pt x="1617548" y="13284"/>
                  </a:lnTo>
                  <a:lnTo>
                    <a:pt x="1624088" y="1057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543667" y="755371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7655" y="0"/>
                  </a:moveTo>
                  <a:lnTo>
                    <a:pt x="6782" y="7629"/>
                  </a:lnTo>
                  <a:lnTo>
                    <a:pt x="0" y="11153"/>
                  </a:lnTo>
                  <a:lnTo>
                    <a:pt x="6928" y="14292"/>
                  </a:lnTo>
                  <a:lnTo>
                    <a:pt x="8091" y="21776"/>
                  </a:lnTo>
                  <a:lnTo>
                    <a:pt x="13323" y="16272"/>
                  </a:lnTo>
                  <a:lnTo>
                    <a:pt x="20881" y="17382"/>
                  </a:lnTo>
                  <a:lnTo>
                    <a:pt x="17151" y="10719"/>
                  </a:lnTo>
                  <a:lnTo>
                    <a:pt x="20591" y="3959"/>
                  </a:lnTo>
                  <a:lnTo>
                    <a:pt x="13033" y="5359"/>
                  </a:lnTo>
                  <a:lnTo>
                    <a:pt x="7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2449830" y="2775971"/>
              <a:ext cx="42545" cy="40640"/>
            </a:xfrm>
            <a:custGeom>
              <a:avLst/>
              <a:gdLst/>
              <a:ahLst/>
              <a:cxnLst/>
              <a:rect l="l" t="t" r="r" b="b"/>
              <a:pathLst>
                <a:path w="42544" h="40639">
                  <a:moveTo>
                    <a:pt x="33042" y="0"/>
                  </a:moveTo>
                  <a:lnTo>
                    <a:pt x="20300" y="7387"/>
                  </a:lnTo>
                  <a:lnTo>
                    <a:pt x="7073" y="1013"/>
                  </a:lnTo>
                  <a:lnTo>
                    <a:pt x="10077" y="15451"/>
                  </a:lnTo>
                  <a:lnTo>
                    <a:pt x="0" y="26025"/>
                  </a:lnTo>
                  <a:lnTo>
                    <a:pt x="14438" y="27619"/>
                  </a:lnTo>
                  <a:lnTo>
                    <a:pt x="21560" y="40463"/>
                  </a:lnTo>
                  <a:lnTo>
                    <a:pt x="27519" y="27039"/>
                  </a:lnTo>
                  <a:lnTo>
                    <a:pt x="42006" y="24480"/>
                  </a:lnTo>
                  <a:lnTo>
                    <a:pt x="31056" y="14582"/>
                  </a:lnTo>
                  <a:lnTo>
                    <a:pt x="3304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2501333" y="3455704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8895" y="0"/>
                  </a:moveTo>
                  <a:lnTo>
                    <a:pt x="12064" y="10043"/>
                  </a:lnTo>
                  <a:lnTo>
                    <a:pt x="0" y="10043"/>
                  </a:lnTo>
                  <a:lnTo>
                    <a:pt x="7364" y="19661"/>
                  </a:lnTo>
                  <a:lnTo>
                    <a:pt x="3536" y="31264"/>
                  </a:lnTo>
                  <a:lnTo>
                    <a:pt x="15067" y="27160"/>
                  </a:lnTo>
                  <a:lnTo>
                    <a:pt x="24854" y="34374"/>
                  </a:lnTo>
                  <a:lnTo>
                    <a:pt x="24564" y="22211"/>
                  </a:lnTo>
                  <a:lnTo>
                    <a:pt x="34350" y="15137"/>
                  </a:lnTo>
                  <a:lnTo>
                    <a:pt x="22722" y="11598"/>
                  </a:lnTo>
                  <a:lnTo>
                    <a:pt x="18895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1964653" y="2282011"/>
              <a:ext cx="20320" cy="19685"/>
            </a:xfrm>
            <a:custGeom>
              <a:avLst/>
              <a:gdLst/>
              <a:ahLst/>
              <a:cxnLst/>
              <a:rect l="l" t="t" r="r" b="b"/>
              <a:pathLst>
                <a:path w="20319" h="19685">
                  <a:moveTo>
                    <a:pt x="9205" y="0"/>
                  </a:moveTo>
                  <a:lnTo>
                    <a:pt x="6831" y="6518"/>
                  </a:lnTo>
                  <a:lnTo>
                    <a:pt x="0" y="8208"/>
                  </a:lnTo>
                  <a:lnTo>
                    <a:pt x="5377" y="12602"/>
                  </a:lnTo>
                  <a:lnTo>
                    <a:pt x="4941" y="19507"/>
                  </a:lnTo>
                  <a:lnTo>
                    <a:pt x="10804" y="15692"/>
                  </a:lnTo>
                  <a:lnTo>
                    <a:pt x="17151" y="18396"/>
                  </a:lnTo>
                  <a:lnTo>
                    <a:pt x="15310" y="11588"/>
                  </a:lnTo>
                  <a:lnTo>
                    <a:pt x="19864" y="6228"/>
                  </a:lnTo>
                  <a:lnTo>
                    <a:pt x="12936" y="5939"/>
                  </a:lnTo>
                  <a:lnTo>
                    <a:pt x="920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2580257" y="1402541"/>
              <a:ext cx="13335" cy="14604"/>
            </a:xfrm>
            <a:custGeom>
              <a:avLst/>
              <a:gdLst/>
              <a:ahLst/>
              <a:cxnLst/>
              <a:rect l="l" t="t" r="r" b="b"/>
              <a:pathLst>
                <a:path w="13335" h="14605">
                  <a:moveTo>
                    <a:pt x="5232" y="0"/>
                  </a:moveTo>
                  <a:lnTo>
                    <a:pt x="4408" y="4828"/>
                  </a:lnTo>
                  <a:lnTo>
                    <a:pt x="0" y="6904"/>
                  </a:lnTo>
                  <a:lnTo>
                    <a:pt x="4408" y="9029"/>
                  </a:lnTo>
                  <a:lnTo>
                    <a:pt x="4990" y="14002"/>
                  </a:lnTo>
                  <a:lnTo>
                    <a:pt x="8381" y="10477"/>
                  </a:lnTo>
                  <a:lnTo>
                    <a:pt x="13178" y="11443"/>
                  </a:lnTo>
                  <a:lnTo>
                    <a:pt x="11095" y="7049"/>
                  </a:lnTo>
                  <a:lnTo>
                    <a:pt x="13323" y="2848"/>
                  </a:lnTo>
                  <a:lnTo>
                    <a:pt x="8527" y="3524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3440000" y="3507055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4">
                  <a:moveTo>
                    <a:pt x="14195" y="0"/>
                  </a:moveTo>
                  <a:lnTo>
                    <a:pt x="8672" y="3394"/>
                  </a:lnTo>
                  <a:lnTo>
                    <a:pt x="2713" y="704"/>
                  </a:lnTo>
                  <a:lnTo>
                    <a:pt x="4263" y="7073"/>
                  </a:lnTo>
                  <a:lnTo>
                    <a:pt x="0" y="12023"/>
                  </a:lnTo>
                  <a:lnTo>
                    <a:pt x="6540" y="12447"/>
                  </a:lnTo>
                  <a:lnTo>
                    <a:pt x="9786" y="18107"/>
                  </a:lnTo>
                  <a:lnTo>
                    <a:pt x="12209" y="12023"/>
                  </a:lnTo>
                  <a:lnTo>
                    <a:pt x="18604" y="10608"/>
                  </a:lnTo>
                  <a:lnTo>
                    <a:pt x="13614" y="6364"/>
                  </a:lnTo>
                  <a:lnTo>
                    <a:pt x="1419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687854" y="149066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69">
                  <a:moveTo>
                    <a:pt x="3875" y="0"/>
                  </a:moveTo>
                  <a:lnTo>
                    <a:pt x="3875" y="4828"/>
                  </a:lnTo>
                  <a:lnTo>
                    <a:pt x="0" y="7484"/>
                  </a:lnTo>
                  <a:lnTo>
                    <a:pt x="4554" y="8932"/>
                  </a:lnTo>
                  <a:lnTo>
                    <a:pt x="5959" y="13568"/>
                  </a:lnTo>
                  <a:lnTo>
                    <a:pt x="8672" y="9608"/>
                  </a:lnTo>
                  <a:lnTo>
                    <a:pt x="13517" y="9753"/>
                  </a:lnTo>
                  <a:lnTo>
                    <a:pt x="10658" y="5794"/>
                  </a:lnTo>
                  <a:lnTo>
                    <a:pt x="12209" y="1255"/>
                  </a:lnTo>
                  <a:lnTo>
                    <a:pt x="7703" y="2848"/>
                  </a:lnTo>
                  <a:lnTo>
                    <a:pt x="387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590372" y="1717560"/>
              <a:ext cx="1483995" cy="1543050"/>
            </a:xfrm>
            <a:custGeom>
              <a:avLst/>
              <a:gdLst/>
              <a:ahLst/>
              <a:cxnLst/>
              <a:rect l="l" t="t" r="r" b="b"/>
              <a:pathLst>
                <a:path w="1483995" h="1543050">
                  <a:moveTo>
                    <a:pt x="11188" y="9372"/>
                  </a:moveTo>
                  <a:lnTo>
                    <a:pt x="9194" y="5702"/>
                  </a:lnTo>
                  <a:lnTo>
                    <a:pt x="11036" y="2120"/>
                  </a:lnTo>
                  <a:lnTo>
                    <a:pt x="6921" y="2844"/>
                  </a:lnTo>
                  <a:lnTo>
                    <a:pt x="4114" y="0"/>
                  </a:lnTo>
                  <a:lnTo>
                    <a:pt x="3670" y="4102"/>
                  </a:lnTo>
                  <a:lnTo>
                    <a:pt x="0" y="5943"/>
                  </a:lnTo>
                  <a:lnTo>
                    <a:pt x="3670" y="7683"/>
                  </a:lnTo>
                  <a:lnTo>
                    <a:pt x="4406" y="11785"/>
                  </a:lnTo>
                  <a:lnTo>
                    <a:pt x="7073" y="8788"/>
                  </a:lnTo>
                  <a:lnTo>
                    <a:pt x="11188" y="9372"/>
                  </a:lnTo>
                  <a:close/>
                </a:path>
                <a:path w="1483995" h="1543050">
                  <a:moveTo>
                    <a:pt x="1483436" y="1534172"/>
                  </a:moveTo>
                  <a:lnTo>
                    <a:pt x="1478153" y="1531759"/>
                  </a:lnTo>
                  <a:lnTo>
                    <a:pt x="1477187" y="1526108"/>
                  </a:lnTo>
                  <a:lnTo>
                    <a:pt x="1473212" y="1530502"/>
                  </a:lnTo>
                  <a:lnTo>
                    <a:pt x="1467688" y="1529778"/>
                  </a:lnTo>
                  <a:lnTo>
                    <a:pt x="1470494" y="1534756"/>
                  </a:lnTo>
                  <a:lnTo>
                    <a:pt x="1468069" y="1539963"/>
                  </a:lnTo>
                  <a:lnTo>
                    <a:pt x="1473644" y="1538706"/>
                  </a:lnTo>
                  <a:lnTo>
                    <a:pt x="1477911" y="1542669"/>
                  </a:lnTo>
                  <a:lnTo>
                    <a:pt x="1478445" y="1536979"/>
                  </a:lnTo>
                  <a:lnTo>
                    <a:pt x="1483436" y="1534172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1647113" y="2713151"/>
              <a:ext cx="28575" cy="30480"/>
            </a:xfrm>
            <a:custGeom>
              <a:avLst/>
              <a:gdLst/>
              <a:ahLst/>
              <a:cxnLst/>
              <a:rect l="l" t="t" r="r" b="b"/>
              <a:pathLst>
                <a:path w="28575" h="30480">
                  <a:moveTo>
                    <a:pt x="17732" y="0"/>
                  </a:moveTo>
                  <a:lnTo>
                    <a:pt x="10368" y="7387"/>
                  </a:lnTo>
                  <a:lnTo>
                    <a:pt x="145" y="5552"/>
                  </a:lnTo>
                  <a:lnTo>
                    <a:pt x="4990" y="14727"/>
                  </a:lnTo>
                  <a:lnTo>
                    <a:pt x="0" y="23949"/>
                  </a:lnTo>
                  <a:lnTo>
                    <a:pt x="10222" y="22356"/>
                  </a:lnTo>
                  <a:lnTo>
                    <a:pt x="17490" y="29888"/>
                  </a:lnTo>
                  <a:lnTo>
                    <a:pt x="19040" y="19555"/>
                  </a:lnTo>
                  <a:lnTo>
                    <a:pt x="28391" y="15016"/>
                  </a:lnTo>
                  <a:lnTo>
                    <a:pt x="19186" y="10333"/>
                  </a:lnTo>
                  <a:lnTo>
                    <a:pt x="1773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1547634" y="1870341"/>
              <a:ext cx="982344" cy="1452880"/>
            </a:xfrm>
            <a:custGeom>
              <a:avLst/>
              <a:gdLst/>
              <a:ahLst/>
              <a:cxnLst/>
              <a:rect l="l" t="t" r="r" b="b"/>
              <a:pathLst>
                <a:path w="982344" h="1452879">
                  <a:moveTo>
                    <a:pt x="16281" y="1439964"/>
                  </a:moveTo>
                  <a:lnTo>
                    <a:pt x="10464" y="1440345"/>
                  </a:lnTo>
                  <a:lnTo>
                    <a:pt x="6934" y="1435709"/>
                  </a:lnTo>
                  <a:lnTo>
                    <a:pt x="5384" y="1441361"/>
                  </a:lnTo>
                  <a:lnTo>
                    <a:pt x="0" y="1443482"/>
                  </a:lnTo>
                  <a:lnTo>
                    <a:pt x="4800" y="1446580"/>
                  </a:lnTo>
                  <a:lnTo>
                    <a:pt x="5092" y="1452511"/>
                  </a:lnTo>
                  <a:lnTo>
                    <a:pt x="9652" y="1448701"/>
                  </a:lnTo>
                  <a:lnTo>
                    <a:pt x="15316" y="1450289"/>
                  </a:lnTo>
                  <a:lnTo>
                    <a:pt x="13042" y="1444891"/>
                  </a:lnTo>
                  <a:lnTo>
                    <a:pt x="16281" y="1439964"/>
                  </a:lnTo>
                  <a:close/>
                </a:path>
                <a:path w="982344" h="1452879">
                  <a:moveTo>
                    <a:pt x="982078" y="15595"/>
                  </a:moveTo>
                  <a:lnTo>
                    <a:pt x="969289" y="12458"/>
                  </a:lnTo>
                  <a:lnTo>
                    <a:pt x="964641" y="0"/>
                  </a:lnTo>
                  <a:lnTo>
                    <a:pt x="957668" y="11341"/>
                  </a:lnTo>
                  <a:lnTo>
                    <a:pt x="944626" y="12014"/>
                  </a:lnTo>
                  <a:lnTo>
                    <a:pt x="953109" y="22059"/>
                  </a:lnTo>
                  <a:lnTo>
                    <a:pt x="949579" y="34810"/>
                  </a:lnTo>
                  <a:lnTo>
                    <a:pt x="961783" y="29883"/>
                  </a:lnTo>
                  <a:lnTo>
                    <a:pt x="972883" y="37084"/>
                  </a:lnTo>
                  <a:lnTo>
                    <a:pt x="971854" y="23939"/>
                  </a:lnTo>
                  <a:lnTo>
                    <a:pt x="982078" y="1559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1409805" y="3268964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5">
                  <a:moveTo>
                    <a:pt x="7073" y="0"/>
                  </a:moveTo>
                  <a:lnTo>
                    <a:pt x="5523" y="5649"/>
                  </a:lnTo>
                  <a:lnTo>
                    <a:pt x="0" y="7629"/>
                  </a:lnTo>
                  <a:lnTo>
                    <a:pt x="4796" y="10912"/>
                  </a:lnTo>
                  <a:lnTo>
                    <a:pt x="4796" y="16706"/>
                  </a:lnTo>
                  <a:lnTo>
                    <a:pt x="9496" y="13037"/>
                  </a:lnTo>
                  <a:lnTo>
                    <a:pt x="15019" y="14871"/>
                  </a:lnTo>
                  <a:lnTo>
                    <a:pt x="13033" y="9367"/>
                  </a:lnTo>
                  <a:lnTo>
                    <a:pt x="16472" y="4538"/>
                  </a:lnTo>
                  <a:lnTo>
                    <a:pt x="10658" y="4828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734847" y="752525"/>
              <a:ext cx="2259965" cy="46990"/>
            </a:xfrm>
            <a:custGeom>
              <a:avLst/>
              <a:gdLst/>
              <a:ahLst/>
              <a:cxnLst/>
              <a:rect l="l" t="t" r="r" b="b"/>
              <a:pathLst>
                <a:path w="2259965" h="46990">
                  <a:moveTo>
                    <a:pt x="48107" y="19939"/>
                  </a:moveTo>
                  <a:lnTo>
                    <a:pt x="31927" y="14300"/>
                  </a:lnTo>
                  <a:lnTo>
                    <a:pt x="28092" y="0"/>
                  </a:lnTo>
                  <a:lnTo>
                    <a:pt x="25679" y="0"/>
                  </a:lnTo>
                  <a:lnTo>
                    <a:pt x="17195" y="11442"/>
                  </a:lnTo>
                  <a:lnTo>
                    <a:pt x="0" y="10629"/>
                  </a:lnTo>
                  <a:lnTo>
                    <a:pt x="9779" y="24777"/>
                  </a:lnTo>
                  <a:lnTo>
                    <a:pt x="3822" y="40754"/>
                  </a:lnTo>
                  <a:lnTo>
                    <a:pt x="20154" y="35788"/>
                  </a:lnTo>
                  <a:lnTo>
                    <a:pt x="33528" y="46545"/>
                  </a:lnTo>
                  <a:lnTo>
                    <a:pt x="33769" y="29413"/>
                  </a:lnTo>
                  <a:lnTo>
                    <a:pt x="48107" y="19939"/>
                  </a:lnTo>
                  <a:close/>
                </a:path>
                <a:path w="2259965" h="46990">
                  <a:moveTo>
                    <a:pt x="2259749" y="18834"/>
                  </a:moveTo>
                  <a:lnTo>
                    <a:pt x="2249093" y="20383"/>
                  </a:lnTo>
                  <a:lnTo>
                    <a:pt x="2241727" y="12458"/>
                  </a:lnTo>
                  <a:lnTo>
                    <a:pt x="2239886" y="23088"/>
                  </a:lnTo>
                  <a:lnTo>
                    <a:pt x="2230043" y="27571"/>
                  </a:lnTo>
                  <a:lnTo>
                    <a:pt x="2239594" y="32689"/>
                  </a:lnTo>
                  <a:lnTo>
                    <a:pt x="2240851" y="43408"/>
                  </a:lnTo>
                  <a:lnTo>
                    <a:pt x="2248509" y="35928"/>
                  </a:lnTo>
                  <a:lnTo>
                    <a:pt x="2259165" y="38049"/>
                  </a:lnTo>
                  <a:lnTo>
                    <a:pt x="2254466" y="28295"/>
                  </a:lnTo>
                  <a:lnTo>
                    <a:pt x="2259749" y="18834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3504003" y="2166995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3149" y="0"/>
                  </a:moveTo>
                  <a:lnTo>
                    <a:pt x="3439" y="4249"/>
                  </a:lnTo>
                  <a:lnTo>
                    <a:pt x="0" y="6953"/>
                  </a:lnTo>
                  <a:lnTo>
                    <a:pt x="4118" y="8063"/>
                  </a:lnTo>
                  <a:lnTo>
                    <a:pt x="5717" y="12023"/>
                  </a:lnTo>
                  <a:lnTo>
                    <a:pt x="7945" y="8353"/>
                  </a:lnTo>
                  <a:lnTo>
                    <a:pt x="12209" y="8208"/>
                  </a:lnTo>
                  <a:lnTo>
                    <a:pt x="9544" y="4925"/>
                  </a:lnTo>
                  <a:lnTo>
                    <a:pt x="10658" y="724"/>
                  </a:lnTo>
                  <a:lnTo>
                    <a:pt x="6686" y="2414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842746" y="2059761"/>
              <a:ext cx="2512060" cy="478790"/>
            </a:xfrm>
            <a:custGeom>
              <a:avLst/>
              <a:gdLst/>
              <a:ahLst/>
              <a:cxnLst/>
              <a:rect l="l" t="t" r="r" b="b"/>
              <a:pathLst>
                <a:path w="2512060" h="478789">
                  <a:moveTo>
                    <a:pt x="24561" y="472909"/>
                  </a:moveTo>
                  <a:lnTo>
                    <a:pt x="20002" y="465416"/>
                  </a:lnTo>
                  <a:lnTo>
                    <a:pt x="23545" y="457352"/>
                  </a:lnTo>
                  <a:lnTo>
                    <a:pt x="15011" y="459333"/>
                  </a:lnTo>
                  <a:lnTo>
                    <a:pt x="8470" y="453250"/>
                  </a:lnTo>
                  <a:lnTo>
                    <a:pt x="7645" y="462191"/>
                  </a:lnTo>
                  <a:lnTo>
                    <a:pt x="0" y="466534"/>
                  </a:lnTo>
                  <a:lnTo>
                    <a:pt x="8229" y="470103"/>
                  </a:lnTo>
                  <a:lnTo>
                    <a:pt x="9931" y="478701"/>
                  </a:lnTo>
                  <a:lnTo>
                    <a:pt x="15735" y="472084"/>
                  </a:lnTo>
                  <a:lnTo>
                    <a:pt x="24561" y="472909"/>
                  </a:lnTo>
                  <a:close/>
                </a:path>
                <a:path w="2512060" h="478789">
                  <a:moveTo>
                    <a:pt x="673646" y="18249"/>
                  </a:moveTo>
                  <a:lnTo>
                    <a:pt x="668121" y="11049"/>
                  </a:lnTo>
                  <a:lnTo>
                    <a:pt x="670928" y="2273"/>
                  </a:lnTo>
                  <a:lnTo>
                    <a:pt x="662305" y="5410"/>
                  </a:lnTo>
                  <a:lnTo>
                    <a:pt x="654888" y="0"/>
                  </a:lnTo>
                  <a:lnTo>
                    <a:pt x="655180" y="9080"/>
                  </a:lnTo>
                  <a:lnTo>
                    <a:pt x="647814" y="14439"/>
                  </a:lnTo>
                  <a:lnTo>
                    <a:pt x="656590" y="17145"/>
                  </a:lnTo>
                  <a:lnTo>
                    <a:pt x="659447" y="25730"/>
                  </a:lnTo>
                  <a:lnTo>
                    <a:pt x="664540" y="18249"/>
                  </a:lnTo>
                  <a:lnTo>
                    <a:pt x="673646" y="18249"/>
                  </a:lnTo>
                  <a:close/>
                </a:path>
                <a:path w="2512060" h="478789">
                  <a:moveTo>
                    <a:pt x="2511780" y="237363"/>
                  </a:moveTo>
                  <a:lnTo>
                    <a:pt x="2502725" y="232879"/>
                  </a:lnTo>
                  <a:lnTo>
                    <a:pt x="2501315" y="222834"/>
                  </a:lnTo>
                  <a:lnTo>
                    <a:pt x="2494191" y="230035"/>
                  </a:lnTo>
                  <a:lnTo>
                    <a:pt x="2484259" y="228333"/>
                  </a:lnTo>
                  <a:lnTo>
                    <a:pt x="2488958" y="237363"/>
                  </a:lnTo>
                  <a:lnTo>
                    <a:pt x="2484259" y="246303"/>
                  </a:lnTo>
                  <a:lnTo>
                    <a:pt x="2494191" y="244614"/>
                  </a:lnTo>
                  <a:lnTo>
                    <a:pt x="2501315" y="251955"/>
                  </a:lnTo>
                  <a:lnTo>
                    <a:pt x="2502725" y="241909"/>
                  </a:lnTo>
                  <a:lnTo>
                    <a:pt x="2511780" y="237363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0" y="2091042"/>
              <a:ext cx="6985" cy="15240"/>
            </a:xfrm>
            <a:custGeom>
              <a:avLst/>
              <a:gdLst/>
              <a:ahLst/>
              <a:cxnLst/>
              <a:rect l="l" t="t" r="r" b="b"/>
              <a:pathLst>
                <a:path w="6985" h="15239">
                  <a:moveTo>
                    <a:pt x="868" y="0"/>
                  </a:moveTo>
                  <a:lnTo>
                    <a:pt x="0" y="764"/>
                  </a:lnTo>
                  <a:lnTo>
                    <a:pt x="0" y="15074"/>
                  </a:lnTo>
                  <a:lnTo>
                    <a:pt x="727" y="12167"/>
                  </a:lnTo>
                  <a:lnTo>
                    <a:pt x="6687" y="9898"/>
                  </a:lnTo>
                  <a:lnTo>
                    <a:pt x="1294" y="647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2507873" y="24309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6686" y="0"/>
                  </a:moveTo>
                  <a:lnTo>
                    <a:pt x="4263" y="3814"/>
                  </a:lnTo>
                  <a:lnTo>
                    <a:pt x="0" y="3959"/>
                  </a:lnTo>
                  <a:lnTo>
                    <a:pt x="2713" y="7194"/>
                  </a:lnTo>
                  <a:lnTo>
                    <a:pt x="1405" y="11443"/>
                  </a:lnTo>
                  <a:lnTo>
                    <a:pt x="5523" y="9898"/>
                  </a:lnTo>
                  <a:lnTo>
                    <a:pt x="9205" y="12312"/>
                  </a:lnTo>
                  <a:lnTo>
                    <a:pt x="8914" y="7918"/>
                  </a:lnTo>
                  <a:lnTo>
                    <a:pt x="12354" y="5214"/>
                  </a:lnTo>
                  <a:lnTo>
                    <a:pt x="8091" y="4249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1998713" y="1546817"/>
              <a:ext cx="34290" cy="35560"/>
            </a:xfrm>
            <a:custGeom>
              <a:avLst/>
              <a:gdLst/>
              <a:ahLst/>
              <a:cxnLst/>
              <a:rect l="l" t="t" r="r" b="b"/>
              <a:pathLst>
                <a:path w="34289" h="35559">
                  <a:moveTo>
                    <a:pt x="14050" y="0"/>
                  </a:moveTo>
                  <a:lnTo>
                    <a:pt x="11337" y="12023"/>
                  </a:lnTo>
                  <a:lnTo>
                    <a:pt x="0" y="16417"/>
                  </a:lnTo>
                  <a:lnTo>
                    <a:pt x="10513" y="22790"/>
                  </a:lnTo>
                  <a:lnTo>
                    <a:pt x="11240" y="34958"/>
                  </a:lnTo>
                  <a:lnTo>
                    <a:pt x="20445" y="26894"/>
                  </a:lnTo>
                  <a:lnTo>
                    <a:pt x="32219" y="29985"/>
                  </a:lnTo>
                  <a:lnTo>
                    <a:pt x="27422" y="18686"/>
                  </a:lnTo>
                  <a:lnTo>
                    <a:pt x="33914" y="8353"/>
                  </a:lnTo>
                  <a:lnTo>
                    <a:pt x="21850" y="9463"/>
                  </a:lnTo>
                  <a:lnTo>
                    <a:pt x="1405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1086596" y="2783745"/>
              <a:ext cx="28575" cy="29209"/>
            </a:xfrm>
            <a:custGeom>
              <a:avLst/>
              <a:gdLst/>
              <a:ahLst/>
              <a:cxnLst/>
              <a:rect l="l" t="t" r="r" b="b"/>
              <a:pathLst>
                <a:path w="28575" h="29210">
                  <a:moveTo>
                    <a:pt x="19864" y="0"/>
                  </a:moveTo>
                  <a:lnTo>
                    <a:pt x="11918" y="6373"/>
                  </a:lnTo>
                  <a:lnTo>
                    <a:pt x="2277" y="3428"/>
                  </a:lnTo>
                  <a:lnTo>
                    <a:pt x="5813" y="12892"/>
                  </a:lnTo>
                  <a:lnTo>
                    <a:pt x="0" y="21245"/>
                  </a:lnTo>
                  <a:lnTo>
                    <a:pt x="10077" y="20811"/>
                  </a:lnTo>
                  <a:lnTo>
                    <a:pt x="16327" y="29019"/>
                  </a:lnTo>
                  <a:lnTo>
                    <a:pt x="18992" y="19121"/>
                  </a:lnTo>
                  <a:lnTo>
                    <a:pt x="28536" y="15885"/>
                  </a:lnTo>
                  <a:lnTo>
                    <a:pt x="20155" y="10188"/>
                  </a:lnTo>
                  <a:lnTo>
                    <a:pt x="19864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1815767" y="2507069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19">
                  <a:moveTo>
                    <a:pt x="33042" y="0"/>
                  </a:moveTo>
                  <a:lnTo>
                    <a:pt x="20009" y="9463"/>
                  </a:lnTo>
                  <a:lnTo>
                    <a:pt x="4796" y="3959"/>
                  </a:lnTo>
                  <a:lnTo>
                    <a:pt x="9786" y="19217"/>
                  </a:lnTo>
                  <a:lnTo>
                    <a:pt x="0" y="32109"/>
                  </a:lnTo>
                  <a:lnTo>
                    <a:pt x="16036" y="32109"/>
                  </a:lnTo>
                  <a:lnTo>
                    <a:pt x="24951" y="45533"/>
                  </a:lnTo>
                  <a:lnTo>
                    <a:pt x="30087" y="30130"/>
                  </a:lnTo>
                  <a:lnTo>
                    <a:pt x="45542" y="25591"/>
                  </a:lnTo>
                  <a:lnTo>
                    <a:pt x="32509" y="16127"/>
                  </a:lnTo>
                  <a:lnTo>
                    <a:pt x="3304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142938" y="992597"/>
              <a:ext cx="18415" cy="19050"/>
            </a:xfrm>
            <a:custGeom>
              <a:avLst/>
              <a:gdLst/>
              <a:ahLst/>
              <a:cxnLst/>
              <a:rect l="l" t="t" r="r" b="b"/>
              <a:pathLst>
                <a:path w="18414" h="19050">
                  <a:moveTo>
                    <a:pt x="10658" y="0"/>
                  </a:moveTo>
                  <a:lnTo>
                    <a:pt x="6540" y="5069"/>
                  </a:lnTo>
                  <a:lnTo>
                    <a:pt x="0" y="4635"/>
                  </a:lnTo>
                  <a:lnTo>
                    <a:pt x="3585" y="10043"/>
                  </a:lnTo>
                  <a:lnTo>
                    <a:pt x="1017" y="16127"/>
                  </a:lnTo>
                  <a:lnTo>
                    <a:pt x="7412" y="14437"/>
                  </a:lnTo>
                  <a:lnTo>
                    <a:pt x="12354" y="18638"/>
                  </a:lnTo>
                  <a:lnTo>
                    <a:pt x="12645" y="12167"/>
                  </a:lnTo>
                  <a:lnTo>
                    <a:pt x="18314" y="8739"/>
                  </a:lnTo>
                  <a:lnTo>
                    <a:pt x="12209" y="6373"/>
                  </a:lnTo>
                  <a:lnTo>
                    <a:pt x="1065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2989077" y="3780640"/>
              <a:ext cx="65405" cy="50165"/>
            </a:xfrm>
            <a:custGeom>
              <a:avLst/>
              <a:gdLst/>
              <a:ahLst/>
              <a:cxnLst/>
              <a:rect l="l" t="t" r="r" b="b"/>
              <a:pathLst>
                <a:path w="65405" h="50164">
                  <a:moveTo>
                    <a:pt x="29069" y="0"/>
                  </a:moveTo>
                  <a:lnTo>
                    <a:pt x="21996" y="21784"/>
                  </a:lnTo>
                  <a:lnTo>
                    <a:pt x="0" y="28150"/>
                  </a:lnTo>
                  <a:lnTo>
                    <a:pt x="18410" y="41731"/>
                  </a:lnTo>
                  <a:lnTo>
                    <a:pt x="18265" y="50077"/>
                  </a:lnTo>
                  <a:lnTo>
                    <a:pt x="55039" y="50077"/>
                  </a:lnTo>
                  <a:lnTo>
                    <a:pt x="50920" y="37204"/>
                  </a:lnTo>
                  <a:lnTo>
                    <a:pt x="64825" y="19096"/>
                  </a:lnTo>
                  <a:lnTo>
                    <a:pt x="42006" y="18956"/>
                  </a:lnTo>
                  <a:lnTo>
                    <a:pt x="290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718223" y="2397035"/>
              <a:ext cx="2433320" cy="808355"/>
            </a:xfrm>
            <a:custGeom>
              <a:avLst/>
              <a:gdLst/>
              <a:ahLst/>
              <a:cxnLst/>
              <a:rect l="l" t="t" r="r" b="b"/>
              <a:pathLst>
                <a:path w="2433320" h="808355">
                  <a:moveTo>
                    <a:pt x="46024" y="22059"/>
                  </a:moveTo>
                  <a:lnTo>
                    <a:pt x="30530" y="15976"/>
                  </a:lnTo>
                  <a:lnTo>
                    <a:pt x="26695" y="0"/>
                  </a:lnTo>
                  <a:lnTo>
                    <a:pt x="16332" y="12839"/>
                  </a:lnTo>
                  <a:lnTo>
                    <a:pt x="0" y="11442"/>
                  </a:lnTo>
                  <a:lnTo>
                    <a:pt x="8966" y="25298"/>
                  </a:lnTo>
                  <a:lnTo>
                    <a:pt x="2565" y="40551"/>
                  </a:lnTo>
                  <a:lnTo>
                    <a:pt x="18465" y="36360"/>
                  </a:lnTo>
                  <a:lnTo>
                    <a:pt x="30962" y="47078"/>
                  </a:lnTo>
                  <a:lnTo>
                    <a:pt x="31978" y="30657"/>
                  </a:lnTo>
                  <a:lnTo>
                    <a:pt x="46024" y="22059"/>
                  </a:lnTo>
                  <a:close/>
                </a:path>
                <a:path w="2433320" h="808355">
                  <a:moveTo>
                    <a:pt x="2433205" y="785215"/>
                  </a:moveTo>
                  <a:lnTo>
                    <a:pt x="2419591" y="781685"/>
                  </a:lnTo>
                  <a:lnTo>
                    <a:pt x="2414740" y="768413"/>
                  </a:lnTo>
                  <a:lnTo>
                    <a:pt x="2407234" y="780288"/>
                  </a:lnTo>
                  <a:lnTo>
                    <a:pt x="2393188" y="780872"/>
                  </a:lnTo>
                  <a:lnTo>
                    <a:pt x="2402103" y="791730"/>
                  </a:lnTo>
                  <a:lnTo>
                    <a:pt x="2398268" y="805307"/>
                  </a:lnTo>
                  <a:lnTo>
                    <a:pt x="2411349" y="800087"/>
                  </a:lnTo>
                  <a:lnTo>
                    <a:pt x="2422982" y="807999"/>
                  </a:lnTo>
                  <a:lnTo>
                    <a:pt x="2422156" y="793851"/>
                  </a:lnTo>
                  <a:lnTo>
                    <a:pt x="2433205" y="785215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153451" y="2129236"/>
              <a:ext cx="40005" cy="41910"/>
            </a:xfrm>
            <a:custGeom>
              <a:avLst/>
              <a:gdLst/>
              <a:ahLst/>
              <a:cxnLst/>
              <a:rect l="l" t="t" r="r" b="b"/>
              <a:pathLst>
                <a:path w="40005" h="41910">
                  <a:moveTo>
                    <a:pt x="24418" y="0"/>
                  </a:moveTo>
                  <a:lnTo>
                    <a:pt x="14341" y="10333"/>
                  </a:lnTo>
                  <a:lnTo>
                    <a:pt x="0" y="7918"/>
                  </a:lnTo>
                  <a:lnTo>
                    <a:pt x="6686" y="20762"/>
                  </a:lnTo>
                  <a:lnTo>
                    <a:pt x="0" y="33654"/>
                  </a:lnTo>
                  <a:lnTo>
                    <a:pt x="14195" y="31240"/>
                  </a:lnTo>
                  <a:lnTo>
                    <a:pt x="24418" y="41573"/>
                  </a:lnTo>
                  <a:lnTo>
                    <a:pt x="26405" y="27281"/>
                  </a:lnTo>
                  <a:lnTo>
                    <a:pt x="39486" y="20762"/>
                  </a:lnTo>
                  <a:lnTo>
                    <a:pt x="26550" y="14437"/>
                  </a:lnTo>
                  <a:lnTo>
                    <a:pt x="244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81788" y="1417954"/>
              <a:ext cx="3661410" cy="734695"/>
            </a:xfrm>
            <a:custGeom>
              <a:avLst/>
              <a:gdLst/>
              <a:ahLst/>
              <a:cxnLst/>
              <a:rect l="l" t="t" r="r" b="b"/>
              <a:pathLst>
                <a:path w="3661410" h="734694">
                  <a:moveTo>
                    <a:pt x="22529" y="579564"/>
                  </a:moveTo>
                  <a:lnTo>
                    <a:pt x="14338" y="580720"/>
                  </a:lnTo>
                  <a:lnTo>
                    <a:pt x="8915" y="574497"/>
                  </a:lnTo>
                  <a:lnTo>
                    <a:pt x="7366" y="582701"/>
                  </a:lnTo>
                  <a:lnTo>
                    <a:pt x="0" y="586079"/>
                  </a:lnTo>
                  <a:lnTo>
                    <a:pt x="7213" y="589902"/>
                  </a:lnTo>
                  <a:lnTo>
                    <a:pt x="8089" y="598106"/>
                  </a:lnTo>
                  <a:lnTo>
                    <a:pt x="14046" y="592455"/>
                  </a:lnTo>
                  <a:lnTo>
                    <a:pt x="21996" y="594144"/>
                  </a:lnTo>
                  <a:lnTo>
                    <a:pt x="18465" y="586663"/>
                  </a:lnTo>
                  <a:lnTo>
                    <a:pt x="22529" y="579564"/>
                  </a:lnTo>
                  <a:close/>
                </a:path>
                <a:path w="3661410" h="734694">
                  <a:moveTo>
                    <a:pt x="1055484" y="719353"/>
                  </a:moveTo>
                  <a:lnTo>
                    <a:pt x="1046086" y="714667"/>
                  </a:lnTo>
                  <a:lnTo>
                    <a:pt x="1044536" y="704329"/>
                  </a:lnTo>
                  <a:lnTo>
                    <a:pt x="1037170" y="711822"/>
                  </a:lnTo>
                  <a:lnTo>
                    <a:pt x="1026795" y="710133"/>
                  </a:lnTo>
                  <a:lnTo>
                    <a:pt x="1031786" y="719493"/>
                  </a:lnTo>
                  <a:lnTo>
                    <a:pt x="1026947" y="728814"/>
                  </a:lnTo>
                  <a:lnTo>
                    <a:pt x="1037310" y="726986"/>
                  </a:lnTo>
                  <a:lnTo>
                    <a:pt x="1044536" y="734466"/>
                  </a:lnTo>
                  <a:lnTo>
                    <a:pt x="1046086" y="723988"/>
                  </a:lnTo>
                  <a:lnTo>
                    <a:pt x="1055484" y="719353"/>
                  </a:lnTo>
                  <a:close/>
                </a:path>
                <a:path w="3661410" h="734694">
                  <a:moveTo>
                    <a:pt x="3661118" y="17284"/>
                  </a:moveTo>
                  <a:lnTo>
                    <a:pt x="3649929" y="12166"/>
                  </a:lnTo>
                  <a:lnTo>
                    <a:pt x="3647643" y="0"/>
                  </a:lnTo>
                  <a:lnTo>
                    <a:pt x="3639413" y="9220"/>
                  </a:lnTo>
                  <a:lnTo>
                    <a:pt x="3627056" y="7620"/>
                  </a:lnTo>
                  <a:lnTo>
                    <a:pt x="3633305" y="18389"/>
                  </a:lnTo>
                  <a:lnTo>
                    <a:pt x="3627932" y="29591"/>
                  </a:lnTo>
                  <a:lnTo>
                    <a:pt x="3639985" y="26885"/>
                  </a:lnTo>
                  <a:lnTo>
                    <a:pt x="3648900" y="35534"/>
                  </a:lnTo>
                  <a:lnTo>
                    <a:pt x="3650310" y="23215"/>
                  </a:lnTo>
                  <a:lnTo>
                    <a:pt x="3661118" y="17284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1992172" y="1198828"/>
              <a:ext cx="497840" cy="1344295"/>
            </a:xfrm>
            <a:custGeom>
              <a:avLst/>
              <a:gdLst/>
              <a:ahLst/>
              <a:cxnLst/>
              <a:rect l="l" t="t" r="r" b="b"/>
              <a:pathLst>
                <a:path w="497839" h="1344295">
                  <a:moveTo>
                    <a:pt x="32791" y="10337"/>
                  </a:moveTo>
                  <a:lnTo>
                    <a:pt x="21310" y="9906"/>
                  </a:lnTo>
                  <a:lnTo>
                    <a:pt x="15201" y="0"/>
                  </a:lnTo>
                  <a:lnTo>
                    <a:pt x="11087" y="10909"/>
                  </a:lnTo>
                  <a:lnTo>
                    <a:pt x="0" y="13716"/>
                  </a:lnTo>
                  <a:lnTo>
                    <a:pt x="8953" y="20955"/>
                  </a:lnTo>
                  <a:lnTo>
                    <a:pt x="8089" y="32397"/>
                  </a:lnTo>
                  <a:lnTo>
                    <a:pt x="17780" y="26022"/>
                  </a:lnTo>
                  <a:lnTo>
                    <a:pt x="28384" y="30416"/>
                  </a:lnTo>
                  <a:lnTo>
                    <a:pt x="25425" y="19265"/>
                  </a:lnTo>
                  <a:lnTo>
                    <a:pt x="32791" y="10337"/>
                  </a:lnTo>
                  <a:close/>
                </a:path>
                <a:path w="497839" h="1344295">
                  <a:moveTo>
                    <a:pt x="497814" y="1302740"/>
                  </a:moveTo>
                  <a:lnTo>
                    <a:pt x="477227" y="1302893"/>
                  </a:lnTo>
                  <a:lnTo>
                    <a:pt x="465455" y="1286040"/>
                  </a:lnTo>
                  <a:lnTo>
                    <a:pt x="459346" y="1305687"/>
                  </a:lnTo>
                  <a:lnTo>
                    <a:pt x="439724" y="1311630"/>
                  </a:lnTo>
                  <a:lnTo>
                    <a:pt x="456349" y="1323644"/>
                  </a:lnTo>
                  <a:lnTo>
                    <a:pt x="456057" y="1344168"/>
                  </a:lnTo>
                  <a:lnTo>
                    <a:pt x="472528" y="1332001"/>
                  </a:lnTo>
                  <a:lnTo>
                    <a:pt x="491858" y="1338668"/>
                  </a:lnTo>
                  <a:lnTo>
                    <a:pt x="485317" y="1319161"/>
                  </a:lnTo>
                  <a:lnTo>
                    <a:pt x="497814" y="130274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2432485" y="2160477"/>
              <a:ext cx="52069" cy="52069"/>
            </a:xfrm>
            <a:custGeom>
              <a:avLst/>
              <a:gdLst/>
              <a:ahLst/>
              <a:cxnLst/>
              <a:rect l="l" t="t" r="r" b="b"/>
              <a:pathLst>
                <a:path w="52069" h="52069">
                  <a:moveTo>
                    <a:pt x="14777" y="0"/>
                  </a:moveTo>
                  <a:lnTo>
                    <a:pt x="14922" y="18396"/>
                  </a:lnTo>
                  <a:lnTo>
                    <a:pt x="0" y="28874"/>
                  </a:lnTo>
                  <a:lnTo>
                    <a:pt x="17345" y="34379"/>
                  </a:lnTo>
                  <a:lnTo>
                    <a:pt x="22722" y="51906"/>
                  </a:lnTo>
                  <a:lnTo>
                    <a:pt x="33381" y="36938"/>
                  </a:lnTo>
                  <a:lnTo>
                    <a:pt x="51550" y="37228"/>
                  </a:lnTo>
                  <a:lnTo>
                    <a:pt x="40746" y="22501"/>
                  </a:lnTo>
                  <a:lnTo>
                    <a:pt x="46560" y="5263"/>
                  </a:lnTo>
                  <a:lnTo>
                    <a:pt x="29263" y="11057"/>
                  </a:lnTo>
                  <a:lnTo>
                    <a:pt x="14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3826533" y="1563814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70" h="14605">
                  <a:moveTo>
                    <a:pt x="7945" y="0"/>
                  </a:moveTo>
                  <a:lnTo>
                    <a:pt x="4941" y="3814"/>
                  </a:lnTo>
                  <a:lnTo>
                    <a:pt x="0" y="3524"/>
                  </a:lnTo>
                  <a:lnTo>
                    <a:pt x="2664" y="7629"/>
                  </a:lnTo>
                  <a:lnTo>
                    <a:pt x="823" y="12167"/>
                  </a:lnTo>
                  <a:lnTo>
                    <a:pt x="5523" y="10864"/>
                  </a:lnTo>
                  <a:lnTo>
                    <a:pt x="9350" y="14002"/>
                  </a:lnTo>
                  <a:lnTo>
                    <a:pt x="9641" y="9174"/>
                  </a:lnTo>
                  <a:lnTo>
                    <a:pt x="13759" y="6518"/>
                  </a:lnTo>
                  <a:lnTo>
                    <a:pt x="9060" y="4780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3366211" y="1949711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4" h="15239">
                  <a:moveTo>
                    <a:pt x="4263" y="0"/>
                  </a:moveTo>
                  <a:lnTo>
                    <a:pt x="4263" y="5359"/>
                  </a:lnTo>
                  <a:lnTo>
                    <a:pt x="0" y="8208"/>
                  </a:lnTo>
                  <a:lnTo>
                    <a:pt x="4941" y="9898"/>
                  </a:lnTo>
                  <a:lnTo>
                    <a:pt x="6395" y="14871"/>
                  </a:lnTo>
                  <a:lnTo>
                    <a:pt x="9496" y="10622"/>
                  </a:lnTo>
                  <a:lnTo>
                    <a:pt x="14583" y="10767"/>
                  </a:lnTo>
                  <a:lnTo>
                    <a:pt x="11627" y="6518"/>
                  </a:lnTo>
                  <a:lnTo>
                    <a:pt x="13323" y="1545"/>
                  </a:lnTo>
                  <a:lnTo>
                    <a:pt x="8381" y="3235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2679919" y="3719670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5087" y="0"/>
                  </a:moveTo>
                  <a:lnTo>
                    <a:pt x="6346" y="8768"/>
                  </a:lnTo>
                  <a:lnTo>
                    <a:pt x="0" y="14712"/>
                  </a:lnTo>
                  <a:lnTo>
                    <a:pt x="8624" y="16127"/>
                  </a:lnTo>
                  <a:lnTo>
                    <a:pt x="12354" y="23906"/>
                  </a:lnTo>
                  <a:lnTo>
                    <a:pt x="16327" y="16267"/>
                  </a:lnTo>
                  <a:lnTo>
                    <a:pt x="24951" y="15137"/>
                  </a:lnTo>
                  <a:lnTo>
                    <a:pt x="18847" y="8913"/>
                  </a:lnTo>
                  <a:lnTo>
                    <a:pt x="20445" y="284"/>
                  </a:lnTo>
                  <a:lnTo>
                    <a:pt x="12742" y="4244"/>
                  </a:lnTo>
                  <a:lnTo>
                    <a:pt x="508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2610916" y="1271980"/>
              <a:ext cx="454659" cy="97790"/>
            </a:xfrm>
            <a:custGeom>
              <a:avLst/>
              <a:gdLst/>
              <a:ahLst/>
              <a:cxnLst/>
              <a:rect l="l" t="t" r="r" b="b"/>
              <a:pathLst>
                <a:path w="454660" h="97790">
                  <a:moveTo>
                    <a:pt x="23253" y="82613"/>
                  </a:moveTo>
                  <a:lnTo>
                    <a:pt x="15163" y="81889"/>
                  </a:lnTo>
                  <a:lnTo>
                    <a:pt x="11049" y="74841"/>
                  </a:lnTo>
                  <a:lnTo>
                    <a:pt x="8089" y="82473"/>
                  </a:lnTo>
                  <a:lnTo>
                    <a:pt x="0" y="84162"/>
                  </a:lnTo>
                  <a:lnTo>
                    <a:pt x="6248" y="89522"/>
                  </a:lnTo>
                  <a:lnTo>
                    <a:pt x="5384" y="97586"/>
                  </a:lnTo>
                  <a:lnTo>
                    <a:pt x="12357" y="93332"/>
                  </a:lnTo>
                  <a:lnTo>
                    <a:pt x="19862" y="96621"/>
                  </a:lnTo>
                  <a:lnTo>
                    <a:pt x="17881" y="88696"/>
                  </a:lnTo>
                  <a:lnTo>
                    <a:pt x="23253" y="82613"/>
                  </a:lnTo>
                  <a:close/>
                </a:path>
                <a:path w="454660" h="97790">
                  <a:moveTo>
                    <a:pt x="454215" y="17246"/>
                  </a:moveTo>
                  <a:lnTo>
                    <a:pt x="449237" y="10477"/>
                  </a:lnTo>
                  <a:lnTo>
                    <a:pt x="451942" y="2413"/>
                  </a:lnTo>
                  <a:lnTo>
                    <a:pt x="443852" y="5067"/>
                  </a:lnTo>
                  <a:lnTo>
                    <a:pt x="437019" y="0"/>
                  </a:lnTo>
                  <a:lnTo>
                    <a:pt x="437172" y="8496"/>
                  </a:lnTo>
                  <a:lnTo>
                    <a:pt x="430237" y="13423"/>
                  </a:lnTo>
                  <a:lnTo>
                    <a:pt x="438327" y="15989"/>
                  </a:lnTo>
                  <a:lnTo>
                    <a:pt x="440855" y="24193"/>
                  </a:lnTo>
                  <a:lnTo>
                    <a:pt x="445693" y="17246"/>
                  </a:lnTo>
                  <a:lnTo>
                    <a:pt x="454215" y="17246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1974295" y="1787713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89" h="21589">
                  <a:moveTo>
                    <a:pt x="16182" y="0"/>
                  </a:moveTo>
                  <a:lnTo>
                    <a:pt x="9786" y="4104"/>
                  </a:lnTo>
                  <a:lnTo>
                    <a:pt x="2858" y="1303"/>
                  </a:lnTo>
                  <a:lnTo>
                    <a:pt x="4844" y="8498"/>
                  </a:lnTo>
                  <a:lnTo>
                    <a:pt x="0" y="14292"/>
                  </a:lnTo>
                  <a:lnTo>
                    <a:pt x="7509" y="14727"/>
                  </a:lnTo>
                  <a:lnTo>
                    <a:pt x="11482" y="21245"/>
                  </a:lnTo>
                  <a:lnTo>
                    <a:pt x="14195" y="14051"/>
                  </a:lnTo>
                  <a:lnTo>
                    <a:pt x="21463" y="12312"/>
                  </a:lnTo>
                  <a:lnTo>
                    <a:pt x="15600" y="7532"/>
                  </a:lnTo>
                  <a:lnTo>
                    <a:pt x="1618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2242562" y="3206145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5358" y="0"/>
                  </a:moveTo>
                  <a:lnTo>
                    <a:pt x="9253" y="4828"/>
                  </a:lnTo>
                  <a:lnTo>
                    <a:pt x="1841" y="2559"/>
                  </a:lnTo>
                  <a:lnTo>
                    <a:pt x="4554" y="9801"/>
                  </a:lnTo>
                  <a:lnTo>
                    <a:pt x="0" y="16127"/>
                  </a:lnTo>
                  <a:lnTo>
                    <a:pt x="7800" y="15885"/>
                  </a:lnTo>
                  <a:lnTo>
                    <a:pt x="12500" y="22066"/>
                  </a:lnTo>
                  <a:lnTo>
                    <a:pt x="14486" y="14582"/>
                  </a:lnTo>
                  <a:lnTo>
                    <a:pt x="21850" y="12023"/>
                  </a:lnTo>
                  <a:lnTo>
                    <a:pt x="15503" y="7822"/>
                  </a:lnTo>
                  <a:lnTo>
                    <a:pt x="1535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10519" y="2679786"/>
              <a:ext cx="48260" cy="50800"/>
            </a:xfrm>
            <a:custGeom>
              <a:avLst/>
              <a:gdLst/>
              <a:ahLst/>
              <a:cxnLst/>
              <a:rect l="l" t="t" r="r" b="b"/>
              <a:pathLst>
                <a:path w="48260" h="50800">
                  <a:moveTo>
                    <a:pt x="31085" y="0"/>
                  </a:moveTo>
                  <a:lnTo>
                    <a:pt x="18314" y="12023"/>
                  </a:lnTo>
                  <a:lnTo>
                    <a:pt x="1138" y="8498"/>
                  </a:lnTo>
                  <a:lnTo>
                    <a:pt x="8803" y="24335"/>
                  </a:lnTo>
                  <a:lnTo>
                    <a:pt x="0" y="39449"/>
                  </a:lnTo>
                  <a:lnTo>
                    <a:pt x="17320" y="37228"/>
                  </a:lnTo>
                  <a:lnTo>
                    <a:pt x="29098" y="50361"/>
                  </a:lnTo>
                  <a:lnTo>
                    <a:pt x="32224" y="33123"/>
                  </a:lnTo>
                  <a:lnTo>
                    <a:pt x="48260" y="25880"/>
                  </a:lnTo>
                  <a:lnTo>
                    <a:pt x="32790" y="17527"/>
                  </a:lnTo>
                  <a:lnTo>
                    <a:pt x="310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693280" y="1498002"/>
              <a:ext cx="152400" cy="1332865"/>
            </a:xfrm>
            <a:custGeom>
              <a:avLst/>
              <a:gdLst/>
              <a:ahLst/>
              <a:cxnLst/>
              <a:rect l="l" t="t" r="r" b="b"/>
              <a:pathLst>
                <a:path w="152400" h="1332864">
                  <a:moveTo>
                    <a:pt x="15011" y="1329055"/>
                  </a:moveTo>
                  <a:lnTo>
                    <a:pt x="12204" y="1324521"/>
                  </a:lnTo>
                  <a:lnTo>
                    <a:pt x="14185" y="1319593"/>
                  </a:lnTo>
                  <a:lnTo>
                    <a:pt x="9055" y="1320850"/>
                  </a:lnTo>
                  <a:lnTo>
                    <a:pt x="4940" y="1317332"/>
                  </a:lnTo>
                  <a:lnTo>
                    <a:pt x="4648" y="1322692"/>
                  </a:lnTo>
                  <a:lnTo>
                    <a:pt x="0" y="1325537"/>
                  </a:lnTo>
                  <a:lnTo>
                    <a:pt x="5080" y="1327518"/>
                  </a:lnTo>
                  <a:lnTo>
                    <a:pt x="6248" y="1332725"/>
                  </a:lnTo>
                  <a:lnTo>
                    <a:pt x="9639" y="1328623"/>
                  </a:lnTo>
                  <a:lnTo>
                    <a:pt x="15011" y="1329055"/>
                  </a:lnTo>
                  <a:close/>
                </a:path>
                <a:path w="152400" h="1332864">
                  <a:moveTo>
                    <a:pt x="152120" y="8216"/>
                  </a:moveTo>
                  <a:lnTo>
                    <a:pt x="145630" y="6375"/>
                  </a:lnTo>
                  <a:lnTo>
                    <a:pt x="143497" y="0"/>
                  </a:lnTo>
                  <a:lnTo>
                    <a:pt x="139674" y="5702"/>
                  </a:lnTo>
                  <a:lnTo>
                    <a:pt x="132842" y="5702"/>
                  </a:lnTo>
                  <a:lnTo>
                    <a:pt x="137109" y="11061"/>
                  </a:lnTo>
                  <a:lnTo>
                    <a:pt x="135115" y="17576"/>
                  </a:lnTo>
                  <a:lnTo>
                    <a:pt x="141516" y="15163"/>
                  </a:lnTo>
                  <a:lnTo>
                    <a:pt x="147040" y="19126"/>
                  </a:lnTo>
                  <a:lnTo>
                    <a:pt x="146748" y="12319"/>
                  </a:lnTo>
                  <a:lnTo>
                    <a:pt x="152120" y="8216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895800" y="1822237"/>
              <a:ext cx="39370" cy="40640"/>
            </a:xfrm>
            <a:custGeom>
              <a:avLst/>
              <a:gdLst/>
              <a:ahLst/>
              <a:cxnLst/>
              <a:rect l="l" t="t" r="r" b="b"/>
              <a:pathLst>
                <a:path w="39369" h="40639">
                  <a:moveTo>
                    <a:pt x="22722" y="0"/>
                  </a:moveTo>
                  <a:lnTo>
                    <a:pt x="14050" y="11057"/>
                  </a:lnTo>
                  <a:lnTo>
                    <a:pt x="0" y="10043"/>
                  </a:lnTo>
                  <a:lnTo>
                    <a:pt x="7703" y="21776"/>
                  </a:lnTo>
                  <a:lnTo>
                    <a:pt x="2422" y="34813"/>
                  </a:lnTo>
                  <a:lnTo>
                    <a:pt x="15940" y="31144"/>
                  </a:lnTo>
                  <a:lnTo>
                    <a:pt x="26695" y="40173"/>
                  </a:lnTo>
                  <a:lnTo>
                    <a:pt x="27422" y="26170"/>
                  </a:lnTo>
                  <a:lnTo>
                    <a:pt x="39341" y="18686"/>
                  </a:lnTo>
                  <a:lnTo>
                    <a:pt x="26114" y="13713"/>
                  </a:lnTo>
                  <a:lnTo>
                    <a:pt x="22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2923476" y="1798626"/>
              <a:ext cx="21590" cy="22225"/>
            </a:xfrm>
            <a:custGeom>
              <a:avLst/>
              <a:gdLst/>
              <a:ahLst/>
              <a:cxnLst/>
              <a:rect l="l" t="t" r="r" b="b"/>
              <a:pathLst>
                <a:path w="21589" h="22225">
                  <a:moveTo>
                    <a:pt x="7655" y="0"/>
                  </a:moveTo>
                  <a:lnTo>
                    <a:pt x="6831" y="7629"/>
                  </a:lnTo>
                  <a:lnTo>
                    <a:pt x="0" y="11153"/>
                  </a:lnTo>
                  <a:lnTo>
                    <a:pt x="6976" y="14437"/>
                  </a:lnTo>
                  <a:lnTo>
                    <a:pt x="8091" y="22066"/>
                  </a:lnTo>
                  <a:lnTo>
                    <a:pt x="13323" y="16561"/>
                  </a:lnTo>
                  <a:lnTo>
                    <a:pt x="21027" y="17672"/>
                  </a:lnTo>
                  <a:lnTo>
                    <a:pt x="17296" y="10912"/>
                  </a:lnTo>
                  <a:lnTo>
                    <a:pt x="20736" y="3959"/>
                  </a:lnTo>
                  <a:lnTo>
                    <a:pt x="13178" y="5504"/>
                  </a:lnTo>
                  <a:lnTo>
                    <a:pt x="765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2522747" y="2013061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5" h="20955">
                  <a:moveTo>
                    <a:pt x="6831" y="0"/>
                  </a:moveTo>
                  <a:lnTo>
                    <a:pt x="6395" y="7387"/>
                  </a:lnTo>
                  <a:lnTo>
                    <a:pt x="0" y="11057"/>
                  </a:lnTo>
                  <a:lnTo>
                    <a:pt x="6831" y="13906"/>
                  </a:lnTo>
                  <a:lnTo>
                    <a:pt x="8381" y="20955"/>
                  </a:lnTo>
                  <a:lnTo>
                    <a:pt x="13081" y="15306"/>
                  </a:lnTo>
                  <a:lnTo>
                    <a:pt x="20445" y="16030"/>
                  </a:lnTo>
                  <a:lnTo>
                    <a:pt x="16472" y="9801"/>
                  </a:lnTo>
                  <a:lnTo>
                    <a:pt x="19476" y="2993"/>
                  </a:lnTo>
                  <a:lnTo>
                    <a:pt x="12354" y="4828"/>
                  </a:lnTo>
                  <a:lnTo>
                    <a:pt x="683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1327876" y="2989730"/>
              <a:ext cx="39370" cy="38735"/>
            </a:xfrm>
            <a:custGeom>
              <a:avLst/>
              <a:gdLst/>
              <a:ahLst/>
              <a:cxnLst/>
              <a:rect l="l" t="t" r="r" b="b"/>
              <a:pathLst>
                <a:path w="39369" h="38735">
                  <a:moveTo>
                    <a:pt x="8817" y="0"/>
                  </a:moveTo>
                  <a:lnTo>
                    <a:pt x="10368" y="13713"/>
                  </a:lnTo>
                  <a:lnTo>
                    <a:pt x="0" y="22790"/>
                  </a:lnTo>
                  <a:lnTo>
                    <a:pt x="13517" y="25446"/>
                  </a:lnTo>
                  <a:lnTo>
                    <a:pt x="18750" y="38193"/>
                  </a:lnTo>
                  <a:lnTo>
                    <a:pt x="25581" y="26315"/>
                  </a:lnTo>
                  <a:lnTo>
                    <a:pt x="39195" y="25060"/>
                  </a:lnTo>
                  <a:lnTo>
                    <a:pt x="29990" y="14871"/>
                  </a:lnTo>
                  <a:lnTo>
                    <a:pt x="33091" y="1400"/>
                  </a:lnTo>
                  <a:lnTo>
                    <a:pt x="20591" y="7097"/>
                  </a:lnTo>
                  <a:lnTo>
                    <a:pt x="8817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1173607" y="1900605"/>
              <a:ext cx="756285" cy="1840230"/>
            </a:xfrm>
            <a:custGeom>
              <a:avLst/>
              <a:gdLst/>
              <a:ahLst/>
              <a:cxnLst/>
              <a:rect l="l" t="t" r="r" b="b"/>
              <a:pathLst>
                <a:path w="756285" h="1840229">
                  <a:moveTo>
                    <a:pt x="14198" y="1835061"/>
                  </a:moveTo>
                  <a:lnTo>
                    <a:pt x="10756" y="1831517"/>
                  </a:lnTo>
                  <a:lnTo>
                    <a:pt x="11772" y="1826564"/>
                  </a:lnTo>
                  <a:lnTo>
                    <a:pt x="7366" y="1828838"/>
                  </a:lnTo>
                  <a:lnTo>
                    <a:pt x="2959" y="1826425"/>
                  </a:lnTo>
                  <a:lnTo>
                    <a:pt x="3683" y="1831238"/>
                  </a:lnTo>
                  <a:lnTo>
                    <a:pt x="0" y="1834629"/>
                  </a:lnTo>
                  <a:lnTo>
                    <a:pt x="4940" y="1835480"/>
                  </a:lnTo>
                  <a:lnTo>
                    <a:pt x="6921" y="1840001"/>
                  </a:lnTo>
                  <a:lnTo>
                    <a:pt x="9347" y="1835619"/>
                  </a:lnTo>
                  <a:lnTo>
                    <a:pt x="14198" y="1835061"/>
                  </a:lnTo>
                  <a:close/>
                </a:path>
                <a:path w="756285" h="1840229">
                  <a:moveTo>
                    <a:pt x="375577" y="8648"/>
                  </a:moveTo>
                  <a:lnTo>
                    <a:pt x="373456" y="5270"/>
                  </a:lnTo>
                  <a:lnTo>
                    <a:pt x="374853" y="1600"/>
                  </a:lnTo>
                  <a:lnTo>
                    <a:pt x="371030" y="2705"/>
                  </a:lnTo>
                  <a:lnTo>
                    <a:pt x="368020" y="0"/>
                  </a:lnTo>
                  <a:lnTo>
                    <a:pt x="367779" y="4114"/>
                  </a:lnTo>
                  <a:lnTo>
                    <a:pt x="364337" y="6083"/>
                  </a:lnTo>
                  <a:lnTo>
                    <a:pt x="368173" y="7543"/>
                  </a:lnTo>
                  <a:lnTo>
                    <a:pt x="369036" y="11493"/>
                  </a:lnTo>
                  <a:lnTo>
                    <a:pt x="371614" y="8356"/>
                  </a:lnTo>
                  <a:lnTo>
                    <a:pt x="375577" y="8648"/>
                  </a:lnTo>
                  <a:close/>
                </a:path>
                <a:path w="756285" h="1840229">
                  <a:moveTo>
                    <a:pt x="755967" y="369100"/>
                  </a:moveTo>
                  <a:lnTo>
                    <a:pt x="747191" y="363308"/>
                  </a:lnTo>
                  <a:lnTo>
                    <a:pt x="746899" y="352971"/>
                  </a:lnTo>
                  <a:lnTo>
                    <a:pt x="738809" y="359486"/>
                  </a:lnTo>
                  <a:lnTo>
                    <a:pt x="728738" y="356501"/>
                  </a:lnTo>
                  <a:lnTo>
                    <a:pt x="732561" y="366255"/>
                  </a:lnTo>
                  <a:lnTo>
                    <a:pt x="726605" y="374891"/>
                  </a:lnTo>
                  <a:lnTo>
                    <a:pt x="736968" y="374319"/>
                  </a:lnTo>
                  <a:lnTo>
                    <a:pt x="743369" y="382663"/>
                  </a:lnTo>
                  <a:lnTo>
                    <a:pt x="746036" y="372478"/>
                  </a:lnTo>
                  <a:lnTo>
                    <a:pt x="755967" y="36910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1089164" y="2947142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6036" y="0"/>
                  </a:moveTo>
                  <a:lnTo>
                    <a:pt x="9641" y="4538"/>
                  </a:lnTo>
                  <a:lnTo>
                    <a:pt x="2277" y="1979"/>
                  </a:lnTo>
                  <a:lnTo>
                    <a:pt x="4651" y="9463"/>
                  </a:lnTo>
                  <a:lnTo>
                    <a:pt x="0" y="15547"/>
                  </a:lnTo>
                  <a:lnTo>
                    <a:pt x="7800" y="15692"/>
                  </a:lnTo>
                  <a:lnTo>
                    <a:pt x="12209" y="22066"/>
                  </a:lnTo>
                  <a:lnTo>
                    <a:pt x="14583" y="14727"/>
                  </a:lnTo>
                  <a:lnTo>
                    <a:pt x="22141" y="12457"/>
                  </a:lnTo>
                  <a:lnTo>
                    <a:pt x="15746" y="7918"/>
                  </a:lnTo>
                  <a:lnTo>
                    <a:pt x="16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1121916" y="3131351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9399" y="0"/>
                  </a:moveTo>
                  <a:lnTo>
                    <a:pt x="5862" y="2510"/>
                  </a:lnTo>
                  <a:lnTo>
                    <a:pt x="1598" y="965"/>
                  </a:lnTo>
                  <a:lnTo>
                    <a:pt x="2858" y="5359"/>
                  </a:lnTo>
                  <a:lnTo>
                    <a:pt x="0" y="8739"/>
                  </a:lnTo>
                  <a:lnTo>
                    <a:pt x="4554" y="8884"/>
                  </a:lnTo>
                  <a:lnTo>
                    <a:pt x="7122" y="12554"/>
                  </a:lnTo>
                  <a:lnTo>
                    <a:pt x="8527" y="8305"/>
                  </a:lnTo>
                  <a:lnTo>
                    <a:pt x="12790" y="7194"/>
                  </a:lnTo>
                  <a:lnTo>
                    <a:pt x="9253" y="4345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187071" y="1308493"/>
              <a:ext cx="1348105" cy="371475"/>
            </a:xfrm>
            <a:custGeom>
              <a:avLst/>
              <a:gdLst/>
              <a:ahLst/>
              <a:cxnLst/>
              <a:rect l="l" t="t" r="r" b="b"/>
              <a:pathLst>
                <a:path w="1348105" h="371475">
                  <a:moveTo>
                    <a:pt x="26543" y="350253"/>
                  </a:moveTo>
                  <a:lnTo>
                    <a:pt x="17056" y="351078"/>
                  </a:lnTo>
                  <a:lnTo>
                    <a:pt x="10947" y="343738"/>
                  </a:lnTo>
                  <a:lnTo>
                    <a:pt x="8813" y="353199"/>
                  </a:lnTo>
                  <a:lnTo>
                    <a:pt x="0" y="356730"/>
                  </a:lnTo>
                  <a:lnTo>
                    <a:pt x="8229" y="361696"/>
                  </a:lnTo>
                  <a:lnTo>
                    <a:pt x="8813" y="371309"/>
                  </a:lnTo>
                  <a:lnTo>
                    <a:pt x="16078" y="364934"/>
                  </a:lnTo>
                  <a:lnTo>
                    <a:pt x="25438" y="367207"/>
                  </a:lnTo>
                  <a:lnTo>
                    <a:pt x="21602" y="358470"/>
                  </a:lnTo>
                  <a:lnTo>
                    <a:pt x="26543" y="350253"/>
                  </a:lnTo>
                  <a:close/>
                </a:path>
                <a:path w="1348105" h="371475">
                  <a:moveTo>
                    <a:pt x="1347927" y="9461"/>
                  </a:moveTo>
                  <a:lnTo>
                    <a:pt x="1343660" y="5791"/>
                  </a:lnTo>
                  <a:lnTo>
                    <a:pt x="1344383" y="0"/>
                  </a:lnTo>
                  <a:lnTo>
                    <a:pt x="1339392" y="2933"/>
                  </a:lnTo>
                  <a:lnTo>
                    <a:pt x="1334312" y="520"/>
                  </a:lnTo>
                  <a:lnTo>
                    <a:pt x="1335417" y="6083"/>
                  </a:lnTo>
                  <a:lnTo>
                    <a:pt x="1331595" y="10325"/>
                  </a:lnTo>
                  <a:lnTo>
                    <a:pt x="1337259" y="10858"/>
                  </a:lnTo>
                  <a:lnTo>
                    <a:pt x="1339977" y="15836"/>
                  </a:lnTo>
                  <a:lnTo>
                    <a:pt x="1342250" y="10566"/>
                  </a:lnTo>
                  <a:lnTo>
                    <a:pt x="1347927" y="9461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1700214" y="1643147"/>
              <a:ext cx="28575" cy="30480"/>
            </a:xfrm>
            <a:custGeom>
              <a:avLst/>
              <a:gdLst/>
              <a:ahLst/>
              <a:cxnLst/>
              <a:rect l="l" t="t" r="r" b="b"/>
              <a:pathLst>
                <a:path w="28575" h="30480">
                  <a:moveTo>
                    <a:pt x="10949" y="0"/>
                  </a:moveTo>
                  <a:lnTo>
                    <a:pt x="9350" y="10333"/>
                  </a:lnTo>
                  <a:lnTo>
                    <a:pt x="0" y="14871"/>
                  </a:lnTo>
                  <a:lnTo>
                    <a:pt x="9205" y="19700"/>
                  </a:lnTo>
                  <a:lnTo>
                    <a:pt x="10658" y="29985"/>
                  </a:lnTo>
                  <a:lnTo>
                    <a:pt x="18023" y="22645"/>
                  </a:lnTo>
                  <a:lnTo>
                    <a:pt x="28246" y="24480"/>
                  </a:lnTo>
                  <a:lnTo>
                    <a:pt x="23546" y="15161"/>
                  </a:lnTo>
                  <a:lnTo>
                    <a:pt x="28536" y="5939"/>
                  </a:lnTo>
                  <a:lnTo>
                    <a:pt x="18168" y="7677"/>
                  </a:lnTo>
                  <a:lnTo>
                    <a:pt x="1094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1097254" y="1839378"/>
              <a:ext cx="548640" cy="1855470"/>
            </a:xfrm>
            <a:custGeom>
              <a:avLst/>
              <a:gdLst/>
              <a:ahLst/>
              <a:cxnLst/>
              <a:rect l="l" t="t" r="r" b="b"/>
              <a:pathLst>
                <a:path w="548639" h="1855470">
                  <a:moveTo>
                    <a:pt x="53340" y="31965"/>
                  </a:moveTo>
                  <a:lnTo>
                    <a:pt x="40157" y="18783"/>
                  </a:lnTo>
                  <a:lnTo>
                    <a:pt x="43548" y="444"/>
                  </a:lnTo>
                  <a:lnTo>
                    <a:pt x="26936" y="8890"/>
                  </a:lnTo>
                  <a:lnTo>
                    <a:pt x="10464" y="0"/>
                  </a:lnTo>
                  <a:lnTo>
                    <a:pt x="13462" y="18542"/>
                  </a:lnTo>
                  <a:lnTo>
                    <a:pt x="0" y="31394"/>
                  </a:lnTo>
                  <a:lnTo>
                    <a:pt x="18402" y="34239"/>
                  </a:lnTo>
                  <a:lnTo>
                    <a:pt x="26492" y="51193"/>
                  </a:lnTo>
                  <a:lnTo>
                    <a:pt x="34874" y="34531"/>
                  </a:lnTo>
                  <a:lnTo>
                    <a:pt x="53340" y="31965"/>
                  </a:lnTo>
                  <a:close/>
                </a:path>
                <a:path w="548639" h="1855470">
                  <a:moveTo>
                    <a:pt x="289674" y="781837"/>
                  </a:moveTo>
                  <a:lnTo>
                    <a:pt x="276352" y="767257"/>
                  </a:lnTo>
                  <a:lnTo>
                    <a:pt x="280758" y="748042"/>
                  </a:lnTo>
                  <a:lnTo>
                    <a:pt x="262839" y="756246"/>
                  </a:lnTo>
                  <a:lnTo>
                    <a:pt x="245973" y="746061"/>
                  </a:lnTo>
                  <a:lnTo>
                    <a:pt x="248246" y="765721"/>
                  </a:lnTo>
                  <a:lnTo>
                    <a:pt x="233324" y="778903"/>
                  </a:lnTo>
                  <a:lnTo>
                    <a:pt x="252615" y="782713"/>
                  </a:lnTo>
                  <a:lnTo>
                    <a:pt x="260311" y="800963"/>
                  </a:lnTo>
                  <a:lnTo>
                    <a:pt x="270103" y="783678"/>
                  </a:lnTo>
                  <a:lnTo>
                    <a:pt x="289674" y="781837"/>
                  </a:lnTo>
                  <a:close/>
                </a:path>
                <a:path w="548639" h="1855470">
                  <a:moveTo>
                    <a:pt x="548157" y="1841817"/>
                  </a:moveTo>
                  <a:lnTo>
                    <a:pt x="538810" y="1831492"/>
                  </a:lnTo>
                  <a:lnTo>
                    <a:pt x="542048" y="1817916"/>
                  </a:lnTo>
                  <a:lnTo>
                    <a:pt x="529412" y="1823567"/>
                  </a:lnTo>
                  <a:lnTo>
                    <a:pt x="517486" y="1816354"/>
                  </a:lnTo>
                  <a:lnTo>
                    <a:pt x="519036" y="1830222"/>
                  </a:lnTo>
                  <a:lnTo>
                    <a:pt x="508571" y="1839277"/>
                  </a:lnTo>
                  <a:lnTo>
                    <a:pt x="522046" y="1842249"/>
                  </a:lnTo>
                  <a:lnTo>
                    <a:pt x="527418" y="1854974"/>
                  </a:lnTo>
                  <a:lnTo>
                    <a:pt x="534250" y="1842947"/>
                  </a:lnTo>
                  <a:lnTo>
                    <a:pt x="548157" y="18418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2037183" y="2106011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19">
                  <a:moveTo>
                    <a:pt x="6831" y="0"/>
                  </a:moveTo>
                  <a:lnTo>
                    <a:pt x="6104" y="6953"/>
                  </a:lnTo>
                  <a:lnTo>
                    <a:pt x="0" y="10333"/>
                  </a:lnTo>
                  <a:lnTo>
                    <a:pt x="6395" y="13181"/>
                  </a:lnTo>
                  <a:lnTo>
                    <a:pt x="7655" y="20086"/>
                  </a:lnTo>
                  <a:lnTo>
                    <a:pt x="12354" y="14871"/>
                  </a:lnTo>
                  <a:lnTo>
                    <a:pt x="19283" y="15692"/>
                  </a:lnTo>
                  <a:lnTo>
                    <a:pt x="15746" y="9753"/>
                  </a:lnTo>
                  <a:lnTo>
                    <a:pt x="18750" y="3428"/>
                  </a:lnTo>
                  <a:lnTo>
                    <a:pt x="11918" y="4828"/>
                  </a:lnTo>
                  <a:lnTo>
                    <a:pt x="683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547349" y="1147497"/>
              <a:ext cx="20320" cy="20955"/>
            </a:xfrm>
            <a:custGeom>
              <a:avLst/>
              <a:gdLst/>
              <a:ahLst/>
              <a:cxnLst/>
              <a:rect l="l" t="t" r="r" b="b"/>
              <a:pathLst>
                <a:path w="20320" h="20955">
                  <a:moveTo>
                    <a:pt x="12064" y="0"/>
                  </a:moveTo>
                  <a:lnTo>
                    <a:pt x="7122" y="5359"/>
                  </a:lnTo>
                  <a:lnTo>
                    <a:pt x="0" y="4249"/>
                  </a:lnTo>
                  <a:lnTo>
                    <a:pt x="3536" y="10574"/>
                  </a:lnTo>
                  <a:lnTo>
                    <a:pt x="290" y="17093"/>
                  </a:lnTo>
                  <a:lnTo>
                    <a:pt x="7364" y="15692"/>
                  </a:lnTo>
                  <a:lnTo>
                    <a:pt x="12500" y="20762"/>
                  </a:lnTo>
                  <a:lnTo>
                    <a:pt x="13323" y="13568"/>
                  </a:lnTo>
                  <a:lnTo>
                    <a:pt x="19719" y="10188"/>
                  </a:lnTo>
                  <a:lnTo>
                    <a:pt x="13178" y="7194"/>
                  </a:lnTo>
                  <a:lnTo>
                    <a:pt x="1206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3223672" y="3038836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5135" y="0"/>
                  </a:moveTo>
                  <a:lnTo>
                    <a:pt x="4263" y="4345"/>
                  </a:lnTo>
                  <a:lnTo>
                    <a:pt x="0" y="6083"/>
                  </a:lnTo>
                  <a:lnTo>
                    <a:pt x="3972" y="8305"/>
                  </a:lnTo>
                  <a:lnTo>
                    <a:pt x="4263" y="12988"/>
                  </a:lnTo>
                  <a:lnTo>
                    <a:pt x="7655" y="9898"/>
                  </a:lnTo>
                  <a:lnTo>
                    <a:pt x="12064" y="11009"/>
                  </a:lnTo>
                  <a:lnTo>
                    <a:pt x="10222" y="6759"/>
                  </a:lnTo>
                  <a:lnTo>
                    <a:pt x="12645" y="2945"/>
                  </a:lnTo>
                  <a:lnTo>
                    <a:pt x="8091" y="3379"/>
                  </a:lnTo>
                  <a:lnTo>
                    <a:pt x="513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2068433" y="1596069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19">
                  <a:moveTo>
                    <a:pt x="10077" y="0"/>
                  </a:moveTo>
                  <a:lnTo>
                    <a:pt x="7073" y="6518"/>
                  </a:lnTo>
                  <a:lnTo>
                    <a:pt x="0" y="7773"/>
                  </a:lnTo>
                  <a:lnTo>
                    <a:pt x="5232" y="12699"/>
                  </a:lnTo>
                  <a:lnTo>
                    <a:pt x="4215" y="19941"/>
                  </a:lnTo>
                  <a:lnTo>
                    <a:pt x="10610" y="16272"/>
                  </a:lnTo>
                  <a:lnTo>
                    <a:pt x="17005" y="19507"/>
                  </a:lnTo>
                  <a:lnTo>
                    <a:pt x="15600" y="12457"/>
                  </a:lnTo>
                  <a:lnTo>
                    <a:pt x="20542" y="7194"/>
                  </a:lnTo>
                  <a:lnTo>
                    <a:pt x="13469" y="6373"/>
                  </a:lnTo>
                  <a:lnTo>
                    <a:pt x="10077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1817166" y="1675840"/>
              <a:ext cx="60325" cy="1108710"/>
            </a:xfrm>
            <a:custGeom>
              <a:avLst/>
              <a:gdLst/>
              <a:ahLst/>
              <a:cxnLst/>
              <a:rect l="l" t="t" r="r" b="b"/>
              <a:pathLst>
                <a:path w="60325" h="1108710">
                  <a:moveTo>
                    <a:pt x="17729" y="9906"/>
                  </a:moveTo>
                  <a:lnTo>
                    <a:pt x="12496" y="6375"/>
                  </a:lnTo>
                  <a:lnTo>
                    <a:pt x="12496" y="0"/>
                  </a:lnTo>
                  <a:lnTo>
                    <a:pt x="7505" y="3810"/>
                  </a:lnTo>
                  <a:lnTo>
                    <a:pt x="1549" y="1981"/>
                  </a:lnTo>
                  <a:lnTo>
                    <a:pt x="3683" y="7924"/>
                  </a:lnTo>
                  <a:lnTo>
                    <a:pt x="0" y="13042"/>
                  </a:lnTo>
                  <a:lnTo>
                    <a:pt x="6248" y="12890"/>
                  </a:lnTo>
                  <a:lnTo>
                    <a:pt x="10071" y="17957"/>
                  </a:lnTo>
                  <a:lnTo>
                    <a:pt x="11772" y="11874"/>
                  </a:lnTo>
                  <a:lnTo>
                    <a:pt x="17729" y="9906"/>
                  </a:lnTo>
                  <a:close/>
                </a:path>
                <a:path w="60325" h="1108710">
                  <a:moveTo>
                    <a:pt x="60172" y="1102118"/>
                  </a:moveTo>
                  <a:lnTo>
                    <a:pt x="55905" y="1097622"/>
                  </a:lnTo>
                  <a:lnTo>
                    <a:pt x="57213" y="1091399"/>
                  </a:lnTo>
                  <a:lnTo>
                    <a:pt x="51498" y="1094193"/>
                  </a:lnTo>
                  <a:lnTo>
                    <a:pt x="46126" y="1090968"/>
                  </a:lnTo>
                  <a:lnTo>
                    <a:pt x="46990" y="1097191"/>
                  </a:lnTo>
                  <a:lnTo>
                    <a:pt x="42291" y="1101445"/>
                  </a:lnTo>
                  <a:lnTo>
                    <a:pt x="48552" y="1102550"/>
                  </a:lnTo>
                  <a:lnTo>
                    <a:pt x="51117" y="1108202"/>
                  </a:lnTo>
                  <a:lnTo>
                    <a:pt x="53924" y="1102842"/>
                  </a:lnTo>
                  <a:lnTo>
                    <a:pt x="60172" y="11021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 descr=""/>
            <p:cNvSpPr/>
            <p:nvPr/>
          </p:nvSpPr>
          <p:spPr>
            <a:xfrm>
              <a:off x="2160968" y="1037170"/>
              <a:ext cx="643255" cy="1075690"/>
            </a:xfrm>
            <a:custGeom>
              <a:avLst/>
              <a:gdLst/>
              <a:ahLst/>
              <a:cxnLst/>
              <a:rect l="l" t="t" r="r" b="b"/>
              <a:pathLst>
                <a:path w="643255" h="1075689">
                  <a:moveTo>
                    <a:pt x="27076" y="487870"/>
                  </a:moveTo>
                  <a:lnTo>
                    <a:pt x="17589" y="487438"/>
                  </a:lnTo>
                  <a:lnTo>
                    <a:pt x="12496" y="479374"/>
                  </a:lnTo>
                  <a:lnTo>
                    <a:pt x="9207" y="488315"/>
                  </a:lnTo>
                  <a:lnTo>
                    <a:pt x="0" y="490575"/>
                  </a:lnTo>
                  <a:lnTo>
                    <a:pt x="7366" y="496519"/>
                  </a:lnTo>
                  <a:lnTo>
                    <a:pt x="6781" y="505980"/>
                  </a:lnTo>
                  <a:lnTo>
                    <a:pt x="14732" y="500773"/>
                  </a:lnTo>
                  <a:lnTo>
                    <a:pt x="23545" y="504291"/>
                  </a:lnTo>
                  <a:lnTo>
                    <a:pt x="20980" y="495071"/>
                  </a:lnTo>
                  <a:lnTo>
                    <a:pt x="27076" y="487870"/>
                  </a:lnTo>
                  <a:close/>
                </a:path>
                <a:path w="643255" h="1075689">
                  <a:moveTo>
                    <a:pt x="121069" y="21780"/>
                  </a:moveTo>
                  <a:lnTo>
                    <a:pt x="109156" y="14147"/>
                  </a:lnTo>
                  <a:lnTo>
                    <a:pt x="108572" y="0"/>
                  </a:lnTo>
                  <a:lnTo>
                    <a:pt x="97764" y="9029"/>
                  </a:lnTo>
                  <a:lnTo>
                    <a:pt x="84302" y="5219"/>
                  </a:lnTo>
                  <a:lnTo>
                    <a:pt x="89382" y="18351"/>
                  </a:lnTo>
                  <a:lnTo>
                    <a:pt x="81584" y="30137"/>
                  </a:lnTo>
                  <a:lnTo>
                    <a:pt x="95643" y="29260"/>
                  </a:lnTo>
                  <a:lnTo>
                    <a:pt x="104457" y="40322"/>
                  </a:lnTo>
                  <a:lnTo>
                    <a:pt x="107848" y="26555"/>
                  </a:lnTo>
                  <a:lnTo>
                    <a:pt x="121069" y="21780"/>
                  </a:lnTo>
                  <a:close/>
                </a:path>
                <a:path w="643255" h="1075689">
                  <a:moveTo>
                    <a:pt x="643115" y="1072807"/>
                  </a:moveTo>
                  <a:lnTo>
                    <a:pt x="640842" y="1068705"/>
                  </a:lnTo>
                  <a:lnTo>
                    <a:pt x="642835" y="1064602"/>
                  </a:lnTo>
                  <a:lnTo>
                    <a:pt x="638327" y="1065466"/>
                  </a:lnTo>
                  <a:lnTo>
                    <a:pt x="634885" y="1062329"/>
                  </a:lnTo>
                  <a:lnTo>
                    <a:pt x="634301" y="1067015"/>
                  </a:lnTo>
                  <a:lnTo>
                    <a:pt x="630326" y="1069136"/>
                  </a:lnTo>
                  <a:lnTo>
                    <a:pt x="634453" y="1071118"/>
                  </a:lnTo>
                  <a:lnTo>
                    <a:pt x="635469" y="1075651"/>
                  </a:lnTo>
                  <a:lnTo>
                    <a:pt x="638416" y="1072273"/>
                  </a:lnTo>
                  <a:lnTo>
                    <a:pt x="643115" y="107280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 descr=""/>
            <p:cNvSpPr/>
            <p:nvPr/>
          </p:nvSpPr>
          <p:spPr>
            <a:xfrm>
              <a:off x="2734134" y="1546528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30">
                  <a:moveTo>
                    <a:pt x="6104" y="0"/>
                  </a:moveTo>
                  <a:lnTo>
                    <a:pt x="3972" y="3428"/>
                  </a:lnTo>
                  <a:lnTo>
                    <a:pt x="0" y="3573"/>
                  </a:lnTo>
                  <a:lnTo>
                    <a:pt x="2567" y="6518"/>
                  </a:lnTo>
                  <a:lnTo>
                    <a:pt x="1550" y="10333"/>
                  </a:lnTo>
                  <a:lnTo>
                    <a:pt x="5232" y="8932"/>
                  </a:lnTo>
                  <a:lnTo>
                    <a:pt x="8527" y="11202"/>
                  </a:lnTo>
                  <a:lnTo>
                    <a:pt x="8236" y="7242"/>
                  </a:lnTo>
                  <a:lnTo>
                    <a:pt x="11337" y="4683"/>
                  </a:lnTo>
                  <a:lnTo>
                    <a:pt x="7509" y="3717"/>
                  </a:lnTo>
                  <a:lnTo>
                    <a:pt x="6104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1714700" y="2092153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4">
                  <a:moveTo>
                    <a:pt x="11191" y="0"/>
                  </a:moveTo>
                  <a:lnTo>
                    <a:pt x="8381" y="8208"/>
                  </a:lnTo>
                  <a:lnTo>
                    <a:pt x="0" y="10477"/>
                  </a:lnTo>
                  <a:lnTo>
                    <a:pt x="6928" y="15692"/>
                  </a:lnTo>
                  <a:lnTo>
                    <a:pt x="6540" y="24335"/>
                  </a:lnTo>
                  <a:lnTo>
                    <a:pt x="13614" y="19410"/>
                  </a:lnTo>
                  <a:lnTo>
                    <a:pt x="21560" y="22356"/>
                  </a:lnTo>
                  <a:lnTo>
                    <a:pt x="19137" y="14147"/>
                  </a:lnTo>
                  <a:lnTo>
                    <a:pt x="24418" y="7484"/>
                  </a:lnTo>
                  <a:lnTo>
                    <a:pt x="15891" y="7242"/>
                  </a:lnTo>
                  <a:lnTo>
                    <a:pt x="1119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2862284" y="2130346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8236" y="0"/>
                  </a:moveTo>
                  <a:lnTo>
                    <a:pt x="6104" y="6083"/>
                  </a:lnTo>
                  <a:lnTo>
                    <a:pt x="0" y="7629"/>
                  </a:lnTo>
                  <a:lnTo>
                    <a:pt x="4990" y="11588"/>
                  </a:lnTo>
                  <a:lnTo>
                    <a:pt x="4699" y="18107"/>
                  </a:lnTo>
                  <a:lnTo>
                    <a:pt x="9932" y="14437"/>
                  </a:lnTo>
                  <a:lnTo>
                    <a:pt x="16036" y="16851"/>
                  </a:lnTo>
                  <a:lnTo>
                    <a:pt x="14195" y="10622"/>
                  </a:lnTo>
                  <a:lnTo>
                    <a:pt x="18168" y="5649"/>
                  </a:lnTo>
                  <a:lnTo>
                    <a:pt x="11773" y="5359"/>
                  </a:lnTo>
                  <a:lnTo>
                    <a:pt x="823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732713" y="838377"/>
              <a:ext cx="413384" cy="2294255"/>
            </a:xfrm>
            <a:custGeom>
              <a:avLst/>
              <a:gdLst/>
              <a:ahLst/>
              <a:cxnLst/>
              <a:rect l="l" t="t" r="r" b="b"/>
              <a:pathLst>
                <a:path w="413384" h="2294255">
                  <a:moveTo>
                    <a:pt x="42875" y="2269325"/>
                  </a:moveTo>
                  <a:lnTo>
                    <a:pt x="28244" y="2266226"/>
                  </a:lnTo>
                  <a:lnTo>
                    <a:pt x="22428" y="2252370"/>
                  </a:lnTo>
                  <a:lnTo>
                    <a:pt x="15062" y="2265362"/>
                  </a:lnTo>
                  <a:lnTo>
                    <a:pt x="0" y="2266810"/>
                  </a:lnTo>
                  <a:lnTo>
                    <a:pt x="10071" y="2277821"/>
                  </a:lnTo>
                  <a:lnTo>
                    <a:pt x="6680" y="2292540"/>
                  </a:lnTo>
                  <a:lnTo>
                    <a:pt x="20447" y="2286317"/>
                  </a:lnTo>
                  <a:lnTo>
                    <a:pt x="33235" y="2294090"/>
                  </a:lnTo>
                  <a:lnTo>
                    <a:pt x="31534" y="2279116"/>
                  </a:lnTo>
                  <a:lnTo>
                    <a:pt x="42875" y="2269325"/>
                  </a:lnTo>
                  <a:close/>
                </a:path>
                <a:path w="413384" h="2294255">
                  <a:moveTo>
                    <a:pt x="413080" y="3721"/>
                  </a:moveTo>
                  <a:lnTo>
                    <a:pt x="408241" y="3822"/>
                  </a:lnTo>
                  <a:lnTo>
                    <a:pt x="405231" y="0"/>
                  </a:lnTo>
                  <a:lnTo>
                    <a:pt x="403974" y="4686"/>
                  </a:lnTo>
                  <a:lnTo>
                    <a:pt x="399415" y="6235"/>
                  </a:lnTo>
                  <a:lnTo>
                    <a:pt x="403390" y="8940"/>
                  </a:lnTo>
                  <a:lnTo>
                    <a:pt x="403542" y="13855"/>
                  </a:lnTo>
                  <a:lnTo>
                    <a:pt x="407225" y="10769"/>
                  </a:lnTo>
                  <a:lnTo>
                    <a:pt x="411924" y="12319"/>
                  </a:lnTo>
                  <a:lnTo>
                    <a:pt x="410222" y="7683"/>
                  </a:lnTo>
                  <a:lnTo>
                    <a:pt x="413080" y="3721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2710675" y="1664398"/>
              <a:ext cx="423545" cy="610870"/>
            </a:xfrm>
            <a:custGeom>
              <a:avLst/>
              <a:gdLst/>
              <a:ahLst/>
              <a:cxnLst/>
              <a:rect l="l" t="t" r="r" b="b"/>
              <a:pathLst>
                <a:path w="423544" h="610869">
                  <a:moveTo>
                    <a:pt x="13373" y="9029"/>
                  </a:moveTo>
                  <a:lnTo>
                    <a:pt x="10375" y="5359"/>
                  </a:lnTo>
                  <a:lnTo>
                    <a:pt x="11684" y="825"/>
                  </a:lnTo>
                  <a:lnTo>
                    <a:pt x="7277" y="2654"/>
                  </a:lnTo>
                  <a:lnTo>
                    <a:pt x="3302" y="0"/>
                  </a:lnTo>
                  <a:lnTo>
                    <a:pt x="3733" y="4635"/>
                  </a:lnTo>
                  <a:lnTo>
                    <a:pt x="0" y="7632"/>
                  </a:lnTo>
                  <a:lnTo>
                    <a:pt x="4559" y="8737"/>
                  </a:lnTo>
                  <a:lnTo>
                    <a:pt x="6108" y="13284"/>
                  </a:lnTo>
                  <a:lnTo>
                    <a:pt x="8674" y="9169"/>
                  </a:lnTo>
                  <a:lnTo>
                    <a:pt x="13373" y="9029"/>
                  </a:lnTo>
                  <a:close/>
                </a:path>
                <a:path w="423544" h="610869">
                  <a:moveTo>
                    <a:pt x="423303" y="593572"/>
                  </a:moveTo>
                  <a:lnTo>
                    <a:pt x="413232" y="590867"/>
                  </a:lnTo>
                  <a:lnTo>
                    <a:pt x="409651" y="580974"/>
                  </a:lnTo>
                  <a:lnTo>
                    <a:pt x="403974" y="589762"/>
                  </a:lnTo>
                  <a:lnTo>
                    <a:pt x="393458" y="590054"/>
                  </a:lnTo>
                  <a:lnTo>
                    <a:pt x="400151" y="598208"/>
                  </a:lnTo>
                  <a:lnTo>
                    <a:pt x="397192" y="608253"/>
                  </a:lnTo>
                  <a:lnTo>
                    <a:pt x="406984" y="604583"/>
                  </a:lnTo>
                  <a:lnTo>
                    <a:pt x="415658" y="610527"/>
                  </a:lnTo>
                  <a:lnTo>
                    <a:pt x="415074" y="599948"/>
                  </a:lnTo>
                  <a:lnTo>
                    <a:pt x="423303" y="593572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2052493" y="3475085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7412" y="0"/>
                  </a:moveTo>
                  <a:lnTo>
                    <a:pt x="5959" y="6223"/>
                  </a:lnTo>
                  <a:lnTo>
                    <a:pt x="0" y="8628"/>
                  </a:lnTo>
                  <a:lnTo>
                    <a:pt x="5571" y="11883"/>
                  </a:lnTo>
                  <a:lnTo>
                    <a:pt x="5959" y="18387"/>
                  </a:lnTo>
                  <a:lnTo>
                    <a:pt x="10804" y="14142"/>
                  </a:lnTo>
                  <a:lnTo>
                    <a:pt x="17054" y="15702"/>
                  </a:lnTo>
                  <a:lnTo>
                    <a:pt x="14486" y="9758"/>
                  </a:lnTo>
                  <a:lnTo>
                    <a:pt x="17926" y="4384"/>
                  </a:lnTo>
                  <a:lnTo>
                    <a:pt x="11531" y="4949"/>
                  </a:lnTo>
                  <a:lnTo>
                    <a:pt x="741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1093815" y="1903453"/>
              <a:ext cx="27305" cy="27940"/>
            </a:xfrm>
            <a:custGeom>
              <a:avLst/>
              <a:gdLst/>
              <a:ahLst/>
              <a:cxnLst/>
              <a:rect l="l" t="t" r="r" b="b"/>
              <a:pathLst>
                <a:path w="27305" h="27939">
                  <a:moveTo>
                    <a:pt x="10804" y="0"/>
                  </a:moveTo>
                  <a:lnTo>
                    <a:pt x="8817" y="9463"/>
                  </a:lnTo>
                  <a:lnTo>
                    <a:pt x="0" y="13278"/>
                  </a:lnTo>
                  <a:lnTo>
                    <a:pt x="8381" y="18107"/>
                  </a:lnTo>
                  <a:lnTo>
                    <a:pt x="9253" y="27570"/>
                  </a:lnTo>
                  <a:lnTo>
                    <a:pt x="16327" y="21052"/>
                  </a:lnTo>
                  <a:lnTo>
                    <a:pt x="25726" y="23321"/>
                  </a:lnTo>
                  <a:lnTo>
                    <a:pt x="21753" y="14582"/>
                  </a:lnTo>
                  <a:lnTo>
                    <a:pt x="26695" y="6228"/>
                  </a:lnTo>
                  <a:lnTo>
                    <a:pt x="17054" y="7339"/>
                  </a:lnTo>
                  <a:lnTo>
                    <a:pt x="10804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3039562" y="2425419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6104" y="0"/>
                  </a:moveTo>
                  <a:lnTo>
                    <a:pt x="4844" y="4973"/>
                  </a:lnTo>
                  <a:lnTo>
                    <a:pt x="0" y="6953"/>
                  </a:lnTo>
                  <a:lnTo>
                    <a:pt x="4554" y="9657"/>
                  </a:lnTo>
                  <a:lnTo>
                    <a:pt x="4844" y="14727"/>
                  </a:lnTo>
                  <a:lnTo>
                    <a:pt x="8672" y="11491"/>
                  </a:lnTo>
                  <a:lnTo>
                    <a:pt x="13808" y="12747"/>
                  </a:lnTo>
                  <a:lnTo>
                    <a:pt x="11821" y="7967"/>
                  </a:lnTo>
                  <a:lnTo>
                    <a:pt x="14486" y="3573"/>
                  </a:lnTo>
                  <a:lnTo>
                    <a:pt x="9399" y="4007"/>
                  </a:lnTo>
                  <a:lnTo>
                    <a:pt x="610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1143379" y="276341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3759" y="0"/>
                  </a:moveTo>
                  <a:lnTo>
                    <a:pt x="10513" y="10574"/>
                  </a:lnTo>
                  <a:lnTo>
                    <a:pt x="0" y="13857"/>
                  </a:lnTo>
                  <a:lnTo>
                    <a:pt x="9060" y="20183"/>
                  </a:lnTo>
                  <a:lnTo>
                    <a:pt x="8914" y="31385"/>
                  </a:lnTo>
                  <a:lnTo>
                    <a:pt x="17732" y="24577"/>
                  </a:lnTo>
                  <a:lnTo>
                    <a:pt x="28246" y="28150"/>
                  </a:lnTo>
                  <a:lnTo>
                    <a:pt x="24709" y="17672"/>
                  </a:lnTo>
                  <a:lnTo>
                    <a:pt x="31201" y="8739"/>
                  </a:lnTo>
                  <a:lnTo>
                    <a:pt x="20300" y="8884"/>
                  </a:lnTo>
                  <a:lnTo>
                    <a:pt x="1375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585812" y="1452041"/>
              <a:ext cx="1726564" cy="1736725"/>
            </a:xfrm>
            <a:custGeom>
              <a:avLst/>
              <a:gdLst/>
              <a:ahLst/>
              <a:cxnLst/>
              <a:rect l="l" t="t" r="r" b="b"/>
              <a:pathLst>
                <a:path w="1726564" h="1736725">
                  <a:moveTo>
                    <a:pt x="18021" y="118541"/>
                  </a:moveTo>
                  <a:lnTo>
                    <a:pt x="11912" y="117284"/>
                  </a:lnTo>
                  <a:lnTo>
                    <a:pt x="9347" y="111493"/>
                  </a:lnTo>
                  <a:lnTo>
                    <a:pt x="6248" y="116992"/>
                  </a:lnTo>
                  <a:lnTo>
                    <a:pt x="0" y="117576"/>
                  </a:lnTo>
                  <a:lnTo>
                    <a:pt x="4267" y="122262"/>
                  </a:lnTo>
                  <a:lnTo>
                    <a:pt x="2857" y="128435"/>
                  </a:lnTo>
                  <a:lnTo>
                    <a:pt x="8521" y="125780"/>
                  </a:lnTo>
                  <a:lnTo>
                    <a:pt x="13906" y="129159"/>
                  </a:lnTo>
                  <a:lnTo>
                    <a:pt x="13322" y="122783"/>
                  </a:lnTo>
                  <a:lnTo>
                    <a:pt x="18021" y="118541"/>
                  </a:lnTo>
                  <a:close/>
                </a:path>
                <a:path w="1726564" h="1736725">
                  <a:moveTo>
                    <a:pt x="1230630" y="1723453"/>
                  </a:moveTo>
                  <a:lnTo>
                    <a:pt x="1222146" y="1717078"/>
                  </a:lnTo>
                  <a:lnTo>
                    <a:pt x="1222387" y="1706600"/>
                  </a:lnTo>
                  <a:lnTo>
                    <a:pt x="1213916" y="1712823"/>
                  </a:lnTo>
                  <a:lnTo>
                    <a:pt x="1203833" y="1709305"/>
                  </a:lnTo>
                  <a:lnTo>
                    <a:pt x="1207223" y="1719338"/>
                  </a:lnTo>
                  <a:lnTo>
                    <a:pt x="1200683" y="1727847"/>
                  </a:lnTo>
                  <a:lnTo>
                    <a:pt x="1211338" y="1727847"/>
                  </a:lnTo>
                  <a:lnTo>
                    <a:pt x="1217307" y="1736432"/>
                  </a:lnTo>
                  <a:lnTo>
                    <a:pt x="1220546" y="1726399"/>
                  </a:lnTo>
                  <a:lnTo>
                    <a:pt x="1230630" y="1723453"/>
                  </a:lnTo>
                  <a:close/>
                </a:path>
                <a:path w="1726564" h="1736725">
                  <a:moveTo>
                    <a:pt x="1304023" y="18973"/>
                  </a:moveTo>
                  <a:lnTo>
                    <a:pt x="1299476" y="11633"/>
                  </a:lnTo>
                  <a:lnTo>
                    <a:pt x="1302918" y="3568"/>
                  </a:lnTo>
                  <a:lnTo>
                    <a:pt x="1294536" y="5689"/>
                  </a:lnTo>
                  <a:lnTo>
                    <a:pt x="1287995" y="0"/>
                  </a:lnTo>
                  <a:lnTo>
                    <a:pt x="1287411" y="8636"/>
                  </a:lnTo>
                  <a:lnTo>
                    <a:pt x="1279906" y="13030"/>
                  </a:lnTo>
                  <a:lnTo>
                    <a:pt x="1287995" y="16268"/>
                  </a:lnTo>
                  <a:lnTo>
                    <a:pt x="1289837" y="24917"/>
                  </a:lnTo>
                  <a:lnTo>
                    <a:pt x="1295501" y="18110"/>
                  </a:lnTo>
                  <a:lnTo>
                    <a:pt x="1304023" y="18973"/>
                  </a:lnTo>
                  <a:close/>
                </a:path>
                <a:path w="1726564" h="1736725">
                  <a:moveTo>
                    <a:pt x="1726031" y="1549133"/>
                  </a:moveTo>
                  <a:lnTo>
                    <a:pt x="1716913" y="1546631"/>
                  </a:lnTo>
                  <a:lnTo>
                    <a:pt x="1713966" y="1537690"/>
                  </a:lnTo>
                  <a:lnTo>
                    <a:pt x="1708823" y="1545463"/>
                  </a:lnTo>
                  <a:lnTo>
                    <a:pt x="1699475" y="1545615"/>
                  </a:lnTo>
                  <a:lnTo>
                    <a:pt x="1705140" y="1552956"/>
                  </a:lnTo>
                  <a:lnTo>
                    <a:pt x="1702485" y="1561884"/>
                  </a:lnTo>
                  <a:lnTo>
                    <a:pt x="1711248" y="1558645"/>
                  </a:lnTo>
                  <a:lnTo>
                    <a:pt x="1718805" y="1564157"/>
                  </a:lnTo>
                  <a:lnTo>
                    <a:pt x="1718513" y="1554695"/>
                  </a:lnTo>
                  <a:lnTo>
                    <a:pt x="1726031" y="1549133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2069833" y="1667204"/>
              <a:ext cx="950594" cy="2080895"/>
            </a:xfrm>
            <a:custGeom>
              <a:avLst/>
              <a:gdLst/>
              <a:ahLst/>
              <a:cxnLst/>
              <a:rect l="l" t="t" r="r" b="b"/>
              <a:pathLst>
                <a:path w="950594" h="2080895">
                  <a:moveTo>
                    <a:pt x="18313" y="15151"/>
                  </a:moveTo>
                  <a:lnTo>
                    <a:pt x="15024" y="9359"/>
                  </a:lnTo>
                  <a:lnTo>
                    <a:pt x="18021" y="3276"/>
                  </a:lnTo>
                  <a:lnTo>
                    <a:pt x="11480" y="4673"/>
                  </a:lnTo>
                  <a:lnTo>
                    <a:pt x="6680" y="0"/>
                  </a:lnTo>
                  <a:lnTo>
                    <a:pt x="5816" y="6654"/>
                  </a:lnTo>
                  <a:lnTo>
                    <a:pt x="0" y="9791"/>
                  </a:lnTo>
                  <a:lnTo>
                    <a:pt x="5956" y="12446"/>
                  </a:lnTo>
                  <a:lnTo>
                    <a:pt x="7073" y="19113"/>
                  </a:lnTo>
                  <a:lnTo>
                    <a:pt x="11620" y="14147"/>
                  </a:lnTo>
                  <a:lnTo>
                    <a:pt x="18313" y="15151"/>
                  </a:lnTo>
                  <a:close/>
                </a:path>
                <a:path w="950594" h="2080895">
                  <a:moveTo>
                    <a:pt x="858875" y="434568"/>
                  </a:moveTo>
                  <a:lnTo>
                    <a:pt x="838327" y="423405"/>
                  </a:lnTo>
                  <a:lnTo>
                    <a:pt x="835901" y="400088"/>
                  </a:lnTo>
                  <a:lnTo>
                    <a:pt x="818845" y="416217"/>
                  </a:lnTo>
                  <a:lnTo>
                    <a:pt x="796036" y="411391"/>
                  </a:lnTo>
                  <a:lnTo>
                    <a:pt x="806107" y="432435"/>
                  </a:lnTo>
                  <a:lnTo>
                    <a:pt x="794435" y="452818"/>
                  </a:lnTo>
                  <a:lnTo>
                    <a:pt x="817587" y="449719"/>
                  </a:lnTo>
                  <a:lnTo>
                    <a:pt x="833196" y="467258"/>
                  </a:lnTo>
                  <a:lnTo>
                    <a:pt x="837603" y="444220"/>
                  </a:lnTo>
                  <a:lnTo>
                    <a:pt x="858875" y="434568"/>
                  </a:lnTo>
                  <a:close/>
                </a:path>
                <a:path w="950594" h="2080895">
                  <a:moveTo>
                    <a:pt x="950150" y="2072284"/>
                  </a:moveTo>
                  <a:lnTo>
                    <a:pt x="943457" y="2060676"/>
                  </a:lnTo>
                  <a:lnTo>
                    <a:pt x="949185" y="2048510"/>
                  </a:lnTo>
                  <a:lnTo>
                    <a:pt x="936104" y="2051342"/>
                  </a:lnTo>
                  <a:lnTo>
                    <a:pt x="926452" y="2042007"/>
                  </a:lnTo>
                  <a:lnTo>
                    <a:pt x="925055" y="2055444"/>
                  </a:lnTo>
                  <a:lnTo>
                    <a:pt x="913231" y="2061946"/>
                  </a:lnTo>
                  <a:lnTo>
                    <a:pt x="925436" y="2067318"/>
                  </a:lnTo>
                  <a:lnTo>
                    <a:pt x="927862" y="2080488"/>
                  </a:lnTo>
                  <a:lnTo>
                    <a:pt x="936828" y="2070582"/>
                  </a:lnTo>
                  <a:lnTo>
                    <a:pt x="950150" y="2072284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 descr=""/>
            <p:cNvSpPr/>
            <p:nvPr/>
          </p:nvSpPr>
          <p:spPr>
            <a:xfrm>
              <a:off x="35786" y="1980710"/>
              <a:ext cx="17780" cy="18415"/>
            </a:xfrm>
            <a:custGeom>
              <a:avLst/>
              <a:gdLst/>
              <a:ahLst/>
              <a:cxnLst/>
              <a:rect l="l" t="t" r="r" b="b"/>
              <a:pathLst>
                <a:path w="17780" h="18414">
                  <a:moveTo>
                    <a:pt x="6390" y="0"/>
                  </a:moveTo>
                  <a:lnTo>
                    <a:pt x="5678" y="6325"/>
                  </a:lnTo>
                  <a:lnTo>
                    <a:pt x="0" y="9319"/>
                  </a:lnTo>
                  <a:lnTo>
                    <a:pt x="5818" y="12023"/>
                  </a:lnTo>
                  <a:lnTo>
                    <a:pt x="6812" y="18348"/>
                  </a:lnTo>
                  <a:lnTo>
                    <a:pt x="11216" y="13713"/>
                  </a:lnTo>
                  <a:lnTo>
                    <a:pt x="17601" y="14678"/>
                  </a:lnTo>
                  <a:lnTo>
                    <a:pt x="14481" y="9029"/>
                  </a:lnTo>
                  <a:lnTo>
                    <a:pt x="17315" y="3235"/>
                  </a:lnTo>
                  <a:lnTo>
                    <a:pt x="11070" y="4490"/>
                  </a:lnTo>
                  <a:lnTo>
                    <a:pt x="6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789065" y="2679351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4" h="14605">
                  <a:moveTo>
                    <a:pt x="7945" y="0"/>
                  </a:moveTo>
                  <a:lnTo>
                    <a:pt x="5135" y="4104"/>
                  </a:lnTo>
                  <a:lnTo>
                    <a:pt x="0" y="4104"/>
                  </a:lnTo>
                  <a:lnTo>
                    <a:pt x="3149" y="8208"/>
                  </a:lnTo>
                  <a:lnTo>
                    <a:pt x="1598" y="13037"/>
                  </a:lnTo>
                  <a:lnTo>
                    <a:pt x="6395" y="11347"/>
                  </a:lnTo>
                  <a:lnTo>
                    <a:pt x="10368" y="14292"/>
                  </a:lnTo>
                  <a:lnTo>
                    <a:pt x="10368" y="9222"/>
                  </a:lnTo>
                  <a:lnTo>
                    <a:pt x="14486" y="6228"/>
                  </a:lnTo>
                  <a:lnTo>
                    <a:pt x="9544" y="4828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 descr=""/>
            <p:cNvSpPr/>
            <p:nvPr/>
          </p:nvSpPr>
          <p:spPr>
            <a:xfrm>
              <a:off x="2547311" y="2791277"/>
              <a:ext cx="56515" cy="54610"/>
            </a:xfrm>
            <a:custGeom>
              <a:avLst/>
              <a:gdLst/>
              <a:ahLst/>
              <a:cxnLst/>
              <a:rect l="l" t="t" r="r" b="b"/>
              <a:pathLst>
                <a:path w="56514" h="54610">
                  <a:moveTo>
                    <a:pt x="44573" y="0"/>
                  </a:moveTo>
                  <a:lnTo>
                    <a:pt x="27422" y="9753"/>
                  </a:lnTo>
                  <a:lnTo>
                    <a:pt x="9786" y="1110"/>
                  </a:lnTo>
                  <a:lnTo>
                    <a:pt x="13662" y="20376"/>
                  </a:lnTo>
                  <a:lnTo>
                    <a:pt x="0" y="34620"/>
                  </a:lnTo>
                  <a:lnTo>
                    <a:pt x="19622" y="36890"/>
                  </a:lnTo>
                  <a:lnTo>
                    <a:pt x="28827" y="54176"/>
                  </a:lnTo>
                  <a:lnTo>
                    <a:pt x="36918" y="36358"/>
                  </a:lnTo>
                  <a:lnTo>
                    <a:pt x="56347" y="32785"/>
                  </a:lnTo>
                  <a:lnTo>
                    <a:pt x="41763" y="19507"/>
                  </a:lnTo>
                  <a:lnTo>
                    <a:pt x="445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3266841" y="3493472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5">
                  <a:moveTo>
                    <a:pt x="10513" y="0"/>
                  </a:moveTo>
                  <a:lnTo>
                    <a:pt x="7800" y="7638"/>
                  </a:lnTo>
                  <a:lnTo>
                    <a:pt x="0" y="9903"/>
                  </a:lnTo>
                  <a:lnTo>
                    <a:pt x="6540" y="14857"/>
                  </a:lnTo>
                  <a:lnTo>
                    <a:pt x="6250" y="23061"/>
                  </a:lnTo>
                  <a:lnTo>
                    <a:pt x="12936" y="18251"/>
                  </a:lnTo>
                  <a:lnTo>
                    <a:pt x="20591" y="21081"/>
                  </a:lnTo>
                  <a:lnTo>
                    <a:pt x="18168" y="13297"/>
                  </a:lnTo>
                  <a:lnTo>
                    <a:pt x="23110" y="6793"/>
                  </a:lnTo>
                  <a:lnTo>
                    <a:pt x="15019" y="6793"/>
                  </a:lnTo>
                  <a:lnTo>
                    <a:pt x="1051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2903321" y="151287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9932" y="0"/>
                  </a:moveTo>
                  <a:lnTo>
                    <a:pt x="9932" y="12312"/>
                  </a:lnTo>
                  <a:lnTo>
                    <a:pt x="0" y="19265"/>
                  </a:lnTo>
                  <a:lnTo>
                    <a:pt x="11627" y="23080"/>
                  </a:lnTo>
                  <a:lnTo>
                    <a:pt x="15067" y="34813"/>
                  </a:lnTo>
                  <a:lnTo>
                    <a:pt x="22286" y="24915"/>
                  </a:lnTo>
                  <a:lnTo>
                    <a:pt x="34496" y="25204"/>
                  </a:lnTo>
                  <a:lnTo>
                    <a:pt x="27228" y="15258"/>
                  </a:lnTo>
                  <a:lnTo>
                    <a:pt x="31347" y="3669"/>
                  </a:lnTo>
                  <a:lnTo>
                    <a:pt x="19719" y="7484"/>
                  </a:lnTo>
                  <a:lnTo>
                    <a:pt x="993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2032190" y="1995969"/>
              <a:ext cx="576580" cy="1630045"/>
            </a:xfrm>
            <a:custGeom>
              <a:avLst/>
              <a:gdLst/>
              <a:ahLst/>
              <a:cxnLst/>
              <a:rect l="l" t="t" r="r" b="b"/>
              <a:pathLst>
                <a:path w="576580" h="1630045">
                  <a:moveTo>
                    <a:pt x="40068" y="12458"/>
                  </a:moveTo>
                  <a:lnTo>
                    <a:pt x="26009" y="11887"/>
                  </a:lnTo>
                  <a:lnTo>
                    <a:pt x="18453" y="0"/>
                  </a:lnTo>
                  <a:lnTo>
                    <a:pt x="13652" y="13144"/>
                  </a:lnTo>
                  <a:lnTo>
                    <a:pt x="0" y="16713"/>
                  </a:lnTo>
                  <a:lnTo>
                    <a:pt x="10947" y="25450"/>
                  </a:lnTo>
                  <a:lnTo>
                    <a:pt x="10071" y="39458"/>
                  </a:lnTo>
                  <a:lnTo>
                    <a:pt x="21894" y="31686"/>
                  </a:lnTo>
                  <a:lnTo>
                    <a:pt x="34925" y="36944"/>
                  </a:lnTo>
                  <a:lnTo>
                    <a:pt x="31102" y="23329"/>
                  </a:lnTo>
                  <a:lnTo>
                    <a:pt x="40068" y="12458"/>
                  </a:lnTo>
                  <a:close/>
                </a:path>
                <a:path w="576580" h="1630045">
                  <a:moveTo>
                    <a:pt x="576453" y="1622564"/>
                  </a:moveTo>
                  <a:lnTo>
                    <a:pt x="572185" y="1621574"/>
                  </a:lnTo>
                  <a:lnTo>
                    <a:pt x="570636" y="1617472"/>
                  </a:lnTo>
                  <a:lnTo>
                    <a:pt x="568363" y="1621294"/>
                  </a:lnTo>
                  <a:lnTo>
                    <a:pt x="564095" y="1621574"/>
                  </a:lnTo>
                  <a:lnTo>
                    <a:pt x="566953" y="1624965"/>
                  </a:lnTo>
                  <a:lnTo>
                    <a:pt x="565797" y="1629206"/>
                  </a:lnTo>
                  <a:lnTo>
                    <a:pt x="569772" y="1627378"/>
                  </a:lnTo>
                  <a:lnTo>
                    <a:pt x="573595" y="1629778"/>
                  </a:lnTo>
                  <a:lnTo>
                    <a:pt x="573201" y="1625396"/>
                  </a:lnTo>
                  <a:lnTo>
                    <a:pt x="576453" y="1622564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 descr=""/>
            <p:cNvSpPr/>
            <p:nvPr/>
          </p:nvSpPr>
          <p:spPr>
            <a:xfrm>
              <a:off x="2518242" y="3713871"/>
              <a:ext cx="27305" cy="26034"/>
            </a:xfrm>
            <a:custGeom>
              <a:avLst/>
              <a:gdLst/>
              <a:ahLst/>
              <a:cxnLst/>
              <a:rect l="l" t="t" r="r" b="b"/>
              <a:pathLst>
                <a:path w="27305" h="26035">
                  <a:moveTo>
                    <a:pt x="5523" y="0"/>
                  </a:moveTo>
                  <a:lnTo>
                    <a:pt x="6782" y="9333"/>
                  </a:lnTo>
                  <a:lnTo>
                    <a:pt x="0" y="15702"/>
                  </a:lnTo>
                  <a:lnTo>
                    <a:pt x="9205" y="17257"/>
                  </a:lnTo>
                  <a:lnTo>
                    <a:pt x="13178" y="25605"/>
                  </a:lnTo>
                  <a:lnTo>
                    <a:pt x="17441" y="17397"/>
                  </a:lnTo>
                  <a:lnTo>
                    <a:pt x="26792" y="16267"/>
                  </a:lnTo>
                  <a:lnTo>
                    <a:pt x="20155" y="9618"/>
                  </a:lnTo>
                  <a:lnTo>
                    <a:pt x="21996" y="424"/>
                  </a:lnTo>
                  <a:lnTo>
                    <a:pt x="13614" y="4524"/>
                  </a:lnTo>
                  <a:lnTo>
                    <a:pt x="5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 descr=""/>
            <p:cNvSpPr/>
            <p:nvPr/>
          </p:nvSpPr>
          <p:spPr>
            <a:xfrm>
              <a:off x="3152305" y="1327264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90">
                  <a:moveTo>
                    <a:pt x="4360" y="0"/>
                  </a:moveTo>
                  <a:lnTo>
                    <a:pt x="3100" y="2703"/>
                  </a:lnTo>
                  <a:lnTo>
                    <a:pt x="0" y="2993"/>
                  </a:lnTo>
                  <a:lnTo>
                    <a:pt x="2131" y="5263"/>
                  </a:lnTo>
                  <a:lnTo>
                    <a:pt x="1550" y="8208"/>
                  </a:lnTo>
                  <a:lnTo>
                    <a:pt x="4263" y="6808"/>
                  </a:lnTo>
                  <a:lnTo>
                    <a:pt x="6928" y="8353"/>
                  </a:lnTo>
                  <a:lnTo>
                    <a:pt x="6492" y="5407"/>
                  </a:lnTo>
                  <a:lnTo>
                    <a:pt x="8624" y="3283"/>
                  </a:lnTo>
                  <a:lnTo>
                    <a:pt x="5813" y="2703"/>
                  </a:lnTo>
                  <a:lnTo>
                    <a:pt x="436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 descr=""/>
            <p:cNvSpPr/>
            <p:nvPr/>
          </p:nvSpPr>
          <p:spPr>
            <a:xfrm>
              <a:off x="2521633" y="2894946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6104" y="0"/>
                  </a:moveTo>
                  <a:lnTo>
                    <a:pt x="4990" y="5359"/>
                  </a:lnTo>
                  <a:lnTo>
                    <a:pt x="0" y="7339"/>
                  </a:lnTo>
                  <a:lnTo>
                    <a:pt x="4699" y="10188"/>
                  </a:lnTo>
                  <a:lnTo>
                    <a:pt x="5135" y="15403"/>
                  </a:lnTo>
                  <a:lnTo>
                    <a:pt x="9108" y="11878"/>
                  </a:lnTo>
                  <a:lnTo>
                    <a:pt x="14195" y="13181"/>
                  </a:lnTo>
                  <a:lnTo>
                    <a:pt x="12064" y="8208"/>
                  </a:lnTo>
                  <a:lnTo>
                    <a:pt x="14922" y="3669"/>
                  </a:lnTo>
                  <a:lnTo>
                    <a:pt x="9496" y="4249"/>
                  </a:lnTo>
                  <a:lnTo>
                    <a:pt x="610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1792898" y="1599448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9350" y="0"/>
                  </a:moveTo>
                  <a:lnTo>
                    <a:pt x="5523" y="3814"/>
                  </a:lnTo>
                  <a:lnTo>
                    <a:pt x="290" y="2703"/>
                  </a:lnTo>
                  <a:lnTo>
                    <a:pt x="2713" y="7484"/>
                  </a:lnTo>
                  <a:lnTo>
                    <a:pt x="0" y="12167"/>
                  </a:lnTo>
                  <a:lnTo>
                    <a:pt x="5232" y="11443"/>
                  </a:lnTo>
                  <a:lnTo>
                    <a:pt x="8963" y="15403"/>
                  </a:lnTo>
                  <a:lnTo>
                    <a:pt x="9786" y="10188"/>
                  </a:lnTo>
                  <a:lnTo>
                    <a:pt x="14777" y="7918"/>
                  </a:lnTo>
                  <a:lnTo>
                    <a:pt x="9932" y="5359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 descr=""/>
            <p:cNvSpPr/>
            <p:nvPr/>
          </p:nvSpPr>
          <p:spPr>
            <a:xfrm>
              <a:off x="598754" y="1239287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4" h="15240">
                  <a:moveTo>
                    <a:pt x="5087" y="0"/>
                  </a:moveTo>
                  <a:lnTo>
                    <a:pt x="4505" y="5118"/>
                  </a:lnTo>
                  <a:lnTo>
                    <a:pt x="0" y="7484"/>
                  </a:lnTo>
                  <a:lnTo>
                    <a:pt x="4651" y="9608"/>
                  </a:lnTo>
                  <a:lnTo>
                    <a:pt x="5668" y="14727"/>
                  </a:lnTo>
                  <a:lnTo>
                    <a:pt x="9060" y="10912"/>
                  </a:lnTo>
                  <a:lnTo>
                    <a:pt x="14050" y="11588"/>
                  </a:lnTo>
                  <a:lnTo>
                    <a:pt x="11482" y="7097"/>
                  </a:lnTo>
                  <a:lnTo>
                    <a:pt x="13759" y="2559"/>
                  </a:lnTo>
                  <a:lnTo>
                    <a:pt x="8769" y="3524"/>
                  </a:lnTo>
                  <a:lnTo>
                    <a:pt x="5087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 descr=""/>
            <p:cNvSpPr/>
            <p:nvPr/>
          </p:nvSpPr>
          <p:spPr>
            <a:xfrm>
              <a:off x="402581" y="2965974"/>
              <a:ext cx="61594" cy="62865"/>
            </a:xfrm>
            <a:custGeom>
              <a:avLst/>
              <a:gdLst/>
              <a:ahLst/>
              <a:cxnLst/>
              <a:rect l="l" t="t" r="r" b="b"/>
              <a:pathLst>
                <a:path w="61595" h="62864">
                  <a:moveTo>
                    <a:pt x="35610" y="0"/>
                  </a:moveTo>
                  <a:lnTo>
                    <a:pt x="21850" y="17093"/>
                  </a:lnTo>
                  <a:lnTo>
                    <a:pt x="0" y="15547"/>
                  </a:lnTo>
                  <a:lnTo>
                    <a:pt x="11918" y="33944"/>
                  </a:lnTo>
                  <a:lnTo>
                    <a:pt x="3682" y="54321"/>
                  </a:lnTo>
                  <a:lnTo>
                    <a:pt x="24806" y="48526"/>
                  </a:lnTo>
                  <a:lnTo>
                    <a:pt x="41569" y="62819"/>
                  </a:lnTo>
                  <a:lnTo>
                    <a:pt x="42587" y="40752"/>
                  </a:lnTo>
                  <a:lnTo>
                    <a:pt x="61289" y="29260"/>
                  </a:lnTo>
                  <a:lnTo>
                    <a:pt x="40843" y="21342"/>
                  </a:lnTo>
                  <a:lnTo>
                    <a:pt x="356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 descr=""/>
            <p:cNvSpPr/>
            <p:nvPr/>
          </p:nvSpPr>
          <p:spPr>
            <a:xfrm>
              <a:off x="1782813" y="2264486"/>
              <a:ext cx="174625" cy="1436370"/>
            </a:xfrm>
            <a:custGeom>
              <a:avLst/>
              <a:gdLst/>
              <a:ahLst/>
              <a:cxnLst/>
              <a:rect l="l" t="t" r="r" b="b"/>
              <a:pathLst>
                <a:path w="174625" h="1436370">
                  <a:moveTo>
                    <a:pt x="12065" y="3530"/>
                  </a:moveTo>
                  <a:lnTo>
                    <a:pt x="7797" y="3530"/>
                  </a:lnTo>
                  <a:lnTo>
                    <a:pt x="5384" y="0"/>
                  </a:lnTo>
                  <a:lnTo>
                    <a:pt x="4114" y="3962"/>
                  </a:lnTo>
                  <a:lnTo>
                    <a:pt x="0" y="5219"/>
                  </a:lnTo>
                  <a:lnTo>
                    <a:pt x="3390" y="7772"/>
                  </a:lnTo>
                  <a:lnTo>
                    <a:pt x="3251" y="12026"/>
                  </a:lnTo>
                  <a:lnTo>
                    <a:pt x="6692" y="9474"/>
                  </a:lnTo>
                  <a:lnTo>
                    <a:pt x="10655" y="11010"/>
                  </a:lnTo>
                  <a:lnTo>
                    <a:pt x="9347" y="6908"/>
                  </a:lnTo>
                  <a:lnTo>
                    <a:pt x="12065" y="3530"/>
                  </a:lnTo>
                  <a:close/>
                </a:path>
                <a:path w="174625" h="1436370">
                  <a:moveTo>
                    <a:pt x="174180" y="1424076"/>
                  </a:moveTo>
                  <a:lnTo>
                    <a:pt x="167208" y="1422933"/>
                  </a:lnTo>
                  <a:lnTo>
                    <a:pt x="164096" y="1416431"/>
                  </a:lnTo>
                  <a:lnTo>
                    <a:pt x="160667" y="1422793"/>
                  </a:lnTo>
                  <a:lnTo>
                    <a:pt x="153593" y="1423644"/>
                  </a:lnTo>
                  <a:lnTo>
                    <a:pt x="158534" y="1428737"/>
                  </a:lnTo>
                  <a:lnTo>
                    <a:pt x="157264" y="1435811"/>
                  </a:lnTo>
                  <a:lnTo>
                    <a:pt x="163664" y="1432699"/>
                  </a:lnTo>
                  <a:lnTo>
                    <a:pt x="169913" y="1436090"/>
                  </a:lnTo>
                  <a:lnTo>
                    <a:pt x="168897" y="1429016"/>
                  </a:lnTo>
                  <a:lnTo>
                    <a:pt x="174180" y="1424076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1957289" y="2097657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30">
                  <a:moveTo>
                    <a:pt x="13178" y="0"/>
                  </a:moveTo>
                  <a:lnTo>
                    <a:pt x="8333" y="6953"/>
                  </a:lnTo>
                  <a:lnTo>
                    <a:pt x="0" y="6953"/>
                  </a:lnTo>
                  <a:lnTo>
                    <a:pt x="5087" y="13761"/>
                  </a:lnTo>
                  <a:lnTo>
                    <a:pt x="2374" y="21680"/>
                  </a:lnTo>
                  <a:lnTo>
                    <a:pt x="10319" y="18831"/>
                  </a:lnTo>
                  <a:lnTo>
                    <a:pt x="17151" y="23804"/>
                  </a:lnTo>
                  <a:lnTo>
                    <a:pt x="17005" y="15451"/>
                  </a:lnTo>
                  <a:lnTo>
                    <a:pt x="23837" y="10477"/>
                  </a:lnTo>
                  <a:lnTo>
                    <a:pt x="15746" y="8063"/>
                  </a:lnTo>
                  <a:lnTo>
                    <a:pt x="1317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 descr=""/>
            <p:cNvSpPr/>
            <p:nvPr/>
          </p:nvSpPr>
          <p:spPr>
            <a:xfrm>
              <a:off x="1637180" y="1967093"/>
              <a:ext cx="19685" cy="20955"/>
            </a:xfrm>
            <a:custGeom>
              <a:avLst/>
              <a:gdLst/>
              <a:ahLst/>
              <a:cxnLst/>
              <a:rect l="l" t="t" r="r" b="b"/>
              <a:pathLst>
                <a:path w="19685" h="20955">
                  <a:moveTo>
                    <a:pt x="6976" y="0"/>
                  </a:moveTo>
                  <a:lnTo>
                    <a:pt x="6250" y="7097"/>
                  </a:lnTo>
                  <a:lnTo>
                    <a:pt x="0" y="10477"/>
                  </a:lnTo>
                  <a:lnTo>
                    <a:pt x="6540" y="13326"/>
                  </a:lnTo>
                  <a:lnTo>
                    <a:pt x="7800" y="20376"/>
                  </a:lnTo>
                  <a:lnTo>
                    <a:pt x="12645" y="15161"/>
                  </a:lnTo>
                  <a:lnTo>
                    <a:pt x="19573" y="15982"/>
                  </a:lnTo>
                  <a:lnTo>
                    <a:pt x="16036" y="9753"/>
                  </a:lnTo>
                  <a:lnTo>
                    <a:pt x="19040" y="3428"/>
                  </a:lnTo>
                  <a:lnTo>
                    <a:pt x="12209" y="4828"/>
                  </a:lnTo>
                  <a:lnTo>
                    <a:pt x="6976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1367363" y="2024843"/>
              <a:ext cx="33020" cy="32384"/>
            </a:xfrm>
            <a:custGeom>
              <a:avLst/>
              <a:gdLst/>
              <a:ahLst/>
              <a:cxnLst/>
              <a:rect l="l" t="t" r="r" b="b"/>
              <a:pathLst>
                <a:path w="33019" h="32385">
                  <a:moveTo>
                    <a:pt x="24128" y="0"/>
                  </a:moveTo>
                  <a:lnTo>
                    <a:pt x="14777" y="6325"/>
                  </a:lnTo>
                  <a:lnTo>
                    <a:pt x="4118" y="2221"/>
                  </a:lnTo>
                  <a:lnTo>
                    <a:pt x="7364" y="13278"/>
                  </a:lnTo>
                  <a:lnTo>
                    <a:pt x="0" y="22066"/>
                  </a:lnTo>
                  <a:lnTo>
                    <a:pt x="11482" y="22452"/>
                  </a:lnTo>
                  <a:lnTo>
                    <a:pt x="17587" y="32109"/>
                  </a:lnTo>
                  <a:lnTo>
                    <a:pt x="21414" y="21342"/>
                  </a:lnTo>
                  <a:lnTo>
                    <a:pt x="32509" y="18493"/>
                  </a:lnTo>
                  <a:lnTo>
                    <a:pt x="23546" y="11443"/>
                  </a:lnTo>
                  <a:lnTo>
                    <a:pt x="24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3205503" y="16574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3439" y="0"/>
                  </a:moveTo>
                  <a:lnTo>
                    <a:pt x="3585" y="4393"/>
                  </a:lnTo>
                  <a:lnTo>
                    <a:pt x="0" y="6953"/>
                  </a:lnTo>
                  <a:lnTo>
                    <a:pt x="4118" y="8208"/>
                  </a:lnTo>
                  <a:lnTo>
                    <a:pt x="5571" y="12457"/>
                  </a:lnTo>
                  <a:lnTo>
                    <a:pt x="8091" y="8787"/>
                  </a:lnTo>
                  <a:lnTo>
                    <a:pt x="12500" y="8787"/>
                  </a:lnTo>
                  <a:lnTo>
                    <a:pt x="9786" y="5407"/>
                  </a:lnTo>
                  <a:lnTo>
                    <a:pt x="11240" y="1158"/>
                  </a:lnTo>
                  <a:lnTo>
                    <a:pt x="6976" y="2559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 descr=""/>
            <p:cNvSpPr/>
            <p:nvPr/>
          </p:nvSpPr>
          <p:spPr>
            <a:xfrm>
              <a:off x="0" y="1112837"/>
              <a:ext cx="2992755" cy="1621790"/>
            </a:xfrm>
            <a:custGeom>
              <a:avLst/>
              <a:gdLst/>
              <a:ahLst/>
              <a:cxnLst/>
              <a:rect l="l" t="t" r="r" b="b"/>
              <a:pathLst>
                <a:path w="2992755" h="1621789">
                  <a:moveTo>
                    <a:pt x="11366" y="725385"/>
                  </a:moveTo>
                  <a:lnTo>
                    <a:pt x="863" y="712406"/>
                  </a:lnTo>
                  <a:lnTo>
                    <a:pt x="5689" y="696277"/>
                  </a:lnTo>
                  <a:lnTo>
                    <a:pt x="0" y="698436"/>
                  </a:lnTo>
                  <a:lnTo>
                    <a:pt x="0" y="725678"/>
                  </a:lnTo>
                  <a:lnTo>
                    <a:pt x="11366" y="725385"/>
                  </a:lnTo>
                  <a:close/>
                </a:path>
                <a:path w="2992755" h="1621789">
                  <a:moveTo>
                    <a:pt x="2379383" y="20523"/>
                  </a:moveTo>
                  <a:lnTo>
                    <a:pt x="2372156" y="12166"/>
                  </a:lnTo>
                  <a:lnTo>
                    <a:pt x="2374722" y="1257"/>
                  </a:lnTo>
                  <a:lnTo>
                    <a:pt x="2364651" y="5791"/>
                  </a:lnTo>
                  <a:lnTo>
                    <a:pt x="2355151" y="0"/>
                  </a:lnTo>
                  <a:lnTo>
                    <a:pt x="2356269" y="11010"/>
                  </a:lnTo>
                  <a:lnTo>
                    <a:pt x="2347734" y="18249"/>
                  </a:lnTo>
                  <a:lnTo>
                    <a:pt x="2358694" y="20523"/>
                  </a:lnTo>
                  <a:lnTo>
                    <a:pt x="2362809" y="30848"/>
                  </a:lnTo>
                  <a:lnTo>
                    <a:pt x="2368334" y="21196"/>
                  </a:lnTo>
                  <a:lnTo>
                    <a:pt x="2379383" y="20523"/>
                  </a:lnTo>
                  <a:close/>
                </a:path>
                <a:path w="2992755" h="1621789">
                  <a:moveTo>
                    <a:pt x="2992755" y="1608378"/>
                  </a:moveTo>
                  <a:lnTo>
                    <a:pt x="2982531" y="1591297"/>
                  </a:lnTo>
                  <a:lnTo>
                    <a:pt x="2990621" y="1573034"/>
                  </a:lnTo>
                  <a:lnTo>
                    <a:pt x="2971139" y="1577721"/>
                  </a:lnTo>
                  <a:lnTo>
                    <a:pt x="2956420" y="1564246"/>
                  </a:lnTo>
                  <a:lnTo>
                    <a:pt x="2954820" y="1584198"/>
                  </a:lnTo>
                  <a:lnTo>
                    <a:pt x="2937522" y="1594142"/>
                  </a:lnTo>
                  <a:lnTo>
                    <a:pt x="2955975" y="1601914"/>
                  </a:lnTo>
                  <a:lnTo>
                    <a:pt x="2959951" y="1621421"/>
                  </a:lnTo>
                  <a:lnTo>
                    <a:pt x="2972981" y="1606308"/>
                  </a:lnTo>
                  <a:lnTo>
                    <a:pt x="2992755" y="1608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 descr=""/>
            <p:cNvSpPr/>
            <p:nvPr/>
          </p:nvSpPr>
          <p:spPr>
            <a:xfrm>
              <a:off x="3139078" y="2644007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3294" y="0"/>
                  </a:moveTo>
                  <a:lnTo>
                    <a:pt x="3536" y="4683"/>
                  </a:lnTo>
                  <a:lnTo>
                    <a:pt x="0" y="7773"/>
                  </a:lnTo>
                  <a:lnTo>
                    <a:pt x="4554" y="8787"/>
                  </a:lnTo>
                  <a:lnTo>
                    <a:pt x="6250" y="13133"/>
                  </a:lnTo>
                  <a:lnTo>
                    <a:pt x="8672" y="9029"/>
                  </a:lnTo>
                  <a:lnTo>
                    <a:pt x="13372" y="8787"/>
                  </a:lnTo>
                  <a:lnTo>
                    <a:pt x="10222" y="5359"/>
                  </a:lnTo>
                  <a:lnTo>
                    <a:pt x="11482" y="820"/>
                  </a:lnTo>
                  <a:lnTo>
                    <a:pt x="7122" y="2559"/>
                  </a:lnTo>
                  <a:lnTo>
                    <a:pt x="329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 descr=""/>
            <p:cNvSpPr/>
            <p:nvPr/>
          </p:nvSpPr>
          <p:spPr>
            <a:xfrm>
              <a:off x="1279620" y="2942217"/>
              <a:ext cx="21590" cy="22225"/>
            </a:xfrm>
            <a:custGeom>
              <a:avLst/>
              <a:gdLst/>
              <a:ahLst/>
              <a:cxnLst/>
              <a:rect l="l" t="t" r="r" b="b"/>
              <a:pathLst>
                <a:path w="21590" h="22225">
                  <a:moveTo>
                    <a:pt x="12209" y="0"/>
                  </a:moveTo>
                  <a:lnTo>
                    <a:pt x="7558" y="6083"/>
                  </a:lnTo>
                  <a:lnTo>
                    <a:pt x="0" y="5504"/>
                  </a:lnTo>
                  <a:lnTo>
                    <a:pt x="4263" y="11878"/>
                  </a:lnTo>
                  <a:lnTo>
                    <a:pt x="1598" y="18927"/>
                  </a:lnTo>
                  <a:lnTo>
                    <a:pt x="8817" y="16803"/>
                  </a:lnTo>
                  <a:lnTo>
                    <a:pt x="14631" y="21631"/>
                  </a:lnTo>
                  <a:lnTo>
                    <a:pt x="14922" y="14002"/>
                  </a:lnTo>
                  <a:lnTo>
                    <a:pt x="21317" y="9898"/>
                  </a:lnTo>
                  <a:lnTo>
                    <a:pt x="14195" y="7339"/>
                  </a:lnTo>
                  <a:lnTo>
                    <a:pt x="122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2448667" y="986369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19">
                  <a:moveTo>
                    <a:pt x="24709" y="0"/>
                  </a:moveTo>
                  <a:lnTo>
                    <a:pt x="16036" y="13423"/>
                  </a:lnTo>
                  <a:lnTo>
                    <a:pt x="0" y="14002"/>
                  </a:lnTo>
                  <a:lnTo>
                    <a:pt x="10077" y="26460"/>
                  </a:lnTo>
                  <a:lnTo>
                    <a:pt x="5668" y="41863"/>
                  </a:lnTo>
                  <a:lnTo>
                    <a:pt x="20591" y="36069"/>
                  </a:lnTo>
                  <a:lnTo>
                    <a:pt x="33769" y="45098"/>
                  </a:lnTo>
                  <a:lnTo>
                    <a:pt x="32945" y="28971"/>
                  </a:lnTo>
                  <a:lnTo>
                    <a:pt x="45591" y="19072"/>
                  </a:lnTo>
                  <a:lnTo>
                    <a:pt x="30087" y="14968"/>
                  </a:lnTo>
                  <a:lnTo>
                    <a:pt x="2470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1289262" y="2894511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4">
                  <a:moveTo>
                    <a:pt x="10658" y="0"/>
                  </a:moveTo>
                  <a:lnTo>
                    <a:pt x="6250" y="4104"/>
                  </a:lnTo>
                  <a:lnTo>
                    <a:pt x="436" y="2848"/>
                  </a:lnTo>
                  <a:lnTo>
                    <a:pt x="3003" y="8353"/>
                  </a:lnTo>
                  <a:lnTo>
                    <a:pt x="0" y="13616"/>
                  </a:lnTo>
                  <a:lnTo>
                    <a:pt x="6007" y="12747"/>
                  </a:lnTo>
                  <a:lnTo>
                    <a:pt x="9980" y="17141"/>
                  </a:lnTo>
                  <a:lnTo>
                    <a:pt x="11095" y="11347"/>
                  </a:lnTo>
                  <a:lnTo>
                    <a:pt x="16472" y="8787"/>
                  </a:lnTo>
                  <a:lnTo>
                    <a:pt x="11240" y="5939"/>
                  </a:lnTo>
                  <a:lnTo>
                    <a:pt x="106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2106321" y="2815613"/>
              <a:ext cx="20320" cy="19685"/>
            </a:xfrm>
            <a:custGeom>
              <a:avLst/>
              <a:gdLst/>
              <a:ahLst/>
              <a:cxnLst/>
              <a:rect l="l" t="t" r="r" b="b"/>
              <a:pathLst>
                <a:path w="20319" h="19685">
                  <a:moveTo>
                    <a:pt x="10077" y="0"/>
                  </a:moveTo>
                  <a:lnTo>
                    <a:pt x="6928" y="6325"/>
                  </a:lnTo>
                  <a:lnTo>
                    <a:pt x="0" y="7339"/>
                  </a:lnTo>
                  <a:lnTo>
                    <a:pt x="4941" y="12264"/>
                  </a:lnTo>
                  <a:lnTo>
                    <a:pt x="3827" y="19362"/>
                  </a:lnTo>
                  <a:lnTo>
                    <a:pt x="10077" y="15982"/>
                  </a:lnTo>
                  <a:lnTo>
                    <a:pt x="16327" y="19362"/>
                  </a:lnTo>
                  <a:lnTo>
                    <a:pt x="15164" y="12264"/>
                  </a:lnTo>
                  <a:lnTo>
                    <a:pt x="20300" y="7339"/>
                  </a:lnTo>
                  <a:lnTo>
                    <a:pt x="13178" y="6325"/>
                  </a:lnTo>
                  <a:lnTo>
                    <a:pt x="1007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2102192" y="752525"/>
              <a:ext cx="329565" cy="1515110"/>
            </a:xfrm>
            <a:custGeom>
              <a:avLst/>
              <a:gdLst/>
              <a:ahLst/>
              <a:cxnLst/>
              <a:rect l="l" t="t" r="r" b="b"/>
              <a:pathLst>
                <a:path w="329564" h="1515110">
                  <a:moveTo>
                    <a:pt x="36195" y="16713"/>
                  </a:moveTo>
                  <a:lnTo>
                    <a:pt x="29362" y="5511"/>
                  </a:lnTo>
                  <a:lnTo>
                    <a:pt x="31788" y="0"/>
                  </a:lnTo>
                  <a:lnTo>
                    <a:pt x="11341" y="0"/>
                  </a:lnTo>
                  <a:lnTo>
                    <a:pt x="11341" y="876"/>
                  </a:lnTo>
                  <a:lnTo>
                    <a:pt x="0" y="7493"/>
                  </a:lnTo>
                  <a:lnTo>
                    <a:pt x="12065" y="12458"/>
                  </a:lnTo>
                  <a:lnTo>
                    <a:pt x="14782" y="25311"/>
                  </a:lnTo>
                  <a:lnTo>
                    <a:pt x="23253" y="15265"/>
                  </a:lnTo>
                  <a:lnTo>
                    <a:pt x="36195" y="16713"/>
                  </a:lnTo>
                  <a:close/>
                </a:path>
                <a:path w="329564" h="1515110">
                  <a:moveTo>
                    <a:pt x="329463" y="1500759"/>
                  </a:moveTo>
                  <a:lnTo>
                    <a:pt x="320789" y="1496364"/>
                  </a:lnTo>
                  <a:lnTo>
                    <a:pt x="319532" y="1486611"/>
                  </a:lnTo>
                  <a:lnTo>
                    <a:pt x="312559" y="1493570"/>
                  </a:lnTo>
                  <a:lnTo>
                    <a:pt x="302907" y="1491830"/>
                  </a:lnTo>
                  <a:lnTo>
                    <a:pt x="307327" y="1500619"/>
                  </a:lnTo>
                  <a:lnTo>
                    <a:pt x="302768" y="1509255"/>
                  </a:lnTo>
                  <a:lnTo>
                    <a:pt x="312407" y="1507718"/>
                  </a:lnTo>
                  <a:lnTo>
                    <a:pt x="319239" y="1514767"/>
                  </a:lnTo>
                  <a:lnTo>
                    <a:pt x="320649" y="1505013"/>
                  </a:lnTo>
                  <a:lnTo>
                    <a:pt x="329463" y="150075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2023859" y="3157667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39" h="15239">
                  <a:moveTo>
                    <a:pt x="8091" y="0"/>
                  </a:moveTo>
                  <a:lnTo>
                    <a:pt x="5232" y="4490"/>
                  </a:lnTo>
                  <a:lnTo>
                    <a:pt x="0" y="4780"/>
                  </a:lnTo>
                  <a:lnTo>
                    <a:pt x="3391" y="8739"/>
                  </a:lnTo>
                  <a:lnTo>
                    <a:pt x="1986" y="13857"/>
                  </a:lnTo>
                  <a:lnTo>
                    <a:pt x="6928" y="11878"/>
                  </a:lnTo>
                  <a:lnTo>
                    <a:pt x="11337" y="14823"/>
                  </a:lnTo>
                  <a:lnTo>
                    <a:pt x="10901" y="9463"/>
                  </a:lnTo>
                  <a:lnTo>
                    <a:pt x="15019" y="6180"/>
                  </a:lnTo>
                  <a:lnTo>
                    <a:pt x="9932" y="4925"/>
                  </a:lnTo>
                  <a:lnTo>
                    <a:pt x="8091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 descr=""/>
            <p:cNvSpPr/>
            <p:nvPr/>
          </p:nvSpPr>
          <p:spPr>
            <a:xfrm>
              <a:off x="920510" y="1921705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5" h="27305">
                  <a:moveTo>
                    <a:pt x="20591" y="0"/>
                  </a:moveTo>
                  <a:lnTo>
                    <a:pt x="12500" y="5214"/>
                  </a:lnTo>
                  <a:lnTo>
                    <a:pt x="3682" y="1545"/>
                  </a:lnTo>
                  <a:lnTo>
                    <a:pt x="6104" y="10767"/>
                  </a:lnTo>
                  <a:lnTo>
                    <a:pt x="0" y="18107"/>
                  </a:lnTo>
                  <a:lnTo>
                    <a:pt x="9496" y="18541"/>
                  </a:lnTo>
                  <a:lnTo>
                    <a:pt x="14486" y="26750"/>
                  </a:lnTo>
                  <a:lnTo>
                    <a:pt x="17878" y="17817"/>
                  </a:lnTo>
                  <a:lnTo>
                    <a:pt x="27277" y="15547"/>
                  </a:lnTo>
                  <a:lnTo>
                    <a:pt x="19719" y="9463"/>
                  </a:lnTo>
                  <a:lnTo>
                    <a:pt x="2059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 descr=""/>
            <p:cNvSpPr/>
            <p:nvPr/>
          </p:nvSpPr>
          <p:spPr>
            <a:xfrm>
              <a:off x="2234761" y="1853237"/>
              <a:ext cx="43815" cy="43180"/>
            </a:xfrm>
            <a:custGeom>
              <a:avLst/>
              <a:gdLst/>
              <a:ahLst/>
              <a:cxnLst/>
              <a:rect l="l" t="t" r="r" b="b"/>
              <a:pathLst>
                <a:path w="43814" h="43180">
                  <a:moveTo>
                    <a:pt x="32219" y="0"/>
                  </a:moveTo>
                  <a:lnTo>
                    <a:pt x="19573" y="8643"/>
                  </a:lnTo>
                  <a:lnTo>
                    <a:pt x="5523" y="2945"/>
                  </a:lnTo>
                  <a:lnTo>
                    <a:pt x="9786" y="17672"/>
                  </a:lnTo>
                  <a:lnTo>
                    <a:pt x="0" y="29550"/>
                  </a:lnTo>
                  <a:lnTo>
                    <a:pt x="15358" y="29985"/>
                  </a:lnTo>
                  <a:lnTo>
                    <a:pt x="23546" y="42877"/>
                  </a:lnTo>
                  <a:lnTo>
                    <a:pt x="28682" y="28440"/>
                  </a:lnTo>
                  <a:lnTo>
                    <a:pt x="43459" y="24625"/>
                  </a:lnTo>
                  <a:lnTo>
                    <a:pt x="31395" y="15258"/>
                  </a:lnTo>
                  <a:lnTo>
                    <a:pt x="3221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2660587" y="1571443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09">
                  <a:moveTo>
                    <a:pt x="13517" y="0"/>
                  </a:moveTo>
                  <a:lnTo>
                    <a:pt x="8381" y="2848"/>
                  </a:lnTo>
                  <a:lnTo>
                    <a:pt x="3003" y="144"/>
                  </a:lnTo>
                  <a:lnTo>
                    <a:pt x="4118" y="6083"/>
                  </a:lnTo>
                  <a:lnTo>
                    <a:pt x="0" y="10333"/>
                  </a:lnTo>
                  <a:lnTo>
                    <a:pt x="5813" y="11009"/>
                  </a:lnTo>
                  <a:lnTo>
                    <a:pt x="8672" y="16272"/>
                  </a:lnTo>
                  <a:lnTo>
                    <a:pt x="11095" y="10912"/>
                  </a:lnTo>
                  <a:lnTo>
                    <a:pt x="16909" y="9898"/>
                  </a:lnTo>
                  <a:lnTo>
                    <a:pt x="12645" y="5794"/>
                  </a:lnTo>
                  <a:lnTo>
                    <a:pt x="13517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 descr=""/>
            <p:cNvSpPr/>
            <p:nvPr/>
          </p:nvSpPr>
          <p:spPr>
            <a:xfrm>
              <a:off x="1601860" y="2435896"/>
              <a:ext cx="21590" cy="22225"/>
            </a:xfrm>
            <a:custGeom>
              <a:avLst/>
              <a:gdLst/>
              <a:ahLst/>
              <a:cxnLst/>
              <a:rect l="l" t="t" r="r" b="b"/>
              <a:pathLst>
                <a:path w="21590" h="22225">
                  <a:moveTo>
                    <a:pt x="6782" y="0"/>
                  </a:moveTo>
                  <a:lnTo>
                    <a:pt x="6395" y="7532"/>
                  </a:lnTo>
                  <a:lnTo>
                    <a:pt x="0" y="11491"/>
                  </a:lnTo>
                  <a:lnTo>
                    <a:pt x="6928" y="14292"/>
                  </a:lnTo>
                  <a:lnTo>
                    <a:pt x="8769" y="21680"/>
                  </a:lnTo>
                  <a:lnTo>
                    <a:pt x="13469" y="15692"/>
                  </a:lnTo>
                  <a:lnTo>
                    <a:pt x="20978" y="16272"/>
                  </a:lnTo>
                  <a:lnTo>
                    <a:pt x="16860" y="9898"/>
                  </a:lnTo>
                  <a:lnTo>
                    <a:pt x="19719" y="2993"/>
                  </a:lnTo>
                  <a:lnTo>
                    <a:pt x="12451" y="4828"/>
                  </a:lnTo>
                  <a:lnTo>
                    <a:pt x="678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 descr=""/>
            <p:cNvSpPr/>
            <p:nvPr/>
          </p:nvSpPr>
          <p:spPr>
            <a:xfrm>
              <a:off x="1216345" y="2244348"/>
              <a:ext cx="18415" cy="19050"/>
            </a:xfrm>
            <a:custGeom>
              <a:avLst/>
              <a:gdLst/>
              <a:ahLst/>
              <a:cxnLst/>
              <a:rect l="l" t="t" r="r" b="b"/>
              <a:pathLst>
                <a:path w="18415" h="19050">
                  <a:moveTo>
                    <a:pt x="12596" y="0"/>
                  </a:moveTo>
                  <a:lnTo>
                    <a:pt x="7509" y="4249"/>
                  </a:lnTo>
                  <a:lnTo>
                    <a:pt x="1114" y="2559"/>
                  </a:lnTo>
                  <a:lnTo>
                    <a:pt x="3682" y="8643"/>
                  </a:lnTo>
                  <a:lnTo>
                    <a:pt x="0" y="14147"/>
                  </a:lnTo>
                  <a:lnTo>
                    <a:pt x="6492" y="13761"/>
                  </a:lnTo>
                  <a:lnTo>
                    <a:pt x="10610" y="18976"/>
                  </a:lnTo>
                  <a:lnTo>
                    <a:pt x="12354" y="12457"/>
                  </a:lnTo>
                  <a:lnTo>
                    <a:pt x="18410" y="10188"/>
                  </a:lnTo>
                  <a:lnTo>
                    <a:pt x="12887" y="6663"/>
                  </a:lnTo>
                  <a:lnTo>
                    <a:pt x="12596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 descr=""/>
            <p:cNvSpPr/>
            <p:nvPr/>
          </p:nvSpPr>
          <p:spPr>
            <a:xfrm>
              <a:off x="1340231" y="966723"/>
              <a:ext cx="1000125" cy="1572895"/>
            </a:xfrm>
            <a:custGeom>
              <a:avLst/>
              <a:gdLst/>
              <a:ahLst/>
              <a:cxnLst/>
              <a:rect l="l" t="t" r="r" b="b"/>
              <a:pathLst>
                <a:path w="1000125" h="1572895">
                  <a:moveTo>
                    <a:pt x="49555" y="1540637"/>
                  </a:moveTo>
                  <a:lnTo>
                    <a:pt x="32207" y="1539481"/>
                  </a:lnTo>
                  <a:lnTo>
                    <a:pt x="23304" y="1524520"/>
                  </a:lnTo>
                  <a:lnTo>
                    <a:pt x="16903" y="1540637"/>
                  </a:lnTo>
                  <a:lnTo>
                    <a:pt x="0" y="1544599"/>
                  </a:lnTo>
                  <a:lnTo>
                    <a:pt x="13360" y="1555610"/>
                  </a:lnTo>
                  <a:lnTo>
                    <a:pt x="11772" y="1572895"/>
                  </a:lnTo>
                  <a:lnTo>
                    <a:pt x="26403" y="1563674"/>
                  </a:lnTo>
                  <a:lnTo>
                    <a:pt x="42291" y="1570482"/>
                  </a:lnTo>
                  <a:lnTo>
                    <a:pt x="38023" y="1553629"/>
                  </a:lnTo>
                  <a:lnTo>
                    <a:pt x="49555" y="1540637"/>
                  </a:lnTo>
                  <a:close/>
                </a:path>
                <a:path w="1000125" h="1572895">
                  <a:moveTo>
                    <a:pt x="999998" y="7188"/>
                  </a:moveTo>
                  <a:lnTo>
                    <a:pt x="996315" y="4495"/>
                  </a:lnTo>
                  <a:lnTo>
                    <a:pt x="996607" y="0"/>
                  </a:lnTo>
                  <a:lnTo>
                    <a:pt x="992873" y="2514"/>
                  </a:lnTo>
                  <a:lnTo>
                    <a:pt x="988758" y="965"/>
                  </a:lnTo>
                  <a:lnTo>
                    <a:pt x="990066" y="5219"/>
                  </a:lnTo>
                  <a:lnTo>
                    <a:pt x="987209" y="8737"/>
                  </a:lnTo>
                  <a:lnTo>
                    <a:pt x="991616" y="8890"/>
                  </a:lnTo>
                  <a:lnTo>
                    <a:pt x="994181" y="12547"/>
                  </a:lnTo>
                  <a:lnTo>
                    <a:pt x="995591" y="8445"/>
                  </a:lnTo>
                  <a:lnTo>
                    <a:pt x="999998" y="7188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 descr=""/>
            <p:cNvSpPr/>
            <p:nvPr/>
          </p:nvSpPr>
          <p:spPr>
            <a:xfrm>
              <a:off x="1583245" y="816609"/>
              <a:ext cx="1063625" cy="1939289"/>
            </a:xfrm>
            <a:custGeom>
              <a:avLst/>
              <a:gdLst/>
              <a:ahLst/>
              <a:cxnLst/>
              <a:rect l="l" t="t" r="r" b="b"/>
              <a:pathLst>
                <a:path w="1063625" h="1939289">
                  <a:moveTo>
                    <a:pt x="21704" y="352094"/>
                  </a:moveTo>
                  <a:lnTo>
                    <a:pt x="14490" y="348996"/>
                  </a:lnTo>
                  <a:lnTo>
                    <a:pt x="12890" y="341325"/>
                  </a:lnTo>
                  <a:lnTo>
                    <a:pt x="7810" y="347167"/>
                  </a:lnTo>
                  <a:lnTo>
                    <a:pt x="0" y="346290"/>
                  </a:lnTo>
                  <a:lnTo>
                    <a:pt x="3975" y="353110"/>
                  </a:lnTo>
                  <a:lnTo>
                    <a:pt x="825" y="360159"/>
                  </a:lnTo>
                  <a:lnTo>
                    <a:pt x="8382" y="358470"/>
                  </a:lnTo>
                  <a:lnTo>
                    <a:pt x="14198" y="363677"/>
                  </a:lnTo>
                  <a:lnTo>
                    <a:pt x="14884" y="355904"/>
                  </a:lnTo>
                  <a:lnTo>
                    <a:pt x="21704" y="352094"/>
                  </a:lnTo>
                  <a:close/>
                </a:path>
                <a:path w="1063625" h="1939289">
                  <a:moveTo>
                    <a:pt x="966343" y="1915375"/>
                  </a:moveTo>
                  <a:lnTo>
                    <a:pt x="952284" y="1912581"/>
                  </a:lnTo>
                  <a:lnTo>
                    <a:pt x="946619" y="1899107"/>
                  </a:lnTo>
                  <a:lnTo>
                    <a:pt x="939393" y="1911705"/>
                  </a:lnTo>
                  <a:lnTo>
                    <a:pt x="925055" y="1912962"/>
                  </a:lnTo>
                  <a:lnTo>
                    <a:pt x="934847" y="1923732"/>
                  </a:lnTo>
                  <a:lnTo>
                    <a:pt x="931545" y="1937880"/>
                  </a:lnTo>
                  <a:lnTo>
                    <a:pt x="944626" y="1931797"/>
                  </a:lnTo>
                  <a:lnTo>
                    <a:pt x="957135" y="1939277"/>
                  </a:lnTo>
                  <a:lnTo>
                    <a:pt x="955433" y="1924837"/>
                  </a:lnTo>
                  <a:lnTo>
                    <a:pt x="966343" y="1915375"/>
                  </a:lnTo>
                  <a:close/>
                </a:path>
                <a:path w="1063625" h="1939289">
                  <a:moveTo>
                    <a:pt x="1063434" y="27559"/>
                  </a:moveTo>
                  <a:lnTo>
                    <a:pt x="1052918" y="16408"/>
                  </a:lnTo>
                  <a:lnTo>
                    <a:pt x="1056360" y="1397"/>
                  </a:lnTo>
                  <a:lnTo>
                    <a:pt x="1042454" y="7772"/>
                  </a:lnTo>
                  <a:lnTo>
                    <a:pt x="1029373" y="0"/>
                  </a:lnTo>
                  <a:lnTo>
                    <a:pt x="1031214" y="15303"/>
                  </a:lnTo>
                  <a:lnTo>
                    <a:pt x="1019733" y="25488"/>
                  </a:lnTo>
                  <a:lnTo>
                    <a:pt x="1034605" y="28435"/>
                  </a:lnTo>
                  <a:lnTo>
                    <a:pt x="1040701" y="42430"/>
                  </a:lnTo>
                  <a:lnTo>
                    <a:pt x="1048118" y="29019"/>
                  </a:lnTo>
                  <a:lnTo>
                    <a:pt x="1063434" y="2755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 descr=""/>
            <p:cNvSpPr/>
            <p:nvPr/>
          </p:nvSpPr>
          <p:spPr>
            <a:xfrm>
              <a:off x="1471094" y="3810206"/>
              <a:ext cx="8890" cy="9525"/>
            </a:xfrm>
            <a:custGeom>
              <a:avLst/>
              <a:gdLst/>
              <a:ahLst/>
              <a:cxnLst/>
              <a:rect l="l" t="t" r="r" b="b"/>
              <a:pathLst>
                <a:path w="8890" h="9525">
                  <a:moveTo>
                    <a:pt x="5135" y="0"/>
                  </a:moveTo>
                  <a:lnTo>
                    <a:pt x="3149" y="2546"/>
                  </a:lnTo>
                  <a:lnTo>
                    <a:pt x="0" y="2404"/>
                  </a:lnTo>
                  <a:lnTo>
                    <a:pt x="1889" y="4951"/>
                  </a:lnTo>
                  <a:lnTo>
                    <a:pt x="726" y="7921"/>
                  </a:lnTo>
                  <a:lnTo>
                    <a:pt x="3730" y="6931"/>
                  </a:lnTo>
                  <a:lnTo>
                    <a:pt x="6104" y="8912"/>
                  </a:lnTo>
                  <a:lnTo>
                    <a:pt x="6104" y="5799"/>
                  </a:lnTo>
                  <a:lnTo>
                    <a:pt x="8817" y="4102"/>
                  </a:lnTo>
                  <a:lnTo>
                    <a:pt x="5862" y="2970"/>
                  </a:lnTo>
                  <a:lnTo>
                    <a:pt x="5135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2111692" y="3102482"/>
              <a:ext cx="1121410" cy="477520"/>
            </a:xfrm>
            <a:custGeom>
              <a:avLst/>
              <a:gdLst/>
              <a:ahLst/>
              <a:cxnLst/>
              <a:rect l="l" t="t" r="r" b="b"/>
              <a:pathLst>
                <a:path w="1121410" h="477520">
                  <a:moveTo>
                    <a:pt x="18745" y="465823"/>
                  </a:moveTo>
                  <a:lnTo>
                    <a:pt x="12204" y="465124"/>
                  </a:lnTo>
                  <a:lnTo>
                    <a:pt x="9105" y="459320"/>
                  </a:lnTo>
                  <a:lnTo>
                    <a:pt x="6540" y="465264"/>
                  </a:lnTo>
                  <a:lnTo>
                    <a:pt x="0" y="466394"/>
                  </a:lnTo>
                  <a:lnTo>
                    <a:pt x="4851" y="470789"/>
                  </a:lnTo>
                  <a:lnTo>
                    <a:pt x="3975" y="477291"/>
                  </a:lnTo>
                  <a:lnTo>
                    <a:pt x="9639" y="474040"/>
                  </a:lnTo>
                  <a:lnTo>
                    <a:pt x="15455" y="476872"/>
                  </a:lnTo>
                  <a:lnTo>
                    <a:pt x="14198" y="470496"/>
                  </a:lnTo>
                  <a:lnTo>
                    <a:pt x="18745" y="465823"/>
                  </a:lnTo>
                  <a:close/>
                </a:path>
                <a:path w="1121410" h="477520">
                  <a:moveTo>
                    <a:pt x="1120940" y="7772"/>
                  </a:moveTo>
                  <a:lnTo>
                    <a:pt x="1107325" y="10045"/>
                  </a:lnTo>
                  <a:lnTo>
                    <a:pt x="1097775" y="0"/>
                  </a:lnTo>
                  <a:lnTo>
                    <a:pt x="1095794" y="13716"/>
                  </a:lnTo>
                  <a:lnTo>
                    <a:pt x="1083297" y="19646"/>
                  </a:lnTo>
                  <a:lnTo>
                    <a:pt x="1095641" y="25882"/>
                  </a:lnTo>
                  <a:lnTo>
                    <a:pt x="1097394" y="39598"/>
                  </a:lnTo>
                  <a:lnTo>
                    <a:pt x="1107173" y="29845"/>
                  </a:lnTo>
                  <a:lnTo>
                    <a:pt x="1120648" y="32258"/>
                  </a:lnTo>
                  <a:lnTo>
                    <a:pt x="1114399" y="20091"/>
                  </a:lnTo>
                  <a:lnTo>
                    <a:pt x="1120940" y="7772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 descr=""/>
            <p:cNvSpPr/>
            <p:nvPr/>
          </p:nvSpPr>
          <p:spPr>
            <a:xfrm>
              <a:off x="415074" y="1952129"/>
              <a:ext cx="788670" cy="125730"/>
            </a:xfrm>
            <a:custGeom>
              <a:avLst/>
              <a:gdLst/>
              <a:ahLst/>
              <a:cxnLst/>
              <a:rect l="l" t="t" r="r" b="b"/>
              <a:pathLst>
                <a:path w="788669" h="125730">
                  <a:moveTo>
                    <a:pt x="13322" y="118833"/>
                  </a:moveTo>
                  <a:lnTo>
                    <a:pt x="9207" y="116420"/>
                  </a:lnTo>
                  <a:lnTo>
                    <a:pt x="8915" y="111734"/>
                  </a:lnTo>
                  <a:lnTo>
                    <a:pt x="5232" y="114871"/>
                  </a:lnTo>
                  <a:lnTo>
                    <a:pt x="673" y="113563"/>
                  </a:lnTo>
                  <a:lnTo>
                    <a:pt x="2514" y="117957"/>
                  </a:lnTo>
                  <a:lnTo>
                    <a:pt x="0" y="122072"/>
                  </a:lnTo>
                  <a:lnTo>
                    <a:pt x="4800" y="121627"/>
                  </a:lnTo>
                  <a:lnTo>
                    <a:pt x="7797" y="125298"/>
                  </a:lnTo>
                  <a:lnTo>
                    <a:pt x="8775" y="120662"/>
                  </a:lnTo>
                  <a:lnTo>
                    <a:pt x="13322" y="118833"/>
                  </a:lnTo>
                  <a:close/>
                </a:path>
                <a:path w="788669" h="125730">
                  <a:moveTo>
                    <a:pt x="788619" y="10185"/>
                  </a:moveTo>
                  <a:lnTo>
                    <a:pt x="785469" y="6083"/>
                  </a:lnTo>
                  <a:lnTo>
                    <a:pt x="787069" y="1397"/>
                  </a:lnTo>
                  <a:lnTo>
                    <a:pt x="782370" y="2946"/>
                  </a:lnTo>
                  <a:lnTo>
                    <a:pt x="778256" y="0"/>
                  </a:lnTo>
                  <a:lnTo>
                    <a:pt x="778395" y="5067"/>
                  </a:lnTo>
                  <a:lnTo>
                    <a:pt x="774280" y="8064"/>
                  </a:lnTo>
                  <a:lnTo>
                    <a:pt x="779119" y="9461"/>
                  </a:lnTo>
                  <a:lnTo>
                    <a:pt x="780669" y="14300"/>
                  </a:lnTo>
                  <a:lnTo>
                    <a:pt x="783488" y="10185"/>
                  </a:lnTo>
                  <a:lnTo>
                    <a:pt x="788619" y="1018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 descr=""/>
            <p:cNvSpPr/>
            <p:nvPr/>
          </p:nvSpPr>
          <p:spPr>
            <a:xfrm>
              <a:off x="1363826" y="939387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8333" y="0"/>
                  </a:moveTo>
                  <a:lnTo>
                    <a:pt x="5377" y="4683"/>
                  </a:lnTo>
                  <a:lnTo>
                    <a:pt x="0" y="4973"/>
                  </a:lnTo>
                  <a:lnTo>
                    <a:pt x="3536" y="9222"/>
                  </a:lnTo>
                  <a:lnTo>
                    <a:pt x="1986" y="14582"/>
                  </a:lnTo>
                  <a:lnTo>
                    <a:pt x="7073" y="12457"/>
                  </a:lnTo>
                  <a:lnTo>
                    <a:pt x="11773" y="15403"/>
                  </a:lnTo>
                  <a:lnTo>
                    <a:pt x="11337" y="9898"/>
                  </a:lnTo>
                  <a:lnTo>
                    <a:pt x="15600" y="6518"/>
                  </a:lnTo>
                  <a:lnTo>
                    <a:pt x="10222" y="5263"/>
                  </a:lnTo>
                  <a:lnTo>
                    <a:pt x="8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1156017" y="2170086"/>
              <a:ext cx="1310005" cy="1230630"/>
            </a:xfrm>
            <a:custGeom>
              <a:avLst/>
              <a:gdLst/>
              <a:ahLst/>
              <a:cxnLst/>
              <a:rect l="l" t="t" r="r" b="b"/>
              <a:pathLst>
                <a:path w="1310005" h="1230629">
                  <a:moveTo>
                    <a:pt x="51943" y="1190866"/>
                  </a:moveTo>
                  <a:lnTo>
                    <a:pt x="33337" y="1191983"/>
                  </a:lnTo>
                  <a:lnTo>
                    <a:pt x="21856" y="1177544"/>
                  </a:lnTo>
                  <a:lnTo>
                    <a:pt x="17437" y="1195514"/>
                  </a:lnTo>
                  <a:lnTo>
                    <a:pt x="0" y="1202016"/>
                  </a:lnTo>
                  <a:lnTo>
                    <a:pt x="15748" y="1211783"/>
                  </a:lnTo>
                  <a:lnTo>
                    <a:pt x="16421" y="1230452"/>
                  </a:lnTo>
                  <a:lnTo>
                    <a:pt x="30772" y="1218565"/>
                  </a:lnTo>
                  <a:lnTo>
                    <a:pt x="48501" y="1223518"/>
                  </a:lnTo>
                  <a:lnTo>
                    <a:pt x="41719" y="1206271"/>
                  </a:lnTo>
                  <a:lnTo>
                    <a:pt x="51943" y="1190866"/>
                  </a:lnTo>
                  <a:close/>
                </a:path>
                <a:path w="1310005" h="1230629">
                  <a:moveTo>
                    <a:pt x="368312" y="15887"/>
                  </a:moveTo>
                  <a:lnTo>
                    <a:pt x="349707" y="15595"/>
                  </a:lnTo>
                  <a:lnTo>
                    <a:pt x="339483" y="0"/>
                  </a:lnTo>
                  <a:lnTo>
                    <a:pt x="333527" y="17729"/>
                  </a:lnTo>
                  <a:lnTo>
                    <a:pt x="315658" y="22656"/>
                  </a:lnTo>
                  <a:lnTo>
                    <a:pt x="330428" y="33858"/>
                  </a:lnTo>
                  <a:lnTo>
                    <a:pt x="329704" y="52489"/>
                  </a:lnTo>
                  <a:lnTo>
                    <a:pt x="344919" y="41770"/>
                  </a:lnTo>
                  <a:lnTo>
                    <a:pt x="362216" y="48247"/>
                  </a:lnTo>
                  <a:lnTo>
                    <a:pt x="356831" y="30429"/>
                  </a:lnTo>
                  <a:lnTo>
                    <a:pt x="368312" y="15887"/>
                  </a:lnTo>
                  <a:close/>
                </a:path>
                <a:path w="1310005" h="1230629">
                  <a:moveTo>
                    <a:pt x="1309839" y="128739"/>
                  </a:moveTo>
                  <a:lnTo>
                    <a:pt x="1294917" y="129603"/>
                  </a:lnTo>
                  <a:lnTo>
                    <a:pt x="1285862" y="117868"/>
                  </a:lnTo>
                  <a:lnTo>
                    <a:pt x="1281988" y="132308"/>
                  </a:lnTo>
                  <a:lnTo>
                    <a:pt x="1268082" y="137375"/>
                  </a:lnTo>
                  <a:lnTo>
                    <a:pt x="1280579" y="145440"/>
                  </a:lnTo>
                  <a:lnTo>
                    <a:pt x="1281010" y="160312"/>
                  </a:lnTo>
                  <a:lnTo>
                    <a:pt x="1292504" y="150799"/>
                  </a:lnTo>
                  <a:lnTo>
                    <a:pt x="1306842" y="155054"/>
                  </a:lnTo>
                  <a:lnTo>
                    <a:pt x="1301457" y="141185"/>
                  </a:lnTo>
                  <a:lnTo>
                    <a:pt x="1309839" y="128739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 descr=""/>
            <p:cNvSpPr/>
            <p:nvPr/>
          </p:nvSpPr>
          <p:spPr>
            <a:xfrm>
              <a:off x="2802255" y="2236864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9205" y="0"/>
                  </a:moveTo>
                  <a:lnTo>
                    <a:pt x="5523" y="3138"/>
                  </a:lnTo>
                  <a:lnTo>
                    <a:pt x="872" y="1834"/>
                  </a:lnTo>
                  <a:lnTo>
                    <a:pt x="2713" y="6373"/>
                  </a:lnTo>
                  <a:lnTo>
                    <a:pt x="0" y="10333"/>
                  </a:lnTo>
                  <a:lnTo>
                    <a:pt x="4844" y="10043"/>
                  </a:lnTo>
                  <a:lnTo>
                    <a:pt x="7800" y="13857"/>
                  </a:lnTo>
                  <a:lnTo>
                    <a:pt x="8963" y="9222"/>
                  </a:lnTo>
                  <a:lnTo>
                    <a:pt x="13614" y="7484"/>
                  </a:lnTo>
                  <a:lnTo>
                    <a:pt x="9496" y="4828"/>
                  </a:lnTo>
                  <a:lnTo>
                    <a:pt x="9205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 descr=""/>
            <p:cNvSpPr/>
            <p:nvPr/>
          </p:nvSpPr>
          <p:spPr>
            <a:xfrm>
              <a:off x="576173" y="1596364"/>
              <a:ext cx="2359660" cy="717550"/>
            </a:xfrm>
            <a:custGeom>
              <a:avLst/>
              <a:gdLst/>
              <a:ahLst/>
              <a:cxnLst/>
              <a:rect l="l" t="t" r="r" b="b"/>
              <a:pathLst>
                <a:path w="2359660" h="717550">
                  <a:moveTo>
                    <a:pt x="18605" y="663448"/>
                  </a:moveTo>
                  <a:lnTo>
                    <a:pt x="12496" y="660590"/>
                  </a:lnTo>
                  <a:lnTo>
                    <a:pt x="11328" y="653834"/>
                  </a:lnTo>
                  <a:lnTo>
                    <a:pt x="6629" y="658761"/>
                  </a:lnTo>
                  <a:lnTo>
                    <a:pt x="0" y="657644"/>
                  </a:lnTo>
                  <a:lnTo>
                    <a:pt x="3238" y="663727"/>
                  </a:lnTo>
                  <a:lnTo>
                    <a:pt x="139" y="669810"/>
                  </a:lnTo>
                  <a:lnTo>
                    <a:pt x="6781" y="668515"/>
                  </a:lnTo>
                  <a:lnTo>
                    <a:pt x="11620" y="673341"/>
                  </a:lnTo>
                  <a:lnTo>
                    <a:pt x="12496" y="666534"/>
                  </a:lnTo>
                  <a:lnTo>
                    <a:pt x="18605" y="663448"/>
                  </a:lnTo>
                  <a:close/>
                </a:path>
                <a:path w="2359660" h="717550">
                  <a:moveTo>
                    <a:pt x="1574419" y="30657"/>
                  </a:moveTo>
                  <a:lnTo>
                    <a:pt x="1565897" y="18643"/>
                  </a:lnTo>
                  <a:lnTo>
                    <a:pt x="1570888" y="4775"/>
                  </a:lnTo>
                  <a:lnTo>
                    <a:pt x="1556842" y="9169"/>
                  </a:lnTo>
                  <a:lnTo>
                    <a:pt x="1545158" y="0"/>
                  </a:lnTo>
                  <a:lnTo>
                    <a:pt x="1545018" y="14820"/>
                  </a:lnTo>
                  <a:lnTo>
                    <a:pt x="1532801" y="23037"/>
                  </a:lnTo>
                  <a:lnTo>
                    <a:pt x="1546758" y="27863"/>
                  </a:lnTo>
                  <a:lnTo>
                    <a:pt x="1550873" y="42011"/>
                  </a:lnTo>
                  <a:lnTo>
                    <a:pt x="1559648" y="30124"/>
                  </a:lnTo>
                  <a:lnTo>
                    <a:pt x="1574419" y="30657"/>
                  </a:lnTo>
                  <a:close/>
                </a:path>
                <a:path w="2359660" h="717550">
                  <a:moveTo>
                    <a:pt x="2359355" y="706996"/>
                  </a:moveTo>
                  <a:lnTo>
                    <a:pt x="2354122" y="706996"/>
                  </a:lnTo>
                  <a:lnTo>
                    <a:pt x="2351125" y="702741"/>
                  </a:lnTo>
                  <a:lnTo>
                    <a:pt x="2349576" y="707720"/>
                  </a:lnTo>
                  <a:lnTo>
                    <a:pt x="2344724" y="709269"/>
                  </a:lnTo>
                  <a:lnTo>
                    <a:pt x="2348852" y="712254"/>
                  </a:lnTo>
                  <a:lnTo>
                    <a:pt x="2348852" y="717473"/>
                  </a:lnTo>
                  <a:lnTo>
                    <a:pt x="2352967" y="714387"/>
                  </a:lnTo>
                  <a:lnTo>
                    <a:pt x="2357805" y="716076"/>
                  </a:lnTo>
                  <a:lnTo>
                    <a:pt x="2356256" y="711098"/>
                  </a:lnTo>
                  <a:lnTo>
                    <a:pt x="2359355" y="706996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1242023" y="3133862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40" h="15875">
                  <a:moveTo>
                    <a:pt x="8527" y="0"/>
                  </a:moveTo>
                  <a:lnTo>
                    <a:pt x="5232" y="4393"/>
                  </a:lnTo>
                  <a:lnTo>
                    <a:pt x="0" y="4104"/>
                  </a:lnTo>
                  <a:lnTo>
                    <a:pt x="2955" y="8498"/>
                  </a:lnTo>
                  <a:lnTo>
                    <a:pt x="1114" y="13616"/>
                  </a:lnTo>
                  <a:lnTo>
                    <a:pt x="6250" y="11878"/>
                  </a:lnTo>
                  <a:lnTo>
                    <a:pt x="10513" y="15306"/>
                  </a:lnTo>
                  <a:lnTo>
                    <a:pt x="10513" y="9898"/>
                  </a:lnTo>
                  <a:lnTo>
                    <a:pt x="15019" y="6953"/>
                  </a:lnTo>
                  <a:lnTo>
                    <a:pt x="9932" y="5263"/>
                  </a:lnTo>
                  <a:lnTo>
                    <a:pt x="8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979570" y="3220727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3391" y="0"/>
                  </a:moveTo>
                  <a:lnTo>
                    <a:pt x="2955" y="3524"/>
                  </a:lnTo>
                  <a:lnTo>
                    <a:pt x="0" y="5118"/>
                  </a:lnTo>
                  <a:lnTo>
                    <a:pt x="3100" y="6518"/>
                  </a:lnTo>
                  <a:lnTo>
                    <a:pt x="3827" y="9898"/>
                  </a:lnTo>
                  <a:lnTo>
                    <a:pt x="6104" y="7387"/>
                  </a:lnTo>
                  <a:lnTo>
                    <a:pt x="9496" y="7773"/>
                  </a:lnTo>
                  <a:lnTo>
                    <a:pt x="7800" y="4828"/>
                  </a:lnTo>
                  <a:lnTo>
                    <a:pt x="9205" y="1689"/>
                  </a:lnTo>
                  <a:lnTo>
                    <a:pt x="5959" y="2414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2900608" y="2030348"/>
              <a:ext cx="19685" cy="19050"/>
            </a:xfrm>
            <a:custGeom>
              <a:avLst/>
              <a:gdLst/>
              <a:ahLst/>
              <a:cxnLst/>
              <a:rect l="l" t="t" r="r" b="b"/>
              <a:pathLst>
                <a:path w="19685" h="19050">
                  <a:moveTo>
                    <a:pt x="10077" y="0"/>
                  </a:moveTo>
                  <a:lnTo>
                    <a:pt x="6831" y="5939"/>
                  </a:lnTo>
                  <a:lnTo>
                    <a:pt x="0" y="6518"/>
                  </a:lnTo>
                  <a:lnTo>
                    <a:pt x="4554" y="11443"/>
                  </a:lnTo>
                  <a:lnTo>
                    <a:pt x="3003" y="18107"/>
                  </a:lnTo>
                  <a:lnTo>
                    <a:pt x="9253" y="15258"/>
                  </a:lnTo>
                  <a:lnTo>
                    <a:pt x="14922" y="18831"/>
                  </a:lnTo>
                  <a:lnTo>
                    <a:pt x="14195" y="12023"/>
                  </a:lnTo>
                  <a:lnTo>
                    <a:pt x="19331" y="7629"/>
                  </a:lnTo>
                  <a:lnTo>
                    <a:pt x="12645" y="6228"/>
                  </a:lnTo>
                  <a:lnTo>
                    <a:pt x="1007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1092410" y="3512149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30" h="35560">
                  <a:moveTo>
                    <a:pt x="7945" y="0"/>
                  </a:moveTo>
                  <a:lnTo>
                    <a:pt x="9641" y="12728"/>
                  </a:lnTo>
                  <a:lnTo>
                    <a:pt x="0" y="21356"/>
                  </a:lnTo>
                  <a:lnTo>
                    <a:pt x="12645" y="23761"/>
                  </a:lnTo>
                  <a:lnTo>
                    <a:pt x="17732" y="35504"/>
                  </a:lnTo>
                  <a:lnTo>
                    <a:pt x="23982" y="24186"/>
                  </a:lnTo>
                  <a:lnTo>
                    <a:pt x="36773" y="22916"/>
                  </a:lnTo>
                  <a:lnTo>
                    <a:pt x="27955" y="13577"/>
                  </a:lnTo>
                  <a:lnTo>
                    <a:pt x="30668" y="989"/>
                  </a:lnTo>
                  <a:lnTo>
                    <a:pt x="19040" y="6504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 descr=""/>
            <p:cNvSpPr/>
            <p:nvPr/>
          </p:nvSpPr>
          <p:spPr>
            <a:xfrm>
              <a:off x="79808" y="1196169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>
                  <a:moveTo>
                    <a:pt x="6104" y="0"/>
                  </a:moveTo>
                  <a:lnTo>
                    <a:pt x="6637" y="8594"/>
                  </a:lnTo>
                  <a:lnTo>
                    <a:pt x="0" y="14099"/>
                  </a:lnTo>
                  <a:lnTo>
                    <a:pt x="8333" y="16079"/>
                  </a:lnTo>
                  <a:lnTo>
                    <a:pt x="11337" y="24287"/>
                  </a:lnTo>
                  <a:lnTo>
                    <a:pt x="16036" y="16948"/>
                  </a:lnTo>
                  <a:lnTo>
                    <a:pt x="24660" y="16513"/>
                  </a:lnTo>
                  <a:lnTo>
                    <a:pt x="18992" y="9898"/>
                  </a:lnTo>
                  <a:lnTo>
                    <a:pt x="21414" y="1545"/>
                  </a:lnTo>
                  <a:lnTo>
                    <a:pt x="13323" y="4780"/>
                  </a:lnTo>
                  <a:lnTo>
                    <a:pt x="6104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 descr=""/>
            <p:cNvSpPr/>
            <p:nvPr/>
          </p:nvSpPr>
          <p:spPr>
            <a:xfrm>
              <a:off x="1229669" y="1576127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30">
                  <a:moveTo>
                    <a:pt x="6104" y="0"/>
                  </a:moveTo>
                  <a:lnTo>
                    <a:pt x="3972" y="3235"/>
                  </a:lnTo>
                  <a:lnTo>
                    <a:pt x="0" y="3379"/>
                  </a:lnTo>
                  <a:lnTo>
                    <a:pt x="2422" y="6325"/>
                  </a:lnTo>
                  <a:lnTo>
                    <a:pt x="1114" y="10188"/>
                  </a:lnTo>
                  <a:lnTo>
                    <a:pt x="4990" y="8884"/>
                  </a:lnTo>
                  <a:lnTo>
                    <a:pt x="8091" y="11153"/>
                  </a:lnTo>
                  <a:lnTo>
                    <a:pt x="7945" y="7194"/>
                  </a:lnTo>
                  <a:lnTo>
                    <a:pt x="11191" y="4925"/>
                  </a:lnTo>
                  <a:lnTo>
                    <a:pt x="7364" y="3814"/>
                  </a:lnTo>
                  <a:lnTo>
                    <a:pt x="6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 descr=""/>
            <p:cNvSpPr/>
            <p:nvPr/>
          </p:nvSpPr>
          <p:spPr>
            <a:xfrm>
              <a:off x="1866155" y="1003172"/>
              <a:ext cx="21590" cy="20955"/>
            </a:xfrm>
            <a:custGeom>
              <a:avLst/>
              <a:gdLst/>
              <a:ahLst/>
              <a:cxnLst/>
              <a:rect l="l" t="t" r="r" b="b"/>
              <a:pathLst>
                <a:path w="21589" h="20955">
                  <a:moveTo>
                    <a:pt x="16715" y="0"/>
                  </a:moveTo>
                  <a:lnTo>
                    <a:pt x="10368" y="3862"/>
                  </a:lnTo>
                  <a:lnTo>
                    <a:pt x="3536" y="724"/>
                  </a:lnTo>
                  <a:lnTo>
                    <a:pt x="5087" y="8063"/>
                  </a:lnTo>
                  <a:lnTo>
                    <a:pt x="0" y="13616"/>
                  </a:lnTo>
                  <a:lnTo>
                    <a:pt x="7509" y="14437"/>
                  </a:lnTo>
                  <a:lnTo>
                    <a:pt x="11191" y="20955"/>
                  </a:lnTo>
                  <a:lnTo>
                    <a:pt x="14195" y="14002"/>
                  </a:lnTo>
                  <a:lnTo>
                    <a:pt x="21560" y="12602"/>
                  </a:lnTo>
                  <a:lnTo>
                    <a:pt x="15891" y="7532"/>
                  </a:lnTo>
                  <a:lnTo>
                    <a:pt x="16715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 descr=""/>
            <p:cNvSpPr/>
            <p:nvPr/>
          </p:nvSpPr>
          <p:spPr>
            <a:xfrm>
              <a:off x="2420276" y="2817013"/>
              <a:ext cx="55880" cy="57150"/>
            </a:xfrm>
            <a:custGeom>
              <a:avLst/>
              <a:gdLst/>
              <a:ahLst/>
              <a:cxnLst/>
              <a:rect l="l" t="t" r="r" b="b"/>
              <a:pathLst>
                <a:path w="55880" h="57150">
                  <a:moveTo>
                    <a:pt x="17635" y="0"/>
                  </a:moveTo>
                  <a:lnTo>
                    <a:pt x="16763" y="19941"/>
                  </a:lnTo>
                  <a:lnTo>
                    <a:pt x="0" y="30564"/>
                  </a:lnTo>
                  <a:lnTo>
                    <a:pt x="18604" y="37469"/>
                  </a:lnTo>
                  <a:lnTo>
                    <a:pt x="23595" y="56880"/>
                  </a:lnTo>
                  <a:lnTo>
                    <a:pt x="35901" y="41139"/>
                  </a:lnTo>
                  <a:lnTo>
                    <a:pt x="55668" y="42442"/>
                  </a:lnTo>
                  <a:lnTo>
                    <a:pt x="44719" y="25736"/>
                  </a:lnTo>
                  <a:lnTo>
                    <a:pt x="51986" y="7339"/>
                  </a:lnTo>
                  <a:lnTo>
                    <a:pt x="32945" y="12747"/>
                  </a:lnTo>
                  <a:lnTo>
                    <a:pt x="176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 descr=""/>
            <p:cNvSpPr/>
            <p:nvPr/>
          </p:nvSpPr>
          <p:spPr>
            <a:xfrm>
              <a:off x="3239418" y="1833295"/>
              <a:ext cx="39370" cy="40640"/>
            </a:xfrm>
            <a:custGeom>
              <a:avLst/>
              <a:gdLst/>
              <a:ahLst/>
              <a:cxnLst/>
              <a:rect l="l" t="t" r="r" b="b"/>
              <a:pathLst>
                <a:path w="39370" h="40639">
                  <a:moveTo>
                    <a:pt x="23013" y="0"/>
                  </a:moveTo>
                  <a:lnTo>
                    <a:pt x="14098" y="10719"/>
                  </a:lnTo>
                  <a:lnTo>
                    <a:pt x="0" y="9319"/>
                  </a:lnTo>
                  <a:lnTo>
                    <a:pt x="7558" y="21342"/>
                  </a:lnTo>
                  <a:lnTo>
                    <a:pt x="1889" y="34234"/>
                  </a:lnTo>
                  <a:lnTo>
                    <a:pt x="15503" y="30806"/>
                  </a:lnTo>
                  <a:lnTo>
                    <a:pt x="26017" y="40318"/>
                  </a:lnTo>
                  <a:lnTo>
                    <a:pt x="26986" y="26170"/>
                  </a:lnTo>
                  <a:lnTo>
                    <a:pt x="39195" y="19072"/>
                  </a:lnTo>
                  <a:lnTo>
                    <a:pt x="26162" y="13713"/>
                  </a:lnTo>
                  <a:lnTo>
                    <a:pt x="2301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 descr=""/>
            <p:cNvSpPr/>
            <p:nvPr/>
          </p:nvSpPr>
          <p:spPr>
            <a:xfrm>
              <a:off x="632814" y="2793546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70" h="14605">
                  <a:moveTo>
                    <a:pt x="8236" y="0"/>
                  </a:moveTo>
                  <a:lnTo>
                    <a:pt x="4941" y="3814"/>
                  </a:lnTo>
                  <a:lnTo>
                    <a:pt x="0" y="3235"/>
                  </a:lnTo>
                  <a:lnTo>
                    <a:pt x="2664" y="7484"/>
                  </a:lnTo>
                  <a:lnTo>
                    <a:pt x="678" y="12119"/>
                  </a:lnTo>
                  <a:lnTo>
                    <a:pt x="5523" y="10864"/>
                  </a:lnTo>
                  <a:lnTo>
                    <a:pt x="9205" y="14244"/>
                  </a:lnTo>
                  <a:lnTo>
                    <a:pt x="9496" y="9174"/>
                  </a:lnTo>
                  <a:lnTo>
                    <a:pt x="13905" y="6615"/>
                  </a:lnTo>
                  <a:lnTo>
                    <a:pt x="9205" y="4780"/>
                  </a:lnTo>
                  <a:lnTo>
                    <a:pt x="8236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 descr=""/>
            <p:cNvSpPr/>
            <p:nvPr/>
          </p:nvSpPr>
          <p:spPr>
            <a:xfrm>
              <a:off x="2116251" y="2045753"/>
              <a:ext cx="314325" cy="215900"/>
            </a:xfrm>
            <a:custGeom>
              <a:avLst/>
              <a:gdLst/>
              <a:ahLst/>
              <a:cxnLst/>
              <a:rect l="l" t="t" r="r" b="b"/>
              <a:pathLst>
                <a:path w="314325" h="215900">
                  <a:moveTo>
                    <a:pt x="23685" y="206959"/>
                  </a:moveTo>
                  <a:lnTo>
                    <a:pt x="17868" y="201015"/>
                  </a:lnTo>
                  <a:lnTo>
                    <a:pt x="19570" y="192811"/>
                  </a:lnTo>
                  <a:lnTo>
                    <a:pt x="12204" y="196519"/>
                  </a:lnTo>
                  <a:lnTo>
                    <a:pt x="4940" y="192417"/>
                  </a:lnTo>
                  <a:lnTo>
                    <a:pt x="6096" y="200634"/>
                  </a:lnTo>
                  <a:lnTo>
                    <a:pt x="0" y="206273"/>
                  </a:lnTo>
                  <a:lnTo>
                    <a:pt x="8229" y="207683"/>
                  </a:lnTo>
                  <a:lnTo>
                    <a:pt x="11480" y="215303"/>
                  </a:lnTo>
                  <a:lnTo>
                    <a:pt x="15455" y="207962"/>
                  </a:lnTo>
                  <a:lnTo>
                    <a:pt x="23685" y="206959"/>
                  </a:lnTo>
                  <a:close/>
                </a:path>
                <a:path w="314325" h="215900">
                  <a:moveTo>
                    <a:pt x="313804" y="1689"/>
                  </a:moveTo>
                  <a:lnTo>
                    <a:pt x="310705" y="2273"/>
                  </a:lnTo>
                  <a:lnTo>
                    <a:pt x="308571" y="0"/>
                  </a:lnTo>
                  <a:lnTo>
                    <a:pt x="308279" y="3136"/>
                  </a:lnTo>
                  <a:lnTo>
                    <a:pt x="305574" y="4546"/>
                  </a:lnTo>
                  <a:lnTo>
                    <a:pt x="308279" y="5791"/>
                  </a:lnTo>
                  <a:lnTo>
                    <a:pt x="308711" y="8788"/>
                  </a:lnTo>
                  <a:lnTo>
                    <a:pt x="310845" y="6667"/>
                  </a:lnTo>
                  <a:lnTo>
                    <a:pt x="313804" y="7099"/>
                  </a:lnTo>
                  <a:lnTo>
                    <a:pt x="312394" y="4394"/>
                  </a:lnTo>
                  <a:lnTo>
                    <a:pt x="313804" y="1689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 descr=""/>
            <p:cNvSpPr/>
            <p:nvPr/>
          </p:nvSpPr>
          <p:spPr>
            <a:xfrm>
              <a:off x="1401851" y="1537499"/>
              <a:ext cx="1032510" cy="101600"/>
            </a:xfrm>
            <a:custGeom>
              <a:avLst/>
              <a:gdLst/>
              <a:ahLst/>
              <a:cxnLst/>
              <a:rect l="l" t="t" r="r" b="b"/>
              <a:pathLst>
                <a:path w="1032510" h="101600">
                  <a:moveTo>
                    <a:pt x="25539" y="13423"/>
                  </a:moveTo>
                  <a:lnTo>
                    <a:pt x="17157" y="9182"/>
                  </a:lnTo>
                  <a:lnTo>
                    <a:pt x="16040" y="0"/>
                  </a:lnTo>
                  <a:lnTo>
                    <a:pt x="9499" y="6527"/>
                  </a:lnTo>
                  <a:lnTo>
                    <a:pt x="292" y="4787"/>
                  </a:lnTo>
                  <a:lnTo>
                    <a:pt x="4508" y="13144"/>
                  </a:lnTo>
                  <a:lnTo>
                    <a:pt x="0" y="21348"/>
                  </a:lnTo>
                  <a:lnTo>
                    <a:pt x="9207" y="19951"/>
                  </a:lnTo>
                  <a:lnTo>
                    <a:pt x="15608" y="26758"/>
                  </a:lnTo>
                  <a:lnTo>
                    <a:pt x="17157" y="17538"/>
                  </a:lnTo>
                  <a:lnTo>
                    <a:pt x="25539" y="13423"/>
                  </a:lnTo>
                  <a:close/>
                </a:path>
                <a:path w="1032510" h="101600">
                  <a:moveTo>
                    <a:pt x="1032319" y="88125"/>
                  </a:moveTo>
                  <a:lnTo>
                    <a:pt x="1024229" y="83439"/>
                  </a:lnTo>
                  <a:lnTo>
                    <a:pt x="1023404" y="73977"/>
                  </a:lnTo>
                  <a:lnTo>
                    <a:pt x="1016431" y="80352"/>
                  </a:lnTo>
                  <a:lnTo>
                    <a:pt x="1007224" y="78079"/>
                  </a:lnTo>
                  <a:lnTo>
                    <a:pt x="1011059" y="86728"/>
                  </a:lnTo>
                  <a:lnTo>
                    <a:pt x="1006208" y="94792"/>
                  </a:lnTo>
                  <a:lnTo>
                    <a:pt x="1015606" y="93776"/>
                  </a:lnTo>
                  <a:lnTo>
                    <a:pt x="1021562" y="101015"/>
                  </a:lnTo>
                  <a:lnTo>
                    <a:pt x="1023556" y="91795"/>
                  </a:lnTo>
                  <a:lnTo>
                    <a:pt x="1032319" y="881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 descr=""/>
            <p:cNvSpPr/>
            <p:nvPr/>
          </p:nvSpPr>
          <p:spPr>
            <a:xfrm>
              <a:off x="2097793" y="2451879"/>
              <a:ext cx="46355" cy="45085"/>
            </a:xfrm>
            <a:custGeom>
              <a:avLst/>
              <a:gdLst/>
              <a:ahLst/>
              <a:cxnLst/>
              <a:rect l="l" t="t" r="r" b="b"/>
              <a:pathLst>
                <a:path w="46355" h="45085">
                  <a:moveTo>
                    <a:pt x="22722" y="0"/>
                  </a:moveTo>
                  <a:lnTo>
                    <a:pt x="15891" y="14871"/>
                  </a:lnTo>
                  <a:lnTo>
                    <a:pt x="0" y="17575"/>
                  </a:lnTo>
                  <a:lnTo>
                    <a:pt x="11918" y="28584"/>
                  </a:lnTo>
                  <a:lnTo>
                    <a:pt x="9496" y="44567"/>
                  </a:lnTo>
                  <a:lnTo>
                    <a:pt x="23546" y="36648"/>
                  </a:lnTo>
                  <a:lnTo>
                    <a:pt x="38033" y="43891"/>
                  </a:lnTo>
                  <a:lnTo>
                    <a:pt x="34932" y="27860"/>
                  </a:lnTo>
                  <a:lnTo>
                    <a:pt x="46124" y="16272"/>
                  </a:lnTo>
                  <a:lnTo>
                    <a:pt x="30232" y="14437"/>
                  </a:lnTo>
                  <a:lnTo>
                    <a:pt x="2272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 descr=""/>
            <p:cNvSpPr/>
            <p:nvPr/>
          </p:nvSpPr>
          <p:spPr>
            <a:xfrm>
              <a:off x="1937667" y="2792243"/>
              <a:ext cx="21590" cy="20955"/>
            </a:xfrm>
            <a:custGeom>
              <a:avLst/>
              <a:gdLst/>
              <a:ahLst/>
              <a:cxnLst/>
              <a:rect l="l" t="t" r="r" b="b"/>
              <a:pathLst>
                <a:path w="21589" h="20955">
                  <a:moveTo>
                    <a:pt x="4408" y="0"/>
                  </a:moveTo>
                  <a:lnTo>
                    <a:pt x="5426" y="7387"/>
                  </a:lnTo>
                  <a:lnTo>
                    <a:pt x="0" y="12312"/>
                  </a:lnTo>
                  <a:lnTo>
                    <a:pt x="7267" y="13568"/>
                  </a:lnTo>
                  <a:lnTo>
                    <a:pt x="10368" y="20376"/>
                  </a:lnTo>
                  <a:lnTo>
                    <a:pt x="13759" y="13713"/>
                  </a:lnTo>
                  <a:lnTo>
                    <a:pt x="21172" y="12892"/>
                  </a:lnTo>
                  <a:lnTo>
                    <a:pt x="16036" y="7629"/>
                  </a:lnTo>
                  <a:lnTo>
                    <a:pt x="17345" y="434"/>
                  </a:lnTo>
                  <a:lnTo>
                    <a:pt x="10804" y="352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 descr=""/>
            <p:cNvSpPr/>
            <p:nvPr/>
          </p:nvSpPr>
          <p:spPr>
            <a:xfrm>
              <a:off x="2252639" y="2152992"/>
              <a:ext cx="9525" cy="8890"/>
            </a:xfrm>
            <a:custGeom>
              <a:avLst/>
              <a:gdLst/>
              <a:ahLst/>
              <a:cxnLst/>
              <a:rect l="l" t="t" r="r" b="b"/>
              <a:pathLst>
                <a:path w="9525" h="8889">
                  <a:moveTo>
                    <a:pt x="2131" y="0"/>
                  </a:moveTo>
                  <a:lnTo>
                    <a:pt x="2422" y="3090"/>
                  </a:lnTo>
                  <a:lnTo>
                    <a:pt x="0" y="5069"/>
                  </a:lnTo>
                  <a:lnTo>
                    <a:pt x="3003" y="5939"/>
                  </a:lnTo>
                  <a:lnTo>
                    <a:pt x="4118" y="8787"/>
                  </a:lnTo>
                  <a:lnTo>
                    <a:pt x="5813" y="6083"/>
                  </a:lnTo>
                  <a:lnTo>
                    <a:pt x="8963" y="5939"/>
                  </a:lnTo>
                  <a:lnTo>
                    <a:pt x="6976" y="3524"/>
                  </a:lnTo>
                  <a:lnTo>
                    <a:pt x="7655" y="434"/>
                  </a:lnTo>
                  <a:lnTo>
                    <a:pt x="4844" y="1689"/>
                  </a:lnTo>
                  <a:lnTo>
                    <a:pt x="213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 descr=""/>
            <p:cNvSpPr/>
            <p:nvPr/>
          </p:nvSpPr>
          <p:spPr>
            <a:xfrm>
              <a:off x="3327306" y="3007982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14631" y="0"/>
                  </a:moveTo>
                  <a:lnTo>
                    <a:pt x="8672" y="5359"/>
                  </a:lnTo>
                  <a:lnTo>
                    <a:pt x="968" y="3524"/>
                  </a:lnTo>
                  <a:lnTo>
                    <a:pt x="4263" y="10767"/>
                  </a:lnTo>
                  <a:lnTo>
                    <a:pt x="0" y="17382"/>
                  </a:lnTo>
                  <a:lnTo>
                    <a:pt x="7800" y="16561"/>
                  </a:lnTo>
                  <a:lnTo>
                    <a:pt x="12936" y="22645"/>
                  </a:lnTo>
                  <a:lnTo>
                    <a:pt x="14631" y="14968"/>
                  </a:lnTo>
                  <a:lnTo>
                    <a:pt x="21850" y="11878"/>
                  </a:lnTo>
                  <a:lnTo>
                    <a:pt x="15164" y="7918"/>
                  </a:lnTo>
                  <a:lnTo>
                    <a:pt x="146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 descr=""/>
            <p:cNvSpPr/>
            <p:nvPr/>
          </p:nvSpPr>
          <p:spPr>
            <a:xfrm>
              <a:off x="2484327" y="3063414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31783" y="0"/>
                  </a:moveTo>
                  <a:lnTo>
                    <a:pt x="19283" y="8932"/>
                  </a:lnTo>
                  <a:lnTo>
                    <a:pt x="4796" y="3573"/>
                  </a:lnTo>
                  <a:lnTo>
                    <a:pt x="9496" y="18396"/>
                  </a:lnTo>
                  <a:lnTo>
                    <a:pt x="0" y="30419"/>
                  </a:lnTo>
                  <a:lnTo>
                    <a:pt x="15310" y="30564"/>
                  </a:lnTo>
                  <a:lnTo>
                    <a:pt x="23982" y="43456"/>
                  </a:lnTo>
                  <a:lnTo>
                    <a:pt x="28924" y="28729"/>
                  </a:lnTo>
                  <a:lnTo>
                    <a:pt x="43556" y="24480"/>
                  </a:lnTo>
                  <a:lnTo>
                    <a:pt x="31201" y="15306"/>
                  </a:lnTo>
                  <a:lnTo>
                    <a:pt x="3178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 descr=""/>
            <p:cNvSpPr/>
            <p:nvPr/>
          </p:nvSpPr>
          <p:spPr>
            <a:xfrm>
              <a:off x="971188" y="120872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4" h="17144">
                  <a:moveTo>
                    <a:pt x="8963" y="0"/>
                  </a:moveTo>
                  <a:lnTo>
                    <a:pt x="5959" y="5263"/>
                  </a:lnTo>
                  <a:lnTo>
                    <a:pt x="0" y="5649"/>
                  </a:lnTo>
                  <a:lnTo>
                    <a:pt x="3972" y="10188"/>
                  </a:lnTo>
                  <a:lnTo>
                    <a:pt x="2713" y="15982"/>
                  </a:lnTo>
                  <a:lnTo>
                    <a:pt x="8091" y="13471"/>
                  </a:lnTo>
                  <a:lnTo>
                    <a:pt x="13226" y="16561"/>
                  </a:lnTo>
                  <a:lnTo>
                    <a:pt x="12645" y="10622"/>
                  </a:lnTo>
                  <a:lnTo>
                    <a:pt x="17054" y="6808"/>
                  </a:lnTo>
                  <a:lnTo>
                    <a:pt x="11240" y="5552"/>
                  </a:lnTo>
                  <a:lnTo>
                    <a:pt x="896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 descr=""/>
            <p:cNvSpPr/>
            <p:nvPr/>
          </p:nvSpPr>
          <p:spPr>
            <a:xfrm>
              <a:off x="153441" y="1986368"/>
              <a:ext cx="2929255" cy="1732280"/>
            </a:xfrm>
            <a:custGeom>
              <a:avLst/>
              <a:gdLst/>
              <a:ahLst/>
              <a:cxnLst/>
              <a:rect l="l" t="t" r="r" b="b"/>
              <a:pathLst>
                <a:path w="2929255" h="1732279">
                  <a:moveTo>
                    <a:pt x="18313" y="5499"/>
                  </a:moveTo>
                  <a:lnTo>
                    <a:pt x="11772" y="5359"/>
                  </a:lnTo>
                  <a:lnTo>
                    <a:pt x="8382" y="0"/>
                  </a:lnTo>
                  <a:lnTo>
                    <a:pt x="6108" y="6083"/>
                  </a:lnTo>
                  <a:lnTo>
                    <a:pt x="0" y="7772"/>
                  </a:lnTo>
                  <a:lnTo>
                    <a:pt x="5143" y="11734"/>
                  </a:lnTo>
                  <a:lnTo>
                    <a:pt x="4699" y="18249"/>
                  </a:lnTo>
                  <a:lnTo>
                    <a:pt x="10083" y="14579"/>
                  </a:lnTo>
                  <a:lnTo>
                    <a:pt x="16040" y="16802"/>
                  </a:lnTo>
                  <a:lnTo>
                    <a:pt x="14198" y="10566"/>
                  </a:lnTo>
                  <a:lnTo>
                    <a:pt x="18313" y="5499"/>
                  </a:lnTo>
                  <a:close/>
                </a:path>
                <a:path w="2929255" h="1732279">
                  <a:moveTo>
                    <a:pt x="369481" y="1718310"/>
                  </a:moveTo>
                  <a:lnTo>
                    <a:pt x="360807" y="1712798"/>
                  </a:lnTo>
                  <a:lnTo>
                    <a:pt x="360273" y="1702473"/>
                  </a:lnTo>
                  <a:lnTo>
                    <a:pt x="352475" y="1709267"/>
                  </a:lnTo>
                  <a:lnTo>
                    <a:pt x="342493" y="1706435"/>
                  </a:lnTo>
                  <a:lnTo>
                    <a:pt x="346367" y="1716049"/>
                  </a:lnTo>
                  <a:lnTo>
                    <a:pt x="340652" y="1724685"/>
                  </a:lnTo>
                  <a:lnTo>
                    <a:pt x="350875" y="1723974"/>
                  </a:lnTo>
                  <a:lnTo>
                    <a:pt x="357276" y="1732038"/>
                  </a:lnTo>
                  <a:lnTo>
                    <a:pt x="359841" y="1721993"/>
                  </a:lnTo>
                  <a:lnTo>
                    <a:pt x="369481" y="1718310"/>
                  </a:lnTo>
                  <a:close/>
                </a:path>
                <a:path w="2929255" h="1732279">
                  <a:moveTo>
                    <a:pt x="2291397" y="1644192"/>
                  </a:moveTo>
                  <a:lnTo>
                    <a:pt x="2286698" y="1642910"/>
                  </a:lnTo>
                  <a:lnTo>
                    <a:pt x="2285136" y="1638249"/>
                  </a:lnTo>
                  <a:lnTo>
                    <a:pt x="2282482" y="1642211"/>
                  </a:lnTo>
                  <a:lnTo>
                    <a:pt x="2277630" y="1642351"/>
                  </a:lnTo>
                  <a:lnTo>
                    <a:pt x="2280589" y="1646161"/>
                  </a:lnTo>
                  <a:lnTo>
                    <a:pt x="2279180" y="1650834"/>
                  </a:lnTo>
                  <a:lnTo>
                    <a:pt x="2283739" y="1649133"/>
                  </a:lnTo>
                  <a:lnTo>
                    <a:pt x="2287562" y="1651965"/>
                  </a:lnTo>
                  <a:lnTo>
                    <a:pt x="2287422" y="1647012"/>
                  </a:lnTo>
                  <a:lnTo>
                    <a:pt x="2291397" y="1644192"/>
                  </a:lnTo>
                  <a:close/>
                </a:path>
                <a:path w="2929255" h="1732279">
                  <a:moveTo>
                    <a:pt x="2928988" y="223507"/>
                  </a:moveTo>
                  <a:lnTo>
                    <a:pt x="2910827" y="213753"/>
                  </a:lnTo>
                  <a:lnTo>
                    <a:pt x="2908401" y="193230"/>
                  </a:lnTo>
                  <a:lnTo>
                    <a:pt x="2893530" y="207670"/>
                  </a:lnTo>
                  <a:lnTo>
                    <a:pt x="2873375" y="203568"/>
                  </a:lnTo>
                  <a:lnTo>
                    <a:pt x="2882430" y="222059"/>
                  </a:lnTo>
                  <a:lnTo>
                    <a:pt x="2872359" y="240030"/>
                  </a:lnTo>
                  <a:lnTo>
                    <a:pt x="2892653" y="237223"/>
                  </a:lnTo>
                  <a:lnTo>
                    <a:pt x="2906560" y="252476"/>
                  </a:lnTo>
                  <a:lnTo>
                    <a:pt x="2910141" y="232105"/>
                  </a:lnTo>
                  <a:lnTo>
                    <a:pt x="2928988" y="22350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 descr=""/>
            <p:cNvSpPr/>
            <p:nvPr/>
          </p:nvSpPr>
          <p:spPr>
            <a:xfrm>
              <a:off x="2080497" y="119090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0077" y="0"/>
                  </a:moveTo>
                  <a:lnTo>
                    <a:pt x="6637" y="5649"/>
                  </a:lnTo>
                  <a:lnTo>
                    <a:pt x="0" y="5939"/>
                  </a:lnTo>
                  <a:lnTo>
                    <a:pt x="4215" y="11057"/>
                  </a:lnTo>
                  <a:lnTo>
                    <a:pt x="2519" y="17382"/>
                  </a:lnTo>
                  <a:lnTo>
                    <a:pt x="8624" y="15016"/>
                  </a:lnTo>
                  <a:lnTo>
                    <a:pt x="14195" y="18541"/>
                  </a:lnTo>
                  <a:lnTo>
                    <a:pt x="13614" y="11878"/>
                  </a:lnTo>
                  <a:lnTo>
                    <a:pt x="18847" y="7773"/>
                  </a:lnTo>
                  <a:lnTo>
                    <a:pt x="12451" y="6228"/>
                  </a:lnTo>
                  <a:lnTo>
                    <a:pt x="100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 descr=""/>
            <p:cNvSpPr/>
            <p:nvPr/>
          </p:nvSpPr>
          <p:spPr>
            <a:xfrm>
              <a:off x="1453652" y="2362068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19">
                  <a:moveTo>
                    <a:pt x="5668" y="0"/>
                  </a:moveTo>
                  <a:lnTo>
                    <a:pt x="5668" y="6953"/>
                  </a:lnTo>
                  <a:lnTo>
                    <a:pt x="0" y="11057"/>
                  </a:lnTo>
                  <a:lnTo>
                    <a:pt x="6686" y="13037"/>
                  </a:lnTo>
                  <a:lnTo>
                    <a:pt x="8672" y="19797"/>
                  </a:lnTo>
                  <a:lnTo>
                    <a:pt x="12790" y="14147"/>
                  </a:lnTo>
                  <a:lnTo>
                    <a:pt x="19719" y="14147"/>
                  </a:lnTo>
                  <a:lnTo>
                    <a:pt x="15600" y="8498"/>
                  </a:lnTo>
                  <a:lnTo>
                    <a:pt x="17732" y="1979"/>
                  </a:lnTo>
                  <a:lnTo>
                    <a:pt x="11240" y="4104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 descr=""/>
            <p:cNvSpPr/>
            <p:nvPr/>
          </p:nvSpPr>
          <p:spPr>
            <a:xfrm>
              <a:off x="489305" y="1641754"/>
              <a:ext cx="81915" cy="410845"/>
            </a:xfrm>
            <a:custGeom>
              <a:avLst/>
              <a:gdLst/>
              <a:ahLst/>
              <a:cxnLst/>
              <a:rect l="l" t="t" r="r" b="b"/>
              <a:pathLst>
                <a:path w="81915" h="410844">
                  <a:moveTo>
                    <a:pt x="43408" y="398792"/>
                  </a:moveTo>
                  <a:lnTo>
                    <a:pt x="34493" y="386181"/>
                  </a:lnTo>
                  <a:lnTo>
                    <a:pt x="39573" y="371602"/>
                  </a:lnTo>
                  <a:lnTo>
                    <a:pt x="24942" y="376288"/>
                  </a:lnTo>
                  <a:lnTo>
                    <a:pt x="12738" y="366826"/>
                  </a:lnTo>
                  <a:lnTo>
                    <a:pt x="12636" y="382371"/>
                  </a:lnTo>
                  <a:lnTo>
                    <a:pt x="0" y="391160"/>
                  </a:lnTo>
                  <a:lnTo>
                    <a:pt x="14630" y="395935"/>
                  </a:lnTo>
                  <a:lnTo>
                    <a:pt x="18846" y="410806"/>
                  </a:lnTo>
                  <a:lnTo>
                    <a:pt x="27952" y="398208"/>
                  </a:lnTo>
                  <a:lnTo>
                    <a:pt x="43408" y="398792"/>
                  </a:lnTo>
                  <a:close/>
                </a:path>
                <a:path w="81915" h="410844">
                  <a:moveTo>
                    <a:pt x="81724" y="28295"/>
                  </a:moveTo>
                  <a:lnTo>
                    <a:pt x="73926" y="17145"/>
                  </a:lnTo>
                  <a:lnTo>
                    <a:pt x="78625" y="4394"/>
                  </a:lnTo>
                  <a:lnTo>
                    <a:pt x="65697" y="8356"/>
                  </a:lnTo>
                  <a:lnTo>
                    <a:pt x="55029" y="0"/>
                  </a:lnTo>
                  <a:lnTo>
                    <a:pt x="54940" y="13563"/>
                  </a:lnTo>
                  <a:lnTo>
                    <a:pt x="43548" y="21196"/>
                  </a:lnTo>
                  <a:lnTo>
                    <a:pt x="56489" y="25590"/>
                  </a:lnTo>
                  <a:lnTo>
                    <a:pt x="60172" y="38633"/>
                  </a:lnTo>
                  <a:lnTo>
                    <a:pt x="68262" y="27711"/>
                  </a:lnTo>
                  <a:lnTo>
                    <a:pt x="81724" y="28295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 descr=""/>
            <p:cNvSpPr/>
            <p:nvPr/>
          </p:nvSpPr>
          <p:spPr>
            <a:xfrm>
              <a:off x="1968614" y="1164449"/>
              <a:ext cx="178435" cy="1957705"/>
            </a:xfrm>
            <a:custGeom>
              <a:avLst/>
              <a:gdLst/>
              <a:ahLst/>
              <a:cxnLst/>
              <a:rect l="l" t="t" r="r" b="b"/>
              <a:pathLst>
                <a:path w="178435" h="1957705">
                  <a:moveTo>
                    <a:pt x="19291" y="10769"/>
                  </a:moveTo>
                  <a:lnTo>
                    <a:pt x="13614" y="6807"/>
                  </a:lnTo>
                  <a:lnTo>
                    <a:pt x="13766" y="0"/>
                  </a:lnTo>
                  <a:lnTo>
                    <a:pt x="8382" y="4102"/>
                  </a:lnTo>
                  <a:lnTo>
                    <a:pt x="1841" y="1981"/>
                  </a:lnTo>
                  <a:lnTo>
                    <a:pt x="4127" y="8356"/>
                  </a:lnTo>
                  <a:lnTo>
                    <a:pt x="0" y="13855"/>
                  </a:lnTo>
                  <a:lnTo>
                    <a:pt x="6832" y="13716"/>
                  </a:lnTo>
                  <a:lnTo>
                    <a:pt x="10807" y="19265"/>
                  </a:lnTo>
                  <a:lnTo>
                    <a:pt x="12801" y="12750"/>
                  </a:lnTo>
                  <a:lnTo>
                    <a:pt x="19291" y="10769"/>
                  </a:lnTo>
                  <a:close/>
                </a:path>
                <a:path w="178435" h="1957705">
                  <a:moveTo>
                    <a:pt x="178015" y="1947926"/>
                  </a:moveTo>
                  <a:lnTo>
                    <a:pt x="172580" y="1947354"/>
                  </a:lnTo>
                  <a:lnTo>
                    <a:pt x="170065" y="1942426"/>
                  </a:lnTo>
                  <a:lnTo>
                    <a:pt x="167792" y="1947354"/>
                  </a:lnTo>
                  <a:lnTo>
                    <a:pt x="162407" y="1948370"/>
                  </a:lnTo>
                  <a:lnTo>
                    <a:pt x="166382" y="1952040"/>
                  </a:lnTo>
                  <a:lnTo>
                    <a:pt x="165506" y="1957539"/>
                  </a:lnTo>
                  <a:lnTo>
                    <a:pt x="170357" y="1954885"/>
                  </a:lnTo>
                  <a:lnTo>
                    <a:pt x="175158" y="1957247"/>
                  </a:lnTo>
                  <a:lnTo>
                    <a:pt x="174180" y="1951888"/>
                  </a:lnTo>
                  <a:lnTo>
                    <a:pt x="178015" y="1947926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 descr=""/>
            <p:cNvSpPr/>
            <p:nvPr/>
          </p:nvSpPr>
          <p:spPr>
            <a:xfrm>
              <a:off x="1769497" y="1429822"/>
              <a:ext cx="40005" cy="41275"/>
            </a:xfrm>
            <a:custGeom>
              <a:avLst/>
              <a:gdLst/>
              <a:ahLst/>
              <a:cxnLst/>
              <a:rect l="l" t="t" r="r" b="b"/>
              <a:pathLst>
                <a:path w="40005" h="41275">
                  <a:moveTo>
                    <a:pt x="16036" y="0"/>
                  </a:moveTo>
                  <a:lnTo>
                    <a:pt x="13178" y="14002"/>
                  </a:lnTo>
                  <a:lnTo>
                    <a:pt x="0" y="19700"/>
                  </a:lnTo>
                  <a:lnTo>
                    <a:pt x="12451" y="26750"/>
                  </a:lnTo>
                  <a:lnTo>
                    <a:pt x="13614" y="40897"/>
                  </a:lnTo>
                  <a:lnTo>
                    <a:pt x="24128" y="31288"/>
                  </a:lnTo>
                  <a:lnTo>
                    <a:pt x="38033" y="34524"/>
                  </a:lnTo>
                  <a:lnTo>
                    <a:pt x="32219" y="21535"/>
                  </a:lnTo>
                  <a:lnTo>
                    <a:pt x="39438" y="9222"/>
                  </a:lnTo>
                  <a:lnTo>
                    <a:pt x="25387" y="10912"/>
                  </a:lnTo>
                  <a:lnTo>
                    <a:pt x="16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 descr=""/>
            <p:cNvSpPr/>
            <p:nvPr/>
          </p:nvSpPr>
          <p:spPr>
            <a:xfrm>
              <a:off x="2147891" y="1485736"/>
              <a:ext cx="27940" cy="29209"/>
            </a:xfrm>
            <a:custGeom>
              <a:avLst/>
              <a:gdLst/>
              <a:ahLst/>
              <a:cxnLst/>
              <a:rect l="l" t="t" r="r" b="b"/>
              <a:pathLst>
                <a:path w="27939" h="29209">
                  <a:moveTo>
                    <a:pt x="16763" y="0"/>
                  </a:moveTo>
                  <a:lnTo>
                    <a:pt x="9932" y="7339"/>
                  </a:lnTo>
                  <a:lnTo>
                    <a:pt x="0" y="5794"/>
                  </a:lnTo>
                  <a:lnTo>
                    <a:pt x="4844" y="14678"/>
                  </a:lnTo>
                  <a:lnTo>
                    <a:pt x="290" y="23611"/>
                  </a:lnTo>
                  <a:lnTo>
                    <a:pt x="10222" y="21776"/>
                  </a:lnTo>
                  <a:lnTo>
                    <a:pt x="17345" y="28826"/>
                  </a:lnTo>
                  <a:lnTo>
                    <a:pt x="18459" y="18783"/>
                  </a:lnTo>
                  <a:lnTo>
                    <a:pt x="27422" y="14244"/>
                  </a:lnTo>
                  <a:lnTo>
                    <a:pt x="18314" y="9898"/>
                  </a:lnTo>
                  <a:lnTo>
                    <a:pt x="1676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 descr=""/>
            <p:cNvSpPr/>
            <p:nvPr/>
          </p:nvSpPr>
          <p:spPr>
            <a:xfrm>
              <a:off x="1978558" y="3696469"/>
              <a:ext cx="43815" cy="44450"/>
            </a:xfrm>
            <a:custGeom>
              <a:avLst/>
              <a:gdLst/>
              <a:ahLst/>
              <a:cxnLst/>
              <a:rect l="l" t="t" r="r" b="b"/>
              <a:pathLst>
                <a:path w="43814" h="44450">
                  <a:moveTo>
                    <a:pt x="30378" y="0"/>
                  </a:moveTo>
                  <a:lnTo>
                    <a:pt x="18314" y="9478"/>
                  </a:lnTo>
                  <a:lnTo>
                    <a:pt x="3536" y="4954"/>
                  </a:lnTo>
                  <a:lnTo>
                    <a:pt x="8817" y="19521"/>
                  </a:lnTo>
                  <a:lnTo>
                    <a:pt x="0" y="32114"/>
                  </a:lnTo>
                  <a:lnTo>
                    <a:pt x="15310" y="31549"/>
                  </a:lnTo>
                  <a:lnTo>
                    <a:pt x="24564" y="43997"/>
                  </a:lnTo>
                  <a:lnTo>
                    <a:pt x="28827" y="29000"/>
                  </a:lnTo>
                  <a:lnTo>
                    <a:pt x="43459" y="24050"/>
                  </a:lnTo>
                  <a:lnTo>
                    <a:pt x="30523" y="15422"/>
                  </a:lnTo>
                  <a:lnTo>
                    <a:pt x="303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 descr=""/>
            <p:cNvSpPr/>
            <p:nvPr/>
          </p:nvSpPr>
          <p:spPr>
            <a:xfrm>
              <a:off x="430822" y="2305633"/>
              <a:ext cx="1340485" cy="1126490"/>
            </a:xfrm>
            <a:custGeom>
              <a:avLst/>
              <a:gdLst/>
              <a:ahLst/>
              <a:cxnLst/>
              <a:rect l="l" t="t" r="r" b="b"/>
              <a:pathLst>
                <a:path w="1340485" h="1126489">
                  <a:moveTo>
                    <a:pt x="12204" y="10325"/>
                  </a:moveTo>
                  <a:lnTo>
                    <a:pt x="10071" y="6362"/>
                  </a:lnTo>
                  <a:lnTo>
                    <a:pt x="12065" y="2413"/>
                  </a:lnTo>
                  <a:lnTo>
                    <a:pt x="7658" y="3136"/>
                  </a:lnTo>
                  <a:lnTo>
                    <a:pt x="4508" y="0"/>
                  </a:lnTo>
                  <a:lnTo>
                    <a:pt x="3975" y="4394"/>
                  </a:lnTo>
                  <a:lnTo>
                    <a:pt x="0" y="6515"/>
                  </a:lnTo>
                  <a:lnTo>
                    <a:pt x="3975" y="8343"/>
                  </a:lnTo>
                  <a:lnTo>
                    <a:pt x="4648" y="12890"/>
                  </a:lnTo>
                  <a:lnTo>
                    <a:pt x="7658" y="9601"/>
                  </a:lnTo>
                  <a:lnTo>
                    <a:pt x="12204" y="10325"/>
                  </a:lnTo>
                  <a:close/>
                </a:path>
                <a:path w="1340485" h="1126489">
                  <a:moveTo>
                    <a:pt x="1095794" y="1118108"/>
                  </a:moveTo>
                  <a:lnTo>
                    <a:pt x="1089545" y="1108913"/>
                  </a:lnTo>
                  <a:lnTo>
                    <a:pt x="1093660" y="1098588"/>
                  </a:lnTo>
                  <a:lnTo>
                    <a:pt x="1083005" y="1101699"/>
                  </a:lnTo>
                  <a:lnTo>
                    <a:pt x="1074369" y="1094625"/>
                  </a:lnTo>
                  <a:lnTo>
                    <a:pt x="1074089" y="1105801"/>
                  </a:lnTo>
                  <a:lnTo>
                    <a:pt x="1064679" y="1111745"/>
                  </a:lnTo>
                  <a:lnTo>
                    <a:pt x="1075055" y="1115568"/>
                  </a:lnTo>
                  <a:lnTo>
                    <a:pt x="1077912" y="1126312"/>
                  </a:lnTo>
                  <a:lnTo>
                    <a:pt x="1084694" y="1117536"/>
                  </a:lnTo>
                  <a:lnTo>
                    <a:pt x="1095794" y="1118108"/>
                  </a:lnTo>
                  <a:close/>
                </a:path>
                <a:path w="1340485" h="1126489">
                  <a:moveTo>
                    <a:pt x="1340078" y="650011"/>
                  </a:moveTo>
                  <a:lnTo>
                    <a:pt x="1326603" y="649147"/>
                  </a:lnTo>
                  <a:lnTo>
                    <a:pt x="1319631" y="637552"/>
                  </a:lnTo>
                  <a:lnTo>
                    <a:pt x="1314780" y="650163"/>
                  </a:lnTo>
                  <a:lnTo>
                    <a:pt x="1301610" y="653249"/>
                  </a:lnTo>
                  <a:lnTo>
                    <a:pt x="1312113" y="661746"/>
                  </a:lnTo>
                  <a:lnTo>
                    <a:pt x="1310957" y="675309"/>
                  </a:lnTo>
                  <a:lnTo>
                    <a:pt x="1322197" y="667969"/>
                  </a:lnTo>
                  <a:lnTo>
                    <a:pt x="1334693" y="673188"/>
                  </a:lnTo>
                  <a:lnTo>
                    <a:pt x="1331252" y="660196"/>
                  </a:lnTo>
                  <a:lnTo>
                    <a:pt x="1340078" y="650011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 descr=""/>
            <p:cNvSpPr/>
            <p:nvPr/>
          </p:nvSpPr>
          <p:spPr>
            <a:xfrm>
              <a:off x="2762962" y="1279027"/>
              <a:ext cx="45720" cy="47625"/>
            </a:xfrm>
            <a:custGeom>
              <a:avLst/>
              <a:gdLst/>
              <a:ahLst/>
              <a:cxnLst/>
              <a:rect l="l" t="t" r="r" b="b"/>
              <a:pathLst>
                <a:path w="45719" h="47625">
                  <a:moveTo>
                    <a:pt x="16860" y="0"/>
                  </a:moveTo>
                  <a:lnTo>
                    <a:pt x="14583" y="16417"/>
                  </a:lnTo>
                  <a:lnTo>
                    <a:pt x="0" y="23901"/>
                  </a:lnTo>
                  <a:lnTo>
                    <a:pt x="14728" y="31144"/>
                  </a:lnTo>
                  <a:lnTo>
                    <a:pt x="17441" y="47561"/>
                  </a:lnTo>
                  <a:lnTo>
                    <a:pt x="28779" y="35538"/>
                  </a:lnTo>
                  <a:lnTo>
                    <a:pt x="45106" y="38193"/>
                  </a:lnTo>
                  <a:lnTo>
                    <a:pt x="37161" y="23659"/>
                  </a:lnTo>
                  <a:lnTo>
                    <a:pt x="44816" y="8787"/>
                  </a:lnTo>
                  <a:lnTo>
                    <a:pt x="28488" y="11733"/>
                  </a:lnTo>
                  <a:lnTo>
                    <a:pt x="1686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 descr=""/>
            <p:cNvSpPr/>
            <p:nvPr/>
          </p:nvSpPr>
          <p:spPr>
            <a:xfrm>
              <a:off x="329324" y="2520058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4408" y="0"/>
                  </a:moveTo>
                  <a:lnTo>
                    <a:pt x="4990" y="6373"/>
                  </a:lnTo>
                  <a:lnTo>
                    <a:pt x="0" y="10477"/>
                  </a:lnTo>
                  <a:lnTo>
                    <a:pt x="6250" y="12023"/>
                  </a:lnTo>
                  <a:lnTo>
                    <a:pt x="8527" y="18010"/>
                  </a:lnTo>
                  <a:lnTo>
                    <a:pt x="11918" y="12602"/>
                  </a:lnTo>
                  <a:lnTo>
                    <a:pt x="18314" y="12167"/>
                  </a:lnTo>
                  <a:lnTo>
                    <a:pt x="14195" y="7242"/>
                  </a:lnTo>
                  <a:lnTo>
                    <a:pt x="15746" y="1013"/>
                  </a:lnTo>
                  <a:lnTo>
                    <a:pt x="9932" y="3573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 descr=""/>
            <p:cNvSpPr/>
            <p:nvPr/>
          </p:nvSpPr>
          <p:spPr>
            <a:xfrm>
              <a:off x="1686014" y="1635810"/>
              <a:ext cx="1212215" cy="1118870"/>
            </a:xfrm>
            <a:custGeom>
              <a:avLst/>
              <a:gdLst/>
              <a:ahLst/>
              <a:cxnLst/>
              <a:rect l="l" t="t" r="r" b="b"/>
              <a:pathLst>
                <a:path w="1212214" h="1118870">
                  <a:moveTo>
                    <a:pt x="19862" y="12458"/>
                  </a:moveTo>
                  <a:lnTo>
                    <a:pt x="15062" y="7340"/>
                  </a:lnTo>
                  <a:lnTo>
                    <a:pt x="16471" y="584"/>
                  </a:lnTo>
                  <a:lnTo>
                    <a:pt x="10223" y="3530"/>
                  </a:lnTo>
                  <a:lnTo>
                    <a:pt x="4267" y="0"/>
                  </a:lnTo>
                  <a:lnTo>
                    <a:pt x="5080" y="6959"/>
                  </a:lnTo>
                  <a:lnTo>
                    <a:pt x="0" y="11595"/>
                  </a:lnTo>
                  <a:lnTo>
                    <a:pt x="6832" y="12890"/>
                  </a:lnTo>
                  <a:lnTo>
                    <a:pt x="9639" y="19215"/>
                  </a:lnTo>
                  <a:lnTo>
                    <a:pt x="12928" y="13131"/>
                  </a:lnTo>
                  <a:lnTo>
                    <a:pt x="19862" y="12458"/>
                  </a:lnTo>
                  <a:close/>
                </a:path>
                <a:path w="1212214" h="1118870">
                  <a:moveTo>
                    <a:pt x="1211630" y="1087831"/>
                  </a:moveTo>
                  <a:lnTo>
                    <a:pt x="1198702" y="1090091"/>
                  </a:lnTo>
                  <a:lnTo>
                    <a:pt x="1189634" y="1080630"/>
                  </a:lnTo>
                  <a:lnTo>
                    <a:pt x="1187653" y="1093622"/>
                  </a:lnTo>
                  <a:lnTo>
                    <a:pt x="1175880" y="1099464"/>
                  </a:lnTo>
                  <a:lnTo>
                    <a:pt x="1187653" y="1105255"/>
                  </a:lnTo>
                  <a:lnTo>
                    <a:pt x="1189494" y="1118247"/>
                  </a:lnTo>
                  <a:lnTo>
                    <a:pt x="1198702" y="1108925"/>
                  </a:lnTo>
                  <a:lnTo>
                    <a:pt x="1211491" y="1111199"/>
                  </a:lnTo>
                  <a:lnTo>
                    <a:pt x="1205522" y="1099464"/>
                  </a:lnTo>
                  <a:lnTo>
                    <a:pt x="1211630" y="1087831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 descr=""/>
            <p:cNvSpPr/>
            <p:nvPr/>
          </p:nvSpPr>
          <p:spPr>
            <a:xfrm>
              <a:off x="1505585" y="1457832"/>
              <a:ext cx="854075" cy="242570"/>
            </a:xfrm>
            <a:custGeom>
              <a:avLst/>
              <a:gdLst/>
              <a:ahLst/>
              <a:cxnLst/>
              <a:rect l="l" t="t" r="r" b="b"/>
              <a:pathLst>
                <a:path w="854075" h="242569">
                  <a:moveTo>
                    <a:pt x="39052" y="15303"/>
                  </a:moveTo>
                  <a:lnTo>
                    <a:pt x="25730" y="12598"/>
                  </a:lnTo>
                  <a:lnTo>
                    <a:pt x="20294" y="0"/>
                  </a:lnTo>
                  <a:lnTo>
                    <a:pt x="13665" y="11925"/>
                  </a:lnTo>
                  <a:lnTo>
                    <a:pt x="0" y="13182"/>
                  </a:lnTo>
                  <a:lnTo>
                    <a:pt x="9258" y="23228"/>
                  </a:lnTo>
                  <a:lnTo>
                    <a:pt x="6248" y="36499"/>
                  </a:lnTo>
                  <a:lnTo>
                    <a:pt x="18605" y="30861"/>
                  </a:lnTo>
                  <a:lnTo>
                    <a:pt x="30378" y="37947"/>
                  </a:lnTo>
                  <a:lnTo>
                    <a:pt x="28829" y="24333"/>
                  </a:lnTo>
                  <a:lnTo>
                    <a:pt x="39052" y="15303"/>
                  </a:lnTo>
                  <a:close/>
                </a:path>
                <a:path w="854075" h="242569">
                  <a:moveTo>
                    <a:pt x="853922" y="230035"/>
                  </a:moveTo>
                  <a:lnTo>
                    <a:pt x="845693" y="222110"/>
                  </a:lnTo>
                  <a:lnTo>
                    <a:pt x="847432" y="210820"/>
                  </a:lnTo>
                  <a:lnTo>
                    <a:pt x="837361" y="216319"/>
                  </a:lnTo>
                  <a:lnTo>
                    <a:pt x="827278" y="211099"/>
                  </a:lnTo>
                  <a:lnTo>
                    <a:pt x="829271" y="222402"/>
                  </a:lnTo>
                  <a:lnTo>
                    <a:pt x="821182" y="230606"/>
                  </a:lnTo>
                  <a:lnTo>
                    <a:pt x="832662" y="232016"/>
                  </a:lnTo>
                  <a:lnTo>
                    <a:pt x="837742" y="242341"/>
                  </a:lnTo>
                  <a:lnTo>
                    <a:pt x="842733" y="231863"/>
                  </a:lnTo>
                  <a:lnTo>
                    <a:pt x="853922" y="23003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 descr=""/>
            <p:cNvSpPr/>
            <p:nvPr/>
          </p:nvSpPr>
          <p:spPr>
            <a:xfrm>
              <a:off x="1662315" y="2746857"/>
              <a:ext cx="767715" cy="781685"/>
            </a:xfrm>
            <a:custGeom>
              <a:avLst/>
              <a:gdLst/>
              <a:ahLst/>
              <a:cxnLst/>
              <a:rect l="l" t="t" r="r" b="b"/>
              <a:pathLst>
                <a:path w="767714" h="781685">
                  <a:moveTo>
                    <a:pt x="35763" y="18542"/>
                  </a:moveTo>
                  <a:lnTo>
                    <a:pt x="23990" y="12852"/>
                  </a:lnTo>
                  <a:lnTo>
                    <a:pt x="21856" y="0"/>
                  </a:lnTo>
                  <a:lnTo>
                    <a:pt x="12890" y="9613"/>
                  </a:lnTo>
                  <a:lnTo>
                    <a:pt x="0" y="7493"/>
                  </a:lnTo>
                  <a:lnTo>
                    <a:pt x="6248" y="19075"/>
                  </a:lnTo>
                  <a:lnTo>
                    <a:pt x="292" y="30810"/>
                  </a:lnTo>
                  <a:lnTo>
                    <a:pt x="13182" y="28295"/>
                  </a:lnTo>
                  <a:lnTo>
                    <a:pt x="22440" y="37617"/>
                  </a:lnTo>
                  <a:lnTo>
                    <a:pt x="24130" y="24625"/>
                  </a:lnTo>
                  <a:lnTo>
                    <a:pt x="35763" y="18542"/>
                  </a:lnTo>
                  <a:close/>
                </a:path>
                <a:path w="767714" h="781685">
                  <a:moveTo>
                    <a:pt x="767499" y="760209"/>
                  </a:moveTo>
                  <a:lnTo>
                    <a:pt x="756691" y="759917"/>
                  </a:lnTo>
                  <a:lnTo>
                    <a:pt x="750735" y="750862"/>
                  </a:lnTo>
                  <a:lnTo>
                    <a:pt x="747204" y="761199"/>
                  </a:lnTo>
                  <a:lnTo>
                    <a:pt x="736688" y="764159"/>
                  </a:lnTo>
                  <a:lnTo>
                    <a:pt x="745363" y="770674"/>
                  </a:lnTo>
                  <a:lnTo>
                    <a:pt x="744918" y="781570"/>
                  </a:lnTo>
                  <a:lnTo>
                    <a:pt x="753694" y="775347"/>
                  </a:lnTo>
                  <a:lnTo>
                    <a:pt x="763917" y="779018"/>
                  </a:lnTo>
                  <a:lnTo>
                    <a:pt x="760666" y="768692"/>
                  </a:lnTo>
                  <a:lnTo>
                    <a:pt x="767499" y="760209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 descr=""/>
            <p:cNvSpPr/>
            <p:nvPr/>
          </p:nvSpPr>
          <p:spPr>
            <a:xfrm>
              <a:off x="2163782" y="1419489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4">
                  <a:moveTo>
                    <a:pt x="7945" y="0"/>
                  </a:moveTo>
                  <a:lnTo>
                    <a:pt x="5813" y="5697"/>
                  </a:lnTo>
                  <a:lnTo>
                    <a:pt x="0" y="7097"/>
                  </a:lnTo>
                  <a:lnTo>
                    <a:pt x="4699" y="10912"/>
                  </a:lnTo>
                  <a:lnTo>
                    <a:pt x="4263" y="16851"/>
                  </a:lnTo>
                  <a:lnTo>
                    <a:pt x="9399" y="13471"/>
                  </a:lnTo>
                  <a:lnTo>
                    <a:pt x="14922" y="15741"/>
                  </a:lnTo>
                  <a:lnTo>
                    <a:pt x="13372" y="9946"/>
                  </a:lnTo>
                  <a:lnTo>
                    <a:pt x="17199" y="5407"/>
                  </a:lnTo>
                  <a:lnTo>
                    <a:pt x="11095" y="5118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 descr=""/>
            <p:cNvSpPr/>
            <p:nvPr/>
          </p:nvSpPr>
          <p:spPr>
            <a:xfrm>
              <a:off x="3037188" y="2792967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21850" y="0"/>
                  </a:moveTo>
                  <a:lnTo>
                    <a:pt x="15310" y="14002"/>
                  </a:lnTo>
                  <a:lnTo>
                    <a:pt x="0" y="16706"/>
                  </a:lnTo>
                  <a:lnTo>
                    <a:pt x="11337" y="27281"/>
                  </a:lnTo>
                  <a:lnTo>
                    <a:pt x="9060" y="42732"/>
                  </a:lnTo>
                  <a:lnTo>
                    <a:pt x="22674" y="35200"/>
                  </a:lnTo>
                  <a:lnTo>
                    <a:pt x="36628" y="42153"/>
                  </a:lnTo>
                  <a:lnTo>
                    <a:pt x="33478" y="26750"/>
                  </a:lnTo>
                  <a:lnTo>
                    <a:pt x="44428" y="15692"/>
                  </a:lnTo>
                  <a:lnTo>
                    <a:pt x="28924" y="13713"/>
                  </a:lnTo>
                  <a:lnTo>
                    <a:pt x="2185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 descr=""/>
            <p:cNvSpPr/>
            <p:nvPr/>
          </p:nvSpPr>
          <p:spPr>
            <a:xfrm>
              <a:off x="2896199" y="1399982"/>
              <a:ext cx="41275" cy="42545"/>
            </a:xfrm>
            <a:custGeom>
              <a:avLst/>
              <a:gdLst/>
              <a:ahLst/>
              <a:cxnLst/>
              <a:rect l="l" t="t" r="r" b="b"/>
              <a:pathLst>
                <a:path w="41275" h="42544">
                  <a:moveTo>
                    <a:pt x="24031" y="0"/>
                  </a:moveTo>
                  <a:lnTo>
                    <a:pt x="14631" y="11443"/>
                  </a:lnTo>
                  <a:lnTo>
                    <a:pt x="0" y="10188"/>
                  </a:lnTo>
                  <a:lnTo>
                    <a:pt x="7994" y="22500"/>
                  </a:lnTo>
                  <a:lnTo>
                    <a:pt x="2277" y="36069"/>
                  </a:lnTo>
                  <a:lnTo>
                    <a:pt x="16472" y="32399"/>
                  </a:lnTo>
                  <a:lnTo>
                    <a:pt x="27567" y="42008"/>
                  </a:lnTo>
                  <a:lnTo>
                    <a:pt x="28391" y="27329"/>
                  </a:lnTo>
                  <a:lnTo>
                    <a:pt x="41037" y="19652"/>
                  </a:lnTo>
                  <a:lnTo>
                    <a:pt x="27422" y="14437"/>
                  </a:lnTo>
                  <a:lnTo>
                    <a:pt x="24031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 descr=""/>
            <p:cNvSpPr/>
            <p:nvPr/>
          </p:nvSpPr>
          <p:spPr>
            <a:xfrm>
              <a:off x="746086" y="1848027"/>
              <a:ext cx="2834640" cy="90805"/>
            </a:xfrm>
            <a:custGeom>
              <a:avLst/>
              <a:gdLst/>
              <a:ahLst/>
              <a:cxnLst/>
              <a:rect l="l" t="t" r="r" b="b"/>
              <a:pathLst>
                <a:path w="2834640" h="90805">
                  <a:moveTo>
                    <a:pt x="50088" y="60121"/>
                  </a:moveTo>
                  <a:lnTo>
                    <a:pt x="32600" y="57848"/>
                  </a:lnTo>
                  <a:lnTo>
                    <a:pt x="24663" y="42252"/>
                  </a:lnTo>
                  <a:lnTo>
                    <a:pt x="17297" y="58140"/>
                  </a:lnTo>
                  <a:lnTo>
                    <a:pt x="0" y="60934"/>
                  </a:lnTo>
                  <a:lnTo>
                    <a:pt x="12738" y="72961"/>
                  </a:lnTo>
                  <a:lnTo>
                    <a:pt x="10071" y="90385"/>
                  </a:lnTo>
                  <a:lnTo>
                    <a:pt x="25387" y="81889"/>
                  </a:lnTo>
                  <a:lnTo>
                    <a:pt x="40982" y="89814"/>
                  </a:lnTo>
                  <a:lnTo>
                    <a:pt x="37744" y="72529"/>
                  </a:lnTo>
                  <a:lnTo>
                    <a:pt x="50088" y="60121"/>
                  </a:lnTo>
                  <a:close/>
                </a:path>
                <a:path w="2834640" h="90805">
                  <a:moveTo>
                    <a:pt x="2834309" y="13563"/>
                  </a:moveTo>
                  <a:lnTo>
                    <a:pt x="2824772" y="9893"/>
                  </a:lnTo>
                  <a:lnTo>
                    <a:pt x="2822346" y="0"/>
                  </a:lnTo>
                  <a:lnTo>
                    <a:pt x="2815996" y="7924"/>
                  </a:lnTo>
                  <a:lnTo>
                    <a:pt x="2805925" y="7048"/>
                  </a:lnTo>
                  <a:lnTo>
                    <a:pt x="2811449" y="15697"/>
                  </a:lnTo>
                  <a:lnTo>
                    <a:pt x="2807614" y="25019"/>
                  </a:lnTo>
                  <a:lnTo>
                    <a:pt x="2817406" y="22453"/>
                  </a:lnTo>
                  <a:lnTo>
                    <a:pt x="2825064" y="28968"/>
                  </a:lnTo>
                  <a:lnTo>
                    <a:pt x="2825648" y="18923"/>
                  </a:lnTo>
                  <a:lnTo>
                    <a:pt x="2834309" y="13563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 descr=""/>
            <p:cNvSpPr/>
            <p:nvPr/>
          </p:nvSpPr>
          <p:spPr>
            <a:xfrm>
              <a:off x="6120" y="276481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1783" y="0"/>
                  </a:moveTo>
                  <a:lnTo>
                    <a:pt x="7097" y="3379"/>
                  </a:lnTo>
                  <a:lnTo>
                    <a:pt x="1560" y="1545"/>
                  </a:lnTo>
                  <a:lnTo>
                    <a:pt x="3551" y="7049"/>
                  </a:lnTo>
                  <a:lnTo>
                    <a:pt x="0" y="11733"/>
                  </a:lnTo>
                  <a:lnTo>
                    <a:pt x="5818" y="11733"/>
                  </a:lnTo>
                  <a:lnTo>
                    <a:pt x="9224" y="16417"/>
                  </a:lnTo>
                  <a:lnTo>
                    <a:pt x="10930" y="10864"/>
                  </a:lnTo>
                  <a:lnTo>
                    <a:pt x="16468" y="9174"/>
                  </a:lnTo>
                  <a:lnTo>
                    <a:pt x="11642" y="5794"/>
                  </a:lnTo>
                  <a:lnTo>
                    <a:pt x="117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 descr=""/>
            <p:cNvSpPr/>
            <p:nvPr/>
          </p:nvSpPr>
          <p:spPr>
            <a:xfrm>
              <a:off x="781992" y="3005712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3682" y="0"/>
                  </a:moveTo>
                  <a:lnTo>
                    <a:pt x="3682" y="4683"/>
                  </a:lnTo>
                  <a:lnTo>
                    <a:pt x="0" y="7484"/>
                  </a:lnTo>
                  <a:lnTo>
                    <a:pt x="4408" y="8932"/>
                  </a:lnTo>
                  <a:lnTo>
                    <a:pt x="5813" y="13278"/>
                  </a:lnTo>
                  <a:lnTo>
                    <a:pt x="8527" y="9463"/>
                  </a:lnTo>
                  <a:lnTo>
                    <a:pt x="13178" y="9463"/>
                  </a:lnTo>
                  <a:lnTo>
                    <a:pt x="10368" y="5794"/>
                  </a:lnTo>
                  <a:lnTo>
                    <a:pt x="11773" y="1255"/>
                  </a:lnTo>
                  <a:lnTo>
                    <a:pt x="7364" y="2848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 descr=""/>
            <p:cNvSpPr/>
            <p:nvPr/>
          </p:nvSpPr>
          <p:spPr>
            <a:xfrm>
              <a:off x="1658644" y="2377326"/>
              <a:ext cx="50165" cy="51435"/>
            </a:xfrm>
            <a:custGeom>
              <a:avLst/>
              <a:gdLst/>
              <a:ahLst/>
              <a:cxnLst/>
              <a:rect l="l" t="t" r="r" b="b"/>
              <a:pathLst>
                <a:path w="50164" h="51435">
                  <a:moveTo>
                    <a:pt x="15891" y="0"/>
                  </a:moveTo>
                  <a:lnTo>
                    <a:pt x="15164" y="17962"/>
                  </a:lnTo>
                  <a:lnTo>
                    <a:pt x="0" y="27619"/>
                  </a:lnTo>
                  <a:lnTo>
                    <a:pt x="16715" y="33848"/>
                  </a:lnTo>
                  <a:lnTo>
                    <a:pt x="21269" y="51230"/>
                  </a:lnTo>
                  <a:lnTo>
                    <a:pt x="32364" y="37083"/>
                  </a:lnTo>
                  <a:lnTo>
                    <a:pt x="50097" y="38193"/>
                  </a:lnTo>
                  <a:lnTo>
                    <a:pt x="40164" y="23370"/>
                  </a:lnTo>
                  <a:lnTo>
                    <a:pt x="46802" y="6663"/>
                  </a:lnTo>
                  <a:lnTo>
                    <a:pt x="29651" y="11491"/>
                  </a:lnTo>
                  <a:lnTo>
                    <a:pt x="1589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 descr=""/>
            <p:cNvSpPr/>
            <p:nvPr/>
          </p:nvSpPr>
          <p:spPr>
            <a:xfrm>
              <a:off x="362267" y="1891296"/>
              <a:ext cx="713740" cy="870585"/>
            </a:xfrm>
            <a:custGeom>
              <a:avLst/>
              <a:gdLst/>
              <a:ahLst/>
              <a:cxnLst/>
              <a:rect l="l" t="t" r="r" b="b"/>
              <a:pathLst>
                <a:path w="713740" h="870585">
                  <a:moveTo>
                    <a:pt x="15748" y="3517"/>
                  </a:moveTo>
                  <a:lnTo>
                    <a:pt x="10071" y="4394"/>
                  </a:lnTo>
                  <a:lnTo>
                    <a:pt x="6248" y="0"/>
                  </a:lnTo>
                  <a:lnTo>
                    <a:pt x="5232" y="5638"/>
                  </a:lnTo>
                  <a:lnTo>
                    <a:pt x="0" y="8064"/>
                  </a:lnTo>
                  <a:lnTo>
                    <a:pt x="4940" y="10756"/>
                  </a:lnTo>
                  <a:lnTo>
                    <a:pt x="5664" y="16560"/>
                  </a:lnTo>
                  <a:lnTo>
                    <a:pt x="9779" y="12458"/>
                  </a:lnTo>
                  <a:lnTo>
                    <a:pt x="15303" y="13703"/>
                  </a:lnTo>
                  <a:lnTo>
                    <a:pt x="12890" y="8496"/>
                  </a:lnTo>
                  <a:lnTo>
                    <a:pt x="15748" y="3517"/>
                  </a:lnTo>
                  <a:close/>
                </a:path>
                <a:path w="713740" h="870585">
                  <a:moveTo>
                    <a:pt x="713371" y="856970"/>
                  </a:moveTo>
                  <a:lnTo>
                    <a:pt x="704608" y="850303"/>
                  </a:lnTo>
                  <a:lnTo>
                    <a:pt x="705142" y="839292"/>
                  </a:lnTo>
                  <a:lnTo>
                    <a:pt x="696074" y="845667"/>
                  </a:lnTo>
                  <a:lnTo>
                    <a:pt x="685850" y="841857"/>
                  </a:lnTo>
                  <a:lnTo>
                    <a:pt x="689102" y="852284"/>
                  </a:lnTo>
                  <a:lnTo>
                    <a:pt x="682320" y="860920"/>
                  </a:lnTo>
                  <a:lnTo>
                    <a:pt x="693216" y="861072"/>
                  </a:lnTo>
                  <a:lnTo>
                    <a:pt x="699173" y="870242"/>
                  </a:lnTo>
                  <a:lnTo>
                    <a:pt x="702767" y="859955"/>
                  </a:lnTo>
                  <a:lnTo>
                    <a:pt x="713371" y="8569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 descr=""/>
            <p:cNvSpPr/>
            <p:nvPr/>
          </p:nvSpPr>
          <p:spPr>
            <a:xfrm>
              <a:off x="1896920" y="2633818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5">
                  <a:moveTo>
                    <a:pt x="13372" y="0"/>
                  </a:moveTo>
                  <a:lnTo>
                    <a:pt x="7994" y="4249"/>
                  </a:lnTo>
                  <a:lnTo>
                    <a:pt x="1453" y="2269"/>
                  </a:lnTo>
                  <a:lnTo>
                    <a:pt x="3875" y="8787"/>
                  </a:lnTo>
                  <a:lnTo>
                    <a:pt x="0" y="14437"/>
                  </a:lnTo>
                  <a:lnTo>
                    <a:pt x="6831" y="14147"/>
                  </a:lnTo>
                  <a:lnTo>
                    <a:pt x="10949" y="19507"/>
                  </a:lnTo>
                  <a:lnTo>
                    <a:pt x="12790" y="12892"/>
                  </a:lnTo>
                  <a:lnTo>
                    <a:pt x="19331" y="10622"/>
                  </a:lnTo>
                  <a:lnTo>
                    <a:pt x="13517" y="6808"/>
                  </a:lnTo>
                  <a:lnTo>
                    <a:pt x="1337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 descr=""/>
            <p:cNvSpPr/>
            <p:nvPr/>
          </p:nvSpPr>
          <p:spPr>
            <a:xfrm>
              <a:off x="1229378" y="2211852"/>
              <a:ext cx="38100" cy="37465"/>
            </a:xfrm>
            <a:custGeom>
              <a:avLst/>
              <a:gdLst/>
              <a:ahLst/>
              <a:cxnLst/>
              <a:rect l="l" t="t" r="r" b="b"/>
              <a:pathLst>
                <a:path w="38100" h="37464">
                  <a:moveTo>
                    <a:pt x="27277" y="0"/>
                  </a:moveTo>
                  <a:lnTo>
                    <a:pt x="16472" y="7773"/>
                  </a:lnTo>
                  <a:lnTo>
                    <a:pt x="3972" y="3235"/>
                  </a:lnTo>
                  <a:lnTo>
                    <a:pt x="8091" y="15982"/>
                  </a:lnTo>
                  <a:lnTo>
                    <a:pt x="0" y="26460"/>
                  </a:lnTo>
                  <a:lnTo>
                    <a:pt x="13226" y="26556"/>
                  </a:lnTo>
                  <a:lnTo>
                    <a:pt x="20736" y="37469"/>
                  </a:lnTo>
                  <a:lnTo>
                    <a:pt x="24854" y="24866"/>
                  </a:lnTo>
                  <a:lnTo>
                    <a:pt x="37645" y="21052"/>
                  </a:lnTo>
                  <a:lnTo>
                    <a:pt x="26841" y="13278"/>
                  </a:lnTo>
                  <a:lnTo>
                    <a:pt x="27277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 descr=""/>
            <p:cNvSpPr/>
            <p:nvPr/>
          </p:nvSpPr>
          <p:spPr>
            <a:xfrm>
              <a:off x="2454627" y="1912386"/>
              <a:ext cx="37465" cy="37465"/>
            </a:xfrm>
            <a:custGeom>
              <a:avLst/>
              <a:gdLst/>
              <a:ahLst/>
              <a:cxnLst/>
              <a:rect l="l" t="t" r="r" b="b"/>
              <a:pathLst>
                <a:path w="37464" h="37464">
                  <a:moveTo>
                    <a:pt x="21027" y="0"/>
                  </a:moveTo>
                  <a:lnTo>
                    <a:pt x="13226" y="10574"/>
                  </a:lnTo>
                  <a:lnTo>
                    <a:pt x="0" y="10043"/>
                  </a:lnTo>
                  <a:lnTo>
                    <a:pt x="7655" y="20762"/>
                  </a:lnTo>
                  <a:lnTo>
                    <a:pt x="3149" y="33220"/>
                  </a:lnTo>
                  <a:lnTo>
                    <a:pt x="15600" y="29260"/>
                  </a:lnTo>
                  <a:lnTo>
                    <a:pt x="25823" y="37469"/>
                  </a:lnTo>
                  <a:lnTo>
                    <a:pt x="26114" y="24287"/>
                  </a:lnTo>
                  <a:lnTo>
                    <a:pt x="36918" y="16948"/>
                  </a:lnTo>
                  <a:lnTo>
                    <a:pt x="24564" y="12699"/>
                  </a:lnTo>
                  <a:lnTo>
                    <a:pt x="2102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 descr=""/>
            <p:cNvSpPr/>
            <p:nvPr/>
          </p:nvSpPr>
          <p:spPr>
            <a:xfrm>
              <a:off x="669830" y="2854482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4">
                  <a:moveTo>
                    <a:pt x="10368" y="0"/>
                  </a:moveTo>
                  <a:lnTo>
                    <a:pt x="8091" y="8498"/>
                  </a:lnTo>
                  <a:lnTo>
                    <a:pt x="0" y="11347"/>
                  </a:lnTo>
                  <a:lnTo>
                    <a:pt x="7267" y="15982"/>
                  </a:lnTo>
                  <a:lnTo>
                    <a:pt x="7558" y="24770"/>
                  </a:lnTo>
                  <a:lnTo>
                    <a:pt x="14195" y="19265"/>
                  </a:lnTo>
                  <a:lnTo>
                    <a:pt x="22432" y="21776"/>
                  </a:lnTo>
                  <a:lnTo>
                    <a:pt x="19476" y="13568"/>
                  </a:lnTo>
                  <a:lnTo>
                    <a:pt x="24273" y="6518"/>
                  </a:lnTo>
                  <a:lnTo>
                    <a:pt x="15649" y="6953"/>
                  </a:lnTo>
                  <a:lnTo>
                    <a:pt x="10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 descr=""/>
            <p:cNvSpPr/>
            <p:nvPr/>
          </p:nvSpPr>
          <p:spPr>
            <a:xfrm>
              <a:off x="845019" y="1353057"/>
              <a:ext cx="1505585" cy="593725"/>
            </a:xfrm>
            <a:custGeom>
              <a:avLst/>
              <a:gdLst/>
              <a:ahLst/>
              <a:cxnLst/>
              <a:rect l="l" t="t" r="r" b="b"/>
              <a:pathLst>
                <a:path w="1505585" h="593725">
                  <a:moveTo>
                    <a:pt x="23253" y="12407"/>
                  </a:moveTo>
                  <a:lnTo>
                    <a:pt x="15887" y="8305"/>
                  </a:lnTo>
                  <a:lnTo>
                    <a:pt x="15024" y="0"/>
                  </a:lnTo>
                  <a:lnTo>
                    <a:pt x="8915" y="5651"/>
                  </a:lnTo>
                  <a:lnTo>
                    <a:pt x="673" y="3810"/>
                  </a:lnTo>
                  <a:lnTo>
                    <a:pt x="4216" y="11442"/>
                  </a:lnTo>
                  <a:lnTo>
                    <a:pt x="0" y="18783"/>
                  </a:lnTo>
                  <a:lnTo>
                    <a:pt x="8331" y="17818"/>
                  </a:lnTo>
                  <a:lnTo>
                    <a:pt x="13906" y="24041"/>
                  </a:lnTo>
                  <a:lnTo>
                    <a:pt x="15455" y="15836"/>
                  </a:lnTo>
                  <a:lnTo>
                    <a:pt x="23253" y="12407"/>
                  </a:lnTo>
                  <a:close/>
                </a:path>
                <a:path w="1505585" h="593725">
                  <a:moveTo>
                    <a:pt x="1505585" y="586041"/>
                  </a:moveTo>
                  <a:lnTo>
                    <a:pt x="1500593" y="581647"/>
                  </a:lnTo>
                  <a:lnTo>
                    <a:pt x="1501317" y="575170"/>
                  </a:lnTo>
                  <a:lnTo>
                    <a:pt x="1495793" y="578548"/>
                  </a:lnTo>
                  <a:lnTo>
                    <a:pt x="1489837" y="575843"/>
                  </a:lnTo>
                  <a:lnTo>
                    <a:pt x="1491234" y="582218"/>
                  </a:lnTo>
                  <a:lnTo>
                    <a:pt x="1486827" y="587044"/>
                  </a:lnTo>
                  <a:lnTo>
                    <a:pt x="1493367" y="587578"/>
                  </a:lnTo>
                  <a:lnTo>
                    <a:pt x="1496466" y="593420"/>
                  </a:lnTo>
                  <a:lnTo>
                    <a:pt x="1499184" y="587336"/>
                  </a:lnTo>
                  <a:lnTo>
                    <a:pt x="1505585" y="586041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 descr=""/>
            <p:cNvSpPr/>
            <p:nvPr/>
          </p:nvSpPr>
          <p:spPr>
            <a:xfrm>
              <a:off x="648997" y="232146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9060" y="0"/>
                  </a:moveTo>
                  <a:lnTo>
                    <a:pt x="5813" y="4683"/>
                  </a:lnTo>
                  <a:lnTo>
                    <a:pt x="0" y="4538"/>
                  </a:lnTo>
                  <a:lnTo>
                    <a:pt x="3391" y="9222"/>
                  </a:lnTo>
                  <a:lnTo>
                    <a:pt x="1550" y="14582"/>
                  </a:lnTo>
                  <a:lnTo>
                    <a:pt x="6928" y="12892"/>
                  </a:lnTo>
                  <a:lnTo>
                    <a:pt x="11482" y="16417"/>
                  </a:lnTo>
                  <a:lnTo>
                    <a:pt x="11482" y="10622"/>
                  </a:lnTo>
                  <a:lnTo>
                    <a:pt x="16182" y="7387"/>
                  </a:lnTo>
                  <a:lnTo>
                    <a:pt x="10755" y="5504"/>
                  </a:lnTo>
                  <a:lnTo>
                    <a:pt x="9060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 descr=""/>
            <p:cNvSpPr/>
            <p:nvPr/>
          </p:nvSpPr>
          <p:spPr>
            <a:xfrm>
              <a:off x="2822701" y="1602828"/>
              <a:ext cx="19050" cy="18415"/>
            </a:xfrm>
            <a:custGeom>
              <a:avLst/>
              <a:gdLst/>
              <a:ahLst/>
              <a:cxnLst/>
              <a:rect l="l" t="t" r="r" b="b"/>
              <a:pathLst>
                <a:path w="19050" h="18415">
                  <a:moveTo>
                    <a:pt x="8817" y="0"/>
                  </a:moveTo>
                  <a:lnTo>
                    <a:pt x="6395" y="6083"/>
                  </a:lnTo>
                  <a:lnTo>
                    <a:pt x="0" y="7532"/>
                  </a:lnTo>
                  <a:lnTo>
                    <a:pt x="4941" y="11636"/>
                  </a:lnTo>
                  <a:lnTo>
                    <a:pt x="4408" y="18107"/>
                  </a:lnTo>
                  <a:lnTo>
                    <a:pt x="9932" y="14727"/>
                  </a:lnTo>
                  <a:lnTo>
                    <a:pt x="15891" y="17286"/>
                  </a:lnTo>
                  <a:lnTo>
                    <a:pt x="14341" y="10912"/>
                  </a:lnTo>
                  <a:lnTo>
                    <a:pt x="18604" y="6083"/>
                  </a:lnTo>
                  <a:lnTo>
                    <a:pt x="12064" y="5697"/>
                  </a:lnTo>
                  <a:lnTo>
                    <a:pt x="881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 descr=""/>
            <p:cNvSpPr/>
            <p:nvPr/>
          </p:nvSpPr>
          <p:spPr>
            <a:xfrm>
              <a:off x="948756" y="1406210"/>
              <a:ext cx="34925" cy="36195"/>
            </a:xfrm>
            <a:custGeom>
              <a:avLst/>
              <a:gdLst/>
              <a:ahLst/>
              <a:cxnLst/>
              <a:rect l="l" t="t" r="r" b="b"/>
              <a:pathLst>
                <a:path w="34925" h="36194">
                  <a:moveTo>
                    <a:pt x="20736" y="0"/>
                  </a:moveTo>
                  <a:lnTo>
                    <a:pt x="12500" y="9463"/>
                  </a:lnTo>
                  <a:lnTo>
                    <a:pt x="0" y="8063"/>
                  </a:lnTo>
                  <a:lnTo>
                    <a:pt x="6540" y="18831"/>
                  </a:lnTo>
                  <a:lnTo>
                    <a:pt x="1308" y="30274"/>
                  </a:lnTo>
                  <a:lnTo>
                    <a:pt x="13469" y="27426"/>
                  </a:lnTo>
                  <a:lnTo>
                    <a:pt x="22722" y="35924"/>
                  </a:lnTo>
                  <a:lnTo>
                    <a:pt x="23837" y="23466"/>
                  </a:lnTo>
                  <a:lnTo>
                    <a:pt x="34641" y="17286"/>
                  </a:lnTo>
                  <a:lnTo>
                    <a:pt x="23159" y="12457"/>
                  </a:lnTo>
                  <a:lnTo>
                    <a:pt x="207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 descr=""/>
            <p:cNvSpPr/>
            <p:nvPr/>
          </p:nvSpPr>
          <p:spPr>
            <a:xfrm>
              <a:off x="731749" y="100278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5" h="10794">
                  <a:moveTo>
                    <a:pt x="5668" y="0"/>
                  </a:moveTo>
                  <a:lnTo>
                    <a:pt x="3682" y="3379"/>
                  </a:lnTo>
                  <a:lnTo>
                    <a:pt x="0" y="3669"/>
                  </a:lnTo>
                  <a:lnTo>
                    <a:pt x="2519" y="6470"/>
                  </a:lnTo>
                  <a:lnTo>
                    <a:pt x="1550" y="10188"/>
                  </a:lnTo>
                  <a:lnTo>
                    <a:pt x="5087" y="8594"/>
                  </a:lnTo>
                  <a:lnTo>
                    <a:pt x="8236" y="10574"/>
                  </a:lnTo>
                  <a:lnTo>
                    <a:pt x="7800" y="6759"/>
                  </a:lnTo>
                  <a:lnTo>
                    <a:pt x="10755" y="4345"/>
                  </a:lnTo>
                  <a:lnTo>
                    <a:pt x="7073" y="3524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 descr=""/>
            <p:cNvSpPr/>
            <p:nvPr/>
          </p:nvSpPr>
          <p:spPr>
            <a:xfrm>
              <a:off x="924047" y="890184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6976" y="0"/>
                  </a:moveTo>
                  <a:lnTo>
                    <a:pt x="5135" y="4925"/>
                  </a:lnTo>
                  <a:lnTo>
                    <a:pt x="0" y="6228"/>
                  </a:lnTo>
                  <a:lnTo>
                    <a:pt x="4118" y="9608"/>
                  </a:lnTo>
                  <a:lnTo>
                    <a:pt x="3730" y="14823"/>
                  </a:lnTo>
                  <a:lnTo>
                    <a:pt x="8091" y="12023"/>
                  </a:lnTo>
                  <a:lnTo>
                    <a:pt x="13081" y="14002"/>
                  </a:lnTo>
                  <a:lnTo>
                    <a:pt x="11676" y="8884"/>
                  </a:lnTo>
                  <a:lnTo>
                    <a:pt x="15067" y="4780"/>
                  </a:lnTo>
                  <a:lnTo>
                    <a:pt x="9835" y="4490"/>
                  </a:lnTo>
                  <a:lnTo>
                    <a:pt x="6976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 descr=""/>
            <p:cNvSpPr/>
            <p:nvPr/>
          </p:nvSpPr>
          <p:spPr>
            <a:xfrm>
              <a:off x="917942" y="3587687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6395" y="0"/>
                  </a:moveTo>
                  <a:lnTo>
                    <a:pt x="6104" y="6933"/>
                  </a:lnTo>
                  <a:lnTo>
                    <a:pt x="0" y="10753"/>
                  </a:lnTo>
                  <a:lnTo>
                    <a:pt x="6686" y="13297"/>
                  </a:lnTo>
                  <a:lnTo>
                    <a:pt x="8236" y="20231"/>
                  </a:lnTo>
                  <a:lnTo>
                    <a:pt x="12790" y="14712"/>
                  </a:lnTo>
                  <a:lnTo>
                    <a:pt x="19767" y="15277"/>
                  </a:lnTo>
                  <a:lnTo>
                    <a:pt x="15940" y="9338"/>
                  </a:lnTo>
                  <a:lnTo>
                    <a:pt x="18750" y="2689"/>
                  </a:lnTo>
                  <a:lnTo>
                    <a:pt x="11821" y="4529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 descr=""/>
            <p:cNvSpPr/>
            <p:nvPr/>
          </p:nvSpPr>
          <p:spPr>
            <a:xfrm>
              <a:off x="2329865" y="1416544"/>
              <a:ext cx="539115" cy="1035050"/>
            </a:xfrm>
            <a:custGeom>
              <a:avLst/>
              <a:gdLst/>
              <a:ahLst/>
              <a:cxnLst/>
              <a:rect l="l" t="t" r="r" b="b"/>
              <a:pathLst>
                <a:path w="539114" h="1035050">
                  <a:moveTo>
                    <a:pt x="10947" y="6375"/>
                  </a:moveTo>
                  <a:lnTo>
                    <a:pt x="8229" y="3822"/>
                  </a:lnTo>
                  <a:lnTo>
                    <a:pt x="8813" y="0"/>
                  </a:lnTo>
                  <a:lnTo>
                    <a:pt x="5372" y="1841"/>
                  </a:lnTo>
                  <a:lnTo>
                    <a:pt x="1981" y="152"/>
                  </a:lnTo>
                  <a:lnTo>
                    <a:pt x="2705" y="3822"/>
                  </a:lnTo>
                  <a:lnTo>
                    <a:pt x="0" y="6527"/>
                  </a:lnTo>
                  <a:lnTo>
                    <a:pt x="3822" y="7048"/>
                  </a:lnTo>
                  <a:lnTo>
                    <a:pt x="5524" y="10477"/>
                  </a:lnTo>
                  <a:lnTo>
                    <a:pt x="7124" y="6959"/>
                  </a:lnTo>
                  <a:lnTo>
                    <a:pt x="10947" y="6375"/>
                  </a:lnTo>
                  <a:close/>
                </a:path>
                <a:path w="539114" h="1035050">
                  <a:moveTo>
                    <a:pt x="539102" y="1026985"/>
                  </a:moveTo>
                  <a:lnTo>
                    <a:pt x="534543" y="1025880"/>
                  </a:lnTo>
                  <a:lnTo>
                    <a:pt x="532993" y="1021486"/>
                  </a:lnTo>
                  <a:lnTo>
                    <a:pt x="530567" y="1025436"/>
                  </a:lnTo>
                  <a:lnTo>
                    <a:pt x="525919" y="1025588"/>
                  </a:lnTo>
                  <a:lnTo>
                    <a:pt x="528878" y="1029106"/>
                  </a:lnTo>
                  <a:lnTo>
                    <a:pt x="527621" y="1033500"/>
                  </a:lnTo>
                  <a:lnTo>
                    <a:pt x="531876" y="1031963"/>
                  </a:lnTo>
                  <a:lnTo>
                    <a:pt x="535559" y="1034516"/>
                  </a:lnTo>
                  <a:lnTo>
                    <a:pt x="535419" y="1029830"/>
                  </a:lnTo>
                  <a:lnTo>
                    <a:pt x="539102" y="102698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 descr=""/>
            <p:cNvSpPr/>
            <p:nvPr/>
          </p:nvSpPr>
          <p:spPr>
            <a:xfrm>
              <a:off x="3271686" y="1790272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70" h="14605">
                  <a:moveTo>
                    <a:pt x="4215" y="0"/>
                  </a:moveTo>
                  <a:lnTo>
                    <a:pt x="4069" y="5118"/>
                  </a:lnTo>
                  <a:lnTo>
                    <a:pt x="0" y="7773"/>
                  </a:lnTo>
                  <a:lnTo>
                    <a:pt x="4651" y="9463"/>
                  </a:lnTo>
                  <a:lnTo>
                    <a:pt x="5813" y="14292"/>
                  </a:lnTo>
                  <a:lnTo>
                    <a:pt x="8914" y="10333"/>
                  </a:lnTo>
                  <a:lnTo>
                    <a:pt x="13905" y="10622"/>
                  </a:lnTo>
                  <a:lnTo>
                    <a:pt x="11191" y="6518"/>
                  </a:lnTo>
                  <a:lnTo>
                    <a:pt x="12887" y="1834"/>
                  </a:lnTo>
                  <a:lnTo>
                    <a:pt x="8188" y="3283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 descr=""/>
            <p:cNvSpPr/>
            <p:nvPr/>
          </p:nvSpPr>
          <p:spPr>
            <a:xfrm>
              <a:off x="1057914" y="1273956"/>
              <a:ext cx="27305" cy="27940"/>
            </a:xfrm>
            <a:custGeom>
              <a:avLst/>
              <a:gdLst/>
              <a:ahLst/>
              <a:cxnLst/>
              <a:rect l="l" t="t" r="r" b="b"/>
              <a:pathLst>
                <a:path w="27305" h="27940">
                  <a:moveTo>
                    <a:pt x="8236" y="0"/>
                  </a:moveTo>
                  <a:lnTo>
                    <a:pt x="8091" y="9753"/>
                  </a:lnTo>
                  <a:lnTo>
                    <a:pt x="0" y="15113"/>
                  </a:lnTo>
                  <a:lnTo>
                    <a:pt x="9108" y="18396"/>
                  </a:lnTo>
                  <a:lnTo>
                    <a:pt x="11773" y="27715"/>
                  </a:lnTo>
                  <a:lnTo>
                    <a:pt x="17587" y="19941"/>
                  </a:lnTo>
                  <a:lnTo>
                    <a:pt x="27277" y="20376"/>
                  </a:lnTo>
                  <a:lnTo>
                    <a:pt x="21705" y="12457"/>
                  </a:lnTo>
                  <a:lnTo>
                    <a:pt x="25145" y="3235"/>
                  </a:lnTo>
                  <a:lnTo>
                    <a:pt x="15891" y="6083"/>
                  </a:lnTo>
                  <a:lnTo>
                    <a:pt x="823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 descr=""/>
            <p:cNvSpPr/>
            <p:nvPr/>
          </p:nvSpPr>
          <p:spPr>
            <a:xfrm>
              <a:off x="523366" y="26449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5232" y="0"/>
                  </a:moveTo>
                  <a:lnTo>
                    <a:pt x="4263" y="4393"/>
                  </a:lnTo>
                  <a:lnTo>
                    <a:pt x="0" y="5939"/>
                  </a:lnTo>
                  <a:lnTo>
                    <a:pt x="3827" y="8208"/>
                  </a:lnTo>
                  <a:lnTo>
                    <a:pt x="4118" y="12602"/>
                  </a:lnTo>
                  <a:lnTo>
                    <a:pt x="7364" y="9801"/>
                  </a:lnTo>
                  <a:lnTo>
                    <a:pt x="11773" y="10912"/>
                  </a:lnTo>
                  <a:lnTo>
                    <a:pt x="10077" y="6808"/>
                  </a:lnTo>
                  <a:lnTo>
                    <a:pt x="12500" y="3138"/>
                  </a:lnTo>
                  <a:lnTo>
                    <a:pt x="7945" y="3428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 descr=""/>
            <p:cNvSpPr/>
            <p:nvPr/>
          </p:nvSpPr>
          <p:spPr>
            <a:xfrm>
              <a:off x="1231946" y="997088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59">
                  <a:moveTo>
                    <a:pt x="7655" y="0"/>
                  </a:moveTo>
                  <a:lnTo>
                    <a:pt x="4699" y="1979"/>
                  </a:lnTo>
                  <a:lnTo>
                    <a:pt x="1405" y="579"/>
                  </a:lnTo>
                  <a:lnTo>
                    <a:pt x="2277" y="4104"/>
                  </a:lnTo>
                  <a:lnTo>
                    <a:pt x="0" y="6808"/>
                  </a:lnTo>
                  <a:lnTo>
                    <a:pt x="3536" y="6953"/>
                  </a:lnTo>
                  <a:lnTo>
                    <a:pt x="5377" y="10043"/>
                  </a:lnTo>
                  <a:lnTo>
                    <a:pt x="6686" y="6663"/>
                  </a:lnTo>
                  <a:lnTo>
                    <a:pt x="10222" y="5842"/>
                  </a:lnTo>
                  <a:lnTo>
                    <a:pt x="7364" y="3573"/>
                  </a:lnTo>
                  <a:lnTo>
                    <a:pt x="7655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516825" y="3590376"/>
              <a:ext cx="19685" cy="19050"/>
            </a:xfrm>
            <a:custGeom>
              <a:avLst/>
              <a:gdLst/>
              <a:ahLst/>
              <a:cxnLst/>
              <a:rect l="l" t="t" r="r" b="b"/>
              <a:pathLst>
                <a:path w="19684" h="19050">
                  <a:moveTo>
                    <a:pt x="3972" y="0"/>
                  </a:moveTo>
                  <a:lnTo>
                    <a:pt x="4990" y="6788"/>
                  </a:lnTo>
                  <a:lnTo>
                    <a:pt x="0" y="11313"/>
                  </a:lnTo>
                  <a:lnTo>
                    <a:pt x="6686" y="12447"/>
                  </a:lnTo>
                  <a:lnTo>
                    <a:pt x="9496" y="18671"/>
                  </a:lnTo>
                  <a:lnTo>
                    <a:pt x="12645" y="12588"/>
                  </a:lnTo>
                  <a:lnTo>
                    <a:pt x="19476" y="11883"/>
                  </a:lnTo>
                  <a:lnTo>
                    <a:pt x="14631" y="6928"/>
                  </a:lnTo>
                  <a:lnTo>
                    <a:pt x="16036" y="280"/>
                  </a:lnTo>
                  <a:lnTo>
                    <a:pt x="9932" y="3254"/>
                  </a:lnTo>
                  <a:lnTo>
                    <a:pt x="3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486727" y="2719387"/>
              <a:ext cx="1685925" cy="139065"/>
            </a:xfrm>
            <a:custGeom>
              <a:avLst/>
              <a:gdLst/>
              <a:ahLst/>
              <a:cxnLst/>
              <a:rect l="l" t="t" r="r" b="b"/>
              <a:pathLst>
                <a:path w="1685925" h="139064">
                  <a:moveTo>
                    <a:pt x="10515" y="134569"/>
                  </a:moveTo>
                  <a:lnTo>
                    <a:pt x="7658" y="132295"/>
                  </a:lnTo>
                  <a:lnTo>
                    <a:pt x="7810" y="128485"/>
                  </a:lnTo>
                  <a:lnTo>
                    <a:pt x="4851" y="130568"/>
                  </a:lnTo>
                  <a:lnTo>
                    <a:pt x="1270" y="129311"/>
                  </a:lnTo>
                  <a:lnTo>
                    <a:pt x="2286" y="132829"/>
                  </a:lnTo>
                  <a:lnTo>
                    <a:pt x="0" y="135686"/>
                  </a:lnTo>
                  <a:lnTo>
                    <a:pt x="3683" y="135826"/>
                  </a:lnTo>
                  <a:lnTo>
                    <a:pt x="5676" y="138912"/>
                  </a:lnTo>
                  <a:lnTo>
                    <a:pt x="6985" y="135394"/>
                  </a:lnTo>
                  <a:lnTo>
                    <a:pt x="10515" y="134569"/>
                  </a:lnTo>
                  <a:close/>
                </a:path>
                <a:path w="1685925" h="139064">
                  <a:moveTo>
                    <a:pt x="1685582" y="20815"/>
                  </a:moveTo>
                  <a:lnTo>
                    <a:pt x="1675358" y="12890"/>
                  </a:lnTo>
                  <a:lnTo>
                    <a:pt x="1675930" y="0"/>
                  </a:lnTo>
                  <a:lnTo>
                    <a:pt x="1665427" y="7391"/>
                  </a:lnTo>
                  <a:lnTo>
                    <a:pt x="1653362" y="2705"/>
                  </a:lnTo>
                  <a:lnTo>
                    <a:pt x="1656892" y="15163"/>
                  </a:lnTo>
                  <a:lnTo>
                    <a:pt x="1648802" y="25209"/>
                  </a:lnTo>
                  <a:lnTo>
                    <a:pt x="1661744" y="25641"/>
                  </a:lnTo>
                  <a:lnTo>
                    <a:pt x="1668818" y="36360"/>
                  </a:lnTo>
                  <a:lnTo>
                    <a:pt x="1673072" y="24193"/>
                  </a:lnTo>
                  <a:lnTo>
                    <a:pt x="1685582" y="20815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 descr=""/>
            <p:cNvSpPr/>
            <p:nvPr/>
          </p:nvSpPr>
          <p:spPr>
            <a:xfrm>
              <a:off x="2326906" y="2221318"/>
              <a:ext cx="349885" cy="815975"/>
            </a:xfrm>
            <a:custGeom>
              <a:avLst/>
              <a:gdLst/>
              <a:ahLst/>
              <a:cxnLst/>
              <a:rect l="l" t="t" r="r" b="b"/>
              <a:pathLst>
                <a:path w="349885" h="815975">
                  <a:moveTo>
                    <a:pt x="51358" y="802360"/>
                  </a:moveTo>
                  <a:lnTo>
                    <a:pt x="41135" y="787107"/>
                  </a:lnTo>
                  <a:lnTo>
                    <a:pt x="47815" y="769962"/>
                  </a:lnTo>
                  <a:lnTo>
                    <a:pt x="30238" y="774941"/>
                  </a:lnTo>
                  <a:lnTo>
                    <a:pt x="16129" y="763206"/>
                  </a:lnTo>
                  <a:lnTo>
                    <a:pt x="15455" y="781558"/>
                  </a:lnTo>
                  <a:lnTo>
                    <a:pt x="0" y="791502"/>
                  </a:lnTo>
                  <a:lnTo>
                    <a:pt x="17157" y="797826"/>
                  </a:lnTo>
                  <a:lnTo>
                    <a:pt x="21704" y="815695"/>
                  </a:lnTo>
                  <a:lnTo>
                    <a:pt x="33045" y="801103"/>
                  </a:lnTo>
                  <a:lnTo>
                    <a:pt x="51358" y="802360"/>
                  </a:lnTo>
                  <a:close/>
                </a:path>
                <a:path w="349885" h="815975">
                  <a:moveTo>
                    <a:pt x="349415" y="15836"/>
                  </a:moveTo>
                  <a:lnTo>
                    <a:pt x="338670" y="11303"/>
                  </a:lnTo>
                  <a:lnTo>
                    <a:pt x="336092" y="0"/>
                  </a:lnTo>
                  <a:lnTo>
                    <a:pt x="328587" y="8940"/>
                  </a:lnTo>
                  <a:lnTo>
                    <a:pt x="317055" y="7772"/>
                  </a:lnTo>
                  <a:lnTo>
                    <a:pt x="323164" y="17678"/>
                  </a:lnTo>
                  <a:lnTo>
                    <a:pt x="318516" y="28448"/>
                  </a:lnTo>
                  <a:lnTo>
                    <a:pt x="329844" y="25590"/>
                  </a:lnTo>
                  <a:lnTo>
                    <a:pt x="338518" y="33375"/>
                  </a:lnTo>
                  <a:lnTo>
                    <a:pt x="339344" y="21640"/>
                  </a:lnTo>
                  <a:lnTo>
                    <a:pt x="349415" y="15836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 descr=""/>
            <p:cNvSpPr/>
            <p:nvPr/>
          </p:nvSpPr>
          <p:spPr>
            <a:xfrm>
              <a:off x="1376121" y="1615731"/>
              <a:ext cx="1414145" cy="1442720"/>
            </a:xfrm>
            <a:custGeom>
              <a:avLst/>
              <a:gdLst/>
              <a:ahLst/>
              <a:cxnLst/>
              <a:rect l="l" t="t" r="r" b="b"/>
              <a:pathLst>
                <a:path w="1414145" h="1442720">
                  <a:moveTo>
                    <a:pt x="13525" y="4826"/>
                  </a:moveTo>
                  <a:lnTo>
                    <a:pt x="8826" y="4102"/>
                  </a:lnTo>
                  <a:lnTo>
                    <a:pt x="6692" y="0"/>
                  </a:lnTo>
                  <a:lnTo>
                    <a:pt x="4699" y="4241"/>
                  </a:lnTo>
                  <a:lnTo>
                    <a:pt x="0" y="4965"/>
                  </a:lnTo>
                  <a:lnTo>
                    <a:pt x="3441" y="8204"/>
                  </a:lnTo>
                  <a:lnTo>
                    <a:pt x="2717" y="12890"/>
                  </a:lnTo>
                  <a:lnTo>
                    <a:pt x="6832" y="10617"/>
                  </a:lnTo>
                  <a:lnTo>
                    <a:pt x="11099" y="12738"/>
                  </a:lnTo>
                  <a:lnTo>
                    <a:pt x="10223" y="8064"/>
                  </a:lnTo>
                  <a:lnTo>
                    <a:pt x="13525" y="4826"/>
                  </a:lnTo>
                  <a:close/>
                </a:path>
                <a:path w="1414145" h="1442720">
                  <a:moveTo>
                    <a:pt x="1413916" y="1437640"/>
                  </a:moveTo>
                  <a:lnTo>
                    <a:pt x="1410093" y="1431315"/>
                  </a:lnTo>
                  <a:lnTo>
                    <a:pt x="1413192" y="1424660"/>
                  </a:lnTo>
                  <a:lnTo>
                    <a:pt x="1406118" y="1426197"/>
                  </a:lnTo>
                  <a:lnTo>
                    <a:pt x="1400733" y="1421282"/>
                  </a:lnTo>
                  <a:lnTo>
                    <a:pt x="1400009" y="1428470"/>
                  </a:lnTo>
                  <a:lnTo>
                    <a:pt x="1393621" y="1432140"/>
                  </a:lnTo>
                  <a:lnTo>
                    <a:pt x="1400302" y="1434985"/>
                  </a:lnTo>
                  <a:lnTo>
                    <a:pt x="1401711" y="1442186"/>
                  </a:lnTo>
                  <a:lnTo>
                    <a:pt x="1406550" y="1436827"/>
                  </a:lnTo>
                  <a:lnTo>
                    <a:pt x="1413916" y="14376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685479" y="2740625"/>
              <a:ext cx="56515" cy="58419"/>
            </a:xfrm>
            <a:custGeom>
              <a:avLst/>
              <a:gdLst/>
              <a:ahLst/>
              <a:cxnLst/>
              <a:rect l="l" t="t" r="r" b="b"/>
              <a:pathLst>
                <a:path w="56515" h="58419">
                  <a:moveTo>
                    <a:pt x="20300" y="0"/>
                  </a:moveTo>
                  <a:lnTo>
                    <a:pt x="17878" y="20376"/>
                  </a:lnTo>
                  <a:lnTo>
                    <a:pt x="0" y="29840"/>
                  </a:lnTo>
                  <a:lnTo>
                    <a:pt x="18410" y="38338"/>
                  </a:lnTo>
                  <a:lnTo>
                    <a:pt x="22141" y="58425"/>
                  </a:lnTo>
                  <a:lnTo>
                    <a:pt x="35756" y="43263"/>
                  </a:lnTo>
                  <a:lnTo>
                    <a:pt x="55911" y="46112"/>
                  </a:lnTo>
                  <a:lnTo>
                    <a:pt x="45833" y="28440"/>
                  </a:lnTo>
                  <a:lnTo>
                    <a:pt x="54748" y="10043"/>
                  </a:lnTo>
                  <a:lnTo>
                    <a:pt x="34883" y="14147"/>
                  </a:lnTo>
                  <a:lnTo>
                    <a:pt x="20300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 descr=""/>
            <p:cNvSpPr/>
            <p:nvPr/>
          </p:nvSpPr>
          <p:spPr>
            <a:xfrm>
              <a:off x="2189509" y="224748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22674" y="0"/>
                  </a:moveTo>
                  <a:lnTo>
                    <a:pt x="13759" y="6808"/>
                  </a:lnTo>
                  <a:lnTo>
                    <a:pt x="3100" y="3235"/>
                  </a:lnTo>
                  <a:lnTo>
                    <a:pt x="6637" y="13857"/>
                  </a:lnTo>
                  <a:lnTo>
                    <a:pt x="0" y="22935"/>
                  </a:lnTo>
                  <a:lnTo>
                    <a:pt x="11191" y="22790"/>
                  </a:lnTo>
                  <a:lnTo>
                    <a:pt x="17732" y="31964"/>
                  </a:lnTo>
                  <a:lnTo>
                    <a:pt x="21124" y="21197"/>
                  </a:lnTo>
                  <a:lnTo>
                    <a:pt x="31783" y="17817"/>
                  </a:lnTo>
                  <a:lnTo>
                    <a:pt x="22529" y="11298"/>
                  </a:lnTo>
                  <a:lnTo>
                    <a:pt x="2267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 descr=""/>
            <p:cNvSpPr/>
            <p:nvPr/>
          </p:nvSpPr>
          <p:spPr>
            <a:xfrm>
              <a:off x="1218615" y="2059228"/>
              <a:ext cx="2372995" cy="752475"/>
            </a:xfrm>
            <a:custGeom>
              <a:avLst/>
              <a:gdLst/>
              <a:ahLst/>
              <a:cxnLst/>
              <a:rect l="l" t="t" r="r" b="b"/>
              <a:pathLst>
                <a:path w="2372995" h="752475">
                  <a:moveTo>
                    <a:pt x="11188" y="747318"/>
                  </a:moveTo>
                  <a:lnTo>
                    <a:pt x="7797" y="745045"/>
                  </a:lnTo>
                  <a:lnTo>
                    <a:pt x="7797" y="741083"/>
                  </a:lnTo>
                  <a:lnTo>
                    <a:pt x="4648" y="743496"/>
                  </a:lnTo>
                  <a:lnTo>
                    <a:pt x="965" y="742391"/>
                  </a:lnTo>
                  <a:lnTo>
                    <a:pt x="2235" y="746061"/>
                  </a:lnTo>
                  <a:lnTo>
                    <a:pt x="0" y="749287"/>
                  </a:lnTo>
                  <a:lnTo>
                    <a:pt x="3975" y="749147"/>
                  </a:lnTo>
                  <a:lnTo>
                    <a:pt x="6350" y="752284"/>
                  </a:lnTo>
                  <a:lnTo>
                    <a:pt x="7366" y="748563"/>
                  </a:lnTo>
                  <a:lnTo>
                    <a:pt x="11188" y="747318"/>
                  </a:lnTo>
                  <a:close/>
                </a:path>
                <a:path w="2372995" h="752475">
                  <a:moveTo>
                    <a:pt x="2372830" y="3530"/>
                  </a:moveTo>
                  <a:lnTo>
                    <a:pt x="2367750" y="3962"/>
                  </a:lnTo>
                  <a:lnTo>
                    <a:pt x="2364600" y="0"/>
                  </a:lnTo>
                  <a:lnTo>
                    <a:pt x="2363343" y="4927"/>
                  </a:lnTo>
                  <a:lnTo>
                    <a:pt x="2358631" y="6756"/>
                  </a:lnTo>
                  <a:lnTo>
                    <a:pt x="2363051" y="9461"/>
                  </a:lnTo>
                  <a:lnTo>
                    <a:pt x="2363343" y="14528"/>
                  </a:lnTo>
                  <a:lnTo>
                    <a:pt x="2367165" y="11303"/>
                  </a:lnTo>
                  <a:lnTo>
                    <a:pt x="2372106" y="12560"/>
                  </a:lnTo>
                  <a:lnTo>
                    <a:pt x="2370124" y="7772"/>
                  </a:lnTo>
                  <a:lnTo>
                    <a:pt x="2372830" y="353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 descr=""/>
            <p:cNvSpPr/>
            <p:nvPr/>
          </p:nvSpPr>
          <p:spPr>
            <a:xfrm>
              <a:off x="2539220" y="1491241"/>
              <a:ext cx="21590" cy="20955"/>
            </a:xfrm>
            <a:custGeom>
              <a:avLst/>
              <a:gdLst/>
              <a:ahLst/>
              <a:cxnLst/>
              <a:rect l="l" t="t" r="r" b="b"/>
              <a:pathLst>
                <a:path w="21589" h="20955">
                  <a:moveTo>
                    <a:pt x="17054" y="0"/>
                  </a:moveTo>
                  <a:lnTo>
                    <a:pt x="10513" y="3669"/>
                  </a:lnTo>
                  <a:lnTo>
                    <a:pt x="3827" y="289"/>
                  </a:lnTo>
                  <a:lnTo>
                    <a:pt x="5281" y="7629"/>
                  </a:lnTo>
                  <a:lnTo>
                    <a:pt x="0" y="12843"/>
                  </a:lnTo>
                  <a:lnTo>
                    <a:pt x="7412" y="13857"/>
                  </a:lnTo>
                  <a:lnTo>
                    <a:pt x="10804" y="20521"/>
                  </a:lnTo>
                  <a:lnTo>
                    <a:pt x="14050" y="13713"/>
                  </a:lnTo>
                  <a:lnTo>
                    <a:pt x="21317" y="12457"/>
                  </a:lnTo>
                  <a:lnTo>
                    <a:pt x="15891" y="7339"/>
                  </a:lnTo>
                  <a:lnTo>
                    <a:pt x="1705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1266878" y="1457972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09" h="15875">
                  <a:moveTo>
                    <a:pt x="8478" y="0"/>
                  </a:moveTo>
                  <a:lnTo>
                    <a:pt x="5813" y="5118"/>
                  </a:lnTo>
                  <a:lnTo>
                    <a:pt x="0" y="5794"/>
                  </a:lnTo>
                  <a:lnTo>
                    <a:pt x="3972" y="9898"/>
                  </a:lnTo>
                  <a:lnTo>
                    <a:pt x="2810" y="15596"/>
                  </a:lnTo>
                  <a:lnTo>
                    <a:pt x="8091" y="13037"/>
                  </a:lnTo>
                  <a:lnTo>
                    <a:pt x="13033" y="15837"/>
                  </a:lnTo>
                  <a:lnTo>
                    <a:pt x="12306" y="10188"/>
                  </a:lnTo>
                  <a:lnTo>
                    <a:pt x="16424" y="6228"/>
                  </a:lnTo>
                  <a:lnTo>
                    <a:pt x="10901" y="5263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1009222" y="1759997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5" h="12700">
                  <a:moveTo>
                    <a:pt x="7412" y="0"/>
                  </a:moveTo>
                  <a:lnTo>
                    <a:pt x="4263" y="3138"/>
                  </a:lnTo>
                  <a:lnTo>
                    <a:pt x="0" y="2414"/>
                  </a:lnTo>
                  <a:lnTo>
                    <a:pt x="1986" y="6228"/>
                  </a:lnTo>
                  <a:lnTo>
                    <a:pt x="0" y="10043"/>
                  </a:lnTo>
                  <a:lnTo>
                    <a:pt x="4263" y="9367"/>
                  </a:lnTo>
                  <a:lnTo>
                    <a:pt x="7267" y="12457"/>
                  </a:lnTo>
                  <a:lnTo>
                    <a:pt x="7945" y="8208"/>
                  </a:lnTo>
                  <a:lnTo>
                    <a:pt x="11773" y="6373"/>
                  </a:lnTo>
                  <a:lnTo>
                    <a:pt x="7945" y="4393"/>
                  </a:lnTo>
                  <a:lnTo>
                    <a:pt x="741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 descr=""/>
            <p:cNvSpPr/>
            <p:nvPr/>
          </p:nvSpPr>
          <p:spPr>
            <a:xfrm>
              <a:off x="303355" y="2188192"/>
              <a:ext cx="17780" cy="18415"/>
            </a:xfrm>
            <a:custGeom>
              <a:avLst/>
              <a:gdLst/>
              <a:ahLst/>
              <a:cxnLst/>
              <a:rect l="l" t="t" r="r" b="b"/>
              <a:pathLst>
                <a:path w="17779" h="18414">
                  <a:moveTo>
                    <a:pt x="11046" y="0"/>
                  </a:moveTo>
                  <a:lnTo>
                    <a:pt x="6540" y="4393"/>
                  </a:lnTo>
                  <a:lnTo>
                    <a:pt x="290" y="2993"/>
                  </a:lnTo>
                  <a:lnTo>
                    <a:pt x="3100" y="8787"/>
                  </a:lnTo>
                  <a:lnTo>
                    <a:pt x="0" y="14147"/>
                  </a:lnTo>
                  <a:lnTo>
                    <a:pt x="6250" y="13471"/>
                  </a:lnTo>
                  <a:lnTo>
                    <a:pt x="10368" y="18107"/>
                  </a:lnTo>
                  <a:lnTo>
                    <a:pt x="11482" y="11926"/>
                  </a:lnTo>
                  <a:lnTo>
                    <a:pt x="17296" y="9222"/>
                  </a:lnTo>
                  <a:lnTo>
                    <a:pt x="11773" y="6228"/>
                  </a:lnTo>
                  <a:lnTo>
                    <a:pt x="1104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 descr=""/>
            <p:cNvSpPr/>
            <p:nvPr/>
          </p:nvSpPr>
          <p:spPr>
            <a:xfrm>
              <a:off x="809656" y="2311706"/>
              <a:ext cx="44450" cy="42545"/>
            </a:xfrm>
            <a:custGeom>
              <a:avLst/>
              <a:gdLst/>
              <a:ahLst/>
              <a:cxnLst/>
              <a:rect l="l" t="t" r="r" b="b"/>
              <a:pathLst>
                <a:path w="44450" h="42544">
                  <a:moveTo>
                    <a:pt x="34787" y="0"/>
                  </a:moveTo>
                  <a:lnTo>
                    <a:pt x="21414" y="7484"/>
                  </a:lnTo>
                  <a:lnTo>
                    <a:pt x="7800" y="724"/>
                  </a:lnTo>
                  <a:lnTo>
                    <a:pt x="10804" y="15692"/>
                  </a:lnTo>
                  <a:lnTo>
                    <a:pt x="0" y="26750"/>
                  </a:lnTo>
                  <a:lnTo>
                    <a:pt x="15310" y="28584"/>
                  </a:lnTo>
                  <a:lnTo>
                    <a:pt x="22432" y="42153"/>
                  </a:lnTo>
                  <a:lnTo>
                    <a:pt x="28827" y="28295"/>
                  </a:lnTo>
                  <a:lnTo>
                    <a:pt x="43847" y="25591"/>
                  </a:lnTo>
                  <a:lnTo>
                    <a:pt x="32655" y="15161"/>
                  </a:lnTo>
                  <a:lnTo>
                    <a:pt x="34787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 descr=""/>
            <p:cNvSpPr/>
            <p:nvPr/>
          </p:nvSpPr>
          <p:spPr>
            <a:xfrm>
              <a:off x="1516250" y="1726198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4">
                  <a:moveTo>
                    <a:pt x="16763" y="0"/>
                  </a:moveTo>
                  <a:lnTo>
                    <a:pt x="10077" y="4828"/>
                  </a:lnTo>
                  <a:lnTo>
                    <a:pt x="2422" y="2124"/>
                  </a:lnTo>
                  <a:lnTo>
                    <a:pt x="4990" y="9898"/>
                  </a:lnTo>
                  <a:lnTo>
                    <a:pt x="0" y="16272"/>
                  </a:lnTo>
                  <a:lnTo>
                    <a:pt x="8091" y="16417"/>
                  </a:lnTo>
                  <a:lnTo>
                    <a:pt x="12645" y="23080"/>
                  </a:lnTo>
                  <a:lnTo>
                    <a:pt x="15213" y="15258"/>
                  </a:lnTo>
                  <a:lnTo>
                    <a:pt x="23013" y="13037"/>
                  </a:lnTo>
                  <a:lnTo>
                    <a:pt x="16472" y="8208"/>
                  </a:lnTo>
                  <a:lnTo>
                    <a:pt x="1676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 descr=""/>
            <p:cNvSpPr/>
            <p:nvPr/>
          </p:nvSpPr>
          <p:spPr>
            <a:xfrm>
              <a:off x="1453794" y="2884474"/>
              <a:ext cx="1892300" cy="714375"/>
            </a:xfrm>
            <a:custGeom>
              <a:avLst/>
              <a:gdLst/>
              <a:ahLst/>
              <a:cxnLst/>
              <a:rect l="l" t="t" r="r" b="b"/>
              <a:pathLst>
                <a:path w="1892300" h="714375">
                  <a:moveTo>
                    <a:pt x="44856" y="9652"/>
                  </a:moveTo>
                  <a:lnTo>
                    <a:pt x="28676" y="12026"/>
                  </a:lnTo>
                  <a:lnTo>
                    <a:pt x="17437" y="0"/>
                  </a:lnTo>
                  <a:lnTo>
                    <a:pt x="14770" y="16268"/>
                  </a:lnTo>
                  <a:lnTo>
                    <a:pt x="0" y="23368"/>
                  </a:lnTo>
                  <a:lnTo>
                    <a:pt x="14630" y="30848"/>
                  </a:lnTo>
                  <a:lnTo>
                    <a:pt x="16611" y="47129"/>
                  </a:lnTo>
                  <a:lnTo>
                    <a:pt x="28244" y="35687"/>
                  </a:lnTo>
                  <a:lnTo>
                    <a:pt x="44284" y="38773"/>
                  </a:lnTo>
                  <a:lnTo>
                    <a:pt x="37058" y="23901"/>
                  </a:lnTo>
                  <a:lnTo>
                    <a:pt x="44856" y="9652"/>
                  </a:lnTo>
                  <a:close/>
                </a:path>
                <a:path w="1892300" h="714375">
                  <a:moveTo>
                    <a:pt x="73253" y="688365"/>
                  </a:moveTo>
                  <a:lnTo>
                    <a:pt x="58623" y="686663"/>
                  </a:lnTo>
                  <a:lnTo>
                    <a:pt x="51790" y="673658"/>
                  </a:lnTo>
                  <a:lnTo>
                    <a:pt x="45681" y="687095"/>
                  </a:lnTo>
                  <a:lnTo>
                    <a:pt x="31242" y="689635"/>
                  </a:lnTo>
                  <a:lnTo>
                    <a:pt x="41998" y="699541"/>
                  </a:lnTo>
                  <a:lnTo>
                    <a:pt x="40017" y="714248"/>
                  </a:lnTo>
                  <a:lnTo>
                    <a:pt x="52806" y="706894"/>
                  </a:lnTo>
                  <a:lnTo>
                    <a:pt x="65989" y="713397"/>
                  </a:lnTo>
                  <a:lnTo>
                    <a:pt x="63030" y="698969"/>
                  </a:lnTo>
                  <a:lnTo>
                    <a:pt x="73253" y="688365"/>
                  </a:lnTo>
                  <a:close/>
                </a:path>
                <a:path w="1892300" h="714375">
                  <a:moveTo>
                    <a:pt x="1891817" y="277304"/>
                  </a:moveTo>
                  <a:lnTo>
                    <a:pt x="1888528" y="275704"/>
                  </a:lnTo>
                  <a:lnTo>
                    <a:pt x="1887994" y="272034"/>
                  </a:lnTo>
                  <a:lnTo>
                    <a:pt x="1885569" y="274739"/>
                  </a:lnTo>
                  <a:lnTo>
                    <a:pt x="1881886" y="274167"/>
                  </a:lnTo>
                  <a:lnTo>
                    <a:pt x="1883727" y="277393"/>
                  </a:lnTo>
                  <a:lnTo>
                    <a:pt x="1882038" y="280682"/>
                  </a:lnTo>
                  <a:lnTo>
                    <a:pt x="1885569" y="279958"/>
                  </a:lnTo>
                  <a:lnTo>
                    <a:pt x="1888286" y="282524"/>
                  </a:lnTo>
                  <a:lnTo>
                    <a:pt x="1888667" y="278993"/>
                  </a:lnTo>
                  <a:lnTo>
                    <a:pt x="1891817" y="277304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 descr=""/>
            <p:cNvSpPr/>
            <p:nvPr/>
          </p:nvSpPr>
          <p:spPr>
            <a:xfrm>
              <a:off x="3663984" y="2102486"/>
              <a:ext cx="51435" cy="52705"/>
            </a:xfrm>
            <a:custGeom>
              <a:avLst/>
              <a:gdLst/>
              <a:ahLst/>
              <a:cxnLst/>
              <a:rect l="l" t="t" r="r" b="b"/>
              <a:pathLst>
                <a:path w="51435" h="52705">
                  <a:moveTo>
                    <a:pt x="20736" y="0"/>
                  </a:moveTo>
                  <a:lnTo>
                    <a:pt x="16909" y="18107"/>
                  </a:lnTo>
                  <a:lnTo>
                    <a:pt x="0" y="25060"/>
                  </a:lnTo>
                  <a:lnTo>
                    <a:pt x="15891" y="34234"/>
                  </a:lnTo>
                  <a:lnTo>
                    <a:pt x="17345" y="52631"/>
                  </a:lnTo>
                  <a:lnTo>
                    <a:pt x="30959" y="40318"/>
                  </a:lnTo>
                  <a:lnTo>
                    <a:pt x="48692" y="44567"/>
                  </a:lnTo>
                  <a:lnTo>
                    <a:pt x="41327" y="27715"/>
                  </a:lnTo>
                  <a:lnTo>
                    <a:pt x="50823" y="12023"/>
                  </a:lnTo>
                  <a:lnTo>
                    <a:pt x="32655" y="14002"/>
                  </a:lnTo>
                  <a:lnTo>
                    <a:pt x="2073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 descr=""/>
            <p:cNvSpPr/>
            <p:nvPr/>
          </p:nvSpPr>
          <p:spPr>
            <a:xfrm>
              <a:off x="538962" y="2743187"/>
              <a:ext cx="1060450" cy="543560"/>
            </a:xfrm>
            <a:custGeom>
              <a:avLst/>
              <a:gdLst/>
              <a:ahLst/>
              <a:cxnLst/>
              <a:rect l="l" t="t" r="r" b="b"/>
              <a:pathLst>
                <a:path w="1060450" h="543560">
                  <a:moveTo>
                    <a:pt x="23837" y="536549"/>
                  </a:moveTo>
                  <a:lnTo>
                    <a:pt x="19037" y="529602"/>
                  </a:lnTo>
                  <a:lnTo>
                    <a:pt x="21996" y="521538"/>
                  </a:lnTo>
                  <a:lnTo>
                    <a:pt x="13906" y="524090"/>
                  </a:lnTo>
                  <a:lnTo>
                    <a:pt x="7264" y="518731"/>
                  </a:lnTo>
                  <a:lnTo>
                    <a:pt x="7124" y="527329"/>
                  </a:lnTo>
                  <a:lnTo>
                    <a:pt x="0" y="532015"/>
                  </a:lnTo>
                  <a:lnTo>
                    <a:pt x="8089" y="534720"/>
                  </a:lnTo>
                  <a:lnTo>
                    <a:pt x="10363" y="543064"/>
                  </a:lnTo>
                  <a:lnTo>
                    <a:pt x="15506" y="536117"/>
                  </a:lnTo>
                  <a:lnTo>
                    <a:pt x="23837" y="536549"/>
                  </a:lnTo>
                  <a:close/>
                </a:path>
                <a:path w="1060450" h="543560">
                  <a:moveTo>
                    <a:pt x="1059891" y="7340"/>
                  </a:moveTo>
                  <a:lnTo>
                    <a:pt x="1056792" y="4356"/>
                  </a:lnTo>
                  <a:lnTo>
                    <a:pt x="1057465" y="0"/>
                  </a:lnTo>
                  <a:lnTo>
                    <a:pt x="1053642" y="2133"/>
                  </a:lnTo>
                  <a:lnTo>
                    <a:pt x="1049807" y="152"/>
                  </a:lnTo>
                  <a:lnTo>
                    <a:pt x="1050683" y="4495"/>
                  </a:lnTo>
                  <a:lnTo>
                    <a:pt x="1047673" y="7493"/>
                  </a:lnTo>
                  <a:lnTo>
                    <a:pt x="1051941" y="8064"/>
                  </a:lnTo>
                  <a:lnTo>
                    <a:pt x="1053934" y="11887"/>
                  </a:lnTo>
                  <a:lnTo>
                    <a:pt x="1055763" y="8064"/>
                  </a:lnTo>
                  <a:lnTo>
                    <a:pt x="1059891" y="734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417448" y="1563090"/>
              <a:ext cx="3123565" cy="1136650"/>
            </a:xfrm>
            <a:custGeom>
              <a:avLst/>
              <a:gdLst/>
              <a:ahLst/>
              <a:cxnLst/>
              <a:rect l="l" t="t" r="r" b="b"/>
              <a:pathLst>
                <a:path w="3123565" h="1136650">
                  <a:moveTo>
                    <a:pt x="33667" y="1120800"/>
                  </a:moveTo>
                  <a:lnTo>
                    <a:pt x="23736" y="1114285"/>
                  </a:lnTo>
                  <a:lnTo>
                    <a:pt x="23304" y="1102271"/>
                  </a:lnTo>
                  <a:lnTo>
                    <a:pt x="14046" y="1109802"/>
                  </a:lnTo>
                  <a:lnTo>
                    <a:pt x="2565" y="1106373"/>
                  </a:lnTo>
                  <a:lnTo>
                    <a:pt x="6832" y="1117574"/>
                  </a:lnTo>
                  <a:lnTo>
                    <a:pt x="0" y="1127467"/>
                  </a:lnTo>
                  <a:lnTo>
                    <a:pt x="12065" y="1126896"/>
                  </a:lnTo>
                  <a:lnTo>
                    <a:pt x="19329" y="1136357"/>
                  </a:lnTo>
                  <a:lnTo>
                    <a:pt x="22428" y="1124762"/>
                  </a:lnTo>
                  <a:lnTo>
                    <a:pt x="33667" y="1120800"/>
                  </a:lnTo>
                  <a:close/>
                </a:path>
                <a:path w="3123565" h="1136650">
                  <a:moveTo>
                    <a:pt x="2998559" y="10769"/>
                  </a:moveTo>
                  <a:lnTo>
                    <a:pt x="2991485" y="7632"/>
                  </a:lnTo>
                  <a:lnTo>
                    <a:pt x="2990037" y="0"/>
                  </a:lnTo>
                  <a:lnTo>
                    <a:pt x="2984944" y="5803"/>
                  </a:lnTo>
                  <a:lnTo>
                    <a:pt x="2977146" y="4838"/>
                  </a:lnTo>
                  <a:lnTo>
                    <a:pt x="2981121" y="11595"/>
                  </a:lnTo>
                  <a:lnTo>
                    <a:pt x="2977832" y="18542"/>
                  </a:lnTo>
                  <a:lnTo>
                    <a:pt x="2985389" y="17005"/>
                  </a:lnTo>
                  <a:lnTo>
                    <a:pt x="2991053" y="22364"/>
                  </a:lnTo>
                  <a:lnTo>
                    <a:pt x="2991726" y="14592"/>
                  </a:lnTo>
                  <a:lnTo>
                    <a:pt x="2998559" y="10769"/>
                  </a:lnTo>
                  <a:close/>
                </a:path>
                <a:path w="3123565" h="1136650">
                  <a:moveTo>
                    <a:pt x="3123463" y="960107"/>
                  </a:moveTo>
                  <a:lnTo>
                    <a:pt x="3115957" y="960831"/>
                  </a:lnTo>
                  <a:lnTo>
                    <a:pt x="3111106" y="955141"/>
                  </a:lnTo>
                  <a:lnTo>
                    <a:pt x="3109557" y="962533"/>
                  </a:lnTo>
                  <a:lnTo>
                    <a:pt x="3102584" y="965327"/>
                  </a:lnTo>
                  <a:lnTo>
                    <a:pt x="3109125" y="969137"/>
                  </a:lnTo>
                  <a:lnTo>
                    <a:pt x="3109709" y="976680"/>
                  </a:lnTo>
                  <a:lnTo>
                    <a:pt x="3115373" y="971702"/>
                  </a:lnTo>
                  <a:lnTo>
                    <a:pt x="3122638" y="973391"/>
                  </a:lnTo>
                  <a:lnTo>
                    <a:pt x="3119488" y="966482"/>
                  </a:lnTo>
                  <a:lnTo>
                    <a:pt x="3123463" y="96010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2681615" y="2884613"/>
              <a:ext cx="34290" cy="33655"/>
            </a:xfrm>
            <a:custGeom>
              <a:avLst/>
              <a:gdLst/>
              <a:ahLst/>
              <a:cxnLst/>
              <a:rect l="l" t="t" r="r" b="b"/>
              <a:pathLst>
                <a:path w="34289" h="33655">
                  <a:moveTo>
                    <a:pt x="25678" y="0"/>
                  </a:moveTo>
                  <a:lnTo>
                    <a:pt x="15746" y="6518"/>
                  </a:lnTo>
                  <a:lnTo>
                    <a:pt x="4651" y="1979"/>
                  </a:lnTo>
                  <a:lnTo>
                    <a:pt x="7800" y="13616"/>
                  </a:lnTo>
                  <a:lnTo>
                    <a:pt x="0" y="22790"/>
                  </a:lnTo>
                  <a:lnTo>
                    <a:pt x="11918" y="23370"/>
                  </a:lnTo>
                  <a:lnTo>
                    <a:pt x="18168" y="33558"/>
                  </a:lnTo>
                  <a:lnTo>
                    <a:pt x="22432" y="22356"/>
                  </a:lnTo>
                  <a:lnTo>
                    <a:pt x="34060" y="19555"/>
                  </a:lnTo>
                  <a:lnTo>
                    <a:pt x="24806" y="12023"/>
                  </a:lnTo>
                  <a:lnTo>
                    <a:pt x="2567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 descr=""/>
            <p:cNvSpPr/>
            <p:nvPr/>
          </p:nvSpPr>
          <p:spPr>
            <a:xfrm>
              <a:off x="1089837" y="1597037"/>
              <a:ext cx="416559" cy="1682114"/>
            </a:xfrm>
            <a:custGeom>
              <a:avLst/>
              <a:gdLst/>
              <a:ahLst/>
              <a:cxnLst/>
              <a:rect l="l" t="t" r="r" b="b"/>
              <a:pathLst>
                <a:path w="416559" h="1682114">
                  <a:moveTo>
                    <a:pt x="21031" y="1675752"/>
                  </a:moveTo>
                  <a:lnTo>
                    <a:pt x="16611" y="1669669"/>
                  </a:lnTo>
                  <a:lnTo>
                    <a:pt x="19189" y="1662620"/>
                  </a:lnTo>
                  <a:lnTo>
                    <a:pt x="12065" y="1664881"/>
                  </a:lnTo>
                  <a:lnTo>
                    <a:pt x="6108" y="1660347"/>
                  </a:lnTo>
                  <a:lnTo>
                    <a:pt x="6108" y="1667827"/>
                  </a:lnTo>
                  <a:lnTo>
                    <a:pt x="0" y="1672082"/>
                  </a:lnTo>
                  <a:lnTo>
                    <a:pt x="7124" y="1674495"/>
                  </a:lnTo>
                  <a:lnTo>
                    <a:pt x="9105" y="1681683"/>
                  </a:lnTo>
                  <a:lnTo>
                    <a:pt x="13512" y="1675599"/>
                  </a:lnTo>
                  <a:lnTo>
                    <a:pt x="21031" y="1675752"/>
                  </a:lnTo>
                  <a:close/>
                </a:path>
                <a:path w="416559" h="1682114">
                  <a:moveTo>
                    <a:pt x="416471" y="29311"/>
                  </a:moveTo>
                  <a:lnTo>
                    <a:pt x="398157" y="20231"/>
                  </a:lnTo>
                  <a:lnTo>
                    <a:pt x="395198" y="0"/>
                  </a:lnTo>
                  <a:lnTo>
                    <a:pt x="381012" y="14732"/>
                  </a:lnTo>
                  <a:lnTo>
                    <a:pt x="360946" y="11353"/>
                  </a:lnTo>
                  <a:lnTo>
                    <a:pt x="370497" y="29311"/>
                  </a:lnTo>
                  <a:lnTo>
                    <a:pt x="360946" y="47421"/>
                  </a:lnTo>
                  <a:lnTo>
                    <a:pt x="381101" y="43992"/>
                  </a:lnTo>
                  <a:lnTo>
                    <a:pt x="395300" y="58572"/>
                  </a:lnTo>
                  <a:lnTo>
                    <a:pt x="398157" y="38341"/>
                  </a:lnTo>
                  <a:lnTo>
                    <a:pt x="416471" y="29311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 descr=""/>
            <p:cNvSpPr/>
            <p:nvPr/>
          </p:nvSpPr>
          <p:spPr>
            <a:xfrm>
              <a:off x="3478470" y="120645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09">
                  <a:moveTo>
                    <a:pt x="9496" y="0"/>
                  </a:moveTo>
                  <a:lnTo>
                    <a:pt x="11240" y="15161"/>
                  </a:lnTo>
                  <a:lnTo>
                    <a:pt x="0" y="25060"/>
                  </a:lnTo>
                  <a:lnTo>
                    <a:pt x="14777" y="28005"/>
                  </a:lnTo>
                  <a:lnTo>
                    <a:pt x="20736" y="41911"/>
                  </a:lnTo>
                  <a:lnTo>
                    <a:pt x="28100" y="28729"/>
                  </a:lnTo>
                  <a:lnTo>
                    <a:pt x="43168" y="27184"/>
                  </a:lnTo>
                  <a:lnTo>
                    <a:pt x="32800" y="16127"/>
                  </a:lnTo>
                  <a:lnTo>
                    <a:pt x="36192" y="1448"/>
                  </a:lnTo>
                  <a:lnTo>
                    <a:pt x="22432" y="7822"/>
                  </a:lnTo>
                  <a:lnTo>
                    <a:pt x="949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 descr=""/>
            <p:cNvSpPr/>
            <p:nvPr/>
          </p:nvSpPr>
          <p:spPr>
            <a:xfrm>
              <a:off x="1103210" y="2388387"/>
              <a:ext cx="1664970" cy="435609"/>
            </a:xfrm>
            <a:custGeom>
              <a:avLst/>
              <a:gdLst/>
              <a:ahLst/>
              <a:cxnLst/>
              <a:rect l="l" t="t" r="r" b="b"/>
              <a:pathLst>
                <a:path w="1664970" h="435610">
                  <a:moveTo>
                    <a:pt x="18986" y="10629"/>
                  </a:moveTo>
                  <a:lnTo>
                    <a:pt x="13614" y="6807"/>
                  </a:lnTo>
                  <a:lnTo>
                    <a:pt x="13614" y="0"/>
                  </a:lnTo>
                  <a:lnTo>
                    <a:pt x="8382" y="3962"/>
                  </a:lnTo>
                  <a:lnTo>
                    <a:pt x="1981" y="1841"/>
                  </a:lnTo>
                  <a:lnTo>
                    <a:pt x="4114" y="8216"/>
                  </a:lnTo>
                  <a:lnTo>
                    <a:pt x="0" y="13576"/>
                  </a:lnTo>
                  <a:lnTo>
                    <a:pt x="6781" y="13423"/>
                  </a:lnTo>
                  <a:lnTo>
                    <a:pt x="10604" y="19075"/>
                  </a:lnTo>
                  <a:lnTo>
                    <a:pt x="12598" y="12611"/>
                  </a:lnTo>
                  <a:lnTo>
                    <a:pt x="18986" y="10629"/>
                  </a:lnTo>
                  <a:close/>
                </a:path>
                <a:path w="1664970" h="435610">
                  <a:moveTo>
                    <a:pt x="1664538" y="430466"/>
                  </a:moveTo>
                  <a:lnTo>
                    <a:pt x="1661147" y="426504"/>
                  </a:lnTo>
                  <a:lnTo>
                    <a:pt x="1662404" y="421297"/>
                  </a:lnTo>
                  <a:lnTo>
                    <a:pt x="1657616" y="423367"/>
                  </a:lnTo>
                  <a:lnTo>
                    <a:pt x="1653057" y="420420"/>
                  </a:lnTo>
                  <a:lnTo>
                    <a:pt x="1653489" y="425780"/>
                  </a:lnTo>
                  <a:lnTo>
                    <a:pt x="1649374" y="429209"/>
                  </a:lnTo>
                  <a:lnTo>
                    <a:pt x="1654606" y="430326"/>
                  </a:lnTo>
                  <a:lnTo>
                    <a:pt x="1656448" y="435394"/>
                  </a:lnTo>
                  <a:lnTo>
                    <a:pt x="1659305" y="430898"/>
                  </a:lnTo>
                  <a:lnTo>
                    <a:pt x="1664538" y="430466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 descr=""/>
            <p:cNvSpPr/>
            <p:nvPr/>
          </p:nvSpPr>
          <p:spPr>
            <a:xfrm>
              <a:off x="612659" y="3328549"/>
              <a:ext cx="34290" cy="33655"/>
            </a:xfrm>
            <a:custGeom>
              <a:avLst/>
              <a:gdLst/>
              <a:ahLst/>
              <a:cxnLst/>
              <a:rect l="l" t="t" r="r" b="b"/>
              <a:pathLst>
                <a:path w="34290" h="33654">
                  <a:moveTo>
                    <a:pt x="15746" y="0"/>
                  </a:moveTo>
                  <a:lnTo>
                    <a:pt x="11627" y="11298"/>
                  </a:lnTo>
                  <a:lnTo>
                    <a:pt x="0" y="14147"/>
                  </a:lnTo>
                  <a:lnTo>
                    <a:pt x="9350" y="21631"/>
                  </a:lnTo>
                  <a:lnTo>
                    <a:pt x="8478" y="33654"/>
                  </a:lnTo>
                  <a:lnTo>
                    <a:pt x="18556" y="26991"/>
                  </a:lnTo>
                  <a:lnTo>
                    <a:pt x="29651" y="31530"/>
                  </a:lnTo>
                  <a:lnTo>
                    <a:pt x="26550" y="19941"/>
                  </a:lnTo>
                  <a:lnTo>
                    <a:pt x="34205" y="10574"/>
                  </a:lnTo>
                  <a:lnTo>
                    <a:pt x="22141" y="10188"/>
                  </a:lnTo>
                  <a:lnTo>
                    <a:pt x="157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 descr=""/>
            <p:cNvSpPr/>
            <p:nvPr/>
          </p:nvSpPr>
          <p:spPr>
            <a:xfrm>
              <a:off x="2141641" y="1656618"/>
              <a:ext cx="53975" cy="55244"/>
            </a:xfrm>
            <a:custGeom>
              <a:avLst/>
              <a:gdLst/>
              <a:ahLst/>
              <a:cxnLst/>
              <a:rect l="l" t="t" r="r" b="b"/>
              <a:pathLst>
                <a:path w="53975" h="55244">
                  <a:moveTo>
                    <a:pt x="21996" y="0"/>
                  </a:moveTo>
                  <a:lnTo>
                    <a:pt x="17878" y="18783"/>
                  </a:lnTo>
                  <a:lnTo>
                    <a:pt x="0" y="26170"/>
                  </a:lnTo>
                  <a:lnTo>
                    <a:pt x="16618" y="35924"/>
                  </a:lnTo>
                  <a:lnTo>
                    <a:pt x="18023" y="55141"/>
                  </a:lnTo>
                  <a:lnTo>
                    <a:pt x="32364" y="42298"/>
                  </a:lnTo>
                  <a:lnTo>
                    <a:pt x="51114" y="46933"/>
                  </a:lnTo>
                  <a:lnTo>
                    <a:pt x="43314" y="29260"/>
                  </a:lnTo>
                  <a:lnTo>
                    <a:pt x="53537" y="12843"/>
                  </a:lnTo>
                  <a:lnTo>
                    <a:pt x="34350" y="14678"/>
                  </a:lnTo>
                  <a:lnTo>
                    <a:pt x="21996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 descr=""/>
            <p:cNvSpPr/>
            <p:nvPr/>
          </p:nvSpPr>
          <p:spPr>
            <a:xfrm>
              <a:off x="1501230" y="3463202"/>
              <a:ext cx="53975" cy="55880"/>
            </a:xfrm>
            <a:custGeom>
              <a:avLst/>
              <a:gdLst/>
              <a:ahLst/>
              <a:cxnLst/>
              <a:rect l="l" t="t" r="r" b="b"/>
              <a:pathLst>
                <a:path w="53975" h="55879">
                  <a:moveTo>
                    <a:pt x="32073" y="0"/>
                  </a:moveTo>
                  <a:lnTo>
                    <a:pt x="19283" y="14712"/>
                  </a:lnTo>
                  <a:lnTo>
                    <a:pt x="0" y="12447"/>
                  </a:lnTo>
                  <a:lnTo>
                    <a:pt x="9932" y="29140"/>
                  </a:lnTo>
                  <a:lnTo>
                    <a:pt x="1841" y="46822"/>
                  </a:lnTo>
                  <a:lnTo>
                    <a:pt x="20688" y="42578"/>
                  </a:lnTo>
                  <a:lnTo>
                    <a:pt x="35029" y="55875"/>
                  </a:lnTo>
                  <a:lnTo>
                    <a:pt x="36870" y="36354"/>
                  </a:lnTo>
                  <a:lnTo>
                    <a:pt x="53779" y="26875"/>
                  </a:lnTo>
                  <a:lnTo>
                    <a:pt x="35901" y="19096"/>
                  </a:lnTo>
                  <a:lnTo>
                    <a:pt x="3207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 descr=""/>
            <p:cNvSpPr/>
            <p:nvPr/>
          </p:nvSpPr>
          <p:spPr>
            <a:xfrm>
              <a:off x="119240" y="1886216"/>
              <a:ext cx="1489710" cy="1809750"/>
            </a:xfrm>
            <a:custGeom>
              <a:avLst/>
              <a:gdLst/>
              <a:ahLst/>
              <a:cxnLst/>
              <a:rect l="l" t="t" r="r" b="b"/>
              <a:pathLst>
                <a:path w="1489710" h="1809750">
                  <a:moveTo>
                    <a:pt x="35610" y="15113"/>
                  </a:moveTo>
                  <a:lnTo>
                    <a:pt x="23545" y="11887"/>
                  </a:lnTo>
                  <a:lnTo>
                    <a:pt x="19431" y="0"/>
                  </a:lnTo>
                  <a:lnTo>
                    <a:pt x="12496" y="10439"/>
                  </a:lnTo>
                  <a:lnTo>
                    <a:pt x="0" y="10718"/>
                  </a:lnTo>
                  <a:lnTo>
                    <a:pt x="7797" y="20624"/>
                  </a:lnTo>
                  <a:lnTo>
                    <a:pt x="4114" y="32651"/>
                  </a:lnTo>
                  <a:lnTo>
                    <a:pt x="15887" y="28257"/>
                  </a:lnTo>
                  <a:lnTo>
                    <a:pt x="26263" y="35344"/>
                  </a:lnTo>
                  <a:lnTo>
                    <a:pt x="25679" y="22745"/>
                  </a:lnTo>
                  <a:lnTo>
                    <a:pt x="35610" y="15113"/>
                  </a:lnTo>
                  <a:close/>
                </a:path>
                <a:path w="1489710" h="1809750">
                  <a:moveTo>
                    <a:pt x="1435468" y="1798370"/>
                  </a:moveTo>
                  <a:lnTo>
                    <a:pt x="1427670" y="1789607"/>
                  </a:lnTo>
                  <a:lnTo>
                    <a:pt x="1430477" y="1778152"/>
                  </a:lnTo>
                  <a:lnTo>
                    <a:pt x="1419720" y="1782813"/>
                  </a:lnTo>
                  <a:lnTo>
                    <a:pt x="1409649" y="1776590"/>
                  </a:lnTo>
                  <a:lnTo>
                    <a:pt x="1410766" y="1788337"/>
                  </a:lnTo>
                  <a:lnTo>
                    <a:pt x="1401851" y="1795970"/>
                  </a:lnTo>
                  <a:lnTo>
                    <a:pt x="1413332" y="1798523"/>
                  </a:lnTo>
                  <a:lnTo>
                    <a:pt x="1417739" y="1809419"/>
                  </a:lnTo>
                  <a:lnTo>
                    <a:pt x="1423695" y="1799221"/>
                  </a:lnTo>
                  <a:lnTo>
                    <a:pt x="1435468" y="1798370"/>
                  </a:lnTo>
                  <a:close/>
                </a:path>
                <a:path w="1489710" h="1809750">
                  <a:moveTo>
                    <a:pt x="1489252" y="1484477"/>
                  </a:moveTo>
                  <a:lnTo>
                    <a:pt x="1485569" y="1481505"/>
                  </a:lnTo>
                  <a:lnTo>
                    <a:pt x="1486001" y="1476717"/>
                  </a:lnTo>
                  <a:lnTo>
                    <a:pt x="1481886" y="1479245"/>
                  </a:lnTo>
                  <a:lnTo>
                    <a:pt x="1477479" y="1477391"/>
                  </a:lnTo>
                  <a:lnTo>
                    <a:pt x="1478788" y="1482077"/>
                  </a:lnTo>
                  <a:lnTo>
                    <a:pt x="1475486" y="1485747"/>
                  </a:lnTo>
                  <a:lnTo>
                    <a:pt x="1480337" y="1486027"/>
                  </a:lnTo>
                  <a:lnTo>
                    <a:pt x="1482902" y="1490141"/>
                  </a:lnTo>
                  <a:lnTo>
                    <a:pt x="1484604" y="1485607"/>
                  </a:lnTo>
                  <a:lnTo>
                    <a:pt x="1489252" y="14844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 descr=""/>
            <p:cNvSpPr/>
            <p:nvPr/>
          </p:nvSpPr>
          <p:spPr>
            <a:xfrm>
              <a:off x="3826824" y="2854048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5" h="13969">
                  <a:moveTo>
                    <a:pt x="9350" y="0"/>
                  </a:moveTo>
                  <a:lnTo>
                    <a:pt x="5668" y="2848"/>
                  </a:lnTo>
                  <a:lnTo>
                    <a:pt x="1114" y="1593"/>
                  </a:lnTo>
                  <a:lnTo>
                    <a:pt x="2664" y="5939"/>
                  </a:lnTo>
                  <a:lnTo>
                    <a:pt x="0" y="9801"/>
                  </a:lnTo>
                  <a:lnTo>
                    <a:pt x="4796" y="9657"/>
                  </a:lnTo>
                  <a:lnTo>
                    <a:pt x="7509" y="13471"/>
                  </a:lnTo>
                  <a:lnTo>
                    <a:pt x="8769" y="8932"/>
                  </a:lnTo>
                  <a:lnTo>
                    <a:pt x="13323" y="7387"/>
                  </a:lnTo>
                  <a:lnTo>
                    <a:pt x="9350" y="4683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 descr=""/>
            <p:cNvSpPr/>
            <p:nvPr/>
          </p:nvSpPr>
          <p:spPr>
            <a:xfrm>
              <a:off x="2057476" y="1721954"/>
              <a:ext cx="151765" cy="459740"/>
            </a:xfrm>
            <a:custGeom>
              <a:avLst/>
              <a:gdLst/>
              <a:ahLst/>
              <a:cxnLst/>
              <a:rect l="l" t="t" r="r" b="b"/>
              <a:pathLst>
                <a:path w="151764" h="459739">
                  <a:moveTo>
                    <a:pt x="33921" y="16421"/>
                  </a:moveTo>
                  <a:lnTo>
                    <a:pt x="22580" y="11874"/>
                  </a:lnTo>
                  <a:lnTo>
                    <a:pt x="19862" y="0"/>
                  </a:lnTo>
                  <a:lnTo>
                    <a:pt x="12204" y="9372"/>
                  </a:lnTo>
                  <a:lnTo>
                    <a:pt x="0" y="8204"/>
                  </a:lnTo>
                  <a:lnTo>
                    <a:pt x="6540" y="18542"/>
                  </a:lnTo>
                  <a:lnTo>
                    <a:pt x="1701" y="29845"/>
                  </a:lnTo>
                  <a:lnTo>
                    <a:pt x="13474" y="26746"/>
                  </a:lnTo>
                  <a:lnTo>
                    <a:pt x="22720" y="34810"/>
                  </a:lnTo>
                  <a:lnTo>
                    <a:pt x="23545" y="22644"/>
                  </a:lnTo>
                  <a:lnTo>
                    <a:pt x="33921" y="16421"/>
                  </a:lnTo>
                  <a:close/>
                </a:path>
                <a:path w="151764" h="459739">
                  <a:moveTo>
                    <a:pt x="151307" y="443496"/>
                  </a:moveTo>
                  <a:lnTo>
                    <a:pt x="142100" y="442048"/>
                  </a:lnTo>
                  <a:lnTo>
                    <a:pt x="137985" y="433463"/>
                  </a:lnTo>
                  <a:lnTo>
                    <a:pt x="133718" y="441807"/>
                  </a:lnTo>
                  <a:lnTo>
                    <a:pt x="124320" y="443064"/>
                  </a:lnTo>
                  <a:lnTo>
                    <a:pt x="131013" y="449732"/>
                  </a:lnTo>
                  <a:lnTo>
                    <a:pt x="129311" y="459054"/>
                  </a:lnTo>
                  <a:lnTo>
                    <a:pt x="137693" y="454799"/>
                  </a:lnTo>
                  <a:lnTo>
                    <a:pt x="145935" y="459333"/>
                  </a:lnTo>
                  <a:lnTo>
                    <a:pt x="144475" y="449973"/>
                  </a:lnTo>
                  <a:lnTo>
                    <a:pt x="151307" y="443496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 descr=""/>
            <p:cNvSpPr/>
            <p:nvPr/>
          </p:nvSpPr>
          <p:spPr>
            <a:xfrm>
              <a:off x="1672113" y="3089439"/>
              <a:ext cx="50800" cy="51435"/>
            </a:xfrm>
            <a:custGeom>
              <a:avLst/>
              <a:gdLst/>
              <a:ahLst/>
              <a:cxnLst/>
              <a:rect l="l" t="t" r="r" b="b"/>
              <a:pathLst>
                <a:path w="50800" h="51435">
                  <a:moveTo>
                    <a:pt x="22432" y="0"/>
                  </a:moveTo>
                  <a:lnTo>
                    <a:pt x="17005" y="17286"/>
                  </a:lnTo>
                  <a:lnTo>
                    <a:pt x="0" y="22500"/>
                  </a:lnTo>
                  <a:lnTo>
                    <a:pt x="14631" y="32978"/>
                  </a:lnTo>
                  <a:lnTo>
                    <a:pt x="14341" y="50941"/>
                  </a:lnTo>
                  <a:lnTo>
                    <a:pt x="28682" y="40173"/>
                  </a:lnTo>
                  <a:lnTo>
                    <a:pt x="45688" y="46015"/>
                  </a:lnTo>
                  <a:lnTo>
                    <a:pt x="39874" y="29019"/>
                  </a:lnTo>
                  <a:lnTo>
                    <a:pt x="50678" y="14582"/>
                  </a:lnTo>
                  <a:lnTo>
                    <a:pt x="32800" y="14727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 descr=""/>
            <p:cNvSpPr/>
            <p:nvPr/>
          </p:nvSpPr>
          <p:spPr>
            <a:xfrm>
              <a:off x="1364795" y="1028232"/>
              <a:ext cx="56515" cy="54610"/>
            </a:xfrm>
            <a:custGeom>
              <a:avLst/>
              <a:gdLst/>
              <a:ahLst/>
              <a:cxnLst/>
              <a:rect l="l" t="t" r="r" b="b"/>
              <a:pathLst>
                <a:path w="56515" h="54609">
                  <a:moveTo>
                    <a:pt x="44428" y="0"/>
                  </a:moveTo>
                  <a:lnTo>
                    <a:pt x="27422" y="9608"/>
                  </a:lnTo>
                  <a:lnTo>
                    <a:pt x="9786" y="965"/>
                  </a:lnTo>
                  <a:lnTo>
                    <a:pt x="13614" y="20231"/>
                  </a:lnTo>
                  <a:lnTo>
                    <a:pt x="0" y="34379"/>
                  </a:lnTo>
                  <a:lnTo>
                    <a:pt x="19428" y="36648"/>
                  </a:lnTo>
                  <a:lnTo>
                    <a:pt x="28536" y="54031"/>
                  </a:lnTo>
                  <a:lnTo>
                    <a:pt x="36773" y="36214"/>
                  </a:lnTo>
                  <a:lnTo>
                    <a:pt x="55911" y="32834"/>
                  </a:lnTo>
                  <a:lnTo>
                    <a:pt x="41569" y="19507"/>
                  </a:lnTo>
                  <a:lnTo>
                    <a:pt x="4442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 descr=""/>
            <p:cNvSpPr/>
            <p:nvPr/>
          </p:nvSpPr>
          <p:spPr>
            <a:xfrm>
              <a:off x="489161" y="222556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7073" y="0"/>
                  </a:moveTo>
                  <a:lnTo>
                    <a:pt x="4408" y="3524"/>
                  </a:lnTo>
                  <a:lnTo>
                    <a:pt x="0" y="3235"/>
                  </a:lnTo>
                  <a:lnTo>
                    <a:pt x="2422" y="6759"/>
                  </a:lnTo>
                  <a:lnTo>
                    <a:pt x="823" y="10864"/>
                  </a:lnTo>
                  <a:lnTo>
                    <a:pt x="4941" y="9753"/>
                  </a:lnTo>
                  <a:lnTo>
                    <a:pt x="8381" y="12602"/>
                  </a:lnTo>
                  <a:lnTo>
                    <a:pt x="8527" y="8208"/>
                  </a:lnTo>
                  <a:lnTo>
                    <a:pt x="12209" y="5794"/>
                  </a:lnTo>
                  <a:lnTo>
                    <a:pt x="8091" y="4249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 descr=""/>
            <p:cNvSpPr/>
            <p:nvPr/>
          </p:nvSpPr>
          <p:spPr>
            <a:xfrm>
              <a:off x="136978" y="1513452"/>
              <a:ext cx="57785" cy="56515"/>
            </a:xfrm>
            <a:custGeom>
              <a:avLst/>
              <a:gdLst/>
              <a:ahLst/>
              <a:cxnLst/>
              <a:rect l="l" t="t" r="r" b="b"/>
              <a:pathLst>
                <a:path w="57785" h="56515">
                  <a:moveTo>
                    <a:pt x="12936" y="0"/>
                  </a:moveTo>
                  <a:lnTo>
                    <a:pt x="15213" y="20086"/>
                  </a:lnTo>
                  <a:lnTo>
                    <a:pt x="0" y="33365"/>
                  </a:lnTo>
                  <a:lnTo>
                    <a:pt x="19767" y="37324"/>
                  </a:lnTo>
                  <a:lnTo>
                    <a:pt x="27713" y="56011"/>
                  </a:lnTo>
                  <a:lnTo>
                    <a:pt x="37500" y="38338"/>
                  </a:lnTo>
                  <a:lnTo>
                    <a:pt x="57655" y="36648"/>
                  </a:lnTo>
                  <a:lnTo>
                    <a:pt x="43992" y="21631"/>
                  </a:lnTo>
                  <a:lnTo>
                    <a:pt x="48546" y="1979"/>
                  </a:lnTo>
                  <a:lnTo>
                    <a:pt x="30232" y="10333"/>
                  </a:lnTo>
                  <a:lnTo>
                    <a:pt x="129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 descr=""/>
            <p:cNvSpPr/>
            <p:nvPr/>
          </p:nvSpPr>
          <p:spPr>
            <a:xfrm>
              <a:off x="774865" y="1369999"/>
              <a:ext cx="810260" cy="2120265"/>
            </a:xfrm>
            <a:custGeom>
              <a:avLst/>
              <a:gdLst/>
              <a:ahLst/>
              <a:cxnLst/>
              <a:rect l="l" t="t" r="r" b="b"/>
              <a:pathLst>
                <a:path w="810260" h="2120265">
                  <a:moveTo>
                    <a:pt x="36487" y="28587"/>
                  </a:moveTo>
                  <a:lnTo>
                    <a:pt x="29413" y="17386"/>
                  </a:lnTo>
                  <a:lnTo>
                    <a:pt x="34493" y="5359"/>
                  </a:lnTo>
                  <a:lnTo>
                    <a:pt x="21844" y="8648"/>
                  </a:lnTo>
                  <a:lnTo>
                    <a:pt x="11912" y="0"/>
                  </a:lnTo>
                  <a:lnTo>
                    <a:pt x="11099" y="13182"/>
                  </a:lnTo>
                  <a:lnTo>
                    <a:pt x="0" y="19939"/>
                  </a:lnTo>
                  <a:lnTo>
                    <a:pt x="12204" y="24777"/>
                  </a:lnTo>
                  <a:lnTo>
                    <a:pt x="15214" y="37617"/>
                  </a:lnTo>
                  <a:lnTo>
                    <a:pt x="23444" y="27432"/>
                  </a:lnTo>
                  <a:lnTo>
                    <a:pt x="36487" y="28587"/>
                  </a:lnTo>
                  <a:close/>
                </a:path>
                <a:path w="810260" h="2120265">
                  <a:moveTo>
                    <a:pt x="657364" y="441528"/>
                  </a:moveTo>
                  <a:lnTo>
                    <a:pt x="650532" y="432447"/>
                  </a:lnTo>
                  <a:lnTo>
                    <a:pt x="654075" y="421830"/>
                  </a:lnTo>
                  <a:lnTo>
                    <a:pt x="643610" y="425538"/>
                  </a:lnTo>
                  <a:lnTo>
                    <a:pt x="634492" y="418731"/>
                  </a:lnTo>
                  <a:lnTo>
                    <a:pt x="634644" y="430034"/>
                  </a:lnTo>
                  <a:lnTo>
                    <a:pt x="625538" y="436549"/>
                  </a:lnTo>
                  <a:lnTo>
                    <a:pt x="636333" y="439788"/>
                  </a:lnTo>
                  <a:lnTo>
                    <a:pt x="639584" y="450557"/>
                  </a:lnTo>
                  <a:lnTo>
                    <a:pt x="646125" y="441375"/>
                  </a:lnTo>
                  <a:lnTo>
                    <a:pt x="657364" y="441528"/>
                  </a:lnTo>
                  <a:close/>
                </a:path>
                <a:path w="810260" h="2120265">
                  <a:moveTo>
                    <a:pt x="810221" y="2104237"/>
                  </a:moveTo>
                  <a:lnTo>
                    <a:pt x="798893" y="2090381"/>
                  </a:lnTo>
                  <a:lnTo>
                    <a:pt x="803833" y="2072982"/>
                  </a:lnTo>
                  <a:lnTo>
                    <a:pt x="787069" y="2079625"/>
                  </a:lnTo>
                  <a:lnTo>
                    <a:pt x="772337" y="2069579"/>
                  </a:lnTo>
                  <a:lnTo>
                    <a:pt x="773303" y="2087549"/>
                  </a:lnTo>
                  <a:lnTo>
                    <a:pt x="759256" y="2098586"/>
                  </a:lnTo>
                  <a:lnTo>
                    <a:pt x="776605" y="2103107"/>
                  </a:lnTo>
                  <a:lnTo>
                    <a:pt x="782701" y="2119947"/>
                  </a:lnTo>
                  <a:lnTo>
                    <a:pt x="792353" y="2104809"/>
                  </a:lnTo>
                  <a:lnTo>
                    <a:pt x="810221" y="2104237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 descr=""/>
            <p:cNvSpPr/>
            <p:nvPr/>
          </p:nvSpPr>
          <p:spPr>
            <a:xfrm>
              <a:off x="683056" y="1596364"/>
              <a:ext cx="980440" cy="122555"/>
            </a:xfrm>
            <a:custGeom>
              <a:avLst/>
              <a:gdLst/>
              <a:ahLst/>
              <a:cxnLst/>
              <a:rect l="l" t="t" r="r" b="b"/>
              <a:pathLst>
                <a:path w="980439" h="122555">
                  <a:moveTo>
                    <a:pt x="16764" y="12700"/>
                  </a:moveTo>
                  <a:lnTo>
                    <a:pt x="13462" y="7772"/>
                  </a:lnTo>
                  <a:lnTo>
                    <a:pt x="15595" y="2120"/>
                  </a:lnTo>
                  <a:lnTo>
                    <a:pt x="9931" y="3810"/>
                  </a:lnTo>
                  <a:lnTo>
                    <a:pt x="5232" y="0"/>
                  </a:lnTo>
                  <a:lnTo>
                    <a:pt x="5080" y="5943"/>
                  </a:lnTo>
                  <a:lnTo>
                    <a:pt x="0" y="9169"/>
                  </a:lnTo>
                  <a:lnTo>
                    <a:pt x="5664" y="11150"/>
                  </a:lnTo>
                  <a:lnTo>
                    <a:pt x="7073" y="16954"/>
                  </a:lnTo>
                  <a:lnTo>
                    <a:pt x="10744" y="12268"/>
                  </a:lnTo>
                  <a:lnTo>
                    <a:pt x="16764" y="12700"/>
                  </a:lnTo>
                  <a:close/>
                </a:path>
                <a:path w="980439" h="122555">
                  <a:moveTo>
                    <a:pt x="980376" y="99275"/>
                  </a:moveTo>
                  <a:lnTo>
                    <a:pt x="968311" y="98602"/>
                  </a:lnTo>
                  <a:lnTo>
                    <a:pt x="962063" y="88125"/>
                  </a:lnTo>
                  <a:lnTo>
                    <a:pt x="957656" y="99415"/>
                  </a:lnTo>
                  <a:lnTo>
                    <a:pt x="945883" y="102273"/>
                  </a:lnTo>
                  <a:lnTo>
                    <a:pt x="955281" y="110045"/>
                  </a:lnTo>
                  <a:lnTo>
                    <a:pt x="954112" y="122059"/>
                  </a:lnTo>
                  <a:lnTo>
                    <a:pt x="964336" y="115544"/>
                  </a:lnTo>
                  <a:lnTo>
                    <a:pt x="975575" y="120230"/>
                  </a:lnTo>
                  <a:lnTo>
                    <a:pt x="972426" y="108496"/>
                  </a:lnTo>
                  <a:lnTo>
                    <a:pt x="980376" y="9927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0" y="3012376"/>
              <a:ext cx="13335" cy="27305"/>
            </a:xfrm>
            <a:custGeom>
              <a:avLst/>
              <a:gdLst/>
              <a:ahLst/>
              <a:cxnLst/>
              <a:rect l="l" t="t" r="r" b="b"/>
              <a:pathLst>
                <a:path w="13335" h="27305">
                  <a:moveTo>
                    <a:pt x="8533" y="0"/>
                  </a:moveTo>
                  <a:lnTo>
                    <a:pt x="0" y="2988"/>
                  </a:lnTo>
                  <a:lnTo>
                    <a:pt x="0" y="26991"/>
                  </a:lnTo>
                  <a:lnTo>
                    <a:pt x="13218" y="26991"/>
                  </a:lnTo>
                  <a:lnTo>
                    <a:pt x="3848" y="14678"/>
                  </a:lnTo>
                  <a:lnTo>
                    <a:pt x="85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 descr=""/>
            <p:cNvSpPr/>
            <p:nvPr/>
          </p:nvSpPr>
          <p:spPr>
            <a:xfrm>
              <a:off x="2283308" y="2303498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4" h="48894">
                  <a:moveTo>
                    <a:pt x="35513" y="0"/>
                  </a:moveTo>
                  <a:lnTo>
                    <a:pt x="21414" y="10188"/>
                  </a:lnTo>
                  <a:lnTo>
                    <a:pt x="5232" y="4249"/>
                  </a:lnTo>
                  <a:lnTo>
                    <a:pt x="10513" y="20811"/>
                  </a:lnTo>
                  <a:lnTo>
                    <a:pt x="0" y="34524"/>
                  </a:lnTo>
                  <a:lnTo>
                    <a:pt x="17199" y="34524"/>
                  </a:lnTo>
                  <a:lnTo>
                    <a:pt x="26986" y="48816"/>
                  </a:lnTo>
                  <a:lnTo>
                    <a:pt x="32364" y="32399"/>
                  </a:lnTo>
                  <a:lnTo>
                    <a:pt x="48837" y="27570"/>
                  </a:lnTo>
                  <a:lnTo>
                    <a:pt x="34932" y="17286"/>
                  </a:lnTo>
                  <a:lnTo>
                    <a:pt x="3551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 descr=""/>
            <p:cNvSpPr/>
            <p:nvPr/>
          </p:nvSpPr>
          <p:spPr>
            <a:xfrm>
              <a:off x="821575" y="3021695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10">
                  <a:moveTo>
                    <a:pt x="8381" y="0"/>
                  </a:moveTo>
                  <a:lnTo>
                    <a:pt x="5813" y="5263"/>
                  </a:lnTo>
                  <a:lnTo>
                    <a:pt x="0" y="6228"/>
                  </a:lnTo>
                  <a:lnTo>
                    <a:pt x="4263" y="10188"/>
                  </a:lnTo>
                  <a:lnTo>
                    <a:pt x="3294" y="15982"/>
                  </a:lnTo>
                  <a:lnTo>
                    <a:pt x="8527" y="13326"/>
                  </a:lnTo>
                  <a:lnTo>
                    <a:pt x="13614" y="15837"/>
                  </a:lnTo>
                  <a:lnTo>
                    <a:pt x="12645" y="10188"/>
                  </a:lnTo>
                  <a:lnTo>
                    <a:pt x="16763" y="5939"/>
                  </a:lnTo>
                  <a:lnTo>
                    <a:pt x="10949" y="5263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3106568" y="1961589"/>
              <a:ext cx="35560" cy="33655"/>
            </a:xfrm>
            <a:custGeom>
              <a:avLst/>
              <a:gdLst/>
              <a:ahLst/>
              <a:cxnLst/>
              <a:rect l="l" t="t" r="r" b="b"/>
              <a:pathLst>
                <a:path w="35560" h="33655">
                  <a:moveTo>
                    <a:pt x="28246" y="0"/>
                  </a:moveTo>
                  <a:lnTo>
                    <a:pt x="17490" y="5649"/>
                  </a:lnTo>
                  <a:lnTo>
                    <a:pt x="6686" y="0"/>
                  </a:lnTo>
                  <a:lnTo>
                    <a:pt x="8672" y="12023"/>
                  </a:lnTo>
                  <a:lnTo>
                    <a:pt x="0" y="20521"/>
                  </a:lnTo>
                  <a:lnTo>
                    <a:pt x="12064" y="22356"/>
                  </a:lnTo>
                  <a:lnTo>
                    <a:pt x="17490" y="33268"/>
                  </a:lnTo>
                  <a:lnTo>
                    <a:pt x="22868" y="22356"/>
                  </a:lnTo>
                  <a:lnTo>
                    <a:pt x="34932" y="20666"/>
                  </a:lnTo>
                  <a:lnTo>
                    <a:pt x="26114" y="12023"/>
                  </a:lnTo>
                  <a:lnTo>
                    <a:pt x="2824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 descr=""/>
            <p:cNvSpPr/>
            <p:nvPr/>
          </p:nvSpPr>
          <p:spPr>
            <a:xfrm>
              <a:off x="2241447" y="1407755"/>
              <a:ext cx="22225" cy="23495"/>
            </a:xfrm>
            <a:custGeom>
              <a:avLst/>
              <a:gdLst/>
              <a:ahLst/>
              <a:cxnLst/>
              <a:rect l="l" t="t" r="r" b="b"/>
              <a:pathLst>
                <a:path w="22225" h="23494">
                  <a:moveTo>
                    <a:pt x="13469" y="0"/>
                  </a:moveTo>
                  <a:lnTo>
                    <a:pt x="7945" y="5794"/>
                  </a:lnTo>
                  <a:lnTo>
                    <a:pt x="0" y="4538"/>
                  </a:lnTo>
                  <a:lnTo>
                    <a:pt x="3827" y="11636"/>
                  </a:lnTo>
                  <a:lnTo>
                    <a:pt x="145" y="18686"/>
                  </a:lnTo>
                  <a:lnTo>
                    <a:pt x="8091" y="17286"/>
                  </a:lnTo>
                  <a:lnTo>
                    <a:pt x="13759" y="22935"/>
                  </a:lnTo>
                  <a:lnTo>
                    <a:pt x="14777" y="15016"/>
                  </a:lnTo>
                  <a:lnTo>
                    <a:pt x="21996" y="11347"/>
                  </a:lnTo>
                  <a:lnTo>
                    <a:pt x="14777" y="7918"/>
                  </a:lnTo>
                  <a:lnTo>
                    <a:pt x="13469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 descr=""/>
            <p:cNvSpPr/>
            <p:nvPr/>
          </p:nvSpPr>
          <p:spPr>
            <a:xfrm>
              <a:off x="905192" y="1269567"/>
              <a:ext cx="2237105" cy="2393950"/>
            </a:xfrm>
            <a:custGeom>
              <a:avLst/>
              <a:gdLst/>
              <a:ahLst/>
              <a:cxnLst/>
              <a:rect l="l" t="t" r="r" b="b"/>
              <a:pathLst>
                <a:path w="2237105" h="2393950">
                  <a:moveTo>
                    <a:pt x="13906" y="356920"/>
                  </a:moveTo>
                  <a:lnTo>
                    <a:pt x="10896" y="353110"/>
                  </a:lnTo>
                  <a:lnTo>
                    <a:pt x="12496" y="348284"/>
                  </a:lnTo>
                  <a:lnTo>
                    <a:pt x="7797" y="349973"/>
                  </a:lnTo>
                  <a:lnTo>
                    <a:pt x="3822" y="347129"/>
                  </a:lnTo>
                  <a:lnTo>
                    <a:pt x="3975" y="352094"/>
                  </a:lnTo>
                  <a:lnTo>
                    <a:pt x="0" y="355092"/>
                  </a:lnTo>
                  <a:lnTo>
                    <a:pt x="4648" y="356349"/>
                  </a:lnTo>
                  <a:lnTo>
                    <a:pt x="6248" y="361035"/>
                  </a:lnTo>
                  <a:lnTo>
                    <a:pt x="9055" y="357073"/>
                  </a:lnTo>
                  <a:lnTo>
                    <a:pt x="13906" y="356920"/>
                  </a:lnTo>
                  <a:close/>
                </a:path>
                <a:path w="2237105" h="2393950">
                  <a:moveTo>
                    <a:pt x="245402" y="1789214"/>
                  </a:moveTo>
                  <a:lnTo>
                    <a:pt x="243408" y="1786953"/>
                  </a:lnTo>
                  <a:lnTo>
                    <a:pt x="244284" y="1783803"/>
                  </a:lnTo>
                  <a:lnTo>
                    <a:pt x="241427" y="1785112"/>
                  </a:lnTo>
                  <a:lnTo>
                    <a:pt x="238709" y="1783422"/>
                  </a:lnTo>
                  <a:lnTo>
                    <a:pt x="239001" y="1786509"/>
                  </a:lnTo>
                  <a:lnTo>
                    <a:pt x="236626" y="1788350"/>
                  </a:lnTo>
                  <a:lnTo>
                    <a:pt x="239585" y="1789214"/>
                  </a:lnTo>
                  <a:lnTo>
                    <a:pt x="240753" y="1792020"/>
                  </a:lnTo>
                  <a:lnTo>
                    <a:pt x="242443" y="1789506"/>
                  </a:lnTo>
                  <a:lnTo>
                    <a:pt x="245402" y="1789214"/>
                  </a:lnTo>
                  <a:close/>
                </a:path>
                <a:path w="2237105" h="2393950">
                  <a:moveTo>
                    <a:pt x="926020" y="1215009"/>
                  </a:moveTo>
                  <a:lnTo>
                    <a:pt x="921905" y="1210614"/>
                  </a:lnTo>
                  <a:lnTo>
                    <a:pt x="923163" y="1204823"/>
                  </a:lnTo>
                  <a:lnTo>
                    <a:pt x="917790" y="1207376"/>
                  </a:lnTo>
                  <a:lnTo>
                    <a:pt x="912698" y="1204379"/>
                  </a:lnTo>
                  <a:lnTo>
                    <a:pt x="913523" y="1210322"/>
                  </a:lnTo>
                  <a:lnTo>
                    <a:pt x="909116" y="1214285"/>
                  </a:lnTo>
                  <a:lnTo>
                    <a:pt x="914971" y="1215440"/>
                  </a:lnTo>
                  <a:lnTo>
                    <a:pt x="917346" y="1220800"/>
                  </a:lnTo>
                  <a:lnTo>
                    <a:pt x="920203" y="1215580"/>
                  </a:lnTo>
                  <a:lnTo>
                    <a:pt x="926020" y="1215009"/>
                  </a:lnTo>
                  <a:close/>
                </a:path>
                <a:path w="2237105" h="2393950">
                  <a:moveTo>
                    <a:pt x="977569" y="794880"/>
                  </a:moveTo>
                  <a:lnTo>
                    <a:pt x="966774" y="789520"/>
                  </a:lnTo>
                  <a:lnTo>
                    <a:pt x="964933" y="777494"/>
                  </a:lnTo>
                  <a:lnTo>
                    <a:pt x="956551" y="786231"/>
                  </a:lnTo>
                  <a:lnTo>
                    <a:pt x="944778" y="784250"/>
                  </a:lnTo>
                  <a:lnTo>
                    <a:pt x="950302" y="794880"/>
                  </a:lnTo>
                  <a:lnTo>
                    <a:pt x="944778" y="805637"/>
                  </a:lnTo>
                  <a:lnTo>
                    <a:pt x="956551" y="803516"/>
                  </a:lnTo>
                  <a:lnTo>
                    <a:pt x="965073" y="812114"/>
                  </a:lnTo>
                  <a:lnTo>
                    <a:pt x="966774" y="800239"/>
                  </a:lnTo>
                  <a:lnTo>
                    <a:pt x="977569" y="794880"/>
                  </a:lnTo>
                  <a:close/>
                </a:path>
                <a:path w="2237105" h="2393950">
                  <a:moveTo>
                    <a:pt x="1376413" y="10477"/>
                  </a:moveTo>
                  <a:lnTo>
                    <a:pt x="1361109" y="11874"/>
                  </a:lnTo>
                  <a:lnTo>
                    <a:pt x="1351267" y="0"/>
                  </a:lnTo>
                  <a:lnTo>
                    <a:pt x="1347736" y="15024"/>
                  </a:lnTo>
                  <a:lnTo>
                    <a:pt x="1333538" y="20815"/>
                  </a:lnTo>
                  <a:lnTo>
                    <a:pt x="1346758" y="28727"/>
                  </a:lnTo>
                  <a:lnTo>
                    <a:pt x="1347736" y="44132"/>
                  </a:lnTo>
                  <a:lnTo>
                    <a:pt x="1359217" y="33947"/>
                  </a:lnTo>
                  <a:lnTo>
                    <a:pt x="1374279" y="37757"/>
                  </a:lnTo>
                  <a:lnTo>
                    <a:pt x="1368183" y="23469"/>
                  </a:lnTo>
                  <a:lnTo>
                    <a:pt x="1376413" y="10477"/>
                  </a:lnTo>
                  <a:close/>
                </a:path>
                <a:path w="2237105" h="2393950">
                  <a:moveTo>
                    <a:pt x="2237028" y="2376411"/>
                  </a:moveTo>
                  <a:lnTo>
                    <a:pt x="2224963" y="2362123"/>
                  </a:lnTo>
                  <a:lnTo>
                    <a:pt x="2229764" y="2344013"/>
                  </a:lnTo>
                  <a:lnTo>
                    <a:pt x="2212314" y="2351227"/>
                  </a:lnTo>
                  <a:lnTo>
                    <a:pt x="2196579" y="2340902"/>
                  </a:lnTo>
                  <a:lnTo>
                    <a:pt x="2198128" y="2359710"/>
                  </a:lnTo>
                  <a:lnTo>
                    <a:pt x="2183498" y="2371598"/>
                  </a:lnTo>
                  <a:lnTo>
                    <a:pt x="2201811" y="2375979"/>
                  </a:lnTo>
                  <a:lnTo>
                    <a:pt x="2208492" y="2393518"/>
                  </a:lnTo>
                  <a:lnTo>
                    <a:pt x="2218423" y="2377402"/>
                  </a:lnTo>
                  <a:lnTo>
                    <a:pt x="2237028" y="2376411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 descr=""/>
            <p:cNvSpPr/>
            <p:nvPr/>
          </p:nvSpPr>
          <p:spPr>
            <a:xfrm>
              <a:off x="486302" y="2163615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12790" y="0"/>
                  </a:moveTo>
                  <a:lnTo>
                    <a:pt x="7655" y="4490"/>
                  </a:lnTo>
                  <a:lnTo>
                    <a:pt x="1162" y="2655"/>
                  </a:lnTo>
                  <a:lnTo>
                    <a:pt x="3682" y="8884"/>
                  </a:lnTo>
                  <a:lnTo>
                    <a:pt x="0" y="14533"/>
                  </a:lnTo>
                  <a:lnTo>
                    <a:pt x="6686" y="14147"/>
                  </a:lnTo>
                  <a:lnTo>
                    <a:pt x="10949" y="19362"/>
                  </a:lnTo>
                  <a:lnTo>
                    <a:pt x="12500" y="12843"/>
                  </a:lnTo>
                  <a:lnTo>
                    <a:pt x="18895" y="10429"/>
                  </a:lnTo>
                  <a:lnTo>
                    <a:pt x="13081" y="6759"/>
                  </a:lnTo>
                  <a:lnTo>
                    <a:pt x="12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 descr=""/>
            <p:cNvSpPr/>
            <p:nvPr/>
          </p:nvSpPr>
          <p:spPr>
            <a:xfrm>
              <a:off x="3323624" y="2038846"/>
              <a:ext cx="40640" cy="42545"/>
            </a:xfrm>
            <a:custGeom>
              <a:avLst/>
              <a:gdLst/>
              <a:ahLst/>
              <a:cxnLst/>
              <a:rect l="l" t="t" r="r" b="b"/>
              <a:pathLst>
                <a:path w="40639" h="42544">
                  <a:moveTo>
                    <a:pt x="15164" y="0"/>
                  </a:moveTo>
                  <a:lnTo>
                    <a:pt x="13178" y="14678"/>
                  </a:lnTo>
                  <a:lnTo>
                    <a:pt x="0" y="21487"/>
                  </a:lnTo>
                  <a:lnTo>
                    <a:pt x="13323" y="27860"/>
                  </a:lnTo>
                  <a:lnTo>
                    <a:pt x="15600" y="42539"/>
                  </a:lnTo>
                  <a:lnTo>
                    <a:pt x="25969" y="31820"/>
                  </a:lnTo>
                  <a:lnTo>
                    <a:pt x="40455" y="34234"/>
                  </a:lnTo>
                  <a:lnTo>
                    <a:pt x="33478" y="21052"/>
                  </a:lnTo>
                  <a:lnTo>
                    <a:pt x="40310" y="7918"/>
                  </a:lnTo>
                  <a:lnTo>
                    <a:pt x="25678" y="10429"/>
                  </a:lnTo>
                  <a:lnTo>
                    <a:pt x="1516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 descr=""/>
            <p:cNvSpPr/>
            <p:nvPr/>
          </p:nvSpPr>
          <p:spPr>
            <a:xfrm>
              <a:off x="91871" y="2242514"/>
              <a:ext cx="2740025" cy="725170"/>
            </a:xfrm>
            <a:custGeom>
              <a:avLst/>
              <a:gdLst/>
              <a:ahLst/>
              <a:cxnLst/>
              <a:rect l="l" t="t" r="r" b="b"/>
              <a:pathLst>
                <a:path w="2740025" h="725169">
                  <a:moveTo>
                    <a:pt x="43700" y="18110"/>
                  </a:moveTo>
                  <a:lnTo>
                    <a:pt x="28778" y="14439"/>
                  </a:lnTo>
                  <a:lnTo>
                    <a:pt x="23253" y="0"/>
                  </a:lnTo>
                  <a:lnTo>
                    <a:pt x="15303" y="13182"/>
                  </a:lnTo>
                  <a:lnTo>
                    <a:pt x="0" y="14008"/>
                  </a:lnTo>
                  <a:lnTo>
                    <a:pt x="9931" y="25793"/>
                  </a:lnTo>
                  <a:lnTo>
                    <a:pt x="5956" y="40614"/>
                  </a:lnTo>
                  <a:lnTo>
                    <a:pt x="20154" y="34671"/>
                  </a:lnTo>
                  <a:lnTo>
                    <a:pt x="32893" y="43167"/>
                  </a:lnTo>
                  <a:lnTo>
                    <a:pt x="31775" y="27774"/>
                  </a:lnTo>
                  <a:lnTo>
                    <a:pt x="43700" y="18110"/>
                  </a:lnTo>
                  <a:close/>
                </a:path>
                <a:path w="2740025" h="725169">
                  <a:moveTo>
                    <a:pt x="2739885" y="690486"/>
                  </a:moveTo>
                  <a:lnTo>
                    <a:pt x="2719197" y="684403"/>
                  </a:lnTo>
                  <a:lnTo>
                    <a:pt x="2712504" y="663790"/>
                  </a:lnTo>
                  <a:lnTo>
                    <a:pt x="2700439" y="681748"/>
                  </a:lnTo>
                  <a:lnTo>
                    <a:pt x="2678887" y="681748"/>
                  </a:lnTo>
                  <a:lnTo>
                    <a:pt x="2691917" y="698842"/>
                  </a:lnTo>
                  <a:lnTo>
                    <a:pt x="2685237" y="719366"/>
                  </a:lnTo>
                  <a:lnTo>
                    <a:pt x="2705531" y="712114"/>
                  </a:lnTo>
                  <a:lnTo>
                    <a:pt x="2723019" y="724865"/>
                  </a:lnTo>
                  <a:lnTo>
                    <a:pt x="2722435" y="703237"/>
                  </a:lnTo>
                  <a:lnTo>
                    <a:pt x="2739885" y="690486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 descr=""/>
            <p:cNvSpPr/>
            <p:nvPr/>
          </p:nvSpPr>
          <p:spPr>
            <a:xfrm>
              <a:off x="2929000" y="2439711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9108" y="0"/>
                  </a:moveTo>
                  <a:lnTo>
                    <a:pt x="5426" y="3138"/>
                  </a:lnTo>
                  <a:lnTo>
                    <a:pt x="726" y="1979"/>
                  </a:lnTo>
                  <a:lnTo>
                    <a:pt x="2713" y="6373"/>
                  </a:lnTo>
                  <a:lnTo>
                    <a:pt x="0" y="10477"/>
                  </a:lnTo>
                  <a:lnTo>
                    <a:pt x="4844" y="10043"/>
                  </a:lnTo>
                  <a:lnTo>
                    <a:pt x="7945" y="13761"/>
                  </a:lnTo>
                  <a:lnTo>
                    <a:pt x="9108" y="9077"/>
                  </a:lnTo>
                  <a:lnTo>
                    <a:pt x="13517" y="7242"/>
                  </a:lnTo>
                  <a:lnTo>
                    <a:pt x="9399" y="4828"/>
                  </a:lnTo>
                  <a:lnTo>
                    <a:pt x="910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 descr=""/>
            <p:cNvSpPr/>
            <p:nvPr/>
          </p:nvSpPr>
          <p:spPr>
            <a:xfrm>
              <a:off x="1050113" y="1681340"/>
              <a:ext cx="27305" cy="27940"/>
            </a:xfrm>
            <a:custGeom>
              <a:avLst/>
              <a:gdLst/>
              <a:ahLst/>
              <a:cxnLst/>
              <a:rect l="l" t="t" r="r" b="b"/>
              <a:pathLst>
                <a:path w="27305" h="27939">
                  <a:moveTo>
                    <a:pt x="7945" y="0"/>
                  </a:moveTo>
                  <a:lnTo>
                    <a:pt x="7945" y="9657"/>
                  </a:lnTo>
                  <a:lnTo>
                    <a:pt x="0" y="15016"/>
                  </a:lnTo>
                  <a:lnTo>
                    <a:pt x="9205" y="17962"/>
                  </a:lnTo>
                  <a:lnTo>
                    <a:pt x="11918" y="27329"/>
                  </a:lnTo>
                  <a:lnTo>
                    <a:pt x="17441" y="19555"/>
                  </a:lnTo>
                  <a:lnTo>
                    <a:pt x="27131" y="19797"/>
                  </a:lnTo>
                  <a:lnTo>
                    <a:pt x="21414" y="11878"/>
                  </a:lnTo>
                  <a:lnTo>
                    <a:pt x="24709" y="2848"/>
                  </a:lnTo>
                  <a:lnTo>
                    <a:pt x="15600" y="5794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 descr=""/>
            <p:cNvSpPr/>
            <p:nvPr/>
          </p:nvSpPr>
          <p:spPr>
            <a:xfrm>
              <a:off x="2837865" y="2317790"/>
              <a:ext cx="29209" cy="29845"/>
            </a:xfrm>
            <a:custGeom>
              <a:avLst/>
              <a:gdLst/>
              <a:ahLst/>
              <a:cxnLst/>
              <a:rect l="l" t="t" r="r" b="b"/>
              <a:pathLst>
                <a:path w="29210" h="29844">
                  <a:moveTo>
                    <a:pt x="8963" y="0"/>
                  </a:moveTo>
                  <a:lnTo>
                    <a:pt x="8672" y="10477"/>
                  </a:lnTo>
                  <a:lnTo>
                    <a:pt x="0" y="15982"/>
                  </a:lnTo>
                  <a:lnTo>
                    <a:pt x="9689" y="19507"/>
                  </a:lnTo>
                  <a:lnTo>
                    <a:pt x="12354" y="29550"/>
                  </a:lnTo>
                  <a:lnTo>
                    <a:pt x="18750" y="21342"/>
                  </a:lnTo>
                  <a:lnTo>
                    <a:pt x="29118" y="21921"/>
                  </a:lnTo>
                  <a:lnTo>
                    <a:pt x="23159" y="13423"/>
                  </a:lnTo>
                  <a:lnTo>
                    <a:pt x="26986" y="3669"/>
                  </a:lnTo>
                  <a:lnTo>
                    <a:pt x="17054" y="6663"/>
                  </a:lnTo>
                  <a:lnTo>
                    <a:pt x="8963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 descr=""/>
            <p:cNvSpPr/>
            <p:nvPr/>
          </p:nvSpPr>
          <p:spPr>
            <a:xfrm>
              <a:off x="1424534" y="1874579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4" h="24130">
                  <a:moveTo>
                    <a:pt x="13808" y="0"/>
                  </a:moveTo>
                  <a:lnTo>
                    <a:pt x="8381" y="6373"/>
                  </a:lnTo>
                  <a:lnTo>
                    <a:pt x="0" y="5552"/>
                  </a:lnTo>
                  <a:lnTo>
                    <a:pt x="4408" y="12602"/>
                  </a:lnTo>
                  <a:lnTo>
                    <a:pt x="1017" y="20231"/>
                  </a:lnTo>
                  <a:lnTo>
                    <a:pt x="9108" y="18396"/>
                  </a:lnTo>
                  <a:lnTo>
                    <a:pt x="15213" y="23901"/>
                  </a:lnTo>
                  <a:lnTo>
                    <a:pt x="15940" y="15596"/>
                  </a:lnTo>
                  <a:lnTo>
                    <a:pt x="23159" y="11491"/>
                  </a:lnTo>
                  <a:lnTo>
                    <a:pt x="15503" y="8208"/>
                  </a:lnTo>
                  <a:lnTo>
                    <a:pt x="13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 descr=""/>
            <p:cNvSpPr/>
            <p:nvPr/>
          </p:nvSpPr>
          <p:spPr>
            <a:xfrm>
              <a:off x="1474534" y="3278187"/>
              <a:ext cx="44450" cy="46990"/>
            </a:xfrm>
            <a:custGeom>
              <a:avLst/>
              <a:gdLst/>
              <a:ahLst/>
              <a:cxnLst/>
              <a:rect l="l" t="t" r="r" b="b"/>
              <a:pathLst>
                <a:path w="44450" h="46989">
                  <a:moveTo>
                    <a:pt x="16472" y="0"/>
                  </a:moveTo>
                  <a:lnTo>
                    <a:pt x="14486" y="16272"/>
                  </a:lnTo>
                  <a:lnTo>
                    <a:pt x="0" y="23756"/>
                  </a:lnTo>
                  <a:lnTo>
                    <a:pt x="14583" y="30661"/>
                  </a:lnTo>
                  <a:lnTo>
                    <a:pt x="17296" y="46643"/>
                  </a:lnTo>
                  <a:lnTo>
                    <a:pt x="28391" y="34910"/>
                  </a:lnTo>
                  <a:lnTo>
                    <a:pt x="44428" y="37324"/>
                  </a:lnTo>
                  <a:lnTo>
                    <a:pt x="36628" y="23032"/>
                  </a:lnTo>
                  <a:lnTo>
                    <a:pt x="43992" y="8449"/>
                  </a:lnTo>
                  <a:lnTo>
                    <a:pt x="28100" y="11588"/>
                  </a:lnTo>
                  <a:lnTo>
                    <a:pt x="1647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 descr=""/>
            <p:cNvSpPr/>
            <p:nvPr/>
          </p:nvSpPr>
          <p:spPr>
            <a:xfrm>
              <a:off x="1310284" y="3154819"/>
              <a:ext cx="255904" cy="499745"/>
            </a:xfrm>
            <a:custGeom>
              <a:avLst/>
              <a:gdLst/>
              <a:ahLst/>
              <a:cxnLst/>
              <a:rect l="l" t="t" r="r" b="b"/>
              <a:pathLst>
                <a:path w="255905" h="499745">
                  <a:moveTo>
                    <a:pt x="16332" y="491439"/>
                  </a:moveTo>
                  <a:lnTo>
                    <a:pt x="11341" y="488327"/>
                  </a:lnTo>
                  <a:lnTo>
                    <a:pt x="11099" y="482523"/>
                  </a:lnTo>
                  <a:lnTo>
                    <a:pt x="6540" y="486206"/>
                  </a:lnTo>
                  <a:lnTo>
                    <a:pt x="1016" y="484784"/>
                  </a:lnTo>
                  <a:lnTo>
                    <a:pt x="3149" y="490169"/>
                  </a:lnTo>
                  <a:lnTo>
                    <a:pt x="0" y="495122"/>
                  </a:lnTo>
                  <a:lnTo>
                    <a:pt x="5816" y="494690"/>
                  </a:lnTo>
                  <a:lnTo>
                    <a:pt x="9499" y="499224"/>
                  </a:lnTo>
                  <a:lnTo>
                    <a:pt x="10807" y="493560"/>
                  </a:lnTo>
                  <a:lnTo>
                    <a:pt x="16332" y="491439"/>
                  </a:lnTo>
                  <a:close/>
                </a:path>
                <a:path w="255905" h="499745">
                  <a:moveTo>
                    <a:pt x="255384" y="4838"/>
                  </a:moveTo>
                  <a:lnTo>
                    <a:pt x="247002" y="6083"/>
                  </a:lnTo>
                  <a:lnTo>
                    <a:pt x="241325" y="0"/>
                  </a:lnTo>
                  <a:lnTo>
                    <a:pt x="239877" y="8356"/>
                  </a:lnTo>
                  <a:lnTo>
                    <a:pt x="232219" y="11887"/>
                  </a:lnTo>
                  <a:lnTo>
                    <a:pt x="239725" y="15697"/>
                  </a:lnTo>
                  <a:lnTo>
                    <a:pt x="240741" y="24193"/>
                  </a:lnTo>
                  <a:lnTo>
                    <a:pt x="246849" y="18262"/>
                  </a:lnTo>
                  <a:lnTo>
                    <a:pt x="255092" y="19799"/>
                  </a:lnTo>
                  <a:lnTo>
                    <a:pt x="251409" y="12319"/>
                  </a:lnTo>
                  <a:lnTo>
                    <a:pt x="255384" y="4838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 descr=""/>
            <p:cNvSpPr/>
            <p:nvPr/>
          </p:nvSpPr>
          <p:spPr>
            <a:xfrm>
              <a:off x="1378410" y="1918712"/>
              <a:ext cx="46355" cy="46990"/>
            </a:xfrm>
            <a:custGeom>
              <a:avLst/>
              <a:gdLst/>
              <a:ahLst/>
              <a:cxnLst/>
              <a:rect l="l" t="t" r="r" b="b"/>
              <a:pathLst>
                <a:path w="46355" h="46989">
                  <a:moveTo>
                    <a:pt x="26550" y="0"/>
                  </a:moveTo>
                  <a:lnTo>
                    <a:pt x="16327" y="12892"/>
                  </a:lnTo>
                  <a:lnTo>
                    <a:pt x="0" y="11878"/>
                  </a:lnTo>
                  <a:lnTo>
                    <a:pt x="9108" y="25639"/>
                  </a:lnTo>
                  <a:lnTo>
                    <a:pt x="3003" y="40897"/>
                  </a:lnTo>
                  <a:lnTo>
                    <a:pt x="18895" y="36358"/>
                  </a:lnTo>
                  <a:lnTo>
                    <a:pt x="31540" y="46981"/>
                  </a:lnTo>
                  <a:lnTo>
                    <a:pt x="32073" y="30419"/>
                  </a:lnTo>
                  <a:lnTo>
                    <a:pt x="46027" y="21680"/>
                  </a:lnTo>
                  <a:lnTo>
                    <a:pt x="30668" y="15982"/>
                  </a:lnTo>
                  <a:lnTo>
                    <a:pt x="26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 descr=""/>
            <p:cNvSpPr/>
            <p:nvPr/>
          </p:nvSpPr>
          <p:spPr>
            <a:xfrm>
              <a:off x="1633789" y="3548503"/>
              <a:ext cx="10160" cy="10160"/>
            </a:xfrm>
            <a:custGeom>
              <a:avLst/>
              <a:gdLst/>
              <a:ahLst/>
              <a:cxnLst/>
              <a:rect l="l" t="t" r="r" b="b"/>
              <a:pathLst>
                <a:path w="10160" h="10160">
                  <a:moveTo>
                    <a:pt x="5377" y="0"/>
                  </a:moveTo>
                  <a:lnTo>
                    <a:pt x="3391" y="2969"/>
                  </a:lnTo>
                  <a:lnTo>
                    <a:pt x="0" y="2969"/>
                  </a:lnTo>
                  <a:lnTo>
                    <a:pt x="2131" y="5659"/>
                  </a:lnTo>
                  <a:lnTo>
                    <a:pt x="1114" y="8913"/>
                  </a:lnTo>
                  <a:lnTo>
                    <a:pt x="4263" y="7778"/>
                  </a:lnTo>
                  <a:lnTo>
                    <a:pt x="7073" y="9758"/>
                  </a:lnTo>
                  <a:lnTo>
                    <a:pt x="6928" y="6364"/>
                  </a:lnTo>
                  <a:lnTo>
                    <a:pt x="9641" y="4244"/>
                  </a:lnTo>
                  <a:lnTo>
                    <a:pt x="6395" y="3254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 descr=""/>
            <p:cNvSpPr/>
            <p:nvPr/>
          </p:nvSpPr>
          <p:spPr>
            <a:xfrm>
              <a:off x="1019733" y="1363484"/>
              <a:ext cx="631825" cy="1443355"/>
            </a:xfrm>
            <a:custGeom>
              <a:avLst/>
              <a:gdLst/>
              <a:ahLst/>
              <a:cxnLst/>
              <a:rect l="l" t="t" r="r" b="b"/>
              <a:pathLst>
                <a:path w="631825" h="1443355">
                  <a:moveTo>
                    <a:pt x="52082" y="28879"/>
                  </a:moveTo>
                  <a:lnTo>
                    <a:pt x="36766" y="18681"/>
                  </a:lnTo>
                  <a:lnTo>
                    <a:pt x="36474" y="0"/>
                  </a:lnTo>
                  <a:lnTo>
                    <a:pt x="21996" y="11633"/>
                  </a:lnTo>
                  <a:lnTo>
                    <a:pt x="4254" y="6083"/>
                  </a:lnTo>
                  <a:lnTo>
                    <a:pt x="10795" y="23520"/>
                  </a:lnTo>
                  <a:lnTo>
                    <a:pt x="0" y="38633"/>
                  </a:lnTo>
                  <a:lnTo>
                    <a:pt x="18605" y="37909"/>
                  </a:lnTo>
                  <a:lnTo>
                    <a:pt x="29641" y="52781"/>
                  </a:lnTo>
                  <a:lnTo>
                    <a:pt x="34632" y="34963"/>
                  </a:lnTo>
                  <a:lnTo>
                    <a:pt x="52082" y="28879"/>
                  </a:lnTo>
                  <a:close/>
                </a:path>
                <a:path w="631825" h="1443355">
                  <a:moveTo>
                    <a:pt x="631494" y="1429639"/>
                  </a:moveTo>
                  <a:lnTo>
                    <a:pt x="624852" y="1429639"/>
                  </a:lnTo>
                  <a:lnTo>
                    <a:pt x="620979" y="1424076"/>
                  </a:lnTo>
                  <a:lnTo>
                    <a:pt x="618985" y="1430451"/>
                  </a:lnTo>
                  <a:lnTo>
                    <a:pt x="612648" y="1432433"/>
                  </a:lnTo>
                  <a:lnTo>
                    <a:pt x="618020" y="1436243"/>
                  </a:lnTo>
                  <a:lnTo>
                    <a:pt x="617880" y="1443062"/>
                  </a:lnTo>
                  <a:lnTo>
                    <a:pt x="623252" y="1439100"/>
                  </a:lnTo>
                  <a:lnTo>
                    <a:pt x="629653" y="1441361"/>
                  </a:lnTo>
                  <a:lnTo>
                    <a:pt x="627519" y="1434846"/>
                  </a:lnTo>
                  <a:lnTo>
                    <a:pt x="631494" y="142963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 descr=""/>
            <p:cNvSpPr/>
            <p:nvPr/>
          </p:nvSpPr>
          <p:spPr>
            <a:xfrm>
              <a:off x="3230213" y="266167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5377" y="0"/>
                  </a:moveTo>
                  <a:lnTo>
                    <a:pt x="4263" y="4393"/>
                  </a:lnTo>
                  <a:lnTo>
                    <a:pt x="0" y="5794"/>
                  </a:lnTo>
                  <a:lnTo>
                    <a:pt x="3682" y="8208"/>
                  </a:lnTo>
                  <a:lnTo>
                    <a:pt x="3682" y="12602"/>
                  </a:lnTo>
                  <a:lnTo>
                    <a:pt x="7219" y="9898"/>
                  </a:lnTo>
                  <a:lnTo>
                    <a:pt x="11337" y="11202"/>
                  </a:lnTo>
                  <a:lnTo>
                    <a:pt x="9786" y="7097"/>
                  </a:lnTo>
                  <a:lnTo>
                    <a:pt x="12500" y="3524"/>
                  </a:lnTo>
                  <a:lnTo>
                    <a:pt x="7945" y="3669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 descr=""/>
            <p:cNvSpPr/>
            <p:nvPr/>
          </p:nvSpPr>
          <p:spPr>
            <a:xfrm>
              <a:off x="2092415" y="2058208"/>
              <a:ext cx="26670" cy="27305"/>
            </a:xfrm>
            <a:custGeom>
              <a:avLst/>
              <a:gdLst/>
              <a:ahLst/>
              <a:cxnLst/>
              <a:rect l="l" t="t" r="r" b="b"/>
              <a:pathLst>
                <a:path w="26669" h="27305">
                  <a:moveTo>
                    <a:pt x="8478" y="0"/>
                  </a:moveTo>
                  <a:lnTo>
                    <a:pt x="7945" y="9463"/>
                  </a:lnTo>
                  <a:lnTo>
                    <a:pt x="0" y="14437"/>
                  </a:lnTo>
                  <a:lnTo>
                    <a:pt x="8769" y="17672"/>
                  </a:lnTo>
                  <a:lnTo>
                    <a:pt x="10901" y="26894"/>
                  </a:lnTo>
                  <a:lnTo>
                    <a:pt x="16715" y="19652"/>
                  </a:lnTo>
                  <a:lnTo>
                    <a:pt x="26114" y="20376"/>
                  </a:lnTo>
                  <a:lnTo>
                    <a:pt x="21124" y="12457"/>
                  </a:lnTo>
                  <a:lnTo>
                    <a:pt x="24660" y="3814"/>
                  </a:lnTo>
                  <a:lnTo>
                    <a:pt x="15600" y="6228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 descr=""/>
            <p:cNvSpPr/>
            <p:nvPr/>
          </p:nvSpPr>
          <p:spPr>
            <a:xfrm>
              <a:off x="1761406" y="884245"/>
              <a:ext cx="50165" cy="48260"/>
            </a:xfrm>
            <a:custGeom>
              <a:avLst/>
              <a:gdLst/>
              <a:ahLst/>
              <a:cxnLst/>
              <a:rect l="l" t="t" r="r" b="b"/>
              <a:pathLst>
                <a:path w="50164" h="48259">
                  <a:moveTo>
                    <a:pt x="39147" y="0"/>
                  </a:moveTo>
                  <a:lnTo>
                    <a:pt x="24128" y="8594"/>
                  </a:lnTo>
                  <a:lnTo>
                    <a:pt x="8478" y="965"/>
                  </a:lnTo>
                  <a:lnTo>
                    <a:pt x="11918" y="18107"/>
                  </a:lnTo>
                  <a:lnTo>
                    <a:pt x="0" y="30661"/>
                  </a:lnTo>
                  <a:lnTo>
                    <a:pt x="17151" y="32496"/>
                  </a:lnTo>
                  <a:lnTo>
                    <a:pt x="25387" y="47947"/>
                  </a:lnTo>
                  <a:lnTo>
                    <a:pt x="32509" y="32109"/>
                  </a:lnTo>
                  <a:lnTo>
                    <a:pt x="49661" y="28971"/>
                  </a:lnTo>
                  <a:lnTo>
                    <a:pt x="36725" y="17237"/>
                  </a:lnTo>
                  <a:lnTo>
                    <a:pt x="391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 descr=""/>
            <p:cNvSpPr/>
            <p:nvPr/>
          </p:nvSpPr>
          <p:spPr>
            <a:xfrm>
              <a:off x="2128462" y="3437597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30" h="35560">
                  <a:moveTo>
                    <a:pt x="7800" y="0"/>
                  </a:moveTo>
                  <a:lnTo>
                    <a:pt x="9496" y="12732"/>
                  </a:lnTo>
                  <a:lnTo>
                    <a:pt x="0" y="21361"/>
                  </a:lnTo>
                  <a:lnTo>
                    <a:pt x="12500" y="23766"/>
                  </a:lnTo>
                  <a:lnTo>
                    <a:pt x="17732" y="35509"/>
                  </a:lnTo>
                  <a:lnTo>
                    <a:pt x="23837" y="24190"/>
                  </a:lnTo>
                  <a:lnTo>
                    <a:pt x="36773" y="22776"/>
                  </a:lnTo>
                  <a:lnTo>
                    <a:pt x="27810" y="13437"/>
                  </a:lnTo>
                  <a:lnTo>
                    <a:pt x="30523" y="849"/>
                  </a:lnTo>
                  <a:lnTo>
                    <a:pt x="18992" y="6364"/>
                  </a:lnTo>
                  <a:lnTo>
                    <a:pt x="780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 descr=""/>
            <p:cNvSpPr/>
            <p:nvPr/>
          </p:nvSpPr>
          <p:spPr>
            <a:xfrm>
              <a:off x="2626236" y="286964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80" h="17780">
                  <a:moveTo>
                    <a:pt x="9544" y="0"/>
                  </a:moveTo>
                  <a:lnTo>
                    <a:pt x="6104" y="4925"/>
                  </a:lnTo>
                  <a:lnTo>
                    <a:pt x="0" y="5069"/>
                  </a:lnTo>
                  <a:lnTo>
                    <a:pt x="3682" y="9898"/>
                  </a:lnTo>
                  <a:lnTo>
                    <a:pt x="1841" y="15692"/>
                  </a:lnTo>
                  <a:lnTo>
                    <a:pt x="7509" y="13713"/>
                  </a:lnTo>
                  <a:lnTo>
                    <a:pt x="12500" y="17237"/>
                  </a:lnTo>
                  <a:lnTo>
                    <a:pt x="12354" y="11153"/>
                  </a:lnTo>
                  <a:lnTo>
                    <a:pt x="17345" y="7484"/>
                  </a:lnTo>
                  <a:lnTo>
                    <a:pt x="11531" y="5794"/>
                  </a:lnTo>
                  <a:lnTo>
                    <a:pt x="9544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 descr=""/>
            <p:cNvSpPr/>
            <p:nvPr/>
          </p:nvSpPr>
          <p:spPr>
            <a:xfrm>
              <a:off x="2397311" y="2890552"/>
              <a:ext cx="32384" cy="33020"/>
            </a:xfrm>
            <a:custGeom>
              <a:avLst/>
              <a:gdLst/>
              <a:ahLst/>
              <a:cxnLst/>
              <a:rect l="l" t="t" r="r" b="b"/>
              <a:pathLst>
                <a:path w="32385" h="33019">
                  <a:moveTo>
                    <a:pt x="14195" y="0"/>
                  </a:moveTo>
                  <a:lnTo>
                    <a:pt x="10901" y="11057"/>
                  </a:lnTo>
                  <a:lnTo>
                    <a:pt x="0" y="14582"/>
                  </a:lnTo>
                  <a:lnTo>
                    <a:pt x="9350" y="21100"/>
                  </a:lnTo>
                  <a:lnTo>
                    <a:pt x="9350" y="32689"/>
                  </a:lnTo>
                  <a:lnTo>
                    <a:pt x="18410" y="25639"/>
                  </a:lnTo>
                  <a:lnTo>
                    <a:pt x="29360" y="29309"/>
                  </a:lnTo>
                  <a:lnTo>
                    <a:pt x="25533" y="18396"/>
                  </a:lnTo>
                  <a:lnTo>
                    <a:pt x="32364" y="9222"/>
                  </a:lnTo>
                  <a:lnTo>
                    <a:pt x="20833" y="9367"/>
                  </a:lnTo>
                  <a:lnTo>
                    <a:pt x="1419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 descr=""/>
            <p:cNvSpPr/>
            <p:nvPr/>
          </p:nvSpPr>
          <p:spPr>
            <a:xfrm>
              <a:off x="2798718" y="2705522"/>
              <a:ext cx="22860" cy="23495"/>
            </a:xfrm>
            <a:custGeom>
              <a:avLst/>
              <a:gdLst/>
              <a:ahLst/>
              <a:cxnLst/>
              <a:rect l="l" t="t" r="r" b="b"/>
              <a:pathLst>
                <a:path w="22860" h="23494">
                  <a:moveTo>
                    <a:pt x="13323" y="0"/>
                  </a:moveTo>
                  <a:lnTo>
                    <a:pt x="8091" y="6373"/>
                  </a:lnTo>
                  <a:lnTo>
                    <a:pt x="0" y="5649"/>
                  </a:lnTo>
                  <a:lnTo>
                    <a:pt x="4408" y="12602"/>
                  </a:lnTo>
                  <a:lnTo>
                    <a:pt x="1259" y="20086"/>
                  </a:lnTo>
                  <a:lnTo>
                    <a:pt x="9205" y="17962"/>
                  </a:lnTo>
                  <a:lnTo>
                    <a:pt x="15310" y="23370"/>
                  </a:lnTo>
                  <a:lnTo>
                    <a:pt x="15746" y="15161"/>
                  </a:lnTo>
                  <a:lnTo>
                    <a:pt x="22722" y="10912"/>
                  </a:lnTo>
                  <a:lnTo>
                    <a:pt x="15164" y="8063"/>
                  </a:lnTo>
                  <a:lnTo>
                    <a:pt x="1332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 descr=""/>
            <p:cNvSpPr/>
            <p:nvPr/>
          </p:nvSpPr>
          <p:spPr>
            <a:xfrm>
              <a:off x="2207823" y="3382286"/>
              <a:ext cx="27940" cy="27305"/>
            </a:xfrm>
            <a:custGeom>
              <a:avLst/>
              <a:gdLst/>
              <a:ahLst/>
              <a:cxnLst/>
              <a:rect l="l" t="t" r="r" b="b"/>
              <a:pathLst>
                <a:path w="27939" h="27304">
                  <a:moveTo>
                    <a:pt x="14728" y="0"/>
                  </a:moveTo>
                  <a:lnTo>
                    <a:pt x="9641" y="8203"/>
                  </a:lnTo>
                  <a:lnTo>
                    <a:pt x="0" y="8768"/>
                  </a:lnTo>
                  <a:lnTo>
                    <a:pt x="6201" y="16267"/>
                  </a:lnTo>
                  <a:lnTo>
                    <a:pt x="3682" y="25605"/>
                  </a:lnTo>
                  <a:lnTo>
                    <a:pt x="12596" y="21926"/>
                  </a:lnTo>
                  <a:lnTo>
                    <a:pt x="20833" y="27300"/>
                  </a:lnTo>
                  <a:lnTo>
                    <a:pt x="20009" y="17542"/>
                  </a:lnTo>
                  <a:lnTo>
                    <a:pt x="27664" y="11458"/>
                  </a:lnTo>
                  <a:lnTo>
                    <a:pt x="18265" y="9053"/>
                  </a:lnTo>
                  <a:lnTo>
                    <a:pt x="147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 descr=""/>
            <p:cNvSpPr/>
            <p:nvPr/>
          </p:nvSpPr>
          <p:spPr>
            <a:xfrm>
              <a:off x="1162372" y="1298437"/>
              <a:ext cx="34290" cy="36195"/>
            </a:xfrm>
            <a:custGeom>
              <a:avLst/>
              <a:gdLst/>
              <a:ahLst/>
              <a:cxnLst/>
              <a:rect l="l" t="t" r="r" b="b"/>
              <a:pathLst>
                <a:path w="34290" h="36194">
                  <a:moveTo>
                    <a:pt x="21172" y="0"/>
                  </a:moveTo>
                  <a:lnTo>
                    <a:pt x="12354" y="8884"/>
                  </a:lnTo>
                  <a:lnTo>
                    <a:pt x="145" y="6759"/>
                  </a:lnTo>
                  <a:lnTo>
                    <a:pt x="5813" y="17817"/>
                  </a:lnTo>
                  <a:lnTo>
                    <a:pt x="0" y="28826"/>
                  </a:lnTo>
                  <a:lnTo>
                    <a:pt x="12354" y="26846"/>
                  </a:lnTo>
                  <a:lnTo>
                    <a:pt x="20881" y="35924"/>
                  </a:lnTo>
                  <a:lnTo>
                    <a:pt x="22868" y="23466"/>
                  </a:lnTo>
                  <a:lnTo>
                    <a:pt x="34060" y="17962"/>
                  </a:lnTo>
                  <a:lnTo>
                    <a:pt x="22868" y="12409"/>
                  </a:lnTo>
                  <a:lnTo>
                    <a:pt x="2117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 descr=""/>
            <p:cNvSpPr/>
            <p:nvPr/>
          </p:nvSpPr>
          <p:spPr>
            <a:xfrm>
              <a:off x="1970031" y="941367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17635" y="0"/>
                  </a:moveTo>
                  <a:lnTo>
                    <a:pt x="10804" y="3959"/>
                  </a:lnTo>
                  <a:lnTo>
                    <a:pt x="3827" y="434"/>
                  </a:lnTo>
                  <a:lnTo>
                    <a:pt x="5426" y="8208"/>
                  </a:lnTo>
                  <a:lnTo>
                    <a:pt x="0" y="13857"/>
                  </a:lnTo>
                  <a:lnTo>
                    <a:pt x="7655" y="14727"/>
                  </a:lnTo>
                  <a:lnTo>
                    <a:pt x="11385" y="21631"/>
                  </a:lnTo>
                  <a:lnTo>
                    <a:pt x="14631" y="14437"/>
                  </a:lnTo>
                  <a:lnTo>
                    <a:pt x="22286" y="13181"/>
                  </a:lnTo>
                  <a:lnTo>
                    <a:pt x="16472" y="7773"/>
                  </a:lnTo>
                  <a:lnTo>
                    <a:pt x="1763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 descr=""/>
            <p:cNvSpPr/>
            <p:nvPr/>
          </p:nvSpPr>
          <p:spPr>
            <a:xfrm>
              <a:off x="1218331" y="3047045"/>
              <a:ext cx="12700" cy="12065"/>
            </a:xfrm>
            <a:custGeom>
              <a:avLst/>
              <a:gdLst/>
              <a:ahLst/>
              <a:cxnLst/>
              <a:rect l="l" t="t" r="r" b="b"/>
              <a:pathLst>
                <a:path w="12700" h="12064">
                  <a:moveTo>
                    <a:pt x="5668" y="0"/>
                  </a:moveTo>
                  <a:lnTo>
                    <a:pt x="4118" y="3959"/>
                  </a:lnTo>
                  <a:lnTo>
                    <a:pt x="0" y="4780"/>
                  </a:lnTo>
                  <a:lnTo>
                    <a:pt x="3246" y="7629"/>
                  </a:lnTo>
                  <a:lnTo>
                    <a:pt x="2810" y="11878"/>
                  </a:lnTo>
                  <a:lnTo>
                    <a:pt x="6492" y="9608"/>
                  </a:lnTo>
                  <a:lnTo>
                    <a:pt x="10368" y="11298"/>
                  </a:lnTo>
                  <a:lnTo>
                    <a:pt x="9350" y="7049"/>
                  </a:lnTo>
                  <a:lnTo>
                    <a:pt x="12209" y="3959"/>
                  </a:lnTo>
                  <a:lnTo>
                    <a:pt x="7945" y="3669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 descr=""/>
            <p:cNvSpPr/>
            <p:nvPr/>
          </p:nvSpPr>
          <p:spPr>
            <a:xfrm>
              <a:off x="2835491" y="1500995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5668" y="0"/>
                  </a:moveTo>
                  <a:lnTo>
                    <a:pt x="4796" y="5359"/>
                  </a:lnTo>
                  <a:lnTo>
                    <a:pt x="0" y="7773"/>
                  </a:lnTo>
                  <a:lnTo>
                    <a:pt x="4796" y="10188"/>
                  </a:lnTo>
                  <a:lnTo>
                    <a:pt x="5668" y="15547"/>
                  </a:lnTo>
                  <a:lnTo>
                    <a:pt x="9496" y="11588"/>
                  </a:lnTo>
                  <a:lnTo>
                    <a:pt x="14728" y="12602"/>
                  </a:lnTo>
                  <a:lnTo>
                    <a:pt x="12209" y="7773"/>
                  </a:lnTo>
                  <a:lnTo>
                    <a:pt x="14728" y="2848"/>
                  </a:lnTo>
                  <a:lnTo>
                    <a:pt x="9350" y="3814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 descr=""/>
            <p:cNvSpPr/>
            <p:nvPr/>
          </p:nvSpPr>
          <p:spPr>
            <a:xfrm>
              <a:off x="259072" y="2157821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7800" y="0"/>
                  </a:moveTo>
                  <a:lnTo>
                    <a:pt x="4796" y="1834"/>
                  </a:lnTo>
                  <a:lnTo>
                    <a:pt x="1405" y="386"/>
                  </a:lnTo>
                  <a:lnTo>
                    <a:pt x="2277" y="3959"/>
                  </a:lnTo>
                  <a:lnTo>
                    <a:pt x="0" y="6470"/>
                  </a:lnTo>
                  <a:lnTo>
                    <a:pt x="3536" y="6759"/>
                  </a:lnTo>
                  <a:lnTo>
                    <a:pt x="5377" y="9898"/>
                  </a:lnTo>
                  <a:lnTo>
                    <a:pt x="6686" y="6615"/>
                  </a:lnTo>
                  <a:lnTo>
                    <a:pt x="10222" y="5794"/>
                  </a:lnTo>
                  <a:lnTo>
                    <a:pt x="7364" y="3524"/>
                  </a:lnTo>
                  <a:lnTo>
                    <a:pt x="780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 descr=""/>
            <p:cNvSpPr/>
            <p:nvPr/>
          </p:nvSpPr>
          <p:spPr>
            <a:xfrm>
              <a:off x="1866300" y="1578396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59">
                  <a:moveTo>
                    <a:pt x="2519" y="0"/>
                  </a:moveTo>
                  <a:lnTo>
                    <a:pt x="2810" y="3669"/>
                  </a:lnTo>
                  <a:lnTo>
                    <a:pt x="0" y="5939"/>
                  </a:lnTo>
                  <a:lnTo>
                    <a:pt x="3536" y="6759"/>
                  </a:lnTo>
                  <a:lnTo>
                    <a:pt x="4796" y="10139"/>
                  </a:lnTo>
                  <a:lnTo>
                    <a:pt x="6637" y="7049"/>
                  </a:lnTo>
                  <a:lnTo>
                    <a:pt x="10368" y="6904"/>
                  </a:lnTo>
                  <a:lnTo>
                    <a:pt x="8091" y="4200"/>
                  </a:lnTo>
                  <a:lnTo>
                    <a:pt x="9060" y="675"/>
                  </a:lnTo>
                  <a:lnTo>
                    <a:pt x="5668" y="1979"/>
                  </a:lnTo>
                  <a:lnTo>
                    <a:pt x="2519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 descr=""/>
            <p:cNvSpPr/>
            <p:nvPr/>
          </p:nvSpPr>
          <p:spPr>
            <a:xfrm>
              <a:off x="2776722" y="2284280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4">
                  <a:moveTo>
                    <a:pt x="13759" y="0"/>
                  </a:moveTo>
                  <a:lnTo>
                    <a:pt x="8769" y="7049"/>
                  </a:lnTo>
                  <a:lnTo>
                    <a:pt x="0" y="6904"/>
                  </a:lnTo>
                  <a:lnTo>
                    <a:pt x="5232" y="14002"/>
                  </a:lnTo>
                  <a:lnTo>
                    <a:pt x="2374" y="22211"/>
                  </a:lnTo>
                  <a:lnTo>
                    <a:pt x="10755" y="19362"/>
                  </a:lnTo>
                  <a:lnTo>
                    <a:pt x="17732" y="24577"/>
                  </a:lnTo>
                  <a:lnTo>
                    <a:pt x="17587" y="15837"/>
                  </a:lnTo>
                  <a:lnTo>
                    <a:pt x="24660" y="10864"/>
                  </a:lnTo>
                  <a:lnTo>
                    <a:pt x="16327" y="8353"/>
                  </a:lnTo>
                  <a:lnTo>
                    <a:pt x="13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 descr=""/>
            <p:cNvSpPr/>
            <p:nvPr/>
          </p:nvSpPr>
          <p:spPr>
            <a:xfrm>
              <a:off x="1492703" y="119317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8091" y="0"/>
                  </a:moveTo>
                  <a:lnTo>
                    <a:pt x="8914" y="11298"/>
                  </a:lnTo>
                  <a:lnTo>
                    <a:pt x="0" y="18396"/>
                  </a:lnTo>
                  <a:lnTo>
                    <a:pt x="11046" y="21197"/>
                  </a:lnTo>
                  <a:lnTo>
                    <a:pt x="15019" y="31820"/>
                  </a:lnTo>
                  <a:lnTo>
                    <a:pt x="20978" y="22211"/>
                  </a:lnTo>
                  <a:lnTo>
                    <a:pt x="32364" y="21776"/>
                  </a:lnTo>
                  <a:lnTo>
                    <a:pt x="25097" y="13037"/>
                  </a:lnTo>
                  <a:lnTo>
                    <a:pt x="28100" y="1979"/>
                  </a:lnTo>
                  <a:lnTo>
                    <a:pt x="17587" y="6373"/>
                  </a:lnTo>
                  <a:lnTo>
                    <a:pt x="809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 descr=""/>
            <p:cNvSpPr/>
            <p:nvPr/>
          </p:nvSpPr>
          <p:spPr>
            <a:xfrm>
              <a:off x="352183" y="1389366"/>
              <a:ext cx="1779905" cy="588010"/>
            </a:xfrm>
            <a:custGeom>
              <a:avLst/>
              <a:gdLst/>
              <a:ahLst/>
              <a:cxnLst/>
              <a:rect l="l" t="t" r="r" b="b"/>
              <a:pathLst>
                <a:path w="1779905" h="588010">
                  <a:moveTo>
                    <a:pt x="34886" y="29159"/>
                  </a:moveTo>
                  <a:lnTo>
                    <a:pt x="28778" y="18008"/>
                  </a:lnTo>
                  <a:lnTo>
                    <a:pt x="34493" y="6667"/>
                  </a:lnTo>
                  <a:lnTo>
                    <a:pt x="21996" y="8928"/>
                  </a:lnTo>
                  <a:lnTo>
                    <a:pt x="12890" y="0"/>
                  </a:lnTo>
                  <a:lnTo>
                    <a:pt x="11341" y="12598"/>
                  </a:lnTo>
                  <a:lnTo>
                    <a:pt x="0" y="18542"/>
                  </a:lnTo>
                  <a:lnTo>
                    <a:pt x="11480" y="23952"/>
                  </a:lnTo>
                  <a:lnTo>
                    <a:pt x="13614" y="36499"/>
                  </a:lnTo>
                  <a:lnTo>
                    <a:pt x="22288" y="27330"/>
                  </a:lnTo>
                  <a:lnTo>
                    <a:pt x="34886" y="29159"/>
                  </a:lnTo>
                  <a:close/>
                </a:path>
                <a:path w="1779905" h="588010">
                  <a:moveTo>
                    <a:pt x="1779663" y="561606"/>
                  </a:moveTo>
                  <a:lnTo>
                    <a:pt x="1763915" y="556539"/>
                  </a:lnTo>
                  <a:lnTo>
                    <a:pt x="1759216" y="540702"/>
                  </a:lnTo>
                  <a:lnTo>
                    <a:pt x="1749577" y="554126"/>
                  </a:lnTo>
                  <a:lnTo>
                    <a:pt x="1733105" y="553681"/>
                  </a:lnTo>
                  <a:lnTo>
                    <a:pt x="1742744" y="567156"/>
                  </a:lnTo>
                  <a:lnTo>
                    <a:pt x="1737372" y="582701"/>
                  </a:lnTo>
                  <a:lnTo>
                    <a:pt x="1752968" y="577583"/>
                  </a:lnTo>
                  <a:lnTo>
                    <a:pt x="1766189" y="587629"/>
                  </a:lnTo>
                  <a:lnTo>
                    <a:pt x="1766049" y="571119"/>
                  </a:lnTo>
                  <a:lnTo>
                    <a:pt x="1779663" y="561606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 descr=""/>
            <p:cNvSpPr/>
            <p:nvPr/>
          </p:nvSpPr>
          <p:spPr>
            <a:xfrm>
              <a:off x="1321093" y="1927065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5" h="12064">
                  <a:moveTo>
                    <a:pt x="5523" y="0"/>
                  </a:moveTo>
                  <a:lnTo>
                    <a:pt x="4118" y="3814"/>
                  </a:lnTo>
                  <a:lnTo>
                    <a:pt x="0" y="4828"/>
                  </a:lnTo>
                  <a:lnTo>
                    <a:pt x="3246" y="7484"/>
                  </a:lnTo>
                  <a:lnTo>
                    <a:pt x="2955" y="11588"/>
                  </a:lnTo>
                  <a:lnTo>
                    <a:pt x="6395" y="9367"/>
                  </a:lnTo>
                  <a:lnTo>
                    <a:pt x="10222" y="10912"/>
                  </a:lnTo>
                  <a:lnTo>
                    <a:pt x="9060" y="6953"/>
                  </a:lnTo>
                  <a:lnTo>
                    <a:pt x="11773" y="3669"/>
                  </a:lnTo>
                  <a:lnTo>
                    <a:pt x="7655" y="3524"/>
                  </a:lnTo>
                  <a:lnTo>
                    <a:pt x="552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 descr=""/>
            <p:cNvSpPr/>
            <p:nvPr/>
          </p:nvSpPr>
          <p:spPr>
            <a:xfrm>
              <a:off x="1767898" y="3614848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89" h="21589">
                  <a:moveTo>
                    <a:pt x="11821" y="0"/>
                  </a:moveTo>
                  <a:lnTo>
                    <a:pt x="7412" y="6083"/>
                  </a:lnTo>
                  <a:lnTo>
                    <a:pt x="0" y="5943"/>
                  </a:lnTo>
                  <a:lnTo>
                    <a:pt x="4408" y="11883"/>
                  </a:lnTo>
                  <a:lnTo>
                    <a:pt x="1986" y="18956"/>
                  </a:lnTo>
                  <a:lnTo>
                    <a:pt x="9108" y="16692"/>
                  </a:lnTo>
                  <a:lnTo>
                    <a:pt x="14922" y="21221"/>
                  </a:lnTo>
                  <a:lnTo>
                    <a:pt x="14922" y="13722"/>
                  </a:lnTo>
                  <a:lnTo>
                    <a:pt x="21027" y="9478"/>
                  </a:lnTo>
                  <a:lnTo>
                    <a:pt x="13953" y="7213"/>
                  </a:lnTo>
                  <a:lnTo>
                    <a:pt x="11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 descr=""/>
            <p:cNvSpPr/>
            <p:nvPr/>
          </p:nvSpPr>
          <p:spPr>
            <a:xfrm>
              <a:off x="953008" y="799223"/>
              <a:ext cx="2436495" cy="2037714"/>
            </a:xfrm>
            <a:custGeom>
              <a:avLst/>
              <a:gdLst/>
              <a:ahLst/>
              <a:cxnLst/>
              <a:rect l="l" t="t" r="r" b="b"/>
              <a:pathLst>
                <a:path w="2436495" h="2037714">
                  <a:moveTo>
                    <a:pt x="19050" y="2030107"/>
                  </a:moveTo>
                  <a:lnTo>
                    <a:pt x="14198" y="2025573"/>
                  </a:lnTo>
                  <a:lnTo>
                    <a:pt x="15214" y="2018906"/>
                  </a:lnTo>
                  <a:lnTo>
                    <a:pt x="9359" y="2022195"/>
                  </a:lnTo>
                  <a:lnTo>
                    <a:pt x="3403" y="2019198"/>
                  </a:lnTo>
                  <a:lnTo>
                    <a:pt x="4711" y="2025865"/>
                  </a:lnTo>
                  <a:lnTo>
                    <a:pt x="0" y="2030539"/>
                  </a:lnTo>
                  <a:lnTo>
                    <a:pt x="6692" y="2031365"/>
                  </a:lnTo>
                  <a:lnTo>
                    <a:pt x="9791" y="2037308"/>
                  </a:lnTo>
                  <a:lnTo>
                    <a:pt x="12509" y="2031225"/>
                  </a:lnTo>
                  <a:lnTo>
                    <a:pt x="19050" y="2030107"/>
                  </a:lnTo>
                  <a:close/>
                </a:path>
                <a:path w="2436495" h="2037714">
                  <a:moveTo>
                    <a:pt x="63182" y="2654"/>
                  </a:moveTo>
                  <a:lnTo>
                    <a:pt x="59499" y="2946"/>
                  </a:lnTo>
                  <a:lnTo>
                    <a:pt x="57226" y="0"/>
                  </a:lnTo>
                  <a:lnTo>
                    <a:pt x="56349" y="3517"/>
                  </a:lnTo>
                  <a:lnTo>
                    <a:pt x="52819" y="4775"/>
                  </a:lnTo>
                  <a:lnTo>
                    <a:pt x="55918" y="6756"/>
                  </a:lnTo>
                  <a:lnTo>
                    <a:pt x="56057" y="10477"/>
                  </a:lnTo>
                  <a:lnTo>
                    <a:pt x="58915" y="8204"/>
                  </a:lnTo>
                  <a:lnTo>
                    <a:pt x="62458" y="9169"/>
                  </a:lnTo>
                  <a:lnTo>
                    <a:pt x="61201" y="5791"/>
                  </a:lnTo>
                  <a:lnTo>
                    <a:pt x="63182" y="2654"/>
                  </a:lnTo>
                  <a:close/>
                </a:path>
                <a:path w="2436495" h="2037714">
                  <a:moveTo>
                    <a:pt x="335711" y="1815909"/>
                  </a:moveTo>
                  <a:lnTo>
                    <a:pt x="332422" y="1815630"/>
                  </a:lnTo>
                  <a:lnTo>
                    <a:pt x="330873" y="1812975"/>
                  </a:lnTo>
                  <a:lnTo>
                    <a:pt x="329615" y="1815909"/>
                  </a:lnTo>
                  <a:lnTo>
                    <a:pt x="326466" y="1816633"/>
                  </a:lnTo>
                  <a:lnTo>
                    <a:pt x="328879" y="1818767"/>
                  </a:lnTo>
                  <a:lnTo>
                    <a:pt x="328587" y="1821992"/>
                  </a:lnTo>
                  <a:lnTo>
                    <a:pt x="331457" y="1820164"/>
                  </a:lnTo>
                  <a:lnTo>
                    <a:pt x="334264" y="1821561"/>
                  </a:lnTo>
                  <a:lnTo>
                    <a:pt x="333578" y="1818474"/>
                  </a:lnTo>
                  <a:lnTo>
                    <a:pt x="335711" y="1815909"/>
                  </a:lnTo>
                  <a:close/>
                </a:path>
                <a:path w="2436495" h="2037714">
                  <a:moveTo>
                    <a:pt x="552577" y="1667967"/>
                  </a:moveTo>
                  <a:lnTo>
                    <a:pt x="545503" y="1668500"/>
                  </a:lnTo>
                  <a:lnTo>
                    <a:pt x="540943" y="1663001"/>
                  </a:lnTo>
                  <a:lnTo>
                    <a:pt x="539394" y="1669948"/>
                  </a:lnTo>
                  <a:lnTo>
                    <a:pt x="532714" y="1672361"/>
                  </a:lnTo>
                  <a:lnTo>
                    <a:pt x="538670" y="1676171"/>
                  </a:lnTo>
                  <a:lnTo>
                    <a:pt x="539102" y="1683232"/>
                  </a:lnTo>
                  <a:lnTo>
                    <a:pt x="544487" y="1678686"/>
                  </a:lnTo>
                  <a:lnTo>
                    <a:pt x="551319" y="1680527"/>
                  </a:lnTo>
                  <a:lnTo>
                    <a:pt x="548601" y="1673910"/>
                  </a:lnTo>
                  <a:lnTo>
                    <a:pt x="552577" y="1667967"/>
                  </a:lnTo>
                  <a:close/>
                </a:path>
                <a:path w="2436495" h="2037714">
                  <a:moveTo>
                    <a:pt x="2436164" y="1105103"/>
                  </a:moveTo>
                  <a:lnTo>
                    <a:pt x="2430488" y="1099553"/>
                  </a:lnTo>
                  <a:lnTo>
                    <a:pt x="2432050" y="1091780"/>
                  </a:lnTo>
                  <a:lnTo>
                    <a:pt x="2424976" y="1095298"/>
                  </a:lnTo>
                  <a:lnTo>
                    <a:pt x="2418143" y="1091488"/>
                  </a:lnTo>
                  <a:lnTo>
                    <a:pt x="2419299" y="1099261"/>
                  </a:lnTo>
                  <a:lnTo>
                    <a:pt x="2413584" y="1104671"/>
                  </a:lnTo>
                  <a:lnTo>
                    <a:pt x="2421432" y="1106068"/>
                  </a:lnTo>
                  <a:lnTo>
                    <a:pt x="2424684" y="1113167"/>
                  </a:lnTo>
                  <a:lnTo>
                    <a:pt x="2428367" y="1106068"/>
                  </a:lnTo>
                  <a:lnTo>
                    <a:pt x="2436164" y="1105103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 descr=""/>
            <p:cNvSpPr/>
            <p:nvPr/>
          </p:nvSpPr>
          <p:spPr>
            <a:xfrm>
              <a:off x="1824149" y="176424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5" h="19685">
                  <a:moveTo>
                    <a:pt x="8478" y="0"/>
                  </a:moveTo>
                  <a:lnTo>
                    <a:pt x="6492" y="6518"/>
                  </a:lnTo>
                  <a:lnTo>
                    <a:pt x="0" y="8498"/>
                  </a:lnTo>
                  <a:lnTo>
                    <a:pt x="5523" y="12457"/>
                  </a:lnTo>
                  <a:lnTo>
                    <a:pt x="5377" y="19410"/>
                  </a:lnTo>
                  <a:lnTo>
                    <a:pt x="10901" y="15306"/>
                  </a:lnTo>
                  <a:lnTo>
                    <a:pt x="17296" y="17527"/>
                  </a:lnTo>
                  <a:lnTo>
                    <a:pt x="15164" y="11057"/>
                  </a:lnTo>
                  <a:lnTo>
                    <a:pt x="19283" y="5504"/>
                  </a:lnTo>
                  <a:lnTo>
                    <a:pt x="12451" y="5504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 descr=""/>
            <p:cNvSpPr/>
            <p:nvPr/>
          </p:nvSpPr>
          <p:spPr>
            <a:xfrm>
              <a:off x="2351138" y="2787849"/>
              <a:ext cx="15875" cy="15240"/>
            </a:xfrm>
            <a:custGeom>
              <a:avLst/>
              <a:gdLst/>
              <a:ahLst/>
              <a:cxnLst/>
              <a:rect l="l" t="t" r="r" b="b"/>
              <a:pathLst>
                <a:path w="15875" h="15239">
                  <a:moveTo>
                    <a:pt x="3149" y="0"/>
                  </a:moveTo>
                  <a:lnTo>
                    <a:pt x="3875" y="5263"/>
                  </a:lnTo>
                  <a:lnTo>
                    <a:pt x="0" y="9077"/>
                  </a:lnTo>
                  <a:lnTo>
                    <a:pt x="5281" y="9898"/>
                  </a:lnTo>
                  <a:lnTo>
                    <a:pt x="7558" y="14871"/>
                  </a:lnTo>
                  <a:lnTo>
                    <a:pt x="9980" y="10043"/>
                  </a:lnTo>
                  <a:lnTo>
                    <a:pt x="15358" y="9367"/>
                  </a:lnTo>
                  <a:lnTo>
                    <a:pt x="11676" y="5552"/>
                  </a:lnTo>
                  <a:lnTo>
                    <a:pt x="12645" y="144"/>
                  </a:lnTo>
                  <a:lnTo>
                    <a:pt x="7848" y="2559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 descr=""/>
            <p:cNvSpPr/>
            <p:nvPr/>
          </p:nvSpPr>
          <p:spPr>
            <a:xfrm>
              <a:off x="2939659" y="1872454"/>
              <a:ext cx="19685" cy="19050"/>
            </a:xfrm>
            <a:custGeom>
              <a:avLst/>
              <a:gdLst/>
              <a:ahLst/>
              <a:cxnLst/>
              <a:rect l="l" t="t" r="r" b="b"/>
              <a:pathLst>
                <a:path w="19685" h="19050">
                  <a:moveTo>
                    <a:pt x="9496" y="0"/>
                  </a:moveTo>
                  <a:lnTo>
                    <a:pt x="6686" y="6083"/>
                  </a:lnTo>
                  <a:lnTo>
                    <a:pt x="0" y="7242"/>
                  </a:lnTo>
                  <a:lnTo>
                    <a:pt x="4844" y="11878"/>
                  </a:lnTo>
                  <a:lnTo>
                    <a:pt x="3827" y="18541"/>
                  </a:lnTo>
                  <a:lnTo>
                    <a:pt x="9786" y="15306"/>
                  </a:lnTo>
                  <a:lnTo>
                    <a:pt x="15746" y="18251"/>
                  </a:lnTo>
                  <a:lnTo>
                    <a:pt x="14486" y="11636"/>
                  </a:lnTo>
                  <a:lnTo>
                    <a:pt x="19137" y="6808"/>
                  </a:lnTo>
                  <a:lnTo>
                    <a:pt x="12500" y="5939"/>
                  </a:lnTo>
                  <a:lnTo>
                    <a:pt x="949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 descr=""/>
            <p:cNvSpPr/>
            <p:nvPr/>
          </p:nvSpPr>
          <p:spPr>
            <a:xfrm>
              <a:off x="1449387" y="752525"/>
              <a:ext cx="638175" cy="756920"/>
            </a:xfrm>
            <a:custGeom>
              <a:avLst/>
              <a:gdLst/>
              <a:ahLst/>
              <a:cxnLst/>
              <a:rect l="l" t="t" r="r" b="b"/>
              <a:pathLst>
                <a:path w="638175" h="756919">
                  <a:moveTo>
                    <a:pt x="16027" y="1409"/>
                  </a:moveTo>
                  <a:lnTo>
                    <a:pt x="13906" y="0"/>
                  </a:lnTo>
                  <a:lnTo>
                    <a:pt x="3149" y="0"/>
                  </a:lnTo>
                  <a:lnTo>
                    <a:pt x="0" y="4394"/>
                  </a:lnTo>
                  <a:lnTo>
                    <a:pt x="5664" y="4102"/>
                  </a:lnTo>
                  <a:lnTo>
                    <a:pt x="9105" y="8788"/>
                  </a:lnTo>
                  <a:lnTo>
                    <a:pt x="10655" y="3238"/>
                  </a:lnTo>
                  <a:lnTo>
                    <a:pt x="16027" y="1409"/>
                  </a:lnTo>
                  <a:close/>
                </a:path>
                <a:path w="638175" h="756919">
                  <a:moveTo>
                    <a:pt x="637743" y="740841"/>
                  </a:moveTo>
                  <a:lnTo>
                    <a:pt x="626262" y="726414"/>
                  </a:lnTo>
                  <a:lnTo>
                    <a:pt x="631634" y="708736"/>
                  </a:lnTo>
                  <a:lnTo>
                    <a:pt x="614337" y="715251"/>
                  </a:lnTo>
                  <a:lnTo>
                    <a:pt x="599122" y="704634"/>
                  </a:lnTo>
                  <a:lnTo>
                    <a:pt x="599998" y="723176"/>
                  </a:lnTo>
                  <a:lnTo>
                    <a:pt x="585368" y="734326"/>
                  </a:lnTo>
                  <a:lnTo>
                    <a:pt x="603097" y="739305"/>
                  </a:lnTo>
                  <a:lnTo>
                    <a:pt x="609206" y="756831"/>
                  </a:lnTo>
                  <a:lnTo>
                    <a:pt x="619277" y="741286"/>
                  </a:lnTo>
                  <a:lnTo>
                    <a:pt x="637743" y="740841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 descr=""/>
            <p:cNvSpPr/>
            <p:nvPr/>
          </p:nvSpPr>
          <p:spPr>
            <a:xfrm>
              <a:off x="828687" y="1864258"/>
              <a:ext cx="1201420" cy="149860"/>
            </a:xfrm>
            <a:custGeom>
              <a:avLst/>
              <a:gdLst/>
              <a:ahLst/>
              <a:cxnLst/>
              <a:rect l="l" t="t" r="r" b="b"/>
              <a:pathLst>
                <a:path w="1201420" h="149860">
                  <a:moveTo>
                    <a:pt x="13182" y="9944"/>
                  </a:moveTo>
                  <a:lnTo>
                    <a:pt x="10617" y="6083"/>
                  </a:lnTo>
                  <a:lnTo>
                    <a:pt x="12357" y="1727"/>
                  </a:lnTo>
                  <a:lnTo>
                    <a:pt x="7810" y="2984"/>
                  </a:lnTo>
                  <a:lnTo>
                    <a:pt x="4127" y="0"/>
                  </a:lnTo>
                  <a:lnTo>
                    <a:pt x="3975" y="4673"/>
                  </a:lnTo>
                  <a:lnTo>
                    <a:pt x="0" y="7239"/>
                  </a:lnTo>
                  <a:lnTo>
                    <a:pt x="4368" y="8928"/>
                  </a:lnTo>
                  <a:lnTo>
                    <a:pt x="5676" y="13462"/>
                  </a:lnTo>
                  <a:lnTo>
                    <a:pt x="8483" y="9791"/>
                  </a:lnTo>
                  <a:lnTo>
                    <a:pt x="13182" y="9944"/>
                  </a:lnTo>
                  <a:close/>
                </a:path>
                <a:path w="1201420" h="149860">
                  <a:moveTo>
                    <a:pt x="1200975" y="135242"/>
                  </a:moveTo>
                  <a:lnTo>
                    <a:pt x="1189736" y="117132"/>
                  </a:lnTo>
                  <a:lnTo>
                    <a:pt x="1198270" y="97485"/>
                  </a:lnTo>
                  <a:lnTo>
                    <a:pt x="1177531" y="102692"/>
                  </a:lnTo>
                  <a:lnTo>
                    <a:pt x="1161643" y="88404"/>
                  </a:lnTo>
                  <a:lnTo>
                    <a:pt x="1160081" y="109791"/>
                  </a:lnTo>
                  <a:lnTo>
                    <a:pt x="1141768" y="120662"/>
                  </a:lnTo>
                  <a:lnTo>
                    <a:pt x="1161491" y="128727"/>
                  </a:lnTo>
                  <a:lnTo>
                    <a:pt x="1166050" y="149529"/>
                  </a:lnTo>
                  <a:lnTo>
                    <a:pt x="1179804" y="133261"/>
                  </a:lnTo>
                  <a:lnTo>
                    <a:pt x="1200975" y="135242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 descr=""/>
            <p:cNvSpPr/>
            <p:nvPr/>
          </p:nvSpPr>
          <p:spPr>
            <a:xfrm>
              <a:off x="2312717" y="1227989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4">
                  <a:moveTo>
                    <a:pt x="12306" y="0"/>
                  </a:moveTo>
                  <a:lnTo>
                    <a:pt x="7364" y="4635"/>
                  </a:lnTo>
                  <a:lnTo>
                    <a:pt x="678" y="3090"/>
                  </a:lnTo>
                  <a:lnTo>
                    <a:pt x="3536" y="9319"/>
                  </a:lnTo>
                  <a:lnTo>
                    <a:pt x="0" y="15113"/>
                  </a:lnTo>
                  <a:lnTo>
                    <a:pt x="6782" y="14437"/>
                  </a:lnTo>
                  <a:lnTo>
                    <a:pt x="11337" y="19507"/>
                  </a:lnTo>
                  <a:lnTo>
                    <a:pt x="12596" y="12843"/>
                  </a:lnTo>
                  <a:lnTo>
                    <a:pt x="18847" y="10188"/>
                  </a:lnTo>
                  <a:lnTo>
                    <a:pt x="12887" y="6759"/>
                  </a:lnTo>
                  <a:lnTo>
                    <a:pt x="12306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 descr=""/>
            <p:cNvSpPr/>
            <p:nvPr/>
          </p:nvSpPr>
          <p:spPr>
            <a:xfrm>
              <a:off x="1861310" y="1101771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5">
                  <a:moveTo>
                    <a:pt x="4118" y="0"/>
                  </a:moveTo>
                  <a:lnTo>
                    <a:pt x="3682" y="4249"/>
                  </a:lnTo>
                  <a:lnTo>
                    <a:pt x="0" y="6228"/>
                  </a:lnTo>
                  <a:lnTo>
                    <a:pt x="3827" y="7918"/>
                  </a:lnTo>
                  <a:lnTo>
                    <a:pt x="4554" y="12023"/>
                  </a:lnTo>
                  <a:lnTo>
                    <a:pt x="7364" y="8932"/>
                  </a:lnTo>
                  <a:lnTo>
                    <a:pt x="11482" y="9512"/>
                  </a:lnTo>
                  <a:lnTo>
                    <a:pt x="9350" y="5842"/>
                  </a:lnTo>
                  <a:lnTo>
                    <a:pt x="11240" y="1979"/>
                  </a:lnTo>
                  <a:lnTo>
                    <a:pt x="7122" y="2993"/>
                  </a:lnTo>
                  <a:lnTo>
                    <a:pt x="411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 descr=""/>
            <p:cNvSpPr/>
            <p:nvPr/>
          </p:nvSpPr>
          <p:spPr>
            <a:xfrm>
              <a:off x="1656219" y="2132621"/>
              <a:ext cx="457200" cy="922655"/>
            </a:xfrm>
            <a:custGeom>
              <a:avLst/>
              <a:gdLst/>
              <a:ahLst/>
              <a:cxnLst/>
              <a:rect l="l" t="t" r="r" b="b"/>
              <a:pathLst>
                <a:path w="457200" h="922655">
                  <a:moveTo>
                    <a:pt x="42291" y="12319"/>
                  </a:moveTo>
                  <a:lnTo>
                    <a:pt x="27368" y="12458"/>
                  </a:lnTo>
                  <a:lnTo>
                    <a:pt x="18846" y="0"/>
                  </a:lnTo>
                  <a:lnTo>
                    <a:pt x="14338" y="14287"/>
                  </a:lnTo>
                  <a:lnTo>
                    <a:pt x="0" y="18542"/>
                  </a:lnTo>
                  <a:lnTo>
                    <a:pt x="12065" y="27432"/>
                  </a:lnTo>
                  <a:lnTo>
                    <a:pt x="11772" y="42303"/>
                  </a:lnTo>
                  <a:lnTo>
                    <a:pt x="23685" y="33515"/>
                  </a:lnTo>
                  <a:lnTo>
                    <a:pt x="37884" y="38481"/>
                  </a:lnTo>
                  <a:lnTo>
                    <a:pt x="33185" y="24333"/>
                  </a:lnTo>
                  <a:lnTo>
                    <a:pt x="42291" y="12319"/>
                  </a:lnTo>
                  <a:close/>
                </a:path>
                <a:path w="457200" h="922655">
                  <a:moveTo>
                    <a:pt x="457174" y="918540"/>
                  </a:moveTo>
                  <a:lnTo>
                    <a:pt x="454215" y="914819"/>
                  </a:lnTo>
                  <a:lnTo>
                    <a:pt x="455472" y="910323"/>
                  </a:lnTo>
                  <a:lnTo>
                    <a:pt x="451065" y="912012"/>
                  </a:lnTo>
                  <a:lnTo>
                    <a:pt x="447090" y="909307"/>
                  </a:lnTo>
                  <a:lnTo>
                    <a:pt x="447382" y="913993"/>
                  </a:lnTo>
                  <a:lnTo>
                    <a:pt x="443699" y="916940"/>
                  </a:lnTo>
                  <a:lnTo>
                    <a:pt x="448259" y="918248"/>
                  </a:lnTo>
                  <a:lnTo>
                    <a:pt x="449808" y="922591"/>
                  </a:lnTo>
                  <a:lnTo>
                    <a:pt x="452374" y="918629"/>
                  </a:lnTo>
                  <a:lnTo>
                    <a:pt x="457174" y="91854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 descr=""/>
            <p:cNvSpPr/>
            <p:nvPr/>
          </p:nvSpPr>
          <p:spPr>
            <a:xfrm>
              <a:off x="2417175" y="2597170"/>
              <a:ext cx="40005" cy="41910"/>
            </a:xfrm>
            <a:custGeom>
              <a:avLst/>
              <a:gdLst/>
              <a:ahLst/>
              <a:cxnLst/>
              <a:rect l="l" t="t" r="r" b="b"/>
              <a:pathLst>
                <a:path w="40005" h="41910">
                  <a:moveTo>
                    <a:pt x="24273" y="0"/>
                  </a:moveTo>
                  <a:lnTo>
                    <a:pt x="14341" y="10477"/>
                  </a:lnTo>
                  <a:lnTo>
                    <a:pt x="0" y="8208"/>
                  </a:lnTo>
                  <a:lnTo>
                    <a:pt x="6928" y="20955"/>
                  </a:lnTo>
                  <a:lnTo>
                    <a:pt x="290" y="33799"/>
                  </a:lnTo>
                  <a:lnTo>
                    <a:pt x="14486" y="31288"/>
                  </a:lnTo>
                  <a:lnTo>
                    <a:pt x="24709" y="41573"/>
                  </a:lnTo>
                  <a:lnTo>
                    <a:pt x="26695" y="27184"/>
                  </a:lnTo>
                  <a:lnTo>
                    <a:pt x="39583" y="20666"/>
                  </a:lnTo>
                  <a:lnTo>
                    <a:pt x="26550" y="14437"/>
                  </a:lnTo>
                  <a:lnTo>
                    <a:pt x="242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 descr=""/>
            <p:cNvSpPr/>
            <p:nvPr/>
          </p:nvSpPr>
          <p:spPr>
            <a:xfrm>
              <a:off x="1977686" y="1921271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5862" y="0"/>
                  </a:moveTo>
                  <a:lnTo>
                    <a:pt x="4118" y="3814"/>
                  </a:lnTo>
                  <a:lnTo>
                    <a:pt x="0" y="4683"/>
                  </a:lnTo>
                  <a:lnTo>
                    <a:pt x="3294" y="7339"/>
                  </a:lnTo>
                  <a:lnTo>
                    <a:pt x="2713" y="11443"/>
                  </a:lnTo>
                  <a:lnTo>
                    <a:pt x="6395" y="9319"/>
                  </a:lnTo>
                  <a:lnTo>
                    <a:pt x="10077" y="11057"/>
                  </a:lnTo>
                  <a:lnTo>
                    <a:pt x="9108" y="6953"/>
                  </a:lnTo>
                  <a:lnTo>
                    <a:pt x="11967" y="3959"/>
                  </a:lnTo>
                  <a:lnTo>
                    <a:pt x="7848" y="3524"/>
                  </a:lnTo>
                  <a:lnTo>
                    <a:pt x="586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 descr=""/>
            <p:cNvSpPr/>
            <p:nvPr/>
          </p:nvSpPr>
          <p:spPr>
            <a:xfrm>
              <a:off x="275678" y="2241841"/>
              <a:ext cx="2750185" cy="927735"/>
            </a:xfrm>
            <a:custGeom>
              <a:avLst/>
              <a:gdLst/>
              <a:ahLst/>
              <a:cxnLst/>
              <a:rect l="l" t="t" r="r" b="b"/>
              <a:pathLst>
                <a:path w="2750185" h="927735">
                  <a:moveTo>
                    <a:pt x="13042" y="202704"/>
                  </a:moveTo>
                  <a:lnTo>
                    <a:pt x="8775" y="200863"/>
                  </a:lnTo>
                  <a:lnTo>
                    <a:pt x="7810" y="196329"/>
                  </a:lnTo>
                  <a:lnTo>
                    <a:pt x="4660" y="199999"/>
                  </a:lnTo>
                  <a:lnTo>
                    <a:pt x="0" y="199466"/>
                  </a:lnTo>
                  <a:lnTo>
                    <a:pt x="2527" y="203428"/>
                  </a:lnTo>
                  <a:lnTo>
                    <a:pt x="533" y="207772"/>
                  </a:lnTo>
                  <a:lnTo>
                    <a:pt x="5092" y="206667"/>
                  </a:lnTo>
                  <a:lnTo>
                    <a:pt x="8636" y="209753"/>
                  </a:lnTo>
                  <a:lnTo>
                    <a:pt x="9067" y="205117"/>
                  </a:lnTo>
                  <a:lnTo>
                    <a:pt x="13042" y="202704"/>
                  </a:lnTo>
                  <a:close/>
                </a:path>
                <a:path w="2750185" h="927735">
                  <a:moveTo>
                    <a:pt x="1155966" y="8064"/>
                  </a:moveTo>
                  <a:lnTo>
                    <a:pt x="1149870" y="6083"/>
                  </a:lnTo>
                  <a:lnTo>
                    <a:pt x="1148168" y="0"/>
                  </a:lnTo>
                  <a:lnTo>
                    <a:pt x="1144485" y="5219"/>
                  </a:lnTo>
                  <a:lnTo>
                    <a:pt x="1138097" y="5067"/>
                  </a:lnTo>
                  <a:lnTo>
                    <a:pt x="1141780" y="10185"/>
                  </a:lnTo>
                  <a:lnTo>
                    <a:pt x="1139786" y="16268"/>
                  </a:lnTo>
                  <a:lnTo>
                    <a:pt x="1145743" y="14300"/>
                  </a:lnTo>
                  <a:lnTo>
                    <a:pt x="1150734" y="18110"/>
                  </a:lnTo>
                  <a:lnTo>
                    <a:pt x="1150734" y="11734"/>
                  </a:lnTo>
                  <a:lnTo>
                    <a:pt x="1155966" y="8064"/>
                  </a:lnTo>
                  <a:close/>
                </a:path>
                <a:path w="2750185" h="927735">
                  <a:moveTo>
                    <a:pt x="1465808" y="916368"/>
                  </a:moveTo>
                  <a:lnTo>
                    <a:pt x="1459166" y="914666"/>
                  </a:lnTo>
                  <a:lnTo>
                    <a:pt x="1456893" y="908011"/>
                  </a:lnTo>
                  <a:lnTo>
                    <a:pt x="1453070" y="913853"/>
                  </a:lnTo>
                  <a:lnTo>
                    <a:pt x="1446085" y="913942"/>
                  </a:lnTo>
                  <a:lnTo>
                    <a:pt x="1450352" y="919505"/>
                  </a:lnTo>
                  <a:lnTo>
                    <a:pt x="1448371" y="926122"/>
                  </a:lnTo>
                  <a:lnTo>
                    <a:pt x="1454912" y="923747"/>
                  </a:lnTo>
                  <a:lnTo>
                    <a:pt x="1460576" y="927709"/>
                  </a:lnTo>
                  <a:lnTo>
                    <a:pt x="1460284" y="920610"/>
                  </a:lnTo>
                  <a:lnTo>
                    <a:pt x="1465808" y="916368"/>
                  </a:lnTo>
                  <a:close/>
                </a:path>
                <a:path w="2750185" h="927735">
                  <a:moveTo>
                    <a:pt x="2749969" y="782993"/>
                  </a:moveTo>
                  <a:lnTo>
                    <a:pt x="2734805" y="784402"/>
                  </a:lnTo>
                  <a:lnTo>
                    <a:pt x="2725026" y="772668"/>
                  </a:lnTo>
                  <a:lnTo>
                    <a:pt x="2721584" y="787628"/>
                  </a:lnTo>
                  <a:lnTo>
                    <a:pt x="2707525" y="793280"/>
                  </a:lnTo>
                  <a:lnTo>
                    <a:pt x="2720606" y="801103"/>
                  </a:lnTo>
                  <a:lnTo>
                    <a:pt x="2721724" y="816368"/>
                  </a:lnTo>
                  <a:lnTo>
                    <a:pt x="2733116" y="806323"/>
                  </a:lnTo>
                  <a:lnTo>
                    <a:pt x="2747988" y="809993"/>
                  </a:lnTo>
                  <a:lnTo>
                    <a:pt x="2741879" y="795985"/>
                  </a:lnTo>
                  <a:lnTo>
                    <a:pt x="2749969" y="782993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 descr=""/>
            <p:cNvSpPr/>
            <p:nvPr/>
          </p:nvSpPr>
          <p:spPr>
            <a:xfrm>
              <a:off x="1629671" y="2318804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10" h="17144">
                  <a:moveTo>
                    <a:pt x="9496" y="0"/>
                  </a:moveTo>
                  <a:lnTo>
                    <a:pt x="5668" y="4490"/>
                  </a:lnTo>
                  <a:lnTo>
                    <a:pt x="0" y="3814"/>
                  </a:lnTo>
                  <a:lnTo>
                    <a:pt x="2955" y="8884"/>
                  </a:lnTo>
                  <a:lnTo>
                    <a:pt x="581" y="14244"/>
                  </a:lnTo>
                  <a:lnTo>
                    <a:pt x="6250" y="12843"/>
                  </a:lnTo>
                  <a:lnTo>
                    <a:pt x="10658" y="16803"/>
                  </a:lnTo>
                  <a:lnTo>
                    <a:pt x="11046" y="10864"/>
                  </a:lnTo>
                  <a:lnTo>
                    <a:pt x="16182" y="8063"/>
                  </a:lnTo>
                  <a:lnTo>
                    <a:pt x="10804" y="5794"/>
                  </a:lnTo>
                  <a:lnTo>
                    <a:pt x="949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 descr=""/>
            <p:cNvSpPr/>
            <p:nvPr/>
          </p:nvSpPr>
          <p:spPr>
            <a:xfrm>
              <a:off x="1818044" y="970917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90">
                  <a:moveTo>
                    <a:pt x="9496" y="0"/>
                  </a:moveTo>
                  <a:lnTo>
                    <a:pt x="9786" y="12167"/>
                  </a:lnTo>
                  <a:lnTo>
                    <a:pt x="0" y="19265"/>
                  </a:lnTo>
                  <a:lnTo>
                    <a:pt x="11482" y="22790"/>
                  </a:lnTo>
                  <a:lnTo>
                    <a:pt x="15164" y="34234"/>
                  </a:lnTo>
                  <a:lnTo>
                    <a:pt x="21996" y="24335"/>
                  </a:lnTo>
                  <a:lnTo>
                    <a:pt x="34205" y="24480"/>
                  </a:lnTo>
                  <a:lnTo>
                    <a:pt x="26792" y="14871"/>
                  </a:lnTo>
                  <a:lnTo>
                    <a:pt x="30620" y="3283"/>
                  </a:lnTo>
                  <a:lnTo>
                    <a:pt x="19283" y="7242"/>
                  </a:lnTo>
                  <a:lnTo>
                    <a:pt x="949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 descr=""/>
            <p:cNvSpPr/>
            <p:nvPr/>
          </p:nvSpPr>
          <p:spPr>
            <a:xfrm>
              <a:off x="2191205" y="2460232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11191" y="0"/>
                  </a:moveTo>
                  <a:lnTo>
                    <a:pt x="6928" y="2269"/>
                  </a:lnTo>
                  <a:lnTo>
                    <a:pt x="2664" y="0"/>
                  </a:lnTo>
                  <a:lnTo>
                    <a:pt x="3536" y="4683"/>
                  </a:lnTo>
                  <a:lnTo>
                    <a:pt x="0" y="8063"/>
                  </a:lnTo>
                  <a:lnTo>
                    <a:pt x="4796" y="8787"/>
                  </a:lnTo>
                  <a:lnTo>
                    <a:pt x="6782" y="13181"/>
                  </a:lnTo>
                  <a:lnTo>
                    <a:pt x="9060" y="8787"/>
                  </a:lnTo>
                  <a:lnTo>
                    <a:pt x="13759" y="8208"/>
                  </a:lnTo>
                  <a:lnTo>
                    <a:pt x="10513" y="4828"/>
                  </a:lnTo>
                  <a:lnTo>
                    <a:pt x="11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 descr=""/>
            <p:cNvSpPr/>
            <p:nvPr/>
          </p:nvSpPr>
          <p:spPr>
            <a:xfrm>
              <a:off x="3500175" y="26537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6831" y="0"/>
                  </a:moveTo>
                  <a:lnTo>
                    <a:pt x="7122" y="8787"/>
                  </a:lnTo>
                  <a:lnTo>
                    <a:pt x="0" y="14147"/>
                  </a:lnTo>
                  <a:lnTo>
                    <a:pt x="8527" y="16561"/>
                  </a:lnTo>
                  <a:lnTo>
                    <a:pt x="11385" y="24915"/>
                  </a:lnTo>
                  <a:lnTo>
                    <a:pt x="16327" y="17527"/>
                  </a:lnTo>
                  <a:lnTo>
                    <a:pt x="25145" y="17382"/>
                  </a:lnTo>
                  <a:lnTo>
                    <a:pt x="19622" y="10477"/>
                  </a:lnTo>
                  <a:lnTo>
                    <a:pt x="22286" y="1979"/>
                  </a:lnTo>
                  <a:lnTo>
                    <a:pt x="13905" y="5069"/>
                  </a:lnTo>
                  <a:lnTo>
                    <a:pt x="683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 descr=""/>
            <p:cNvSpPr/>
            <p:nvPr/>
          </p:nvSpPr>
          <p:spPr>
            <a:xfrm>
              <a:off x="353888" y="3347332"/>
              <a:ext cx="35560" cy="36830"/>
            </a:xfrm>
            <a:custGeom>
              <a:avLst/>
              <a:gdLst/>
              <a:ahLst/>
              <a:cxnLst/>
              <a:rect l="l" t="t" r="r" b="b"/>
              <a:pathLst>
                <a:path w="35560" h="36829">
                  <a:moveTo>
                    <a:pt x="13759" y="0"/>
                  </a:moveTo>
                  <a:lnTo>
                    <a:pt x="11482" y="12602"/>
                  </a:lnTo>
                  <a:lnTo>
                    <a:pt x="0" y="18121"/>
                  </a:lnTo>
                  <a:lnTo>
                    <a:pt x="11191" y="24060"/>
                  </a:lnTo>
                  <a:lnTo>
                    <a:pt x="12790" y="36793"/>
                  </a:lnTo>
                  <a:lnTo>
                    <a:pt x="21996" y="27739"/>
                  </a:lnTo>
                  <a:lnTo>
                    <a:pt x="34496" y="30284"/>
                  </a:lnTo>
                  <a:lnTo>
                    <a:pt x="28827" y="18686"/>
                  </a:lnTo>
                  <a:lnTo>
                    <a:pt x="35029" y="7532"/>
                  </a:lnTo>
                  <a:lnTo>
                    <a:pt x="22432" y="9367"/>
                  </a:lnTo>
                  <a:lnTo>
                    <a:pt x="1375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 descr=""/>
            <p:cNvSpPr/>
            <p:nvPr/>
          </p:nvSpPr>
          <p:spPr>
            <a:xfrm>
              <a:off x="2970909" y="2181143"/>
              <a:ext cx="26670" cy="27305"/>
            </a:xfrm>
            <a:custGeom>
              <a:avLst/>
              <a:gdLst/>
              <a:ahLst/>
              <a:cxnLst/>
              <a:rect l="l" t="t" r="r" b="b"/>
              <a:pathLst>
                <a:path w="26669" h="27305">
                  <a:moveTo>
                    <a:pt x="11627" y="0"/>
                  </a:moveTo>
                  <a:lnTo>
                    <a:pt x="8914" y="9029"/>
                  </a:lnTo>
                  <a:lnTo>
                    <a:pt x="0" y="11878"/>
                  </a:lnTo>
                  <a:lnTo>
                    <a:pt x="7800" y="17237"/>
                  </a:lnTo>
                  <a:lnTo>
                    <a:pt x="7800" y="26750"/>
                  </a:lnTo>
                  <a:lnTo>
                    <a:pt x="15164" y="20955"/>
                  </a:lnTo>
                  <a:lnTo>
                    <a:pt x="24128" y="23901"/>
                  </a:lnTo>
                  <a:lnTo>
                    <a:pt x="20978" y="14968"/>
                  </a:lnTo>
                  <a:lnTo>
                    <a:pt x="26502" y="7339"/>
                  </a:lnTo>
                  <a:lnTo>
                    <a:pt x="17151" y="7484"/>
                  </a:lnTo>
                  <a:lnTo>
                    <a:pt x="11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 descr=""/>
            <p:cNvSpPr/>
            <p:nvPr/>
          </p:nvSpPr>
          <p:spPr>
            <a:xfrm>
              <a:off x="252374" y="2078151"/>
              <a:ext cx="713105" cy="1294765"/>
            </a:xfrm>
            <a:custGeom>
              <a:avLst/>
              <a:gdLst/>
              <a:ahLst/>
              <a:cxnLst/>
              <a:rect l="l" t="t" r="r" b="b"/>
              <a:pathLst>
                <a:path w="713105" h="1294764">
                  <a:moveTo>
                    <a:pt x="12941" y="4838"/>
                  </a:moveTo>
                  <a:lnTo>
                    <a:pt x="8382" y="4114"/>
                  </a:lnTo>
                  <a:lnTo>
                    <a:pt x="6540" y="0"/>
                  </a:lnTo>
                  <a:lnTo>
                    <a:pt x="4559" y="4114"/>
                  </a:lnTo>
                  <a:lnTo>
                    <a:pt x="0" y="4686"/>
                  </a:lnTo>
                  <a:lnTo>
                    <a:pt x="3149" y="7785"/>
                  </a:lnTo>
                  <a:lnTo>
                    <a:pt x="2286" y="12319"/>
                  </a:lnTo>
                  <a:lnTo>
                    <a:pt x="6400" y="10198"/>
                  </a:lnTo>
                  <a:lnTo>
                    <a:pt x="10223" y="12458"/>
                  </a:lnTo>
                  <a:lnTo>
                    <a:pt x="9652" y="7924"/>
                  </a:lnTo>
                  <a:lnTo>
                    <a:pt x="12941" y="4838"/>
                  </a:lnTo>
                  <a:close/>
                </a:path>
                <a:path w="713105" h="1294764">
                  <a:moveTo>
                    <a:pt x="712851" y="1266532"/>
                  </a:moveTo>
                  <a:lnTo>
                    <a:pt x="696379" y="1262964"/>
                  </a:lnTo>
                  <a:lnTo>
                    <a:pt x="689978" y="1247267"/>
                  </a:lnTo>
                  <a:lnTo>
                    <a:pt x="681507" y="1261986"/>
                  </a:lnTo>
                  <a:lnTo>
                    <a:pt x="664591" y="1263103"/>
                  </a:lnTo>
                  <a:lnTo>
                    <a:pt x="675932" y="1275854"/>
                  </a:lnTo>
                  <a:lnTo>
                    <a:pt x="671817" y="1292263"/>
                  </a:lnTo>
                  <a:lnTo>
                    <a:pt x="687311" y="1285455"/>
                  </a:lnTo>
                  <a:lnTo>
                    <a:pt x="701662" y="1294384"/>
                  </a:lnTo>
                  <a:lnTo>
                    <a:pt x="700062" y="1277543"/>
                  </a:lnTo>
                  <a:lnTo>
                    <a:pt x="712851" y="1266532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 descr=""/>
            <p:cNvSpPr/>
            <p:nvPr/>
          </p:nvSpPr>
          <p:spPr>
            <a:xfrm>
              <a:off x="2212184" y="930502"/>
              <a:ext cx="22860" cy="24130"/>
            </a:xfrm>
            <a:custGeom>
              <a:avLst/>
              <a:gdLst/>
              <a:ahLst/>
              <a:cxnLst/>
              <a:rect l="l" t="t" r="r" b="b"/>
              <a:pathLst>
                <a:path w="22860" h="24130">
                  <a:moveTo>
                    <a:pt x="13517" y="0"/>
                  </a:moveTo>
                  <a:lnTo>
                    <a:pt x="8091" y="6180"/>
                  </a:lnTo>
                  <a:lnTo>
                    <a:pt x="0" y="5214"/>
                  </a:lnTo>
                  <a:lnTo>
                    <a:pt x="4118" y="12264"/>
                  </a:lnTo>
                  <a:lnTo>
                    <a:pt x="872" y="19797"/>
                  </a:lnTo>
                  <a:lnTo>
                    <a:pt x="8817" y="17962"/>
                  </a:lnTo>
                  <a:lnTo>
                    <a:pt x="14777" y="23611"/>
                  </a:lnTo>
                  <a:lnTo>
                    <a:pt x="15503" y="15403"/>
                  </a:lnTo>
                  <a:lnTo>
                    <a:pt x="22722" y="11298"/>
                  </a:lnTo>
                  <a:lnTo>
                    <a:pt x="15213" y="8063"/>
                  </a:lnTo>
                  <a:lnTo>
                    <a:pt x="13517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 descr=""/>
            <p:cNvSpPr/>
            <p:nvPr/>
          </p:nvSpPr>
          <p:spPr>
            <a:xfrm>
              <a:off x="1601715" y="3078575"/>
              <a:ext cx="33020" cy="33655"/>
            </a:xfrm>
            <a:custGeom>
              <a:avLst/>
              <a:gdLst/>
              <a:ahLst/>
              <a:cxnLst/>
              <a:rect l="l" t="t" r="r" b="b"/>
              <a:pathLst>
                <a:path w="33019" h="33655">
                  <a:moveTo>
                    <a:pt x="14050" y="0"/>
                  </a:moveTo>
                  <a:lnTo>
                    <a:pt x="10901" y="11298"/>
                  </a:lnTo>
                  <a:lnTo>
                    <a:pt x="0" y="15113"/>
                  </a:lnTo>
                  <a:lnTo>
                    <a:pt x="9641" y="21487"/>
                  </a:lnTo>
                  <a:lnTo>
                    <a:pt x="9786" y="33220"/>
                  </a:lnTo>
                  <a:lnTo>
                    <a:pt x="18847" y="25880"/>
                  </a:lnTo>
                  <a:lnTo>
                    <a:pt x="30087" y="29260"/>
                  </a:lnTo>
                  <a:lnTo>
                    <a:pt x="25969" y="18396"/>
                  </a:lnTo>
                  <a:lnTo>
                    <a:pt x="32655" y="8787"/>
                  </a:lnTo>
                  <a:lnTo>
                    <a:pt x="20978" y="9319"/>
                  </a:lnTo>
                  <a:lnTo>
                    <a:pt x="1405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 descr=""/>
            <p:cNvSpPr/>
            <p:nvPr/>
          </p:nvSpPr>
          <p:spPr>
            <a:xfrm>
              <a:off x="1901177" y="1251178"/>
              <a:ext cx="36830" cy="781050"/>
            </a:xfrm>
            <a:custGeom>
              <a:avLst/>
              <a:gdLst/>
              <a:ahLst/>
              <a:cxnLst/>
              <a:rect l="l" t="t" r="r" b="b"/>
              <a:pathLst>
                <a:path w="36830" h="781050">
                  <a:moveTo>
                    <a:pt x="31254" y="757936"/>
                  </a:moveTo>
                  <a:lnTo>
                    <a:pt x="20154" y="758215"/>
                  </a:lnTo>
                  <a:lnTo>
                    <a:pt x="13804" y="749338"/>
                  </a:lnTo>
                  <a:lnTo>
                    <a:pt x="10515" y="759904"/>
                  </a:lnTo>
                  <a:lnTo>
                    <a:pt x="0" y="763485"/>
                  </a:lnTo>
                  <a:lnTo>
                    <a:pt x="9258" y="769708"/>
                  </a:lnTo>
                  <a:lnTo>
                    <a:pt x="9258" y="780859"/>
                  </a:lnTo>
                  <a:lnTo>
                    <a:pt x="18021" y="774052"/>
                  </a:lnTo>
                  <a:lnTo>
                    <a:pt x="28536" y="777481"/>
                  </a:lnTo>
                  <a:lnTo>
                    <a:pt x="24853" y="767003"/>
                  </a:lnTo>
                  <a:lnTo>
                    <a:pt x="31254" y="757936"/>
                  </a:lnTo>
                  <a:close/>
                </a:path>
                <a:path w="36830" h="781050">
                  <a:moveTo>
                    <a:pt x="36487" y="4965"/>
                  </a:moveTo>
                  <a:lnTo>
                    <a:pt x="33667" y="3276"/>
                  </a:lnTo>
                  <a:lnTo>
                    <a:pt x="33528" y="0"/>
                  </a:lnTo>
                  <a:lnTo>
                    <a:pt x="30962" y="2120"/>
                  </a:lnTo>
                  <a:lnTo>
                    <a:pt x="27863" y="1295"/>
                  </a:lnTo>
                  <a:lnTo>
                    <a:pt x="29121" y="4241"/>
                  </a:lnTo>
                  <a:lnTo>
                    <a:pt x="27279" y="7086"/>
                  </a:lnTo>
                  <a:lnTo>
                    <a:pt x="30518" y="6807"/>
                  </a:lnTo>
                  <a:lnTo>
                    <a:pt x="32651" y="9359"/>
                  </a:lnTo>
                  <a:lnTo>
                    <a:pt x="33388" y="6223"/>
                  </a:lnTo>
                  <a:lnTo>
                    <a:pt x="36487" y="496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 descr=""/>
            <p:cNvSpPr/>
            <p:nvPr/>
          </p:nvSpPr>
          <p:spPr>
            <a:xfrm>
              <a:off x="134168" y="1736675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8624" y="0"/>
                  </a:moveTo>
                  <a:lnTo>
                    <a:pt x="5232" y="3814"/>
                  </a:lnTo>
                  <a:lnTo>
                    <a:pt x="0" y="3235"/>
                  </a:lnTo>
                  <a:lnTo>
                    <a:pt x="2519" y="7773"/>
                  </a:lnTo>
                  <a:lnTo>
                    <a:pt x="387" y="12602"/>
                  </a:lnTo>
                  <a:lnTo>
                    <a:pt x="5523" y="11443"/>
                  </a:lnTo>
                  <a:lnTo>
                    <a:pt x="9350" y="14968"/>
                  </a:lnTo>
                  <a:lnTo>
                    <a:pt x="9786" y="9753"/>
                  </a:lnTo>
                  <a:lnTo>
                    <a:pt x="14486" y="7194"/>
                  </a:lnTo>
                  <a:lnTo>
                    <a:pt x="9641" y="5069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 descr=""/>
            <p:cNvSpPr/>
            <p:nvPr/>
          </p:nvSpPr>
          <p:spPr>
            <a:xfrm>
              <a:off x="2033500" y="3628710"/>
              <a:ext cx="31750" cy="31115"/>
            </a:xfrm>
            <a:custGeom>
              <a:avLst/>
              <a:gdLst/>
              <a:ahLst/>
              <a:cxnLst/>
              <a:rect l="l" t="t" r="r" b="b"/>
              <a:pathLst>
                <a:path w="31750" h="31114">
                  <a:moveTo>
                    <a:pt x="16182" y="0"/>
                  </a:moveTo>
                  <a:lnTo>
                    <a:pt x="10901" y="9903"/>
                  </a:lnTo>
                  <a:lnTo>
                    <a:pt x="0" y="11178"/>
                  </a:lnTo>
                  <a:lnTo>
                    <a:pt x="7655" y="19096"/>
                  </a:lnTo>
                  <a:lnTo>
                    <a:pt x="5523" y="29990"/>
                  </a:lnTo>
                  <a:lnTo>
                    <a:pt x="15455" y="25180"/>
                  </a:lnTo>
                  <a:lnTo>
                    <a:pt x="25097" y="30555"/>
                  </a:lnTo>
                  <a:lnTo>
                    <a:pt x="23546" y="19521"/>
                  </a:lnTo>
                  <a:lnTo>
                    <a:pt x="31637" y="12023"/>
                  </a:lnTo>
                  <a:lnTo>
                    <a:pt x="20881" y="10043"/>
                  </a:lnTo>
                  <a:lnTo>
                    <a:pt x="1618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 descr=""/>
            <p:cNvSpPr/>
            <p:nvPr/>
          </p:nvSpPr>
          <p:spPr>
            <a:xfrm>
              <a:off x="32947" y="2528411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60">
                  <a:moveTo>
                    <a:pt x="11923" y="0"/>
                  </a:moveTo>
                  <a:lnTo>
                    <a:pt x="7950" y="6953"/>
                  </a:lnTo>
                  <a:lnTo>
                    <a:pt x="0" y="7677"/>
                  </a:lnTo>
                  <a:lnTo>
                    <a:pt x="5251" y="13616"/>
                  </a:lnTo>
                  <a:lnTo>
                    <a:pt x="3406" y="21390"/>
                  </a:lnTo>
                  <a:lnTo>
                    <a:pt x="10789" y="18107"/>
                  </a:lnTo>
                  <a:lnTo>
                    <a:pt x="17601" y="22356"/>
                  </a:lnTo>
                  <a:lnTo>
                    <a:pt x="16749" y="14292"/>
                  </a:lnTo>
                  <a:lnTo>
                    <a:pt x="22853" y="9077"/>
                  </a:lnTo>
                  <a:lnTo>
                    <a:pt x="14903" y="7387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 descr=""/>
            <p:cNvSpPr/>
            <p:nvPr/>
          </p:nvSpPr>
          <p:spPr>
            <a:xfrm>
              <a:off x="433247" y="3431235"/>
              <a:ext cx="1451610" cy="282575"/>
            </a:xfrm>
            <a:custGeom>
              <a:avLst/>
              <a:gdLst/>
              <a:ahLst/>
              <a:cxnLst/>
              <a:rect l="l" t="t" r="r" b="b"/>
              <a:pathLst>
                <a:path w="1451610" h="282575">
                  <a:moveTo>
                    <a:pt x="47955" y="24612"/>
                  </a:moveTo>
                  <a:lnTo>
                    <a:pt x="32067" y="17259"/>
                  </a:lnTo>
                  <a:lnTo>
                    <a:pt x="29070" y="0"/>
                  </a:lnTo>
                  <a:lnTo>
                    <a:pt x="17297" y="12877"/>
                  </a:lnTo>
                  <a:lnTo>
                    <a:pt x="0" y="10325"/>
                  </a:lnTo>
                  <a:lnTo>
                    <a:pt x="8470" y="25603"/>
                  </a:lnTo>
                  <a:lnTo>
                    <a:pt x="825" y="41313"/>
                  </a:lnTo>
                  <a:lnTo>
                    <a:pt x="17868" y="37909"/>
                  </a:lnTo>
                  <a:lnTo>
                    <a:pt x="30467" y="50215"/>
                  </a:lnTo>
                  <a:lnTo>
                    <a:pt x="32461" y="32677"/>
                  </a:lnTo>
                  <a:lnTo>
                    <a:pt x="47955" y="24612"/>
                  </a:lnTo>
                  <a:close/>
                </a:path>
                <a:path w="1451610" h="282575">
                  <a:moveTo>
                    <a:pt x="1451597" y="271322"/>
                  </a:moveTo>
                  <a:lnTo>
                    <a:pt x="1442542" y="255485"/>
                  </a:lnTo>
                  <a:lnTo>
                    <a:pt x="1450340" y="239064"/>
                  </a:lnTo>
                  <a:lnTo>
                    <a:pt x="1432610" y="242887"/>
                  </a:lnTo>
                  <a:lnTo>
                    <a:pt x="1419237" y="230162"/>
                  </a:lnTo>
                  <a:lnTo>
                    <a:pt x="1417396" y="248412"/>
                  </a:lnTo>
                  <a:lnTo>
                    <a:pt x="1401356" y="257175"/>
                  </a:lnTo>
                  <a:lnTo>
                    <a:pt x="1418120" y="264541"/>
                  </a:lnTo>
                  <a:lnTo>
                    <a:pt x="1421371" y="282498"/>
                  </a:lnTo>
                  <a:lnTo>
                    <a:pt x="1433576" y="268922"/>
                  </a:lnTo>
                  <a:lnTo>
                    <a:pt x="1451597" y="271322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 descr=""/>
            <p:cNvSpPr/>
            <p:nvPr/>
          </p:nvSpPr>
          <p:spPr>
            <a:xfrm>
              <a:off x="2129867" y="350705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6831" y="0"/>
                  </a:moveTo>
                  <a:lnTo>
                    <a:pt x="7800" y="10043"/>
                  </a:lnTo>
                  <a:lnTo>
                    <a:pt x="0" y="16407"/>
                  </a:lnTo>
                  <a:lnTo>
                    <a:pt x="9786" y="18671"/>
                  </a:lnTo>
                  <a:lnTo>
                    <a:pt x="13323" y="28010"/>
                  </a:lnTo>
                  <a:lnTo>
                    <a:pt x="18604" y="19381"/>
                  </a:lnTo>
                  <a:lnTo>
                    <a:pt x="28536" y="18811"/>
                  </a:lnTo>
                  <a:lnTo>
                    <a:pt x="21996" y="11318"/>
                  </a:lnTo>
                  <a:lnTo>
                    <a:pt x="24564" y="1554"/>
                  </a:lnTo>
                  <a:lnTo>
                    <a:pt x="15358" y="5374"/>
                  </a:lnTo>
                  <a:lnTo>
                    <a:pt x="6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 descr=""/>
            <p:cNvSpPr/>
            <p:nvPr/>
          </p:nvSpPr>
          <p:spPr>
            <a:xfrm>
              <a:off x="3108022" y="2028368"/>
              <a:ext cx="24130" cy="24765"/>
            </a:xfrm>
            <a:custGeom>
              <a:avLst/>
              <a:gdLst/>
              <a:ahLst/>
              <a:cxnLst/>
              <a:rect l="l" t="t" r="r" b="b"/>
              <a:pathLst>
                <a:path w="24130" h="24764">
                  <a:moveTo>
                    <a:pt x="10319" y="0"/>
                  </a:moveTo>
                  <a:lnTo>
                    <a:pt x="7945" y="8208"/>
                  </a:lnTo>
                  <a:lnTo>
                    <a:pt x="0" y="10864"/>
                  </a:lnTo>
                  <a:lnTo>
                    <a:pt x="6928" y="15692"/>
                  </a:lnTo>
                  <a:lnTo>
                    <a:pt x="7073" y="24190"/>
                  </a:lnTo>
                  <a:lnTo>
                    <a:pt x="13759" y="18927"/>
                  </a:lnTo>
                  <a:lnTo>
                    <a:pt x="21705" y="21487"/>
                  </a:lnTo>
                  <a:lnTo>
                    <a:pt x="18847" y="13423"/>
                  </a:lnTo>
                  <a:lnTo>
                    <a:pt x="23837" y="6663"/>
                  </a:lnTo>
                  <a:lnTo>
                    <a:pt x="15310" y="6904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 descr=""/>
            <p:cNvSpPr/>
            <p:nvPr/>
          </p:nvSpPr>
          <p:spPr>
            <a:xfrm>
              <a:off x="3146491" y="1112104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4">
                  <a:moveTo>
                    <a:pt x="4941" y="0"/>
                  </a:moveTo>
                  <a:lnTo>
                    <a:pt x="3391" y="3428"/>
                  </a:lnTo>
                  <a:lnTo>
                    <a:pt x="0" y="4104"/>
                  </a:lnTo>
                  <a:lnTo>
                    <a:pt x="2664" y="6518"/>
                  </a:lnTo>
                  <a:lnTo>
                    <a:pt x="2228" y="10188"/>
                  </a:lnTo>
                  <a:lnTo>
                    <a:pt x="5377" y="8208"/>
                  </a:lnTo>
                  <a:lnTo>
                    <a:pt x="8624" y="9753"/>
                  </a:lnTo>
                  <a:lnTo>
                    <a:pt x="7800" y="6228"/>
                  </a:lnTo>
                  <a:lnTo>
                    <a:pt x="10174" y="3573"/>
                  </a:lnTo>
                  <a:lnTo>
                    <a:pt x="6637" y="3283"/>
                  </a:lnTo>
                  <a:lnTo>
                    <a:pt x="494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 descr=""/>
            <p:cNvSpPr/>
            <p:nvPr/>
          </p:nvSpPr>
          <p:spPr>
            <a:xfrm>
              <a:off x="1348322" y="3169400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90" h="34289">
                  <a:moveTo>
                    <a:pt x="19040" y="0"/>
                  </a:moveTo>
                  <a:lnTo>
                    <a:pt x="12064" y="10043"/>
                  </a:lnTo>
                  <a:lnTo>
                    <a:pt x="0" y="10043"/>
                  </a:lnTo>
                  <a:lnTo>
                    <a:pt x="7412" y="19652"/>
                  </a:lnTo>
                  <a:lnTo>
                    <a:pt x="3682" y="31095"/>
                  </a:lnTo>
                  <a:lnTo>
                    <a:pt x="15067" y="27136"/>
                  </a:lnTo>
                  <a:lnTo>
                    <a:pt x="24854" y="34234"/>
                  </a:lnTo>
                  <a:lnTo>
                    <a:pt x="24564" y="22211"/>
                  </a:lnTo>
                  <a:lnTo>
                    <a:pt x="34205" y="14968"/>
                  </a:lnTo>
                  <a:lnTo>
                    <a:pt x="22722" y="11588"/>
                  </a:lnTo>
                  <a:lnTo>
                    <a:pt x="1904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 descr=""/>
            <p:cNvSpPr/>
            <p:nvPr/>
          </p:nvSpPr>
          <p:spPr>
            <a:xfrm>
              <a:off x="691718" y="2263330"/>
              <a:ext cx="108585" cy="372110"/>
            </a:xfrm>
            <a:custGeom>
              <a:avLst/>
              <a:gdLst/>
              <a:ahLst/>
              <a:cxnLst/>
              <a:rect l="l" t="t" r="r" b="b"/>
              <a:pathLst>
                <a:path w="108584" h="372110">
                  <a:moveTo>
                    <a:pt x="24130" y="18973"/>
                  </a:moveTo>
                  <a:lnTo>
                    <a:pt x="19431" y="11595"/>
                  </a:lnTo>
                  <a:lnTo>
                    <a:pt x="22821" y="3530"/>
                  </a:lnTo>
                  <a:lnTo>
                    <a:pt x="14439" y="5791"/>
                  </a:lnTo>
                  <a:lnTo>
                    <a:pt x="7950" y="0"/>
                  </a:lnTo>
                  <a:lnTo>
                    <a:pt x="7366" y="8788"/>
                  </a:lnTo>
                  <a:lnTo>
                    <a:pt x="0" y="13284"/>
                  </a:lnTo>
                  <a:lnTo>
                    <a:pt x="7950" y="16421"/>
                  </a:lnTo>
                  <a:lnTo>
                    <a:pt x="9931" y="24917"/>
                  </a:lnTo>
                  <a:lnTo>
                    <a:pt x="15455" y="18110"/>
                  </a:lnTo>
                  <a:lnTo>
                    <a:pt x="24130" y="18973"/>
                  </a:lnTo>
                  <a:close/>
                </a:path>
                <a:path w="108584" h="372110">
                  <a:moveTo>
                    <a:pt x="108585" y="359054"/>
                  </a:moveTo>
                  <a:lnTo>
                    <a:pt x="100787" y="356489"/>
                  </a:lnTo>
                  <a:lnTo>
                    <a:pt x="98501" y="348716"/>
                  </a:lnTo>
                  <a:lnTo>
                    <a:pt x="93802" y="355333"/>
                  </a:lnTo>
                  <a:lnTo>
                    <a:pt x="85712" y="355092"/>
                  </a:lnTo>
                  <a:lnTo>
                    <a:pt x="90563" y="361556"/>
                  </a:lnTo>
                  <a:lnTo>
                    <a:pt x="87845" y="369239"/>
                  </a:lnTo>
                  <a:lnTo>
                    <a:pt x="95504" y="366674"/>
                  </a:lnTo>
                  <a:lnTo>
                    <a:pt x="101892" y="371602"/>
                  </a:lnTo>
                  <a:lnTo>
                    <a:pt x="101892" y="363537"/>
                  </a:lnTo>
                  <a:lnTo>
                    <a:pt x="108585" y="359054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 descr=""/>
            <p:cNvSpPr/>
            <p:nvPr/>
          </p:nvSpPr>
          <p:spPr>
            <a:xfrm>
              <a:off x="1898665" y="2492342"/>
              <a:ext cx="45720" cy="45085"/>
            </a:xfrm>
            <a:custGeom>
              <a:avLst/>
              <a:gdLst/>
              <a:ahLst/>
              <a:cxnLst/>
              <a:rect l="l" t="t" r="r" b="b"/>
              <a:pathLst>
                <a:path w="45719" h="45085">
                  <a:moveTo>
                    <a:pt x="11337" y="0"/>
                  </a:moveTo>
                  <a:lnTo>
                    <a:pt x="12451" y="15982"/>
                  </a:lnTo>
                  <a:lnTo>
                    <a:pt x="0" y="25880"/>
                  </a:lnTo>
                  <a:lnTo>
                    <a:pt x="15455" y="29840"/>
                  </a:lnTo>
                  <a:lnTo>
                    <a:pt x="21124" y="44857"/>
                  </a:lnTo>
                  <a:lnTo>
                    <a:pt x="29505" y="31288"/>
                  </a:lnTo>
                  <a:lnTo>
                    <a:pt x="45397" y="30564"/>
                  </a:lnTo>
                  <a:lnTo>
                    <a:pt x="35174" y="18251"/>
                  </a:lnTo>
                  <a:lnTo>
                    <a:pt x="39438" y="2848"/>
                  </a:lnTo>
                  <a:lnTo>
                    <a:pt x="24660" y="8787"/>
                  </a:lnTo>
                  <a:lnTo>
                    <a:pt x="11337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 descr=""/>
            <p:cNvSpPr/>
            <p:nvPr/>
          </p:nvSpPr>
          <p:spPr>
            <a:xfrm>
              <a:off x="258191" y="2317076"/>
              <a:ext cx="3089275" cy="824230"/>
            </a:xfrm>
            <a:custGeom>
              <a:avLst/>
              <a:gdLst/>
              <a:ahLst/>
              <a:cxnLst/>
              <a:rect l="l" t="t" r="r" b="b"/>
              <a:pathLst>
                <a:path w="3089275" h="824230">
                  <a:moveTo>
                    <a:pt x="29260" y="815975"/>
                  </a:moveTo>
                  <a:lnTo>
                    <a:pt x="23164" y="807618"/>
                  </a:lnTo>
                  <a:lnTo>
                    <a:pt x="26695" y="797725"/>
                  </a:lnTo>
                  <a:lnTo>
                    <a:pt x="16764" y="800950"/>
                  </a:lnTo>
                  <a:lnTo>
                    <a:pt x="8534" y="794575"/>
                  </a:lnTo>
                  <a:lnTo>
                    <a:pt x="8534" y="805053"/>
                  </a:lnTo>
                  <a:lnTo>
                    <a:pt x="0" y="810856"/>
                  </a:lnTo>
                  <a:lnTo>
                    <a:pt x="9791" y="814133"/>
                  </a:lnTo>
                  <a:lnTo>
                    <a:pt x="12788" y="824179"/>
                  </a:lnTo>
                  <a:lnTo>
                    <a:pt x="18897" y="815682"/>
                  </a:lnTo>
                  <a:lnTo>
                    <a:pt x="29260" y="815975"/>
                  </a:lnTo>
                  <a:close/>
                </a:path>
                <a:path w="3089275" h="824230">
                  <a:moveTo>
                    <a:pt x="3088678" y="9067"/>
                  </a:moveTo>
                  <a:lnTo>
                    <a:pt x="3076333" y="9804"/>
                  </a:lnTo>
                  <a:lnTo>
                    <a:pt x="3068815" y="0"/>
                  </a:lnTo>
                  <a:lnTo>
                    <a:pt x="3065716" y="11874"/>
                  </a:lnTo>
                  <a:lnTo>
                    <a:pt x="3054045" y="16129"/>
                  </a:lnTo>
                  <a:lnTo>
                    <a:pt x="3064408" y="22936"/>
                  </a:lnTo>
                  <a:lnTo>
                    <a:pt x="3064700" y="35242"/>
                  </a:lnTo>
                  <a:lnTo>
                    <a:pt x="3074339" y="27470"/>
                  </a:lnTo>
                  <a:lnTo>
                    <a:pt x="3086163" y="30848"/>
                  </a:lnTo>
                  <a:lnTo>
                    <a:pt x="3081604" y="19265"/>
                  </a:lnTo>
                  <a:lnTo>
                    <a:pt x="3088678" y="906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 descr=""/>
            <p:cNvSpPr/>
            <p:nvPr/>
          </p:nvSpPr>
          <p:spPr>
            <a:xfrm>
              <a:off x="3709285" y="3374932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29">
                  <a:moveTo>
                    <a:pt x="9496" y="0"/>
                  </a:moveTo>
                  <a:lnTo>
                    <a:pt x="5813" y="1979"/>
                  </a:lnTo>
                  <a:lnTo>
                    <a:pt x="2131" y="0"/>
                  </a:lnTo>
                  <a:lnTo>
                    <a:pt x="2810" y="4099"/>
                  </a:lnTo>
                  <a:lnTo>
                    <a:pt x="0" y="7068"/>
                  </a:lnTo>
                  <a:lnTo>
                    <a:pt x="4118" y="7638"/>
                  </a:lnTo>
                  <a:lnTo>
                    <a:pt x="5813" y="11313"/>
                  </a:lnTo>
                  <a:lnTo>
                    <a:pt x="7655" y="7493"/>
                  </a:lnTo>
                  <a:lnTo>
                    <a:pt x="11773" y="6928"/>
                  </a:lnTo>
                  <a:lnTo>
                    <a:pt x="8769" y="4099"/>
                  </a:lnTo>
                  <a:lnTo>
                    <a:pt x="949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 descr=""/>
            <p:cNvSpPr/>
            <p:nvPr/>
          </p:nvSpPr>
          <p:spPr>
            <a:xfrm>
              <a:off x="344780" y="2355405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10222" y="0"/>
                  </a:moveTo>
                  <a:lnTo>
                    <a:pt x="6250" y="2414"/>
                  </a:lnTo>
                  <a:lnTo>
                    <a:pt x="2131" y="434"/>
                  </a:lnTo>
                  <a:lnTo>
                    <a:pt x="3149" y="4973"/>
                  </a:lnTo>
                  <a:lnTo>
                    <a:pt x="0" y="8353"/>
                  </a:lnTo>
                  <a:lnTo>
                    <a:pt x="4554" y="8787"/>
                  </a:lnTo>
                  <a:lnTo>
                    <a:pt x="6831" y="12747"/>
                  </a:lnTo>
                  <a:lnTo>
                    <a:pt x="8672" y="8498"/>
                  </a:lnTo>
                  <a:lnTo>
                    <a:pt x="13081" y="7677"/>
                  </a:lnTo>
                  <a:lnTo>
                    <a:pt x="9689" y="4683"/>
                  </a:lnTo>
                  <a:lnTo>
                    <a:pt x="1022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 descr=""/>
            <p:cNvSpPr/>
            <p:nvPr/>
          </p:nvSpPr>
          <p:spPr>
            <a:xfrm>
              <a:off x="3113691" y="1415288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4" h="29844">
                  <a:moveTo>
                    <a:pt x="13469" y="0"/>
                  </a:moveTo>
                  <a:lnTo>
                    <a:pt x="10077" y="9898"/>
                  </a:lnTo>
                  <a:lnTo>
                    <a:pt x="0" y="12554"/>
                  </a:lnTo>
                  <a:lnTo>
                    <a:pt x="8236" y="18927"/>
                  </a:lnTo>
                  <a:lnTo>
                    <a:pt x="7800" y="29405"/>
                  </a:lnTo>
                  <a:lnTo>
                    <a:pt x="16327" y="23466"/>
                  </a:lnTo>
                  <a:lnTo>
                    <a:pt x="26114" y="27136"/>
                  </a:lnTo>
                  <a:lnTo>
                    <a:pt x="23110" y="17093"/>
                  </a:lnTo>
                  <a:lnTo>
                    <a:pt x="29651" y="9029"/>
                  </a:lnTo>
                  <a:lnTo>
                    <a:pt x="19283" y="8739"/>
                  </a:lnTo>
                  <a:lnTo>
                    <a:pt x="13469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 descr=""/>
            <p:cNvSpPr/>
            <p:nvPr/>
          </p:nvSpPr>
          <p:spPr>
            <a:xfrm>
              <a:off x="2551866" y="1864246"/>
              <a:ext cx="51435" cy="50165"/>
            </a:xfrm>
            <a:custGeom>
              <a:avLst/>
              <a:gdLst/>
              <a:ahLst/>
              <a:cxnLst/>
              <a:rect l="l" t="t" r="r" b="b"/>
              <a:pathLst>
                <a:path w="51435" h="50164">
                  <a:moveTo>
                    <a:pt x="39583" y="0"/>
                  </a:moveTo>
                  <a:lnTo>
                    <a:pt x="24273" y="9367"/>
                  </a:lnTo>
                  <a:lnTo>
                    <a:pt x="7945" y="1979"/>
                  </a:lnTo>
                  <a:lnTo>
                    <a:pt x="12064" y="19410"/>
                  </a:lnTo>
                  <a:lnTo>
                    <a:pt x="0" y="32689"/>
                  </a:lnTo>
                  <a:lnTo>
                    <a:pt x="17878" y="34234"/>
                  </a:lnTo>
                  <a:lnTo>
                    <a:pt x="26695" y="49830"/>
                  </a:lnTo>
                  <a:lnTo>
                    <a:pt x="33624" y="33268"/>
                  </a:lnTo>
                  <a:lnTo>
                    <a:pt x="51114" y="29598"/>
                  </a:lnTo>
                  <a:lnTo>
                    <a:pt x="37597" y="17865"/>
                  </a:lnTo>
                  <a:lnTo>
                    <a:pt x="395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 descr=""/>
            <p:cNvSpPr/>
            <p:nvPr/>
          </p:nvSpPr>
          <p:spPr>
            <a:xfrm>
              <a:off x="1200696" y="1771586"/>
              <a:ext cx="31750" cy="30480"/>
            </a:xfrm>
            <a:custGeom>
              <a:avLst/>
              <a:gdLst/>
              <a:ahLst/>
              <a:cxnLst/>
              <a:rect l="l" t="t" r="r" b="b"/>
              <a:pathLst>
                <a:path w="31750" h="30480">
                  <a:moveTo>
                    <a:pt x="6686" y="0"/>
                  </a:moveTo>
                  <a:lnTo>
                    <a:pt x="8091" y="11057"/>
                  </a:lnTo>
                  <a:lnTo>
                    <a:pt x="0" y="18396"/>
                  </a:lnTo>
                  <a:lnTo>
                    <a:pt x="10804" y="20376"/>
                  </a:lnTo>
                  <a:lnTo>
                    <a:pt x="15503" y="30419"/>
                  </a:lnTo>
                  <a:lnTo>
                    <a:pt x="20591" y="20666"/>
                  </a:lnTo>
                  <a:lnTo>
                    <a:pt x="31686" y="19410"/>
                  </a:lnTo>
                  <a:lnTo>
                    <a:pt x="23982" y="11491"/>
                  </a:lnTo>
                  <a:lnTo>
                    <a:pt x="26114" y="579"/>
                  </a:lnTo>
                  <a:lnTo>
                    <a:pt x="16182" y="5407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 descr=""/>
            <p:cNvSpPr/>
            <p:nvPr/>
          </p:nvSpPr>
          <p:spPr>
            <a:xfrm>
              <a:off x="2190470" y="2964967"/>
              <a:ext cx="298450" cy="321945"/>
            </a:xfrm>
            <a:custGeom>
              <a:avLst/>
              <a:gdLst/>
              <a:ahLst/>
              <a:cxnLst/>
              <a:rect l="l" t="t" r="r" b="b"/>
              <a:pathLst>
                <a:path w="298450" h="321945">
                  <a:moveTo>
                    <a:pt x="24714" y="311391"/>
                  </a:moveTo>
                  <a:lnTo>
                    <a:pt x="18021" y="305841"/>
                  </a:lnTo>
                  <a:lnTo>
                    <a:pt x="18605" y="297243"/>
                  </a:lnTo>
                  <a:lnTo>
                    <a:pt x="11341" y="301879"/>
                  </a:lnTo>
                  <a:lnTo>
                    <a:pt x="3390" y="298640"/>
                  </a:lnTo>
                  <a:lnTo>
                    <a:pt x="5664" y="306997"/>
                  </a:lnTo>
                  <a:lnTo>
                    <a:pt x="0" y="313613"/>
                  </a:lnTo>
                  <a:lnTo>
                    <a:pt x="8674" y="314045"/>
                  </a:lnTo>
                  <a:lnTo>
                    <a:pt x="13233" y="321437"/>
                  </a:lnTo>
                  <a:lnTo>
                    <a:pt x="16332" y="313372"/>
                  </a:lnTo>
                  <a:lnTo>
                    <a:pt x="24714" y="311391"/>
                  </a:lnTo>
                  <a:close/>
                </a:path>
                <a:path w="298450" h="321945">
                  <a:moveTo>
                    <a:pt x="297827" y="5257"/>
                  </a:moveTo>
                  <a:lnTo>
                    <a:pt x="290410" y="5791"/>
                  </a:lnTo>
                  <a:lnTo>
                    <a:pt x="285851" y="0"/>
                  </a:lnTo>
                  <a:lnTo>
                    <a:pt x="284010" y="7239"/>
                  </a:lnTo>
                  <a:lnTo>
                    <a:pt x="277088" y="9893"/>
                  </a:lnTo>
                  <a:lnTo>
                    <a:pt x="283476" y="13766"/>
                  </a:lnTo>
                  <a:lnTo>
                    <a:pt x="283768" y="21247"/>
                  </a:lnTo>
                  <a:lnTo>
                    <a:pt x="289445" y="16421"/>
                  </a:lnTo>
                  <a:lnTo>
                    <a:pt x="296519" y="18389"/>
                  </a:lnTo>
                  <a:lnTo>
                    <a:pt x="293852" y="11493"/>
                  </a:lnTo>
                  <a:lnTo>
                    <a:pt x="297827" y="525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 descr=""/>
            <p:cNvSpPr/>
            <p:nvPr/>
          </p:nvSpPr>
          <p:spPr>
            <a:xfrm>
              <a:off x="3751291" y="2226000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4" h="12700">
                  <a:moveTo>
                    <a:pt x="4699" y="0"/>
                  </a:moveTo>
                  <a:lnTo>
                    <a:pt x="3827" y="4104"/>
                  </a:lnTo>
                  <a:lnTo>
                    <a:pt x="0" y="5649"/>
                  </a:lnTo>
                  <a:lnTo>
                    <a:pt x="3536" y="7918"/>
                  </a:lnTo>
                  <a:lnTo>
                    <a:pt x="3827" y="12167"/>
                  </a:lnTo>
                  <a:lnTo>
                    <a:pt x="7073" y="9319"/>
                  </a:lnTo>
                  <a:lnTo>
                    <a:pt x="11046" y="10333"/>
                  </a:lnTo>
                  <a:lnTo>
                    <a:pt x="9350" y="6325"/>
                  </a:lnTo>
                  <a:lnTo>
                    <a:pt x="11773" y="2800"/>
                  </a:lnTo>
                  <a:lnTo>
                    <a:pt x="7509" y="3235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 descr=""/>
            <p:cNvSpPr/>
            <p:nvPr/>
          </p:nvSpPr>
          <p:spPr>
            <a:xfrm>
              <a:off x="1222595" y="1281296"/>
              <a:ext cx="26034" cy="27940"/>
            </a:xfrm>
            <a:custGeom>
              <a:avLst/>
              <a:gdLst/>
              <a:ahLst/>
              <a:cxnLst/>
              <a:rect l="l" t="t" r="r" b="b"/>
              <a:pathLst>
                <a:path w="26034" h="27940">
                  <a:moveTo>
                    <a:pt x="9786" y="0"/>
                  </a:moveTo>
                  <a:lnTo>
                    <a:pt x="8333" y="9463"/>
                  </a:lnTo>
                  <a:lnTo>
                    <a:pt x="0" y="13713"/>
                  </a:lnTo>
                  <a:lnTo>
                    <a:pt x="8478" y="17817"/>
                  </a:lnTo>
                  <a:lnTo>
                    <a:pt x="9932" y="27329"/>
                  </a:lnTo>
                  <a:lnTo>
                    <a:pt x="16424" y="20376"/>
                  </a:lnTo>
                  <a:lnTo>
                    <a:pt x="25823" y="21921"/>
                  </a:lnTo>
                  <a:lnTo>
                    <a:pt x="21414" y="13568"/>
                  </a:lnTo>
                  <a:lnTo>
                    <a:pt x="25678" y="5118"/>
                  </a:lnTo>
                  <a:lnTo>
                    <a:pt x="16424" y="6808"/>
                  </a:lnTo>
                  <a:lnTo>
                    <a:pt x="978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 descr=""/>
            <p:cNvSpPr/>
            <p:nvPr/>
          </p:nvSpPr>
          <p:spPr>
            <a:xfrm>
              <a:off x="3205649" y="2540048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9796" y="0"/>
                  </a:moveTo>
                  <a:lnTo>
                    <a:pt x="18023" y="8739"/>
                  </a:lnTo>
                  <a:lnTo>
                    <a:pt x="4118" y="3959"/>
                  </a:lnTo>
                  <a:lnTo>
                    <a:pt x="8817" y="17962"/>
                  </a:lnTo>
                  <a:lnTo>
                    <a:pt x="0" y="29695"/>
                  </a:lnTo>
                  <a:lnTo>
                    <a:pt x="14631" y="29550"/>
                  </a:lnTo>
                  <a:lnTo>
                    <a:pt x="23159" y="41573"/>
                  </a:lnTo>
                  <a:lnTo>
                    <a:pt x="27567" y="27570"/>
                  </a:lnTo>
                  <a:lnTo>
                    <a:pt x="41473" y="23321"/>
                  </a:lnTo>
                  <a:lnTo>
                    <a:pt x="29554" y="14678"/>
                  </a:lnTo>
                  <a:lnTo>
                    <a:pt x="29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 descr=""/>
            <p:cNvSpPr/>
            <p:nvPr/>
          </p:nvSpPr>
          <p:spPr>
            <a:xfrm>
              <a:off x="1177730" y="2107169"/>
              <a:ext cx="13970" cy="13335"/>
            </a:xfrm>
            <a:custGeom>
              <a:avLst/>
              <a:gdLst/>
              <a:ahLst/>
              <a:cxnLst/>
              <a:rect l="l" t="t" r="r" b="b"/>
              <a:pathLst>
                <a:path w="13969" h="13335">
                  <a:moveTo>
                    <a:pt x="7219" y="0"/>
                  </a:moveTo>
                  <a:lnTo>
                    <a:pt x="4651" y="3959"/>
                  </a:lnTo>
                  <a:lnTo>
                    <a:pt x="0" y="4104"/>
                  </a:lnTo>
                  <a:lnTo>
                    <a:pt x="2955" y="7773"/>
                  </a:lnTo>
                  <a:lnTo>
                    <a:pt x="1550" y="12312"/>
                  </a:lnTo>
                  <a:lnTo>
                    <a:pt x="5959" y="10574"/>
                  </a:lnTo>
                  <a:lnTo>
                    <a:pt x="9932" y="13278"/>
                  </a:lnTo>
                  <a:lnTo>
                    <a:pt x="9641" y="8449"/>
                  </a:lnTo>
                  <a:lnTo>
                    <a:pt x="13469" y="5649"/>
                  </a:lnTo>
                  <a:lnTo>
                    <a:pt x="8769" y="4393"/>
                  </a:lnTo>
                  <a:lnTo>
                    <a:pt x="721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 descr=""/>
            <p:cNvSpPr/>
            <p:nvPr/>
          </p:nvSpPr>
          <p:spPr>
            <a:xfrm>
              <a:off x="2096243" y="2976307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5" h="13969">
                  <a:moveTo>
                    <a:pt x="2955" y="0"/>
                  </a:moveTo>
                  <a:lnTo>
                    <a:pt x="3682" y="4925"/>
                  </a:lnTo>
                  <a:lnTo>
                    <a:pt x="0" y="8353"/>
                  </a:lnTo>
                  <a:lnTo>
                    <a:pt x="4796" y="9174"/>
                  </a:lnTo>
                  <a:lnTo>
                    <a:pt x="6782" y="13857"/>
                  </a:lnTo>
                  <a:lnTo>
                    <a:pt x="9205" y="9463"/>
                  </a:lnTo>
                  <a:lnTo>
                    <a:pt x="14341" y="8884"/>
                  </a:lnTo>
                  <a:lnTo>
                    <a:pt x="10755" y="5214"/>
                  </a:lnTo>
                  <a:lnTo>
                    <a:pt x="11918" y="289"/>
                  </a:lnTo>
                  <a:lnTo>
                    <a:pt x="7364" y="2510"/>
                  </a:lnTo>
                  <a:lnTo>
                    <a:pt x="2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 descr=""/>
            <p:cNvSpPr/>
            <p:nvPr/>
          </p:nvSpPr>
          <p:spPr>
            <a:xfrm>
              <a:off x="1629524" y="1353057"/>
              <a:ext cx="1725930" cy="1450975"/>
            </a:xfrm>
            <a:custGeom>
              <a:avLst/>
              <a:gdLst/>
              <a:ahLst/>
              <a:cxnLst/>
              <a:rect l="l" t="t" r="r" b="b"/>
              <a:pathLst>
                <a:path w="1725929" h="1450975">
                  <a:moveTo>
                    <a:pt x="8953" y="5207"/>
                  </a:moveTo>
                  <a:lnTo>
                    <a:pt x="6680" y="3086"/>
                  </a:lnTo>
                  <a:lnTo>
                    <a:pt x="6972" y="0"/>
                  </a:lnTo>
                  <a:lnTo>
                    <a:pt x="4254" y="1689"/>
                  </a:lnTo>
                  <a:lnTo>
                    <a:pt x="1397" y="381"/>
                  </a:lnTo>
                  <a:lnTo>
                    <a:pt x="2120" y="3378"/>
                  </a:lnTo>
                  <a:lnTo>
                    <a:pt x="0" y="5791"/>
                  </a:lnTo>
                  <a:lnTo>
                    <a:pt x="3098" y="6083"/>
                  </a:lnTo>
                  <a:lnTo>
                    <a:pt x="4699" y="8737"/>
                  </a:lnTo>
                  <a:lnTo>
                    <a:pt x="5956" y="5791"/>
                  </a:lnTo>
                  <a:lnTo>
                    <a:pt x="8953" y="5207"/>
                  </a:lnTo>
                  <a:close/>
                </a:path>
                <a:path w="1725929" h="1450975">
                  <a:moveTo>
                    <a:pt x="1725434" y="1421371"/>
                  </a:moveTo>
                  <a:lnTo>
                    <a:pt x="1708429" y="1418526"/>
                  </a:lnTo>
                  <a:lnTo>
                    <a:pt x="1701025" y="1402829"/>
                  </a:lnTo>
                  <a:lnTo>
                    <a:pt x="1693227" y="1418285"/>
                  </a:lnTo>
                  <a:lnTo>
                    <a:pt x="1676209" y="1420406"/>
                  </a:lnTo>
                  <a:lnTo>
                    <a:pt x="1688274" y="1432814"/>
                  </a:lnTo>
                  <a:lnTo>
                    <a:pt x="1684985" y="1449666"/>
                  </a:lnTo>
                  <a:lnTo>
                    <a:pt x="1700491" y="1442046"/>
                  </a:lnTo>
                  <a:lnTo>
                    <a:pt x="1715503" y="1450390"/>
                  </a:lnTo>
                  <a:lnTo>
                    <a:pt x="1712937" y="1433106"/>
                  </a:lnTo>
                  <a:lnTo>
                    <a:pt x="1725434" y="1421371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 descr=""/>
            <p:cNvSpPr/>
            <p:nvPr/>
          </p:nvSpPr>
          <p:spPr>
            <a:xfrm>
              <a:off x="607378" y="2487272"/>
              <a:ext cx="52069" cy="53340"/>
            </a:xfrm>
            <a:custGeom>
              <a:avLst/>
              <a:gdLst/>
              <a:ahLst/>
              <a:cxnLst/>
              <a:rect l="l" t="t" r="r" b="b"/>
              <a:pathLst>
                <a:path w="52070" h="53339">
                  <a:moveTo>
                    <a:pt x="22141" y="0"/>
                  </a:moveTo>
                  <a:lnTo>
                    <a:pt x="17490" y="17962"/>
                  </a:lnTo>
                  <a:lnTo>
                    <a:pt x="0" y="24190"/>
                  </a:lnTo>
                  <a:lnTo>
                    <a:pt x="15503" y="34234"/>
                  </a:lnTo>
                  <a:lnTo>
                    <a:pt x="16036" y="52775"/>
                  </a:lnTo>
                  <a:lnTo>
                    <a:pt x="30378" y="41139"/>
                  </a:lnTo>
                  <a:lnTo>
                    <a:pt x="48110" y="46402"/>
                  </a:lnTo>
                  <a:lnTo>
                    <a:pt x="41473" y="28971"/>
                  </a:lnTo>
                  <a:lnTo>
                    <a:pt x="51986" y="13713"/>
                  </a:lnTo>
                  <a:lnTo>
                    <a:pt x="33527" y="14678"/>
                  </a:lnTo>
                  <a:lnTo>
                    <a:pt x="2214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 descr=""/>
            <p:cNvSpPr/>
            <p:nvPr/>
          </p:nvSpPr>
          <p:spPr>
            <a:xfrm>
              <a:off x="876808" y="1609064"/>
              <a:ext cx="1319530" cy="1442085"/>
            </a:xfrm>
            <a:custGeom>
              <a:avLst/>
              <a:gdLst/>
              <a:ahLst/>
              <a:cxnLst/>
              <a:rect l="l" t="t" r="r" b="b"/>
              <a:pathLst>
                <a:path w="1319530" h="1442085">
                  <a:moveTo>
                    <a:pt x="28244" y="1045806"/>
                  </a:moveTo>
                  <a:lnTo>
                    <a:pt x="18021" y="1047407"/>
                  </a:lnTo>
                  <a:lnTo>
                    <a:pt x="10896" y="1039876"/>
                  </a:lnTo>
                  <a:lnTo>
                    <a:pt x="9347" y="1050061"/>
                  </a:lnTo>
                  <a:lnTo>
                    <a:pt x="0" y="1054455"/>
                  </a:lnTo>
                  <a:lnTo>
                    <a:pt x="9055" y="1059281"/>
                  </a:lnTo>
                  <a:lnTo>
                    <a:pt x="10502" y="1069467"/>
                  </a:lnTo>
                  <a:lnTo>
                    <a:pt x="17729" y="1062088"/>
                  </a:lnTo>
                  <a:lnTo>
                    <a:pt x="27952" y="1064069"/>
                  </a:lnTo>
                  <a:lnTo>
                    <a:pt x="23253" y="1054887"/>
                  </a:lnTo>
                  <a:lnTo>
                    <a:pt x="28244" y="1045806"/>
                  </a:lnTo>
                  <a:close/>
                </a:path>
                <a:path w="1319530" h="1442085">
                  <a:moveTo>
                    <a:pt x="106730" y="17957"/>
                  </a:moveTo>
                  <a:lnTo>
                    <a:pt x="100330" y="10617"/>
                  </a:lnTo>
                  <a:lnTo>
                    <a:pt x="102616" y="1155"/>
                  </a:lnTo>
                  <a:lnTo>
                    <a:pt x="93789" y="5118"/>
                  </a:lnTo>
                  <a:lnTo>
                    <a:pt x="85559" y="0"/>
                  </a:lnTo>
                  <a:lnTo>
                    <a:pt x="86423" y="9613"/>
                  </a:lnTo>
                  <a:lnTo>
                    <a:pt x="79070" y="15976"/>
                  </a:lnTo>
                  <a:lnTo>
                    <a:pt x="88557" y="17957"/>
                  </a:lnTo>
                  <a:lnTo>
                    <a:pt x="92240" y="27038"/>
                  </a:lnTo>
                  <a:lnTo>
                    <a:pt x="97091" y="18681"/>
                  </a:lnTo>
                  <a:lnTo>
                    <a:pt x="106730" y="17957"/>
                  </a:lnTo>
                  <a:close/>
                </a:path>
                <a:path w="1319530" h="1442085">
                  <a:moveTo>
                    <a:pt x="1319479" y="1434553"/>
                  </a:moveTo>
                  <a:lnTo>
                    <a:pt x="1315212" y="1433017"/>
                  </a:lnTo>
                  <a:lnTo>
                    <a:pt x="1314094" y="1428623"/>
                  </a:lnTo>
                  <a:lnTo>
                    <a:pt x="1311389" y="1432140"/>
                  </a:lnTo>
                  <a:lnTo>
                    <a:pt x="1306830" y="1431899"/>
                  </a:lnTo>
                  <a:lnTo>
                    <a:pt x="1309395" y="1435722"/>
                  </a:lnTo>
                  <a:lnTo>
                    <a:pt x="1307706" y="1439824"/>
                  </a:lnTo>
                  <a:lnTo>
                    <a:pt x="1311973" y="1438668"/>
                  </a:lnTo>
                  <a:lnTo>
                    <a:pt x="1315504" y="1441513"/>
                  </a:lnTo>
                  <a:lnTo>
                    <a:pt x="1315656" y="1436966"/>
                  </a:lnTo>
                  <a:lnTo>
                    <a:pt x="1319479" y="14345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 descr=""/>
            <p:cNvSpPr/>
            <p:nvPr/>
          </p:nvSpPr>
          <p:spPr>
            <a:xfrm>
              <a:off x="850836" y="1785645"/>
              <a:ext cx="850265" cy="204470"/>
            </a:xfrm>
            <a:custGeom>
              <a:avLst/>
              <a:gdLst/>
              <a:ahLst/>
              <a:cxnLst/>
              <a:rect l="l" t="t" r="r" b="b"/>
              <a:pathLst>
                <a:path w="850264" h="204469">
                  <a:moveTo>
                    <a:pt x="13614" y="198450"/>
                  </a:moveTo>
                  <a:lnTo>
                    <a:pt x="9779" y="195605"/>
                  </a:lnTo>
                  <a:lnTo>
                    <a:pt x="9931" y="190817"/>
                  </a:lnTo>
                  <a:lnTo>
                    <a:pt x="6096" y="193624"/>
                  </a:lnTo>
                  <a:lnTo>
                    <a:pt x="1549" y="191935"/>
                  </a:lnTo>
                  <a:lnTo>
                    <a:pt x="2946" y="196621"/>
                  </a:lnTo>
                  <a:lnTo>
                    <a:pt x="0" y="200431"/>
                  </a:lnTo>
                  <a:lnTo>
                    <a:pt x="4787" y="200431"/>
                  </a:lnTo>
                  <a:lnTo>
                    <a:pt x="7505" y="204393"/>
                  </a:lnTo>
                  <a:lnTo>
                    <a:pt x="9055" y="199847"/>
                  </a:lnTo>
                  <a:lnTo>
                    <a:pt x="13614" y="198450"/>
                  </a:lnTo>
                  <a:close/>
                </a:path>
                <a:path w="850264" h="204469">
                  <a:moveTo>
                    <a:pt x="849668" y="10045"/>
                  </a:moveTo>
                  <a:lnTo>
                    <a:pt x="843407" y="6908"/>
                  </a:lnTo>
                  <a:lnTo>
                    <a:pt x="842391" y="0"/>
                  </a:lnTo>
                  <a:lnTo>
                    <a:pt x="837603" y="5067"/>
                  </a:lnTo>
                  <a:lnTo>
                    <a:pt x="830618" y="3810"/>
                  </a:lnTo>
                  <a:lnTo>
                    <a:pt x="833920" y="10045"/>
                  </a:lnTo>
                  <a:lnTo>
                    <a:pt x="830618" y="16217"/>
                  </a:lnTo>
                  <a:lnTo>
                    <a:pt x="837603" y="15113"/>
                  </a:lnTo>
                  <a:lnTo>
                    <a:pt x="842391" y="20091"/>
                  </a:lnTo>
                  <a:lnTo>
                    <a:pt x="843407" y="13131"/>
                  </a:lnTo>
                  <a:lnTo>
                    <a:pt x="849668" y="1004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 descr=""/>
            <p:cNvSpPr/>
            <p:nvPr/>
          </p:nvSpPr>
          <p:spPr>
            <a:xfrm>
              <a:off x="458637" y="1953670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12354" y="0"/>
                  </a:moveTo>
                  <a:lnTo>
                    <a:pt x="7219" y="4683"/>
                  </a:lnTo>
                  <a:lnTo>
                    <a:pt x="581" y="3235"/>
                  </a:lnTo>
                  <a:lnTo>
                    <a:pt x="3391" y="9463"/>
                  </a:lnTo>
                  <a:lnTo>
                    <a:pt x="0" y="15403"/>
                  </a:lnTo>
                  <a:lnTo>
                    <a:pt x="6831" y="14582"/>
                  </a:lnTo>
                  <a:lnTo>
                    <a:pt x="11337" y="19652"/>
                  </a:lnTo>
                  <a:lnTo>
                    <a:pt x="12645" y="13037"/>
                  </a:lnTo>
                  <a:lnTo>
                    <a:pt x="18895" y="10188"/>
                  </a:lnTo>
                  <a:lnTo>
                    <a:pt x="12936" y="6953"/>
                  </a:lnTo>
                  <a:lnTo>
                    <a:pt x="12354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 descr=""/>
            <p:cNvSpPr/>
            <p:nvPr/>
          </p:nvSpPr>
          <p:spPr>
            <a:xfrm>
              <a:off x="1692995" y="2682345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10901" y="0"/>
                  </a:moveTo>
                  <a:lnTo>
                    <a:pt x="6637" y="5359"/>
                  </a:lnTo>
                  <a:lnTo>
                    <a:pt x="0" y="4780"/>
                  </a:lnTo>
                  <a:lnTo>
                    <a:pt x="3682" y="10622"/>
                  </a:lnTo>
                  <a:lnTo>
                    <a:pt x="1114" y="16803"/>
                  </a:lnTo>
                  <a:lnTo>
                    <a:pt x="7655" y="14968"/>
                  </a:lnTo>
                  <a:lnTo>
                    <a:pt x="12742" y="19362"/>
                  </a:lnTo>
                  <a:lnTo>
                    <a:pt x="13178" y="12602"/>
                  </a:lnTo>
                  <a:lnTo>
                    <a:pt x="18847" y="9029"/>
                  </a:lnTo>
                  <a:lnTo>
                    <a:pt x="12596" y="6663"/>
                  </a:lnTo>
                  <a:lnTo>
                    <a:pt x="1090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 descr=""/>
            <p:cNvSpPr/>
            <p:nvPr/>
          </p:nvSpPr>
          <p:spPr>
            <a:xfrm>
              <a:off x="1901911" y="1290905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5" h="34290">
                  <a:moveTo>
                    <a:pt x="14050" y="0"/>
                  </a:moveTo>
                  <a:lnTo>
                    <a:pt x="11095" y="11636"/>
                  </a:lnTo>
                  <a:lnTo>
                    <a:pt x="0" y="15596"/>
                  </a:lnTo>
                  <a:lnTo>
                    <a:pt x="9932" y="22066"/>
                  </a:lnTo>
                  <a:lnTo>
                    <a:pt x="10368" y="33848"/>
                  </a:lnTo>
                  <a:lnTo>
                    <a:pt x="19428" y="26315"/>
                  </a:lnTo>
                  <a:lnTo>
                    <a:pt x="30814" y="29598"/>
                  </a:lnTo>
                  <a:lnTo>
                    <a:pt x="26550" y="18541"/>
                  </a:lnTo>
                  <a:lnTo>
                    <a:pt x="33091" y="8787"/>
                  </a:lnTo>
                  <a:lnTo>
                    <a:pt x="21269" y="9512"/>
                  </a:lnTo>
                  <a:lnTo>
                    <a:pt x="1405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 descr=""/>
            <p:cNvSpPr/>
            <p:nvPr/>
          </p:nvSpPr>
          <p:spPr>
            <a:xfrm>
              <a:off x="944194" y="2215387"/>
              <a:ext cx="811530" cy="77470"/>
            </a:xfrm>
            <a:custGeom>
              <a:avLst/>
              <a:gdLst/>
              <a:ahLst/>
              <a:cxnLst/>
              <a:rect l="l" t="t" r="r" b="b"/>
              <a:pathLst>
                <a:path w="811530" h="77469">
                  <a:moveTo>
                    <a:pt x="14782" y="67068"/>
                  </a:moveTo>
                  <a:lnTo>
                    <a:pt x="9550" y="66916"/>
                  </a:lnTo>
                  <a:lnTo>
                    <a:pt x="6692" y="62674"/>
                  </a:lnTo>
                  <a:lnTo>
                    <a:pt x="4991" y="67449"/>
                  </a:lnTo>
                  <a:lnTo>
                    <a:pt x="0" y="68897"/>
                  </a:lnTo>
                  <a:lnTo>
                    <a:pt x="4114" y="71983"/>
                  </a:lnTo>
                  <a:lnTo>
                    <a:pt x="3873" y="77254"/>
                  </a:lnTo>
                  <a:lnTo>
                    <a:pt x="8089" y="74256"/>
                  </a:lnTo>
                  <a:lnTo>
                    <a:pt x="12941" y="76098"/>
                  </a:lnTo>
                  <a:lnTo>
                    <a:pt x="11531" y="71170"/>
                  </a:lnTo>
                  <a:lnTo>
                    <a:pt x="14782" y="67068"/>
                  </a:lnTo>
                  <a:close/>
                </a:path>
                <a:path w="811530" h="77469">
                  <a:moveTo>
                    <a:pt x="811098" y="16852"/>
                  </a:moveTo>
                  <a:lnTo>
                    <a:pt x="801852" y="10858"/>
                  </a:lnTo>
                  <a:lnTo>
                    <a:pt x="801560" y="0"/>
                  </a:lnTo>
                  <a:lnTo>
                    <a:pt x="793076" y="6896"/>
                  </a:lnTo>
                  <a:lnTo>
                    <a:pt x="782561" y="3810"/>
                  </a:lnTo>
                  <a:lnTo>
                    <a:pt x="786536" y="13995"/>
                  </a:lnTo>
                  <a:lnTo>
                    <a:pt x="780427" y="23177"/>
                  </a:lnTo>
                  <a:lnTo>
                    <a:pt x="791337" y="22491"/>
                  </a:lnTo>
                  <a:lnTo>
                    <a:pt x="798017" y="31242"/>
                  </a:lnTo>
                  <a:lnTo>
                    <a:pt x="800874" y="20662"/>
                  </a:lnTo>
                  <a:lnTo>
                    <a:pt x="811098" y="16852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 descr=""/>
            <p:cNvSpPr/>
            <p:nvPr/>
          </p:nvSpPr>
          <p:spPr>
            <a:xfrm>
              <a:off x="1220996" y="2049275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10">
                  <a:moveTo>
                    <a:pt x="23013" y="0"/>
                  </a:moveTo>
                  <a:lnTo>
                    <a:pt x="14631" y="12023"/>
                  </a:lnTo>
                  <a:lnTo>
                    <a:pt x="0" y="11926"/>
                  </a:lnTo>
                  <a:lnTo>
                    <a:pt x="8817" y="23804"/>
                  </a:lnTo>
                  <a:lnTo>
                    <a:pt x="4118" y="37662"/>
                  </a:lnTo>
                  <a:lnTo>
                    <a:pt x="18023" y="32834"/>
                  </a:lnTo>
                  <a:lnTo>
                    <a:pt x="29845" y="41622"/>
                  </a:lnTo>
                  <a:lnTo>
                    <a:pt x="29554" y="26894"/>
                  </a:lnTo>
                  <a:lnTo>
                    <a:pt x="41473" y="18396"/>
                  </a:lnTo>
                  <a:lnTo>
                    <a:pt x="27422" y="14002"/>
                  </a:lnTo>
                  <a:lnTo>
                    <a:pt x="2301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 descr=""/>
            <p:cNvSpPr/>
            <p:nvPr/>
          </p:nvSpPr>
          <p:spPr>
            <a:xfrm>
              <a:off x="3538499" y="3458673"/>
              <a:ext cx="22860" cy="23495"/>
            </a:xfrm>
            <a:custGeom>
              <a:avLst/>
              <a:gdLst/>
              <a:ahLst/>
              <a:cxnLst/>
              <a:rect l="l" t="t" r="r" b="b"/>
              <a:pathLst>
                <a:path w="22860" h="23495">
                  <a:moveTo>
                    <a:pt x="14922" y="0"/>
                  </a:moveTo>
                  <a:lnTo>
                    <a:pt x="8963" y="5519"/>
                  </a:lnTo>
                  <a:lnTo>
                    <a:pt x="1017" y="3679"/>
                  </a:lnTo>
                  <a:lnTo>
                    <a:pt x="4263" y="11033"/>
                  </a:lnTo>
                  <a:lnTo>
                    <a:pt x="0" y="18107"/>
                  </a:lnTo>
                  <a:lnTo>
                    <a:pt x="8236" y="17262"/>
                  </a:lnTo>
                  <a:lnTo>
                    <a:pt x="13517" y="23486"/>
                  </a:lnTo>
                  <a:lnTo>
                    <a:pt x="15213" y="15422"/>
                  </a:lnTo>
                  <a:lnTo>
                    <a:pt x="22722" y="12307"/>
                  </a:lnTo>
                  <a:lnTo>
                    <a:pt x="15649" y="8208"/>
                  </a:lnTo>
                  <a:lnTo>
                    <a:pt x="1492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 descr=""/>
            <p:cNvSpPr/>
            <p:nvPr/>
          </p:nvSpPr>
          <p:spPr>
            <a:xfrm>
              <a:off x="1101761" y="3469426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10368" y="0"/>
                  </a:moveTo>
                  <a:lnTo>
                    <a:pt x="6250" y="3254"/>
                  </a:lnTo>
                  <a:lnTo>
                    <a:pt x="1308" y="1694"/>
                  </a:lnTo>
                  <a:lnTo>
                    <a:pt x="3149" y="6508"/>
                  </a:lnTo>
                  <a:lnTo>
                    <a:pt x="0" y="10893"/>
                  </a:lnTo>
                  <a:lnTo>
                    <a:pt x="5281" y="10608"/>
                  </a:lnTo>
                  <a:lnTo>
                    <a:pt x="8381" y="14852"/>
                  </a:lnTo>
                  <a:lnTo>
                    <a:pt x="9835" y="9758"/>
                  </a:lnTo>
                  <a:lnTo>
                    <a:pt x="14777" y="8203"/>
                  </a:lnTo>
                  <a:lnTo>
                    <a:pt x="10513" y="5234"/>
                  </a:lnTo>
                  <a:lnTo>
                    <a:pt x="1036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 descr=""/>
            <p:cNvSpPr/>
            <p:nvPr/>
          </p:nvSpPr>
          <p:spPr>
            <a:xfrm>
              <a:off x="1008253" y="146801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4">
                  <a:moveTo>
                    <a:pt x="26259" y="0"/>
                  </a:moveTo>
                  <a:lnTo>
                    <a:pt x="15891" y="7532"/>
                  </a:lnTo>
                  <a:lnTo>
                    <a:pt x="3827" y="3283"/>
                  </a:lnTo>
                  <a:lnTo>
                    <a:pt x="7800" y="15451"/>
                  </a:lnTo>
                  <a:lnTo>
                    <a:pt x="0" y="25494"/>
                  </a:lnTo>
                  <a:lnTo>
                    <a:pt x="12742" y="25639"/>
                  </a:lnTo>
                  <a:lnTo>
                    <a:pt x="19864" y="36069"/>
                  </a:lnTo>
                  <a:lnTo>
                    <a:pt x="23837" y="23901"/>
                  </a:lnTo>
                  <a:lnTo>
                    <a:pt x="36046" y="20376"/>
                  </a:lnTo>
                  <a:lnTo>
                    <a:pt x="25823" y="12892"/>
                  </a:lnTo>
                  <a:lnTo>
                    <a:pt x="2625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 descr=""/>
            <p:cNvSpPr/>
            <p:nvPr/>
          </p:nvSpPr>
          <p:spPr>
            <a:xfrm>
              <a:off x="1348032" y="110631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9689" y="0"/>
                  </a:moveTo>
                  <a:lnTo>
                    <a:pt x="5862" y="2848"/>
                  </a:lnTo>
                  <a:lnTo>
                    <a:pt x="1308" y="1400"/>
                  </a:lnTo>
                  <a:lnTo>
                    <a:pt x="2858" y="5939"/>
                  </a:lnTo>
                  <a:lnTo>
                    <a:pt x="0" y="9898"/>
                  </a:lnTo>
                  <a:lnTo>
                    <a:pt x="4844" y="9753"/>
                  </a:lnTo>
                  <a:lnTo>
                    <a:pt x="7703" y="13713"/>
                  </a:lnTo>
                  <a:lnTo>
                    <a:pt x="9108" y="9077"/>
                  </a:lnTo>
                  <a:lnTo>
                    <a:pt x="13808" y="7484"/>
                  </a:lnTo>
                  <a:lnTo>
                    <a:pt x="9689" y="4828"/>
                  </a:lnTo>
                  <a:lnTo>
                    <a:pt x="9689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 descr=""/>
            <p:cNvSpPr/>
            <p:nvPr/>
          </p:nvSpPr>
          <p:spPr>
            <a:xfrm>
              <a:off x="2400993" y="17712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5087" y="0"/>
                  </a:moveTo>
                  <a:lnTo>
                    <a:pt x="3246" y="2655"/>
                  </a:lnTo>
                  <a:lnTo>
                    <a:pt x="0" y="2800"/>
                  </a:lnTo>
                  <a:lnTo>
                    <a:pt x="1986" y="5359"/>
                  </a:lnTo>
                  <a:lnTo>
                    <a:pt x="968" y="8449"/>
                  </a:lnTo>
                  <a:lnTo>
                    <a:pt x="4118" y="7339"/>
                  </a:lnTo>
                  <a:lnTo>
                    <a:pt x="6782" y="9319"/>
                  </a:lnTo>
                  <a:lnTo>
                    <a:pt x="6686" y="5939"/>
                  </a:lnTo>
                  <a:lnTo>
                    <a:pt x="9350" y="3959"/>
                  </a:lnTo>
                  <a:lnTo>
                    <a:pt x="6104" y="3090"/>
                  </a:lnTo>
                  <a:lnTo>
                    <a:pt x="5087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 descr=""/>
            <p:cNvSpPr/>
            <p:nvPr/>
          </p:nvSpPr>
          <p:spPr>
            <a:xfrm>
              <a:off x="598464" y="314124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641" y="0"/>
                  </a:moveTo>
                  <a:lnTo>
                    <a:pt x="5959" y="2269"/>
                  </a:lnTo>
                  <a:lnTo>
                    <a:pt x="1841" y="434"/>
                  </a:lnTo>
                  <a:lnTo>
                    <a:pt x="2955" y="4780"/>
                  </a:lnTo>
                  <a:lnTo>
                    <a:pt x="0" y="8063"/>
                  </a:lnTo>
                  <a:lnTo>
                    <a:pt x="4408" y="8353"/>
                  </a:lnTo>
                  <a:lnTo>
                    <a:pt x="6637" y="12167"/>
                  </a:lnTo>
                  <a:lnTo>
                    <a:pt x="8236" y="8063"/>
                  </a:lnTo>
                  <a:lnTo>
                    <a:pt x="12500" y="7049"/>
                  </a:lnTo>
                  <a:lnTo>
                    <a:pt x="9205" y="4393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 descr=""/>
            <p:cNvSpPr/>
            <p:nvPr/>
          </p:nvSpPr>
          <p:spPr>
            <a:xfrm>
              <a:off x="1725214" y="3730423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3972" y="0"/>
                  </a:moveTo>
                  <a:lnTo>
                    <a:pt x="4215" y="5514"/>
                  </a:lnTo>
                  <a:lnTo>
                    <a:pt x="0" y="8768"/>
                  </a:lnTo>
                  <a:lnTo>
                    <a:pt x="5232" y="10183"/>
                  </a:lnTo>
                  <a:lnTo>
                    <a:pt x="7073" y="15417"/>
                  </a:lnTo>
                  <a:lnTo>
                    <a:pt x="9932" y="10748"/>
                  </a:lnTo>
                  <a:lnTo>
                    <a:pt x="15455" y="10608"/>
                  </a:lnTo>
                  <a:lnTo>
                    <a:pt x="11918" y="6364"/>
                  </a:lnTo>
                  <a:lnTo>
                    <a:pt x="13469" y="1129"/>
                  </a:lnTo>
                  <a:lnTo>
                    <a:pt x="8478" y="3109"/>
                  </a:lnTo>
                  <a:lnTo>
                    <a:pt x="397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 descr=""/>
            <p:cNvSpPr/>
            <p:nvPr/>
          </p:nvSpPr>
          <p:spPr>
            <a:xfrm>
              <a:off x="1699632" y="1975592"/>
              <a:ext cx="32384" cy="31750"/>
            </a:xfrm>
            <a:custGeom>
              <a:avLst/>
              <a:gdLst/>
              <a:ahLst/>
              <a:cxnLst/>
              <a:rect l="l" t="t" r="r" b="b"/>
              <a:pathLst>
                <a:path w="32385" h="31750">
                  <a:moveTo>
                    <a:pt x="24128" y="0"/>
                  </a:moveTo>
                  <a:lnTo>
                    <a:pt x="14777" y="5939"/>
                  </a:lnTo>
                  <a:lnTo>
                    <a:pt x="4554" y="1545"/>
                  </a:lnTo>
                  <a:lnTo>
                    <a:pt x="7412" y="12457"/>
                  </a:lnTo>
                  <a:lnTo>
                    <a:pt x="0" y="20955"/>
                  </a:lnTo>
                  <a:lnTo>
                    <a:pt x="11240" y="21487"/>
                  </a:lnTo>
                  <a:lnTo>
                    <a:pt x="16909" y="31144"/>
                  </a:lnTo>
                  <a:lnTo>
                    <a:pt x="21027" y="20666"/>
                  </a:lnTo>
                  <a:lnTo>
                    <a:pt x="31783" y="18107"/>
                  </a:lnTo>
                  <a:lnTo>
                    <a:pt x="23304" y="11057"/>
                  </a:lnTo>
                  <a:lnTo>
                    <a:pt x="2412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 descr=""/>
            <p:cNvSpPr/>
            <p:nvPr/>
          </p:nvSpPr>
          <p:spPr>
            <a:xfrm>
              <a:off x="2413881" y="2519527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30">
                  <a:moveTo>
                    <a:pt x="6104" y="0"/>
                  </a:moveTo>
                  <a:lnTo>
                    <a:pt x="3875" y="3090"/>
                  </a:lnTo>
                  <a:lnTo>
                    <a:pt x="0" y="3090"/>
                  </a:lnTo>
                  <a:lnTo>
                    <a:pt x="2277" y="6083"/>
                  </a:lnTo>
                  <a:lnTo>
                    <a:pt x="1162" y="9753"/>
                  </a:lnTo>
                  <a:lnTo>
                    <a:pt x="4699" y="8498"/>
                  </a:lnTo>
                  <a:lnTo>
                    <a:pt x="7703" y="10864"/>
                  </a:lnTo>
                  <a:lnTo>
                    <a:pt x="7703" y="6904"/>
                  </a:lnTo>
                  <a:lnTo>
                    <a:pt x="10804" y="4780"/>
                  </a:lnTo>
                  <a:lnTo>
                    <a:pt x="7122" y="3669"/>
                  </a:lnTo>
                  <a:lnTo>
                    <a:pt x="6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 descr=""/>
            <p:cNvSpPr/>
            <p:nvPr/>
          </p:nvSpPr>
          <p:spPr>
            <a:xfrm>
              <a:off x="918667" y="1279613"/>
              <a:ext cx="1290320" cy="1460500"/>
            </a:xfrm>
            <a:custGeom>
              <a:avLst/>
              <a:gdLst/>
              <a:ahLst/>
              <a:cxnLst/>
              <a:rect l="l" t="t" r="r" b="b"/>
              <a:pathLst>
                <a:path w="1290320" h="1460500">
                  <a:moveTo>
                    <a:pt x="47955" y="29984"/>
                  </a:moveTo>
                  <a:lnTo>
                    <a:pt x="36474" y="17665"/>
                  </a:lnTo>
                  <a:lnTo>
                    <a:pt x="39865" y="1257"/>
                  </a:lnTo>
                  <a:lnTo>
                    <a:pt x="24853" y="8356"/>
                  </a:lnTo>
                  <a:lnTo>
                    <a:pt x="10223" y="0"/>
                  </a:lnTo>
                  <a:lnTo>
                    <a:pt x="12344" y="16700"/>
                  </a:lnTo>
                  <a:lnTo>
                    <a:pt x="0" y="27863"/>
                  </a:lnTo>
                  <a:lnTo>
                    <a:pt x="16319" y="31000"/>
                  </a:lnTo>
                  <a:lnTo>
                    <a:pt x="23152" y="46405"/>
                  </a:lnTo>
                  <a:lnTo>
                    <a:pt x="31242" y="31673"/>
                  </a:lnTo>
                  <a:lnTo>
                    <a:pt x="47955" y="29984"/>
                  </a:lnTo>
                  <a:close/>
                </a:path>
                <a:path w="1290320" h="1460500">
                  <a:moveTo>
                    <a:pt x="1290116" y="1447685"/>
                  </a:moveTo>
                  <a:lnTo>
                    <a:pt x="1281595" y="1438948"/>
                  </a:lnTo>
                  <a:lnTo>
                    <a:pt x="1284008" y="1426933"/>
                  </a:lnTo>
                  <a:lnTo>
                    <a:pt x="1272971" y="1432140"/>
                  </a:lnTo>
                  <a:lnTo>
                    <a:pt x="1262456" y="1426057"/>
                  </a:lnTo>
                  <a:lnTo>
                    <a:pt x="1264005" y="1438376"/>
                  </a:lnTo>
                  <a:lnTo>
                    <a:pt x="1254899" y="1446580"/>
                  </a:lnTo>
                  <a:lnTo>
                    <a:pt x="1267104" y="1448701"/>
                  </a:lnTo>
                  <a:lnTo>
                    <a:pt x="1272095" y="1460004"/>
                  </a:lnTo>
                  <a:lnTo>
                    <a:pt x="1277912" y="1449146"/>
                  </a:lnTo>
                  <a:lnTo>
                    <a:pt x="1290116" y="1447685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 descr=""/>
            <p:cNvSpPr/>
            <p:nvPr/>
          </p:nvSpPr>
          <p:spPr>
            <a:xfrm>
              <a:off x="133731" y="1687283"/>
              <a:ext cx="3299460" cy="843280"/>
            </a:xfrm>
            <a:custGeom>
              <a:avLst/>
              <a:gdLst/>
              <a:ahLst/>
              <a:cxnLst/>
              <a:rect l="l" t="t" r="r" b="b"/>
              <a:pathLst>
                <a:path w="3299460" h="843280">
                  <a:moveTo>
                    <a:pt x="12636" y="838047"/>
                  </a:moveTo>
                  <a:lnTo>
                    <a:pt x="9055" y="835190"/>
                  </a:lnTo>
                  <a:lnTo>
                    <a:pt x="9486" y="830795"/>
                  </a:lnTo>
                  <a:lnTo>
                    <a:pt x="5803" y="833221"/>
                  </a:lnTo>
                  <a:lnTo>
                    <a:pt x="1689" y="831519"/>
                  </a:lnTo>
                  <a:lnTo>
                    <a:pt x="2857" y="835774"/>
                  </a:lnTo>
                  <a:lnTo>
                    <a:pt x="0" y="839152"/>
                  </a:lnTo>
                  <a:lnTo>
                    <a:pt x="4406" y="839304"/>
                  </a:lnTo>
                  <a:lnTo>
                    <a:pt x="6680" y="843114"/>
                  </a:lnTo>
                  <a:lnTo>
                    <a:pt x="8229" y="839012"/>
                  </a:lnTo>
                  <a:lnTo>
                    <a:pt x="12636" y="838047"/>
                  </a:lnTo>
                  <a:close/>
                </a:path>
                <a:path w="3299460" h="843280">
                  <a:moveTo>
                    <a:pt x="3299041" y="9512"/>
                  </a:moveTo>
                  <a:lnTo>
                    <a:pt x="3289262" y="8496"/>
                  </a:lnTo>
                  <a:lnTo>
                    <a:pt x="3284563" y="0"/>
                  </a:lnTo>
                  <a:lnTo>
                    <a:pt x="3280587" y="8940"/>
                  </a:lnTo>
                  <a:lnTo>
                    <a:pt x="3271088" y="10909"/>
                  </a:lnTo>
                  <a:lnTo>
                    <a:pt x="3278454" y="17284"/>
                  </a:lnTo>
                  <a:lnTo>
                    <a:pt x="3277197" y="27038"/>
                  </a:lnTo>
                  <a:lnTo>
                    <a:pt x="3285667" y="22072"/>
                  </a:lnTo>
                  <a:lnTo>
                    <a:pt x="3294494" y="26174"/>
                  </a:lnTo>
                  <a:lnTo>
                    <a:pt x="3292360" y="16713"/>
                  </a:lnTo>
                  <a:lnTo>
                    <a:pt x="3299041" y="9512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 descr=""/>
            <p:cNvSpPr/>
            <p:nvPr/>
          </p:nvSpPr>
          <p:spPr>
            <a:xfrm>
              <a:off x="220014" y="879716"/>
              <a:ext cx="2521585" cy="2113280"/>
            </a:xfrm>
            <a:custGeom>
              <a:avLst/>
              <a:gdLst/>
              <a:ahLst/>
              <a:cxnLst/>
              <a:rect l="l" t="t" r="r" b="b"/>
              <a:pathLst>
                <a:path w="2521585" h="2113280">
                  <a:moveTo>
                    <a:pt x="19481" y="1717890"/>
                  </a:moveTo>
                  <a:lnTo>
                    <a:pt x="15354" y="1712239"/>
                  </a:lnTo>
                  <a:lnTo>
                    <a:pt x="17589" y="1705724"/>
                  </a:lnTo>
                  <a:lnTo>
                    <a:pt x="11099" y="1707997"/>
                  </a:lnTo>
                  <a:lnTo>
                    <a:pt x="5664" y="1703743"/>
                  </a:lnTo>
                  <a:lnTo>
                    <a:pt x="5664" y="1710702"/>
                  </a:lnTo>
                  <a:lnTo>
                    <a:pt x="0" y="1714665"/>
                  </a:lnTo>
                  <a:lnTo>
                    <a:pt x="6692" y="1716735"/>
                  </a:lnTo>
                  <a:lnTo>
                    <a:pt x="8674" y="1723250"/>
                  </a:lnTo>
                  <a:lnTo>
                    <a:pt x="12649" y="1717751"/>
                  </a:lnTo>
                  <a:lnTo>
                    <a:pt x="19481" y="1717890"/>
                  </a:lnTo>
                  <a:close/>
                </a:path>
                <a:path w="2521585" h="2113280">
                  <a:moveTo>
                    <a:pt x="526605" y="14147"/>
                  </a:moveTo>
                  <a:lnTo>
                    <a:pt x="517245" y="10045"/>
                  </a:lnTo>
                  <a:lnTo>
                    <a:pt x="515416" y="0"/>
                  </a:lnTo>
                  <a:lnTo>
                    <a:pt x="508584" y="7480"/>
                  </a:lnTo>
                  <a:lnTo>
                    <a:pt x="498500" y="6223"/>
                  </a:lnTo>
                  <a:lnTo>
                    <a:pt x="503631" y="15113"/>
                  </a:lnTo>
                  <a:lnTo>
                    <a:pt x="499224" y="24333"/>
                  </a:lnTo>
                  <a:lnTo>
                    <a:pt x="509155" y="22212"/>
                  </a:lnTo>
                  <a:lnTo>
                    <a:pt x="516674" y="29108"/>
                  </a:lnTo>
                  <a:lnTo>
                    <a:pt x="517690" y="18923"/>
                  </a:lnTo>
                  <a:lnTo>
                    <a:pt x="526605" y="14147"/>
                  </a:lnTo>
                  <a:close/>
                </a:path>
                <a:path w="2521585" h="2113280">
                  <a:moveTo>
                    <a:pt x="2521331" y="2107311"/>
                  </a:moveTo>
                  <a:lnTo>
                    <a:pt x="2517800" y="2105622"/>
                  </a:lnTo>
                  <a:lnTo>
                    <a:pt x="2516924" y="2101519"/>
                  </a:lnTo>
                  <a:lnTo>
                    <a:pt x="2514257" y="2104656"/>
                  </a:lnTo>
                  <a:lnTo>
                    <a:pt x="2510282" y="2104085"/>
                  </a:lnTo>
                  <a:lnTo>
                    <a:pt x="2512276" y="2107603"/>
                  </a:lnTo>
                  <a:lnTo>
                    <a:pt x="2510434" y="2111273"/>
                  </a:lnTo>
                  <a:lnTo>
                    <a:pt x="2514409" y="2110460"/>
                  </a:lnTo>
                  <a:lnTo>
                    <a:pt x="2517356" y="2113254"/>
                  </a:lnTo>
                  <a:lnTo>
                    <a:pt x="2517800" y="2109292"/>
                  </a:lnTo>
                  <a:lnTo>
                    <a:pt x="2521331" y="21073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 descr=""/>
            <p:cNvSpPr/>
            <p:nvPr/>
          </p:nvSpPr>
          <p:spPr>
            <a:xfrm>
              <a:off x="1474534" y="1978006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4" h="51435">
                  <a:moveTo>
                    <a:pt x="22577" y="0"/>
                  </a:moveTo>
                  <a:lnTo>
                    <a:pt x="17151" y="17237"/>
                  </a:lnTo>
                  <a:lnTo>
                    <a:pt x="0" y="22500"/>
                  </a:lnTo>
                  <a:lnTo>
                    <a:pt x="14583" y="32978"/>
                  </a:lnTo>
                  <a:lnTo>
                    <a:pt x="14195" y="50941"/>
                  </a:lnTo>
                  <a:lnTo>
                    <a:pt x="28682" y="40318"/>
                  </a:lnTo>
                  <a:lnTo>
                    <a:pt x="45688" y="46112"/>
                  </a:lnTo>
                  <a:lnTo>
                    <a:pt x="40019" y="28971"/>
                  </a:lnTo>
                  <a:lnTo>
                    <a:pt x="50823" y="14727"/>
                  </a:lnTo>
                  <a:lnTo>
                    <a:pt x="32897" y="14871"/>
                  </a:lnTo>
                  <a:lnTo>
                    <a:pt x="2257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 descr=""/>
            <p:cNvSpPr/>
            <p:nvPr/>
          </p:nvSpPr>
          <p:spPr>
            <a:xfrm>
              <a:off x="3860884" y="2260379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5" h="13335">
                  <a:moveTo>
                    <a:pt x="8769" y="0"/>
                  </a:moveTo>
                  <a:lnTo>
                    <a:pt x="5232" y="2945"/>
                  </a:lnTo>
                  <a:lnTo>
                    <a:pt x="678" y="1834"/>
                  </a:lnTo>
                  <a:lnTo>
                    <a:pt x="2519" y="6083"/>
                  </a:lnTo>
                  <a:lnTo>
                    <a:pt x="0" y="10043"/>
                  </a:lnTo>
                  <a:lnTo>
                    <a:pt x="4651" y="9608"/>
                  </a:lnTo>
                  <a:lnTo>
                    <a:pt x="7509" y="13278"/>
                  </a:lnTo>
                  <a:lnTo>
                    <a:pt x="8624" y="8739"/>
                  </a:lnTo>
                  <a:lnTo>
                    <a:pt x="13033" y="7049"/>
                  </a:lnTo>
                  <a:lnTo>
                    <a:pt x="9060" y="4635"/>
                  </a:lnTo>
                  <a:lnTo>
                    <a:pt x="87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 descr=""/>
            <p:cNvSpPr/>
            <p:nvPr/>
          </p:nvSpPr>
          <p:spPr>
            <a:xfrm>
              <a:off x="2252106" y="2455597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5523" y="0"/>
                  </a:moveTo>
                  <a:lnTo>
                    <a:pt x="4505" y="4925"/>
                  </a:lnTo>
                  <a:lnTo>
                    <a:pt x="0" y="6904"/>
                  </a:lnTo>
                  <a:lnTo>
                    <a:pt x="4360" y="9319"/>
                  </a:lnTo>
                  <a:lnTo>
                    <a:pt x="4796" y="14389"/>
                  </a:lnTo>
                  <a:lnTo>
                    <a:pt x="8478" y="11009"/>
                  </a:lnTo>
                  <a:lnTo>
                    <a:pt x="13323" y="12023"/>
                  </a:lnTo>
                  <a:lnTo>
                    <a:pt x="11191" y="7484"/>
                  </a:lnTo>
                  <a:lnTo>
                    <a:pt x="13759" y="3090"/>
                  </a:lnTo>
                  <a:lnTo>
                    <a:pt x="8769" y="3814"/>
                  </a:lnTo>
                  <a:lnTo>
                    <a:pt x="552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 descr=""/>
            <p:cNvSpPr/>
            <p:nvPr/>
          </p:nvSpPr>
          <p:spPr>
            <a:xfrm>
              <a:off x="1230541" y="3636069"/>
              <a:ext cx="24130" cy="24765"/>
            </a:xfrm>
            <a:custGeom>
              <a:avLst/>
              <a:gdLst/>
              <a:ahLst/>
              <a:cxnLst/>
              <a:rect l="l" t="t" r="r" b="b"/>
              <a:pathLst>
                <a:path w="24130" h="24764">
                  <a:moveTo>
                    <a:pt x="13905" y="0"/>
                  </a:moveTo>
                  <a:lnTo>
                    <a:pt x="8624" y="6788"/>
                  </a:lnTo>
                  <a:lnTo>
                    <a:pt x="0" y="6079"/>
                  </a:lnTo>
                  <a:lnTo>
                    <a:pt x="4651" y="13297"/>
                  </a:lnTo>
                  <a:lnTo>
                    <a:pt x="1550" y="21216"/>
                  </a:lnTo>
                  <a:lnTo>
                    <a:pt x="9786" y="18952"/>
                  </a:lnTo>
                  <a:lnTo>
                    <a:pt x="16327" y="24471"/>
                  </a:lnTo>
                  <a:lnTo>
                    <a:pt x="16715" y="15982"/>
                  </a:lnTo>
                  <a:lnTo>
                    <a:pt x="23982" y="11458"/>
                  </a:lnTo>
                  <a:lnTo>
                    <a:pt x="15891" y="8343"/>
                  </a:lnTo>
                  <a:lnTo>
                    <a:pt x="139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 descr=""/>
            <p:cNvSpPr/>
            <p:nvPr/>
          </p:nvSpPr>
          <p:spPr>
            <a:xfrm>
              <a:off x="1454912" y="1509788"/>
              <a:ext cx="2051050" cy="615950"/>
            </a:xfrm>
            <a:custGeom>
              <a:avLst/>
              <a:gdLst/>
              <a:ahLst/>
              <a:cxnLst/>
              <a:rect l="l" t="t" r="r" b="b"/>
              <a:pathLst>
                <a:path w="2051050" h="615950">
                  <a:moveTo>
                    <a:pt x="20294" y="16129"/>
                  </a:moveTo>
                  <a:lnTo>
                    <a:pt x="16471" y="9893"/>
                  </a:lnTo>
                  <a:lnTo>
                    <a:pt x="19469" y="3086"/>
                  </a:lnTo>
                  <a:lnTo>
                    <a:pt x="12204" y="4775"/>
                  </a:lnTo>
                  <a:lnTo>
                    <a:pt x="6819" y="0"/>
                  </a:lnTo>
                  <a:lnTo>
                    <a:pt x="6248" y="7340"/>
                  </a:lnTo>
                  <a:lnTo>
                    <a:pt x="0" y="11150"/>
                  </a:lnTo>
                  <a:lnTo>
                    <a:pt x="6819" y="13855"/>
                  </a:lnTo>
                  <a:lnTo>
                    <a:pt x="8382" y="21056"/>
                  </a:lnTo>
                  <a:lnTo>
                    <a:pt x="13081" y="15405"/>
                  </a:lnTo>
                  <a:lnTo>
                    <a:pt x="20294" y="16129"/>
                  </a:lnTo>
                  <a:close/>
                </a:path>
                <a:path w="2051050" h="615950">
                  <a:moveTo>
                    <a:pt x="44030" y="170446"/>
                  </a:moveTo>
                  <a:lnTo>
                    <a:pt x="32943" y="164947"/>
                  </a:lnTo>
                  <a:lnTo>
                    <a:pt x="31102" y="152488"/>
                  </a:lnTo>
                  <a:lnTo>
                    <a:pt x="22428" y="161366"/>
                  </a:lnTo>
                  <a:lnTo>
                    <a:pt x="10071" y="159245"/>
                  </a:lnTo>
                  <a:lnTo>
                    <a:pt x="15938" y="170307"/>
                  </a:lnTo>
                  <a:lnTo>
                    <a:pt x="10071" y="181317"/>
                  </a:lnTo>
                  <a:lnTo>
                    <a:pt x="22428" y="179336"/>
                  </a:lnTo>
                  <a:lnTo>
                    <a:pt x="31102" y="188264"/>
                  </a:lnTo>
                  <a:lnTo>
                    <a:pt x="32791" y="175958"/>
                  </a:lnTo>
                  <a:lnTo>
                    <a:pt x="44030" y="170446"/>
                  </a:lnTo>
                  <a:close/>
                </a:path>
                <a:path w="2051050" h="615950">
                  <a:moveTo>
                    <a:pt x="312978" y="449249"/>
                  </a:moveTo>
                  <a:lnTo>
                    <a:pt x="308864" y="448716"/>
                  </a:lnTo>
                  <a:lnTo>
                    <a:pt x="307022" y="444995"/>
                  </a:lnTo>
                  <a:lnTo>
                    <a:pt x="305320" y="448716"/>
                  </a:lnTo>
                  <a:lnTo>
                    <a:pt x="301358" y="449389"/>
                  </a:lnTo>
                  <a:lnTo>
                    <a:pt x="304355" y="452094"/>
                  </a:lnTo>
                  <a:lnTo>
                    <a:pt x="303631" y="456196"/>
                  </a:lnTo>
                  <a:lnTo>
                    <a:pt x="307162" y="454215"/>
                  </a:lnTo>
                  <a:lnTo>
                    <a:pt x="310845" y="456057"/>
                  </a:lnTo>
                  <a:lnTo>
                    <a:pt x="310172" y="452094"/>
                  </a:lnTo>
                  <a:lnTo>
                    <a:pt x="312978" y="449249"/>
                  </a:lnTo>
                  <a:close/>
                </a:path>
                <a:path w="2051050" h="615950">
                  <a:moveTo>
                    <a:pt x="2050834" y="606412"/>
                  </a:moveTo>
                  <a:lnTo>
                    <a:pt x="2043557" y="595414"/>
                  </a:lnTo>
                  <a:lnTo>
                    <a:pt x="2048548" y="583234"/>
                  </a:lnTo>
                  <a:lnTo>
                    <a:pt x="2035911" y="586625"/>
                  </a:lnTo>
                  <a:lnTo>
                    <a:pt x="2025827" y="578116"/>
                  </a:lnTo>
                  <a:lnTo>
                    <a:pt x="2025243" y="591299"/>
                  </a:lnTo>
                  <a:lnTo>
                    <a:pt x="2014207" y="598208"/>
                  </a:lnTo>
                  <a:lnTo>
                    <a:pt x="2026412" y="602894"/>
                  </a:lnTo>
                  <a:lnTo>
                    <a:pt x="2029510" y="615645"/>
                  </a:lnTo>
                  <a:lnTo>
                    <a:pt x="2037600" y="605447"/>
                  </a:lnTo>
                  <a:lnTo>
                    <a:pt x="2050834" y="606412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 descr=""/>
            <p:cNvSpPr/>
            <p:nvPr/>
          </p:nvSpPr>
          <p:spPr>
            <a:xfrm>
              <a:off x="1068273" y="1503565"/>
              <a:ext cx="1207770" cy="604520"/>
            </a:xfrm>
            <a:custGeom>
              <a:avLst/>
              <a:gdLst/>
              <a:ahLst/>
              <a:cxnLst/>
              <a:rect l="l" t="t" r="r" b="b"/>
              <a:pathLst>
                <a:path w="1207770" h="604519">
                  <a:moveTo>
                    <a:pt x="32372" y="594093"/>
                  </a:moveTo>
                  <a:lnTo>
                    <a:pt x="25146" y="585355"/>
                  </a:lnTo>
                  <a:lnTo>
                    <a:pt x="28105" y="574446"/>
                  </a:lnTo>
                  <a:lnTo>
                    <a:pt x="17589" y="578548"/>
                  </a:lnTo>
                  <a:lnTo>
                    <a:pt x="8242" y="572325"/>
                  </a:lnTo>
                  <a:lnTo>
                    <a:pt x="8966" y="583666"/>
                  </a:lnTo>
                  <a:lnTo>
                    <a:pt x="0" y="590715"/>
                  </a:lnTo>
                  <a:lnTo>
                    <a:pt x="10947" y="593572"/>
                  </a:lnTo>
                  <a:lnTo>
                    <a:pt x="14922" y="604139"/>
                  </a:lnTo>
                  <a:lnTo>
                    <a:pt x="21031" y="594537"/>
                  </a:lnTo>
                  <a:lnTo>
                    <a:pt x="32372" y="594093"/>
                  </a:lnTo>
                  <a:close/>
                </a:path>
                <a:path w="1207770" h="604519">
                  <a:moveTo>
                    <a:pt x="1207376" y="8737"/>
                  </a:moveTo>
                  <a:lnTo>
                    <a:pt x="1200543" y="6756"/>
                  </a:lnTo>
                  <a:lnTo>
                    <a:pt x="1198270" y="0"/>
                  </a:lnTo>
                  <a:lnTo>
                    <a:pt x="1194295" y="5930"/>
                  </a:lnTo>
                  <a:lnTo>
                    <a:pt x="1187221" y="6083"/>
                  </a:lnTo>
                  <a:lnTo>
                    <a:pt x="1191628" y="11722"/>
                  </a:lnTo>
                  <a:lnTo>
                    <a:pt x="1189494" y="18542"/>
                  </a:lnTo>
                  <a:lnTo>
                    <a:pt x="1196136" y="15976"/>
                  </a:lnTo>
                  <a:lnTo>
                    <a:pt x="1201991" y="20231"/>
                  </a:lnTo>
                  <a:lnTo>
                    <a:pt x="1201699" y="12979"/>
                  </a:lnTo>
                  <a:lnTo>
                    <a:pt x="1207376" y="8737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 descr=""/>
            <p:cNvSpPr/>
            <p:nvPr/>
          </p:nvSpPr>
          <p:spPr>
            <a:xfrm>
              <a:off x="138965" y="2805956"/>
              <a:ext cx="46355" cy="46355"/>
            </a:xfrm>
            <a:custGeom>
              <a:avLst/>
              <a:gdLst/>
              <a:ahLst/>
              <a:cxnLst/>
              <a:rect l="l" t="t" r="r" b="b"/>
              <a:pathLst>
                <a:path w="46355" h="46355">
                  <a:moveTo>
                    <a:pt x="12645" y="0"/>
                  </a:moveTo>
                  <a:lnTo>
                    <a:pt x="13081" y="16272"/>
                  </a:lnTo>
                  <a:lnTo>
                    <a:pt x="0" y="25880"/>
                  </a:lnTo>
                  <a:lnTo>
                    <a:pt x="15649" y="30564"/>
                  </a:lnTo>
                  <a:lnTo>
                    <a:pt x="20736" y="46112"/>
                  </a:lnTo>
                  <a:lnTo>
                    <a:pt x="29845" y="32544"/>
                  </a:lnTo>
                  <a:lnTo>
                    <a:pt x="46124" y="32544"/>
                  </a:lnTo>
                  <a:lnTo>
                    <a:pt x="36192" y="19555"/>
                  </a:lnTo>
                  <a:lnTo>
                    <a:pt x="41182" y="4104"/>
                  </a:lnTo>
                  <a:lnTo>
                    <a:pt x="25872" y="9512"/>
                  </a:lnTo>
                  <a:lnTo>
                    <a:pt x="1264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 descr=""/>
            <p:cNvSpPr/>
            <p:nvPr/>
          </p:nvSpPr>
          <p:spPr>
            <a:xfrm>
              <a:off x="2219306" y="2584422"/>
              <a:ext cx="46355" cy="45085"/>
            </a:xfrm>
            <a:custGeom>
              <a:avLst/>
              <a:gdLst/>
              <a:ahLst/>
              <a:cxnLst/>
              <a:rect l="l" t="t" r="r" b="b"/>
              <a:pathLst>
                <a:path w="46355" h="45085">
                  <a:moveTo>
                    <a:pt x="23982" y="0"/>
                  </a:moveTo>
                  <a:lnTo>
                    <a:pt x="16036" y="14051"/>
                  </a:lnTo>
                  <a:lnTo>
                    <a:pt x="0" y="15306"/>
                  </a:lnTo>
                  <a:lnTo>
                    <a:pt x="10658" y="27329"/>
                  </a:lnTo>
                  <a:lnTo>
                    <a:pt x="6928" y="43022"/>
                  </a:lnTo>
                  <a:lnTo>
                    <a:pt x="21705" y="36503"/>
                  </a:lnTo>
                  <a:lnTo>
                    <a:pt x="35319" y="44857"/>
                  </a:lnTo>
                  <a:lnTo>
                    <a:pt x="33624" y="28874"/>
                  </a:lnTo>
                  <a:lnTo>
                    <a:pt x="45978" y="18251"/>
                  </a:lnTo>
                  <a:lnTo>
                    <a:pt x="30232" y="14871"/>
                  </a:lnTo>
                  <a:lnTo>
                    <a:pt x="2398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 descr=""/>
            <p:cNvSpPr/>
            <p:nvPr/>
          </p:nvSpPr>
          <p:spPr>
            <a:xfrm>
              <a:off x="1911552" y="1828466"/>
              <a:ext cx="10795" cy="10795"/>
            </a:xfrm>
            <a:custGeom>
              <a:avLst/>
              <a:gdLst/>
              <a:ahLst/>
              <a:cxnLst/>
              <a:rect l="l" t="t" r="r" b="b"/>
              <a:pathLst>
                <a:path w="10794" h="10794">
                  <a:moveTo>
                    <a:pt x="7122" y="0"/>
                  </a:moveTo>
                  <a:lnTo>
                    <a:pt x="4263" y="2559"/>
                  </a:lnTo>
                  <a:lnTo>
                    <a:pt x="726" y="1545"/>
                  </a:lnTo>
                  <a:lnTo>
                    <a:pt x="2131" y="4973"/>
                  </a:lnTo>
                  <a:lnTo>
                    <a:pt x="0" y="8063"/>
                  </a:lnTo>
                  <a:lnTo>
                    <a:pt x="3827" y="7773"/>
                  </a:lnTo>
                  <a:lnTo>
                    <a:pt x="6104" y="10767"/>
                  </a:lnTo>
                  <a:lnTo>
                    <a:pt x="6976" y="7097"/>
                  </a:lnTo>
                  <a:lnTo>
                    <a:pt x="10513" y="5649"/>
                  </a:lnTo>
                  <a:lnTo>
                    <a:pt x="7267" y="3814"/>
                  </a:lnTo>
                  <a:lnTo>
                    <a:pt x="712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 descr=""/>
            <p:cNvSpPr/>
            <p:nvPr/>
          </p:nvSpPr>
          <p:spPr>
            <a:xfrm>
              <a:off x="2109711" y="2563812"/>
              <a:ext cx="951865" cy="828675"/>
            </a:xfrm>
            <a:custGeom>
              <a:avLst/>
              <a:gdLst/>
              <a:ahLst/>
              <a:cxnLst/>
              <a:rect l="l" t="t" r="r" b="b"/>
              <a:pathLst>
                <a:path w="951864" h="828675">
                  <a:moveTo>
                    <a:pt x="26987" y="807732"/>
                  </a:moveTo>
                  <a:lnTo>
                    <a:pt x="17437" y="808431"/>
                  </a:lnTo>
                  <a:lnTo>
                    <a:pt x="11328" y="800811"/>
                  </a:lnTo>
                  <a:lnTo>
                    <a:pt x="9105" y="810133"/>
                  </a:lnTo>
                  <a:lnTo>
                    <a:pt x="0" y="813536"/>
                  </a:lnTo>
                  <a:lnTo>
                    <a:pt x="8229" y="818616"/>
                  </a:lnTo>
                  <a:lnTo>
                    <a:pt x="8661" y="828382"/>
                  </a:lnTo>
                  <a:lnTo>
                    <a:pt x="16027" y="822159"/>
                  </a:lnTo>
                  <a:lnTo>
                    <a:pt x="25285" y="824699"/>
                  </a:lnTo>
                  <a:lnTo>
                    <a:pt x="21704" y="815644"/>
                  </a:lnTo>
                  <a:lnTo>
                    <a:pt x="26987" y="807732"/>
                  </a:lnTo>
                  <a:close/>
                </a:path>
                <a:path w="951864" h="828675">
                  <a:moveTo>
                    <a:pt x="951750" y="22212"/>
                  </a:moveTo>
                  <a:lnTo>
                    <a:pt x="935558" y="16560"/>
                  </a:lnTo>
                  <a:lnTo>
                    <a:pt x="930859" y="0"/>
                  </a:lnTo>
                  <a:lnTo>
                    <a:pt x="920635" y="13716"/>
                  </a:lnTo>
                  <a:lnTo>
                    <a:pt x="903338" y="12839"/>
                  </a:lnTo>
                  <a:lnTo>
                    <a:pt x="913269" y="26987"/>
                  </a:lnTo>
                  <a:lnTo>
                    <a:pt x="907173" y="43116"/>
                  </a:lnTo>
                  <a:lnTo>
                    <a:pt x="923645" y="38188"/>
                  </a:lnTo>
                  <a:lnTo>
                    <a:pt x="937107" y="48907"/>
                  </a:lnTo>
                  <a:lnTo>
                    <a:pt x="937399" y="31673"/>
                  </a:lnTo>
                  <a:lnTo>
                    <a:pt x="951750" y="22212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 descr=""/>
            <p:cNvSpPr/>
            <p:nvPr/>
          </p:nvSpPr>
          <p:spPr>
            <a:xfrm>
              <a:off x="1350599" y="2433482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30">
                  <a:moveTo>
                    <a:pt x="3391" y="0"/>
                  </a:moveTo>
                  <a:lnTo>
                    <a:pt x="3294" y="4007"/>
                  </a:lnTo>
                  <a:lnTo>
                    <a:pt x="0" y="5987"/>
                  </a:lnTo>
                  <a:lnTo>
                    <a:pt x="3536" y="7242"/>
                  </a:lnTo>
                  <a:lnTo>
                    <a:pt x="4554" y="11057"/>
                  </a:lnTo>
                  <a:lnTo>
                    <a:pt x="6976" y="8063"/>
                  </a:lnTo>
                  <a:lnTo>
                    <a:pt x="10804" y="8353"/>
                  </a:lnTo>
                  <a:lnTo>
                    <a:pt x="8672" y="5118"/>
                  </a:lnTo>
                  <a:lnTo>
                    <a:pt x="10077" y="1593"/>
                  </a:lnTo>
                  <a:lnTo>
                    <a:pt x="6395" y="2559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 descr=""/>
            <p:cNvSpPr/>
            <p:nvPr/>
          </p:nvSpPr>
          <p:spPr>
            <a:xfrm>
              <a:off x="1802395" y="2563370"/>
              <a:ext cx="20320" cy="19685"/>
            </a:xfrm>
            <a:custGeom>
              <a:avLst/>
              <a:gdLst/>
              <a:ahLst/>
              <a:cxnLst/>
              <a:rect l="l" t="t" r="r" b="b"/>
              <a:pathLst>
                <a:path w="20319" h="19685">
                  <a:moveTo>
                    <a:pt x="9932" y="0"/>
                  </a:moveTo>
                  <a:lnTo>
                    <a:pt x="6831" y="6373"/>
                  </a:lnTo>
                  <a:lnTo>
                    <a:pt x="0" y="7484"/>
                  </a:lnTo>
                  <a:lnTo>
                    <a:pt x="4990" y="12312"/>
                  </a:lnTo>
                  <a:lnTo>
                    <a:pt x="3972" y="19362"/>
                  </a:lnTo>
                  <a:lnTo>
                    <a:pt x="10077" y="15982"/>
                  </a:lnTo>
                  <a:lnTo>
                    <a:pt x="16327" y="19072"/>
                  </a:lnTo>
                  <a:lnTo>
                    <a:pt x="15067" y="12312"/>
                  </a:lnTo>
                  <a:lnTo>
                    <a:pt x="20009" y="7194"/>
                  </a:lnTo>
                  <a:lnTo>
                    <a:pt x="13081" y="6373"/>
                  </a:lnTo>
                  <a:lnTo>
                    <a:pt x="993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 descr=""/>
            <p:cNvSpPr/>
            <p:nvPr/>
          </p:nvSpPr>
          <p:spPr>
            <a:xfrm>
              <a:off x="1388778" y="1847587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90" h="21589">
                  <a:moveTo>
                    <a:pt x="14922" y="0"/>
                  </a:moveTo>
                  <a:lnTo>
                    <a:pt x="8963" y="4635"/>
                  </a:lnTo>
                  <a:lnTo>
                    <a:pt x="1841" y="2269"/>
                  </a:lnTo>
                  <a:lnTo>
                    <a:pt x="4408" y="9319"/>
                  </a:lnTo>
                  <a:lnTo>
                    <a:pt x="0" y="15403"/>
                  </a:lnTo>
                  <a:lnTo>
                    <a:pt x="7412" y="15258"/>
                  </a:lnTo>
                  <a:lnTo>
                    <a:pt x="11773" y="21342"/>
                  </a:lnTo>
                  <a:lnTo>
                    <a:pt x="13905" y="14147"/>
                  </a:lnTo>
                  <a:lnTo>
                    <a:pt x="21027" y="11878"/>
                  </a:lnTo>
                  <a:lnTo>
                    <a:pt x="14922" y="7629"/>
                  </a:lnTo>
                  <a:lnTo>
                    <a:pt x="1492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 descr=""/>
            <p:cNvSpPr/>
            <p:nvPr/>
          </p:nvSpPr>
          <p:spPr>
            <a:xfrm>
              <a:off x="1485872" y="2231794"/>
              <a:ext cx="18415" cy="17780"/>
            </a:xfrm>
            <a:custGeom>
              <a:avLst/>
              <a:gdLst/>
              <a:ahLst/>
              <a:cxnLst/>
              <a:rect l="l" t="t" r="r" b="b"/>
              <a:pathLst>
                <a:path w="18415" h="17780">
                  <a:moveTo>
                    <a:pt x="9253" y="0"/>
                  </a:moveTo>
                  <a:lnTo>
                    <a:pt x="6250" y="5794"/>
                  </a:lnTo>
                  <a:lnTo>
                    <a:pt x="0" y="6518"/>
                  </a:lnTo>
                  <a:lnTo>
                    <a:pt x="4408" y="11009"/>
                  </a:lnTo>
                  <a:lnTo>
                    <a:pt x="3246" y="17382"/>
                  </a:lnTo>
                  <a:lnTo>
                    <a:pt x="8963" y="14582"/>
                  </a:lnTo>
                  <a:lnTo>
                    <a:pt x="14486" y="17672"/>
                  </a:lnTo>
                  <a:lnTo>
                    <a:pt x="13614" y="11298"/>
                  </a:lnTo>
                  <a:lnTo>
                    <a:pt x="18314" y="6904"/>
                  </a:lnTo>
                  <a:lnTo>
                    <a:pt x="11918" y="5794"/>
                  </a:lnTo>
                  <a:lnTo>
                    <a:pt x="925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 descr=""/>
            <p:cNvSpPr/>
            <p:nvPr/>
          </p:nvSpPr>
          <p:spPr>
            <a:xfrm>
              <a:off x="2770908" y="1981676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3536" y="0"/>
                  </a:moveTo>
                  <a:lnTo>
                    <a:pt x="4118" y="5359"/>
                  </a:lnTo>
                  <a:lnTo>
                    <a:pt x="0" y="9077"/>
                  </a:lnTo>
                  <a:lnTo>
                    <a:pt x="5377" y="10188"/>
                  </a:lnTo>
                  <a:lnTo>
                    <a:pt x="7509" y="15258"/>
                  </a:lnTo>
                  <a:lnTo>
                    <a:pt x="10222" y="10477"/>
                  </a:lnTo>
                  <a:lnTo>
                    <a:pt x="15746" y="9898"/>
                  </a:lnTo>
                  <a:lnTo>
                    <a:pt x="12064" y="5939"/>
                  </a:lnTo>
                  <a:lnTo>
                    <a:pt x="13178" y="579"/>
                  </a:lnTo>
                  <a:lnTo>
                    <a:pt x="8188" y="2848"/>
                  </a:lnTo>
                  <a:lnTo>
                    <a:pt x="353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 descr=""/>
            <p:cNvSpPr/>
            <p:nvPr/>
          </p:nvSpPr>
          <p:spPr>
            <a:xfrm>
              <a:off x="1908161" y="3310973"/>
              <a:ext cx="40640" cy="39370"/>
            </a:xfrm>
            <a:custGeom>
              <a:avLst/>
              <a:gdLst/>
              <a:ahLst/>
              <a:cxnLst/>
              <a:rect l="l" t="t" r="r" b="b"/>
              <a:pathLst>
                <a:path w="40639" h="39370">
                  <a:moveTo>
                    <a:pt x="21027" y="0"/>
                  </a:moveTo>
                  <a:lnTo>
                    <a:pt x="14050" y="12167"/>
                  </a:lnTo>
                  <a:lnTo>
                    <a:pt x="0" y="13326"/>
                  </a:lnTo>
                  <a:lnTo>
                    <a:pt x="9350" y="23804"/>
                  </a:lnTo>
                  <a:lnTo>
                    <a:pt x="6104" y="37517"/>
                  </a:lnTo>
                  <a:lnTo>
                    <a:pt x="19040" y="31868"/>
                  </a:lnTo>
                  <a:lnTo>
                    <a:pt x="30959" y="39062"/>
                  </a:lnTo>
                  <a:lnTo>
                    <a:pt x="29505" y="25204"/>
                  </a:lnTo>
                  <a:lnTo>
                    <a:pt x="40164" y="15982"/>
                  </a:lnTo>
                  <a:lnTo>
                    <a:pt x="26405" y="13037"/>
                  </a:lnTo>
                  <a:lnTo>
                    <a:pt x="21027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 descr=""/>
            <p:cNvSpPr/>
            <p:nvPr/>
          </p:nvSpPr>
          <p:spPr>
            <a:xfrm>
              <a:off x="1940816" y="2668053"/>
              <a:ext cx="29209" cy="28575"/>
            </a:xfrm>
            <a:custGeom>
              <a:avLst/>
              <a:gdLst/>
              <a:ahLst/>
              <a:cxnLst/>
              <a:rect l="l" t="t" r="r" b="b"/>
              <a:pathLst>
                <a:path w="29210" h="28575">
                  <a:moveTo>
                    <a:pt x="22722" y="0"/>
                  </a:moveTo>
                  <a:lnTo>
                    <a:pt x="13905" y="5069"/>
                  </a:lnTo>
                  <a:lnTo>
                    <a:pt x="4796" y="724"/>
                  </a:lnTo>
                  <a:lnTo>
                    <a:pt x="6928" y="10767"/>
                  </a:lnTo>
                  <a:lnTo>
                    <a:pt x="0" y="18107"/>
                  </a:lnTo>
                  <a:lnTo>
                    <a:pt x="10077" y="19072"/>
                  </a:lnTo>
                  <a:lnTo>
                    <a:pt x="14874" y="28005"/>
                  </a:lnTo>
                  <a:lnTo>
                    <a:pt x="18992" y="18686"/>
                  </a:lnTo>
                  <a:lnTo>
                    <a:pt x="28924" y="16851"/>
                  </a:lnTo>
                  <a:lnTo>
                    <a:pt x="21414" y="10043"/>
                  </a:lnTo>
                  <a:lnTo>
                    <a:pt x="22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 descr=""/>
            <p:cNvSpPr/>
            <p:nvPr/>
          </p:nvSpPr>
          <p:spPr>
            <a:xfrm>
              <a:off x="1379427" y="2128077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19" h="33019">
                  <a:moveTo>
                    <a:pt x="9350" y="0"/>
                  </a:moveTo>
                  <a:lnTo>
                    <a:pt x="9496" y="11636"/>
                  </a:lnTo>
                  <a:lnTo>
                    <a:pt x="0" y="18251"/>
                  </a:lnTo>
                  <a:lnTo>
                    <a:pt x="11046" y="21776"/>
                  </a:lnTo>
                  <a:lnTo>
                    <a:pt x="14486" y="32834"/>
                  </a:lnTo>
                  <a:lnTo>
                    <a:pt x="21124" y="23370"/>
                  </a:lnTo>
                  <a:lnTo>
                    <a:pt x="32655" y="23514"/>
                  </a:lnTo>
                  <a:lnTo>
                    <a:pt x="25823" y="14147"/>
                  </a:lnTo>
                  <a:lnTo>
                    <a:pt x="29505" y="3283"/>
                  </a:lnTo>
                  <a:lnTo>
                    <a:pt x="18604" y="6953"/>
                  </a:lnTo>
                  <a:lnTo>
                    <a:pt x="935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 descr=""/>
            <p:cNvSpPr/>
            <p:nvPr/>
          </p:nvSpPr>
          <p:spPr>
            <a:xfrm>
              <a:off x="836053" y="2338895"/>
              <a:ext cx="1960880" cy="141605"/>
            </a:xfrm>
            <a:custGeom>
              <a:avLst/>
              <a:gdLst/>
              <a:ahLst/>
              <a:cxnLst/>
              <a:rect l="l" t="t" r="r" b="b"/>
              <a:pathLst>
                <a:path w="1960880" h="141605">
                  <a:moveTo>
                    <a:pt x="37744" y="116801"/>
                  </a:moveTo>
                  <a:lnTo>
                    <a:pt x="24561" y="115989"/>
                  </a:lnTo>
                  <a:lnTo>
                    <a:pt x="17729" y="104635"/>
                  </a:lnTo>
                  <a:lnTo>
                    <a:pt x="12941" y="116954"/>
                  </a:lnTo>
                  <a:lnTo>
                    <a:pt x="0" y="119938"/>
                  </a:lnTo>
                  <a:lnTo>
                    <a:pt x="10223" y="128447"/>
                  </a:lnTo>
                  <a:lnTo>
                    <a:pt x="9105" y="141579"/>
                  </a:lnTo>
                  <a:lnTo>
                    <a:pt x="20307" y="134531"/>
                  </a:lnTo>
                  <a:lnTo>
                    <a:pt x="32372" y="139598"/>
                  </a:lnTo>
                  <a:lnTo>
                    <a:pt x="29121" y="126746"/>
                  </a:lnTo>
                  <a:lnTo>
                    <a:pt x="37744" y="116801"/>
                  </a:lnTo>
                  <a:close/>
                </a:path>
                <a:path w="1960880" h="141605">
                  <a:moveTo>
                    <a:pt x="1960676" y="14820"/>
                  </a:moveTo>
                  <a:lnTo>
                    <a:pt x="1949869" y="11010"/>
                  </a:lnTo>
                  <a:lnTo>
                    <a:pt x="1946910" y="0"/>
                  </a:lnTo>
                  <a:lnTo>
                    <a:pt x="1940077" y="9029"/>
                  </a:lnTo>
                  <a:lnTo>
                    <a:pt x="1928749" y="8458"/>
                  </a:lnTo>
                  <a:lnTo>
                    <a:pt x="1935086" y="17818"/>
                  </a:lnTo>
                  <a:lnTo>
                    <a:pt x="1931111" y="28536"/>
                  </a:lnTo>
                  <a:lnTo>
                    <a:pt x="1941918" y="25298"/>
                  </a:lnTo>
                  <a:lnTo>
                    <a:pt x="1950745" y="32359"/>
                  </a:lnTo>
                  <a:lnTo>
                    <a:pt x="1951126" y="21056"/>
                  </a:lnTo>
                  <a:lnTo>
                    <a:pt x="1960676" y="1482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 descr=""/>
            <p:cNvSpPr/>
            <p:nvPr/>
          </p:nvSpPr>
          <p:spPr>
            <a:xfrm>
              <a:off x="1507432" y="1127410"/>
              <a:ext cx="24130" cy="23495"/>
            </a:xfrm>
            <a:custGeom>
              <a:avLst/>
              <a:gdLst/>
              <a:ahLst/>
              <a:cxnLst/>
              <a:rect l="l" t="t" r="r" b="b"/>
              <a:pathLst>
                <a:path w="24130" h="23494">
                  <a:moveTo>
                    <a:pt x="5959" y="0"/>
                  </a:moveTo>
                  <a:lnTo>
                    <a:pt x="6540" y="8208"/>
                  </a:lnTo>
                  <a:lnTo>
                    <a:pt x="0" y="13423"/>
                  </a:lnTo>
                  <a:lnTo>
                    <a:pt x="8091" y="15547"/>
                  </a:lnTo>
                  <a:lnTo>
                    <a:pt x="10949" y="23321"/>
                  </a:lnTo>
                  <a:lnTo>
                    <a:pt x="15358" y="16272"/>
                  </a:lnTo>
                  <a:lnTo>
                    <a:pt x="23740" y="15837"/>
                  </a:lnTo>
                  <a:lnTo>
                    <a:pt x="18314" y="9463"/>
                  </a:lnTo>
                  <a:lnTo>
                    <a:pt x="20591" y="1400"/>
                  </a:lnTo>
                  <a:lnTo>
                    <a:pt x="12790" y="4490"/>
                  </a:lnTo>
                  <a:lnTo>
                    <a:pt x="59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 descr=""/>
            <p:cNvSpPr/>
            <p:nvPr/>
          </p:nvSpPr>
          <p:spPr>
            <a:xfrm>
              <a:off x="1411937" y="1464056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30" h="12065">
                  <a:moveTo>
                    <a:pt x="4118" y="0"/>
                  </a:moveTo>
                  <a:lnTo>
                    <a:pt x="3536" y="3959"/>
                  </a:lnTo>
                  <a:lnTo>
                    <a:pt x="0" y="5794"/>
                  </a:lnTo>
                  <a:lnTo>
                    <a:pt x="3682" y="7532"/>
                  </a:lnTo>
                  <a:lnTo>
                    <a:pt x="4263" y="11491"/>
                  </a:lnTo>
                  <a:lnTo>
                    <a:pt x="6928" y="8498"/>
                  </a:lnTo>
                  <a:lnTo>
                    <a:pt x="10901" y="9222"/>
                  </a:lnTo>
                  <a:lnTo>
                    <a:pt x="8914" y="5697"/>
                  </a:lnTo>
                  <a:lnTo>
                    <a:pt x="10755" y="2124"/>
                  </a:lnTo>
                  <a:lnTo>
                    <a:pt x="6928" y="2848"/>
                  </a:lnTo>
                  <a:lnTo>
                    <a:pt x="411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 descr=""/>
            <p:cNvSpPr/>
            <p:nvPr/>
          </p:nvSpPr>
          <p:spPr>
            <a:xfrm>
              <a:off x="3803956" y="3533931"/>
              <a:ext cx="36195" cy="38100"/>
            </a:xfrm>
            <a:custGeom>
              <a:avLst/>
              <a:gdLst/>
              <a:ahLst/>
              <a:cxnLst/>
              <a:rect l="l" t="t" r="r" b="b"/>
              <a:pathLst>
                <a:path w="36195" h="38100">
                  <a:moveTo>
                    <a:pt x="23110" y="0"/>
                  </a:moveTo>
                  <a:lnTo>
                    <a:pt x="13614" y="9198"/>
                  </a:lnTo>
                  <a:lnTo>
                    <a:pt x="678" y="6508"/>
                  </a:lnTo>
                  <a:lnTo>
                    <a:pt x="6395" y="18391"/>
                  </a:lnTo>
                  <a:lnTo>
                    <a:pt x="0" y="29850"/>
                  </a:lnTo>
                  <a:lnTo>
                    <a:pt x="12887" y="28150"/>
                  </a:lnTo>
                  <a:lnTo>
                    <a:pt x="21850" y="37773"/>
                  </a:lnTo>
                  <a:lnTo>
                    <a:pt x="24128" y="24755"/>
                  </a:lnTo>
                  <a:lnTo>
                    <a:pt x="36192" y="19381"/>
                  </a:lnTo>
                  <a:lnTo>
                    <a:pt x="24564" y="13157"/>
                  </a:lnTo>
                  <a:lnTo>
                    <a:pt x="231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 descr=""/>
            <p:cNvSpPr/>
            <p:nvPr/>
          </p:nvSpPr>
          <p:spPr>
            <a:xfrm>
              <a:off x="144633" y="3653751"/>
              <a:ext cx="55880" cy="56515"/>
            </a:xfrm>
            <a:custGeom>
              <a:avLst/>
              <a:gdLst/>
              <a:ahLst/>
              <a:cxnLst/>
              <a:rect l="l" t="t" r="r" b="b"/>
              <a:pathLst>
                <a:path w="55880" h="56514">
                  <a:moveTo>
                    <a:pt x="16472" y="0"/>
                  </a:moveTo>
                  <a:lnTo>
                    <a:pt x="16327" y="19801"/>
                  </a:lnTo>
                  <a:lnTo>
                    <a:pt x="0" y="30979"/>
                  </a:lnTo>
                  <a:lnTo>
                    <a:pt x="18750" y="37203"/>
                  </a:lnTo>
                  <a:lnTo>
                    <a:pt x="24273" y="56160"/>
                  </a:lnTo>
                  <a:lnTo>
                    <a:pt x="35949" y="40313"/>
                  </a:lnTo>
                  <a:lnTo>
                    <a:pt x="55668" y="40883"/>
                  </a:lnTo>
                  <a:lnTo>
                    <a:pt x="44186" y="24755"/>
                  </a:lnTo>
                  <a:lnTo>
                    <a:pt x="50823" y="6079"/>
                  </a:lnTo>
                  <a:lnTo>
                    <a:pt x="32122" y="12163"/>
                  </a:lnTo>
                  <a:lnTo>
                    <a:pt x="1647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 descr=""/>
            <p:cNvSpPr/>
            <p:nvPr/>
          </p:nvSpPr>
          <p:spPr>
            <a:xfrm>
              <a:off x="707758" y="2700464"/>
              <a:ext cx="284480" cy="340360"/>
            </a:xfrm>
            <a:custGeom>
              <a:avLst/>
              <a:gdLst/>
              <a:ahLst/>
              <a:cxnLst/>
              <a:rect l="l" t="t" r="r" b="b"/>
              <a:pathLst>
                <a:path w="284480" h="340360">
                  <a:moveTo>
                    <a:pt x="33769" y="312204"/>
                  </a:moveTo>
                  <a:lnTo>
                    <a:pt x="21564" y="314045"/>
                  </a:lnTo>
                  <a:lnTo>
                    <a:pt x="13182" y="304965"/>
                  </a:lnTo>
                  <a:lnTo>
                    <a:pt x="11188" y="317131"/>
                  </a:lnTo>
                  <a:lnTo>
                    <a:pt x="0" y="322402"/>
                  </a:lnTo>
                  <a:lnTo>
                    <a:pt x="10909" y="328041"/>
                  </a:lnTo>
                  <a:lnTo>
                    <a:pt x="12306" y="340360"/>
                  </a:lnTo>
                  <a:lnTo>
                    <a:pt x="21120" y="331711"/>
                  </a:lnTo>
                  <a:lnTo>
                    <a:pt x="33337" y="334124"/>
                  </a:lnTo>
                  <a:lnTo>
                    <a:pt x="27813" y="323075"/>
                  </a:lnTo>
                  <a:lnTo>
                    <a:pt x="33769" y="312204"/>
                  </a:lnTo>
                  <a:close/>
                </a:path>
                <a:path w="284480" h="340360">
                  <a:moveTo>
                    <a:pt x="284162" y="3670"/>
                  </a:moveTo>
                  <a:lnTo>
                    <a:pt x="278638" y="4241"/>
                  </a:lnTo>
                  <a:lnTo>
                    <a:pt x="274904" y="0"/>
                  </a:lnTo>
                  <a:lnTo>
                    <a:pt x="273939" y="5499"/>
                  </a:lnTo>
                  <a:lnTo>
                    <a:pt x="268655" y="7772"/>
                  </a:lnTo>
                  <a:lnTo>
                    <a:pt x="273646" y="10477"/>
                  </a:lnTo>
                  <a:lnTo>
                    <a:pt x="274078" y="16116"/>
                  </a:lnTo>
                  <a:lnTo>
                    <a:pt x="278206" y="12306"/>
                  </a:lnTo>
                  <a:lnTo>
                    <a:pt x="283730" y="13563"/>
                  </a:lnTo>
                  <a:lnTo>
                    <a:pt x="281305" y="8496"/>
                  </a:lnTo>
                  <a:lnTo>
                    <a:pt x="284162" y="367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 descr=""/>
            <p:cNvSpPr/>
            <p:nvPr/>
          </p:nvSpPr>
          <p:spPr>
            <a:xfrm>
              <a:off x="2382388" y="1321469"/>
              <a:ext cx="30480" cy="30480"/>
            </a:xfrm>
            <a:custGeom>
              <a:avLst/>
              <a:gdLst/>
              <a:ahLst/>
              <a:cxnLst/>
              <a:rect l="l" t="t" r="r" b="b"/>
              <a:pathLst>
                <a:path w="30480" h="30480">
                  <a:moveTo>
                    <a:pt x="8236" y="0"/>
                  </a:moveTo>
                  <a:lnTo>
                    <a:pt x="8527" y="10622"/>
                  </a:lnTo>
                  <a:lnTo>
                    <a:pt x="0" y="16851"/>
                  </a:lnTo>
                  <a:lnTo>
                    <a:pt x="10222" y="19941"/>
                  </a:lnTo>
                  <a:lnTo>
                    <a:pt x="13469" y="29985"/>
                  </a:lnTo>
                  <a:lnTo>
                    <a:pt x="19428" y="21245"/>
                  </a:lnTo>
                  <a:lnTo>
                    <a:pt x="30087" y="21100"/>
                  </a:lnTo>
                  <a:lnTo>
                    <a:pt x="23546" y="12747"/>
                  </a:lnTo>
                  <a:lnTo>
                    <a:pt x="26841" y="2703"/>
                  </a:lnTo>
                  <a:lnTo>
                    <a:pt x="16909" y="6228"/>
                  </a:lnTo>
                  <a:lnTo>
                    <a:pt x="8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 descr=""/>
            <p:cNvSpPr/>
            <p:nvPr/>
          </p:nvSpPr>
          <p:spPr>
            <a:xfrm>
              <a:off x="1697926" y="867689"/>
              <a:ext cx="101600" cy="2252980"/>
            </a:xfrm>
            <a:custGeom>
              <a:avLst/>
              <a:gdLst/>
              <a:ahLst/>
              <a:cxnLst/>
              <a:rect l="l" t="t" r="r" b="b"/>
              <a:pathLst>
                <a:path w="101600" h="2252980">
                  <a:moveTo>
                    <a:pt x="33477" y="11150"/>
                  </a:moveTo>
                  <a:lnTo>
                    <a:pt x="21856" y="10185"/>
                  </a:lnTo>
                  <a:lnTo>
                    <a:pt x="16040" y="0"/>
                  </a:lnTo>
                  <a:lnTo>
                    <a:pt x="11480" y="10858"/>
                  </a:lnTo>
                  <a:lnTo>
                    <a:pt x="0" y="13284"/>
                  </a:lnTo>
                  <a:lnTo>
                    <a:pt x="8966" y="20904"/>
                  </a:lnTo>
                  <a:lnTo>
                    <a:pt x="7658" y="32689"/>
                  </a:lnTo>
                  <a:lnTo>
                    <a:pt x="17589" y="26606"/>
                  </a:lnTo>
                  <a:lnTo>
                    <a:pt x="28244" y="31381"/>
                  </a:lnTo>
                  <a:lnTo>
                    <a:pt x="25679" y="19939"/>
                  </a:lnTo>
                  <a:lnTo>
                    <a:pt x="33477" y="11150"/>
                  </a:lnTo>
                  <a:close/>
                </a:path>
                <a:path w="101600" h="2252980">
                  <a:moveTo>
                    <a:pt x="101358" y="2228710"/>
                  </a:moveTo>
                  <a:lnTo>
                    <a:pt x="87160" y="2225865"/>
                  </a:lnTo>
                  <a:lnTo>
                    <a:pt x="81495" y="2212581"/>
                  </a:lnTo>
                  <a:lnTo>
                    <a:pt x="74371" y="2225179"/>
                  </a:lnTo>
                  <a:lnTo>
                    <a:pt x="59893" y="2226437"/>
                  </a:lnTo>
                  <a:lnTo>
                    <a:pt x="69723" y="2237206"/>
                  </a:lnTo>
                  <a:lnTo>
                    <a:pt x="66573" y="2251354"/>
                  </a:lnTo>
                  <a:lnTo>
                    <a:pt x="79654" y="2245271"/>
                  </a:lnTo>
                  <a:lnTo>
                    <a:pt x="92113" y="2252751"/>
                  </a:lnTo>
                  <a:lnTo>
                    <a:pt x="90411" y="2238324"/>
                  </a:lnTo>
                  <a:lnTo>
                    <a:pt x="101358" y="222871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 descr=""/>
            <p:cNvSpPr/>
            <p:nvPr/>
          </p:nvSpPr>
          <p:spPr>
            <a:xfrm>
              <a:off x="2715675" y="3480034"/>
              <a:ext cx="56515" cy="55244"/>
            </a:xfrm>
            <a:custGeom>
              <a:avLst/>
              <a:gdLst/>
              <a:ahLst/>
              <a:cxnLst/>
              <a:rect l="l" t="t" r="r" b="b"/>
              <a:pathLst>
                <a:path w="56514" h="55245">
                  <a:moveTo>
                    <a:pt x="29796" y="0"/>
                  </a:moveTo>
                  <a:lnTo>
                    <a:pt x="19719" y="16832"/>
                  </a:lnTo>
                  <a:lnTo>
                    <a:pt x="0" y="17966"/>
                  </a:lnTo>
                  <a:lnTo>
                    <a:pt x="12936" y="32959"/>
                  </a:lnTo>
                  <a:lnTo>
                    <a:pt x="7945" y="52056"/>
                  </a:lnTo>
                  <a:lnTo>
                    <a:pt x="26114" y="44417"/>
                  </a:lnTo>
                  <a:lnTo>
                    <a:pt x="42587" y="55030"/>
                  </a:lnTo>
                  <a:lnTo>
                    <a:pt x="41037" y="35364"/>
                  </a:lnTo>
                  <a:lnTo>
                    <a:pt x="56201" y="22916"/>
                  </a:lnTo>
                  <a:lnTo>
                    <a:pt x="37064" y="18391"/>
                  </a:lnTo>
                  <a:lnTo>
                    <a:pt x="2979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 descr=""/>
            <p:cNvSpPr/>
            <p:nvPr/>
          </p:nvSpPr>
          <p:spPr>
            <a:xfrm>
              <a:off x="1021575" y="1045476"/>
              <a:ext cx="955675" cy="1604645"/>
            </a:xfrm>
            <a:custGeom>
              <a:avLst/>
              <a:gdLst/>
              <a:ahLst/>
              <a:cxnLst/>
              <a:rect l="l" t="t" r="r" b="b"/>
              <a:pathLst>
                <a:path w="955675" h="1604645">
                  <a:moveTo>
                    <a:pt x="25819" y="6515"/>
                  </a:moveTo>
                  <a:lnTo>
                    <a:pt x="16611" y="7239"/>
                  </a:lnTo>
                  <a:lnTo>
                    <a:pt x="10795" y="0"/>
                  </a:lnTo>
                  <a:lnTo>
                    <a:pt x="8661" y="9080"/>
                  </a:lnTo>
                  <a:lnTo>
                    <a:pt x="0" y="12458"/>
                  </a:lnTo>
                  <a:lnTo>
                    <a:pt x="7937" y="17284"/>
                  </a:lnTo>
                  <a:lnTo>
                    <a:pt x="8382" y="26466"/>
                  </a:lnTo>
                  <a:lnTo>
                    <a:pt x="15455" y="20523"/>
                  </a:lnTo>
                  <a:lnTo>
                    <a:pt x="24409" y="22936"/>
                  </a:lnTo>
                  <a:lnTo>
                    <a:pt x="20878" y="14287"/>
                  </a:lnTo>
                  <a:lnTo>
                    <a:pt x="25819" y="6515"/>
                  </a:lnTo>
                  <a:close/>
                </a:path>
                <a:path w="955675" h="1604645">
                  <a:moveTo>
                    <a:pt x="955141" y="1598828"/>
                  </a:moveTo>
                  <a:lnTo>
                    <a:pt x="951306" y="1594726"/>
                  </a:lnTo>
                  <a:lnTo>
                    <a:pt x="952715" y="1589214"/>
                  </a:lnTo>
                  <a:lnTo>
                    <a:pt x="947623" y="1591437"/>
                  </a:lnTo>
                  <a:lnTo>
                    <a:pt x="942924" y="1588490"/>
                  </a:lnTo>
                  <a:lnTo>
                    <a:pt x="943508" y="1594002"/>
                  </a:lnTo>
                  <a:lnTo>
                    <a:pt x="939101" y="1597672"/>
                  </a:lnTo>
                  <a:lnTo>
                    <a:pt x="944626" y="1598828"/>
                  </a:lnTo>
                  <a:lnTo>
                    <a:pt x="946607" y="1604035"/>
                  </a:lnTo>
                  <a:lnTo>
                    <a:pt x="949464" y="1599260"/>
                  </a:lnTo>
                  <a:lnTo>
                    <a:pt x="955141" y="1598828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 descr=""/>
            <p:cNvSpPr/>
            <p:nvPr/>
          </p:nvSpPr>
          <p:spPr>
            <a:xfrm>
              <a:off x="2782681" y="1446673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4" h="31115">
                  <a:moveTo>
                    <a:pt x="16618" y="0"/>
                  </a:moveTo>
                  <a:lnTo>
                    <a:pt x="10901" y="9319"/>
                  </a:lnTo>
                  <a:lnTo>
                    <a:pt x="0" y="9898"/>
                  </a:lnTo>
                  <a:lnTo>
                    <a:pt x="7073" y="18251"/>
                  </a:lnTo>
                  <a:lnTo>
                    <a:pt x="4263" y="28874"/>
                  </a:lnTo>
                  <a:lnTo>
                    <a:pt x="14341" y="24625"/>
                  </a:lnTo>
                  <a:lnTo>
                    <a:pt x="23546" y="30564"/>
                  </a:lnTo>
                  <a:lnTo>
                    <a:pt x="22674" y="19652"/>
                  </a:lnTo>
                  <a:lnTo>
                    <a:pt x="31056" y="12892"/>
                  </a:lnTo>
                  <a:lnTo>
                    <a:pt x="20591" y="10333"/>
                  </a:lnTo>
                  <a:lnTo>
                    <a:pt x="1661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 descr=""/>
            <p:cNvSpPr/>
            <p:nvPr/>
          </p:nvSpPr>
          <p:spPr>
            <a:xfrm>
              <a:off x="2125458" y="3736078"/>
              <a:ext cx="41275" cy="39370"/>
            </a:xfrm>
            <a:custGeom>
              <a:avLst/>
              <a:gdLst/>
              <a:ahLst/>
              <a:cxnLst/>
              <a:rect l="l" t="t" r="r" b="b"/>
              <a:pathLst>
                <a:path w="41275" h="39370">
                  <a:moveTo>
                    <a:pt x="20155" y="0"/>
                  </a:moveTo>
                  <a:lnTo>
                    <a:pt x="14050" y="12877"/>
                  </a:lnTo>
                  <a:lnTo>
                    <a:pt x="0" y="15137"/>
                  </a:lnTo>
                  <a:lnTo>
                    <a:pt x="10368" y="24900"/>
                  </a:lnTo>
                  <a:lnTo>
                    <a:pt x="8091" y="39188"/>
                  </a:lnTo>
                  <a:lnTo>
                    <a:pt x="20736" y="32254"/>
                  </a:lnTo>
                  <a:lnTo>
                    <a:pt x="33381" y="38763"/>
                  </a:lnTo>
                  <a:lnTo>
                    <a:pt x="30814" y="24755"/>
                  </a:lnTo>
                  <a:lnTo>
                    <a:pt x="40891" y="14572"/>
                  </a:lnTo>
                  <a:lnTo>
                    <a:pt x="26695" y="12732"/>
                  </a:lnTo>
                  <a:lnTo>
                    <a:pt x="20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 descr=""/>
            <p:cNvSpPr/>
            <p:nvPr/>
          </p:nvSpPr>
          <p:spPr>
            <a:xfrm>
              <a:off x="664452" y="3228212"/>
              <a:ext cx="31750" cy="32384"/>
            </a:xfrm>
            <a:custGeom>
              <a:avLst/>
              <a:gdLst/>
              <a:ahLst/>
              <a:cxnLst/>
              <a:rect l="l" t="t" r="r" b="b"/>
              <a:pathLst>
                <a:path w="31750" h="32385">
                  <a:moveTo>
                    <a:pt x="17878" y="0"/>
                  </a:moveTo>
                  <a:lnTo>
                    <a:pt x="11191" y="9077"/>
                  </a:lnTo>
                  <a:lnTo>
                    <a:pt x="0" y="8643"/>
                  </a:lnTo>
                  <a:lnTo>
                    <a:pt x="6540" y="17865"/>
                  </a:lnTo>
                  <a:lnTo>
                    <a:pt x="2713" y="28295"/>
                  </a:lnTo>
                  <a:lnTo>
                    <a:pt x="13323" y="24915"/>
                  </a:lnTo>
                  <a:lnTo>
                    <a:pt x="22141" y="31868"/>
                  </a:lnTo>
                  <a:lnTo>
                    <a:pt x="22286" y="20666"/>
                  </a:lnTo>
                  <a:lnTo>
                    <a:pt x="31492" y="14437"/>
                  </a:lnTo>
                  <a:lnTo>
                    <a:pt x="20881" y="10767"/>
                  </a:lnTo>
                  <a:lnTo>
                    <a:pt x="1787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2" name="object 472" descr=""/>
            <p:cNvSpPr/>
            <p:nvPr/>
          </p:nvSpPr>
          <p:spPr>
            <a:xfrm>
              <a:off x="1594593" y="3710477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70">
                  <a:moveTo>
                    <a:pt x="10658" y="0"/>
                  </a:moveTo>
                  <a:lnTo>
                    <a:pt x="6540" y="2544"/>
                  </a:lnTo>
                  <a:lnTo>
                    <a:pt x="1986" y="564"/>
                  </a:lnTo>
                  <a:lnTo>
                    <a:pt x="3294" y="5234"/>
                  </a:lnTo>
                  <a:lnTo>
                    <a:pt x="0" y="8908"/>
                  </a:lnTo>
                  <a:lnTo>
                    <a:pt x="4844" y="9333"/>
                  </a:lnTo>
                  <a:lnTo>
                    <a:pt x="7267" y="13437"/>
                  </a:lnTo>
                  <a:lnTo>
                    <a:pt x="9108" y="8908"/>
                  </a:lnTo>
                  <a:lnTo>
                    <a:pt x="13759" y="7918"/>
                  </a:lnTo>
                  <a:lnTo>
                    <a:pt x="10077" y="4809"/>
                  </a:lnTo>
                  <a:lnTo>
                    <a:pt x="106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3" name="object 473" descr=""/>
            <p:cNvSpPr/>
            <p:nvPr/>
          </p:nvSpPr>
          <p:spPr>
            <a:xfrm>
              <a:off x="877481" y="2420213"/>
              <a:ext cx="421640" cy="1089660"/>
            </a:xfrm>
            <a:custGeom>
              <a:avLst/>
              <a:gdLst/>
              <a:ahLst/>
              <a:cxnLst/>
              <a:rect l="l" t="t" r="r" b="b"/>
              <a:pathLst>
                <a:path w="421640" h="1089660">
                  <a:moveTo>
                    <a:pt x="27571" y="12306"/>
                  </a:moveTo>
                  <a:lnTo>
                    <a:pt x="18313" y="9321"/>
                  </a:lnTo>
                  <a:lnTo>
                    <a:pt x="15354" y="0"/>
                  </a:lnTo>
                  <a:lnTo>
                    <a:pt x="9690" y="8064"/>
                  </a:lnTo>
                  <a:lnTo>
                    <a:pt x="0" y="7912"/>
                  </a:lnTo>
                  <a:lnTo>
                    <a:pt x="5867" y="15684"/>
                  </a:lnTo>
                  <a:lnTo>
                    <a:pt x="2717" y="25057"/>
                  </a:lnTo>
                  <a:lnTo>
                    <a:pt x="11963" y="21920"/>
                  </a:lnTo>
                  <a:lnTo>
                    <a:pt x="19761" y="27711"/>
                  </a:lnTo>
                  <a:lnTo>
                    <a:pt x="19621" y="17957"/>
                  </a:lnTo>
                  <a:lnTo>
                    <a:pt x="27571" y="12306"/>
                  </a:lnTo>
                  <a:close/>
                </a:path>
                <a:path w="421640" h="1089660">
                  <a:moveTo>
                    <a:pt x="421462" y="1075524"/>
                  </a:moveTo>
                  <a:lnTo>
                    <a:pt x="412788" y="1071003"/>
                  </a:lnTo>
                  <a:lnTo>
                    <a:pt x="411530" y="1061237"/>
                  </a:lnTo>
                  <a:lnTo>
                    <a:pt x="404558" y="1068171"/>
                  </a:lnTo>
                  <a:lnTo>
                    <a:pt x="394766" y="1066190"/>
                  </a:lnTo>
                  <a:lnTo>
                    <a:pt x="399173" y="1075105"/>
                  </a:lnTo>
                  <a:lnTo>
                    <a:pt x="394474" y="1083881"/>
                  </a:lnTo>
                  <a:lnTo>
                    <a:pt x="404266" y="1082319"/>
                  </a:lnTo>
                  <a:lnTo>
                    <a:pt x="410946" y="1089533"/>
                  </a:lnTo>
                  <a:lnTo>
                    <a:pt x="412496" y="1079779"/>
                  </a:lnTo>
                  <a:lnTo>
                    <a:pt x="421462" y="1075524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 descr=""/>
            <p:cNvSpPr/>
            <p:nvPr/>
          </p:nvSpPr>
          <p:spPr>
            <a:xfrm>
              <a:off x="1173746" y="1830018"/>
              <a:ext cx="1456055" cy="245745"/>
            </a:xfrm>
            <a:custGeom>
              <a:avLst/>
              <a:gdLst/>
              <a:ahLst/>
              <a:cxnLst/>
              <a:rect l="l" t="t" r="r" b="b"/>
              <a:pathLst>
                <a:path w="1456055" h="245744">
                  <a:moveTo>
                    <a:pt x="38620" y="25933"/>
                  </a:moveTo>
                  <a:lnTo>
                    <a:pt x="29946" y="15455"/>
                  </a:lnTo>
                  <a:lnTo>
                    <a:pt x="33489" y="2413"/>
                  </a:lnTo>
                  <a:lnTo>
                    <a:pt x="20980" y="7531"/>
                  </a:lnTo>
                  <a:lnTo>
                    <a:pt x="9652" y="0"/>
                  </a:lnTo>
                  <a:lnTo>
                    <a:pt x="10617" y="13614"/>
                  </a:lnTo>
                  <a:lnTo>
                    <a:pt x="0" y="22059"/>
                  </a:lnTo>
                  <a:lnTo>
                    <a:pt x="13182" y="25349"/>
                  </a:lnTo>
                  <a:lnTo>
                    <a:pt x="18034" y="38100"/>
                  </a:lnTo>
                  <a:lnTo>
                    <a:pt x="25107" y="26454"/>
                  </a:lnTo>
                  <a:lnTo>
                    <a:pt x="38620" y="25933"/>
                  </a:lnTo>
                  <a:close/>
                </a:path>
                <a:path w="1456055" h="245744">
                  <a:moveTo>
                    <a:pt x="1455775" y="233845"/>
                  </a:moveTo>
                  <a:lnTo>
                    <a:pt x="1448943" y="233019"/>
                  </a:lnTo>
                  <a:lnTo>
                    <a:pt x="1445844" y="227088"/>
                  </a:lnTo>
                  <a:lnTo>
                    <a:pt x="1442986" y="233260"/>
                  </a:lnTo>
                  <a:lnTo>
                    <a:pt x="1436446" y="234429"/>
                  </a:lnTo>
                  <a:lnTo>
                    <a:pt x="1441437" y="239102"/>
                  </a:lnTo>
                  <a:lnTo>
                    <a:pt x="1440421" y="245719"/>
                  </a:lnTo>
                  <a:lnTo>
                    <a:pt x="1446237" y="242341"/>
                  </a:lnTo>
                  <a:lnTo>
                    <a:pt x="1452486" y="245338"/>
                  </a:lnTo>
                  <a:lnTo>
                    <a:pt x="1451076" y="238671"/>
                  </a:lnTo>
                  <a:lnTo>
                    <a:pt x="1455775" y="23384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5" name="object 475" descr=""/>
            <p:cNvSpPr/>
            <p:nvPr/>
          </p:nvSpPr>
          <p:spPr>
            <a:xfrm>
              <a:off x="235229" y="1719973"/>
              <a:ext cx="3190240" cy="433070"/>
            </a:xfrm>
            <a:custGeom>
              <a:avLst/>
              <a:gdLst/>
              <a:ahLst/>
              <a:cxnLst/>
              <a:rect l="l" t="t" r="r" b="b"/>
              <a:pathLst>
                <a:path w="3190240" h="433069">
                  <a:moveTo>
                    <a:pt x="40170" y="26022"/>
                  </a:moveTo>
                  <a:lnTo>
                    <a:pt x="30759" y="15544"/>
                  </a:lnTo>
                  <a:lnTo>
                    <a:pt x="34201" y="1841"/>
                  </a:lnTo>
                  <a:lnTo>
                    <a:pt x="21272" y="7480"/>
                  </a:lnTo>
                  <a:lnTo>
                    <a:pt x="9347" y="0"/>
                  </a:lnTo>
                  <a:lnTo>
                    <a:pt x="10756" y="14008"/>
                  </a:lnTo>
                  <a:lnTo>
                    <a:pt x="0" y="23088"/>
                  </a:lnTo>
                  <a:lnTo>
                    <a:pt x="13754" y="26174"/>
                  </a:lnTo>
                  <a:lnTo>
                    <a:pt x="18986" y="39204"/>
                  </a:lnTo>
                  <a:lnTo>
                    <a:pt x="26111" y="27038"/>
                  </a:lnTo>
                  <a:lnTo>
                    <a:pt x="40170" y="26022"/>
                  </a:lnTo>
                  <a:close/>
                </a:path>
                <a:path w="3190240" h="433069">
                  <a:moveTo>
                    <a:pt x="3189986" y="414489"/>
                  </a:moveTo>
                  <a:lnTo>
                    <a:pt x="3178645" y="409130"/>
                  </a:lnTo>
                  <a:lnTo>
                    <a:pt x="3176803" y="396671"/>
                  </a:lnTo>
                  <a:lnTo>
                    <a:pt x="3168142" y="405841"/>
                  </a:lnTo>
                  <a:lnTo>
                    <a:pt x="3155785" y="403860"/>
                  </a:lnTo>
                  <a:lnTo>
                    <a:pt x="3161741" y="414921"/>
                  </a:lnTo>
                  <a:lnTo>
                    <a:pt x="3156077" y="426072"/>
                  </a:lnTo>
                  <a:lnTo>
                    <a:pt x="3168281" y="423799"/>
                  </a:lnTo>
                  <a:lnTo>
                    <a:pt x="3177248" y="432739"/>
                  </a:lnTo>
                  <a:lnTo>
                    <a:pt x="3178937" y="420281"/>
                  </a:lnTo>
                  <a:lnTo>
                    <a:pt x="3189986" y="414489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6" name="object 476" descr=""/>
            <p:cNvSpPr/>
            <p:nvPr/>
          </p:nvSpPr>
          <p:spPr>
            <a:xfrm>
              <a:off x="3061752" y="3010107"/>
              <a:ext cx="30480" cy="29845"/>
            </a:xfrm>
            <a:custGeom>
              <a:avLst/>
              <a:gdLst/>
              <a:ahLst/>
              <a:cxnLst/>
              <a:rect l="l" t="t" r="r" b="b"/>
              <a:pathLst>
                <a:path w="30480" h="29844">
                  <a:moveTo>
                    <a:pt x="7219" y="0"/>
                  </a:moveTo>
                  <a:lnTo>
                    <a:pt x="8042" y="10622"/>
                  </a:lnTo>
                  <a:lnTo>
                    <a:pt x="0" y="17237"/>
                  </a:lnTo>
                  <a:lnTo>
                    <a:pt x="10174" y="19652"/>
                  </a:lnTo>
                  <a:lnTo>
                    <a:pt x="14147" y="29550"/>
                  </a:lnTo>
                  <a:lnTo>
                    <a:pt x="19573" y="20521"/>
                  </a:lnTo>
                  <a:lnTo>
                    <a:pt x="30087" y="19797"/>
                  </a:lnTo>
                  <a:lnTo>
                    <a:pt x="23110" y="11733"/>
                  </a:lnTo>
                  <a:lnTo>
                    <a:pt x="25823" y="1545"/>
                  </a:lnTo>
                  <a:lnTo>
                    <a:pt x="16133" y="5649"/>
                  </a:lnTo>
                  <a:lnTo>
                    <a:pt x="7219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7" name="object 477" descr=""/>
            <p:cNvSpPr/>
            <p:nvPr/>
          </p:nvSpPr>
          <p:spPr>
            <a:xfrm>
              <a:off x="2006511" y="1825091"/>
              <a:ext cx="407670" cy="840740"/>
            </a:xfrm>
            <a:custGeom>
              <a:avLst/>
              <a:gdLst/>
              <a:ahLst/>
              <a:cxnLst/>
              <a:rect l="l" t="t" r="r" b="b"/>
              <a:pathLst>
                <a:path w="407669" h="840739">
                  <a:moveTo>
                    <a:pt x="18745" y="825588"/>
                  </a:moveTo>
                  <a:lnTo>
                    <a:pt x="12065" y="826262"/>
                  </a:lnTo>
                  <a:lnTo>
                    <a:pt x="7505" y="821194"/>
                  </a:lnTo>
                  <a:lnTo>
                    <a:pt x="6248" y="827811"/>
                  </a:lnTo>
                  <a:lnTo>
                    <a:pt x="0" y="830516"/>
                  </a:lnTo>
                  <a:lnTo>
                    <a:pt x="5816" y="833894"/>
                  </a:lnTo>
                  <a:lnTo>
                    <a:pt x="6540" y="840701"/>
                  </a:lnTo>
                  <a:lnTo>
                    <a:pt x="11531" y="836015"/>
                  </a:lnTo>
                  <a:lnTo>
                    <a:pt x="18161" y="837603"/>
                  </a:lnTo>
                  <a:lnTo>
                    <a:pt x="15354" y="831380"/>
                  </a:lnTo>
                  <a:lnTo>
                    <a:pt x="18745" y="825588"/>
                  </a:lnTo>
                  <a:close/>
                </a:path>
                <a:path w="407669" h="840739">
                  <a:moveTo>
                    <a:pt x="407365" y="21348"/>
                  </a:moveTo>
                  <a:lnTo>
                    <a:pt x="402272" y="12992"/>
                  </a:lnTo>
                  <a:lnTo>
                    <a:pt x="406107" y="3962"/>
                  </a:lnTo>
                  <a:lnTo>
                    <a:pt x="396608" y="6515"/>
                  </a:lnTo>
                  <a:lnTo>
                    <a:pt x="389191" y="0"/>
                  </a:lnTo>
                  <a:lnTo>
                    <a:pt x="388658" y="9753"/>
                  </a:lnTo>
                  <a:lnTo>
                    <a:pt x="380136" y="14871"/>
                  </a:lnTo>
                  <a:lnTo>
                    <a:pt x="389191" y="18542"/>
                  </a:lnTo>
                  <a:lnTo>
                    <a:pt x="391477" y="28003"/>
                  </a:lnTo>
                  <a:lnTo>
                    <a:pt x="397725" y="20523"/>
                  </a:lnTo>
                  <a:lnTo>
                    <a:pt x="407365" y="21348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 descr=""/>
            <p:cNvSpPr/>
            <p:nvPr/>
          </p:nvSpPr>
          <p:spPr>
            <a:xfrm>
              <a:off x="1005685" y="3241973"/>
              <a:ext cx="42545" cy="41275"/>
            </a:xfrm>
            <a:custGeom>
              <a:avLst/>
              <a:gdLst/>
              <a:ahLst/>
              <a:cxnLst/>
              <a:rect l="l" t="t" r="r" b="b"/>
              <a:pathLst>
                <a:path w="42544" h="41275">
                  <a:moveTo>
                    <a:pt x="20009" y="0"/>
                  </a:moveTo>
                  <a:lnTo>
                    <a:pt x="14341" y="13568"/>
                  </a:lnTo>
                  <a:lnTo>
                    <a:pt x="0" y="16658"/>
                  </a:lnTo>
                  <a:lnTo>
                    <a:pt x="11191" y="26315"/>
                  </a:lnTo>
                  <a:lnTo>
                    <a:pt x="9641" y="40849"/>
                  </a:lnTo>
                  <a:lnTo>
                    <a:pt x="22141" y="33220"/>
                  </a:lnTo>
                  <a:lnTo>
                    <a:pt x="35610" y="39304"/>
                  </a:lnTo>
                  <a:lnTo>
                    <a:pt x="32073" y="24866"/>
                  </a:lnTo>
                  <a:lnTo>
                    <a:pt x="42006" y="14002"/>
                  </a:lnTo>
                  <a:lnTo>
                    <a:pt x="27374" y="12699"/>
                  </a:lnTo>
                  <a:lnTo>
                    <a:pt x="20009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9" name="object 479" descr=""/>
            <p:cNvSpPr/>
            <p:nvPr/>
          </p:nvSpPr>
          <p:spPr>
            <a:xfrm>
              <a:off x="1961262" y="2525466"/>
              <a:ext cx="32384" cy="33655"/>
            </a:xfrm>
            <a:custGeom>
              <a:avLst/>
              <a:gdLst/>
              <a:ahLst/>
              <a:cxnLst/>
              <a:rect l="l" t="t" r="r" b="b"/>
              <a:pathLst>
                <a:path w="32385" h="33655">
                  <a:moveTo>
                    <a:pt x="11773" y="0"/>
                  </a:moveTo>
                  <a:lnTo>
                    <a:pt x="10368" y="11733"/>
                  </a:lnTo>
                  <a:lnTo>
                    <a:pt x="0" y="16948"/>
                  </a:lnTo>
                  <a:lnTo>
                    <a:pt x="10465" y="22066"/>
                  </a:lnTo>
                  <a:lnTo>
                    <a:pt x="12354" y="33510"/>
                  </a:lnTo>
                  <a:lnTo>
                    <a:pt x="20445" y="25011"/>
                  </a:lnTo>
                  <a:lnTo>
                    <a:pt x="31928" y="26846"/>
                  </a:lnTo>
                  <a:lnTo>
                    <a:pt x="26259" y="16561"/>
                  </a:lnTo>
                  <a:lnTo>
                    <a:pt x="31492" y="6228"/>
                  </a:lnTo>
                  <a:lnTo>
                    <a:pt x="20155" y="8353"/>
                  </a:lnTo>
                  <a:lnTo>
                    <a:pt x="1177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0" name="object 480" descr=""/>
            <p:cNvSpPr/>
            <p:nvPr/>
          </p:nvSpPr>
          <p:spPr>
            <a:xfrm>
              <a:off x="679229" y="3103346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4" h="15239">
                  <a:moveTo>
                    <a:pt x="8478" y="0"/>
                  </a:moveTo>
                  <a:lnTo>
                    <a:pt x="5087" y="3959"/>
                  </a:lnTo>
                  <a:lnTo>
                    <a:pt x="0" y="3379"/>
                  </a:lnTo>
                  <a:lnTo>
                    <a:pt x="2664" y="7918"/>
                  </a:lnTo>
                  <a:lnTo>
                    <a:pt x="532" y="12554"/>
                  </a:lnTo>
                  <a:lnTo>
                    <a:pt x="5523" y="11298"/>
                  </a:lnTo>
                  <a:lnTo>
                    <a:pt x="9350" y="14823"/>
                  </a:lnTo>
                  <a:lnTo>
                    <a:pt x="9786" y="9753"/>
                  </a:lnTo>
                  <a:lnTo>
                    <a:pt x="14341" y="7194"/>
                  </a:lnTo>
                  <a:lnTo>
                    <a:pt x="9641" y="5069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 descr=""/>
            <p:cNvSpPr/>
            <p:nvPr/>
          </p:nvSpPr>
          <p:spPr>
            <a:xfrm>
              <a:off x="122631" y="3187229"/>
              <a:ext cx="3016250" cy="104775"/>
            </a:xfrm>
            <a:custGeom>
              <a:avLst/>
              <a:gdLst/>
              <a:ahLst/>
              <a:cxnLst/>
              <a:rect l="l" t="t" r="r" b="b"/>
              <a:pathLst>
                <a:path w="3016250" h="104775">
                  <a:moveTo>
                    <a:pt x="10515" y="92367"/>
                  </a:moveTo>
                  <a:lnTo>
                    <a:pt x="6972" y="91249"/>
                  </a:lnTo>
                  <a:lnTo>
                    <a:pt x="5956" y="87680"/>
                  </a:lnTo>
                  <a:lnTo>
                    <a:pt x="3733" y="90678"/>
                  </a:lnTo>
                  <a:lnTo>
                    <a:pt x="0" y="90385"/>
                  </a:lnTo>
                  <a:lnTo>
                    <a:pt x="2133" y="93472"/>
                  </a:lnTo>
                  <a:lnTo>
                    <a:pt x="876" y="96901"/>
                  </a:lnTo>
                  <a:lnTo>
                    <a:pt x="4406" y="95885"/>
                  </a:lnTo>
                  <a:lnTo>
                    <a:pt x="7416" y="98158"/>
                  </a:lnTo>
                  <a:lnTo>
                    <a:pt x="7416" y="94488"/>
                  </a:lnTo>
                  <a:lnTo>
                    <a:pt x="10515" y="92367"/>
                  </a:lnTo>
                  <a:close/>
                </a:path>
                <a:path w="3016250" h="104775">
                  <a:moveTo>
                    <a:pt x="1797875" y="10477"/>
                  </a:moveTo>
                  <a:lnTo>
                    <a:pt x="1793036" y="6362"/>
                  </a:lnTo>
                  <a:lnTo>
                    <a:pt x="1793468" y="0"/>
                  </a:lnTo>
                  <a:lnTo>
                    <a:pt x="1788236" y="3378"/>
                  </a:lnTo>
                  <a:lnTo>
                    <a:pt x="1782279" y="812"/>
                  </a:lnTo>
                  <a:lnTo>
                    <a:pt x="1783829" y="7048"/>
                  </a:lnTo>
                  <a:lnTo>
                    <a:pt x="1779714" y="11874"/>
                  </a:lnTo>
                  <a:lnTo>
                    <a:pt x="1786102" y="12306"/>
                  </a:lnTo>
                  <a:lnTo>
                    <a:pt x="1789201" y="17805"/>
                  </a:lnTo>
                  <a:lnTo>
                    <a:pt x="1791627" y="11874"/>
                  </a:lnTo>
                  <a:lnTo>
                    <a:pt x="1797875" y="10477"/>
                  </a:lnTo>
                  <a:close/>
                </a:path>
                <a:path w="3016250" h="104775">
                  <a:moveTo>
                    <a:pt x="3015856" y="98450"/>
                  </a:moveTo>
                  <a:lnTo>
                    <a:pt x="3012325" y="97866"/>
                  </a:lnTo>
                  <a:lnTo>
                    <a:pt x="3010776" y="94627"/>
                  </a:lnTo>
                  <a:lnTo>
                    <a:pt x="3009074" y="97866"/>
                  </a:lnTo>
                  <a:lnTo>
                    <a:pt x="3005544" y="98450"/>
                  </a:lnTo>
                  <a:lnTo>
                    <a:pt x="3008058" y="101003"/>
                  </a:lnTo>
                  <a:lnTo>
                    <a:pt x="3007385" y="104673"/>
                  </a:lnTo>
                  <a:lnTo>
                    <a:pt x="3010624" y="102984"/>
                  </a:lnTo>
                  <a:lnTo>
                    <a:pt x="3013875" y="104673"/>
                  </a:lnTo>
                  <a:lnTo>
                    <a:pt x="3013341" y="101155"/>
                  </a:lnTo>
                  <a:lnTo>
                    <a:pt x="3015856" y="9845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 descr=""/>
            <p:cNvSpPr/>
            <p:nvPr/>
          </p:nvSpPr>
          <p:spPr>
            <a:xfrm>
              <a:off x="1584370" y="165632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69" h="13969">
                  <a:moveTo>
                    <a:pt x="4263" y="0"/>
                  </a:moveTo>
                  <a:lnTo>
                    <a:pt x="4118" y="4780"/>
                  </a:lnTo>
                  <a:lnTo>
                    <a:pt x="0" y="7339"/>
                  </a:lnTo>
                  <a:lnTo>
                    <a:pt x="4554" y="9029"/>
                  </a:lnTo>
                  <a:lnTo>
                    <a:pt x="5813" y="13713"/>
                  </a:lnTo>
                  <a:lnTo>
                    <a:pt x="8817" y="9898"/>
                  </a:lnTo>
                  <a:lnTo>
                    <a:pt x="13517" y="10188"/>
                  </a:lnTo>
                  <a:lnTo>
                    <a:pt x="10804" y="6228"/>
                  </a:lnTo>
                  <a:lnTo>
                    <a:pt x="12645" y="1834"/>
                  </a:lnTo>
                  <a:lnTo>
                    <a:pt x="7945" y="3090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 descr=""/>
            <p:cNvSpPr/>
            <p:nvPr/>
          </p:nvSpPr>
          <p:spPr>
            <a:xfrm>
              <a:off x="2879338" y="954114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4118" y="0"/>
                  </a:moveTo>
                  <a:lnTo>
                    <a:pt x="4263" y="5359"/>
                  </a:lnTo>
                  <a:lnTo>
                    <a:pt x="0" y="8739"/>
                  </a:lnTo>
                  <a:lnTo>
                    <a:pt x="5232" y="10188"/>
                  </a:lnTo>
                  <a:lnTo>
                    <a:pt x="6928" y="15258"/>
                  </a:lnTo>
                  <a:lnTo>
                    <a:pt x="9932" y="10719"/>
                  </a:lnTo>
                  <a:lnTo>
                    <a:pt x="15310" y="10622"/>
                  </a:lnTo>
                  <a:lnTo>
                    <a:pt x="11918" y="6373"/>
                  </a:lnTo>
                  <a:lnTo>
                    <a:pt x="13469" y="1110"/>
                  </a:lnTo>
                  <a:lnTo>
                    <a:pt x="8527" y="3090"/>
                  </a:lnTo>
                  <a:lnTo>
                    <a:pt x="411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4" name="object 484" descr=""/>
            <p:cNvSpPr/>
            <p:nvPr/>
          </p:nvSpPr>
          <p:spPr>
            <a:xfrm>
              <a:off x="1933839" y="3509885"/>
              <a:ext cx="29209" cy="28575"/>
            </a:xfrm>
            <a:custGeom>
              <a:avLst/>
              <a:gdLst/>
              <a:ahLst/>
              <a:cxnLst/>
              <a:rect l="l" t="t" r="r" b="b"/>
              <a:pathLst>
                <a:path w="29210" h="28575">
                  <a:moveTo>
                    <a:pt x="13614" y="0"/>
                  </a:moveTo>
                  <a:lnTo>
                    <a:pt x="9932" y="9478"/>
                  </a:lnTo>
                  <a:lnTo>
                    <a:pt x="0" y="11738"/>
                  </a:lnTo>
                  <a:lnTo>
                    <a:pt x="7800" y="18247"/>
                  </a:lnTo>
                  <a:lnTo>
                    <a:pt x="6976" y="28430"/>
                  </a:lnTo>
                  <a:lnTo>
                    <a:pt x="15503" y="22916"/>
                  </a:lnTo>
                  <a:lnTo>
                    <a:pt x="24854" y="27015"/>
                  </a:lnTo>
                  <a:lnTo>
                    <a:pt x="22286" y="17117"/>
                  </a:lnTo>
                  <a:lnTo>
                    <a:pt x="29118" y="9333"/>
                  </a:lnTo>
                  <a:lnTo>
                    <a:pt x="18895" y="8768"/>
                  </a:lnTo>
                  <a:lnTo>
                    <a:pt x="136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5" name="object 485" descr=""/>
            <p:cNvSpPr/>
            <p:nvPr/>
          </p:nvSpPr>
          <p:spPr>
            <a:xfrm>
              <a:off x="44444" y="2093167"/>
              <a:ext cx="27940" cy="27305"/>
            </a:xfrm>
            <a:custGeom>
              <a:avLst/>
              <a:gdLst/>
              <a:ahLst/>
              <a:cxnLst/>
              <a:rect l="l" t="t" r="r" b="b"/>
              <a:pathLst>
                <a:path w="27940" h="27305">
                  <a:moveTo>
                    <a:pt x="14772" y="0"/>
                  </a:moveTo>
                  <a:lnTo>
                    <a:pt x="9656" y="8353"/>
                  </a:lnTo>
                  <a:lnTo>
                    <a:pt x="0" y="8884"/>
                  </a:lnTo>
                  <a:lnTo>
                    <a:pt x="6390" y="16272"/>
                  </a:lnTo>
                  <a:lnTo>
                    <a:pt x="3832" y="25736"/>
                  </a:lnTo>
                  <a:lnTo>
                    <a:pt x="12931" y="22066"/>
                  </a:lnTo>
                  <a:lnTo>
                    <a:pt x="21022" y="27281"/>
                  </a:lnTo>
                  <a:lnTo>
                    <a:pt x="20295" y="17527"/>
                  </a:lnTo>
                  <a:lnTo>
                    <a:pt x="27660" y="11298"/>
                  </a:lnTo>
                  <a:lnTo>
                    <a:pt x="18309" y="9029"/>
                  </a:lnTo>
                  <a:lnTo>
                    <a:pt x="1477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 descr=""/>
            <p:cNvSpPr/>
            <p:nvPr/>
          </p:nvSpPr>
          <p:spPr>
            <a:xfrm>
              <a:off x="1743479" y="3816571"/>
              <a:ext cx="29209" cy="14604"/>
            </a:xfrm>
            <a:custGeom>
              <a:avLst/>
              <a:gdLst/>
              <a:ahLst/>
              <a:cxnLst/>
              <a:rect l="l" t="t" r="r" b="b"/>
              <a:pathLst>
                <a:path w="29210" h="14604">
                  <a:moveTo>
                    <a:pt x="25290" y="0"/>
                  </a:moveTo>
                  <a:lnTo>
                    <a:pt x="15503" y="12024"/>
                  </a:lnTo>
                  <a:lnTo>
                    <a:pt x="0" y="10751"/>
                  </a:lnTo>
                  <a:lnTo>
                    <a:pt x="2131" y="14146"/>
                  </a:lnTo>
                  <a:lnTo>
                    <a:pt x="28682" y="14146"/>
                  </a:lnTo>
                  <a:lnTo>
                    <a:pt x="2529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 descr=""/>
            <p:cNvSpPr/>
            <p:nvPr/>
          </p:nvSpPr>
          <p:spPr>
            <a:xfrm>
              <a:off x="2165381" y="1067392"/>
              <a:ext cx="27305" cy="27940"/>
            </a:xfrm>
            <a:custGeom>
              <a:avLst/>
              <a:gdLst/>
              <a:ahLst/>
              <a:cxnLst/>
              <a:rect l="l" t="t" r="r" b="b"/>
              <a:pathLst>
                <a:path w="27305" h="27940">
                  <a:moveTo>
                    <a:pt x="8769" y="0"/>
                  </a:moveTo>
                  <a:lnTo>
                    <a:pt x="8188" y="9657"/>
                  </a:lnTo>
                  <a:lnTo>
                    <a:pt x="0" y="14582"/>
                  </a:lnTo>
                  <a:lnTo>
                    <a:pt x="8914" y="18107"/>
                  </a:lnTo>
                  <a:lnTo>
                    <a:pt x="11046" y="27619"/>
                  </a:lnTo>
                  <a:lnTo>
                    <a:pt x="17151" y="20135"/>
                  </a:lnTo>
                  <a:lnTo>
                    <a:pt x="26792" y="21100"/>
                  </a:lnTo>
                  <a:lnTo>
                    <a:pt x="21560" y="12892"/>
                  </a:lnTo>
                  <a:lnTo>
                    <a:pt x="25387" y="4007"/>
                  </a:lnTo>
                  <a:lnTo>
                    <a:pt x="16036" y="6373"/>
                  </a:lnTo>
                  <a:lnTo>
                    <a:pt x="876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 descr=""/>
            <p:cNvSpPr/>
            <p:nvPr/>
          </p:nvSpPr>
          <p:spPr>
            <a:xfrm>
              <a:off x="2667419" y="2564481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5813" y="0"/>
                  </a:moveTo>
                  <a:lnTo>
                    <a:pt x="4118" y="3814"/>
                  </a:lnTo>
                  <a:lnTo>
                    <a:pt x="0" y="4538"/>
                  </a:lnTo>
                  <a:lnTo>
                    <a:pt x="2955" y="7532"/>
                  </a:lnTo>
                  <a:lnTo>
                    <a:pt x="2422" y="11636"/>
                  </a:lnTo>
                  <a:lnTo>
                    <a:pt x="6104" y="9657"/>
                  </a:lnTo>
                  <a:lnTo>
                    <a:pt x="9932" y="11491"/>
                  </a:lnTo>
                  <a:lnTo>
                    <a:pt x="9060" y="7387"/>
                  </a:lnTo>
                  <a:lnTo>
                    <a:pt x="12064" y="4249"/>
                  </a:lnTo>
                  <a:lnTo>
                    <a:pt x="7800" y="3814"/>
                  </a:lnTo>
                  <a:lnTo>
                    <a:pt x="581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 descr=""/>
            <p:cNvSpPr/>
            <p:nvPr/>
          </p:nvSpPr>
          <p:spPr>
            <a:xfrm>
              <a:off x="2824251" y="2184668"/>
              <a:ext cx="28575" cy="27940"/>
            </a:xfrm>
            <a:custGeom>
              <a:avLst/>
              <a:gdLst/>
              <a:ahLst/>
              <a:cxnLst/>
              <a:rect l="l" t="t" r="r" b="b"/>
              <a:pathLst>
                <a:path w="28575" h="27939">
                  <a:moveTo>
                    <a:pt x="6395" y="0"/>
                  </a:moveTo>
                  <a:lnTo>
                    <a:pt x="7364" y="9898"/>
                  </a:lnTo>
                  <a:lnTo>
                    <a:pt x="0" y="16272"/>
                  </a:lnTo>
                  <a:lnTo>
                    <a:pt x="9496" y="18251"/>
                  </a:lnTo>
                  <a:lnTo>
                    <a:pt x="13372" y="27329"/>
                  </a:lnTo>
                  <a:lnTo>
                    <a:pt x="18168" y="18831"/>
                  </a:lnTo>
                  <a:lnTo>
                    <a:pt x="27955" y="18107"/>
                  </a:lnTo>
                  <a:lnTo>
                    <a:pt x="21463" y="10767"/>
                  </a:lnTo>
                  <a:lnTo>
                    <a:pt x="23691" y="1303"/>
                  </a:lnTo>
                  <a:lnTo>
                    <a:pt x="14777" y="5263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 descr=""/>
            <p:cNvSpPr/>
            <p:nvPr/>
          </p:nvSpPr>
          <p:spPr>
            <a:xfrm>
              <a:off x="2562670" y="928378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4">
                  <a:moveTo>
                    <a:pt x="11627" y="0"/>
                  </a:moveTo>
                  <a:lnTo>
                    <a:pt x="6782" y="4635"/>
                  </a:lnTo>
                  <a:lnTo>
                    <a:pt x="290" y="3379"/>
                  </a:lnTo>
                  <a:lnTo>
                    <a:pt x="3246" y="9463"/>
                  </a:lnTo>
                  <a:lnTo>
                    <a:pt x="0" y="15258"/>
                  </a:lnTo>
                  <a:lnTo>
                    <a:pt x="6637" y="14389"/>
                  </a:lnTo>
                  <a:lnTo>
                    <a:pt x="11191" y="19362"/>
                  </a:lnTo>
                  <a:lnTo>
                    <a:pt x="12354" y="12554"/>
                  </a:lnTo>
                  <a:lnTo>
                    <a:pt x="18459" y="9753"/>
                  </a:lnTo>
                  <a:lnTo>
                    <a:pt x="12500" y="6615"/>
                  </a:lnTo>
                  <a:lnTo>
                    <a:pt x="11627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 descr=""/>
            <p:cNvSpPr/>
            <p:nvPr/>
          </p:nvSpPr>
          <p:spPr>
            <a:xfrm>
              <a:off x="3054049" y="2903299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13081" y="0"/>
                  </a:moveTo>
                  <a:lnTo>
                    <a:pt x="9689" y="9463"/>
                  </a:lnTo>
                  <a:lnTo>
                    <a:pt x="0" y="12023"/>
                  </a:lnTo>
                  <a:lnTo>
                    <a:pt x="7945" y="18251"/>
                  </a:lnTo>
                  <a:lnTo>
                    <a:pt x="7412" y="28295"/>
                  </a:lnTo>
                  <a:lnTo>
                    <a:pt x="15746" y="22645"/>
                  </a:lnTo>
                  <a:lnTo>
                    <a:pt x="25145" y="26170"/>
                  </a:lnTo>
                  <a:lnTo>
                    <a:pt x="22286" y="16417"/>
                  </a:lnTo>
                  <a:lnTo>
                    <a:pt x="28536" y="8643"/>
                  </a:lnTo>
                  <a:lnTo>
                    <a:pt x="18459" y="8353"/>
                  </a:lnTo>
                  <a:lnTo>
                    <a:pt x="130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 descr=""/>
            <p:cNvSpPr/>
            <p:nvPr/>
          </p:nvSpPr>
          <p:spPr>
            <a:xfrm>
              <a:off x="900209" y="3190887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80" h="19050">
                  <a:moveTo>
                    <a:pt x="6540" y="0"/>
                  </a:moveTo>
                  <a:lnTo>
                    <a:pt x="5813" y="6518"/>
                  </a:lnTo>
                  <a:lnTo>
                    <a:pt x="0" y="9463"/>
                  </a:lnTo>
                  <a:lnTo>
                    <a:pt x="5813" y="12167"/>
                  </a:lnTo>
                  <a:lnTo>
                    <a:pt x="6976" y="18541"/>
                  </a:lnTo>
                  <a:lnTo>
                    <a:pt x="11385" y="13857"/>
                  </a:lnTo>
                  <a:lnTo>
                    <a:pt x="17635" y="14871"/>
                  </a:lnTo>
                  <a:lnTo>
                    <a:pt x="14631" y="9174"/>
                  </a:lnTo>
                  <a:lnTo>
                    <a:pt x="17490" y="3379"/>
                  </a:lnTo>
                  <a:lnTo>
                    <a:pt x="11240" y="4683"/>
                  </a:lnTo>
                  <a:lnTo>
                    <a:pt x="654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 descr=""/>
            <p:cNvSpPr/>
            <p:nvPr/>
          </p:nvSpPr>
          <p:spPr>
            <a:xfrm>
              <a:off x="553599" y="2719139"/>
              <a:ext cx="46990" cy="48260"/>
            </a:xfrm>
            <a:custGeom>
              <a:avLst/>
              <a:gdLst/>
              <a:ahLst/>
              <a:cxnLst/>
              <a:rect l="l" t="t" r="r" b="b"/>
              <a:pathLst>
                <a:path w="46990" h="48260">
                  <a:moveTo>
                    <a:pt x="27664" y="0"/>
                  </a:moveTo>
                  <a:lnTo>
                    <a:pt x="16763" y="12843"/>
                  </a:lnTo>
                  <a:lnTo>
                    <a:pt x="0" y="11153"/>
                  </a:lnTo>
                  <a:lnTo>
                    <a:pt x="8817" y="25591"/>
                  </a:lnTo>
                  <a:lnTo>
                    <a:pt x="1986" y="40849"/>
                  </a:lnTo>
                  <a:lnTo>
                    <a:pt x="18459" y="37034"/>
                  </a:lnTo>
                  <a:lnTo>
                    <a:pt x="30959" y="48237"/>
                  </a:lnTo>
                  <a:lnTo>
                    <a:pt x="32219" y="31385"/>
                  </a:lnTo>
                  <a:lnTo>
                    <a:pt x="46705" y="22887"/>
                  </a:lnTo>
                  <a:lnTo>
                    <a:pt x="31201" y="16513"/>
                  </a:lnTo>
                  <a:lnTo>
                    <a:pt x="2766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 descr=""/>
            <p:cNvSpPr/>
            <p:nvPr/>
          </p:nvSpPr>
          <p:spPr>
            <a:xfrm>
              <a:off x="733590" y="1756193"/>
              <a:ext cx="1242695" cy="850265"/>
            </a:xfrm>
            <a:custGeom>
              <a:avLst/>
              <a:gdLst/>
              <a:ahLst/>
              <a:cxnLst/>
              <a:rect l="l" t="t" r="r" b="b"/>
              <a:pathLst>
                <a:path w="1242695" h="850264">
                  <a:moveTo>
                    <a:pt x="35750" y="10909"/>
                  </a:moveTo>
                  <a:lnTo>
                    <a:pt x="23101" y="10617"/>
                  </a:lnTo>
                  <a:lnTo>
                    <a:pt x="16471" y="0"/>
                  </a:lnTo>
                  <a:lnTo>
                    <a:pt x="12204" y="11874"/>
                  </a:lnTo>
                  <a:lnTo>
                    <a:pt x="0" y="15011"/>
                  </a:lnTo>
                  <a:lnTo>
                    <a:pt x="9931" y="22783"/>
                  </a:lnTo>
                  <a:lnTo>
                    <a:pt x="9194" y="35394"/>
                  </a:lnTo>
                  <a:lnTo>
                    <a:pt x="19570" y="28143"/>
                  </a:lnTo>
                  <a:lnTo>
                    <a:pt x="31343" y="32829"/>
                  </a:lnTo>
                  <a:lnTo>
                    <a:pt x="27800" y="20662"/>
                  </a:lnTo>
                  <a:lnTo>
                    <a:pt x="35750" y="10909"/>
                  </a:lnTo>
                  <a:close/>
                </a:path>
                <a:path w="1242695" h="850264">
                  <a:moveTo>
                    <a:pt x="1242250" y="828382"/>
                  </a:moveTo>
                  <a:lnTo>
                    <a:pt x="1228928" y="822731"/>
                  </a:lnTo>
                  <a:lnTo>
                    <a:pt x="1225918" y="808443"/>
                  </a:lnTo>
                  <a:lnTo>
                    <a:pt x="1216431" y="819492"/>
                  </a:lnTo>
                  <a:lnTo>
                    <a:pt x="1201940" y="817803"/>
                  </a:lnTo>
                  <a:lnTo>
                    <a:pt x="1209497" y="830364"/>
                  </a:lnTo>
                  <a:lnTo>
                    <a:pt x="1203540" y="843686"/>
                  </a:lnTo>
                  <a:lnTo>
                    <a:pt x="1217739" y="840257"/>
                  </a:lnTo>
                  <a:lnTo>
                    <a:pt x="1228483" y="850201"/>
                  </a:lnTo>
                  <a:lnTo>
                    <a:pt x="1229652" y="835621"/>
                  </a:lnTo>
                  <a:lnTo>
                    <a:pt x="1242250" y="8283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 descr=""/>
            <p:cNvSpPr/>
            <p:nvPr/>
          </p:nvSpPr>
          <p:spPr>
            <a:xfrm>
              <a:off x="1970176" y="1487426"/>
              <a:ext cx="10795" cy="11430"/>
            </a:xfrm>
            <a:custGeom>
              <a:avLst/>
              <a:gdLst/>
              <a:ahLst/>
              <a:cxnLst/>
              <a:rect l="l" t="t" r="r" b="b"/>
              <a:pathLst>
                <a:path w="10794" h="11430">
                  <a:moveTo>
                    <a:pt x="6250" y="0"/>
                  </a:moveTo>
                  <a:lnTo>
                    <a:pt x="3827" y="2945"/>
                  </a:lnTo>
                  <a:lnTo>
                    <a:pt x="0" y="2510"/>
                  </a:lnTo>
                  <a:lnTo>
                    <a:pt x="1986" y="5794"/>
                  </a:lnTo>
                  <a:lnTo>
                    <a:pt x="436" y="9319"/>
                  </a:lnTo>
                  <a:lnTo>
                    <a:pt x="4263" y="8498"/>
                  </a:lnTo>
                  <a:lnTo>
                    <a:pt x="7122" y="11009"/>
                  </a:lnTo>
                  <a:lnTo>
                    <a:pt x="7412" y="7049"/>
                  </a:lnTo>
                  <a:lnTo>
                    <a:pt x="10658" y="5214"/>
                  </a:lnTo>
                  <a:lnTo>
                    <a:pt x="7122" y="3814"/>
                  </a:lnTo>
                  <a:lnTo>
                    <a:pt x="625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 descr=""/>
            <p:cNvSpPr/>
            <p:nvPr/>
          </p:nvSpPr>
          <p:spPr>
            <a:xfrm>
              <a:off x="1163389" y="356109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7800" y="0"/>
                  </a:moveTo>
                  <a:lnTo>
                    <a:pt x="5523" y="5378"/>
                  </a:lnTo>
                  <a:lnTo>
                    <a:pt x="0" y="6648"/>
                  </a:lnTo>
                  <a:lnTo>
                    <a:pt x="4408" y="10328"/>
                  </a:lnTo>
                  <a:lnTo>
                    <a:pt x="3827" y="16127"/>
                  </a:lnTo>
                  <a:lnTo>
                    <a:pt x="8672" y="13017"/>
                  </a:lnTo>
                  <a:lnTo>
                    <a:pt x="13905" y="15422"/>
                  </a:lnTo>
                  <a:lnTo>
                    <a:pt x="12645" y="9763"/>
                  </a:lnTo>
                  <a:lnTo>
                    <a:pt x="16472" y="5519"/>
                  </a:lnTo>
                  <a:lnTo>
                    <a:pt x="10658" y="5094"/>
                  </a:lnTo>
                  <a:lnTo>
                    <a:pt x="7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 descr=""/>
            <p:cNvSpPr/>
            <p:nvPr/>
          </p:nvSpPr>
          <p:spPr>
            <a:xfrm>
              <a:off x="775296" y="1047216"/>
              <a:ext cx="1911350" cy="1695450"/>
            </a:xfrm>
            <a:custGeom>
              <a:avLst/>
              <a:gdLst/>
              <a:ahLst/>
              <a:cxnLst/>
              <a:rect l="l" t="t" r="r" b="b"/>
              <a:pathLst>
                <a:path w="1911350" h="1695450">
                  <a:moveTo>
                    <a:pt x="9791" y="1690852"/>
                  </a:moveTo>
                  <a:lnTo>
                    <a:pt x="6985" y="1688871"/>
                  </a:lnTo>
                  <a:lnTo>
                    <a:pt x="6985" y="1685353"/>
                  </a:lnTo>
                  <a:lnTo>
                    <a:pt x="4114" y="1687474"/>
                  </a:lnTo>
                  <a:lnTo>
                    <a:pt x="723" y="1686458"/>
                  </a:lnTo>
                  <a:lnTo>
                    <a:pt x="1993" y="1689747"/>
                  </a:lnTo>
                  <a:lnTo>
                    <a:pt x="0" y="1692694"/>
                  </a:lnTo>
                  <a:lnTo>
                    <a:pt x="3390" y="1692402"/>
                  </a:lnTo>
                  <a:lnTo>
                    <a:pt x="5524" y="1695399"/>
                  </a:lnTo>
                  <a:lnTo>
                    <a:pt x="6540" y="1691868"/>
                  </a:lnTo>
                  <a:lnTo>
                    <a:pt x="9791" y="1690852"/>
                  </a:lnTo>
                  <a:close/>
                </a:path>
                <a:path w="1911350" h="1695450">
                  <a:moveTo>
                    <a:pt x="1043279" y="1269174"/>
                  </a:moveTo>
                  <a:lnTo>
                    <a:pt x="1037755" y="1266190"/>
                  </a:lnTo>
                  <a:lnTo>
                    <a:pt x="1036878" y="1259814"/>
                  </a:lnTo>
                  <a:lnTo>
                    <a:pt x="1032370" y="1264348"/>
                  </a:lnTo>
                  <a:lnTo>
                    <a:pt x="1026121" y="1263091"/>
                  </a:lnTo>
                  <a:lnTo>
                    <a:pt x="1028928" y="1268895"/>
                  </a:lnTo>
                  <a:lnTo>
                    <a:pt x="1025829" y="1274533"/>
                  </a:lnTo>
                  <a:lnTo>
                    <a:pt x="1032078" y="1273568"/>
                  </a:lnTo>
                  <a:lnTo>
                    <a:pt x="1036485" y="1278204"/>
                  </a:lnTo>
                  <a:lnTo>
                    <a:pt x="1037602" y="1271841"/>
                  </a:lnTo>
                  <a:lnTo>
                    <a:pt x="1043279" y="1269174"/>
                  </a:lnTo>
                  <a:close/>
                </a:path>
                <a:path w="1911350" h="1695450">
                  <a:moveTo>
                    <a:pt x="1911108" y="32931"/>
                  </a:moveTo>
                  <a:lnTo>
                    <a:pt x="1901177" y="19799"/>
                  </a:lnTo>
                  <a:lnTo>
                    <a:pt x="1906308" y="4203"/>
                  </a:lnTo>
                  <a:lnTo>
                    <a:pt x="1890814" y="9601"/>
                  </a:lnTo>
                  <a:lnTo>
                    <a:pt x="1877479" y="0"/>
                  </a:lnTo>
                  <a:lnTo>
                    <a:pt x="1877923" y="16370"/>
                  </a:lnTo>
                  <a:lnTo>
                    <a:pt x="1864690" y="26174"/>
                  </a:lnTo>
                  <a:lnTo>
                    <a:pt x="1880336" y="30810"/>
                  </a:lnTo>
                  <a:lnTo>
                    <a:pt x="1885429" y="46494"/>
                  </a:lnTo>
                  <a:lnTo>
                    <a:pt x="1894687" y="32931"/>
                  </a:lnTo>
                  <a:lnTo>
                    <a:pt x="1911108" y="32931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 descr=""/>
            <p:cNvSpPr/>
            <p:nvPr/>
          </p:nvSpPr>
          <p:spPr>
            <a:xfrm>
              <a:off x="2705597" y="973042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0222" y="0"/>
                  </a:moveTo>
                  <a:lnTo>
                    <a:pt x="7509" y="7387"/>
                  </a:lnTo>
                  <a:lnTo>
                    <a:pt x="0" y="9367"/>
                  </a:lnTo>
                  <a:lnTo>
                    <a:pt x="6104" y="14147"/>
                  </a:lnTo>
                  <a:lnTo>
                    <a:pt x="5668" y="21921"/>
                  </a:lnTo>
                  <a:lnTo>
                    <a:pt x="12064" y="17575"/>
                  </a:lnTo>
                  <a:lnTo>
                    <a:pt x="19428" y="20521"/>
                  </a:lnTo>
                  <a:lnTo>
                    <a:pt x="17151" y="12892"/>
                  </a:lnTo>
                  <a:lnTo>
                    <a:pt x="22141" y="6953"/>
                  </a:lnTo>
                  <a:lnTo>
                    <a:pt x="14341" y="6663"/>
                  </a:lnTo>
                  <a:lnTo>
                    <a:pt x="10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 descr=""/>
            <p:cNvSpPr/>
            <p:nvPr/>
          </p:nvSpPr>
          <p:spPr>
            <a:xfrm>
              <a:off x="3605941" y="1326298"/>
              <a:ext cx="10160" cy="10795"/>
            </a:xfrm>
            <a:custGeom>
              <a:avLst/>
              <a:gdLst/>
              <a:ahLst/>
              <a:cxnLst/>
              <a:rect l="l" t="t" r="r" b="b"/>
              <a:pathLst>
                <a:path w="10160" h="10794">
                  <a:moveTo>
                    <a:pt x="4118" y="0"/>
                  </a:moveTo>
                  <a:lnTo>
                    <a:pt x="3246" y="3524"/>
                  </a:lnTo>
                  <a:lnTo>
                    <a:pt x="0" y="4780"/>
                  </a:lnTo>
                  <a:lnTo>
                    <a:pt x="2955" y="6663"/>
                  </a:lnTo>
                  <a:lnTo>
                    <a:pt x="3100" y="10188"/>
                  </a:lnTo>
                  <a:lnTo>
                    <a:pt x="5813" y="7918"/>
                  </a:lnTo>
                  <a:lnTo>
                    <a:pt x="9205" y="8884"/>
                  </a:lnTo>
                  <a:lnTo>
                    <a:pt x="7945" y="5504"/>
                  </a:lnTo>
                  <a:lnTo>
                    <a:pt x="9932" y="2559"/>
                  </a:lnTo>
                  <a:lnTo>
                    <a:pt x="6395" y="2800"/>
                  </a:lnTo>
                  <a:lnTo>
                    <a:pt x="411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 descr=""/>
            <p:cNvSpPr/>
            <p:nvPr/>
          </p:nvSpPr>
          <p:spPr>
            <a:xfrm>
              <a:off x="754424" y="2270422"/>
              <a:ext cx="46990" cy="48260"/>
            </a:xfrm>
            <a:custGeom>
              <a:avLst/>
              <a:gdLst/>
              <a:ahLst/>
              <a:cxnLst/>
              <a:rect l="l" t="t" r="r" b="b"/>
              <a:pathLst>
                <a:path w="46990" h="48260">
                  <a:moveTo>
                    <a:pt x="15067" y="0"/>
                  </a:moveTo>
                  <a:lnTo>
                    <a:pt x="14195" y="16803"/>
                  </a:lnTo>
                  <a:lnTo>
                    <a:pt x="0" y="25736"/>
                  </a:lnTo>
                  <a:lnTo>
                    <a:pt x="15649" y="31675"/>
                  </a:lnTo>
                  <a:lnTo>
                    <a:pt x="19622" y="47947"/>
                  </a:lnTo>
                  <a:lnTo>
                    <a:pt x="30135" y="34910"/>
                  </a:lnTo>
                  <a:lnTo>
                    <a:pt x="46851" y="36069"/>
                  </a:lnTo>
                  <a:lnTo>
                    <a:pt x="37645" y="22066"/>
                  </a:lnTo>
                  <a:lnTo>
                    <a:pt x="44040" y="6470"/>
                  </a:lnTo>
                  <a:lnTo>
                    <a:pt x="27858" y="10864"/>
                  </a:lnTo>
                  <a:lnTo>
                    <a:pt x="15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 descr=""/>
            <p:cNvSpPr/>
            <p:nvPr/>
          </p:nvSpPr>
          <p:spPr>
            <a:xfrm>
              <a:off x="512114" y="2115768"/>
              <a:ext cx="346075" cy="1327785"/>
            </a:xfrm>
            <a:custGeom>
              <a:avLst/>
              <a:gdLst/>
              <a:ahLst/>
              <a:cxnLst/>
              <a:rect l="l" t="t" r="r" b="b"/>
              <a:pathLst>
                <a:path w="346075" h="1327785">
                  <a:moveTo>
                    <a:pt x="43180" y="25501"/>
                  </a:moveTo>
                  <a:lnTo>
                    <a:pt x="32219" y="14871"/>
                  </a:lnTo>
                  <a:lnTo>
                    <a:pt x="34798" y="0"/>
                  </a:lnTo>
                  <a:lnTo>
                    <a:pt x="21463" y="7099"/>
                  </a:lnTo>
                  <a:lnTo>
                    <a:pt x="8102" y="152"/>
                  </a:lnTo>
                  <a:lnTo>
                    <a:pt x="10807" y="15163"/>
                  </a:lnTo>
                  <a:lnTo>
                    <a:pt x="0" y="25781"/>
                  </a:lnTo>
                  <a:lnTo>
                    <a:pt x="14922" y="27762"/>
                  </a:lnTo>
                  <a:lnTo>
                    <a:pt x="21755" y="41338"/>
                  </a:lnTo>
                  <a:lnTo>
                    <a:pt x="28257" y="27762"/>
                  </a:lnTo>
                  <a:lnTo>
                    <a:pt x="43180" y="25501"/>
                  </a:lnTo>
                  <a:close/>
                </a:path>
                <a:path w="346075" h="1327785">
                  <a:moveTo>
                    <a:pt x="345795" y="1314056"/>
                  </a:moveTo>
                  <a:lnTo>
                    <a:pt x="336156" y="1301610"/>
                  </a:lnTo>
                  <a:lnTo>
                    <a:pt x="340995" y="1286611"/>
                  </a:lnTo>
                  <a:lnTo>
                    <a:pt x="326212" y="1291844"/>
                  </a:lnTo>
                  <a:lnTo>
                    <a:pt x="313423" y="1282649"/>
                  </a:lnTo>
                  <a:lnTo>
                    <a:pt x="313867" y="1298359"/>
                  </a:lnTo>
                  <a:lnTo>
                    <a:pt x="301218" y="1307680"/>
                  </a:lnTo>
                  <a:lnTo>
                    <a:pt x="316280" y="1312214"/>
                  </a:lnTo>
                  <a:lnTo>
                    <a:pt x="321081" y="1327213"/>
                  </a:lnTo>
                  <a:lnTo>
                    <a:pt x="330047" y="1314196"/>
                  </a:lnTo>
                  <a:lnTo>
                    <a:pt x="345795" y="1314056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 descr=""/>
            <p:cNvSpPr/>
            <p:nvPr/>
          </p:nvSpPr>
          <p:spPr>
            <a:xfrm>
              <a:off x="845994" y="3123819"/>
              <a:ext cx="46990" cy="46990"/>
            </a:xfrm>
            <a:custGeom>
              <a:avLst/>
              <a:gdLst/>
              <a:ahLst/>
              <a:cxnLst/>
              <a:rect l="l" t="t" r="r" b="b"/>
              <a:pathLst>
                <a:path w="46990" h="46989">
                  <a:moveTo>
                    <a:pt x="25823" y="0"/>
                  </a:moveTo>
                  <a:lnTo>
                    <a:pt x="16472" y="13616"/>
                  </a:lnTo>
                  <a:lnTo>
                    <a:pt x="0" y="13471"/>
                  </a:lnTo>
                  <a:lnTo>
                    <a:pt x="9932" y="26750"/>
                  </a:lnTo>
                  <a:lnTo>
                    <a:pt x="4844" y="42442"/>
                  </a:lnTo>
                  <a:lnTo>
                    <a:pt x="20300" y="36938"/>
                  </a:lnTo>
                  <a:lnTo>
                    <a:pt x="33624" y="46691"/>
                  </a:lnTo>
                  <a:lnTo>
                    <a:pt x="33236" y="30130"/>
                  </a:lnTo>
                  <a:lnTo>
                    <a:pt x="46560" y="20521"/>
                  </a:lnTo>
                  <a:lnTo>
                    <a:pt x="30814" y="15741"/>
                  </a:lnTo>
                  <a:lnTo>
                    <a:pt x="25823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 descr=""/>
            <p:cNvSpPr/>
            <p:nvPr/>
          </p:nvSpPr>
          <p:spPr>
            <a:xfrm>
              <a:off x="3361657" y="2218757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4" h="34289">
                  <a:moveTo>
                    <a:pt x="23546" y="0"/>
                  </a:moveTo>
                  <a:lnTo>
                    <a:pt x="14195" y="7387"/>
                  </a:lnTo>
                  <a:lnTo>
                    <a:pt x="2858" y="3814"/>
                  </a:lnTo>
                  <a:lnTo>
                    <a:pt x="6831" y="15016"/>
                  </a:lnTo>
                  <a:lnTo>
                    <a:pt x="0" y="24770"/>
                  </a:lnTo>
                  <a:lnTo>
                    <a:pt x="11918" y="24335"/>
                  </a:lnTo>
                  <a:lnTo>
                    <a:pt x="19040" y="33944"/>
                  </a:lnTo>
                  <a:lnTo>
                    <a:pt x="22286" y="22500"/>
                  </a:lnTo>
                  <a:lnTo>
                    <a:pt x="33624" y="18686"/>
                  </a:lnTo>
                  <a:lnTo>
                    <a:pt x="23691" y="12023"/>
                  </a:lnTo>
                  <a:lnTo>
                    <a:pt x="235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 descr=""/>
            <p:cNvSpPr/>
            <p:nvPr/>
          </p:nvSpPr>
          <p:spPr>
            <a:xfrm>
              <a:off x="1643140" y="220629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5959" y="0"/>
                  </a:moveTo>
                  <a:lnTo>
                    <a:pt x="4263" y="4104"/>
                  </a:lnTo>
                  <a:lnTo>
                    <a:pt x="0" y="5118"/>
                  </a:lnTo>
                  <a:lnTo>
                    <a:pt x="3439" y="7918"/>
                  </a:lnTo>
                  <a:lnTo>
                    <a:pt x="3003" y="12312"/>
                  </a:lnTo>
                  <a:lnTo>
                    <a:pt x="6831" y="9898"/>
                  </a:lnTo>
                  <a:lnTo>
                    <a:pt x="10804" y="11781"/>
                  </a:lnTo>
                  <a:lnTo>
                    <a:pt x="9641" y="7387"/>
                  </a:lnTo>
                  <a:lnTo>
                    <a:pt x="12645" y="4104"/>
                  </a:lnTo>
                  <a:lnTo>
                    <a:pt x="8236" y="3862"/>
                  </a:lnTo>
                  <a:lnTo>
                    <a:pt x="5959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 descr=""/>
            <p:cNvSpPr/>
            <p:nvPr/>
          </p:nvSpPr>
          <p:spPr>
            <a:xfrm>
              <a:off x="2224684" y="3133862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5">
                  <a:moveTo>
                    <a:pt x="4554" y="0"/>
                  </a:moveTo>
                  <a:lnTo>
                    <a:pt x="4408" y="5118"/>
                  </a:lnTo>
                  <a:lnTo>
                    <a:pt x="0" y="7822"/>
                  </a:lnTo>
                  <a:lnTo>
                    <a:pt x="4844" y="9657"/>
                  </a:lnTo>
                  <a:lnTo>
                    <a:pt x="5959" y="14582"/>
                  </a:lnTo>
                  <a:lnTo>
                    <a:pt x="9253" y="10622"/>
                  </a:lnTo>
                  <a:lnTo>
                    <a:pt x="14341" y="10912"/>
                  </a:lnTo>
                  <a:lnTo>
                    <a:pt x="11482" y="6663"/>
                  </a:lnTo>
                  <a:lnTo>
                    <a:pt x="13469" y="1834"/>
                  </a:lnTo>
                  <a:lnTo>
                    <a:pt x="8527" y="3283"/>
                  </a:lnTo>
                  <a:lnTo>
                    <a:pt x="4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 descr=""/>
            <p:cNvSpPr/>
            <p:nvPr/>
          </p:nvSpPr>
          <p:spPr>
            <a:xfrm>
              <a:off x="162267" y="823988"/>
              <a:ext cx="1494790" cy="2051685"/>
            </a:xfrm>
            <a:custGeom>
              <a:avLst/>
              <a:gdLst/>
              <a:ahLst/>
              <a:cxnLst/>
              <a:rect l="l" t="t" r="r" b="b"/>
              <a:pathLst>
                <a:path w="1494789" h="2051685">
                  <a:moveTo>
                    <a:pt x="24117" y="13576"/>
                  </a:moveTo>
                  <a:lnTo>
                    <a:pt x="17297" y="8458"/>
                  </a:lnTo>
                  <a:lnTo>
                    <a:pt x="17576" y="0"/>
                  </a:lnTo>
                  <a:lnTo>
                    <a:pt x="10756" y="4927"/>
                  </a:lnTo>
                  <a:lnTo>
                    <a:pt x="2654" y="1981"/>
                  </a:lnTo>
                  <a:lnTo>
                    <a:pt x="5232" y="10045"/>
                  </a:lnTo>
                  <a:lnTo>
                    <a:pt x="0" y="16802"/>
                  </a:lnTo>
                  <a:lnTo>
                    <a:pt x="8521" y="16954"/>
                  </a:lnTo>
                  <a:lnTo>
                    <a:pt x="13169" y="24053"/>
                  </a:lnTo>
                  <a:lnTo>
                    <a:pt x="15887" y="15989"/>
                  </a:lnTo>
                  <a:lnTo>
                    <a:pt x="24117" y="13576"/>
                  </a:lnTo>
                  <a:close/>
                </a:path>
                <a:path w="1494789" h="2051685">
                  <a:moveTo>
                    <a:pt x="1494485" y="2022868"/>
                  </a:moveTo>
                  <a:lnTo>
                    <a:pt x="1476895" y="2014956"/>
                  </a:lnTo>
                  <a:lnTo>
                    <a:pt x="1473352" y="1995830"/>
                  </a:lnTo>
                  <a:lnTo>
                    <a:pt x="1460423" y="2010270"/>
                  </a:lnTo>
                  <a:lnTo>
                    <a:pt x="1441284" y="2007755"/>
                  </a:lnTo>
                  <a:lnTo>
                    <a:pt x="1450924" y="2024557"/>
                  </a:lnTo>
                  <a:lnTo>
                    <a:pt x="1442542" y="2042083"/>
                  </a:lnTo>
                  <a:lnTo>
                    <a:pt x="1461439" y="2038032"/>
                  </a:lnTo>
                  <a:lnTo>
                    <a:pt x="1475486" y="2051456"/>
                  </a:lnTo>
                  <a:lnTo>
                    <a:pt x="1477479" y="2032050"/>
                  </a:lnTo>
                  <a:lnTo>
                    <a:pt x="1494485" y="2022868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 descr=""/>
            <p:cNvSpPr/>
            <p:nvPr/>
          </p:nvSpPr>
          <p:spPr>
            <a:xfrm>
              <a:off x="811199" y="1203223"/>
              <a:ext cx="490220" cy="1216025"/>
            </a:xfrm>
            <a:custGeom>
              <a:avLst/>
              <a:gdLst/>
              <a:ahLst/>
              <a:cxnLst/>
              <a:rect l="l" t="t" r="r" b="b"/>
              <a:pathLst>
                <a:path w="490219" h="1216025">
                  <a:moveTo>
                    <a:pt x="55956" y="45250"/>
                  </a:moveTo>
                  <a:lnTo>
                    <a:pt x="45732" y="27863"/>
                  </a:lnTo>
                  <a:lnTo>
                    <a:pt x="54114" y="9321"/>
                  </a:lnTo>
                  <a:lnTo>
                    <a:pt x="34353" y="13855"/>
                  </a:lnTo>
                  <a:lnTo>
                    <a:pt x="19481" y="0"/>
                  </a:lnTo>
                  <a:lnTo>
                    <a:pt x="17640" y="20231"/>
                  </a:lnTo>
                  <a:lnTo>
                    <a:pt x="0" y="30276"/>
                  </a:lnTo>
                  <a:lnTo>
                    <a:pt x="18605" y="38201"/>
                  </a:lnTo>
                  <a:lnTo>
                    <a:pt x="22428" y="58140"/>
                  </a:lnTo>
                  <a:lnTo>
                    <a:pt x="35953" y="42875"/>
                  </a:lnTo>
                  <a:lnTo>
                    <a:pt x="55956" y="45250"/>
                  </a:lnTo>
                  <a:close/>
                </a:path>
                <a:path w="490219" h="1216025">
                  <a:moveTo>
                    <a:pt x="489877" y="1203566"/>
                  </a:moveTo>
                  <a:lnTo>
                    <a:pt x="482320" y="1198587"/>
                  </a:lnTo>
                  <a:lnTo>
                    <a:pt x="482079" y="1189558"/>
                  </a:lnTo>
                  <a:lnTo>
                    <a:pt x="475107" y="1195349"/>
                  </a:lnTo>
                  <a:lnTo>
                    <a:pt x="466280" y="1192936"/>
                  </a:lnTo>
                  <a:lnTo>
                    <a:pt x="469722" y="1201293"/>
                  </a:lnTo>
                  <a:lnTo>
                    <a:pt x="464591" y="1208773"/>
                  </a:lnTo>
                  <a:lnTo>
                    <a:pt x="473544" y="1208201"/>
                  </a:lnTo>
                  <a:lnTo>
                    <a:pt x="479221" y="1215440"/>
                  </a:lnTo>
                  <a:lnTo>
                    <a:pt x="481495" y="1206652"/>
                  </a:lnTo>
                  <a:lnTo>
                    <a:pt x="489877" y="1203566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 descr=""/>
            <p:cNvSpPr/>
            <p:nvPr/>
          </p:nvSpPr>
          <p:spPr>
            <a:xfrm>
              <a:off x="1073127" y="770050"/>
              <a:ext cx="20955" cy="20955"/>
            </a:xfrm>
            <a:custGeom>
              <a:avLst/>
              <a:gdLst/>
              <a:ahLst/>
              <a:cxnLst/>
              <a:rect l="l" t="t" r="r" b="b"/>
              <a:pathLst>
                <a:path w="20955" h="20954">
                  <a:moveTo>
                    <a:pt x="15164" y="0"/>
                  </a:moveTo>
                  <a:lnTo>
                    <a:pt x="9205" y="4249"/>
                  </a:lnTo>
                  <a:lnTo>
                    <a:pt x="2374" y="1689"/>
                  </a:lnTo>
                  <a:lnTo>
                    <a:pt x="4505" y="8643"/>
                  </a:lnTo>
                  <a:lnTo>
                    <a:pt x="0" y="14437"/>
                  </a:lnTo>
                  <a:lnTo>
                    <a:pt x="7219" y="14582"/>
                  </a:lnTo>
                  <a:lnTo>
                    <a:pt x="11337" y="20666"/>
                  </a:lnTo>
                  <a:lnTo>
                    <a:pt x="13614" y="13713"/>
                  </a:lnTo>
                  <a:lnTo>
                    <a:pt x="20688" y="11733"/>
                  </a:lnTo>
                  <a:lnTo>
                    <a:pt x="14874" y="7387"/>
                  </a:lnTo>
                  <a:lnTo>
                    <a:pt x="15164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 descr=""/>
            <p:cNvSpPr/>
            <p:nvPr/>
          </p:nvSpPr>
          <p:spPr>
            <a:xfrm>
              <a:off x="1508594" y="285322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7073" y="0"/>
                  </a:moveTo>
                  <a:lnTo>
                    <a:pt x="5377" y="5359"/>
                  </a:lnTo>
                  <a:lnTo>
                    <a:pt x="0" y="7049"/>
                  </a:lnTo>
                  <a:lnTo>
                    <a:pt x="4554" y="10333"/>
                  </a:lnTo>
                  <a:lnTo>
                    <a:pt x="4408" y="16127"/>
                  </a:lnTo>
                  <a:lnTo>
                    <a:pt x="8914" y="12747"/>
                  </a:lnTo>
                  <a:lnTo>
                    <a:pt x="14341" y="14582"/>
                  </a:lnTo>
                  <a:lnTo>
                    <a:pt x="12500" y="9174"/>
                  </a:lnTo>
                  <a:lnTo>
                    <a:pt x="16036" y="4683"/>
                  </a:lnTo>
                  <a:lnTo>
                    <a:pt x="10368" y="4683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 descr=""/>
            <p:cNvSpPr/>
            <p:nvPr/>
          </p:nvSpPr>
          <p:spPr>
            <a:xfrm>
              <a:off x="3147169" y="977291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4699" y="0"/>
                  </a:moveTo>
                  <a:lnTo>
                    <a:pt x="4699" y="5649"/>
                  </a:lnTo>
                  <a:lnTo>
                    <a:pt x="0" y="9077"/>
                  </a:lnTo>
                  <a:lnTo>
                    <a:pt x="5523" y="10767"/>
                  </a:lnTo>
                  <a:lnTo>
                    <a:pt x="7122" y="16272"/>
                  </a:lnTo>
                  <a:lnTo>
                    <a:pt x="10513" y="11636"/>
                  </a:lnTo>
                  <a:lnTo>
                    <a:pt x="16182" y="11636"/>
                  </a:lnTo>
                  <a:lnTo>
                    <a:pt x="12790" y="7097"/>
                  </a:lnTo>
                  <a:lnTo>
                    <a:pt x="14631" y="1689"/>
                  </a:lnTo>
                  <a:lnTo>
                    <a:pt x="9253" y="3428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 descr=""/>
            <p:cNvSpPr/>
            <p:nvPr/>
          </p:nvSpPr>
          <p:spPr>
            <a:xfrm>
              <a:off x="980297" y="2984901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19">
                  <a:moveTo>
                    <a:pt x="10610" y="0"/>
                  </a:moveTo>
                  <a:lnTo>
                    <a:pt x="6928" y="5939"/>
                  </a:lnTo>
                  <a:lnTo>
                    <a:pt x="0" y="6373"/>
                  </a:lnTo>
                  <a:lnTo>
                    <a:pt x="4505" y="11781"/>
                  </a:lnTo>
                  <a:lnTo>
                    <a:pt x="2810" y="18686"/>
                  </a:lnTo>
                  <a:lnTo>
                    <a:pt x="9205" y="15982"/>
                  </a:lnTo>
                  <a:lnTo>
                    <a:pt x="15310" y="19845"/>
                  </a:lnTo>
                  <a:lnTo>
                    <a:pt x="14583" y="12602"/>
                  </a:lnTo>
                  <a:lnTo>
                    <a:pt x="20155" y="8208"/>
                  </a:lnTo>
                  <a:lnTo>
                    <a:pt x="13178" y="6518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 descr=""/>
            <p:cNvSpPr/>
            <p:nvPr/>
          </p:nvSpPr>
          <p:spPr>
            <a:xfrm>
              <a:off x="2911267" y="838229"/>
              <a:ext cx="31115" cy="30480"/>
            </a:xfrm>
            <a:custGeom>
              <a:avLst/>
              <a:gdLst/>
              <a:ahLst/>
              <a:cxnLst/>
              <a:rect l="l" t="t" r="r" b="b"/>
              <a:pathLst>
                <a:path w="31114" h="30480">
                  <a:moveTo>
                    <a:pt x="22432" y="0"/>
                  </a:moveTo>
                  <a:lnTo>
                    <a:pt x="13614" y="6228"/>
                  </a:lnTo>
                  <a:lnTo>
                    <a:pt x="3682" y="2414"/>
                  </a:lnTo>
                  <a:lnTo>
                    <a:pt x="6686" y="12747"/>
                  </a:lnTo>
                  <a:lnTo>
                    <a:pt x="0" y="21100"/>
                  </a:lnTo>
                  <a:lnTo>
                    <a:pt x="10804" y="21390"/>
                  </a:lnTo>
                  <a:lnTo>
                    <a:pt x="16618" y="30274"/>
                  </a:lnTo>
                  <a:lnTo>
                    <a:pt x="20155" y="20086"/>
                  </a:lnTo>
                  <a:lnTo>
                    <a:pt x="30523" y="17286"/>
                  </a:lnTo>
                  <a:lnTo>
                    <a:pt x="21996" y="10767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 descr=""/>
            <p:cNvSpPr/>
            <p:nvPr/>
          </p:nvSpPr>
          <p:spPr>
            <a:xfrm>
              <a:off x="876372" y="3445660"/>
              <a:ext cx="30480" cy="31750"/>
            </a:xfrm>
            <a:custGeom>
              <a:avLst/>
              <a:gdLst/>
              <a:ahLst/>
              <a:cxnLst/>
              <a:rect l="l" t="t" r="r" b="b"/>
              <a:pathLst>
                <a:path w="30480" h="31750">
                  <a:moveTo>
                    <a:pt x="18023" y="0"/>
                  </a:moveTo>
                  <a:lnTo>
                    <a:pt x="10804" y="8203"/>
                  </a:lnTo>
                  <a:lnTo>
                    <a:pt x="0" y="6788"/>
                  </a:lnTo>
                  <a:lnTo>
                    <a:pt x="5523" y="16267"/>
                  </a:lnTo>
                  <a:lnTo>
                    <a:pt x="872" y="26310"/>
                  </a:lnTo>
                  <a:lnTo>
                    <a:pt x="11627" y="23906"/>
                  </a:lnTo>
                  <a:lnTo>
                    <a:pt x="19573" y="31264"/>
                  </a:lnTo>
                  <a:lnTo>
                    <a:pt x="20591" y="20371"/>
                  </a:lnTo>
                  <a:lnTo>
                    <a:pt x="30232" y="15137"/>
                  </a:lnTo>
                  <a:lnTo>
                    <a:pt x="20155" y="10753"/>
                  </a:lnTo>
                  <a:lnTo>
                    <a:pt x="18023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 descr=""/>
            <p:cNvSpPr/>
            <p:nvPr/>
          </p:nvSpPr>
          <p:spPr>
            <a:xfrm>
              <a:off x="1754720" y="1410025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69" h="14605">
                  <a:moveTo>
                    <a:pt x="9205" y="0"/>
                  </a:moveTo>
                  <a:lnTo>
                    <a:pt x="5523" y="3283"/>
                  </a:lnTo>
                  <a:lnTo>
                    <a:pt x="726" y="1979"/>
                  </a:lnTo>
                  <a:lnTo>
                    <a:pt x="2713" y="6663"/>
                  </a:lnTo>
                  <a:lnTo>
                    <a:pt x="0" y="10767"/>
                  </a:lnTo>
                  <a:lnTo>
                    <a:pt x="4941" y="10333"/>
                  </a:lnTo>
                  <a:lnTo>
                    <a:pt x="8236" y="14147"/>
                  </a:lnTo>
                  <a:lnTo>
                    <a:pt x="9205" y="9367"/>
                  </a:lnTo>
                  <a:lnTo>
                    <a:pt x="13905" y="7484"/>
                  </a:lnTo>
                  <a:lnTo>
                    <a:pt x="9641" y="4973"/>
                  </a:lnTo>
                  <a:lnTo>
                    <a:pt x="9205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 descr=""/>
            <p:cNvSpPr/>
            <p:nvPr/>
          </p:nvSpPr>
          <p:spPr>
            <a:xfrm>
              <a:off x="2990483" y="2375347"/>
              <a:ext cx="22860" cy="23495"/>
            </a:xfrm>
            <a:custGeom>
              <a:avLst/>
              <a:gdLst/>
              <a:ahLst/>
              <a:cxnLst/>
              <a:rect l="l" t="t" r="r" b="b"/>
              <a:pathLst>
                <a:path w="22860" h="23494">
                  <a:moveTo>
                    <a:pt x="7945" y="0"/>
                  </a:moveTo>
                  <a:lnTo>
                    <a:pt x="7073" y="8063"/>
                  </a:lnTo>
                  <a:lnTo>
                    <a:pt x="0" y="12023"/>
                  </a:lnTo>
                  <a:lnTo>
                    <a:pt x="7509" y="15306"/>
                  </a:lnTo>
                  <a:lnTo>
                    <a:pt x="8914" y="23370"/>
                  </a:lnTo>
                  <a:lnTo>
                    <a:pt x="14341" y="17141"/>
                  </a:lnTo>
                  <a:lnTo>
                    <a:pt x="22432" y="18251"/>
                  </a:lnTo>
                  <a:lnTo>
                    <a:pt x="18314" y="11202"/>
                  </a:lnTo>
                  <a:lnTo>
                    <a:pt x="21850" y="3814"/>
                  </a:lnTo>
                  <a:lnTo>
                    <a:pt x="13905" y="5552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 descr=""/>
            <p:cNvSpPr/>
            <p:nvPr/>
          </p:nvSpPr>
          <p:spPr>
            <a:xfrm>
              <a:off x="2152154" y="2610207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4">
                  <a:moveTo>
                    <a:pt x="9108" y="0"/>
                  </a:moveTo>
                  <a:lnTo>
                    <a:pt x="5523" y="1834"/>
                  </a:lnTo>
                  <a:lnTo>
                    <a:pt x="2131" y="0"/>
                  </a:lnTo>
                  <a:lnTo>
                    <a:pt x="2858" y="3959"/>
                  </a:lnTo>
                  <a:lnTo>
                    <a:pt x="0" y="6615"/>
                  </a:lnTo>
                  <a:lnTo>
                    <a:pt x="3972" y="7194"/>
                  </a:lnTo>
                  <a:lnTo>
                    <a:pt x="5668" y="10719"/>
                  </a:lnTo>
                  <a:lnTo>
                    <a:pt x="7364" y="7049"/>
                  </a:lnTo>
                  <a:lnTo>
                    <a:pt x="11240" y="6470"/>
                  </a:lnTo>
                  <a:lnTo>
                    <a:pt x="8527" y="3814"/>
                  </a:lnTo>
                  <a:lnTo>
                    <a:pt x="910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 descr=""/>
            <p:cNvSpPr/>
            <p:nvPr/>
          </p:nvSpPr>
          <p:spPr>
            <a:xfrm>
              <a:off x="2997023" y="1740200"/>
              <a:ext cx="38735" cy="38100"/>
            </a:xfrm>
            <a:custGeom>
              <a:avLst/>
              <a:gdLst/>
              <a:ahLst/>
              <a:cxnLst/>
              <a:rect l="l" t="t" r="r" b="b"/>
              <a:pathLst>
                <a:path w="38735" h="38100">
                  <a:moveTo>
                    <a:pt x="8478" y="0"/>
                  </a:moveTo>
                  <a:lnTo>
                    <a:pt x="10077" y="13423"/>
                  </a:lnTo>
                  <a:lnTo>
                    <a:pt x="0" y="22500"/>
                  </a:lnTo>
                  <a:lnTo>
                    <a:pt x="13323" y="25060"/>
                  </a:lnTo>
                  <a:lnTo>
                    <a:pt x="18701" y="37614"/>
                  </a:lnTo>
                  <a:lnTo>
                    <a:pt x="25242" y="25591"/>
                  </a:lnTo>
                  <a:lnTo>
                    <a:pt x="38711" y="24335"/>
                  </a:lnTo>
                  <a:lnTo>
                    <a:pt x="29505" y="14437"/>
                  </a:lnTo>
                  <a:lnTo>
                    <a:pt x="32461" y="1013"/>
                  </a:lnTo>
                  <a:lnTo>
                    <a:pt x="20155" y="6808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 descr=""/>
            <p:cNvSpPr/>
            <p:nvPr/>
          </p:nvSpPr>
          <p:spPr>
            <a:xfrm>
              <a:off x="1020753" y="3344917"/>
              <a:ext cx="48260" cy="46990"/>
            </a:xfrm>
            <a:custGeom>
              <a:avLst/>
              <a:gdLst/>
              <a:ahLst/>
              <a:cxnLst/>
              <a:rect l="l" t="t" r="r" b="b"/>
              <a:pathLst>
                <a:path w="48259" h="46989">
                  <a:moveTo>
                    <a:pt x="24951" y="0"/>
                  </a:moveTo>
                  <a:lnTo>
                    <a:pt x="16715" y="14871"/>
                  </a:lnTo>
                  <a:lnTo>
                    <a:pt x="0" y="16417"/>
                  </a:lnTo>
                  <a:lnTo>
                    <a:pt x="11482" y="28879"/>
                  </a:lnTo>
                  <a:lnTo>
                    <a:pt x="7945" y="45431"/>
                  </a:lnTo>
                  <a:lnTo>
                    <a:pt x="23110" y="38217"/>
                  </a:lnTo>
                  <a:lnTo>
                    <a:pt x="37742" y="46846"/>
                  </a:lnTo>
                  <a:lnTo>
                    <a:pt x="35610" y="30014"/>
                  </a:lnTo>
                  <a:lnTo>
                    <a:pt x="48256" y="18686"/>
                  </a:lnTo>
                  <a:lnTo>
                    <a:pt x="31637" y="15596"/>
                  </a:lnTo>
                  <a:lnTo>
                    <a:pt x="249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 descr=""/>
            <p:cNvSpPr/>
            <p:nvPr/>
          </p:nvSpPr>
          <p:spPr>
            <a:xfrm>
              <a:off x="1829672" y="2073080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30">
                  <a:moveTo>
                    <a:pt x="7800" y="0"/>
                  </a:moveTo>
                  <a:lnTo>
                    <a:pt x="4651" y="2269"/>
                  </a:lnTo>
                  <a:lnTo>
                    <a:pt x="968" y="1110"/>
                  </a:lnTo>
                  <a:lnTo>
                    <a:pt x="2277" y="4780"/>
                  </a:lnTo>
                  <a:lnTo>
                    <a:pt x="0" y="7918"/>
                  </a:lnTo>
                  <a:lnTo>
                    <a:pt x="3972" y="7773"/>
                  </a:lnTo>
                  <a:lnTo>
                    <a:pt x="6250" y="11009"/>
                  </a:lnTo>
                  <a:lnTo>
                    <a:pt x="7219" y="7194"/>
                  </a:lnTo>
                  <a:lnTo>
                    <a:pt x="10901" y="6083"/>
                  </a:lnTo>
                  <a:lnTo>
                    <a:pt x="7800" y="3814"/>
                  </a:lnTo>
                  <a:lnTo>
                    <a:pt x="780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 descr=""/>
            <p:cNvSpPr/>
            <p:nvPr/>
          </p:nvSpPr>
          <p:spPr>
            <a:xfrm>
              <a:off x="2080642" y="1091051"/>
              <a:ext cx="40640" cy="41910"/>
            </a:xfrm>
            <a:custGeom>
              <a:avLst/>
              <a:gdLst/>
              <a:ahLst/>
              <a:cxnLst/>
              <a:rect l="l" t="t" r="r" b="b"/>
              <a:pathLst>
                <a:path w="40639" h="41909">
                  <a:moveTo>
                    <a:pt x="23401" y="0"/>
                  </a:moveTo>
                  <a:lnTo>
                    <a:pt x="14438" y="11298"/>
                  </a:lnTo>
                  <a:lnTo>
                    <a:pt x="0" y="10477"/>
                  </a:lnTo>
                  <a:lnTo>
                    <a:pt x="7945" y="22500"/>
                  </a:lnTo>
                  <a:lnTo>
                    <a:pt x="2664" y="35924"/>
                  </a:lnTo>
                  <a:lnTo>
                    <a:pt x="16569" y="31964"/>
                  </a:lnTo>
                  <a:lnTo>
                    <a:pt x="27664" y="41284"/>
                  </a:lnTo>
                  <a:lnTo>
                    <a:pt x="28246" y="26846"/>
                  </a:lnTo>
                  <a:lnTo>
                    <a:pt x="40407" y="19072"/>
                  </a:lnTo>
                  <a:lnTo>
                    <a:pt x="26938" y="14002"/>
                  </a:lnTo>
                  <a:lnTo>
                    <a:pt x="2340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 descr=""/>
            <p:cNvSpPr/>
            <p:nvPr/>
          </p:nvSpPr>
          <p:spPr>
            <a:xfrm>
              <a:off x="3194893" y="2301518"/>
              <a:ext cx="23495" cy="22860"/>
            </a:xfrm>
            <a:custGeom>
              <a:avLst/>
              <a:gdLst/>
              <a:ahLst/>
              <a:cxnLst/>
              <a:rect l="l" t="t" r="r" b="b"/>
              <a:pathLst>
                <a:path w="23494" h="22860">
                  <a:moveTo>
                    <a:pt x="12306" y="0"/>
                  </a:moveTo>
                  <a:lnTo>
                    <a:pt x="8188" y="7097"/>
                  </a:lnTo>
                  <a:lnTo>
                    <a:pt x="0" y="7629"/>
                  </a:lnTo>
                  <a:lnTo>
                    <a:pt x="5377" y="13857"/>
                  </a:lnTo>
                  <a:lnTo>
                    <a:pt x="3536" y="21776"/>
                  </a:lnTo>
                  <a:lnTo>
                    <a:pt x="10901" y="18396"/>
                  </a:lnTo>
                  <a:lnTo>
                    <a:pt x="17878" y="22790"/>
                  </a:lnTo>
                  <a:lnTo>
                    <a:pt x="17005" y="14582"/>
                  </a:lnTo>
                  <a:lnTo>
                    <a:pt x="23255" y="9319"/>
                  </a:lnTo>
                  <a:lnTo>
                    <a:pt x="15310" y="7629"/>
                  </a:lnTo>
                  <a:lnTo>
                    <a:pt x="12306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 descr=""/>
            <p:cNvSpPr/>
            <p:nvPr/>
          </p:nvSpPr>
          <p:spPr>
            <a:xfrm>
              <a:off x="263869" y="344297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4118" y="0"/>
                  </a:moveTo>
                  <a:lnTo>
                    <a:pt x="3875" y="4529"/>
                  </a:lnTo>
                  <a:lnTo>
                    <a:pt x="0" y="6793"/>
                  </a:lnTo>
                  <a:lnTo>
                    <a:pt x="4118" y="8628"/>
                  </a:lnTo>
                  <a:lnTo>
                    <a:pt x="5135" y="13017"/>
                  </a:lnTo>
                  <a:lnTo>
                    <a:pt x="8091" y="9478"/>
                  </a:lnTo>
                  <a:lnTo>
                    <a:pt x="12500" y="9903"/>
                  </a:lnTo>
                  <a:lnTo>
                    <a:pt x="10077" y="6083"/>
                  </a:lnTo>
                  <a:lnTo>
                    <a:pt x="11967" y="1839"/>
                  </a:lnTo>
                  <a:lnTo>
                    <a:pt x="7558" y="2974"/>
                  </a:lnTo>
                  <a:lnTo>
                    <a:pt x="411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 descr=""/>
            <p:cNvSpPr/>
            <p:nvPr/>
          </p:nvSpPr>
          <p:spPr>
            <a:xfrm>
              <a:off x="1467121" y="2104755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5" h="12700">
                  <a:moveTo>
                    <a:pt x="6686" y="0"/>
                  </a:moveTo>
                  <a:lnTo>
                    <a:pt x="4263" y="3524"/>
                  </a:lnTo>
                  <a:lnTo>
                    <a:pt x="0" y="3379"/>
                  </a:lnTo>
                  <a:lnTo>
                    <a:pt x="2567" y="6904"/>
                  </a:lnTo>
                  <a:lnTo>
                    <a:pt x="1162" y="11009"/>
                  </a:lnTo>
                  <a:lnTo>
                    <a:pt x="5281" y="9608"/>
                  </a:lnTo>
                  <a:lnTo>
                    <a:pt x="8672" y="12167"/>
                  </a:lnTo>
                  <a:lnTo>
                    <a:pt x="8527" y="7773"/>
                  </a:lnTo>
                  <a:lnTo>
                    <a:pt x="12064" y="5359"/>
                  </a:lnTo>
                  <a:lnTo>
                    <a:pt x="7945" y="4104"/>
                  </a:lnTo>
                  <a:lnTo>
                    <a:pt x="66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 descr=""/>
            <p:cNvSpPr/>
            <p:nvPr/>
          </p:nvSpPr>
          <p:spPr>
            <a:xfrm>
              <a:off x="1250938" y="2002921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30">
                  <a:moveTo>
                    <a:pt x="6250" y="0"/>
                  </a:moveTo>
                  <a:lnTo>
                    <a:pt x="3875" y="2945"/>
                  </a:lnTo>
                  <a:lnTo>
                    <a:pt x="0" y="2655"/>
                  </a:lnTo>
                  <a:lnTo>
                    <a:pt x="2131" y="5939"/>
                  </a:lnTo>
                  <a:lnTo>
                    <a:pt x="726" y="9463"/>
                  </a:lnTo>
                  <a:lnTo>
                    <a:pt x="4408" y="8449"/>
                  </a:lnTo>
                  <a:lnTo>
                    <a:pt x="7267" y="11009"/>
                  </a:lnTo>
                  <a:lnTo>
                    <a:pt x="7558" y="7049"/>
                  </a:lnTo>
                  <a:lnTo>
                    <a:pt x="10804" y="5069"/>
                  </a:lnTo>
                  <a:lnTo>
                    <a:pt x="7122" y="3669"/>
                  </a:lnTo>
                  <a:lnTo>
                    <a:pt x="625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 descr=""/>
            <p:cNvSpPr/>
            <p:nvPr/>
          </p:nvSpPr>
          <p:spPr>
            <a:xfrm>
              <a:off x="1335968" y="1657149"/>
              <a:ext cx="34925" cy="36195"/>
            </a:xfrm>
            <a:custGeom>
              <a:avLst/>
              <a:gdLst/>
              <a:ahLst/>
              <a:cxnLst/>
              <a:rect l="l" t="t" r="r" b="b"/>
              <a:pathLst>
                <a:path w="34925" h="36194">
                  <a:moveTo>
                    <a:pt x="14486" y="0"/>
                  </a:moveTo>
                  <a:lnTo>
                    <a:pt x="11676" y="12312"/>
                  </a:lnTo>
                  <a:lnTo>
                    <a:pt x="0" y="16706"/>
                  </a:lnTo>
                  <a:lnTo>
                    <a:pt x="10658" y="23225"/>
                  </a:lnTo>
                  <a:lnTo>
                    <a:pt x="11240" y="35827"/>
                  </a:lnTo>
                  <a:lnTo>
                    <a:pt x="20736" y="27619"/>
                  </a:lnTo>
                  <a:lnTo>
                    <a:pt x="32800" y="30854"/>
                  </a:lnTo>
                  <a:lnTo>
                    <a:pt x="28004" y="19265"/>
                  </a:lnTo>
                  <a:lnTo>
                    <a:pt x="34787" y="8787"/>
                  </a:lnTo>
                  <a:lnTo>
                    <a:pt x="22286" y="9801"/>
                  </a:lnTo>
                  <a:lnTo>
                    <a:pt x="14486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 descr=""/>
            <p:cNvSpPr/>
            <p:nvPr/>
          </p:nvSpPr>
          <p:spPr>
            <a:xfrm>
              <a:off x="1392072" y="1025385"/>
              <a:ext cx="1233805" cy="1782445"/>
            </a:xfrm>
            <a:custGeom>
              <a:avLst/>
              <a:gdLst/>
              <a:ahLst/>
              <a:cxnLst/>
              <a:rect l="l" t="t" r="r" b="b"/>
              <a:pathLst>
                <a:path w="1233805" h="1782445">
                  <a:moveTo>
                    <a:pt x="52654" y="1569808"/>
                  </a:moveTo>
                  <a:lnTo>
                    <a:pt x="40309" y="1555953"/>
                  </a:lnTo>
                  <a:lnTo>
                    <a:pt x="44805" y="1537995"/>
                  </a:lnTo>
                  <a:lnTo>
                    <a:pt x="27952" y="1545336"/>
                  </a:lnTo>
                  <a:lnTo>
                    <a:pt x="12204" y="1535582"/>
                  </a:lnTo>
                  <a:lnTo>
                    <a:pt x="14046" y="1553972"/>
                  </a:lnTo>
                  <a:lnTo>
                    <a:pt x="0" y="1565998"/>
                  </a:lnTo>
                  <a:lnTo>
                    <a:pt x="17868" y="1569961"/>
                  </a:lnTo>
                  <a:lnTo>
                    <a:pt x="24803" y="1587093"/>
                  </a:lnTo>
                  <a:lnTo>
                    <a:pt x="34201" y="1571066"/>
                  </a:lnTo>
                  <a:lnTo>
                    <a:pt x="52654" y="1569808"/>
                  </a:lnTo>
                  <a:close/>
                </a:path>
                <a:path w="1233805" h="1782445">
                  <a:moveTo>
                    <a:pt x="566762" y="10337"/>
                  </a:moveTo>
                  <a:lnTo>
                    <a:pt x="557364" y="8788"/>
                  </a:lnTo>
                  <a:lnTo>
                    <a:pt x="553389" y="0"/>
                  </a:lnTo>
                  <a:lnTo>
                    <a:pt x="548881" y="8509"/>
                  </a:lnTo>
                  <a:lnTo>
                    <a:pt x="539483" y="9664"/>
                  </a:lnTo>
                  <a:lnTo>
                    <a:pt x="546023" y="16421"/>
                  </a:lnTo>
                  <a:lnTo>
                    <a:pt x="544182" y="25933"/>
                  </a:lnTo>
                  <a:lnTo>
                    <a:pt x="552716" y="21678"/>
                  </a:lnTo>
                  <a:lnTo>
                    <a:pt x="561086" y="26314"/>
                  </a:lnTo>
                  <a:lnTo>
                    <a:pt x="559777" y="16852"/>
                  </a:lnTo>
                  <a:lnTo>
                    <a:pt x="566762" y="10337"/>
                  </a:lnTo>
                  <a:close/>
                </a:path>
                <a:path w="1233805" h="1782445">
                  <a:moveTo>
                    <a:pt x="1233474" y="1763344"/>
                  </a:moveTo>
                  <a:lnTo>
                    <a:pt x="1220393" y="1749475"/>
                  </a:lnTo>
                  <a:lnTo>
                    <a:pt x="1224368" y="1730794"/>
                  </a:lnTo>
                  <a:lnTo>
                    <a:pt x="1207223" y="1738858"/>
                  </a:lnTo>
                  <a:lnTo>
                    <a:pt x="1190752" y="1729244"/>
                  </a:lnTo>
                  <a:lnTo>
                    <a:pt x="1193165" y="1748320"/>
                  </a:lnTo>
                  <a:lnTo>
                    <a:pt x="1178979" y="1761070"/>
                  </a:lnTo>
                  <a:lnTo>
                    <a:pt x="1197673" y="1764588"/>
                  </a:lnTo>
                  <a:lnTo>
                    <a:pt x="1205331" y="1782165"/>
                  </a:lnTo>
                  <a:lnTo>
                    <a:pt x="1214437" y="1765325"/>
                  </a:lnTo>
                  <a:lnTo>
                    <a:pt x="1233474" y="1763344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 descr=""/>
            <p:cNvSpPr/>
            <p:nvPr/>
          </p:nvSpPr>
          <p:spPr>
            <a:xfrm>
              <a:off x="520357" y="2258262"/>
              <a:ext cx="412750" cy="802640"/>
            </a:xfrm>
            <a:custGeom>
              <a:avLst/>
              <a:gdLst/>
              <a:ahLst/>
              <a:cxnLst/>
              <a:rect l="l" t="t" r="r" b="b"/>
              <a:pathLst>
                <a:path w="412750" h="802639">
                  <a:moveTo>
                    <a:pt x="33820" y="17386"/>
                  </a:moveTo>
                  <a:lnTo>
                    <a:pt x="22580" y="12166"/>
                  </a:lnTo>
                  <a:lnTo>
                    <a:pt x="20586" y="0"/>
                  </a:lnTo>
                  <a:lnTo>
                    <a:pt x="12204" y="9029"/>
                  </a:lnTo>
                  <a:lnTo>
                    <a:pt x="0" y="7188"/>
                  </a:lnTo>
                  <a:lnTo>
                    <a:pt x="5956" y="17957"/>
                  </a:lnTo>
                  <a:lnTo>
                    <a:pt x="431" y="29108"/>
                  </a:lnTo>
                  <a:lnTo>
                    <a:pt x="12649" y="26695"/>
                  </a:lnTo>
                  <a:lnTo>
                    <a:pt x="21463" y="35344"/>
                  </a:lnTo>
                  <a:lnTo>
                    <a:pt x="22872" y="23025"/>
                  </a:lnTo>
                  <a:lnTo>
                    <a:pt x="33820" y="17386"/>
                  </a:lnTo>
                  <a:close/>
                </a:path>
                <a:path w="412750" h="802639">
                  <a:moveTo>
                    <a:pt x="412356" y="791730"/>
                  </a:moveTo>
                  <a:lnTo>
                    <a:pt x="405955" y="789470"/>
                  </a:lnTo>
                  <a:lnTo>
                    <a:pt x="404266" y="782802"/>
                  </a:lnTo>
                  <a:lnTo>
                    <a:pt x="399999" y="788352"/>
                  </a:lnTo>
                  <a:lnTo>
                    <a:pt x="393217" y="787920"/>
                  </a:lnTo>
                  <a:lnTo>
                    <a:pt x="397192" y="793572"/>
                  </a:lnTo>
                  <a:lnTo>
                    <a:pt x="394627" y="799947"/>
                  </a:lnTo>
                  <a:lnTo>
                    <a:pt x="401167" y="797966"/>
                  </a:lnTo>
                  <a:lnTo>
                    <a:pt x="406539" y="802360"/>
                  </a:lnTo>
                  <a:lnTo>
                    <a:pt x="406692" y="795401"/>
                  </a:lnTo>
                  <a:lnTo>
                    <a:pt x="412356" y="79173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 descr=""/>
            <p:cNvSpPr/>
            <p:nvPr/>
          </p:nvSpPr>
          <p:spPr>
            <a:xfrm>
              <a:off x="3474061" y="1441700"/>
              <a:ext cx="39370" cy="40640"/>
            </a:xfrm>
            <a:custGeom>
              <a:avLst/>
              <a:gdLst/>
              <a:ahLst/>
              <a:cxnLst/>
              <a:rect l="l" t="t" r="r" b="b"/>
              <a:pathLst>
                <a:path w="39370" h="40640">
                  <a:moveTo>
                    <a:pt x="16036" y="0"/>
                  </a:moveTo>
                  <a:lnTo>
                    <a:pt x="13081" y="13761"/>
                  </a:lnTo>
                  <a:lnTo>
                    <a:pt x="0" y="19121"/>
                  </a:lnTo>
                  <a:lnTo>
                    <a:pt x="12209" y="26315"/>
                  </a:lnTo>
                  <a:lnTo>
                    <a:pt x="13226" y="40318"/>
                  </a:lnTo>
                  <a:lnTo>
                    <a:pt x="23740" y="30999"/>
                  </a:lnTo>
                  <a:lnTo>
                    <a:pt x="37354" y="34379"/>
                  </a:lnTo>
                  <a:lnTo>
                    <a:pt x="31783" y="21390"/>
                  </a:lnTo>
                  <a:lnTo>
                    <a:pt x="39195" y="9512"/>
                  </a:lnTo>
                  <a:lnTo>
                    <a:pt x="25145" y="10767"/>
                  </a:lnTo>
                  <a:lnTo>
                    <a:pt x="16036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 descr=""/>
            <p:cNvSpPr/>
            <p:nvPr/>
          </p:nvSpPr>
          <p:spPr>
            <a:xfrm>
              <a:off x="219585" y="2826477"/>
              <a:ext cx="54610" cy="55880"/>
            </a:xfrm>
            <a:custGeom>
              <a:avLst/>
              <a:gdLst/>
              <a:ahLst/>
              <a:cxnLst/>
              <a:rect l="l" t="t" r="r" b="b"/>
              <a:pathLst>
                <a:path w="54610" h="55880">
                  <a:moveTo>
                    <a:pt x="37645" y="0"/>
                  </a:moveTo>
                  <a:lnTo>
                    <a:pt x="22577" y="12312"/>
                  </a:lnTo>
                  <a:lnTo>
                    <a:pt x="3972" y="6808"/>
                  </a:lnTo>
                  <a:lnTo>
                    <a:pt x="10949" y="25060"/>
                  </a:lnTo>
                  <a:lnTo>
                    <a:pt x="0" y="41187"/>
                  </a:lnTo>
                  <a:lnTo>
                    <a:pt x="19476" y="40028"/>
                  </a:lnTo>
                  <a:lnTo>
                    <a:pt x="31395" y="55479"/>
                  </a:lnTo>
                  <a:lnTo>
                    <a:pt x="36192" y="36648"/>
                  </a:lnTo>
                  <a:lnTo>
                    <a:pt x="54506" y="29985"/>
                  </a:lnTo>
                  <a:lnTo>
                    <a:pt x="38178" y="19410"/>
                  </a:lnTo>
                  <a:lnTo>
                    <a:pt x="376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 descr=""/>
            <p:cNvSpPr/>
            <p:nvPr/>
          </p:nvSpPr>
          <p:spPr>
            <a:xfrm>
              <a:off x="3110008" y="1821127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5" h="22225">
                  <a:moveTo>
                    <a:pt x="12742" y="0"/>
                  </a:moveTo>
                  <a:lnTo>
                    <a:pt x="7509" y="5649"/>
                  </a:lnTo>
                  <a:lnTo>
                    <a:pt x="0" y="4393"/>
                  </a:lnTo>
                  <a:lnTo>
                    <a:pt x="3536" y="11153"/>
                  </a:lnTo>
                  <a:lnTo>
                    <a:pt x="145" y="18107"/>
                  </a:lnTo>
                  <a:lnTo>
                    <a:pt x="7655" y="16706"/>
                  </a:lnTo>
                  <a:lnTo>
                    <a:pt x="13033" y="22066"/>
                  </a:lnTo>
                  <a:lnTo>
                    <a:pt x="14050" y="14437"/>
                  </a:lnTo>
                  <a:lnTo>
                    <a:pt x="20833" y="11009"/>
                  </a:lnTo>
                  <a:lnTo>
                    <a:pt x="14050" y="7629"/>
                  </a:lnTo>
                  <a:lnTo>
                    <a:pt x="12742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 descr=""/>
            <p:cNvSpPr/>
            <p:nvPr/>
          </p:nvSpPr>
          <p:spPr>
            <a:xfrm>
              <a:off x="2015477" y="3756024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5" h="27304">
                  <a:moveTo>
                    <a:pt x="16860" y="0"/>
                  </a:moveTo>
                  <a:lnTo>
                    <a:pt x="10077" y="6223"/>
                  </a:lnTo>
                  <a:lnTo>
                    <a:pt x="823" y="4104"/>
                  </a:lnTo>
                  <a:lnTo>
                    <a:pt x="4796" y="12732"/>
                  </a:lnTo>
                  <a:lnTo>
                    <a:pt x="0" y="20796"/>
                  </a:lnTo>
                  <a:lnTo>
                    <a:pt x="9205" y="19666"/>
                  </a:lnTo>
                  <a:lnTo>
                    <a:pt x="15455" y="26735"/>
                  </a:lnTo>
                  <a:lnTo>
                    <a:pt x="17296" y="17542"/>
                  </a:lnTo>
                  <a:lnTo>
                    <a:pt x="25823" y="14007"/>
                  </a:lnTo>
                  <a:lnTo>
                    <a:pt x="17732" y="9338"/>
                  </a:lnTo>
                  <a:lnTo>
                    <a:pt x="16860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 descr=""/>
            <p:cNvSpPr/>
            <p:nvPr/>
          </p:nvSpPr>
          <p:spPr>
            <a:xfrm>
              <a:off x="833348" y="1616976"/>
              <a:ext cx="2570480" cy="2028825"/>
            </a:xfrm>
            <a:custGeom>
              <a:avLst/>
              <a:gdLst/>
              <a:ahLst/>
              <a:cxnLst/>
              <a:rect l="l" t="t" r="r" b="b"/>
              <a:pathLst>
                <a:path w="2570479" h="2028825">
                  <a:moveTo>
                    <a:pt x="11671" y="1336979"/>
                  </a:moveTo>
                  <a:lnTo>
                    <a:pt x="9245" y="1333550"/>
                  </a:lnTo>
                  <a:lnTo>
                    <a:pt x="10655" y="1329740"/>
                  </a:lnTo>
                  <a:lnTo>
                    <a:pt x="6680" y="1330896"/>
                  </a:lnTo>
                  <a:lnTo>
                    <a:pt x="3429" y="1328343"/>
                  </a:lnTo>
                  <a:lnTo>
                    <a:pt x="3429" y="1332585"/>
                  </a:lnTo>
                  <a:lnTo>
                    <a:pt x="0" y="1334858"/>
                  </a:lnTo>
                  <a:lnTo>
                    <a:pt x="3962" y="1336255"/>
                  </a:lnTo>
                  <a:lnTo>
                    <a:pt x="5130" y="1340218"/>
                  </a:lnTo>
                  <a:lnTo>
                    <a:pt x="7556" y="1336840"/>
                  </a:lnTo>
                  <a:lnTo>
                    <a:pt x="11671" y="1336979"/>
                  </a:lnTo>
                  <a:close/>
                </a:path>
                <a:path w="2570479" h="2028825">
                  <a:moveTo>
                    <a:pt x="2277770" y="27482"/>
                  </a:moveTo>
                  <a:lnTo>
                    <a:pt x="2262454" y="17970"/>
                  </a:lnTo>
                  <a:lnTo>
                    <a:pt x="2261438" y="0"/>
                  </a:lnTo>
                  <a:lnTo>
                    <a:pt x="2247823" y="11734"/>
                  </a:lnTo>
                  <a:lnTo>
                    <a:pt x="2230386" y="7099"/>
                  </a:lnTo>
                  <a:lnTo>
                    <a:pt x="2237308" y="23812"/>
                  </a:lnTo>
                  <a:lnTo>
                    <a:pt x="2227529" y="38925"/>
                  </a:lnTo>
                  <a:lnTo>
                    <a:pt x="2245398" y="37528"/>
                  </a:lnTo>
                  <a:lnTo>
                    <a:pt x="2256739" y="51523"/>
                  </a:lnTo>
                  <a:lnTo>
                    <a:pt x="2261006" y="33947"/>
                  </a:lnTo>
                  <a:lnTo>
                    <a:pt x="2277770" y="27482"/>
                  </a:lnTo>
                  <a:close/>
                </a:path>
                <a:path w="2570479" h="2028825">
                  <a:moveTo>
                    <a:pt x="2569870" y="2025180"/>
                  </a:moveTo>
                  <a:lnTo>
                    <a:pt x="2567203" y="2020658"/>
                  </a:lnTo>
                  <a:lnTo>
                    <a:pt x="2569489" y="2015985"/>
                  </a:lnTo>
                  <a:lnTo>
                    <a:pt x="2564346" y="2017115"/>
                  </a:lnTo>
                  <a:lnTo>
                    <a:pt x="2560663" y="2013585"/>
                  </a:lnTo>
                  <a:lnTo>
                    <a:pt x="2560091" y="2018677"/>
                  </a:lnTo>
                  <a:lnTo>
                    <a:pt x="2555532" y="2021357"/>
                  </a:lnTo>
                  <a:lnTo>
                    <a:pt x="2560370" y="2023338"/>
                  </a:lnTo>
                  <a:lnTo>
                    <a:pt x="2561399" y="2028431"/>
                  </a:lnTo>
                  <a:lnTo>
                    <a:pt x="2564790" y="2024468"/>
                  </a:lnTo>
                  <a:lnTo>
                    <a:pt x="2569870" y="202518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 descr=""/>
            <p:cNvSpPr/>
            <p:nvPr/>
          </p:nvSpPr>
          <p:spPr>
            <a:xfrm>
              <a:off x="212648" y="1386852"/>
              <a:ext cx="3148330" cy="443865"/>
            </a:xfrm>
            <a:custGeom>
              <a:avLst/>
              <a:gdLst/>
              <a:ahLst/>
              <a:cxnLst/>
              <a:rect l="l" t="t" r="r" b="b"/>
              <a:pathLst>
                <a:path w="3148329" h="443864">
                  <a:moveTo>
                    <a:pt x="34937" y="428637"/>
                  </a:moveTo>
                  <a:lnTo>
                    <a:pt x="25247" y="421093"/>
                  </a:lnTo>
                  <a:lnTo>
                    <a:pt x="25971" y="408838"/>
                  </a:lnTo>
                  <a:lnTo>
                    <a:pt x="15887" y="415594"/>
                  </a:lnTo>
                  <a:lnTo>
                    <a:pt x="4559" y="411200"/>
                  </a:lnTo>
                  <a:lnTo>
                    <a:pt x="7797" y="422935"/>
                  </a:lnTo>
                  <a:lnTo>
                    <a:pt x="0" y="432447"/>
                  </a:lnTo>
                  <a:lnTo>
                    <a:pt x="12217" y="432879"/>
                  </a:lnTo>
                  <a:lnTo>
                    <a:pt x="18846" y="443306"/>
                  </a:lnTo>
                  <a:lnTo>
                    <a:pt x="22961" y="431723"/>
                  </a:lnTo>
                  <a:lnTo>
                    <a:pt x="34937" y="428637"/>
                  </a:lnTo>
                  <a:close/>
                </a:path>
                <a:path w="3148329" h="443864">
                  <a:moveTo>
                    <a:pt x="3148126" y="22352"/>
                  </a:moveTo>
                  <a:lnTo>
                    <a:pt x="3130689" y="17233"/>
                  </a:lnTo>
                  <a:lnTo>
                    <a:pt x="3125025" y="0"/>
                  </a:lnTo>
                  <a:lnTo>
                    <a:pt x="3114802" y="14973"/>
                  </a:lnTo>
                  <a:lnTo>
                    <a:pt x="3096628" y="15113"/>
                  </a:lnTo>
                  <a:lnTo>
                    <a:pt x="3107677" y="29552"/>
                  </a:lnTo>
                  <a:lnTo>
                    <a:pt x="3102292" y="46786"/>
                  </a:lnTo>
                  <a:lnTo>
                    <a:pt x="3119348" y="40703"/>
                  </a:lnTo>
                  <a:lnTo>
                    <a:pt x="3134080" y="51181"/>
                  </a:lnTo>
                  <a:lnTo>
                    <a:pt x="3133547" y="33083"/>
                  </a:lnTo>
                  <a:lnTo>
                    <a:pt x="3148126" y="22352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 descr=""/>
            <p:cNvSpPr/>
            <p:nvPr/>
          </p:nvSpPr>
          <p:spPr>
            <a:xfrm>
              <a:off x="3280746" y="2616436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6395" y="0"/>
                  </a:moveTo>
                  <a:lnTo>
                    <a:pt x="5087" y="5359"/>
                  </a:lnTo>
                  <a:lnTo>
                    <a:pt x="0" y="7339"/>
                  </a:lnTo>
                  <a:lnTo>
                    <a:pt x="4699" y="10284"/>
                  </a:lnTo>
                  <a:lnTo>
                    <a:pt x="4990" y="15837"/>
                  </a:lnTo>
                  <a:lnTo>
                    <a:pt x="9205" y="12167"/>
                  </a:lnTo>
                  <a:lnTo>
                    <a:pt x="14631" y="13568"/>
                  </a:lnTo>
                  <a:lnTo>
                    <a:pt x="12500" y="8449"/>
                  </a:lnTo>
                  <a:lnTo>
                    <a:pt x="15310" y="3814"/>
                  </a:lnTo>
                  <a:lnTo>
                    <a:pt x="9932" y="4200"/>
                  </a:lnTo>
                  <a:lnTo>
                    <a:pt x="6395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 descr=""/>
            <p:cNvSpPr/>
            <p:nvPr/>
          </p:nvSpPr>
          <p:spPr>
            <a:xfrm>
              <a:off x="2334713" y="2568585"/>
              <a:ext cx="23495" cy="22860"/>
            </a:xfrm>
            <a:custGeom>
              <a:avLst/>
              <a:gdLst/>
              <a:ahLst/>
              <a:cxnLst/>
              <a:rect l="l" t="t" r="r" b="b"/>
              <a:pathLst>
                <a:path w="23494" h="22860">
                  <a:moveTo>
                    <a:pt x="12064" y="0"/>
                  </a:moveTo>
                  <a:lnTo>
                    <a:pt x="8091" y="6953"/>
                  </a:lnTo>
                  <a:lnTo>
                    <a:pt x="0" y="7677"/>
                  </a:lnTo>
                  <a:lnTo>
                    <a:pt x="5523" y="13616"/>
                  </a:lnTo>
                  <a:lnTo>
                    <a:pt x="3682" y="21535"/>
                  </a:lnTo>
                  <a:lnTo>
                    <a:pt x="10901" y="18107"/>
                  </a:lnTo>
                  <a:lnTo>
                    <a:pt x="17878" y="22356"/>
                  </a:lnTo>
                  <a:lnTo>
                    <a:pt x="17005" y="14292"/>
                  </a:lnTo>
                  <a:lnTo>
                    <a:pt x="23110" y="8932"/>
                  </a:lnTo>
                  <a:lnTo>
                    <a:pt x="15164" y="7387"/>
                  </a:lnTo>
                  <a:lnTo>
                    <a:pt x="12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 descr=""/>
            <p:cNvSpPr/>
            <p:nvPr/>
          </p:nvSpPr>
          <p:spPr>
            <a:xfrm>
              <a:off x="753891" y="375461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8914" y="0"/>
                  </a:moveTo>
                  <a:lnTo>
                    <a:pt x="5377" y="2689"/>
                  </a:lnTo>
                  <a:lnTo>
                    <a:pt x="1114" y="1274"/>
                  </a:lnTo>
                  <a:lnTo>
                    <a:pt x="2664" y="5519"/>
                  </a:lnTo>
                  <a:lnTo>
                    <a:pt x="0" y="9053"/>
                  </a:lnTo>
                  <a:lnTo>
                    <a:pt x="4408" y="8913"/>
                  </a:lnTo>
                  <a:lnTo>
                    <a:pt x="6928" y="12592"/>
                  </a:lnTo>
                  <a:lnTo>
                    <a:pt x="8381" y="8348"/>
                  </a:lnTo>
                  <a:lnTo>
                    <a:pt x="12500" y="6933"/>
                  </a:lnTo>
                  <a:lnTo>
                    <a:pt x="8769" y="4389"/>
                  </a:lnTo>
                  <a:lnTo>
                    <a:pt x="891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 descr=""/>
            <p:cNvSpPr/>
            <p:nvPr/>
          </p:nvSpPr>
          <p:spPr>
            <a:xfrm>
              <a:off x="1707578" y="1636242"/>
              <a:ext cx="1657350" cy="1384300"/>
            </a:xfrm>
            <a:custGeom>
              <a:avLst/>
              <a:gdLst/>
              <a:ahLst/>
              <a:cxnLst/>
              <a:rect l="l" t="t" r="r" b="b"/>
              <a:pathLst>
                <a:path w="1657350" h="1384300">
                  <a:moveTo>
                    <a:pt x="13754" y="1373720"/>
                  </a:moveTo>
                  <a:lnTo>
                    <a:pt x="8953" y="1374013"/>
                  </a:lnTo>
                  <a:lnTo>
                    <a:pt x="5956" y="1370050"/>
                  </a:lnTo>
                  <a:lnTo>
                    <a:pt x="4699" y="1374686"/>
                  </a:lnTo>
                  <a:lnTo>
                    <a:pt x="0" y="1376426"/>
                  </a:lnTo>
                  <a:lnTo>
                    <a:pt x="4114" y="1379080"/>
                  </a:lnTo>
                  <a:lnTo>
                    <a:pt x="4254" y="1384058"/>
                  </a:lnTo>
                  <a:lnTo>
                    <a:pt x="8089" y="1380921"/>
                  </a:lnTo>
                  <a:lnTo>
                    <a:pt x="12788" y="1382369"/>
                  </a:lnTo>
                  <a:lnTo>
                    <a:pt x="10947" y="1377835"/>
                  </a:lnTo>
                  <a:lnTo>
                    <a:pt x="13754" y="1373720"/>
                  </a:lnTo>
                  <a:close/>
                </a:path>
                <a:path w="1657350" h="1384300">
                  <a:moveTo>
                    <a:pt x="19177" y="837704"/>
                  </a:moveTo>
                  <a:lnTo>
                    <a:pt x="13893" y="835050"/>
                  </a:lnTo>
                  <a:lnTo>
                    <a:pt x="13220" y="829119"/>
                  </a:lnTo>
                  <a:lnTo>
                    <a:pt x="8953" y="833221"/>
                  </a:lnTo>
                  <a:lnTo>
                    <a:pt x="3136" y="832065"/>
                  </a:lnTo>
                  <a:lnTo>
                    <a:pt x="5803" y="837463"/>
                  </a:lnTo>
                  <a:lnTo>
                    <a:pt x="2997" y="842543"/>
                  </a:lnTo>
                  <a:lnTo>
                    <a:pt x="8813" y="841667"/>
                  </a:lnTo>
                  <a:lnTo>
                    <a:pt x="12788" y="846061"/>
                  </a:lnTo>
                  <a:lnTo>
                    <a:pt x="13754" y="840117"/>
                  </a:lnTo>
                  <a:lnTo>
                    <a:pt x="19177" y="837704"/>
                  </a:lnTo>
                  <a:close/>
                </a:path>
                <a:path w="1657350" h="1384300">
                  <a:moveTo>
                    <a:pt x="1657172" y="14833"/>
                  </a:moveTo>
                  <a:lnTo>
                    <a:pt x="1650250" y="9029"/>
                  </a:lnTo>
                  <a:lnTo>
                    <a:pt x="1651063" y="0"/>
                  </a:lnTo>
                  <a:lnTo>
                    <a:pt x="1643418" y="4787"/>
                  </a:lnTo>
                  <a:lnTo>
                    <a:pt x="1635175" y="1117"/>
                  </a:lnTo>
                  <a:lnTo>
                    <a:pt x="1637309" y="9906"/>
                  </a:lnTo>
                  <a:lnTo>
                    <a:pt x="1631353" y="16814"/>
                  </a:lnTo>
                  <a:lnTo>
                    <a:pt x="1640459" y="17386"/>
                  </a:lnTo>
                  <a:lnTo>
                    <a:pt x="1644967" y="25158"/>
                  </a:lnTo>
                  <a:lnTo>
                    <a:pt x="1648409" y="16814"/>
                  </a:lnTo>
                  <a:lnTo>
                    <a:pt x="1657172" y="14833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 descr=""/>
            <p:cNvSpPr/>
            <p:nvPr/>
          </p:nvSpPr>
          <p:spPr>
            <a:xfrm>
              <a:off x="1459612" y="1747829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40" h="15875">
                  <a:moveTo>
                    <a:pt x="9108" y="0"/>
                  </a:moveTo>
                  <a:lnTo>
                    <a:pt x="5377" y="3814"/>
                  </a:lnTo>
                  <a:lnTo>
                    <a:pt x="145" y="2848"/>
                  </a:lnTo>
                  <a:lnTo>
                    <a:pt x="2567" y="7629"/>
                  </a:lnTo>
                  <a:lnTo>
                    <a:pt x="0" y="12312"/>
                  </a:lnTo>
                  <a:lnTo>
                    <a:pt x="5281" y="11491"/>
                  </a:lnTo>
                  <a:lnTo>
                    <a:pt x="8963" y="15306"/>
                  </a:lnTo>
                  <a:lnTo>
                    <a:pt x="9786" y="10043"/>
                  </a:lnTo>
                  <a:lnTo>
                    <a:pt x="14631" y="7773"/>
                  </a:lnTo>
                  <a:lnTo>
                    <a:pt x="9786" y="5407"/>
                  </a:lnTo>
                  <a:lnTo>
                    <a:pt x="9108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 descr=""/>
            <p:cNvSpPr/>
            <p:nvPr/>
          </p:nvSpPr>
          <p:spPr>
            <a:xfrm>
              <a:off x="439445" y="1111287"/>
              <a:ext cx="39370" cy="722630"/>
            </a:xfrm>
            <a:custGeom>
              <a:avLst/>
              <a:gdLst/>
              <a:ahLst/>
              <a:cxnLst/>
              <a:rect l="l" t="t" r="r" b="b"/>
              <a:pathLst>
                <a:path w="39370" h="722630">
                  <a:moveTo>
                    <a:pt x="24269" y="707428"/>
                  </a:moveTo>
                  <a:lnTo>
                    <a:pt x="15798" y="706462"/>
                  </a:lnTo>
                  <a:lnTo>
                    <a:pt x="11671" y="699071"/>
                  </a:lnTo>
                  <a:lnTo>
                    <a:pt x="8242" y="706856"/>
                  </a:lnTo>
                  <a:lnTo>
                    <a:pt x="0" y="708444"/>
                  </a:lnTo>
                  <a:lnTo>
                    <a:pt x="6248" y="714095"/>
                  </a:lnTo>
                  <a:lnTo>
                    <a:pt x="5283" y="722591"/>
                  </a:lnTo>
                  <a:lnTo>
                    <a:pt x="12496" y="718337"/>
                  </a:lnTo>
                  <a:lnTo>
                    <a:pt x="20294" y="721868"/>
                  </a:lnTo>
                  <a:lnTo>
                    <a:pt x="18453" y="713511"/>
                  </a:lnTo>
                  <a:lnTo>
                    <a:pt x="24269" y="707428"/>
                  </a:lnTo>
                  <a:close/>
                </a:path>
                <a:path w="39370" h="722630">
                  <a:moveTo>
                    <a:pt x="38760" y="5219"/>
                  </a:moveTo>
                  <a:lnTo>
                    <a:pt x="29705" y="6616"/>
                  </a:lnTo>
                  <a:lnTo>
                    <a:pt x="23444" y="0"/>
                  </a:lnTo>
                  <a:lnTo>
                    <a:pt x="22047" y="9029"/>
                  </a:lnTo>
                  <a:lnTo>
                    <a:pt x="13665" y="12839"/>
                  </a:lnTo>
                  <a:lnTo>
                    <a:pt x="21755" y="17094"/>
                  </a:lnTo>
                  <a:lnTo>
                    <a:pt x="22872" y="26314"/>
                  </a:lnTo>
                  <a:lnTo>
                    <a:pt x="29413" y="19799"/>
                  </a:lnTo>
                  <a:lnTo>
                    <a:pt x="38468" y="21488"/>
                  </a:lnTo>
                  <a:lnTo>
                    <a:pt x="34353" y="13284"/>
                  </a:lnTo>
                  <a:lnTo>
                    <a:pt x="38760" y="5219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 descr=""/>
            <p:cNvSpPr/>
            <p:nvPr/>
          </p:nvSpPr>
          <p:spPr>
            <a:xfrm>
              <a:off x="2998719" y="3578068"/>
              <a:ext cx="22860" cy="22225"/>
            </a:xfrm>
            <a:custGeom>
              <a:avLst/>
              <a:gdLst/>
              <a:ahLst/>
              <a:cxnLst/>
              <a:rect l="l" t="t" r="r" b="b"/>
              <a:pathLst>
                <a:path w="22860" h="22225">
                  <a:moveTo>
                    <a:pt x="4651" y="0"/>
                  </a:moveTo>
                  <a:lnTo>
                    <a:pt x="5813" y="7923"/>
                  </a:lnTo>
                  <a:lnTo>
                    <a:pt x="0" y="13297"/>
                  </a:lnTo>
                  <a:lnTo>
                    <a:pt x="7800" y="14712"/>
                  </a:lnTo>
                  <a:lnTo>
                    <a:pt x="11191" y="21926"/>
                  </a:lnTo>
                  <a:lnTo>
                    <a:pt x="14874" y="14852"/>
                  </a:lnTo>
                  <a:lnTo>
                    <a:pt x="22819" y="13862"/>
                  </a:lnTo>
                  <a:lnTo>
                    <a:pt x="17296" y="8203"/>
                  </a:lnTo>
                  <a:lnTo>
                    <a:pt x="18701" y="280"/>
                  </a:lnTo>
                  <a:lnTo>
                    <a:pt x="11627" y="3819"/>
                  </a:lnTo>
                  <a:lnTo>
                    <a:pt x="46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 descr=""/>
            <p:cNvSpPr/>
            <p:nvPr/>
          </p:nvSpPr>
          <p:spPr>
            <a:xfrm>
              <a:off x="0" y="1869223"/>
              <a:ext cx="1769745" cy="797560"/>
            </a:xfrm>
            <a:custGeom>
              <a:avLst/>
              <a:gdLst/>
              <a:ahLst/>
              <a:cxnLst/>
              <a:rect l="l" t="t" r="r" b="b"/>
              <a:pathLst>
                <a:path w="1769745" h="797560">
                  <a:moveTo>
                    <a:pt x="56642" y="38633"/>
                  </a:moveTo>
                  <a:lnTo>
                    <a:pt x="41313" y="22796"/>
                  </a:lnTo>
                  <a:lnTo>
                    <a:pt x="45580" y="965"/>
                  </a:lnTo>
                  <a:lnTo>
                    <a:pt x="25844" y="10909"/>
                  </a:lnTo>
                  <a:lnTo>
                    <a:pt x="6540" y="0"/>
                  </a:lnTo>
                  <a:lnTo>
                    <a:pt x="9664" y="21920"/>
                  </a:lnTo>
                  <a:lnTo>
                    <a:pt x="0" y="30899"/>
                  </a:lnTo>
                  <a:lnTo>
                    <a:pt x="0" y="38087"/>
                  </a:lnTo>
                  <a:lnTo>
                    <a:pt x="15201" y="40754"/>
                  </a:lnTo>
                  <a:lnTo>
                    <a:pt x="24422" y="60845"/>
                  </a:lnTo>
                  <a:lnTo>
                    <a:pt x="34785" y="41186"/>
                  </a:lnTo>
                  <a:lnTo>
                    <a:pt x="56642" y="38633"/>
                  </a:lnTo>
                  <a:close/>
                </a:path>
                <a:path w="1769745" h="797560">
                  <a:moveTo>
                    <a:pt x="1769491" y="791743"/>
                  </a:moveTo>
                  <a:lnTo>
                    <a:pt x="1765757" y="788936"/>
                  </a:lnTo>
                  <a:lnTo>
                    <a:pt x="1766049" y="784250"/>
                  </a:lnTo>
                  <a:lnTo>
                    <a:pt x="1762366" y="786955"/>
                  </a:lnTo>
                  <a:lnTo>
                    <a:pt x="1758111" y="785266"/>
                  </a:lnTo>
                  <a:lnTo>
                    <a:pt x="1759419" y="789609"/>
                  </a:lnTo>
                  <a:lnTo>
                    <a:pt x="1756410" y="793191"/>
                  </a:lnTo>
                  <a:lnTo>
                    <a:pt x="1761109" y="793330"/>
                  </a:lnTo>
                  <a:lnTo>
                    <a:pt x="1763534" y="797140"/>
                  </a:lnTo>
                  <a:lnTo>
                    <a:pt x="1765084" y="792899"/>
                  </a:lnTo>
                  <a:lnTo>
                    <a:pt x="1769491" y="791743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 descr=""/>
            <p:cNvSpPr/>
            <p:nvPr/>
          </p:nvSpPr>
          <p:spPr>
            <a:xfrm>
              <a:off x="2461310" y="2390952"/>
              <a:ext cx="705485" cy="177165"/>
            </a:xfrm>
            <a:custGeom>
              <a:avLst/>
              <a:gdLst/>
              <a:ahLst/>
              <a:cxnLst/>
              <a:rect l="l" t="t" r="r" b="b"/>
              <a:pathLst>
                <a:path w="705485" h="177164">
                  <a:moveTo>
                    <a:pt x="11912" y="4483"/>
                  </a:moveTo>
                  <a:lnTo>
                    <a:pt x="7797" y="3810"/>
                  </a:lnTo>
                  <a:lnTo>
                    <a:pt x="6248" y="0"/>
                  </a:lnTo>
                  <a:lnTo>
                    <a:pt x="4114" y="3670"/>
                  </a:lnTo>
                  <a:lnTo>
                    <a:pt x="0" y="4102"/>
                  </a:lnTo>
                  <a:lnTo>
                    <a:pt x="2857" y="7188"/>
                  </a:lnTo>
                  <a:lnTo>
                    <a:pt x="1981" y="11150"/>
                  </a:lnTo>
                  <a:lnTo>
                    <a:pt x="5664" y="9461"/>
                  </a:lnTo>
                  <a:lnTo>
                    <a:pt x="9347" y="11582"/>
                  </a:lnTo>
                  <a:lnTo>
                    <a:pt x="8813" y="7340"/>
                  </a:lnTo>
                  <a:lnTo>
                    <a:pt x="11912" y="4483"/>
                  </a:lnTo>
                  <a:close/>
                </a:path>
                <a:path w="705485" h="177164">
                  <a:moveTo>
                    <a:pt x="705180" y="172999"/>
                  </a:moveTo>
                  <a:lnTo>
                    <a:pt x="702322" y="168465"/>
                  </a:lnTo>
                  <a:lnTo>
                    <a:pt x="704456" y="163487"/>
                  </a:lnTo>
                  <a:lnTo>
                    <a:pt x="699223" y="164795"/>
                  </a:lnTo>
                  <a:lnTo>
                    <a:pt x="695248" y="161366"/>
                  </a:lnTo>
                  <a:lnTo>
                    <a:pt x="694956" y="166624"/>
                  </a:lnTo>
                  <a:lnTo>
                    <a:pt x="690257" y="169291"/>
                  </a:lnTo>
                  <a:lnTo>
                    <a:pt x="695248" y="171411"/>
                  </a:lnTo>
                  <a:lnTo>
                    <a:pt x="696506" y="176669"/>
                  </a:lnTo>
                  <a:lnTo>
                    <a:pt x="699757" y="172567"/>
                  </a:lnTo>
                  <a:lnTo>
                    <a:pt x="705180" y="17299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 descr=""/>
            <p:cNvSpPr/>
            <p:nvPr/>
          </p:nvSpPr>
          <p:spPr>
            <a:xfrm>
              <a:off x="1861164" y="3769042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14050" y="0"/>
                  </a:moveTo>
                  <a:lnTo>
                    <a:pt x="8236" y="5514"/>
                  </a:lnTo>
                  <a:lnTo>
                    <a:pt x="581" y="3819"/>
                  </a:lnTo>
                  <a:lnTo>
                    <a:pt x="3972" y="10893"/>
                  </a:lnTo>
                  <a:lnTo>
                    <a:pt x="0" y="17822"/>
                  </a:lnTo>
                  <a:lnTo>
                    <a:pt x="7800" y="16832"/>
                  </a:lnTo>
                  <a:lnTo>
                    <a:pt x="13081" y="22631"/>
                  </a:lnTo>
                  <a:lnTo>
                    <a:pt x="14486" y="14852"/>
                  </a:lnTo>
                  <a:lnTo>
                    <a:pt x="21705" y="11738"/>
                  </a:lnTo>
                  <a:lnTo>
                    <a:pt x="14777" y="7918"/>
                  </a:lnTo>
                  <a:lnTo>
                    <a:pt x="14050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 descr=""/>
            <p:cNvSpPr/>
            <p:nvPr/>
          </p:nvSpPr>
          <p:spPr>
            <a:xfrm>
              <a:off x="3776969" y="2507794"/>
              <a:ext cx="33020" cy="33655"/>
            </a:xfrm>
            <a:custGeom>
              <a:avLst/>
              <a:gdLst/>
              <a:ahLst/>
              <a:cxnLst/>
              <a:rect l="l" t="t" r="r" b="b"/>
              <a:pathLst>
                <a:path w="33020" h="33655">
                  <a:moveTo>
                    <a:pt x="22432" y="0"/>
                  </a:moveTo>
                  <a:lnTo>
                    <a:pt x="13372" y="7339"/>
                  </a:lnTo>
                  <a:lnTo>
                    <a:pt x="2131" y="4200"/>
                  </a:lnTo>
                  <a:lnTo>
                    <a:pt x="6395" y="15113"/>
                  </a:lnTo>
                  <a:lnTo>
                    <a:pt x="0" y="24866"/>
                  </a:lnTo>
                  <a:lnTo>
                    <a:pt x="11627" y="24190"/>
                  </a:lnTo>
                  <a:lnTo>
                    <a:pt x="18750" y="33365"/>
                  </a:lnTo>
                  <a:lnTo>
                    <a:pt x="21705" y="22066"/>
                  </a:lnTo>
                  <a:lnTo>
                    <a:pt x="32655" y="17962"/>
                  </a:lnTo>
                  <a:lnTo>
                    <a:pt x="22868" y="11588"/>
                  </a:lnTo>
                  <a:lnTo>
                    <a:pt x="22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 descr=""/>
            <p:cNvSpPr/>
            <p:nvPr/>
          </p:nvSpPr>
          <p:spPr>
            <a:xfrm>
              <a:off x="1007380" y="2073080"/>
              <a:ext cx="53975" cy="55244"/>
            </a:xfrm>
            <a:custGeom>
              <a:avLst/>
              <a:gdLst/>
              <a:ahLst/>
              <a:cxnLst/>
              <a:rect l="l" t="t" r="r" b="b"/>
              <a:pathLst>
                <a:path w="53975" h="55244">
                  <a:moveTo>
                    <a:pt x="22141" y="0"/>
                  </a:moveTo>
                  <a:lnTo>
                    <a:pt x="17732" y="18638"/>
                  </a:lnTo>
                  <a:lnTo>
                    <a:pt x="0" y="25736"/>
                  </a:lnTo>
                  <a:lnTo>
                    <a:pt x="16472" y="35634"/>
                  </a:lnTo>
                  <a:lnTo>
                    <a:pt x="17587" y="54852"/>
                  </a:lnTo>
                  <a:lnTo>
                    <a:pt x="32073" y="42153"/>
                  </a:lnTo>
                  <a:lnTo>
                    <a:pt x="50533" y="46933"/>
                  </a:lnTo>
                  <a:lnTo>
                    <a:pt x="43168" y="29260"/>
                  </a:lnTo>
                  <a:lnTo>
                    <a:pt x="53391" y="12988"/>
                  </a:lnTo>
                  <a:lnTo>
                    <a:pt x="34205" y="14678"/>
                  </a:lnTo>
                  <a:lnTo>
                    <a:pt x="22141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 descr=""/>
            <p:cNvSpPr/>
            <p:nvPr/>
          </p:nvSpPr>
          <p:spPr>
            <a:xfrm>
              <a:off x="494677" y="2690990"/>
              <a:ext cx="1955164" cy="702945"/>
            </a:xfrm>
            <a:custGeom>
              <a:avLst/>
              <a:gdLst/>
              <a:ahLst/>
              <a:cxnLst/>
              <a:rect l="l" t="t" r="r" b="b"/>
              <a:pathLst>
                <a:path w="1955164" h="702945">
                  <a:moveTo>
                    <a:pt x="23444" y="674471"/>
                  </a:moveTo>
                  <a:lnTo>
                    <a:pt x="16179" y="670064"/>
                  </a:lnTo>
                  <a:lnTo>
                    <a:pt x="15455" y="661758"/>
                  </a:lnTo>
                  <a:lnTo>
                    <a:pt x="9258" y="667410"/>
                  </a:lnTo>
                  <a:lnTo>
                    <a:pt x="1168" y="665276"/>
                  </a:lnTo>
                  <a:lnTo>
                    <a:pt x="4406" y="673049"/>
                  </a:lnTo>
                  <a:lnTo>
                    <a:pt x="0" y="680123"/>
                  </a:lnTo>
                  <a:lnTo>
                    <a:pt x="8382" y="679424"/>
                  </a:lnTo>
                  <a:lnTo>
                    <a:pt x="13754" y="685787"/>
                  </a:lnTo>
                  <a:lnTo>
                    <a:pt x="15595" y="677583"/>
                  </a:lnTo>
                  <a:lnTo>
                    <a:pt x="23444" y="674471"/>
                  </a:lnTo>
                  <a:close/>
                </a:path>
                <a:path w="1955164" h="702945">
                  <a:moveTo>
                    <a:pt x="851801" y="692150"/>
                  </a:moveTo>
                  <a:lnTo>
                    <a:pt x="845400" y="690029"/>
                  </a:lnTo>
                  <a:lnTo>
                    <a:pt x="843559" y="683526"/>
                  </a:lnTo>
                  <a:lnTo>
                    <a:pt x="839584" y="688759"/>
                  </a:lnTo>
                  <a:lnTo>
                    <a:pt x="832802" y="688467"/>
                  </a:lnTo>
                  <a:lnTo>
                    <a:pt x="836637" y="694131"/>
                  </a:lnTo>
                  <a:lnTo>
                    <a:pt x="834351" y="700354"/>
                  </a:lnTo>
                  <a:lnTo>
                    <a:pt x="840752" y="698512"/>
                  </a:lnTo>
                  <a:lnTo>
                    <a:pt x="845985" y="702614"/>
                  </a:lnTo>
                  <a:lnTo>
                    <a:pt x="846124" y="695833"/>
                  </a:lnTo>
                  <a:lnTo>
                    <a:pt x="851801" y="692150"/>
                  </a:lnTo>
                  <a:close/>
                </a:path>
                <a:path w="1955164" h="702945">
                  <a:moveTo>
                    <a:pt x="1954568" y="11442"/>
                  </a:moveTo>
                  <a:lnTo>
                    <a:pt x="1944636" y="9321"/>
                  </a:lnTo>
                  <a:lnTo>
                    <a:pt x="1940801" y="0"/>
                  </a:lnTo>
                  <a:lnTo>
                    <a:pt x="1935670" y="8750"/>
                  </a:lnTo>
                  <a:lnTo>
                    <a:pt x="1925586" y="9474"/>
                  </a:lnTo>
                  <a:lnTo>
                    <a:pt x="1932279" y="16954"/>
                  </a:lnTo>
                  <a:lnTo>
                    <a:pt x="1930006" y="26847"/>
                  </a:lnTo>
                  <a:lnTo>
                    <a:pt x="1939201" y="22745"/>
                  </a:lnTo>
                  <a:lnTo>
                    <a:pt x="1947875" y="28155"/>
                  </a:lnTo>
                  <a:lnTo>
                    <a:pt x="1946770" y="18110"/>
                  </a:lnTo>
                  <a:lnTo>
                    <a:pt x="1954568" y="11442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 descr=""/>
            <p:cNvSpPr/>
            <p:nvPr/>
          </p:nvSpPr>
          <p:spPr>
            <a:xfrm>
              <a:off x="1343526" y="2916047"/>
              <a:ext cx="31750" cy="33020"/>
            </a:xfrm>
            <a:custGeom>
              <a:avLst/>
              <a:gdLst/>
              <a:ahLst/>
              <a:cxnLst/>
              <a:rect l="l" t="t" r="r" b="b"/>
              <a:pathLst>
                <a:path w="31750" h="33019">
                  <a:moveTo>
                    <a:pt x="20978" y="0"/>
                  </a:moveTo>
                  <a:lnTo>
                    <a:pt x="12451" y="7629"/>
                  </a:lnTo>
                  <a:lnTo>
                    <a:pt x="1405" y="4925"/>
                  </a:lnTo>
                  <a:lnTo>
                    <a:pt x="5959" y="15403"/>
                  </a:lnTo>
                  <a:lnTo>
                    <a:pt x="0" y="25011"/>
                  </a:lnTo>
                  <a:lnTo>
                    <a:pt x="11337" y="24046"/>
                  </a:lnTo>
                  <a:lnTo>
                    <a:pt x="18556" y="32640"/>
                  </a:lnTo>
                  <a:lnTo>
                    <a:pt x="21124" y="21487"/>
                  </a:lnTo>
                  <a:lnTo>
                    <a:pt x="31637" y="17237"/>
                  </a:lnTo>
                  <a:lnTo>
                    <a:pt x="21850" y="11443"/>
                  </a:lnTo>
                  <a:lnTo>
                    <a:pt x="2097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 descr=""/>
            <p:cNvSpPr/>
            <p:nvPr/>
          </p:nvSpPr>
          <p:spPr>
            <a:xfrm>
              <a:off x="1206122" y="3228791"/>
              <a:ext cx="14604" cy="14604"/>
            </a:xfrm>
            <a:custGeom>
              <a:avLst/>
              <a:gdLst/>
              <a:ahLst/>
              <a:cxnLst/>
              <a:rect l="l" t="t" r="r" b="b"/>
              <a:pathLst>
                <a:path w="14605" h="14605">
                  <a:moveTo>
                    <a:pt x="6104" y="0"/>
                  </a:moveTo>
                  <a:lnTo>
                    <a:pt x="4796" y="4973"/>
                  </a:lnTo>
                  <a:lnTo>
                    <a:pt x="0" y="6663"/>
                  </a:lnTo>
                  <a:lnTo>
                    <a:pt x="4263" y="9367"/>
                  </a:lnTo>
                  <a:lnTo>
                    <a:pt x="4408" y="14437"/>
                  </a:lnTo>
                  <a:lnTo>
                    <a:pt x="8381" y="11202"/>
                  </a:lnTo>
                  <a:lnTo>
                    <a:pt x="13178" y="12602"/>
                  </a:lnTo>
                  <a:lnTo>
                    <a:pt x="11337" y="7918"/>
                  </a:lnTo>
                  <a:lnTo>
                    <a:pt x="14195" y="3669"/>
                  </a:lnTo>
                  <a:lnTo>
                    <a:pt x="9205" y="3959"/>
                  </a:lnTo>
                  <a:lnTo>
                    <a:pt x="6104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 descr=""/>
            <p:cNvSpPr/>
            <p:nvPr/>
          </p:nvSpPr>
          <p:spPr>
            <a:xfrm>
              <a:off x="1728460" y="2023394"/>
              <a:ext cx="41275" cy="42545"/>
            </a:xfrm>
            <a:custGeom>
              <a:avLst/>
              <a:gdLst/>
              <a:ahLst/>
              <a:cxnLst/>
              <a:rect l="l" t="t" r="r" b="b"/>
              <a:pathLst>
                <a:path w="41275" h="42544">
                  <a:moveTo>
                    <a:pt x="23982" y="0"/>
                  </a:moveTo>
                  <a:lnTo>
                    <a:pt x="14777" y="11491"/>
                  </a:lnTo>
                  <a:lnTo>
                    <a:pt x="0" y="10333"/>
                  </a:lnTo>
                  <a:lnTo>
                    <a:pt x="8091" y="22790"/>
                  </a:lnTo>
                  <a:lnTo>
                    <a:pt x="2422" y="36503"/>
                  </a:lnTo>
                  <a:lnTo>
                    <a:pt x="16618" y="32689"/>
                  </a:lnTo>
                  <a:lnTo>
                    <a:pt x="27810" y="42298"/>
                  </a:lnTo>
                  <a:lnTo>
                    <a:pt x="28682" y="27474"/>
                  </a:lnTo>
                  <a:lnTo>
                    <a:pt x="41279" y="19797"/>
                  </a:lnTo>
                  <a:lnTo>
                    <a:pt x="27519" y="14437"/>
                  </a:lnTo>
                  <a:lnTo>
                    <a:pt x="239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 descr=""/>
            <p:cNvSpPr/>
            <p:nvPr/>
          </p:nvSpPr>
          <p:spPr>
            <a:xfrm>
              <a:off x="3014029" y="924274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60" h="48259">
                  <a:moveTo>
                    <a:pt x="35077" y="0"/>
                  </a:moveTo>
                  <a:lnTo>
                    <a:pt x="21317" y="9898"/>
                  </a:lnTo>
                  <a:lnTo>
                    <a:pt x="5377" y="3959"/>
                  </a:lnTo>
                  <a:lnTo>
                    <a:pt x="10368" y="20231"/>
                  </a:lnTo>
                  <a:lnTo>
                    <a:pt x="0" y="33510"/>
                  </a:lnTo>
                  <a:lnTo>
                    <a:pt x="16909" y="33654"/>
                  </a:lnTo>
                  <a:lnTo>
                    <a:pt x="26259" y="47802"/>
                  </a:lnTo>
                  <a:lnTo>
                    <a:pt x="31637" y="31675"/>
                  </a:lnTo>
                  <a:lnTo>
                    <a:pt x="47965" y="27136"/>
                  </a:lnTo>
                  <a:lnTo>
                    <a:pt x="34350" y="16948"/>
                  </a:lnTo>
                  <a:lnTo>
                    <a:pt x="35077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 descr=""/>
            <p:cNvSpPr/>
            <p:nvPr/>
          </p:nvSpPr>
          <p:spPr>
            <a:xfrm>
              <a:off x="1846290" y="1805434"/>
              <a:ext cx="32384" cy="31115"/>
            </a:xfrm>
            <a:custGeom>
              <a:avLst/>
              <a:gdLst/>
              <a:ahLst/>
              <a:cxnLst/>
              <a:rect l="l" t="t" r="r" b="b"/>
              <a:pathLst>
                <a:path w="32385" h="31114">
                  <a:moveTo>
                    <a:pt x="6637" y="0"/>
                  </a:moveTo>
                  <a:lnTo>
                    <a:pt x="8236" y="11153"/>
                  </a:lnTo>
                  <a:lnTo>
                    <a:pt x="0" y="18638"/>
                  </a:lnTo>
                  <a:lnTo>
                    <a:pt x="10901" y="20617"/>
                  </a:lnTo>
                  <a:lnTo>
                    <a:pt x="15455" y="30806"/>
                  </a:lnTo>
                  <a:lnTo>
                    <a:pt x="20833" y="21052"/>
                  </a:lnTo>
                  <a:lnTo>
                    <a:pt x="31928" y="19797"/>
                  </a:lnTo>
                  <a:lnTo>
                    <a:pt x="24273" y="11733"/>
                  </a:lnTo>
                  <a:lnTo>
                    <a:pt x="26502" y="675"/>
                  </a:lnTo>
                  <a:lnTo>
                    <a:pt x="16424" y="5504"/>
                  </a:lnTo>
                  <a:lnTo>
                    <a:pt x="66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 descr=""/>
            <p:cNvSpPr/>
            <p:nvPr/>
          </p:nvSpPr>
          <p:spPr>
            <a:xfrm>
              <a:off x="1390231" y="2643717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4" h="27305">
                  <a:moveTo>
                    <a:pt x="16279" y="0"/>
                  </a:moveTo>
                  <a:lnTo>
                    <a:pt x="9641" y="6663"/>
                  </a:lnTo>
                  <a:lnTo>
                    <a:pt x="387" y="4828"/>
                  </a:lnTo>
                  <a:lnTo>
                    <a:pt x="4505" y="13133"/>
                  </a:lnTo>
                  <a:lnTo>
                    <a:pt x="0" y="21342"/>
                  </a:lnTo>
                  <a:lnTo>
                    <a:pt x="9205" y="20086"/>
                  </a:lnTo>
                  <a:lnTo>
                    <a:pt x="15600" y="26894"/>
                  </a:lnTo>
                  <a:lnTo>
                    <a:pt x="17151" y="17672"/>
                  </a:lnTo>
                  <a:lnTo>
                    <a:pt x="25678" y="13713"/>
                  </a:lnTo>
                  <a:lnTo>
                    <a:pt x="17441" y="9319"/>
                  </a:lnTo>
                  <a:lnTo>
                    <a:pt x="1627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 descr=""/>
            <p:cNvSpPr/>
            <p:nvPr/>
          </p:nvSpPr>
          <p:spPr>
            <a:xfrm>
              <a:off x="804125" y="1287246"/>
              <a:ext cx="1624330" cy="1847850"/>
            </a:xfrm>
            <a:custGeom>
              <a:avLst/>
              <a:gdLst/>
              <a:ahLst/>
              <a:cxnLst/>
              <a:rect l="l" t="t" r="r" b="b"/>
              <a:pathLst>
                <a:path w="1624330" h="1847850">
                  <a:moveTo>
                    <a:pt x="30670" y="16560"/>
                  </a:moveTo>
                  <a:lnTo>
                    <a:pt x="20980" y="11049"/>
                  </a:lnTo>
                  <a:lnTo>
                    <a:pt x="20154" y="0"/>
                  </a:lnTo>
                  <a:lnTo>
                    <a:pt x="11925" y="7531"/>
                  </a:lnTo>
                  <a:lnTo>
                    <a:pt x="1117" y="4965"/>
                  </a:lnTo>
                  <a:lnTo>
                    <a:pt x="5664" y="15151"/>
                  </a:lnTo>
                  <a:lnTo>
                    <a:pt x="0" y="24625"/>
                  </a:lnTo>
                  <a:lnTo>
                    <a:pt x="10896" y="23368"/>
                  </a:lnTo>
                  <a:lnTo>
                    <a:pt x="18173" y="31813"/>
                  </a:lnTo>
                  <a:lnTo>
                    <a:pt x="20447" y="20955"/>
                  </a:lnTo>
                  <a:lnTo>
                    <a:pt x="30670" y="16560"/>
                  </a:lnTo>
                  <a:close/>
                </a:path>
                <a:path w="1624330" h="1847850">
                  <a:moveTo>
                    <a:pt x="688136" y="1458315"/>
                  </a:moveTo>
                  <a:lnTo>
                    <a:pt x="685863" y="1455077"/>
                  </a:lnTo>
                  <a:lnTo>
                    <a:pt x="687260" y="1451406"/>
                  </a:lnTo>
                  <a:lnTo>
                    <a:pt x="683577" y="1452511"/>
                  </a:lnTo>
                  <a:lnTo>
                    <a:pt x="680631" y="1450098"/>
                  </a:lnTo>
                  <a:lnTo>
                    <a:pt x="680478" y="1453959"/>
                  </a:lnTo>
                  <a:lnTo>
                    <a:pt x="677189" y="1456093"/>
                  </a:lnTo>
                  <a:lnTo>
                    <a:pt x="680910" y="1457350"/>
                  </a:lnTo>
                  <a:lnTo>
                    <a:pt x="681888" y="1461160"/>
                  </a:lnTo>
                  <a:lnTo>
                    <a:pt x="684161" y="1458074"/>
                  </a:lnTo>
                  <a:lnTo>
                    <a:pt x="688136" y="1458315"/>
                  </a:lnTo>
                  <a:close/>
                </a:path>
                <a:path w="1624330" h="1847850">
                  <a:moveTo>
                    <a:pt x="1623796" y="1834743"/>
                  </a:moveTo>
                  <a:lnTo>
                    <a:pt x="1615033" y="1826387"/>
                  </a:lnTo>
                  <a:lnTo>
                    <a:pt x="1616875" y="1814220"/>
                  </a:lnTo>
                  <a:lnTo>
                    <a:pt x="1606207" y="1820214"/>
                  </a:lnTo>
                  <a:lnTo>
                    <a:pt x="1595450" y="1814512"/>
                  </a:lnTo>
                  <a:lnTo>
                    <a:pt x="1597545" y="1826539"/>
                  </a:lnTo>
                  <a:lnTo>
                    <a:pt x="1588909" y="1835175"/>
                  </a:lnTo>
                  <a:lnTo>
                    <a:pt x="1600974" y="1836724"/>
                  </a:lnTo>
                  <a:lnTo>
                    <a:pt x="1606499" y="1847634"/>
                  </a:lnTo>
                  <a:lnTo>
                    <a:pt x="1611731" y="1836724"/>
                  </a:lnTo>
                  <a:lnTo>
                    <a:pt x="1623796" y="1834743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 descr=""/>
            <p:cNvSpPr/>
            <p:nvPr/>
          </p:nvSpPr>
          <p:spPr>
            <a:xfrm>
              <a:off x="1411198" y="999222"/>
              <a:ext cx="1392555" cy="2437130"/>
            </a:xfrm>
            <a:custGeom>
              <a:avLst/>
              <a:gdLst/>
              <a:ahLst/>
              <a:cxnLst/>
              <a:rect l="l" t="t" r="r" b="b"/>
              <a:pathLst>
                <a:path w="1392555" h="2437129">
                  <a:moveTo>
                    <a:pt x="31407" y="2419997"/>
                  </a:moveTo>
                  <a:lnTo>
                    <a:pt x="20891" y="2415743"/>
                  </a:lnTo>
                  <a:lnTo>
                    <a:pt x="18326" y="2404859"/>
                  </a:lnTo>
                  <a:lnTo>
                    <a:pt x="11252" y="2413482"/>
                  </a:lnTo>
                  <a:lnTo>
                    <a:pt x="0" y="2412492"/>
                  </a:lnTo>
                  <a:lnTo>
                    <a:pt x="5969" y="2421979"/>
                  </a:lnTo>
                  <a:lnTo>
                    <a:pt x="1701" y="2432443"/>
                  </a:lnTo>
                  <a:lnTo>
                    <a:pt x="12509" y="2429611"/>
                  </a:lnTo>
                  <a:lnTo>
                    <a:pt x="21031" y="2436965"/>
                  </a:lnTo>
                  <a:lnTo>
                    <a:pt x="21717" y="2425649"/>
                  </a:lnTo>
                  <a:lnTo>
                    <a:pt x="31407" y="2419997"/>
                  </a:lnTo>
                  <a:close/>
                </a:path>
                <a:path w="1392555" h="2437129">
                  <a:moveTo>
                    <a:pt x="351891" y="11201"/>
                  </a:moveTo>
                  <a:lnTo>
                    <a:pt x="346379" y="6946"/>
                  </a:lnTo>
                  <a:lnTo>
                    <a:pt x="346760" y="0"/>
                  </a:lnTo>
                  <a:lnTo>
                    <a:pt x="341096" y="3810"/>
                  </a:lnTo>
                  <a:lnTo>
                    <a:pt x="334556" y="1295"/>
                  </a:lnTo>
                  <a:lnTo>
                    <a:pt x="336537" y="7912"/>
                  </a:lnTo>
                  <a:lnTo>
                    <a:pt x="332181" y="13322"/>
                  </a:lnTo>
                  <a:lnTo>
                    <a:pt x="338963" y="13614"/>
                  </a:lnTo>
                  <a:lnTo>
                    <a:pt x="342785" y="19558"/>
                  </a:lnTo>
                  <a:lnTo>
                    <a:pt x="345071" y="12890"/>
                  </a:lnTo>
                  <a:lnTo>
                    <a:pt x="351891" y="11201"/>
                  </a:lnTo>
                  <a:close/>
                </a:path>
                <a:path w="1392555" h="2437129">
                  <a:moveTo>
                    <a:pt x="384695" y="1603463"/>
                  </a:moveTo>
                  <a:lnTo>
                    <a:pt x="367068" y="1602054"/>
                  </a:lnTo>
                  <a:lnTo>
                    <a:pt x="358000" y="1586801"/>
                  </a:lnTo>
                  <a:lnTo>
                    <a:pt x="351320" y="1603222"/>
                  </a:lnTo>
                  <a:lnTo>
                    <a:pt x="334022" y="1607032"/>
                  </a:lnTo>
                  <a:lnTo>
                    <a:pt x="347637" y="1618475"/>
                  </a:lnTo>
                  <a:lnTo>
                    <a:pt x="345795" y="1636141"/>
                  </a:lnTo>
                  <a:lnTo>
                    <a:pt x="360959" y="1626831"/>
                  </a:lnTo>
                  <a:lnTo>
                    <a:pt x="377139" y="1634020"/>
                  </a:lnTo>
                  <a:lnTo>
                    <a:pt x="372872" y="1616786"/>
                  </a:lnTo>
                  <a:lnTo>
                    <a:pt x="384695" y="1603463"/>
                  </a:lnTo>
                  <a:close/>
                </a:path>
                <a:path w="1392555" h="2437129">
                  <a:moveTo>
                    <a:pt x="1392313" y="1895589"/>
                  </a:moveTo>
                  <a:lnTo>
                    <a:pt x="1385379" y="1886267"/>
                  </a:lnTo>
                  <a:lnTo>
                    <a:pt x="1389062" y="1875358"/>
                  </a:lnTo>
                  <a:lnTo>
                    <a:pt x="1378254" y="1879028"/>
                  </a:lnTo>
                  <a:lnTo>
                    <a:pt x="1369060" y="1872259"/>
                  </a:lnTo>
                  <a:lnTo>
                    <a:pt x="1369199" y="1883702"/>
                  </a:lnTo>
                  <a:lnTo>
                    <a:pt x="1359852" y="1890509"/>
                  </a:lnTo>
                  <a:lnTo>
                    <a:pt x="1370749" y="1893747"/>
                  </a:lnTo>
                  <a:lnTo>
                    <a:pt x="1374140" y="1904809"/>
                  </a:lnTo>
                  <a:lnTo>
                    <a:pt x="1380832" y="1895436"/>
                  </a:lnTo>
                  <a:lnTo>
                    <a:pt x="1392313" y="1895589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 descr=""/>
            <p:cNvSpPr/>
            <p:nvPr/>
          </p:nvSpPr>
          <p:spPr>
            <a:xfrm>
              <a:off x="551758" y="1761156"/>
              <a:ext cx="15875" cy="15240"/>
            </a:xfrm>
            <a:custGeom>
              <a:avLst/>
              <a:gdLst/>
              <a:ahLst/>
              <a:cxnLst/>
              <a:rect l="l" t="t" r="r" b="b"/>
              <a:pathLst>
                <a:path w="15875" h="15239">
                  <a:moveTo>
                    <a:pt x="7945" y="0"/>
                  </a:moveTo>
                  <a:lnTo>
                    <a:pt x="5377" y="4635"/>
                  </a:lnTo>
                  <a:lnTo>
                    <a:pt x="0" y="5069"/>
                  </a:lnTo>
                  <a:lnTo>
                    <a:pt x="3682" y="9029"/>
                  </a:lnTo>
                  <a:lnTo>
                    <a:pt x="2422" y="14292"/>
                  </a:lnTo>
                  <a:lnTo>
                    <a:pt x="7219" y="12167"/>
                  </a:lnTo>
                  <a:lnTo>
                    <a:pt x="11918" y="14823"/>
                  </a:lnTo>
                  <a:lnTo>
                    <a:pt x="11191" y="9463"/>
                  </a:lnTo>
                  <a:lnTo>
                    <a:pt x="15310" y="6083"/>
                  </a:lnTo>
                  <a:lnTo>
                    <a:pt x="10077" y="4925"/>
                  </a:lnTo>
                  <a:lnTo>
                    <a:pt x="7945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 descr=""/>
            <p:cNvSpPr/>
            <p:nvPr/>
          </p:nvSpPr>
          <p:spPr>
            <a:xfrm>
              <a:off x="1037468" y="1118477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5875" h="15875">
                  <a:moveTo>
                    <a:pt x="4990" y="0"/>
                  </a:moveTo>
                  <a:lnTo>
                    <a:pt x="4699" y="5649"/>
                  </a:lnTo>
                  <a:lnTo>
                    <a:pt x="0" y="8643"/>
                  </a:lnTo>
                  <a:lnTo>
                    <a:pt x="5281" y="10477"/>
                  </a:lnTo>
                  <a:lnTo>
                    <a:pt x="6686" y="15837"/>
                  </a:lnTo>
                  <a:lnTo>
                    <a:pt x="10077" y="11443"/>
                  </a:lnTo>
                  <a:lnTo>
                    <a:pt x="15600" y="11878"/>
                  </a:lnTo>
                  <a:lnTo>
                    <a:pt x="12500" y="7242"/>
                  </a:lnTo>
                  <a:lnTo>
                    <a:pt x="14631" y="2124"/>
                  </a:lnTo>
                  <a:lnTo>
                    <a:pt x="9253" y="3524"/>
                  </a:lnTo>
                  <a:lnTo>
                    <a:pt x="4990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 descr=""/>
            <p:cNvSpPr/>
            <p:nvPr/>
          </p:nvSpPr>
          <p:spPr>
            <a:xfrm>
              <a:off x="1877491" y="1780234"/>
              <a:ext cx="1633220" cy="1727835"/>
            </a:xfrm>
            <a:custGeom>
              <a:avLst/>
              <a:gdLst/>
              <a:ahLst/>
              <a:cxnLst/>
              <a:rect l="l" t="t" r="r" b="b"/>
              <a:pathLst>
                <a:path w="1633220" h="1727835">
                  <a:moveTo>
                    <a:pt x="39039" y="1698536"/>
                  </a:moveTo>
                  <a:lnTo>
                    <a:pt x="25285" y="1699247"/>
                  </a:lnTo>
                  <a:lnTo>
                    <a:pt x="16764" y="1688071"/>
                  </a:lnTo>
                  <a:lnTo>
                    <a:pt x="13220" y="1701507"/>
                  </a:lnTo>
                  <a:lnTo>
                    <a:pt x="0" y="1706168"/>
                  </a:lnTo>
                  <a:lnTo>
                    <a:pt x="11620" y="1713814"/>
                  </a:lnTo>
                  <a:lnTo>
                    <a:pt x="11912" y="1727682"/>
                  </a:lnTo>
                  <a:lnTo>
                    <a:pt x="22720" y="1718906"/>
                  </a:lnTo>
                  <a:lnTo>
                    <a:pt x="36042" y="1723009"/>
                  </a:lnTo>
                  <a:lnTo>
                    <a:pt x="31242" y="1709991"/>
                  </a:lnTo>
                  <a:lnTo>
                    <a:pt x="39039" y="1698536"/>
                  </a:lnTo>
                  <a:close/>
                </a:path>
                <a:path w="1633220" h="1727835">
                  <a:moveTo>
                    <a:pt x="1633194" y="29845"/>
                  </a:moveTo>
                  <a:lnTo>
                    <a:pt x="1618411" y="18542"/>
                  </a:lnTo>
                  <a:lnTo>
                    <a:pt x="1619427" y="0"/>
                  </a:lnTo>
                  <a:lnTo>
                    <a:pt x="1604213" y="10629"/>
                  </a:lnTo>
                  <a:lnTo>
                    <a:pt x="1586915" y="3962"/>
                  </a:lnTo>
                  <a:lnTo>
                    <a:pt x="1592148" y="21628"/>
                  </a:lnTo>
                  <a:lnTo>
                    <a:pt x="1580527" y="36220"/>
                  </a:lnTo>
                  <a:lnTo>
                    <a:pt x="1598980" y="36652"/>
                  </a:lnTo>
                  <a:lnTo>
                    <a:pt x="1609064" y="52197"/>
                  </a:lnTo>
                  <a:lnTo>
                    <a:pt x="1615313" y="34671"/>
                  </a:lnTo>
                  <a:lnTo>
                    <a:pt x="1633194" y="29845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 descr=""/>
            <p:cNvSpPr/>
            <p:nvPr/>
          </p:nvSpPr>
          <p:spPr>
            <a:xfrm>
              <a:off x="1318526" y="1503264"/>
              <a:ext cx="52069" cy="50800"/>
            </a:xfrm>
            <a:custGeom>
              <a:avLst/>
              <a:gdLst/>
              <a:ahLst/>
              <a:cxnLst/>
              <a:rect l="l" t="t" r="r" b="b"/>
              <a:pathLst>
                <a:path w="52069" h="50800">
                  <a:moveTo>
                    <a:pt x="24564" y="0"/>
                  </a:moveTo>
                  <a:lnTo>
                    <a:pt x="17732" y="16706"/>
                  </a:lnTo>
                  <a:lnTo>
                    <a:pt x="0" y="20521"/>
                  </a:lnTo>
                  <a:lnTo>
                    <a:pt x="13759" y="32254"/>
                  </a:lnTo>
                  <a:lnTo>
                    <a:pt x="11918" y="50361"/>
                  </a:lnTo>
                  <a:lnTo>
                    <a:pt x="27277" y="40897"/>
                  </a:lnTo>
                  <a:lnTo>
                    <a:pt x="43847" y="48237"/>
                  </a:lnTo>
                  <a:lnTo>
                    <a:pt x="39583" y="30564"/>
                  </a:lnTo>
                  <a:lnTo>
                    <a:pt x="51647" y="17093"/>
                  </a:lnTo>
                  <a:lnTo>
                    <a:pt x="33624" y="15692"/>
                  </a:lnTo>
                  <a:lnTo>
                    <a:pt x="24564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 descr=""/>
            <p:cNvSpPr/>
            <p:nvPr/>
          </p:nvSpPr>
          <p:spPr>
            <a:xfrm>
              <a:off x="1319923" y="1988349"/>
              <a:ext cx="2244725" cy="401320"/>
            </a:xfrm>
            <a:custGeom>
              <a:avLst/>
              <a:gdLst/>
              <a:ahLst/>
              <a:cxnLst/>
              <a:rect l="l" t="t" r="r" b="b"/>
              <a:pathLst>
                <a:path w="2244725" h="401319">
                  <a:moveTo>
                    <a:pt x="19773" y="12979"/>
                  </a:moveTo>
                  <a:lnTo>
                    <a:pt x="15214" y="7772"/>
                  </a:lnTo>
                  <a:lnTo>
                    <a:pt x="16916" y="1104"/>
                  </a:lnTo>
                  <a:lnTo>
                    <a:pt x="10515" y="3670"/>
                  </a:lnTo>
                  <a:lnTo>
                    <a:pt x="4851" y="0"/>
                  </a:lnTo>
                  <a:lnTo>
                    <a:pt x="5422" y="6896"/>
                  </a:lnTo>
                  <a:lnTo>
                    <a:pt x="0" y="11290"/>
                  </a:lnTo>
                  <a:lnTo>
                    <a:pt x="6832" y="12839"/>
                  </a:lnTo>
                  <a:lnTo>
                    <a:pt x="9258" y="19215"/>
                  </a:lnTo>
                  <a:lnTo>
                    <a:pt x="12788" y="13271"/>
                  </a:lnTo>
                  <a:lnTo>
                    <a:pt x="19773" y="12979"/>
                  </a:lnTo>
                  <a:close/>
                </a:path>
                <a:path w="2244725" h="401319">
                  <a:moveTo>
                    <a:pt x="2244293" y="395935"/>
                  </a:moveTo>
                  <a:lnTo>
                    <a:pt x="2241143" y="393661"/>
                  </a:lnTo>
                  <a:lnTo>
                    <a:pt x="2241143" y="389991"/>
                  </a:lnTo>
                  <a:lnTo>
                    <a:pt x="2238197" y="392264"/>
                  </a:lnTo>
                  <a:lnTo>
                    <a:pt x="2234603" y="390817"/>
                  </a:lnTo>
                  <a:lnTo>
                    <a:pt x="2235771" y="394538"/>
                  </a:lnTo>
                  <a:lnTo>
                    <a:pt x="2233498" y="397624"/>
                  </a:lnTo>
                  <a:lnTo>
                    <a:pt x="2237321" y="397624"/>
                  </a:lnTo>
                  <a:lnTo>
                    <a:pt x="2239454" y="400761"/>
                  </a:lnTo>
                  <a:lnTo>
                    <a:pt x="2240572" y="397052"/>
                  </a:lnTo>
                  <a:lnTo>
                    <a:pt x="2244293" y="395935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 descr=""/>
            <p:cNvSpPr/>
            <p:nvPr/>
          </p:nvSpPr>
          <p:spPr>
            <a:xfrm>
              <a:off x="3278759" y="2392489"/>
              <a:ext cx="126364" cy="62230"/>
            </a:xfrm>
            <a:custGeom>
              <a:avLst/>
              <a:gdLst/>
              <a:ahLst/>
              <a:cxnLst/>
              <a:rect l="l" t="t" r="r" b="b"/>
              <a:pathLst>
                <a:path w="126364" h="62230">
                  <a:moveTo>
                    <a:pt x="25958" y="18110"/>
                  </a:moveTo>
                  <a:lnTo>
                    <a:pt x="20294" y="10871"/>
                  </a:lnTo>
                  <a:lnTo>
                    <a:pt x="23012" y="2133"/>
                  </a:lnTo>
                  <a:lnTo>
                    <a:pt x="14338" y="5359"/>
                  </a:lnTo>
                  <a:lnTo>
                    <a:pt x="6819" y="0"/>
                  </a:lnTo>
                  <a:lnTo>
                    <a:pt x="7213" y="9182"/>
                  </a:lnTo>
                  <a:lnTo>
                    <a:pt x="0" y="14732"/>
                  </a:lnTo>
                  <a:lnTo>
                    <a:pt x="8813" y="17246"/>
                  </a:lnTo>
                  <a:lnTo>
                    <a:pt x="11772" y="25882"/>
                  </a:lnTo>
                  <a:lnTo>
                    <a:pt x="16764" y="18262"/>
                  </a:lnTo>
                  <a:lnTo>
                    <a:pt x="25958" y="18110"/>
                  </a:lnTo>
                  <a:close/>
                </a:path>
                <a:path w="126364" h="62230">
                  <a:moveTo>
                    <a:pt x="126161" y="46837"/>
                  </a:moveTo>
                  <a:lnTo>
                    <a:pt x="115836" y="36944"/>
                  </a:lnTo>
                  <a:lnTo>
                    <a:pt x="118071" y="22898"/>
                  </a:lnTo>
                  <a:lnTo>
                    <a:pt x="105613" y="29705"/>
                  </a:lnTo>
                  <a:lnTo>
                    <a:pt x="92964" y="23177"/>
                  </a:lnTo>
                  <a:lnTo>
                    <a:pt x="95542" y="37185"/>
                  </a:lnTo>
                  <a:lnTo>
                    <a:pt x="85458" y="47371"/>
                  </a:lnTo>
                  <a:lnTo>
                    <a:pt x="99504" y="49212"/>
                  </a:lnTo>
                  <a:lnTo>
                    <a:pt x="106006" y="61810"/>
                  </a:lnTo>
                  <a:lnTo>
                    <a:pt x="112102" y="49060"/>
                  </a:lnTo>
                  <a:lnTo>
                    <a:pt x="126161" y="4683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 descr=""/>
            <p:cNvSpPr/>
            <p:nvPr/>
          </p:nvSpPr>
          <p:spPr>
            <a:xfrm>
              <a:off x="1571046" y="780238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4">
                  <a:moveTo>
                    <a:pt x="2858" y="0"/>
                  </a:moveTo>
                  <a:lnTo>
                    <a:pt x="3391" y="4538"/>
                  </a:lnTo>
                  <a:lnTo>
                    <a:pt x="0" y="7629"/>
                  </a:lnTo>
                  <a:lnTo>
                    <a:pt x="4554" y="8498"/>
                  </a:lnTo>
                  <a:lnTo>
                    <a:pt x="6540" y="12747"/>
                  </a:lnTo>
                  <a:lnTo>
                    <a:pt x="8672" y="8643"/>
                  </a:lnTo>
                  <a:lnTo>
                    <a:pt x="13178" y="8063"/>
                  </a:lnTo>
                  <a:lnTo>
                    <a:pt x="10077" y="4828"/>
                  </a:lnTo>
                  <a:lnTo>
                    <a:pt x="10949" y="289"/>
                  </a:lnTo>
                  <a:lnTo>
                    <a:pt x="6831" y="2269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 descr=""/>
            <p:cNvSpPr/>
            <p:nvPr/>
          </p:nvSpPr>
          <p:spPr>
            <a:xfrm>
              <a:off x="2558988" y="2634784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4">
                  <a:moveTo>
                    <a:pt x="6492" y="0"/>
                  </a:moveTo>
                  <a:lnTo>
                    <a:pt x="4215" y="3573"/>
                  </a:lnTo>
                  <a:lnTo>
                    <a:pt x="0" y="3717"/>
                  </a:lnTo>
                  <a:lnTo>
                    <a:pt x="2664" y="6808"/>
                  </a:lnTo>
                  <a:lnTo>
                    <a:pt x="1550" y="10912"/>
                  </a:lnTo>
                  <a:lnTo>
                    <a:pt x="5377" y="9367"/>
                  </a:lnTo>
                  <a:lnTo>
                    <a:pt x="8769" y="11781"/>
                  </a:lnTo>
                  <a:lnTo>
                    <a:pt x="8624" y="7532"/>
                  </a:lnTo>
                  <a:lnTo>
                    <a:pt x="11918" y="4973"/>
                  </a:lnTo>
                  <a:lnTo>
                    <a:pt x="7945" y="3959"/>
                  </a:lnTo>
                  <a:lnTo>
                    <a:pt x="6492" y="0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 descr=""/>
            <p:cNvSpPr/>
            <p:nvPr/>
          </p:nvSpPr>
          <p:spPr>
            <a:xfrm>
              <a:off x="297687" y="2385680"/>
              <a:ext cx="51435" cy="50800"/>
            </a:xfrm>
            <a:custGeom>
              <a:avLst/>
              <a:gdLst/>
              <a:ahLst/>
              <a:cxnLst/>
              <a:rect l="l" t="t" r="r" b="b"/>
              <a:pathLst>
                <a:path w="51435" h="50800">
                  <a:moveTo>
                    <a:pt x="13469" y="0"/>
                  </a:moveTo>
                  <a:lnTo>
                    <a:pt x="14341" y="17962"/>
                  </a:lnTo>
                  <a:lnTo>
                    <a:pt x="0" y="28874"/>
                  </a:lnTo>
                  <a:lnTo>
                    <a:pt x="17296" y="33703"/>
                  </a:lnTo>
                  <a:lnTo>
                    <a:pt x="23255" y="50651"/>
                  </a:lnTo>
                  <a:lnTo>
                    <a:pt x="33042" y="35682"/>
                  </a:lnTo>
                  <a:lnTo>
                    <a:pt x="51066" y="35393"/>
                  </a:lnTo>
                  <a:lnTo>
                    <a:pt x="39874" y="21245"/>
                  </a:lnTo>
                  <a:lnTo>
                    <a:pt x="44961" y="3959"/>
                  </a:lnTo>
                  <a:lnTo>
                    <a:pt x="28246" y="10333"/>
                  </a:lnTo>
                  <a:lnTo>
                    <a:pt x="13469" y="0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 descr=""/>
            <p:cNvSpPr/>
            <p:nvPr/>
          </p:nvSpPr>
          <p:spPr>
            <a:xfrm>
              <a:off x="1196187" y="1120025"/>
              <a:ext cx="763270" cy="1428115"/>
            </a:xfrm>
            <a:custGeom>
              <a:avLst/>
              <a:gdLst/>
              <a:ahLst/>
              <a:cxnLst/>
              <a:rect l="l" t="t" r="r" b="b"/>
              <a:pathLst>
                <a:path w="763269" h="1428114">
                  <a:moveTo>
                    <a:pt x="23393" y="1421434"/>
                  </a:moveTo>
                  <a:lnTo>
                    <a:pt x="18554" y="1414614"/>
                  </a:lnTo>
                  <a:lnTo>
                    <a:pt x="21259" y="1406842"/>
                  </a:lnTo>
                  <a:lnTo>
                    <a:pt x="13462" y="1409407"/>
                  </a:lnTo>
                  <a:lnTo>
                    <a:pt x="6921" y="1404289"/>
                  </a:lnTo>
                  <a:lnTo>
                    <a:pt x="6781" y="1412646"/>
                  </a:lnTo>
                  <a:lnTo>
                    <a:pt x="0" y="1417180"/>
                  </a:lnTo>
                  <a:lnTo>
                    <a:pt x="7937" y="1419885"/>
                  </a:lnTo>
                  <a:lnTo>
                    <a:pt x="10223" y="1427797"/>
                  </a:lnTo>
                  <a:lnTo>
                    <a:pt x="15011" y="1421142"/>
                  </a:lnTo>
                  <a:lnTo>
                    <a:pt x="23393" y="1421434"/>
                  </a:lnTo>
                  <a:close/>
                </a:path>
                <a:path w="763269" h="1428114">
                  <a:moveTo>
                    <a:pt x="762647" y="9512"/>
                  </a:moveTo>
                  <a:lnTo>
                    <a:pt x="756399" y="6667"/>
                  </a:lnTo>
                  <a:lnTo>
                    <a:pt x="755142" y="0"/>
                  </a:lnTo>
                  <a:lnTo>
                    <a:pt x="750582" y="4978"/>
                  </a:lnTo>
                  <a:lnTo>
                    <a:pt x="743750" y="4102"/>
                  </a:lnTo>
                  <a:lnTo>
                    <a:pt x="747141" y="10045"/>
                  </a:lnTo>
                  <a:lnTo>
                    <a:pt x="744181" y="16281"/>
                  </a:lnTo>
                  <a:lnTo>
                    <a:pt x="751014" y="14871"/>
                  </a:lnTo>
                  <a:lnTo>
                    <a:pt x="755954" y="19558"/>
                  </a:lnTo>
                  <a:lnTo>
                    <a:pt x="756539" y="12750"/>
                  </a:lnTo>
                  <a:lnTo>
                    <a:pt x="762647" y="9512"/>
                  </a:lnTo>
                  <a:close/>
                </a:path>
              </a:pathLst>
            </a:custGeom>
            <a:solidFill>
              <a:srgbClr val="00A9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 descr=""/>
            <p:cNvSpPr/>
            <p:nvPr/>
          </p:nvSpPr>
          <p:spPr>
            <a:xfrm>
              <a:off x="541388" y="884491"/>
              <a:ext cx="2327910" cy="2497455"/>
            </a:xfrm>
            <a:custGeom>
              <a:avLst/>
              <a:gdLst/>
              <a:ahLst/>
              <a:cxnLst/>
              <a:rect l="l" t="t" r="r" b="b"/>
              <a:pathLst>
                <a:path w="2327910" h="2497454">
                  <a:moveTo>
                    <a:pt x="36042" y="7924"/>
                  </a:moveTo>
                  <a:lnTo>
                    <a:pt x="23152" y="9664"/>
                  </a:lnTo>
                  <a:lnTo>
                    <a:pt x="14338" y="0"/>
                  </a:lnTo>
                  <a:lnTo>
                    <a:pt x="11912" y="12890"/>
                  </a:lnTo>
                  <a:lnTo>
                    <a:pt x="0" y="18249"/>
                  </a:lnTo>
                  <a:lnTo>
                    <a:pt x="11480" y="24485"/>
                  </a:lnTo>
                  <a:lnTo>
                    <a:pt x="12928" y="37515"/>
                  </a:lnTo>
                  <a:lnTo>
                    <a:pt x="22428" y="28448"/>
                  </a:lnTo>
                  <a:lnTo>
                    <a:pt x="35217" y="31140"/>
                  </a:lnTo>
                  <a:lnTo>
                    <a:pt x="29502" y="19418"/>
                  </a:lnTo>
                  <a:lnTo>
                    <a:pt x="36042" y="7924"/>
                  </a:lnTo>
                  <a:close/>
                </a:path>
                <a:path w="2327910" h="2497454">
                  <a:moveTo>
                    <a:pt x="691134" y="1550162"/>
                  </a:moveTo>
                  <a:lnTo>
                    <a:pt x="688124" y="1548028"/>
                  </a:lnTo>
                  <a:lnTo>
                    <a:pt x="688276" y="1544078"/>
                  </a:lnTo>
                  <a:lnTo>
                    <a:pt x="685177" y="1546339"/>
                  </a:lnTo>
                  <a:lnTo>
                    <a:pt x="681583" y="1545043"/>
                  </a:lnTo>
                  <a:lnTo>
                    <a:pt x="682752" y="1548752"/>
                  </a:lnTo>
                  <a:lnTo>
                    <a:pt x="680478" y="1551698"/>
                  </a:lnTo>
                  <a:lnTo>
                    <a:pt x="684161" y="1551698"/>
                  </a:lnTo>
                  <a:lnTo>
                    <a:pt x="686435" y="1554988"/>
                  </a:lnTo>
                  <a:lnTo>
                    <a:pt x="687552" y="1551266"/>
                  </a:lnTo>
                  <a:lnTo>
                    <a:pt x="691134" y="1550162"/>
                  </a:lnTo>
                  <a:close/>
                </a:path>
                <a:path w="2327910" h="2497454">
                  <a:moveTo>
                    <a:pt x="1208773" y="2493137"/>
                  </a:moveTo>
                  <a:lnTo>
                    <a:pt x="1205814" y="2489733"/>
                  </a:lnTo>
                  <a:lnTo>
                    <a:pt x="1206779" y="2485352"/>
                  </a:lnTo>
                  <a:lnTo>
                    <a:pt x="1202664" y="2487193"/>
                  </a:lnTo>
                  <a:lnTo>
                    <a:pt x="1198841" y="2484793"/>
                  </a:lnTo>
                  <a:lnTo>
                    <a:pt x="1199273" y="2489314"/>
                  </a:lnTo>
                  <a:lnTo>
                    <a:pt x="1195743" y="2492286"/>
                  </a:lnTo>
                  <a:lnTo>
                    <a:pt x="1200238" y="2493137"/>
                  </a:lnTo>
                  <a:lnTo>
                    <a:pt x="1201991" y="2497378"/>
                  </a:lnTo>
                  <a:lnTo>
                    <a:pt x="1204214" y="2493556"/>
                  </a:lnTo>
                  <a:lnTo>
                    <a:pt x="1208773" y="2493137"/>
                  </a:lnTo>
                  <a:close/>
                </a:path>
                <a:path w="2327910" h="2497454">
                  <a:moveTo>
                    <a:pt x="2327579" y="1502498"/>
                  </a:moveTo>
                  <a:lnTo>
                    <a:pt x="2308288" y="1499793"/>
                  </a:lnTo>
                  <a:lnTo>
                    <a:pt x="2299614" y="1482407"/>
                  </a:lnTo>
                  <a:lnTo>
                    <a:pt x="2291232" y="1499933"/>
                  </a:lnTo>
                  <a:lnTo>
                    <a:pt x="2271953" y="1502879"/>
                  </a:lnTo>
                  <a:lnTo>
                    <a:pt x="2286000" y="1516354"/>
                  </a:lnTo>
                  <a:lnTo>
                    <a:pt x="2282863" y="1535569"/>
                  </a:lnTo>
                  <a:lnTo>
                    <a:pt x="2299906" y="1526400"/>
                  </a:lnTo>
                  <a:lnTo>
                    <a:pt x="2317204" y="1535290"/>
                  </a:lnTo>
                  <a:lnTo>
                    <a:pt x="2313813" y="1516214"/>
                  </a:lnTo>
                  <a:lnTo>
                    <a:pt x="2327579" y="1502498"/>
                  </a:lnTo>
                  <a:close/>
                </a:path>
              </a:pathLst>
            </a:custGeom>
            <a:solidFill>
              <a:srgbClr val="1785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 descr=""/>
            <p:cNvSpPr/>
            <p:nvPr/>
          </p:nvSpPr>
          <p:spPr>
            <a:xfrm>
              <a:off x="1904479" y="1528276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09">
                  <a:moveTo>
                    <a:pt x="8527" y="0"/>
                  </a:moveTo>
                  <a:lnTo>
                    <a:pt x="5959" y="5407"/>
                  </a:lnTo>
                  <a:lnTo>
                    <a:pt x="0" y="6083"/>
                  </a:lnTo>
                  <a:lnTo>
                    <a:pt x="4263" y="10333"/>
                  </a:lnTo>
                  <a:lnTo>
                    <a:pt x="3246" y="16127"/>
                  </a:lnTo>
                  <a:lnTo>
                    <a:pt x="8527" y="13471"/>
                  </a:lnTo>
                  <a:lnTo>
                    <a:pt x="13759" y="16127"/>
                  </a:lnTo>
                  <a:lnTo>
                    <a:pt x="12742" y="10333"/>
                  </a:lnTo>
                  <a:lnTo>
                    <a:pt x="17005" y="6228"/>
                  </a:lnTo>
                  <a:lnTo>
                    <a:pt x="11191" y="5407"/>
                  </a:lnTo>
                  <a:lnTo>
                    <a:pt x="8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 descr=""/>
            <p:cNvSpPr/>
            <p:nvPr/>
          </p:nvSpPr>
          <p:spPr>
            <a:xfrm>
              <a:off x="2761361" y="2707512"/>
              <a:ext cx="931544" cy="156210"/>
            </a:xfrm>
            <a:custGeom>
              <a:avLst/>
              <a:gdLst/>
              <a:ahLst/>
              <a:cxnLst/>
              <a:rect l="l" t="t" r="r" b="b"/>
              <a:pathLst>
                <a:path w="931545" h="156210">
                  <a:moveTo>
                    <a:pt x="9931" y="8064"/>
                  </a:moveTo>
                  <a:lnTo>
                    <a:pt x="8089" y="4965"/>
                  </a:lnTo>
                  <a:lnTo>
                    <a:pt x="9537" y="1689"/>
                  </a:lnTo>
                  <a:lnTo>
                    <a:pt x="6096" y="2413"/>
                  </a:lnTo>
                  <a:lnTo>
                    <a:pt x="3441" y="0"/>
                  </a:lnTo>
                  <a:lnTo>
                    <a:pt x="3149" y="3670"/>
                  </a:lnTo>
                  <a:lnTo>
                    <a:pt x="0" y="5397"/>
                  </a:lnTo>
                  <a:lnTo>
                    <a:pt x="3289" y="6807"/>
                  </a:lnTo>
                  <a:lnTo>
                    <a:pt x="3975" y="10325"/>
                  </a:lnTo>
                  <a:lnTo>
                    <a:pt x="6388" y="7620"/>
                  </a:lnTo>
                  <a:lnTo>
                    <a:pt x="9931" y="8064"/>
                  </a:lnTo>
                  <a:close/>
                </a:path>
                <a:path w="931545" h="156210">
                  <a:moveTo>
                    <a:pt x="931303" y="143167"/>
                  </a:moveTo>
                  <a:lnTo>
                    <a:pt x="923061" y="138620"/>
                  </a:lnTo>
                  <a:lnTo>
                    <a:pt x="922096" y="129159"/>
                  </a:lnTo>
                  <a:lnTo>
                    <a:pt x="915263" y="135674"/>
                  </a:lnTo>
                  <a:lnTo>
                    <a:pt x="906005" y="133692"/>
                  </a:lnTo>
                  <a:lnTo>
                    <a:pt x="910031" y="142201"/>
                  </a:lnTo>
                  <a:lnTo>
                    <a:pt x="905332" y="150406"/>
                  </a:lnTo>
                  <a:lnTo>
                    <a:pt x="914539" y="149098"/>
                  </a:lnTo>
                  <a:lnTo>
                    <a:pt x="920788" y="156197"/>
                  </a:lnTo>
                  <a:lnTo>
                    <a:pt x="922629" y="146977"/>
                  </a:lnTo>
                  <a:lnTo>
                    <a:pt x="931303" y="143167"/>
                  </a:lnTo>
                  <a:close/>
                </a:path>
              </a:pathLst>
            </a:custGeom>
            <a:solidFill>
              <a:srgbClr val="004B6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8" name="object 5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38900" y="0"/>
              <a:ext cx="3257550" cy="11620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7059" y="0"/>
            <a:ext cx="8775065" cy="1914525"/>
            <a:chOff x="607059" y="0"/>
            <a:chExt cx="8775065" cy="19145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059" y="932561"/>
              <a:ext cx="3625850" cy="47688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5914" y="932561"/>
              <a:ext cx="3445891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059" y="1313561"/>
              <a:ext cx="2181479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9920" y="1313561"/>
              <a:ext cx="266700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5820" y="1313561"/>
              <a:ext cx="4009898" cy="4768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640080" y="2041842"/>
            <a:ext cx="7743825" cy="3538854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55600" marR="30480" indent="-343535">
              <a:lnSpc>
                <a:spcPts val="2100"/>
              </a:lnSpc>
              <a:spcBef>
                <a:spcPts val="445"/>
              </a:spcBef>
              <a:buClr>
                <a:srgbClr val="155F82"/>
              </a:buClr>
              <a:buFont typeface="Arial"/>
              <a:buChar char="•"/>
              <a:tabLst>
                <a:tab pos="355600" algn="l"/>
              </a:tabLst>
            </a:pPr>
            <a:r>
              <a:rPr dirty="0" sz="2000" spc="135" b="1">
                <a:solidFill>
                  <a:srgbClr val="155F82"/>
                </a:solidFill>
                <a:latin typeface="Calibri"/>
                <a:cs typeface="Calibri"/>
              </a:rPr>
              <a:t>Social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 b="1">
                <a:solidFill>
                  <a:srgbClr val="155F82"/>
                </a:solidFill>
                <a:latin typeface="Calibri"/>
                <a:cs typeface="Calibri"/>
              </a:rPr>
              <a:t>5</a:t>
            </a:r>
            <a:r>
              <a:rPr dirty="0" sz="2000" spc="-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a-</a:t>
            </a:r>
            <a:r>
              <a:rPr dirty="0" sz="2000" spc="125" b="1">
                <a:solidFill>
                  <a:srgbClr val="155F82"/>
                </a:solidFill>
                <a:latin typeface="Calibri"/>
                <a:cs typeface="Calibri"/>
              </a:rPr>
              <a:t>side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155F82"/>
                </a:solidFill>
                <a:latin typeface="Calibri"/>
                <a:cs typeface="Calibri"/>
              </a:rPr>
              <a:t>x4</a:t>
            </a:r>
            <a:r>
              <a:rPr dirty="0" sz="2000" spc="-2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155F82"/>
                </a:solidFill>
                <a:latin typeface="Calibri"/>
                <a:cs typeface="Calibri"/>
              </a:rPr>
              <a:t>-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promoting</a:t>
            </a:r>
            <a:r>
              <a:rPr dirty="0" sz="200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5">
                <a:solidFill>
                  <a:srgbClr val="155F82"/>
                </a:solidFill>
                <a:latin typeface="Calibri"/>
                <a:cs typeface="Calibri"/>
              </a:rPr>
              <a:t>social</a:t>
            </a:r>
            <a:r>
              <a:rPr dirty="0" sz="200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campus</a:t>
            </a:r>
            <a:r>
              <a:rPr dirty="0" sz="200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based</a:t>
            </a:r>
            <a:r>
              <a:rPr dirty="0" sz="2000" spc="-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>
                <a:solidFill>
                  <a:srgbClr val="155F82"/>
                </a:solidFill>
                <a:latin typeface="Calibri"/>
                <a:cs typeface="Calibri"/>
              </a:rPr>
              <a:t>social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league</a:t>
            </a:r>
            <a:r>
              <a:rPr dirty="0" sz="200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that</a:t>
            </a:r>
            <a:r>
              <a:rPr dirty="0" sz="200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had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fixtures</a:t>
            </a:r>
            <a:r>
              <a:rPr dirty="0" sz="200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referees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encourage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interaction. City/Tallaght/Blanchardstown</a:t>
            </a:r>
            <a:endParaRPr sz="2000">
              <a:latin typeface="Calibri"/>
              <a:cs typeface="Calibri"/>
            </a:endParaRPr>
          </a:p>
          <a:p>
            <a:pPr marL="355600" marR="163830" indent="-343535">
              <a:lnSpc>
                <a:spcPts val="2100"/>
              </a:lnSpc>
              <a:spcBef>
                <a:spcPts val="211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95" b="1">
                <a:solidFill>
                  <a:srgbClr val="155F82"/>
                </a:solidFill>
                <a:latin typeface="Calibri"/>
                <a:cs typeface="Calibri"/>
              </a:rPr>
              <a:t>Run</a:t>
            </a:r>
            <a:r>
              <a:rPr dirty="0" sz="2000" spc="-1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Rainbow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155F82"/>
                </a:solidFill>
                <a:latin typeface="Calibri"/>
                <a:cs typeface="Calibri"/>
              </a:rPr>
              <a:t>-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an</a:t>
            </a:r>
            <a:r>
              <a:rPr dirty="0" sz="200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organised</a:t>
            </a:r>
            <a:r>
              <a:rPr dirty="0" sz="200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colourful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charity</a:t>
            </a:r>
            <a:r>
              <a:rPr dirty="0" sz="200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run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to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support</a:t>
            </a:r>
            <a:r>
              <a:rPr dirty="0" sz="2000" spc="10">
                <a:solidFill>
                  <a:srgbClr val="155F82"/>
                </a:solidFill>
                <a:latin typeface="Calibri"/>
                <a:cs typeface="Calibri"/>
              </a:rPr>
              <a:t> Barretstown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155F82"/>
                </a:solidFill>
                <a:latin typeface="Calibri"/>
                <a:cs typeface="Calibri"/>
              </a:rPr>
              <a:t>foster</a:t>
            </a:r>
            <a:r>
              <a:rPr dirty="0" sz="200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campus</a:t>
            </a:r>
            <a:r>
              <a:rPr dirty="0" sz="200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155F82"/>
                </a:solidFill>
                <a:latin typeface="Calibri"/>
                <a:cs typeface="Calibri"/>
              </a:rPr>
              <a:t>community.</a:t>
            </a:r>
            <a:r>
              <a:rPr dirty="0" sz="200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Hosted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on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Grangegorman</a:t>
            </a:r>
            <a:endParaRPr sz="2000">
              <a:latin typeface="Calibri"/>
              <a:cs typeface="Calibri"/>
            </a:endParaRPr>
          </a:p>
          <a:p>
            <a:pPr marL="355600" marR="358775" indent="-343535">
              <a:lnSpc>
                <a:spcPts val="2100"/>
              </a:lnSpc>
              <a:spcBef>
                <a:spcPts val="211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Women</a:t>
            </a:r>
            <a:r>
              <a:rPr dirty="0" sz="2000" spc="-1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Only</a:t>
            </a:r>
            <a:r>
              <a:rPr dirty="0" sz="2000" spc="2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 b="1">
                <a:solidFill>
                  <a:srgbClr val="155F82"/>
                </a:solidFill>
                <a:latin typeface="Calibri"/>
                <a:cs typeface="Calibri"/>
              </a:rPr>
              <a:t>Kickboxing</a:t>
            </a:r>
            <a:r>
              <a:rPr dirty="0" sz="2000" spc="-1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-</a:t>
            </a:r>
            <a:r>
              <a:rPr dirty="0" sz="2000" spc="-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offered</a:t>
            </a:r>
            <a:r>
              <a:rPr dirty="0" sz="200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beginner-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friendly </a:t>
            </a:r>
            <a:r>
              <a:rPr dirty="0" sz="2000" spc="130">
                <a:solidFill>
                  <a:srgbClr val="155F82"/>
                </a:solidFill>
                <a:latin typeface="Calibri"/>
                <a:cs typeface="Calibri"/>
              </a:rPr>
              <a:t>classes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empower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women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200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>
                <a:solidFill>
                  <a:srgbClr val="155F82"/>
                </a:solidFill>
                <a:latin typeface="Calibri"/>
                <a:cs typeface="Calibri"/>
              </a:rPr>
              <a:t>male-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dominated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sport.</a:t>
            </a:r>
            <a:endParaRPr sz="2000">
              <a:latin typeface="Calibri"/>
              <a:cs typeface="Calibri"/>
            </a:endParaRPr>
          </a:p>
          <a:p>
            <a:pPr marL="355600" marR="5080" indent="-343535">
              <a:lnSpc>
                <a:spcPts val="2100"/>
              </a:lnSpc>
              <a:spcBef>
                <a:spcPts val="21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95" b="1">
                <a:solidFill>
                  <a:srgbClr val="155F82"/>
                </a:solidFill>
                <a:latin typeface="Calibri"/>
                <a:cs typeface="Calibri"/>
              </a:rPr>
              <a:t>Learn</a:t>
            </a:r>
            <a:r>
              <a:rPr dirty="0" sz="2000" spc="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6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play</a:t>
            </a:r>
            <a:r>
              <a:rPr dirty="0" sz="2000" spc="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Hurling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 -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200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mixed-gender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hurling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sessions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to 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teach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or refresh </a:t>
            </a:r>
            <a:r>
              <a:rPr dirty="0" sz="2000" spc="120">
                <a:solidFill>
                  <a:srgbClr val="155F82"/>
                </a:solidFill>
                <a:latin typeface="Calibri"/>
                <a:cs typeface="Calibri"/>
              </a:rPr>
              <a:t>basic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0">
                <a:solidFill>
                  <a:srgbClr val="155F82"/>
                </a:solidFill>
                <a:latin typeface="Calibri"/>
                <a:cs typeface="Calibri"/>
              </a:rPr>
              <a:t>skills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relaxed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environment.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46734" y="2054542"/>
            <a:ext cx="7531100" cy="273812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55600" marR="153670" indent="-343535">
              <a:lnSpc>
                <a:spcPts val="2100"/>
              </a:lnSpc>
              <a:spcBef>
                <a:spcPts val="445"/>
              </a:spcBef>
              <a:buClr>
                <a:srgbClr val="155F82"/>
              </a:buClr>
              <a:buFont typeface="Arial"/>
              <a:buChar char="•"/>
              <a:tabLst>
                <a:tab pos="355600" algn="l"/>
              </a:tabLst>
            </a:pPr>
            <a:r>
              <a:rPr dirty="0" sz="2000" spc="95" b="1">
                <a:solidFill>
                  <a:srgbClr val="155F82"/>
                </a:solidFill>
                <a:latin typeface="Calibri"/>
                <a:cs typeface="Calibri"/>
              </a:rPr>
              <a:t>Learn</a:t>
            </a:r>
            <a:r>
              <a:rPr dirty="0" sz="2000" spc="1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play</a:t>
            </a:r>
            <a:r>
              <a:rPr dirty="0" sz="2000" spc="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155F82"/>
                </a:solidFill>
                <a:latin typeface="Calibri"/>
                <a:cs typeface="Calibri"/>
              </a:rPr>
              <a:t>GAA</a:t>
            </a:r>
            <a:r>
              <a:rPr dirty="0" sz="2000" spc="6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-</a:t>
            </a:r>
            <a:r>
              <a:rPr dirty="0" sz="2000" spc="2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delivered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non-Irish</a:t>
            </a:r>
            <a:r>
              <a:rPr dirty="0" sz="200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beginner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2000" spc="-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4">
                <a:solidFill>
                  <a:srgbClr val="155F82"/>
                </a:solidFill>
                <a:latin typeface="Calibri"/>
                <a:cs typeface="Calibri"/>
              </a:rPr>
              <a:t>basics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>
                <a:solidFill>
                  <a:srgbClr val="155F82"/>
                </a:solidFill>
                <a:latin typeface="Calibri"/>
                <a:cs typeface="Calibri"/>
              </a:rPr>
              <a:t>Gaelic</a:t>
            </a:r>
            <a:r>
              <a:rPr dirty="0" sz="200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football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an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inclusive</a:t>
            </a:r>
            <a:r>
              <a:rPr dirty="0" sz="200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way.</a:t>
            </a:r>
            <a:endParaRPr sz="2000">
              <a:latin typeface="Calibri"/>
              <a:cs typeface="Calibri"/>
            </a:endParaRPr>
          </a:p>
          <a:p>
            <a:pPr marL="355600" marR="5080" indent="-343535">
              <a:lnSpc>
                <a:spcPts val="2100"/>
              </a:lnSpc>
              <a:spcBef>
                <a:spcPts val="211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 b="1">
                <a:solidFill>
                  <a:srgbClr val="155F82"/>
                </a:solidFill>
                <a:latin typeface="Calibri"/>
                <a:cs typeface="Calibri"/>
              </a:rPr>
              <a:t>Dublin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5v5/3v3</a:t>
            </a:r>
            <a:r>
              <a:rPr dirty="0" sz="2000" spc="-9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155F82"/>
                </a:solidFill>
                <a:latin typeface="Calibri"/>
                <a:cs typeface="Calibri"/>
              </a:rPr>
              <a:t>Basketball</a:t>
            </a:r>
            <a:r>
              <a:rPr dirty="0" sz="2000" spc="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Programme-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200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>
                <a:solidFill>
                  <a:srgbClr val="155F82"/>
                </a:solidFill>
                <a:latin typeface="Calibri"/>
                <a:cs typeface="Calibri"/>
              </a:rPr>
              <a:t>small- 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sided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basketball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game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programme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boost</a:t>
            </a:r>
            <a:r>
              <a:rPr dirty="0" sz="200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200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participation.</a:t>
            </a:r>
            <a:endParaRPr sz="2000">
              <a:latin typeface="Calibri"/>
              <a:cs typeface="Calibri"/>
            </a:endParaRPr>
          </a:p>
          <a:p>
            <a:pPr marL="355600" marR="187960" indent="-343535">
              <a:lnSpc>
                <a:spcPts val="2100"/>
              </a:lnSpc>
              <a:spcBef>
                <a:spcPts val="211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155" b="1">
                <a:solidFill>
                  <a:srgbClr val="155F82"/>
                </a:solidFill>
                <a:latin typeface="Calibri"/>
                <a:cs typeface="Calibri"/>
              </a:rPr>
              <a:t>Campus</a:t>
            </a:r>
            <a:r>
              <a:rPr dirty="0" sz="2000" spc="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25" b="1">
                <a:solidFill>
                  <a:srgbClr val="155F82"/>
                </a:solidFill>
                <a:latin typeface="Calibri"/>
                <a:cs typeface="Calibri"/>
              </a:rPr>
              <a:t>Connect-</a:t>
            </a:r>
            <a:r>
              <a:rPr dirty="0" sz="2000" spc="-2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created</a:t>
            </a:r>
            <a:r>
              <a:rPr dirty="0" sz="200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200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involved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in 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the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different</a:t>
            </a:r>
            <a:r>
              <a:rPr dirty="0" sz="200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programmes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Sports,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>
                <a:solidFill>
                  <a:srgbClr val="155F82"/>
                </a:solidFill>
                <a:latin typeface="Calibri"/>
                <a:cs typeface="Calibri"/>
              </a:rPr>
              <a:t>Societies</a:t>
            </a:r>
            <a:r>
              <a:rPr dirty="0" sz="200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Volunteering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in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order</a:t>
            </a:r>
            <a:r>
              <a:rPr dirty="0" sz="200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connect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200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each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other</a:t>
            </a:r>
            <a:r>
              <a:rPr dirty="0" sz="200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be</a:t>
            </a:r>
            <a:r>
              <a:rPr dirty="0" sz="2000" spc="-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feel</a:t>
            </a:r>
            <a:r>
              <a:rPr dirty="0" sz="200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part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200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wider </a:t>
            </a:r>
            <a:r>
              <a:rPr dirty="0" sz="2000" spc="35">
                <a:solidFill>
                  <a:srgbClr val="155F82"/>
                </a:solidFill>
                <a:latin typeface="Calibri"/>
                <a:cs typeface="Calibri"/>
              </a:rPr>
              <a:t>community.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607059" y="0"/>
            <a:ext cx="8775065" cy="1914525"/>
            <a:chOff x="607059" y="0"/>
            <a:chExt cx="8775065" cy="1914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7059" y="932561"/>
              <a:ext cx="3625850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5914" y="932561"/>
              <a:ext cx="3445891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059" y="1313561"/>
              <a:ext cx="2181479" cy="47688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9920" y="1313561"/>
              <a:ext cx="266700" cy="47688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85820" y="1313561"/>
              <a:ext cx="4009898" cy="47688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86752" y="2030666"/>
            <a:ext cx="7532370" cy="300545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55600" marR="173990" indent="-343535">
              <a:lnSpc>
                <a:spcPts val="2100"/>
              </a:lnSpc>
              <a:spcBef>
                <a:spcPts val="445"/>
              </a:spcBef>
              <a:buClr>
                <a:srgbClr val="155F82"/>
              </a:buClr>
              <a:buFont typeface="Arial"/>
              <a:buChar char="•"/>
              <a:tabLst>
                <a:tab pos="355600" algn="l"/>
              </a:tabLst>
            </a:pPr>
            <a:r>
              <a:rPr dirty="0" sz="2000" spc="90" b="1">
                <a:solidFill>
                  <a:srgbClr val="155F82"/>
                </a:solidFill>
                <a:latin typeface="Calibri"/>
                <a:cs typeface="Calibri"/>
              </a:rPr>
              <a:t>Healthy</a:t>
            </a:r>
            <a:r>
              <a:rPr dirty="0" sz="2000" spc="1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Eating</a:t>
            </a:r>
            <a:r>
              <a:rPr dirty="0" sz="2000" spc="-2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&amp;</a:t>
            </a:r>
            <a:r>
              <a:rPr dirty="0" sz="2000" spc="-5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Sustainability</a:t>
            </a:r>
            <a:r>
              <a:rPr dirty="0" sz="2000" spc="1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20" b="1">
                <a:solidFill>
                  <a:srgbClr val="155F82"/>
                </a:solidFill>
                <a:latin typeface="Calibri"/>
                <a:cs typeface="Calibri"/>
              </a:rPr>
              <a:t>Campaign-</a:t>
            </a:r>
            <a:r>
              <a:rPr dirty="0" sz="2000" spc="-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creating</a:t>
            </a:r>
            <a:r>
              <a:rPr dirty="0" sz="200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a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poster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campaign</a:t>
            </a:r>
            <a:r>
              <a:rPr dirty="0" sz="200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communicate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sustainable</a:t>
            </a:r>
            <a:r>
              <a:rPr dirty="0" sz="2000" spc="-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food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practices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more</a:t>
            </a:r>
            <a:r>
              <a:rPr dirty="0" sz="200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accessibly.</a:t>
            </a:r>
            <a:endParaRPr sz="2000">
              <a:latin typeface="Calibri"/>
              <a:cs typeface="Calibri"/>
            </a:endParaRPr>
          </a:p>
          <a:p>
            <a:pPr marL="355600" marR="5080" indent="-343535">
              <a:lnSpc>
                <a:spcPts val="2100"/>
              </a:lnSpc>
              <a:spcBef>
                <a:spcPts val="211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2000" spc="-6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 b="1">
                <a:solidFill>
                  <a:srgbClr val="155F82"/>
                </a:solidFill>
                <a:latin typeface="Calibri"/>
                <a:cs typeface="Calibri"/>
              </a:rPr>
              <a:t>Dublin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95" b="1">
                <a:solidFill>
                  <a:srgbClr val="155F82"/>
                </a:solidFill>
                <a:latin typeface="Calibri"/>
                <a:cs typeface="Calibri"/>
              </a:rPr>
              <a:t>Chess</a:t>
            </a:r>
            <a:r>
              <a:rPr dirty="0" sz="2000" spc="-6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155F82"/>
                </a:solidFill>
                <a:latin typeface="Calibri"/>
                <a:cs typeface="Calibri"/>
              </a:rPr>
              <a:t>Tournament-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Welcomed</a:t>
            </a:r>
            <a:r>
              <a:rPr dirty="0" sz="2000" spc="-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local</a:t>
            </a:r>
            <a:r>
              <a:rPr dirty="0" sz="2000" spc="-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75">
                <a:solidFill>
                  <a:srgbClr val="155F82"/>
                </a:solidFill>
                <a:latin typeface="Calibri"/>
                <a:cs typeface="Calibri"/>
              </a:rPr>
              <a:t>DESH</a:t>
            </a:r>
            <a:r>
              <a:rPr dirty="0" sz="2000" spc="-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primary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onto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20">
                <a:solidFill>
                  <a:srgbClr val="155F82"/>
                </a:solidFill>
                <a:latin typeface="Calibri"/>
                <a:cs typeface="Calibri"/>
              </a:rPr>
              <a:t>campus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learn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35">
                <a:solidFill>
                  <a:srgbClr val="155F82"/>
                </a:solidFill>
                <a:latin typeface="Calibri"/>
                <a:cs typeface="Calibri"/>
              </a:rPr>
              <a:t>chess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200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an</a:t>
            </a:r>
            <a:r>
              <a:rPr dirty="0" sz="200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inclusive</a:t>
            </a:r>
            <a:r>
              <a:rPr dirty="0" sz="200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learn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>
                <a:solidFill>
                  <a:srgbClr val="155F82"/>
                </a:solidFill>
                <a:latin typeface="Calibri"/>
                <a:cs typeface="Calibri"/>
              </a:rPr>
              <a:t>skills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-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interact.</a:t>
            </a:r>
            <a:endParaRPr sz="2000">
              <a:latin typeface="Calibri"/>
              <a:cs typeface="Calibri"/>
            </a:endParaRPr>
          </a:p>
          <a:p>
            <a:pPr marL="355600" marR="11430" indent="-343535">
              <a:lnSpc>
                <a:spcPct val="87700"/>
              </a:lnSpc>
              <a:spcBef>
                <a:spcPts val="208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2000" spc="-6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Dublin</a:t>
            </a:r>
            <a:r>
              <a:rPr dirty="0" sz="2000" spc="-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35" b="1">
                <a:solidFill>
                  <a:srgbClr val="155F82"/>
                </a:solidFill>
                <a:latin typeface="Calibri"/>
                <a:cs typeface="Calibri"/>
              </a:rPr>
              <a:t>SVP</a:t>
            </a:r>
            <a:r>
              <a:rPr dirty="0" sz="2000" spc="-10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155F82"/>
                </a:solidFill>
                <a:latin typeface="Calibri"/>
                <a:cs typeface="Calibri"/>
              </a:rPr>
              <a:t>Society</a:t>
            </a:r>
            <a:r>
              <a:rPr dirty="0" sz="2000" spc="-1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-</a:t>
            </a:r>
            <a:r>
              <a:rPr dirty="0" sz="200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4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4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>
                <a:solidFill>
                  <a:srgbClr val="155F82"/>
                </a:solidFill>
                <a:latin typeface="Calibri"/>
                <a:cs typeface="Calibri"/>
              </a:rPr>
              <a:t>swap</a:t>
            </a:r>
            <a:r>
              <a:rPr dirty="0" sz="2000" spc="-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>
                <a:solidFill>
                  <a:srgbClr val="155F82"/>
                </a:solidFill>
                <a:latin typeface="Calibri"/>
                <a:cs typeface="Calibri"/>
              </a:rPr>
              <a:t>shop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for 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people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bring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their</a:t>
            </a:r>
            <a:r>
              <a:rPr dirty="0" sz="200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clothes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that they</a:t>
            </a:r>
            <a:r>
              <a:rPr dirty="0" sz="200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didn’t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wear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anymore</a:t>
            </a:r>
            <a:r>
              <a:rPr dirty="0" sz="200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>
                <a:solidFill>
                  <a:srgbClr val="155F82"/>
                </a:solidFill>
                <a:latin typeface="Calibri"/>
                <a:cs typeface="Calibri"/>
              </a:rPr>
              <a:t>swap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other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preloved</a:t>
            </a:r>
            <a:r>
              <a:rPr dirty="0" sz="2000" spc="1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clothes.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607059" y="0"/>
            <a:ext cx="8775065" cy="1914525"/>
            <a:chOff x="607059" y="0"/>
            <a:chExt cx="8775065" cy="19145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059" y="932561"/>
              <a:ext cx="3625850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5914" y="932561"/>
              <a:ext cx="3445891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059" y="1313561"/>
              <a:ext cx="2181479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9920" y="1313561"/>
              <a:ext cx="266700" cy="47688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5820" y="1313561"/>
              <a:ext cx="4009898" cy="476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31190" y="1954847"/>
            <a:ext cx="7305675" cy="3538854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55600" marR="27940" indent="-343535">
              <a:lnSpc>
                <a:spcPts val="2100"/>
              </a:lnSpc>
              <a:spcBef>
                <a:spcPts val="445"/>
              </a:spcBef>
              <a:buClr>
                <a:srgbClr val="155F82"/>
              </a:buClr>
              <a:buFont typeface="Arial"/>
              <a:buChar char="•"/>
              <a:tabLst>
                <a:tab pos="355600" algn="l"/>
              </a:tabLst>
            </a:pP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Queery-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news</a:t>
            </a:r>
            <a:r>
              <a:rPr dirty="0" sz="200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outlet</a:t>
            </a:r>
            <a:r>
              <a:rPr dirty="0" sz="200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LGBTQ+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0">
                <a:solidFill>
                  <a:srgbClr val="155F82"/>
                </a:solidFill>
                <a:latin typeface="Calibri"/>
                <a:cs typeface="Calibri"/>
              </a:rPr>
              <a:t>issues,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culture, 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media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-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recourses</a:t>
            </a:r>
            <a:r>
              <a:rPr dirty="0" sz="2000" spc="-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Dublin</a:t>
            </a:r>
            <a:r>
              <a:rPr dirty="0" sz="2000" spc="-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students.</a:t>
            </a:r>
            <a:endParaRPr sz="2000">
              <a:latin typeface="Calibri"/>
              <a:cs typeface="Calibri"/>
            </a:endParaRPr>
          </a:p>
          <a:p>
            <a:pPr marL="355600" marR="115570" indent="-343535">
              <a:lnSpc>
                <a:spcPct val="87600"/>
              </a:lnSpc>
              <a:spcBef>
                <a:spcPts val="208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105" b="1">
                <a:solidFill>
                  <a:srgbClr val="155F82"/>
                </a:solidFill>
                <a:latin typeface="Calibri"/>
                <a:cs typeface="Calibri"/>
              </a:rPr>
              <a:t>LIFT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Engagement</a:t>
            </a:r>
            <a:r>
              <a:rPr dirty="0" sz="2000" spc="-2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155F82"/>
                </a:solidFill>
                <a:latin typeface="Calibri"/>
                <a:cs typeface="Calibri"/>
              </a:rPr>
              <a:t>Initiative-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increase</a:t>
            </a:r>
            <a:r>
              <a:rPr dirty="0" sz="2000" spc="-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awareness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200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visibility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4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2000" spc="10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value-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based</a:t>
            </a:r>
            <a:r>
              <a:rPr dirty="0" sz="2000" spc="1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leadership</a:t>
            </a:r>
            <a:r>
              <a:rPr dirty="0" sz="200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programme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that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was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relevant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life.</a:t>
            </a:r>
            <a:endParaRPr sz="2000">
              <a:latin typeface="Calibri"/>
              <a:cs typeface="Calibri"/>
            </a:endParaRPr>
          </a:p>
          <a:p>
            <a:pPr marL="355600" marR="5080" indent="-343535">
              <a:lnSpc>
                <a:spcPts val="2100"/>
              </a:lnSpc>
              <a:spcBef>
                <a:spcPts val="212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114" b="1">
                <a:solidFill>
                  <a:srgbClr val="155F82"/>
                </a:solidFill>
                <a:latin typeface="Calibri"/>
                <a:cs typeface="Calibri"/>
              </a:rPr>
              <a:t>Go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2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1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30" b="1">
                <a:solidFill>
                  <a:srgbClr val="155F82"/>
                </a:solidFill>
                <a:latin typeface="Calibri"/>
                <a:cs typeface="Calibri"/>
              </a:rPr>
              <a:t>Sea</a:t>
            </a:r>
            <a:r>
              <a:rPr dirty="0" sz="2000" spc="1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35" b="1">
                <a:solidFill>
                  <a:srgbClr val="155F82"/>
                </a:solidFill>
                <a:latin typeface="Calibri"/>
                <a:cs typeface="Calibri"/>
              </a:rPr>
              <a:t>Pick</a:t>
            </a:r>
            <a:r>
              <a:rPr dirty="0" sz="2000" spc="-10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155F82"/>
                </a:solidFill>
                <a:latin typeface="Calibri"/>
                <a:cs typeface="Calibri"/>
              </a:rPr>
              <a:t>Up</a:t>
            </a:r>
            <a:r>
              <a:rPr dirty="0" sz="2000" spc="-5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155F82"/>
                </a:solidFill>
                <a:latin typeface="Calibri"/>
                <a:cs typeface="Calibri"/>
              </a:rPr>
              <a:t>Three-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0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2000" spc="-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2000" spc="-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beach</a:t>
            </a:r>
            <a:r>
              <a:rPr dirty="0" sz="200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>
                <a:solidFill>
                  <a:srgbClr val="155F82"/>
                </a:solidFill>
                <a:latin typeface="Calibri"/>
                <a:cs typeface="Calibri"/>
              </a:rPr>
              <a:t>clean-</a:t>
            </a:r>
            <a:r>
              <a:rPr dirty="0" sz="2000" spc="105">
                <a:solidFill>
                  <a:srgbClr val="155F82"/>
                </a:solidFill>
                <a:latin typeface="Calibri"/>
                <a:cs typeface="Calibri"/>
              </a:rPr>
              <a:t>ups</a:t>
            </a:r>
            <a:r>
              <a:rPr dirty="0" sz="2000" spc="-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tied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155F82"/>
                </a:solidFill>
                <a:latin typeface="Calibri"/>
                <a:cs typeface="Calibri"/>
              </a:rPr>
              <a:t>to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regular</a:t>
            </a:r>
            <a:r>
              <a:rPr dirty="0" sz="200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sea</a:t>
            </a:r>
            <a:r>
              <a:rPr dirty="0" sz="200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swims</a:t>
            </a:r>
            <a:r>
              <a:rPr dirty="0" sz="200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promote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marine</a:t>
            </a:r>
            <a:r>
              <a:rPr dirty="0" sz="2000" spc="1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>
                <a:solidFill>
                  <a:srgbClr val="155F82"/>
                </a:solidFill>
                <a:latin typeface="Calibri"/>
                <a:cs typeface="Calibri"/>
              </a:rPr>
              <a:t>conservation.</a:t>
            </a:r>
            <a:endParaRPr sz="2000">
              <a:latin typeface="Calibri"/>
              <a:cs typeface="Calibri"/>
            </a:endParaRPr>
          </a:p>
          <a:p>
            <a:pPr marL="355600" marR="550545" indent="-343535">
              <a:lnSpc>
                <a:spcPts val="2100"/>
              </a:lnSpc>
              <a:spcBef>
                <a:spcPts val="211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000" spc="125" b="1">
                <a:solidFill>
                  <a:srgbClr val="155F82"/>
                </a:solidFill>
                <a:latin typeface="Calibri"/>
                <a:cs typeface="Calibri"/>
              </a:rPr>
              <a:t>Scratch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155F82"/>
                </a:solidFill>
                <a:latin typeface="Calibri"/>
                <a:cs typeface="Calibri"/>
              </a:rPr>
              <a:t>Workshops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Primary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30" b="1">
                <a:solidFill>
                  <a:srgbClr val="155F82"/>
                </a:solidFill>
                <a:latin typeface="Calibri"/>
                <a:cs typeface="Calibri"/>
              </a:rPr>
              <a:t>School</a:t>
            </a:r>
            <a:r>
              <a:rPr dirty="0" sz="2000" spc="2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00" b="1">
                <a:solidFill>
                  <a:srgbClr val="155F82"/>
                </a:solidFill>
                <a:latin typeface="Calibri"/>
                <a:cs typeface="Calibri"/>
              </a:rPr>
              <a:t>Girls-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Introduced </a:t>
            </a:r>
            <a:r>
              <a:rPr dirty="0" sz="2000" spc="70">
                <a:solidFill>
                  <a:srgbClr val="155F82"/>
                </a:solidFill>
                <a:latin typeface="Calibri"/>
                <a:cs typeface="Calibri"/>
              </a:rPr>
              <a:t>coding</a:t>
            </a:r>
            <a:r>
              <a:rPr dirty="0" sz="200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200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5th</a:t>
            </a:r>
            <a:r>
              <a:rPr dirty="0" sz="200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40">
                <a:solidFill>
                  <a:srgbClr val="155F82"/>
                </a:solidFill>
                <a:latin typeface="Calibri"/>
                <a:cs typeface="Calibri"/>
              </a:rPr>
              <a:t>class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>
                <a:solidFill>
                  <a:srgbClr val="155F82"/>
                </a:solidFill>
                <a:latin typeface="Calibri"/>
                <a:cs typeface="Calibri"/>
              </a:rPr>
              <a:t>using</a:t>
            </a:r>
            <a:r>
              <a:rPr dirty="0" sz="200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fun,</a:t>
            </a:r>
            <a:r>
              <a:rPr dirty="0" sz="200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55F82"/>
                </a:solidFill>
                <a:latin typeface="Calibri"/>
                <a:cs typeface="Calibri"/>
              </a:rPr>
              <a:t>creative</a:t>
            </a:r>
            <a:r>
              <a:rPr dirty="0" sz="200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>
                <a:solidFill>
                  <a:srgbClr val="155F82"/>
                </a:solidFill>
                <a:latin typeface="Calibri"/>
                <a:cs typeface="Calibri"/>
              </a:rPr>
              <a:t>Scratch </a:t>
            </a:r>
            <a:r>
              <a:rPr dirty="0" sz="2000" spc="90">
                <a:solidFill>
                  <a:srgbClr val="155F82"/>
                </a:solidFill>
                <a:latin typeface="Calibri"/>
                <a:cs typeface="Calibri"/>
              </a:rPr>
              <a:t>sessions.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607059" y="0"/>
            <a:ext cx="8775065" cy="1914525"/>
            <a:chOff x="607059" y="0"/>
            <a:chExt cx="8775065" cy="191452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059" y="932561"/>
              <a:ext cx="3625850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5914" y="932561"/>
              <a:ext cx="3445891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059" y="1313561"/>
              <a:ext cx="2181479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9920" y="1313561"/>
              <a:ext cx="266700" cy="47688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5820" y="1313561"/>
              <a:ext cx="4009898" cy="4768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50" y="2152650"/>
            <a:ext cx="7410450" cy="4036542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83247" y="0"/>
            <a:ext cx="8799195" cy="2081530"/>
            <a:chOff x="583247" y="0"/>
            <a:chExt cx="8799195" cy="208153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247" y="1203705"/>
              <a:ext cx="7238110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47" y="1604644"/>
              <a:ext cx="2139568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6039" y="1604644"/>
              <a:ext cx="5468112" cy="476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0075" y="2714625"/>
            <a:ext cx="4705350" cy="24546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0" y="0"/>
            <a:ext cx="2047875" cy="191452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83247" y="1203705"/>
            <a:ext cx="5972810" cy="878205"/>
            <a:chOff x="583247" y="1203705"/>
            <a:chExt cx="5972810" cy="87820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47" y="1203705"/>
              <a:ext cx="2552827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8149" y="1203705"/>
              <a:ext cx="266700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9351" y="1203705"/>
              <a:ext cx="3366135" cy="47688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247" y="1604644"/>
              <a:ext cx="2139568" cy="47688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6039" y="1604644"/>
              <a:ext cx="3920871" cy="476885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1025" y="2238375"/>
            <a:ext cx="36957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4250" y="0"/>
            <a:ext cx="2047875" cy="1914525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83247" y="1203705"/>
            <a:ext cx="5972810" cy="878205"/>
            <a:chOff x="583247" y="1203705"/>
            <a:chExt cx="5972810" cy="87820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247" y="1203705"/>
              <a:ext cx="2552827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8149" y="1203705"/>
              <a:ext cx="266700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89351" y="1203705"/>
              <a:ext cx="3366135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247" y="1604644"/>
              <a:ext cx="2139568" cy="47688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039" y="1604644"/>
              <a:ext cx="3920871" cy="476885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550" y="2209800"/>
            <a:ext cx="4829175" cy="39338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81650" y="2181225"/>
            <a:ext cx="3162300" cy="3952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50" y="2133600"/>
            <a:ext cx="3438525" cy="45910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3375" y="2343150"/>
            <a:ext cx="5095875" cy="40195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34250" y="0"/>
            <a:ext cx="2047875" cy="1914525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583247" y="1203705"/>
            <a:ext cx="5972810" cy="878205"/>
            <a:chOff x="583247" y="1203705"/>
            <a:chExt cx="5972810" cy="878205"/>
          </a:xfrm>
        </p:grpSpPr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247" y="1203705"/>
              <a:ext cx="2552827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8149" y="1203705"/>
              <a:ext cx="266700" cy="47688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9351" y="1203705"/>
              <a:ext cx="3366135" cy="47688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247" y="1604644"/>
              <a:ext cx="2139568" cy="47688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06039" y="1604644"/>
              <a:ext cx="3920871" cy="476885"/>
            </a:xfrm>
            <a:prstGeom prst="rect">
              <a:avLst/>
            </a:prstGeom>
          </p:spPr>
        </p:pic>
      </p:grpSp>
      <p:pic>
        <p:nvPicPr>
          <p:cNvPr id="11" name="object 1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025" y="2333625"/>
            <a:ext cx="4972050" cy="34537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0" y="0"/>
            <a:ext cx="2047875" cy="191452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83247" y="1203705"/>
            <a:ext cx="5972810" cy="878205"/>
            <a:chOff x="583247" y="1203705"/>
            <a:chExt cx="5972810" cy="87820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47" y="1203705"/>
              <a:ext cx="2552827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8149" y="1203705"/>
              <a:ext cx="266700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9351" y="1203705"/>
              <a:ext cx="3366135" cy="47688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247" y="1604644"/>
              <a:ext cx="2139568" cy="47688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6039" y="1604644"/>
              <a:ext cx="3920871" cy="476885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695950" y="2105025"/>
            <a:ext cx="36957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3247" y="1203705"/>
            <a:ext cx="6351270" cy="5149850"/>
            <a:chOff x="583247" y="1203705"/>
            <a:chExt cx="6351270" cy="51498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247" y="1203705"/>
              <a:ext cx="2552827" cy="47688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8149" y="1203705"/>
              <a:ext cx="266700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9351" y="1203705"/>
              <a:ext cx="3366135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247" y="1604644"/>
              <a:ext cx="2139568" cy="4768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6039" y="1604644"/>
              <a:ext cx="3920871" cy="4768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0549" y="2124075"/>
              <a:ext cx="6343650" cy="422910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34250" y="0"/>
            <a:ext cx="2047875" cy="1914525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247" y="1219580"/>
            <a:ext cx="5392928" cy="47688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54672" y="1869757"/>
            <a:ext cx="10604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853439" y="2245042"/>
            <a:ext cx="6175375" cy="334010"/>
            <a:chOff x="853439" y="2245042"/>
            <a:chExt cx="6175375" cy="33401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" y="2245042"/>
              <a:ext cx="965479" cy="33369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6729" y="2245042"/>
              <a:ext cx="4465066" cy="33369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4043" y="2245042"/>
              <a:ext cx="834174" cy="333692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3439" y="2645727"/>
            <a:ext cx="7591679" cy="333692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853439" y="3036570"/>
            <a:ext cx="3444240" cy="334010"/>
            <a:chOff x="853439" y="3036570"/>
            <a:chExt cx="3444240" cy="334010"/>
          </a:xfrm>
        </p:grpSpPr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3439" y="3036570"/>
              <a:ext cx="1332484" cy="33401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46934" y="3036570"/>
              <a:ext cx="2150237" cy="33401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554672" y="3443541"/>
            <a:ext cx="106045" cy="1092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05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853439" y="3427666"/>
            <a:ext cx="6932295" cy="334010"/>
            <a:chOff x="853439" y="3427666"/>
            <a:chExt cx="6932295" cy="334010"/>
          </a:xfrm>
        </p:grpSpPr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3439" y="3427666"/>
              <a:ext cx="3173730" cy="33369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77639" y="3427666"/>
              <a:ext cx="3807967" cy="333692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853439" y="3828160"/>
            <a:ext cx="6726555" cy="334010"/>
            <a:chOff x="853439" y="3828160"/>
            <a:chExt cx="6726555" cy="334010"/>
          </a:xfrm>
        </p:grpSpPr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3439" y="3828160"/>
              <a:ext cx="1002576" cy="33400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0605" y="3828160"/>
              <a:ext cx="4325112" cy="334009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11544" y="3828160"/>
              <a:ext cx="1520698" cy="33400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93939" y="3828160"/>
              <a:ext cx="185737" cy="334009"/>
            </a:xfrm>
            <a:prstGeom prst="rect">
              <a:avLst/>
            </a:prstGeom>
          </p:spPr>
        </p:pic>
      </p:grpSp>
      <p:pic>
        <p:nvPicPr>
          <p:cNvPr id="21" name="object 21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3439" y="4219257"/>
            <a:ext cx="7015988" cy="333692"/>
          </a:xfrm>
          <a:prstGeom prst="rect">
            <a:avLst/>
          </a:prstGeom>
        </p:spPr>
      </p:pic>
      <p:grpSp>
        <p:nvGrpSpPr>
          <p:cNvPr id="22" name="object 22" descr=""/>
          <p:cNvGrpSpPr/>
          <p:nvPr/>
        </p:nvGrpSpPr>
        <p:grpSpPr>
          <a:xfrm>
            <a:off x="853439" y="4610417"/>
            <a:ext cx="7411720" cy="334010"/>
            <a:chOff x="853439" y="4610417"/>
            <a:chExt cx="7411720" cy="334010"/>
          </a:xfrm>
        </p:grpSpPr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3439" y="4610417"/>
              <a:ext cx="3385566" cy="333692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98366" y="4610417"/>
              <a:ext cx="4066540" cy="333692"/>
            </a:xfrm>
            <a:prstGeom prst="rect">
              <a:avLst/>
            </a:prstGeom>
          </p:spPr>
        </p:pic>
      </p:grpSp>
      <p:grpSp>
        <p:nvGrpSpPr>
          <p:cNvPr id="25" name="object 25" descr=""/>
          <p:cNvGrpSpPr/>
          <p:nvPr/>
        </p:nvGrpSpPr>
        <p:grpSpPr>
          <a:xfrm>
            <a:off x="853439" y="5010784"/>
            <a:ext cx="4201160" cy="334010"/>
            <a:chOff x="853439" y="5010784"/>
            <a:chExt cx="4201160" cy="334010"/>
          </a:xfrm>
        </p:grpSpPr>
        <p:pic>
          <p:nvPicPr>
            <p:cNvPr id="26" name="object 2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3439" y="5010784"/>
              <a:ext cx="2666365" cy="33401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73704" y="5010784"/>
              <a:ext cx="1580514" cy="334010"/>
            </a:xfrm>
            <a:prstGeom prst="rect">
              <a:avLst/>
            </a:prstGeom>
          </p:spPr>
        </p:pic>
      </p:grpSp>
      <p:grpSp>
        <p:nvGrpSpPr>
          <p:cNvPr id="28" name="object 28" descr=""/>
          <p:cNvGrpSpPr/>
          <p:nvPr/>
        </p:nvGrpSpPr>
        <p:grpSpPr>
          <a:xfrm>
            <a:off x="617219" y="0"/>
            <a:ext cx="8764905" cy="2187575"/>
            <a:chOff x="617219" y="0"/>
            <a:chExt cx="8764905" cy="2187575"/>
          </a:xfrm>
        </p:grpSpPr>
        <p:pic>
          <p:nvPicPr>
            <p:cNvPr id="29" name="object 2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3439" y="1853564"/>
              <a:ext cx="6769481" cy="334010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73263" y="1853564"/>
              <a:ext cx="394119" cy="3340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  <p:sp>
        <p:nvSpPr>
          <p:cNvPr id="33" name="object 33" descr=""/>
          <p:cNvSpPr txBox="1"/>
          <p:nvPr/>
        </p:nvSpPr>
        <p:spPr>
          <a:xfrm>
            <a:off x="554672" y="5417756"/>
            <a:ext cx="10604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4" name="object 34" descr=""/>
          <p:cNvGrpSpPr/>
          <p:nvPr/>
        </p:nvGrpSpPr>
        <p:grpSpPr>
          <a:xfrm>
            <a:off x="853439" y="5402008"/>
            <a:ext cx="7585075" cy="334010"/>
            <a:chOff x="853439" y="5402008"/>
            <a:chExt cx="7585075" cy="334010"/>
          </a:xfrm>
        </p:grpSpPr>
        <p:pic>
          <p:nvPicPr>
            <p:cNvPr id="35" name="object 3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3439" y="5402008"/>
              <a:ext cx="3874008" cy="333692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78425" y="5402008"/>
              <a:ext cx="3759580" cy="333692"/>
            </a:xfrm>
            <a:prstGeom prst="rect">
              <a:avLst/>
            </a:prstGeom>
          </p:spPr>
        </p:pic>
      </p:grpSp>
      <p:grpSp>
        <p:nvGrpSpPr>
          <p:cNvPr id="37" name="object 37" descr=""/>
          <p:cNvGrpSpPr/>
          <p:nvPr/>
        </p:nvGrpSpPr>
        <p:grpSpPr>
          <a:xfrm>
            <a:off x="853439" y="5792787"/>
            <a:ext cx="6974840" cy="334010"/>
            <a:chOff x="853439" y="5792787"/>
            <a:chExt cx="6974840" cy="334010"/>
          </a:xfrm>
        </p:grpSpPr>
        <p:pic>
          <p:nvPicPr>
            <p:cNvPr id="38" name="object 3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53439" y="5792787"/>
              <a:ext cx="2537079" cy="334009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46704" y="5792787"/>
              <a:ext cx="4481449" cy="334009"/>
            </a:xfrm>
            <a:prstGeom prst="rect">
              <a:avLst/>
            </a:prstGeom>
          </p:spPr>
        </p:pic>
      </p:grpSp>
      <p:pic>
        <p:nvPicPr>
          <p:cNvPr id="40" name="object 40" descr="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53439" y="6193472"/>
            <a:ext cx="1580515" cy="3336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025" y="2295525"/>
            <a:ext cx="7410450" cy="4067175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583247" y="0"/>
            <a:ext cx="8799195" cy="2081530"/>
            <a:chOff x="583247" y="0"/>
            <a:chExt cx="8799195" cy="208153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247" y="1203705"/>
              <a:ext cx="7238110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47" y="1604644"/>
              <a:ext cx="2139568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6039" y="1604644"/>
              <a:ext cx="5468112" cy="4768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3247" y="1219580"/>
            <a:ext cx="5093970" cy="857885"/>
            <a:chOff x="583247" y="1219580"/>
            <a:chExt cx="5093970" cy="8578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247" y="1219580"/>
              <a:ext cx="1983231" cy="47688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6565" y="1219580"/>
              <a:ext cx="3180080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47" y="1600580"/>
              <a:ext cx="4277360" cy="47688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565150" y="2252281"/>
            <a:ext cx="115570" cy="3346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863917" y="2236406"/>
            <a:ext cx="7717790" cy="1173480"/>
            <a:chOff x="863917" y="2236406"/>
            <a:chExt cx="7717790" cy="117348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917" y="2236406"/>
              <a:ext cx="2716784" cy="37179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5044" y="2236406"/>
              <a:ext cx="3083687" cy="37179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3917" y="2503487"/>
              <a:ext cx="1695450" cy="37179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92628" y="2503487"/>
              <a:ext cx="1726438" cy="37179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0830" y="2503487"/>
              <a:ext cx="1578355" cy="37179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19801" y="2503487"/>
              <a:ext cx="1968627" cy="37179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3917" y="2770441"/>
              <a:ext cx="7717790" cy="37179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3917" y="3037522"/>
              <a:ext cx="4167251" cy="371792"/>
            </a:xfrm>
            <a:prstGeom prst="rect">
              <a:avLst/>
            </a:prstGeom>
          </p:spPr>
        </p:pic>
      </p:grpSp>
      <p:grpSp>
        <p:nvGrpSpPr>
          <p:cNvPr id="16" name="object 16" descr=""/>
          <p:cNvGrpSpPr/>
          <p:nvPr/>
        </p:nvGrpSpPr>
        <p:grpSpPr>
          <a:xfrm>
            <a:off x="863917" y="3571557"/>
            <a:ext cx="7428865" cy="1440180"/>
            <a:chOff x="863917" y="3571557"/>
            <a:chExt cx="7428865" cy="1440180"/>
          </a:xfrm>
        </p:grpSpPr>
        <p:pic>
          <p:nvPicPr>
            <p:cNvPr id="17" name="object 1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3917" y="3571557"/>
              <a:ext cx="5922899" cy="37179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59245" y="3571557"/>
              <a:ext cx="1578355" cy="37179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78215" y="3571557"/>
              <a:ext cx="214312" cy="37179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3917" y="3838575"/>
              <a:ext cx="6824345" cy="37211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3917" y="4105529"/>
              <a:ext cx="3910584" cy="37211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63917" y="4372610"/>
              <a:ext cx="5534533" cy="37211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61734" y="4372610"/>
              <a:ext cx="286385" cy="37211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3917" y="4639564"/>
              <a:ext cx="3789045" cy="37211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7709" y="4639564"/>
              <a:ext cx="1567688" cy="372110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18783" y="4639564"/>
              <a:ext cx="1962531" cy="372110"/>
            </a:xfrm>
            <a:prstGeom prst="rect">
              <a:avLst/>
            </a:prstGeom>
          </p:spPr>
        </p:pic>
      </p:grpSp>
      <p:sp>
        <p:nvSpPr>
          <p:cNvPr id="27" name="object 27" descr=""/>
          <p:cNvSpPr txBox="1"/>
          <p:nvPr/>
        </p:nvSpPr>
        <p:spPr>
          <a:xfrm>
            <a:off x="565150" y="3587432"/>
            <a:ext cx="115570" cy="19367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10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 spc="-50">
                <a:solidFill>
                  <a:srgbClr val="001F5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863917" y="5173345"/>
            <a:ext cx="7596505" cy="1440815"/>
            <a:chOff x="863917" y="5173345"/>
            <a:chExt cx="7596505" cy="1440815"/>
          </a:xfrm>
        </p:grpSpPr>
        <p:pic>
          <p:nvPicPr>
            <p:cNvPr id="29" name="object 2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63917" y="5173345"/>
              <a:ext cx="7589774" cy="372110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63917" y="5440426"/>
              <a:ext cx="6505829" cy="372110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3917" y="5708015"/>
              <a:ext cx="7357109" cy="371792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63917" y="5975032"/>
              <a:ext cx="1699133" cy="371792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78405" y="5975032"/>
              <a:ext cx="4603242" cy="371792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45376" y="5975032"/>
              <a:ext cx="285750" cy="371792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59625" y="5975032"/>
              <a:ext cx="1300606" cy="371792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63917" y="6242050"/>
              <a:ext cx="7529703" cy="371792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334250" y="0"/>
            <a:ext cx="2047875" cy="1914525"/>
          </a:xfrm>
          <a:prstGeom prst="rect">
            <a:avLst/>
          </a:prstGeom>
        </p:spPr>
      </p:pic>
      <p:pic>
        <p:nvPicPr>
          <p:cNvPr id="38" name="object 38" descr="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3247" y="0"/>
            <a:ext cx="9170670" cy="7315200"/>
            <a:chOff x="583247" y="0"/>
            <a:chExt cx="9170670" cy="73152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247" y="1219580"/>
              <a:ext cx="3220719" cy="47688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247" y="1600580"/>
              <a:ext cx="2574416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47" y="1982470"/>
              <a:ext cx="1962657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247" y="2364041"/>
              <a:ext cx="1013460" cy="47656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247" y="2745104"/>
              <a:ext cx="1875027" cy="4768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6931" y="275336"/>
              <a:ext cx="8146669" cy="70398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3247" y="0"/>
            <a:ext cx="9129395" cy="7315200"/>
            <a:chOff x="583247" y="0"/>
            <a:chExt cx="9129395" cy="73152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247" y="1219580"/>
              <a:ext cx="3220719" cy="47688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247" y="1600580"/>
              <a:ext cx="2574416" cy="47688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247" y="1982470"/>
              <a:ext cx="1962657" cy="47688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247" y="2364041"/>
              <a:ext cx="1898523" cy="47656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247" y="2745104"/>
              <a:ext cx="1379474" cy="4768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8421" y="323977"/>
              <a:ext cx="8113776" cy="69912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4250" y="0"/>
              <a:ext cx="2047875" cy="191452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219" y="423798"/>
              <a:ext cx="4817618" cy="457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3247" y="1232535"/>
            <a:ext cx="7648575" cy="429259"/>
            <a:chOff x="583247" y="1232535"/>
            <a:chExt cx="7648575" cy="429259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247" y="1232535"/>
              <a:ext cx="1287272" cy="42926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3654" y="1232535"/>
              <a:ext cx="1254798" cy="42926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94024" y="1232535"/>
              <a:ext cx="1274699" cy="42926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7189" y="1232535"/>
              <a:ext cx="667537" cy="4292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99075" y="1232535"/>
              <a:ext cx="1252943" cy="42926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68745" y="1232535"/>
              <a:ext cx="1297686" cy="42926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98359" y="1232535"/>
              <a:ext cx="529107" cy="42926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52690" y="1232535"/>
              <a:ext cx="324484" cy="4292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16519" y="1232535"/>
              <a:ext cx="514819" cy="429260"/>
            </a:xfrm>
            <a:prstGeom prst="rect">
              <a:avLst/>
            </a:prstGeom>
          </p:spPr>
        </p:pic>
      </p:grpSp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63575" y="1642427"/>
            <a:ext cx="574357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/>
              <a:t>Women’s</a:t>
            </a:r>
            <a:r>
              <a:rPr dirty="0" spc="-45"/>
              <a:t> </a:t>
            </a:r>
            <a:r>
              <a:rPr dirty="0" spc="105"/>
              <a:t>Only</a:t>
            </a:r>
            <a:r>
              <a:rPr dirty="0" spc="-75"/>
              <a:t> </a:t>
            </a:r>
            <a:r>
              <a:rPr dirty="0" spc="85"/>
              <a:t>Boxing</a:t>
            </a:r>
            <a:r>
              <a:rPr dirty="0" spc="-60"/>
              <a:t> </a:t>
            </a:r>
            <a:r>
              <a:rPr dirty="0" spc="-105"/>
              <a:t>–</a:t>
            </a:r>
            <a:r>
              <a:rPr dirty="0" spc="-50"/>
              <a:t> </a:t>
            </a:r>
            <a:r>
              <a:rPr dirty="0" spc="135"/>
              <a:t>St.</a:t>
            </a:r>
            <a:r>
              <a:rPr dirty="0" spc="-75"/>
              <a:t> </a:t>
            </a:r>
            <a:r>
              <a:rPr dirty="0" spc="85"/>
              <a:t>Maelruins</a:t>
            </a:r>
            <a:r>
              <a:rPr dirty="0" spc="-55"/>
              <a:t> </a:t>
            </a:r>
            <a:r>
              <a:rPr dirty="0" spc="135"/>
              <a:t>Hall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663575" y="1985581"/>
            <a:ext cx="6460490" cy="48437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98450" indent="-285750">
              <a:lnSpc>
                <a:spcPts val="1680"/>
              </a:lnSpc>
              <a:spcBef>
                <a:spcPts val="12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Led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 by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 from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25">
                <a:solidFill>
                  <a:srgbClr val="155F82"/>
                </a:solidFill>
                <a:latin typeface="Calibri"/>
                <a:cs typeface="Calibri"/>
              </a:rPr>
              <a:t>SSI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Women’s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Coaching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Academy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505"/>
              </a:lnSpc>
            </a:pP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passion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sport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50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Created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opportunities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female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try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new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activity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safe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500"/>
              </a:lnSpc>
            </a:pP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environment</a:t>
            </a:r>
            <a:endParaRPr sz="1550">
              <a:latin typeface="Calibri"/>
              <a:cs typeface="Calibri"/>
            </a:endParaRPr>
          </a:p>
          <a:p>
            <a:pPr marL="298450" marR="776605" indent="-286385">
              <a:lnSpc>
                <a:spcPts val="1500"/>
              </a:lnSpc>
              <a:spcBef>
                <a:spcPts val="17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Uptake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modest(8),</a:t>
            </a:r>
            <a:r>
              <a:rPr dirty="0" sz="1550" spc="114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participants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enjoyed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sessions,</a:t>
            </a: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felt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encouraged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be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active.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2175"/>
              </a:lnSpc>
              <a:spcBef>
                <a:spcPts val="705"/>
              </a:spcBef>
            </a:pP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 b="1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2000" spc="-2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Coordinator</a:t>
            </a:r>
            <a:endParaRPr sz="2000">
              <a:latin typeface="Calibri"/>
              <a:cs typeface="Calibri"/>
            </a:endParaRPr>
          </a:p>
          <a:p>
            <a:pPr marL="298450" marR="205104" indent="-286385">
              <a:lnSpc>
                <a:spcPts val="1500"/>
              </a:lnSpc>
              <a:spcBef>
                <a:spcPts val="13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Practical</a:t>
            </a:r>
            <a:r>
              <a:rPr dirty="0" sz="155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coaching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leadership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experience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through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Sport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Ireland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Women's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Coaching</a:t>
            </a:r>
            <a:r>
              <a:rPr dirty="0" sz="155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Academy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335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Enhanced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skills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programme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delivery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engagement</a:t>
            </a:r>
            <a:endParaRPr sz="1550">
              <a:latin typeface="Calibri"/>
              <a:cs typeface="Calibri"/>
            </a:endParaRPr>
          </a:p>
          <a:p>
            <a:pPr marL="298450" marR="212725" indent="-286385">
              <a:lnSpc>
                <a:spcPts val="1500"/>
              </a:lnSpc>
              <a:spcBef>
                <a:spcPts val="17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Confidence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gained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from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coaching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practice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working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William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Carruth.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2175"/>
              </a:lnSpc>
              <a:spcBef>
                <a:spcPts val="705"/>
              </a:spcBef>
            </a:pP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155F82"/>
                </a:solidFill>
                <a:latin typeface="Calibri"/>
                <a:cs typeface="Calibri"/>
              </a:rPr>
              <a:t>University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ts val="1455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Supported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 Dublin’s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commitment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1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equality,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diversity,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inclusion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500"/>
              </a:lnSpc>
            </a:pP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sport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505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Provided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unique</a:t>
            </a:r>
            <a:r>
              <a:rPr dirty="0" sz="155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opportunities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female</a:t>
            </a:r>
            <a:r>
              <a:rPr dirty="0" sz="155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get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active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505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Brought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skills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learned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into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her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role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20">
                <a:solidFill>
                  <a:srgbClr val="155F82"/>
                </a:solidFill>
                <a:latin typeface="Calibri"/>
                <a:cs typeface="Calibri"/>
              </a:rPr>
              <a:t>as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Chairperson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Boxing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680"/>
              </a:lnSpc>
            </a:pP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Club.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2175"/>
              </a:lnSpc>
              <a:spcBef>
                <a:spcPts val="695"/>
              </a:spcBef>
            </a:pP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155F82"/>
                </a:solidFill>
                <a:latin typeface="Calibri"/>
                <a:cs typeface="Calibri"/>
              </a:rPr>
              <a:t>Wider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155F82"/>
                </a:solidFill>
                <a:latin typeface="Calibri"/>
                <a:cs typeface="Calibri"/>
              </a:rPr>
              <a:t>Community</a:t>
            </a:r>
            <a:r>
              <a:rPr dirty="0" sz="2000" spc="-6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(Now &amp;</a:t>
            </a:r>
            <a:r>
              <a:rPr dirty="0" sz="2000" spc="2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 b="1">
                <a:solidFill>
                  <a:srgbClr val="155F82"/>
                </a:solidFill>
                <a:latin typeface="Calibri"/>
                <a:cs typeface="Calibri"/>
              </a:rPr>
              <a:t>Future)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ts val="1455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Potential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extend</a:t>
            </a:r>
            <a:r>
              <a:rPr dirty="0" sz="1550" spc="1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14">
                <a:solidFill>
                  <a:srgbClr val="155F82"/>
                </a:solidFill>
                <a:latin typeface="Calibri"/>
                <a:cs typeface="Calibri"/>
              </a:rPr>
              <a:t>sessions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local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women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114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schoolgirls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50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Inspires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more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young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women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 to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try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new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activities</a:t>
            </a:r>
            <a:r>
              <a:rPr dirty="0" sz="155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and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stay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active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68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Promotes</a:t>
            </a:r>
            <a:r>
              <a:rPr dirty="0" sz="1550" spc="-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inclusivity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positive</a:t>
            </a:r>
            <a:r>
              <a:rPr dirty="0" sz="1550" spc="-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health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outcomes</a:t>
            </a:r>
            <a:r>
              <a:rPr dirty="0" sz="155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community.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34250" y="0"/>
            <a:ext cx="2048002" cy="12763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96125" y="2609850"/>
            <a:ext cx="2305050" cy="35623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4044" y="1133157"/>
            <a:ext cx="3968750" cy="763905"/>
          </a:xfrm>
          <a:prstGeom prst="rect"/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50"/>
              </a:spcBef>
            </a:pPr>
            <a:r>
              <a:rPr dirty="0" spc="55"/>
              <a:t>3V3</a:t>
            </a:r>
            <a:r>
              <a:rPr dirty="0" spc="20"/>
              <a:t> </a:t>
            </a:r>
            <a:r>
              <a:rPr dirty="0" spc="114"/>
              <a:t>Basketball</a:t>
            </a:r>
            <a:r>
              <a:rPr dirty="0" spc="-15"/>
              <a:t> </a:t>
            </a:r>
            <a:r>
              <a:rPr dirty="0"/>
              <a:t>for</a:t>
            </a:r>
            <a:r>
              <a:rPr dirty="0" spc="-40"/>
              <a:t> </a:t>
            </a:r>
            <a:r>
              <a:rPr dirty="0" spc="95"/>
              <a:t>Beginners </a:t>
            </a:r>
            <a:r>
              <a:rPr dirty="0" spc="65"/>
              <a:t>Tallaght</a:t>
            </a:r>
            <a:r>
              <a:rPr dirty="0" spc="-40"/>
              <a:t> </a:t>
            </a:r>
            <a:r>
              <a:rPr dirty="0" spc="120"/>
              <a:t>Sports</a:t>
            </a:r>
            <a:r>
              <a:rPr dirty="0" spc="-45"/>
              <a:t> </a:t>
            </a:r>
            <a:r>
              <a:rPr dirty="0" spc="135"/>
              <a:t>Hall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614044" y="1839340"/>
            <a:ext cx="6426835" cy="50342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98450" indent="-285750">
              <a:lnSpc>
                <a:spcPts val="1680"/>
              </a:lnSpc>
              <a:spcBef>
                <a:spcPts val="12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Led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by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Tallaght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no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coaching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experience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50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Hall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provided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55">
                <a:solidFill>
                  <a:srgbClr val="155F82"/>
                </a:solidFill>
                <a:latin typeface="Calibri"/>
                <a:cs typeface="Calibri"/>
              </a:rPr>
              <a:t>FOC</a:t>
            </a:r>
            <a:r>
              <a:rPr dirty="0" sz="1550" spc="114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by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155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Dublin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Sport</a:t>
            </a:r>
            <a:endParaRPr sz="1550">
              <a:latin typeface="Calibri"/>
              <a:cs typeface="Calibri"/>
            </a:endParaRPr>
          </a:p>
          <a:p>
            <a:pPr marL="298450" marR="579120" indent="-286385">
              <a:lnSpc>
                <a:spcPts val="1500"/>
              </a:lnSpc>
              <a:spcBef>
                <a:spcPts val="17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Created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opportunities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try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new</a:t>
            </a:r>
            <a:r>
              <a:rPr dirty="0" sz="155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activity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non-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competitive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environment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335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Uptake</a:t>
            </a:r>
            <a:r>
              <a:rPr dirty="0" sz="1550" spc="1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was</a:t>
            </a:r>
            <a:r>
              <a:rPr dirty="0" sz="1550" spc="1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good(15-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20),</a:t>
            </a:r>
            <a:r>
              <a:rPr dirty="0" sz="1550" spc="1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drop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weekly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over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1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6-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week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680"/>
              </a:lnSpc>
            </a:pP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programme.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2175"/>
              </a:lnSpc>
              <a:spcBef>
                <a:spcPts val="695"/>
              </a:spcBef>
            </a:pP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Coordinator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ts val="1455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Practical</a:t>
            </a:r>
            <a:r>
              <a:rPr dirty="0" sz="1550" spc="-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coaching</a:t>
            </a:r>
            <a:r>
              <a:rPr dirty="0" sz="155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leadership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experience,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from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initial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set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up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500"/>
              </a:lnSpc>
            </a:pP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marketing</a:t>
            </a:r>
            <a:r>
              <a:rPr dirty="0" sz="1550" spc="1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1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promotion</a:t>
            </a:r>
            <a:endParaRPr sz="1550">
              <a:latin typeface="Calibri"/>
              <a:cs typeface="Calibri"/>
            </a:endParaRPr>
          </a:p>
          <a:p>
            <a:pPr marL="298450" marR="23495" indent="-286385">
              <a:lnSpc>
                <a:spcPts val="1500"/>
              </a:lnSpc>
              <a:spcBef>
                <a:spcPts val="17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Worked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experienced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Dublin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30">
                <a:solidFill>
                  <a:srgbClr val="155F82"/>
                </a:solidFill>
                <a:latin typeface="Calibri"/>
                <a:cs typeface="Calibri"/>
              </a:rPr>
              <a:t>Coaches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gain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experience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roll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out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programme.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2175"/>
              </a:lnSpc>
              <a:spcBef>
                <a:spcPts val="710"/>
              </a:spcBef>
            </a:pP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5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155F82"/>
                </a:solidFill>
                <a:latin typeface="Calibri"/>
                <a:cs typeface="Calibri"/>
              </a:rPr>
              <a:t>University</a:t>
            </a:r>
            <a:endParaRPr sz="2000">
              <a:latin typeface="Calibri"/>
              <a:cs typeface="Calibri"/>
            </a:endParaRPr>
          </a:p>
          <a:p>
            <a:pPr marL="298450" marR="398145" indent="-286385">
              <a:lnSpc>
                <a:spcPts val="1500"/>
              </a:lnSpc>
              <a:spcBef>
                <a:spcPts val="12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Provided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unique</a:t>
            </a:r>
            <a:r>
              <a:rPr dirty="0" sz="155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opportunities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gain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experience</a:t>
            </a:r>
            <a:r>
              <a:rPr dirty="0" sz="155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a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match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situation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ts val="1335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Brought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skills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learned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into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his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role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55">
                <a:solidFill>
                  <a:srgbClr val="155F82"/>
                </a:solidFill>
                <a:latin typeface="Calibri"/>
                <a:cs typeface="Calibri"/>
              </a:rPr>
              <a:t>as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secretary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Basketball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680"/>
              </a:lnSpc>
            </a:pP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Club.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ts val="2175"/>
              </a:lnSpc>
              <a:spcBef>
                <a:spcPts val="690"/>
              </a:spcBef>
            </a:pP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155F82"/>
                </a:solidFill>
                <a:latin typeface="Calibri"/>
                <a:cs typeface="Calibri"/>
              </a:rPr>
              <a:t>Wider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155F82"/>
                </a:solidFill>
                <a:latin typeface="Calibri"/>
                <a:cs typeface="Calibri"/>
              </a:rPr>
              <a:t>Community</a:t>
            </a:r>
            <a:r>
              <a:rPr dirty="0" sz="2000" spc="-6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(Now</a:t>
            </a:r>
            <a:r>
              <a:rPr dirty="0" sz="2000" spc="-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&amp;</a:t>
            </a:r>
            <a:r>
              <a:rPr dirty="0" sz="2000" spc="2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0" b="1">
                <a:solidFill>
                  <a:srgbClr val="155F82"/>
                </a:solidFill>
                <a:latin typeface="Calibri"/>
                <a:cs typeface="Calibri"/>
              </a:rPr>
              <a:t>Future)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ts val="1460"/>
              </a:lnSpc>
              <a:buFont typeface="Arial"/>
              <a:buChar char="•"/>
              <a:tabLst>
                <a:tab pos="298450" algn="l"/>
              </a:tabLst>
            </a:pP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Potential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expand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this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programme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creating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links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local</a:t>
            </a:r>
            <a:r>
              <a:rPr dirty="0" sz="155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secondary</a:t>
            </a:r>
            <a:endParaRPr sz="1550">
              <a:latin typeface="Calibri"/>
              <a:cs typeface="Calibri"/>
            </a:endParaRPr>
          </a:p>
          <a:p>
            <a:pPr marL="298450">
              <a:lnSpc>
                <a:spcPts val="1500"/>
              </a:lnSpc>
            </a:pP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schools</a:t>
            </a:r>
            <a:r>
              <a:rPr dirty="0" sz="155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clubs</a:t>
            </a:r>
            <a:endParaRPr sz="1550">
              <a:latin typeface="Calibri"/>
              <a:cs typeface="Calibri"/>
            </a:endParaRPr>
          </a:p>
          <a:p>
            <a:pPr marL="298450" marR="78740" indent="-286385">
              <a:lnSpc>
                <a:spcPts val="1500"/>
              </a:lnSpc>
              <a:spcBef>
                <a:spcPts val="17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Promoting</a:t>
            </a:r>
            <a:r>
              <a:rPr dirty="0" sz="155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sport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3</a:t>
            </a:r>
            <a:r>
              <a:rPr dirty="0" sz="1550" spc="-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v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3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–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2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Dublin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players</a:t>
            </a:r>
            <a:r>
              <a:rPr dirty="0" sz="1550" spc="-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now</a:t>
            </a:r>
            <a:r>
              <a:rPr dirty="0" sz="155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on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National 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Squad</a:t>
            </a:r>
            <a:endParaRPr sz="1550">
              <a:latin typeface="Calibri"/>
              <a:cs typeface="Calibri"/>
            </a:endParaRPr>
          </a:p>
          <a:p>
            <a:pPr marL="298450" marR="5080" indent="-286385">
              <a:lnSpc>
                <a:spcPts val="1500"/>
              </a:lnSpc>
              <a:spcBef>
                <a:spcPts val="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Promotes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inclusivity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minority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groups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supports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their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50">
                <a:solidFill>
                  <a:srgbClr val="155F82"/>
                </a:solidFill>
                <a:latin typeface="Calibri"/>
                <a:cs typeface="Calibri"/>
              </a:rPr>
              <a:t>access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to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high</a:t>
            </a:r>
            <a:r>
              <a:rPr dirty="0" sz="1550" spc="2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quality</a:t>
            </a:r>
            <a:r>
              <a:rPr dirty="0" sz="1550" spc="1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facilities.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200" y="0"/>
            <a:ext cx="2047875" cy="19145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8500" y="2887370"/>
            <a:ext cx="2352675" cy="32806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9112" y="1369631"/>
            <a:ext cx="442214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20"/>
              <a:t>Sports</a:t>
            </a:r>
            <a:r>
              <a:rPr dirty="0" spc="-40"/>
              <a:t> </a:t>
            </a:r>
            <a:r>
              <a:rPr dirty="0" spc="65"/>
              <a:t>Activator</a:t>
            </a:r>
            <a:r>
              <a:rPr dirty="0" spc="10"/>
              <a:t> </a:t>
            </a:r>
            <a:r>
              <a:rPr dirty="0" spc="-105"/>
              <a:t>–</a:t>
            </a:r>
            <a:r>
              <a:rPr dirty="0" spc="-40"/>
              <a:t> </a:t>
            </a:r>
            <a:r>
              <a:rPr dirty="0" spc="155"/>
              <a:t>Social</a:t>
            </a:r>
            <a:r>
              <a:rPr dirty="0" spc="-35"/>
              <a:t> </a:t>
            </a:r>
            <a:r>
              <a:rPr dirty="0" spc="185"/>
              <a:t>Soccer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19112" y="1751012"/>
            <a:ext cx="7581900" cy="48437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Provides</a:t>
            </a:r>
            <a:r>
              <a:rPr dirty="0" sz="155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fun,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non-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competitive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way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across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14">
                <a:solidFill>
                  <a:srgbClr val="155F82"/>
                </a:solidFill>
                <a:latin typeface="Calibri"/>
                <a:cs typeface="Calibri"/>
              </a:rPr>
              <a:t>campuses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get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active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Over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40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teams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took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part</a:t>
            </a:r>
            <a:r>
              <a:rPr dirty="0" sz="1550" spc="1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our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social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leagues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Sports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Activator</a:t>
            </a:r>
            <a:r>
              <a:rPr dirty="0" sz="1550" spc="1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coordinates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fixtures,</a:t>
            </a:r>
            <a:r>
              <a:rPr dirty="0" sz="1550" spc="1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results,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league</a:t>
            </a:r>
            <a:r>
              <a:rPr dirty="0" sz="1550" spc="1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tables,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1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weekly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scheduling.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155F82"/>
              </a:buClr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Coordinator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7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Develops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organisational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leadership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skills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Experience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event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people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management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Builds</a:t>
            </a:r>
            <a:r>
              <a:rPr dirty="0" sz="155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communication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teamwork</a:t>
            </a:r>
            <a:r>
              <a:rPr dirty="0" sz="155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skills.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5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0" b="1">
                <a:solidFill>
                  <a:srgbClr val="155F82"/>
                </a:solidFill>
                <a:latin typeface="Calibri"/>
                <a:cs typeface="Calibri"/>
              </a:rPr>
              <a:t>University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Promotes</a:t>
            </a:r>
            <a:r>
              <a:rPr dirty="0" sz="155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student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wellbeing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active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lifestyles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Enhances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155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engagement</a:t>
            </a:r>
            <a:r>
              <a:rPr dirty="0" sz="155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campus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life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Strengthens</a:t>
            </a:r>
            <a:r>
              <a:rPr dirty="0" sz="1550" spc="-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Dublin’s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reputation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sport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initiatives.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5"/>
              </a:spcBef>
              <a:buClr>
                <a:srgbClr val="155F82"/>
              </a:buClr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spc="80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155F82"/>
                </a:solidFill>
                <a:latin typeface="Calibri"/>
                <a:cs typeface="Calibri"/>
              </a:rPr>
              <a:t>Wider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155F82"/>
                </a:solidFill>
                <a:latin typeface="Calibri"/>
                <a:cs typeface="Calibri"/>
              </a:rPr>
              <a:t>Community</a:t>
            </a:r>
            <a:r>
              <a:rPr dirty="0" sz="2000" spc="-6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(Now &amp;</a:t>
            </a:r>
            <a:r>
              <a:rPr dirty="0" sz="2000" spc="2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0" b="1">
                <a:solidFill>
                  <a:srgbClr val="155F82"/>
                </a:solidFill>
                <a:latin typeface="Calibri"/>
                <a:cs typeface="Calibri"/>
              </a:rPr>
              <a:t>Future)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Potential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expand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local</a:t>
            </a:r>
            <a:r>
              <a:rPr dirty="0" sz="155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community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participation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Fosters</a:t>
            </a:r>
            <a:r>
              <a:rPr dirty="0" sz="1550" spc="-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inclusivity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sport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all</a:t>
            </a:r>
            <a:r>
              <a:rPr dirty="0" sz="1550" spc="-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abilities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Builds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 stronger</a:t>
            </a:r>
            <a:r>
              <a:rPr dirty="0" sz="1550" spc="1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connections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other</a:t>
            </a:r>
            <a:r>
              <a:rPr dirty="0" sz="1550" spc="1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universities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local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groups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Encourages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lifelong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participation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physical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activity.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4250" y="0"/>
            <a:ext cx="2047875" cy="191452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7525" y="2867025"/>
            <a:ext cx="2352675" cy="3114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19" y="423798"/>
            <a:ext cx="4817618" cy="4578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7992" y="934148"/>
            <a:ext cx="365696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20"/>
              <a:t>Learn</a:t>
            </a:r>
            <a:r>
              <a:rPr dirty="0" spc="-35"/>
              <a:t> </a:t>
            </a:r>
            <a:r>
              <a:rPr dirty="0"/>
              <a:t>to</a:t>
            </a:r>
            <a:r>
              <a:rPr dirty="0" spc="-20"/>
              <a:t> </a:t>
            </a:r>
            <a:r>
              <a:rPr dirty="0" spc="135"/>
              <a:t>Swim</a:t>
            </a:r>
            <a:r>
              <a:rPr dirty="0" spc="-25"/>
              <a:t> </a:t>
            </a:r>
            <a:r>
              <a:rPr dirty="0" spc="85"/>
              <a:t>Programme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447992" y="1305877"/>
            <a:ext cx="6724650" cy="539750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Learn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Swim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programme,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run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by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Dublin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Swim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Club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Aims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remove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barrier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not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knowing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how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swim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 for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new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Delivered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by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two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qualified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instructors</a:t>
            </a:r>
            <a:r>
              <a:rPr dirty="0" sz="155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(Level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1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&amp;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Level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2)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Ended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fun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gala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event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for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participants</a:t>
            </a:r>
            <a:r>
              <a:rPr dirty="0" sz="1550" spc="-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showcase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their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new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skills.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5"/>
              </a:spcBef>
              <a:buClr>
                <a:srgbClr val="155F82"/>
              </a:buClr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5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90" b="1">
                <a:solidFill>
                  <a:srgbClr val="155F82"/>
                </a:solidFill>
                <a:latin typeface="Calibri"/>
                <a:cs typeface="Calibri"/>
              </a:rPr>
              <a:t>Student</a:t>
            </a:r>
            <a:r>
              <a:rPr dirty="0" sz="2000" spc="-2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5" b="1">
                <a:solidFill>
                  <a:srgbClr val="155F82"/>
                </a:solidFill>
                <a:latin typeface="Calibri"/>
                <a:cs typeface="Calibri"/>
              </a:rPr>
              <a:t>Coordinator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7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Hands-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on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coaching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teaching</a:t>
            </a:r>
            <a:r>
              <a:rPr dirty="0" sz="1550" spc="-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experience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Builds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organisational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skills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through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planning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1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delivering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lessons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Enhances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communication</a:t>
            </a:r>
            <a:r>
              <a:rPr dirty="0" sz="1550" spc="-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leadership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abilities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Provides</a:t>
            </a:r>
            <a:r>
              <a:rPr dirty="0" sz="1550" spc="-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professional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development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within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sport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fitness.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155F82"/>
              </a:buClr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55" b="1">
                <a:solidFill>
                  <a:srgbClr val="155F82"/>
                </a:solidFill>
                <a:latin typeface="Calibri"/>
                <a:cs typeface="Calibri"/>
              </a:rPr>
              <a:t>University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Increases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accessibility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Swim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30">
                <a:solidFill>
                  <a:srgbClr val="155F82"/>
                </a:solidFill>
                <a:latin typeface="Calibri"/>
                <a:cs typeface="Calibri"/>
              </a:rPr>
              <a:t>Club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wider</a:t>
            </a: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range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students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Encourages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participation</a:t>
            </a:r>
            <a:r>
              <a:rPr dirty="0" sz="1550" spc="8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r>
              <a:rPr dirty="0" sz="1550" spc="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sport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campus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engagement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Strengthens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TU</a:t>
            </a:r>
            <a:r>
              <a:rPr dirty="0" sz="1550" spc="-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65">
                <a:solidFill>
                  <a:srgbClr val="155F82"/>
                </a:solidFill>
                <a:latin typeface="Calibri"/>
                <a:cs typeface="Calibri"/>
              </a:rPr>
              <a:t>Dublin’s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20">
                <a:solidFill>
                  <a:srgbClr val="155F82"/>
                </a:solidFill>
                <a:latin typeface="Calibri"/>
                <a:cs typeface="Calibri"/>
              </a:rPr>
              <a:t>reputation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20">
                <a:solidFill>
                  <a:srgbClr val="155F82"/>
                </a:solidFill>
                <a:latin typeface="Calibri"/>
                <a:cs typeface="Calibri"/>
              </a:rPr>
              <a:t>as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inclusive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student-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focused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155F82"/>
              </a:buClr>
              <a:buFont typeface="Arial"/>
              <a:buChar char="•"/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spc="85" b="1">
                <a:solidFill>
                  <a:srgbClr val="155F82"/>
                </a:solidFill>
                <a:latin typeface="Calibri"/>
                <a:cs typeface="Calibri"/>
              </a:rPr>
              <a:t>Benefits</a:t>
            </a:r>
            <a:r>
              <a:rPr dirty="0" sz="2000" spc="4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for</a:t>
            </a:r>
            <a:r>
              <a:rPr dirty="0" sz="2000" spc="-3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70" b="1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dirty="0" sz="2000" spc="-4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65" b="1">
                <a:solidFill>
                  <a:srgbClr val="155F82"/>
                </a:solidFill>
                <a:latin typeface="Calibri"/>
                <a:cs typeface="Calibri"/>
              </a:rPr>
              <a:t>Wider</a:t>
            </a:r>
            <a:r>
              <a:rPr dirty="0" sz="2000" spc="-3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110" b="1">
                <a:solidFill>
                  <a:srgbClr val="155F82"/>
                </a:solidFill>
                <a:latin typeface="Calibri"/>
                <a:cs typeface="Calibri"/>
              </a:rPr>
              <a:t>Community</a:t>
            </a:r>
            <a:r>
              <a:rPr dirty="0" sz="2000" spc="-60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55F82"/>
                </a:solidFill>
                <a:latin typeface="Calibri"/>
                <a:cs typeface="Calibri"/>
              </a:rPr>
              <a:t>(Now &amp;</a:t>
            </a:r>
            <a:r>
              <a:rPr dirty="0" sz="2000" spc="25" b="1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2000" spc="45" b="1">
                <a:solidFill>
                  <a:srgbClr val="155F82"/>
                </a:solidFill>
                <a:latin typeface="Calibri"/>
                <a:cs typeface="Calibri"/>
              </a:rPr>
              <a:t>Future)</a:t>
            </a:r>
            <a:endParaRPr sz="20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45">
                <a:solidFill>
                  <a:srgbClr val="155F82"/>
                </a:solidFill>
                <a:latin typeface="Calibri"/>
                <a:cs typeface="Calibri"/>
              </a:rPr>
              <a:t>Opportunity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extend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swimming</a:t>
            </a:r>
            <a:r>
              <a:rPr dirty="0" sz="1550" spc="-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10">
                <a:solidFill>
                  <a:srgbClr val="155F82"/>
                </a:solidFill>
                <a:latin typeface="Calibri"/>
                <a:cs typeface="Calibri"/>
              </a:rPr>
              <a:t>lessons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to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local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community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100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schools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Provides</a:t>
            </a:r>
            <a:r>
              <a:rPr dirty="0" sz="1550" spc="1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vital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life</a:t>
            </a:r>
            <a:r>
              <a:rPr dirty="0" sz="1550" spc="3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0">
                <a:solidFill>
                  <a:srgbClr val="155F82"/>
                </a:solidFill>
                <a:latin typeface="Calibri"/>
                <a:cs typeface="Calibri"/>
              </a:rPr>
              <a:t>skills</a:t>
            </a:r>
            <a:r>
              <a:rPr dirty="0" sz="1550" spc="10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water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safety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knowledge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Strengthens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university–community</a:t>
            </a:r>
            <a:r>
              <a:rPr dirty="0" sz="1550" spc="80">
                <a:solidFill>
                  <a:srgbClr val="155F82"/>
                </a:solidFill>
                <a:latin typeface="Calibri"/>
                <a:cs typeface="Calibri"/>
              </a:rPr>
              <a:t> links</a:t>
            </a:r>
            <a:r>
              <a:rPr dirty="0" sz="1550" spc="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through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 inclusive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initiatives</a:t>
            </a:r>
            <a:endParaRPr sz="15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1550" spc="70">
                <a:solidFill>
                  <a:srgbClr val="155F82"/>
                </a:solidFill>
                <a:latin typeface="Calibri"/>
                <a:cs typeface="Calibri"/>
              </a:rPr>
              <a:t>Promotes</a:t>
            </a:r>
            <a:r>
              <a:rPr dirty="0" sz="1550" spc="-5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95">
                <a:solidFill>
                  <a:srgbClr val="155F82"/>
                </a:solidFill>
                <a:latin typeface="Calibri"/>
                <a:cs typeface="Calibri"/>
              </a:rPr>
              <a:t>a</a:t>
            </a:r>
            <a:r>
              <a:rPr dirty="0" sz="1550" spc="3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5">
                <a:solidFill>
                  <a:srgbClr val="155F82"/>
                </a:solidFill>
                <a:latin typeface="Calibri"/>
                <a:cs typeface="Calibri"/>
              </a:rPr>
              <a:t>culture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>
                <a:solidFill>
                  <a:srgbClr val="155F82"/>
                </a:solidFill>
                <a:latin typeface="Calibri"/>
                <a:cs typeface="Calibri"/>
              </a:rPr>
              <a:t>of</a:t>
            </a:r>
            <a:r>
              <a:rPr dirty="0" sz="1550" spc="25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health, </a:t>
            </a:r>
            <a:r>
              <a:rPr dirty="0" sz="1550" spc="60">
                <a:solidFill>
                  <a:srgbClr val="155F82"/>
                </a:solidFill>
                <a:latin typeface="Calibri"/>
                <a:cs typeface="Calibri"/>
              </a:rPr>
              <a:t>fitness,</a:t>
            </a:r>
            <a:r>
              <a:rPr dirty="0" sz="1550" spc="4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75">
                <a:solidFill>
                  <a:srgbClr val="155F82"/>
                </a:solidFill>
                <a:latin typeface="Calibri"/>
                <a:cs typeface="Calibri"/>
              </a:rPr>
              <a:t>and</a:t>
            </a:r>
            <a:r>
              <a:rPr dirty="0" sz="1550" spc="-1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dirty="0" sz="1550" spc="50">
                <a:solidFill>
                  <a:srgbClr val="155F82"/>
                </a:solidFill>
                <a:latin typeface="Calibri"/>
                <a:cs typeface="Calibri"/>
              </a:rPr>
              <a:t>participation.</a:t>
            </a:r>
            <a:endParaRPr sz="15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0" y="0"/>
            <a:ext cx="2047875" cy="19145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24675" y="2447925"/>
            <a:ext cx="2428875" cy="3352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2025-09-10T09:19:25Z</dcterms:created>
  <dcterms:modified xsi:type="dcterms:W3CDTF">2025-09-10T09:19:25Z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2025-09-09T00:00:00Z</vt:filetime>
  </property>
  <property fmtid="{D5CDD505-2E9C-101B-9397-08002B2CF9AE}" pid="3" name="LastSaved">
    <vt:filetime>2025-09-10T00:00:00Z</vt:filetime>
  </property>
</Properties>
</file>