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56" r:id="rId2"/>
    <p:sldId id="276" r:id="rId3"/>
    <p:sldId id="277" r:id="rId4"/>
    <p:sldId id="278" r:id="rId5"/>
    <p:sldId id="279" r:id="rId6"/>
    <p:sldId id="280" r:id="rId7"/>
    <p:sldId id="274" r:id="rId8"/>
  </p:sldIdLst>
  <p:sldSz cx="12192000" cy="6858000"/>
  <p:notesSz cx="20104100" cy="11309350"/>
  <p:defaultTextStyle>
    <a:defPPr>
      <a:defRPr kern="0"/>
    </a:def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71B5B"/>
    <a:srgbClr val="52534D"/>
    <a:srgbClr val="C7E634"/>
    <a:srgbClr val="8AD6F7"/>
    <a:srgbClr val="52534C"/>
    <a:srgbClr val="535555"/>
    <a:srgbClr val="FFF689"/>
    <a:srgbClr val="363A92"/>
    <a:srgbClr val="7DA6D7"/>
    <a:srgbClr val="FFA16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B06B05F-5867-48A6-BFB0-7687F24BBF31}" v="3" dt="2025-09-03T11:00:56.679"/>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1041" autoAdjust="0"/>
  </p:normalViewPr>
  <p:slideViewPr>
    <p:cSldViewPr>
      <p:cViewPr varScale="1">
        <p:scale>
          <a:sx n="57" d="100"/>
          <a:sy n="57" d="100"/>
        </p:scale>
        <p:origin x="140" y="68"/>
      </p:cViewPr>
      <p:guideLst/>
    </p:cSldViewPr>
  </p:slideViewPr>
  <p:notesTextViewPr>
    <p:cViewPr>
      <p:scale>
        <a:sx n="20" d="100"/>
        <a:sy n="2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5" Type="http://schemas.microsoft.com/office/2015/10/relationships/revisionInfo" Target="revisionInfo.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 Id="rId14"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ernie Lee" userId="690c9464-99a1-4d9e-8929-a4299d954889" providerId="ADAL" clId="{DB06B05F-5867-48A6-BFB0-7687F24BBF31}"/>
    <pc:docChg chg="undo redo custSel delSld modSld">
      <pc:chgData name="Bernie Lee" userId="690c9464-99a1-4d9e-8929-a4299d954889" providerId="ADAL" clId="{DB06B05F-5867-48A6-BFB0-7687F24BBF31}" dt="2025-09-03T11:09:56.254" v="182" actId="120"/>
      <pc:docMkLst>
        <pc:docMk/>
      </pc:docMkLst>
      <pc:sldChg chg="modSp mod">
        <pc:chgData name="Bernie Lee" userId="690c9464-99a1-4d9e-8929-a4299d954889" providerId="ADAL" clId="{DB06B05F-5867-48A6-BFB0-7687F24BBF31}" dt="2025-09-03T10:47:15.578" v="48" actId="20577"/>
        <pc:sldMkLst>
          <pc:docMk/>
          <pc:sldMk cId="193055187" sldId="256"/>
        </pc:sldMkLst>
        <pc:spChg chg="mod">
          <ac:chgData name="Bernie Lee" userId="690c9464-99a1-4d9e-8929-a4299d954889" providerId="ADAL" clId="{DB06B05F-5867-48A6-BFB0-7687F24BBF31}" dt="2025-09-03T10:47:15.578" v="48" actId="20577"/>
          <ac:spMkLst>
            <pc:docMk/>
            <pc:sldMk cId="193055187" sldId="256"/>
            <ac:spMk id="2" creationId="{0FB241BB-59EA-A1A3-46CF-4A5994096217}"/>
          </ac:spMkLst>
        </pc:spChg>
        <pc:spChg chg="mod">
          <ac:chgData name="Bernie Lee" userId="690c9464-99a1-4d9e-8929-a4299d954889" providerId="ADAL" clId="{DB06B05F-5867-48A6-BFB0-7687F24BBF31}" dt="2025-09-03T10:46:32.456" v="17" actId="20577"/>
          <ac:spMkLst>
            <pc:docMk/>
            <pc:sldMk cId="193055187" sldId="256"/>
            <ac:spMk id="4" creationId="{0D97371B-86FF-CF4D-6BCE-AD0FE91F864C}"/>
          </ac:spMkLst>
        </pc:spChg>
        <pc:spChg chg="mod">
          <ac:chgData name="Bernie Lee" userId="690c9464-99a1-4d9e-8929-a4299d954889" providerId="ADAL" clId="{DB06B05F-5867-48A6-BFB0-7687F24BBF31}" dt="2025-09-03T10:46:56.951" v="39" actId="14100"/>
          <ac:spMkLst>
            <pc:docMk/>
            <pc:sldMk cId="193055187" sldId="256"/>
            <ac:spMk id="6" creationId="{241CC73E-20C9-2029-3F14-55629BD99A8A}"/>
          </ac:spMkLst>
        </pc:spChg>
      </pc:sldChg>
      <pc:sldChg chg="del">
        <pc:chgData name="Bernie Lee" userId="690c9464-99a1-4d9e-8929-a4299d954889" providerId="ADAL" clId="{DB06B05F-5867-48A6-BFB0-7687F24BBF31}" dt="2025-09-03T10:50:12.314" v="49" actId="2696"/>
        <pc:sldMkLst>
          <pc:docMk/>
          <pc:sldMk cId="2662667836" sldId="258"/>
        </pc:sldMkLst>
      </pc:sldChg>
      <pc:sldChg chg="del">
        <pc:chgData name="Bernie Lee" userId="690c9464-99a1-4d9e-8929-a4299d954889" providerId="ADAL" clId="{DB06B05F-5867-48A6-BFB0-7687F24BBF31}" dt="2025-09-03T10:50:23.280" v="50" actId="2696"/>
        <pc:sldMkLst>
          <pc:docMk/>
          <pc:sldMk cId="422811384" sldId="262"/>
        </pc:sldMkLst>
      </pc:sldChg>
      <pc:sldChg chg="del">
        <pc:chgData name="Bernie Lee" userId="690c9464-99a1-4d9e-8929-a4299d954889" providerId="ADAL" clId="{DB06B05F-5867-48A6-BFB0-7687F24BBF31}" dt="2025-09-03T10:50:29.935" v="51" actId="2696"/>
        <pc:sldMkLst>
          <pc:docMk/>
          <pc:sldMk cId="1991697222" sldId="269"/>
        </pc:sldMkLst>
      </pc:sldChg>
      <pc:sldChg chg="del">
        <pc:chgData name="Bernie Lee" userId="690c9464-99a1-4d9e-8929-a4299d954889" providerId="ADAL" clId="{DB06B05F-5867-48A6-BFB0-7687F24BBF31}" dt="2025-09-03T10:50:34.894" v="52" actId="2696"/>
        <pc:sldMkLst>
          <pc:docMk/>
          <pc:sldMk cId="3206236446" sldId="275"/>
        </pc:sldMkLst>
      </pc:sldChg>
      <pc:sldChg chg="addSp delSp modSp mod">
        <pc:chgData name="Bernie Lee" userId="690c9464-99a1-4d9e-8929-a4299d954889" providerId="ADAL" clId="{DB06B05F-5867-48A6-BFB0-7687F24BBF31}" dt="2025-09-03T11:09:25.926" v="177" actId="120"/>
        <pc:sldMkLst>
          <pc:docMk/>
          <pc:sldMk cId="630811534" sldId="276"/>
        </pc:sldMkLst>
        <pc:spChg chg="mod">
          <ac:chgData name="Bernie Lee" userId="690c9464-99a1-4d9e-8929-a4299d954889" providerId="ADAL" clId="{DB06B05F-5867-48A6-BFB0-7687F24BBF31}" dt="2025-09-03T10:52:59.650" v="86" actId="20577"/>
          <ac:spMkLst>
            <pc:docMk/>
            <pc:sldMk cId="630811534" sldId="276"/>
            <ac:spMk id="2" creationId="{B18A5AF3-B6D8-BC74-E8BD-D5C1D2877C98}"/>
          </ac:spMkLst>
        </pc:spChg>
        <pc:spChg chg="mod">
          <ac:chgData name="Bernie Lee" userId="690c9464-99a1-4d9e-8929-a4299d954889" providerId="ADAL" clId="{DB06B05F-5867-48A6-BFB0-7687F24BBF31}" dt="2025-09-03T11:09:25.926" v="177" actId="120"/>
          <ac:spMkLst>
            <pc:docMk/>
            <pc:sldMk cId="630811534" sldId="276"/>
            <ac:spMk id="3" creationId="{BBEECD0E-C0D7-C573-4CAC-08C1F7BFB2CD}"/>
          </ac:spMkLst>
        </pc:spChg>
        <pc:spChg chg="add del mod">
          <ac:chgData name="Bernie Lee" userId="690c9464-99a1-4d9e-8929-a4299d954889" providerId="ADAL" clId="{DB06B05F-5867-48A6-BFB0-7687F24BBF31}" dt="2025-09-03T10:56:24.959" v="91" actId="21"/>
          <ac:spMkLst>
            <pc:docMk/>
            <pc:sldMk cId="630811534" sldId="276"/>
            <ac:spMk id="5" creationId="{D5B39833-E5BD-9BA9-F62C-5302212F6F6D}"/>
          </ac:spMkLst>
        </pc:spChg>
        <pc:picChg chg="del">
          <ac:chgData name="Bernie Lee" userId="690c9464-99a1-4d9e-8929-a4299d954889" providerId="ADAL" clId="{DB06B05F-5867-48A6-BFB0-7687F24BBF31}" dt="2025-09-03T10:54:11.707" v="90" actId="478"/>
          <ac:picMkLst>
            <pc:docMk/>
            <pc:sldMk cId="630811534" sldId="276"/>
            <ac:picMk id="6" creationId="{C7008D53-F384-7572-2A20-FCA28051DAFE}"/>
          </ac:picMkLst>
        </pc:picChg>
      </pc:sldChg>
      <pc:sldChg chg="addSp delSp modSp mod">
        <pc:chgData name="Bernie Lee" userId="690c9464-99a1-4d9e-8929-a4299d954889" providerId="ADAL" clId="{DB06B05F-5867-48A6-BFB0-7687F24BBF31}" dt="2025-09-03T11:09:47.400" v="181" actId="120"/>
        <pc:sldMkLst>
          <pc:docMk/>
          <pc:sldMk cId="3926356204" sldId="277"/>
        </pc:sldMkLst>
        <pc:spChg chg="mod">
          <ac:chgData name="Bernie Lee" userId="690c9464-99a1-4d9e-8929-a4299d954889" providerId="ADAL" clId="{DB06B05F-5867-48A6-BFB0-7687F24BBF31}" dt="2025-09-03T10:58:03.515" v="133" actId="20577"/>
          <ac:spMkLst>
            <pc:docMk/>
            <pc:sldMk cId="3926356204" sldId="277"/>
            <ac:spMk id="2" creationId="{2E4CD7B8-1352-0C3B-04A3-E8678E5EBC6F}"/>
          </ac:spMkLst>
        </pc:spChg>
        <pc:spChg chg="mod">
          <ac:chgData name="Bernie Lee" userId="690c9464-99a1-4d9e-8929-a4299d954889" providerId="ADAL" clId="{DB06B05F-5867-48A6-BFB0-7687F24BBF31}" dt="2025-09-03T11:09:47.400" v="181" actId="120"/>
          <ac:spMkLst>
            <pc:docMk/>
            <pc:sldMk cId="3926356204" sldId="277"/>
            <ac:spMk id="3" creationId="{84A7CE4A-D4DF-F00C-3C2B-F942443F1639}"/>
          </ac:spMkLst>
        </pc:spChg>
        <pc:spChg chg="add del mod">
          <ac:chgData name="Bernie Lee" userId="690c9464-99a1-4d9e-8929-a4299d954889" providerId="ADAL" clId="{DB06B05F-5867-48A6-BFB0-7687F24BBF31}" dt="2025-09-03T10:58:44.014" v="135" actId="21"/>
          <ac:spMkLst>
            <pc:docMk/>
            <pc:sldMk cId="3926356204" sldId="277"/>
            <ac:spMk id="5" creationId="{EE20BF63-9C41-7C54-EEE4-774813A6ED2B}"/>
          </ac:spMkLst>
        </pc:spChg>
        <pc:picChg chg="del">
          <ac:chgData name="Bernie Lee" userId="690c9464-99a1-4d9e-8929-a4299d954889" providerId="ADAL" clId="{DB06B05F-5867-48A6-BFB0-7687F24BBF31}" dt="2025-09-03T10:58:40.384" v="134" actId="21"/>
          <ac:picMkLst>
            <pc:docMk/>
            <pc:sldMk cId="3926356204" sldId="277"/>
            <ac:picMk id="6" creationId="{68AA0FDF-132D-BCA2-C282-C06E5C1D97C4}"/>
          </ac:picMkLst>
        </pc:picChg>
      </pc:sldChg>
      <pc:sldChg chg="addSp delSp modSp mod">
        <pc:chgData name="Bernie Lee" userId="690c9464-99a1-4d9e-8929-a4299d954889" providerId="ADAL" clId="{DB06B05F-5867-48A6-BFB0-7687F24BBF31}" dt="2025-09-03T11:09:56.254" v="182" actId="120"/>
        <pc:sldMkLst>
          <pc:docMk/>
          <pc:sldMk cId="3651039734" sldId="278"/>
        </pc:sldMkLst>
        <pc:spChg chg="mod">
          <ac:chgData name="Bernie Lee" userId="690c9464-99a1-4d9e-8929-a4299d954889" providerId="ADAL" clId="{DB06B05F-5867-48A6-BFB0-7687F24BBF31}" dt="2025-09-03T11:00:26.148" v="157" actId="20577"/>
          <ac:spMkLst>
            <pc:docMk/>
            <pc:sldMk cId="3651039734" sldId="278"/>
            <ac:spMk id="2" creationId="{A623F250-6271-2207-FD92-8EFBA9A2B3A8}"/>
          </ac:spMkLst>
        </pc:spChg>
        <pc:spChg chg="mod">
          <ac:chgData name="Bernie Lee" userId="690c9464-99a1-4d9e-8929-a4299d954889" providerId="ADAL" clId="{DB06B05F-5867-48A6-BFB0-7687F24BBF31}" dt="2025-09-03T11:09:56.254" v="182" actId="120"/>
          <ac:spMkLst>
            <pc:docMk/>
            <pc:sldMk cId="3651039734" sldId="278"/>
            <ac:spMk id="3" creationId="{6A7B5D30-1014-6A0F-7617-BB0C4C31D97F}"/>
          </ac:spMkLst>
        </pc:spChg>
        <pc:spChg chg="add del mod">
          <ac:chgData name="Bernie Lee" userId="690c9464-99a1-4d9e-8929-a4299d954889" providerId="ADAL" clId="{DB06B05F-5867-48A6-BFB0-7687F24BBF31}" dt="2025-09-03T11:00:05.147" v="144" actId="21"/>
          <ac:spMkLst>
            <pc:docMk/>
            <pc:sldMk cId="3651039734" sldId="278"/>
            <ac:spMk id="5" creationId="{35067F5B-9976-7FEC-5C8F-9189A04C047A}"/>
          </ac:spMkLst>
        </pc:spChg>
        <pc:picChg chg="del">
          <ac:chgData name="Bernie Lee" userId="690c9464-99a1-4d9e-8929-a4299d954889" providerId="ADAL" clId="{DB06B05F-5867-48A6-BFB0-7687F24BBF31}" dt="2025-09-03T11:00:02.141" v="143" actId="21"/>
          <ac:picMkLst>
            <pc:docMk/>
            <pc:sldMk cId="3651039734" sldId="278"/>
            <ac:picMk id="6" creationId="{71734BD6-7A53-63DB-BE94-C413120D9887}"/>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11387138" y="0"/>
            <a:ext cx="8712200" cy="566738"/>
          </a:xfrm>
          <a:prstGeom prst="rect">
            <a:avLst/>
          </a:prstGeom>
        </p:spPr>
        <p:txBody>
          <a:bodyPr vert="horz" lIns="91440" tIns="45720" rIns="91440" bIns="45720" rtlCol="0"/>
          <a:lstStyle>
            <a:lvl1pPr algn="r">
              <a:defRPr sz="1200"/>
            </a:lvl1pPr>
          </a:lstStyle>
          <a:p>
            <a:fld id="{9F6A2F78-8593-D34B-A54B-A913B4ADD88D}" type="datetimeFigureOut">
              <a:rPr lang="en-US" smtClean="0"/>
              <a:t>9/4/2025</a:t>
            </a:fld>
            <a:endParaRPr lang="en-US"/>
          </a:p>
        </p:txBody>
      </p:sp>
      <p:sp>
        <p:nvSpPr>
          <p:cNvPr id="4" name="Slide Image Placeholder 3"/>
          <p:cNvSpPr>
            <a:spLocks noGrp="1" noRot="1" noChangeAspect="1"/>
          </p:cNvSpPr>
          <p:nvPr>
            <p:ph type="sldImg" idx="2"/>
          </p:nvPr>
        </p:nvSpPr>
        <p:spPr>
          <a:xfrm>
            <a:off x="6659563" y="1414463"/>
            <a:ext cx="6784975" cy="38163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2009775" y="5441950"/>
            <a:ext cx="16084550" cy="4454525"/>
          </a:xfrm>
          <a:prstGeom prst="rect">
            <a:avLst/>
          </a:prstGeom>
        </p:spPr>
        <p:txBody>
          <a:bodyPr vert="horz" lIns="91440" tIns="45720" rIns="91440" bIns="45720" rtlCol="0"/>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6" name="Footer Placeholder 5"/>
          <p:cNvSpPr>
            <a:spLocks noGrp="1"/>
          </p:cNvSpPr>
          <p:nvPr>
            <p:ph type="ftr" sz="quarter" idx="4"/>
          </p:nvPr>
        </p:nvSpPr>
        <p:spPr>
          <a:xfrm>
            <a:off x="0" y="10742613"/>
            <a:ext cx="8712200" cy="56673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11387138" y="10742613"/>
            <a:ext cx="8712200" cy="566737"/>
          </a:xfrm>
          <a:prstGeom prst="rect">
            <a:avLst/>
          </a:prstGeom>
        </p:spPr>
        <p:txBody>
          <a:bodyPr vert="horz" lIns="91440" tIns="45720" rIns="91440" bIns="45720" rtlCol="0" anchor="b"/>
          <a:lstStyle>
            <a:lvl1pPr algn="r">
              <a:defRPr sz="1200"/>
            </a:lvl1pPr>
          </a:lstStyle>
          <a:p>
            <a:fld id="{F374F5B9-8B24-7A4E-B5A9-4C8F6F8C6B31}" type="slidenum">
              <a:rPr lang="en-US" smtClean="0"/>
              <a:t>‹#›</a:t>
            </a:fld>
            <a:endParaRPr lang="en-US"/>
          </a:p>
        </p:txBody>
      </p:sp>
    </p:spTree>
    <p:extLst>
      <p:ext uri="{BB962C8B-B14F-4D97-AF65-F5344CB8AC3E}">
        <p14:creationId xmlns:p14="http://schemas.microsoft.com/office/powerpoint/2010/main" val="1869470124"/>
      </p:ext>
    </p:extLst>
  </p:cSld>
  <p:clrMap bg1="lt1" tx1="dk1" bg2="lt2" tx2="dk2" accent1="accent1" accent2="accent2" accent3="accent3" accent4="accent4" accent5="accent5" accent6="accent6" hlink="hlink" folHlink="folHlink"/>
  <p:notesStyle>
    <a:lvl1pPr marL="0" algn="l" defTabSz="554401" rtl="0" eaLnBrk="1" latinLnBrk="0" hangingPunct="1">
      <a:defRPr sz="728" kern="1200">
        <a:solidFill>
          <a:schemeClr val="tx1"/>
        </a:solidFill>
        <a:latin typeface="+mn-lt"/>
        <a:ea typeface="+mn-ea"/>
        <a:cs typeface="+mn-cs"/>
      </a:defRPr>
    </a:lvl1pPr>
    <a:lvl2pPr marL="277200" algn="l" defTabSz="554401" rtl="0" eaLnBrk="1" latinLnBrk="0" hangingPunct="1">
      <a:defRPr sz="728" kern="1200">
        <a:solidFill>
          <a:schemeClr val="tx1"/>
        </a:solidFill>
        <a:latin typeface="+mn-lt"/>
        <a:ea typeface="+mn-ea"/>
        <a:cs typeface="+mn-cs"/>
      </a:defRPr>
    </a:lvl2pPr>
    <a:lvl3pPr marL="554401" algn="l" defTabSz="554401" rtl="0" eaLnBrk="1" latinLnBrk="0" hangingPunct="1">
      <a:defRPr sz="728" kern="1200">
        <a:solidFill>
          <a:schemeClr val="tx1"/>
        </a:solidFill>
        <a:latin typeface="+mn-lt"/>
        <a:ea typeface="+mn-ea"/>
        <a:cs typeface="+mn-cs"/>
      </a:defRPr>
    </a:lvl3pPr>
    <a:lvl4pPr marL="831601" algn="l" defTabSz="554401" rtl="0" eaLnBrk="1" latinLnBrk="0" hangingPunct="1">
      <a:defRPr sz="728" kern="1200">
        <a:solidFill>
          <a:schemeClr val="tx1"/>
        </a:solidFill>
        <a:latin typeface="+mn-lt"/>
        <a:ea typeface="+mn-ea"/>
        <a:cs typeface="+mn-cs"/>
      </a:defRPr>
    </a:lvl4pPr>
    <a:lvl5pPr marL="1108801" algn="l" defTabSz="554401" rtl="0" eaLnBrk="1" latinLnBrk="0" hangingPunct="1">
      <a:defRPr sz="728" kern="1200">
        <a:solidFill>
          <a:schemeClr val="tx1"/>
        </a:solidFill>
        <a:latin typeface="+mn-lt"/>
        <a:ea typeface="+mn-ea"/>
        <a:cs typeface="+mn-cs"/>
      </a:defRPr>
    </a:lvl5pPr>
    <a:lvl6pPr marL="1386002" algn="l" defTabSz="554401" rtl="0" eaLnBrk="1" latinLnBrk="0" hangingPunct="1">
      <a:defRPr sz="728" kern="1200">
        <a:solidFill>
          <a:schemeClr val="tx1"/>
        </a:solidFill>
        <a:latin typeface="+mn-lt"/>
        <a:ea typeface="+mn-ea"/>
        <a:cs typeface="+mn-cs"/>
      </a:defRPr>
    </a:lvl6pPr>
    <a:lvl7pPr marL="1663202" algn="l" defTabSz="554401" rtl="0" eaLnBrk="1" latinLnBrk="0" hangingPunct="1">
      <a:defRPr sz="728" kern="1200">
        <a:solidFill>
          <a:schemeClr val="tx1"/>
        </a:solidFill>
        <a:latin typeface="+mn-lt"/>
        <a:ea typeface="+mn-ea"/>
        <a:cs typeface="+mn-cs"/>
      </a:defRPr>
    </a:lvl7pPr>
    <a:lvl8pPr marL="1940403" algn="l" defTabSz="554401" rtl="0" eaLnBrk="1" latinLnBrk="0" hangingPunct="1">
      <a:defRPr sz="728" kern="1200">
        <a:solidFill>
          <a:schemeClr val="tx1"/>
        </a:solidFill>
        <a:latin typeface="+mn-lt"/>
        <a:ea typeface="+mn-ea"/>
        <a:cs typeface="+mn-cs"/>
      </a:defRPr>
    </a:lvl8pPr>
    <a:lvl9pPr marL="2217603" algn="l" defTabSz="554401" rtl="0" eaLnBrk="1" latinLnBrk="0" hangingPunct="1">
      <a:defRPr sz="728"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4.emf"/><Relationship Id="rId1" Type="http://schemas.openxmlformats.org/officeDocument/2006/relationships/slideMaster" Target="../slideMasters/slideMaster1.xml"/><Relationship Id="rId4" Type="http://schemas.openxmlformats.org/officeDocument/2006/relationships/image" Target="../media/image15.sv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13.svg"/><Relationship Id="rId4" Type="http://schemas.openxmlformats.org/officeDocument/2006/relationships/image" Target="../media/image1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rgbClr val="393086"/>
        </a:solidFill>
        <a:effectLst/>
      </p:bgPr>
    </p:bg>
    <p:spTree>
      <p:nvGrpSpPr>
        <p:cNvPr id="1" name=""/>
        <p:cNvGrpSpPr/>
        <p:nvPr/>
      </p:nvGrpSpPr>
      <p:grpSpPr>
        <a:xfrm>
          <a:off x="0" y="0"/>
          <a:ext cx="0" cy="0"/>
          <a:chOff x="0" y="0"/>
          <a:chExt cx="0" cy="0"/>
        </a:xfrm>
      </p:grpSpPr>
      <p:grpSp>
        <p:nvGrpSpPr>
          <p:cNvPr id="68" name="Graphic 64">
            <a:extLst>
              <a:ext uri="{FF2B5EF4-FFF2-40B4-BE49-F238E27FC236}">
                <a16:creationId xmlns:a16="http://schemas.microsoft.com/office/drawing/2014/main" id="{6CB9367A-B31D-9293-640C-BB260FCE1D86}"/>
              </a:ext>
            </a:extLst>
          </p:cNvPr>
          <p:cNvGrpSpPr/>
          <p:nvPr userDrawn="1"/>
        </p:nvGrpSpPr>
        <p:grpSpPr>
          <a:xfrm>
            <a:off x="-1767731" y="-2241438"/>
            <a:ext cx="11675936" cy="11340875"/>
            <a:chOff x="-2909963" y="-3833622"/>
            <a:chExt cx="19253131" cy="18701943"/>
          </a:xfrm>
        </p:grpSpPr>
        <p:sp>
          <p:nvSpPr>
            <p:cNvPr id="69" name="Freeform: Shape 68">
              <a:extLst>
                <a:ext uri="{FF2B5EF4-FFF2-40B4-BE49-F238E27FC236}">
                  <a16:creationId xmlns:a16="http://schemas.microsoft.com/office/drawing/2014/main" id="{EFADED14-0C3C-A3C3-04E1-65AD04C859C5}"/>
                </a:ext>
              </a:extLst>
            </p:cNvPr>
            <p:cNvSpPr/>
            <p:nvPr/>
          </p:nvSpPr>
          <p:spPr>
            <a:xfrm>
              <a:off x="-1278284" y="-3833622"/>
              <a:ext cx="11123221" cy="11123220"/>
            </a:xfrm>
            <a:custGeom>
              <a:avLst/>
              <a:gdLst>
                <a:gd name="connsiteX0" fmla="*/ 11123221 w 11123221"/>
                <a:gd name="connsiteY0" fmla="*/ 5561611 h 11123221"/>
                <a:gd name="connsiteX1" fmla="*/ 5561611 w 11123221"/>
                <a:gd name="connsiteY1" fmla="*/ 11123221 h 11123221"/>
                <a:gd name="connsiteX2" fmla="*/ 0 w 11123221"/>
                <a:gd name="connsiteY2" fmla="*/ 5561611 h 11123221"/>
                <a:gd name="connsiteX3" fmla="*/ 5561611 w 11123221"/>
                <a:gd name="connsiteY3" fmla="*/ 0 h 11123221"/>
                <a:gd name="connsiteX4" fmla="*/ 11123221 w 11123221"/>
                <a:gd name="connsiteY4" fmla="*/ 5561611 h 11123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3221" h="11123221">
                  <a:moveTo>
                    <a:pt x="11123221" y="5561611"/>
                  </a:moveTo>
                  <a:cubicBezTo>
                    <a:pt x="11123221" y="8633204"/>
                    <a:pt x="8633203" y="11123221"/>
                    <a:pt x="5561611" y="11123221"/>
                  </a:cubicBezTo>
                  <a:cubicBezTo>
                    <a:pt x="2490018" y="11123221"/>
                    <a:pt x="0" y="8633204"/>
                    <a:pt x="0" y="5561611"/>
                  </a:cubicBezTo>
                  <a:cubicBezTo>
                    <a:pt x="0" y="2490018"/>
                    <a:pt x="2490018" y="0"/>
                    <a:pt x="5561611" y="0"/>
                  </a:cubicBezTo>
                  <a:cubicBezTo>
                    <a:pt x="8633203" y="0"/>
                    <a:pt x="11123221" y="2490018"/>
                    <a:pt x="11123221" y="5561611"/>
                  </a:cubicBezTo>
                  <a:close/>
                </a:path>
              </a:pathLst>
            </a:custGeom>
            <a:solidFill>
              <a:schemeClr val="accent2"/>
            </a:solidFill>
            <a:ln w="10468"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B9C28B06-F968-6FA0-9A06-96FB0822717B}"/>
                </a:ext>
              </a:extLst>
            </p:cNvPr>
            <p:cNvSpPr/>
            <p:nvPr/>
          </p:nvSpPr>
          <p:spPr>
            <a:xfrm>
              <a:off x="-921855" y="-2396701"/>
              <a:ext cx="17265023" cy="17265022"/>
            </a:xfrm>
            <a:custGeom>
              <a:avLst/>
              <a:gdLst>
                <a:gd name="connsiteX0" fmla="*/ 17265024 w 17265024"/>
                <a:gd name="connsiteY0" fmla="*/ 8632512 h 17265023"/>
                <a:gd name="connsiteX1" fmla="*/ 8632512 w 17265024"/>
                <a:gd name="connsiteY1" fmla="*/ 17265024 h 17265023"/>
                <a:gd name="connsiteX2" fmla="*/ 0 w 17265024"/>
                <a:gd name="connsiteY2" fmla="*/ 8632513 h 17265023"/>
                <a:gd name="connsiteX3" fmla="*/ 8632512 w 17265024"/>
                <a:gd name="connsiteY3" fmla="*/ 1 h 17265023"/>
                <a:gd name="connsiteX4" fmla="*/ 17265024 w 17265024"/>
                <a:gd name="connsiteY4" fmla="*/ 8632512 h 17265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65024" h="17265023">
                  <a:moveTo>
                    <a:pt x="17265024" y="8632512"/>
                  </a:moveTo>
                  <a:cubicBezTo>
                    <a:pt x="17265024" y="13400116"/>
                    <a:pt x="13400116" y="17265024"/>
                    <a:pt x="8632512" y="17265024"/>
                  </a:cubicBezTo>
                  <a:cubicBezTo>
                    <a:pt x="3864907" y="17265024"/>
                    <a:pt x="0" y="13400117"/>
                    <a:pt x="0" y="8632513"/>
                  </a:cubicBezTo>
                  <a:cubicBezTo>
                    <a:pt x="0" y="3864908"/>
                    <a:pt x="3864907" y="1"/>
                    <a:pt x="8632512" y="1"/>
                  </a:cubicBezTo>
                  <a:cubicBezTo>
                    <a:pt x="13400116" y="1"/>
                    <a:pt x="17265024" y="3864908"/>
                    <a:pt x="17265024" y="8632512"/>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1D49741E-442A-B8B2-6ED0-E5A5A381D1D8}"/>
                </a:ext>
              </a:extLst>
            </p:cNvPr>
            <p:cNvSpPr/>
            <p:nvPr/>
          </p:nvSpPr>
          <p:spPr>
            <a:xfrm>
              <a:off x="-2909963" y="-2981710"/>
              <a:ext cx="12739088" cy="12739087"/>
            </a:xfrm>
            <a:custGeom>
              <a:avLst/>
              <a:gdLst>
                <a:gd name="connsiteX0" fmla="*/ 12739089 w 12739088"/>
                <a:gd name="connsiteY0" fmla="*/ 6369545 h 12739088"/>
                <a:gd name="connsiteX1" fmla="*/ 6369545 w 12739088"/>
                <a:gd name="connsiteY1" fmla="*/ 12739088 h 12739088"/>
                <a:gd name="connsiteX2" fmla="*/ 0 w 12739088"/>
                <a:gd name="connsiteY2" fmla="*/ 6369545 h 12739088"/>
                <a:gd name="connsiteX3" fmla="*/ 6369545 w 12739088"/>
                <a:gd name="connsiteY3" fmla="*/ 0 h 12739088"/>
                <a:gd name="connsiteX4" fmla="*/ 12739089 w 12739088"/>
                <a:gd name="connsiteY4" fmla="*/ 6369545 h 12739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088" h="12739088">
                  <a:moveTo>
                    <a:pt x="12739089" y="6369545"/>
                  </a:moveTo>
                  <a:cubicBezTo>
                    <a:pt x="12739089" y="9887346"/>
                    <a:pt x="9887347" y="12739088"/>
                    <a:pt x="6369545" y="12739088"/>
                  </a:cubicBezTo>
                  <a:cubicBezTo>
                    <a:pt x="2851743" y="12739088"/>
                    <a:pt x="0" y="9887346"/>
                    <a:pt x="0" y="6369545"/>
                  </a:cubicBezTo>
                  <a:cubicBezTo>
                    <a:pt x="0" y="2851742"/>
                    <a:pt x="2851743" y="0"/>
                    <a:pt x="6369545" y="0"/>
                  </a:cubicBezTo>
                  <a:cubicBezTo>
                    <a:pt x="9887347" y="0"/>
                    <a:pt x="12739089" y="2851742"/>
                    <a:pt x="12739089" y="6369545"/>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4894514" y="2309185"/>
            <a:ext cx="6700594" cy="2239632"/>
          </a:xfrm>
          <a:prstGeom prst="rect">
            <a:avLst/>
          </a:prstGeom>
        </p:spPr>
        <p:txBody>
          <a:bodyPr wrap="square" lIns="0" tIns="0" rIns="0" bIns="0">
            <a:spAutoFit/>
          </a:bodyPr>
          <a:lstStyle>
            <a:lvl1pPr>
              <a:lnSpc>
                <a:spcPct val="80000"/>
              </a:lnSpc>
              <a:defRPr sz="9096" b="0" i="0" spc="-91">
                <a:solidFill>
                  <a:schemeClr val="bg1"/>
                </a:solidFill>
                <a:latin typeface="+mj-lt"/>
                <a:cs typeface="Arial" panose="020B0604020202020204" pitchFamily="34" charset="0"/>
              </a:defRPr>
            </a:lvl1pPr>
          </a:lstStyle>
          <a:p>
            <a:r>
              <a:rPr lang="en-IE" dirty="0"/>
              <a:t>Title of Presentation</a:t>
            </a:r>
            <a:endParaRPr dirty="0"/>
          </a:p>
        </p:txBody>
      </p:sp>
      <p:sp>
        <p:nvSpPr>
          <p:cNvPr id="13" name="Text Placeholder 12">
            <a:extLst>
              <a:ext uri="{FF2B5EF4-FFF2-40B4-BE49-F238E27FC236}">
                <a16:creationId xmlns:a16="http://schemas.microsoft.com/office/drawing/2014/main" id="{FF21DE71-5293-392E-0B40-AC2F6BD0C9BC}"/>
              </a:ext>
            </a:extLst>
          </p:cNvPr>
          <p:cNvSpPr>
            <a:spLocks noGrp="1"/>
          </p:cNvSpPr>
          <p:nvPr userDrawn="1">
            <p:ph type="body" sz="quarter" idx="10" hasCustomPrompt="1"/>
          </p:nvPr>
        </p:nvSpPr>
        <p:spPr>
          <a:xfrm>
            <a:off x="4894515" y="5924219"/>
            <a:ext cx="3188558" cy="646908"/>
          </a:xfrm>
          <a:prstGeom prst="rect">
            <a:avLst/>
          </a:prstGeom>
        </p:spPr>
        <p:txBody>
          <a:bodyPr/>
          <a:lstStyle>
            <a:lvl1pPr>
              <a:defRPr sz="1940" b="1">
                <a:solidFill>
                  <a:schemeClr val="bg1"/>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Created by</a:t>
            </a:r>
            <a:br>
              <a:rPr lang="en-GB" dirty="0"/>
            </a:br>
            <a:r>
              <a:rPr lang="en-GB" dirty="0"/>
              <a:t>Name Surname</a:t>
            </a:r>
            <a:endParaRPr lang="en-US" dirty="0"/>
          </a:p>
        </p:txBody>
      </p:sp>
      <p:sp>
        <p:nvSpPr>
          <p:cNvPr id="14" name="Text Placeholder 12">
            <a:extLst>
              <a:ext uri="{FF2B5EF4-FFF2-40B4-BE49-F238E27FC236}">
                <a16:creationId xmlns:a16="http://schemas.microsoft.com/office/drawing/2014/main" id="{DDC2A54C-0140-4B5F-FA69-42885344F114}"/>
              </a:ext>
            </a:extLst>
          </p:cNvPr>
          <p:cNvSpPr>
            <a:spLocks noGrp="1"/>
          </p:cNvSpPr>
          <p:nvPr userDrawn="1">
            <p:ph type="body" sz="quarter" idx="11" hasCustomPrompt="1"/>
          </p:nvPr>
        </p:nvSpPr>
        <p:spPr>
          <a:xfrm>
            <a:off x="8406550" y="5924219"/>
            <a:ext cx="3188558" cy="646908"/>
          </a:xfrm>
          <a:prstGeom prst="rect">
            <a:avLst/>
          </a:prstGeom>
        </p:spPr>
        <p:txBody>
          <a:bodyPr/>
          <a:lstStyle>
            <a:lvl1pPr>
              <a:defRPr sz="1940" b="1">
                <a:solidFill>
                  <a:schemeClr val="bg1"/>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Presented by</a:t>
            </a:r>
            <a:br>
              <a:rPr lang="en-GB" dirty="0"/>
            </a:br>
            <a:r>
              <a:rPr lang="en-GB" dirty="0"/>
              <a:t>Name Surname</a:t>
            </a:r>
            <a:endParaRPr lang="en-US" dirty="0"/>
          </a:p>
        </p:txBody>
      </p:sp>
      <p:sp>
        <p:nvSpPr>
          <p:cNvPr id="4" name="Freeform: Shape 3">
            <a:extLst>
              <a:ext uri="{FF2B5EF4-FFF2-40B4-BE49-F238E27FC236}">
                <a16:creationId xmlns:a16="http://schemas.microsoft.com/office/drawing/2014/main" id="{1D95CDCD-42B4-F2ED-08FF-8F67E72B46F6}"/>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7" name="Graphic 76">
            <a:extLst>
              <a:ext uri="{FF2B5EF4-FFF2-40B4-BE49-F238E27FC236}">
                <a16:creationId xmlns:a16="http://schemas.microsoft.com/office/drawing/2014/main" id="{C53C6786-3BD0-1B2A-7C3F-23ACE26D343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sp>
        <p:nvSpPr>
          <p:cNvPr id="78" name="Date Placeholder 77">
            <a:extLst>
              <a:ext uri="{FF2B5EF4-FFF2-40B4-BE49-F238E27FC236}">
                <a16:creationId xmlns:a16="http://schemas.microsoft.com/office/drawing/2014/main" id="{262636F5-0CB7-769F-E345-661FECC807EB}"/>
              </a:ext>
            </a:extLst>
          </p:cNvPr>
          <p:cNvSpPr>
            <a:spLocks noGrp="1"/>
          </p:cNvSpPr>
          <p:nvPr>
            <p:ph type="dt" sz="half" idx="13"/>
          </p:nvPr>
        </p:nvSpPr>
        <p:spPr>
          <a:xfrm>
            <a:off x="319626" y="6206296"/>
            <a:ext cx="1023399" cy="360000"/>
          </a:xfrm>
          <a:prstGeom prst="roundRect">
            <a:avLst>
              <a:gd name="adj" fmla="val 50000"/>
            </a:avLst>
          </a:prstGeom>
          <a:solidFill>
            <a:schemeClr val="accent2"/>
          </a:solidFill>
        </p:spPr>
        <p:txBody>
          <a:bodyPr anchor="ctr" anchorCtr="0"/>
          <a:lstStyle>
            <a:lvl1pPr>
              <a:defRPr sz="1250" cap="all" baseline="0"/>
            </a:lvl1pPr>
          </a:lstStyle>
          <a:p>
            <a:pPr algn="ctr"/>
            <a:r>
              <a:rPr lang="en-GB"/>
              <a:t>May 2025</a:t>
            </a:r>
            <a:endParaRPr lang="en-GB" dirty="0"/>
          </a:p>
        </p:txBody>
      </p:sp>
    </p:spTree>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1 image)">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rgbClr val="363A92"/>
                </a:solidFill>
                <a:latin typeface="+mn-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0241" y="1577802"/>
            <a:ext cx="7086934" cy="4346416"/>
          </a:xfrm>
          <a:prstGeom prst="roundRect">
            <a:avLst>
              <a:gd name="adj" fmla="val 10141"/>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2" name="Date Placeholder 11">
            <a:extLst>
              <a:ext uri="{FF2B5EF4-FFF2-40B4-BE49-F238E27FC236}">
                <a16:creationId xmlns:a16="http://schemas.microsoft.com/office/drawing/2014/main" id="{CC0A3E64-5C95-66AE-022D-A5FA48E2B33F}"/>
              </a:ext>
            </a:extLst>
          </p:cNvPr>
          <p:cNvSpPr>
            <a:spLocks noGrp="1"/>
          </p:cNvSpPr>
          <p:nvPr>
            <p:ph type="dt" sz="half" idx="11"/>
          </p:nvPr>
        </p:nvSpPr>
        <p:spPr/>
        <p:txBody>
          <a:bodyPr/>
          <a:lstStyle/>
          <a:p>
            <a:pPr algn="ctr"/>
            <a:r>
              <a:rPr lang="en-GB"/>
              <a:t>May 2025</a:t>
            </a:r>
            <a:endParaRPr lang="en-GB" dirty="0"/>
          </a:p>
        </p:txBody>
      </p:sp>
      <p:sp>
        <p:nvSpPr>
          <p:cNvPr id="13" name="Footer Placeholder 12">
            <a:extLst>
              <a:ext uri="{FF2B5EF4-FFF2-40B4-BE49-F238E27FC236}">
                <a16:creationId xmlns:a16="http://schemas.microsoft.com/office/drawing/2014/main" id="{78259817-71D9-9CE9-F2A0-72EF482770A9}"/>
              </a:ext>
            </a:extLst>
          </p:cNvPr>
          <p:cNvSpPr>
            <a:spLocks noGrp="1"/>
          </p:cNvSpPr>
          <p:nvPr>
            <p:ph type="ftr" sz="quarter" idx="12"/>
          </p:nvPr>
        </p:nvSpPr>
        <p:spPr/>
        <p:txBody>
          <a:bodyPr/>
          <a:lstStyle/>
          <a:p>
            <a:endParaRPr lang="en-GB" dirty="0"/>
          </a:p>
        </p:txBody>
      </p:sp>
      <p:sp>
        <p:nvSpPr>
          <p:cNvPr id="14" name="Slide Number Placeholder 13">
            <a:extLst>
              <a:ext uri="{FF2B5EF4-FFF2-40B4-BE49-F238E27FC236}">
                <a16:creationId xmlns:a16="http://schemas.microsoft.com/office/drawing/2014/main" id="{01AA525E-FC9A-5345-2D4F-6E3E58B1F20E}"/>
              </a:ext>
            </a:extLst>
          </p:cNvPr>
          <p:cNvSpPr>
            <a:spLocks noGrp="1"/>
          </p:cNvSpPr>
          <p:nvPr>
            <p:ph type="sldNum" sz="quarter" idx="13"/>
          </p:nvPr>
        </p:nvSpPr>
        <p:spPr/>
        <p:txBody>
          <a:bodyPr/>
          <a:lstStyle/>
          <a:p>
            <a:fld id="{F4FB2FA0-B311-4FD1-A6C3-B0014DBF514B}" type="slidenum">
              <a:rPr lang="en-GB" smtClean="0"/>
              <a:pPr/>
              <a:t>‹#›</a:t>
            </a:fld>
            <a:endParaRPr lang="en-GB" dirty="0"/>
          </a:p>
        </p:txBody>
      </p:sp>
    </p:spTree>
    <p:extLst>
      <p:ext uri="{BB962C8B-B14F-4D97-AF65-F5344CB8AC3E}">
        <p14:creationId xmlns:p14="http://schemas.microsoft.com/office/powerpoint/2010/main" val="29054676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Content (2 image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rgbClr val="363A92"/>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52807" y="1577802"/>
            <a:ext cx="3280980" cy="4346416"/>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0" name="Picture Placeholder 7">
            <a:extLst>
              <a:ext uri="{FF2B5EF4-FFF2-40B4-BE49-F238E27FC236}">
                <a16:creationId xmlns:a16="http://schemas.microsoft.com/office/drawing/2014/main" id="{99F917B1-F51A-D7C7-DD44-893E8A36E13E}"/>
              </a:ext>
            </a:extLst>
          </p:cNvPr>
          <p:cNvSpPr>
            <a:spLocks noGrp="1"/>
          </p:cNvSpPr>
          <p:nvPr>
            <p:ph type="pic" sz="quarter" idx="11" hasCustomPrompt="1"/>
          </p:nvPr>
        </p:nvSpPr>
        <p:spPr>
          <a:xfrm>
            <a:off x="8406550" y="1577802"/>
            <a:ext cx="3280980" cy="4346416"/>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7" name="Date Placeholder 6">
            <a:extLst>
              <a:ext uri="{FF2B5EF4-FFF2-40B4-BE49-F238E27FC236}">
                <a16:creationId xmlns:a16="http://schemas.microsoft.com/office/drawing/2014/main" id="{008F3562-9AEA-B578-4787-6401104CAB14}"/>
              </a:ext>
            </a:extLst>
          </p:cNvPr>
          <p:cNvSpPr>
            <a:spLocks noGrp="1"/>
          </p:cNvSpPr>
          <p:nvPr>
            <p:ph type="dt" sz="half" idx="12"/>
          </p:nvPr>
        </p:nvSpPr>
        <p:spPr/>
        <p:txBody>
          <a:bodyPr/>
          <a:lstStyle/>
          <a:p>
            <a:pPr algn="ctr"/>
            <a:r>
              <a:rPr lang="en-GB"/>
              <a:t>May 2025</a:t>
            </a:r>
            <a:endParaRPr lang="en-GB" dirty="0"/>
          </a:p>
        </p:txBody>
      </p:sp>
      <p:sp>
        <p:nvSpPr>
          <p:cNvPr id="9" name="Footer Placeholder 8">
            <a:extLst>
              <a:ext uri="{FF2B5EF4-FFF2-40B4-BE49-F238E27FC236}">
                <a16:creationId xmlns:a16="http://schemas.microsoft.com/office/drawing/2014/main" id="{298D448D-A3B2-E80E-5A11-229DB672BC07}"/>
              </a:ext>
            </a:extLst>
          </p:cNvPr>
          <p:cNvSpPr>
            <a:spLocks noGrp="1"/>
          </p:cNvSpPr>
          <p:nvPr>
            <p:ph type="ftr" sz="quarter" idx="13"/>
          </p:nvPr>
        </p:nvSpPr>
        <p:spPr/>
        <p:txBody>
          <a:bodyPr/>
          <a:lstStyle/>
          <a:p>
            <a:endParaRPr lang="en-GB" dirty="0"/>
          </a:p>
        </p:txBody>
      </p:sp>
      <p:sp>
        <p:nvSpPr>
          <p:cNvPr id="11" name="Slide Number Placeholder 10">
            <a:extLst>
              <a:ext uri="{FF2B5EF4-FFF2-40B4-BE49-F238E27FC236}">
                <a16:creationId xmlns:a16="http://schemas.microsoft.com/office/drawing/2014/main" id="{367DB460-21E1-D17E-9108-1011B7AA2CDE}"/>
              </a:ext>
            </a:extLst>
          </p:cNvPr>
          <p:cNvSpPr>
            <a:spLocks noGrp="1"/>
          </p:cNvSpPr>
          <p:nvPr>
            <p:ph type="sldNum" sz="quarter" idx="14"/>
          </p:nvPr>
        </p:nvSpPr>
        <p:spPr>
          <a:xfrm>
            <a:off x="11049000" y="6206296"/>
            <a:ext cx="638530" cy="360000"/>
          </a:xfrm>
        </p:spPr>
        <p:txBody>
          <a:bodyPr/>
          <a:lstStyle/>
          <a:p>
            <a:fld id="{F4FB2FA0-B311-4FD1-A6C3-B0014DBF514B}" type="slidenum">
              <a:rPr lang="en-GB" smtClean="0"/>
              <a:pPr/>
              <a:t>‹#›</a:t>
            </a:fld>
            <a:endParaRPr lang="en-GB" dirty="0"/>
          </a:p>
        </p:txBody>
      </p:sp>
    </p:spTree>
    <p:extLst>
      <p:ext uri="{BB962C8B-B14F-4D97-AF65-F5344CB8AC3E}">
        <p14:creationId xmlns:p14="http://schemas.microsoft.com/office/powerpoint/2010/main" val="19039318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4 image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rgbClr val="363A92"/>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78782"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9286" y="157780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6" name="Picture Placeholder 7">
            <a:extLst>
              <a:ext uri="{FF2B5EF4-FFF2-40B4-BE49-F238E27FC236}">
                <a16:creationId xmlns:a16="http://schemas.microsoft.com/office/drawing/2014/main" id="{98314EC4-E5A0-C649-F5EF-1E9236225E8C}"/>
              </a:ext>
            </a:extLst>
          </p:cNvPr>
          <p:cNvSpPr>
            <a:spLocks noGrp="1"/>
          </p:cNvSpPr>
          <p:nvPr>
            <p:ph type="pic" sz="quarter" idx="12" hasCustomPrompt="1"/>
          </p:nvPr>
        </p:nvSpPr>
        <p:spPr>
          <a:xfrm>
            <a:off x="4609286" y="393762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7" name="Picture Placeholder 7">
            <a:extLst>
              <a:ext uri="{FF2B5EF4-FFF2-40B4-BE49-F238E27FC236}">
                <a16:creationId xmlns:a16="http://schemas.microsoft.com/office/drawing/2014/main" id="{6C4BB63F-0230-2356-3543-54C339E253E3}"/>
              </a:ext>
            </a:extLst>
          </p:cNvPr>
          <p:cNvSpPr>
            <a:spLocks noGrp="1"/>
          </p:cNvSpPr>
          <p:nvPr>
            <p:ph type="pic" sz="quarter" idx="13" hasCustomPrompt="1"/>
          </p:nvPr>
        </p:nvSpPr>
        <p:spPr>
          <a:xfrm>
            <a:off x="8280270" y="157780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9" name="Picture Placeholder 7">
            <a:extLst>
              <a:ext uri="{FF2B5EF4-FFF2-40B4-BE49-F238E27FC236}">
                <a16:creationId xmlns:a16="http://schemas.microsoft.com/office/drawing/2014/main" id="{35C5486B-1B0C-E055-35CB-53BB39E04F56}"/>
              </a:ext>
            </a:extLst>
          </p:cNvPr>
          <p:cNvSpPr>
            <a:spLocks noGrp="1"/>
          </p:cNvSpPr>
          <p:nvPr>
            <p:ph type="pic" sz="quarter" idx="14" hasCustomPrompt="1"/>
          </p:nvPr>
        </p:nvSpPr>
        <p:spPr>
          <a:xfrm>
            <a:off x="8280270" y="393762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Tree>
    <p:extLst>
      <p:ext uri="{BB962C8B-B14F-4D97-AF65-F5344CB8AC3E}">
        <p14:creationId xmlns:p14="http://schemas.microsoft.com/office/powerpoint/2010/main" val="24206419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2 column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1100667"/>
            <a:ext cx="3974145" cy="2143502"/>
          </a:xfrm>
          <a:prstGeom prst="rect">
            <a:avLst/>
          </a:prstGeom>
        </p:spPr>
        <p:txBody>
          <a:bodyPr lIns="0" tIns="0" rIns="0" bIns="0" anchor="t" anchorCtr="0"/>
          <a:lstStyle>
            <a:lvl1pPr>
              <a:defRPr sz="4609" b="0" i="0">
                <a:solidFill>
                  <a:srgbClr val="363A92"/>
                </a:solidFill>
                <a:latin typeface="+mj-lt"/>
                <a:cs typeface="Arial" panose="020B0604020202020204" pitchFamily="34" charset="0"/>
              </a:defRPr>
            </a:lvl1pPr>
          </a:lstStyle>
          <a:p>
            <a:r>
              <a:rPr lang="en-IE" dirty="0"/>
              <a:t>Page title goes here</a:t>
            </a:r>
            <a:endParaRPr dirty="0"/>
          </a:p>
        </p:txBody>
      </p:sp>
      <p:sp>
        <p:nvSpPr>
          <p:cNvPr id="3" name="Holder 3"/>
          <p:cNvSpPr>
            <a:spLocks noGrp="1"/>
          </p:cNvSpPr>
          <p:nvPr>
            <p:ph type="body" idx="1" hasCustomPrompt="1"/>
          </p:nvPr>
        </p:nvSpPr>
        <p:spPr>
          <a:xfrm>
            <a:off x="5264203" y="1261533"/>
            <a:ext cx="3004789" cy="4524063"/>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69233" y="6261375"/>
            <a:ext cx="2804160" cy="342900"/>
          </a:xfrm>
          <a:prstGeom prst="rect">
            <a:avLst/>
          </a:prstGeom>
        </p:spPr>
        <p:txBody>
          <a:bodyPr lIns="0" tIns="0" rIns="0" bIns="0" anchor="b"/>
          <a:lstStyle>
            <a:lvl1pPr algn="r">
              <a:defRPr sz="1273">
                <a:solidFill>
                  <a:srgbClr val="363A92"/>
                </a:solidFill>
                <a:latin typeface="Arial" panose="020B0604020202020204" pitchFamily="34" charset="0"/>
                <a:cs typeface="Arial" panose="020B0604020202020204" pitchFamily="34" charset="0"/>
              </a:defRPr>
            </a:lvl1pPr>
          </a:lstStyle>
          <a:p>
            <a:fld id="{B6F15528-21DE-4FAA-801E-634DDDAF4B2B}" type="slidenum">
              <a:rPr lang="en-IE" smtClean="0"/>
              <a:pPr/>
              <a:t>‹#›</a:t>
            </a:fld>
            <a:endParaRPr lang="en-IE" dirty="0"/>
          </a:p>
        </p:txBody>
      </p:sp>
      <p:sp>
        <p:nvSpPr>
          <p:cNvPr id="5" name="Holder 3">
            <a:extLst>
              <a:ext uri="{FF2B5EF4-FFF2-40B4-BE49-F238E27FC236}">
                <a16:creationId xmlns:a16="http://schemas.microsoft.com/office/drawing/2014/main" id="{E7BBCB07-8D0F-D588-4F43-B1E11CCDE79A}"/>
              </a:ext>
            </a:extLst>
          </p:cNvPr>
          <p:cNvSpPr>
            <a:spLocks noGrp="1"/>
          </p:cNvSpPr>
          <p:nvPr>
            <p:ph type="body" idx="10" hasCustomPrompt="1"/>
          </p:nvPr>
        </p:nvSpPr>
        <p:spPr>
          <a:xfrm>
            <a:off x="8682386" y="1261533"/>
            <a:ext cx="3004789" cy="4524063"/>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Tree>
    <p:extLst>
      <p:ext uri="{BB962C8B-B14F-4D97-AF65-F5344CB8AC3E}">
        <p14:creationId xmlns:p14="http://schemas.microsoft.com/office/powerpoint/2010/main" val="7923880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am page">
    <p:bg>
      <p:bgPr>
        <a:solidFill>
          <a:srgbClr val="E6F5FD"/>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69"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74422"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504469"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5" name="Holder 3">
            <a:extLst>
              <a:ext uri="{FF2B5EF4-FFF2-40B4-BE49-F238E27FC236}">
                <a16:creationId xmlns:a16="http://schemas.microsoft.com/office/drawing/2014/main" id="{55E2D3B9-7856-B057-4A35-68DD923A4ED7}"/>
              </a:ext>
            </a:extLst>
          </p:cNvPr>
          <p:cNvSpPr>
            <a:spLocks noGrp="1"/>
          </p:cNvSpPr>
          <p:nvPr>
            <p:ph type="body" idx="11" hasCustomPrompt="1"/>
          </p:nvPr>
        </p:nvSpPr>
        <p:spPr>
          <a:xfrm>
            <a:off x="2789676"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0" name="Picture Placeholder 7">
            <a:extLst>
              <a:ext uri="{FF2B5EF4-FFF2-40B4-BE49-F238E27FC236}">
                <a16:creationId xmlns:a16="http://schemas.microsoft.com/office/drawing/2014/main" id="{444D3303-4802-9510-E574-6FA21A4C09C7}"/>
              </a:ext>
            </a:extLst>
          </p:cNvPr>
          <p:cNvSpPr>
            <a:spLocks noGrp="1"/>
          </p:cNvSpPr>
          <p:nvPr>
            <p:ph type="pic" sz="quarter" idx="12" hasCustomPrompt="1"/>
          </p:nvPr>
        </p:nvSpPr>
        <p:spPr>
          <a:xfrm>
            <a:off x="2789676"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1" name="Holder 3">
            <a:extLst>
              <a:ext uri="{FF2B5EF4-FFF2-40B4-BE49-F238E27FC236}">
                <a16:creationId xmlns:a16="http://schemas.microsoft.com/office/drawing/2014/main" id="{E0BF5907-B5C6-DBEE-C90D-D874E1880DF4}"/>
              </a:ext>
            </a:extLst>
          </p:cNvPr>
          <p:cNvSpPr>
            <a:spLocks noGrp="1"/>
          </p:cNvSpPr>
          <p:nvPr>
            <p:ph type="body" idx="13" hasCustomPrompt="1"/>
          </p:nvPr>
        </p:nvSpPr>
        <p:spPr>
          <a:xfrm>
            <a:off x="5074883"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2" name="Picture Placeholder 7">
            <a:extLst>
              <a:ext uri="{FF2B5EF4-FFF2-40B4-BE49-F238E27FC236}">
                <a16:creationId xmlns:a16="http://schemas.microsoft.com/office/drawing/2014/main" id="{43F72B72-69AC-62EE-C6C0-A475A32A16CA}"/>
              </a:ext>
            </a:extLst>
          </p:cNvPr>
          <p:cNvSpPr>
            <a:spLocks noGrp="1"/>
          </p:cNvSpPr>
          <p:nvPr>
            <p:ph type="pic" sz="quarter" idx="14" hasCustomPrompt="1"/>
          </p:nvPr>
        </p:nvSpPr>
        <p:spPr>
          <a:xfrm>
            <a:off x="5074883"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3" name="Holder 3">
            <a:extLst>
              <a:ext uri="{FF2B5EF4-FFF2-40B4-BE49-F238E27FC236}">
                <a16:creationId xmlns:a16="http://schemas.microsoft.com/office/drawing/2014/main" id="{FE9B0D82-8E22-0837-8C7B-F25827ED477A}"/>
              </a:ext>
            </a:extLst>
          </p:cNvPr>
          <p:cNvSpPr>
            <a:spLocks noGrp="1"/>
          </p:cNvSpPr>
          <p:nvPr>
            <p:ph type="body" idx="15" hasCustomPrompt="1"/>
          </p:nvPr>
        </p:nvSpPr>
        <p:spPr>
          <a:xfrm>
            <a:off x="7360090"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4" name="Picture Placeholder 7">
            <a:extLst>
              <a:ext uri="{FF2B5EF4-FFF2-40B4-BE49-F238E27FC236}">
                <a16:creationId xmlns:a16="http://schemas.microsoft.com/office/drawing/2014/main" id="{BAF6A549-D8DB-E3D0-4BD6-7F00791D3EF3}"/>
              </a:ext>
            </a:extLst>
          </p:cNvPr>
          <p:cNvSpPr>
            <a:spLocks noGrp="1"/>
          </p:cNvSpPr>
          <p:nvPr>
            <p:ph type="pic" sz="quarter" idx="16" hasCustomPrompt="1"/>
          </p:nvPr>
        </p:nvSpPr>
        <p:spPr>
          <a:xfrm>
            <a:off x="7360090"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5" name="Holder 3">
            <a:extLst>
              <a:ext uri="{FF2B5EF4-FFF2-40B4-BE49-F238E27FC236}">
                <a16:creationId xmlns:a16="http://schemas.microsoft.com/office/drawing/2014/main" id="{825A93AF-C4C4-5449-AA29-E6ED3229DD87}"/>
              </a:ext>
            </a:extLst>
          </p:cNvPr>
          <p:cNvSpPr>
            <a:spLocks noGrp="1"/>
          </p:cNvSpPr>
          <p:nvPr>
            <p:ph type="body" idx="17" hasCustomPrompt="1"/>
          </p:nvPr>
        </p:nvSpPr>
        <p:spPr>
          <a:xfrm>
            <a:off x="9645298"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6" name="Picture Placeholder 7">
            <a:extLst>
              <a:ext uri="{FF2B5EF4-FFF2-40B4-BE49-F238E27FC236}">
                <a16:creationId xmlns:a16="http://schemas.microsoft.com/office/drawing/2014/main" id="{933B3666-69E3-1457-2AC1-C75F47822A4E}"/>
              </a:ext>
            </a:extLst>
          </p:cNvPr>
          <p:cNvSpPr>
            <a:spLocks noGrp="1"/>
          </p:cNvSpPr>
          <p:nvPr>
            <p:ph type="pic" sz="quarter" idx="18" hasCustomPrompt="1"/>
          </p:nvPr>
        </p:nvSpPr>
        <p:spPr>
          <a:xfrm>
            <a:off x="9645298"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7" name="Holder 3">
            <a:extLst>
              <a:ext uri="{FF2B5EF4-FFF2-40B4-BE49-F238E27FC236}">
                <a16:creationId xmlns:a16="http://schemas.microsoft.com/office/drawing/2014/main" id="{234B8308-1440-371C-11FC-67AB98B132B0}"/>
              </a:ext>
            </a:extLst>
          </p:cNvPr>
          <p:cNvSpPr>
            <a:spLocks noGrp="1"/>
          </p:cNvSpPr>
          <p:nvPr>
            <p:ph type="body" idx="19" hasCustomPrompt="1"/>
          </p:nvPr>
        </p:nvSpPr>
        <p:spPr>
          <a:xfrm>
            <a:off x="504469"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8" name="Holder 3">
            <a:extLst>
              <a:ext uri="{FF2B5EF4-FFF2-40B4-BE49-F238E27FC236}">
                <a16:creationId xmlns:a16="http://schemas.microsoft.com/office/drawing/2014/main" id="{0BC212D3-0906-F1A4-3D63-A2EB6C334DA6}"/>
              </a:ext>
            </a:extLst>
          </p:cNvPr>
          <p:cNvSpPr>
            <a:spLocks noGrp="1"/>
          </p:cNvSpPr>
          <p:nvPr>
            <p:ph type="body" idx="20" hasCustomPrompt="1"/>
          </p:nvPr>
        </p:nvSpPr>
        <p:spPr>
          <a:xfrm>
            <a:off x="2789676"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9" name="Holder 3">
            <a:extLst>
              <a:ext uri="{FF2B5EF4-FFF2-40B4-BE49-F238E27FC236}">
                <a16:creationId xmlns:a16="http://schemas.microsoft.com/office/drawing/2014/main" id="{64532547-9C06-91B8-804D-679930FF513D}"/>
              </a:ext>
            </a:extLst>
          </p:cNvPr>
          <p:cNvSpPr>
            <a:spLocks noGrp="1"/>
          </p:cNvSpPr>
          <p:nvPr>
            <p:ph type="body" idx="21" hasCustomPrompt="1"/>
          </p:nvPr>
        </p:nvSpPr>
        <p:spPr>
          <a:xfrm>
            <a:off x="5074883"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0" name="Holder 3">
            <a:extLst>
              <a:ext uri="{FF2B5EF4-FFF2-40B4-BE49-F238E27FC236}">
                <a16:creationId xmlns:a16="http://schemas.microsoft.com/office/drawing/2014/main" id="{9AE4E55B-EFD8-B5A3-D117-56B793269F0C}"/>
              </a:ext>
            </a:extLst>
          </p:cNvPr>
          <p:cNvSpPr>
            <a:spLocks noGrp="1"/>
          </p:cNvSpPr>
          <p:nvPr>
            <p:ph type="body" idx="22" hasCustomPrompt="1"/>
          </p:nvPr>
        </p:nvSpPr>
        <p:spPr>
          <a:xfrm>
            <a:off x="7360090"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1" name="Holder 3">
            <a:extLst>
              <a:ext uri="{FF2B5EF4-FFF2-40B4-BE49-F238E27FC236}">
                <a16:creationId xmlns:a16="http://schemas.microsoft.com/office/drawing/2014/main" id="{2DF06BE7-520C-2951-5360-69F56DBA25CB}"/>
              </a:ext>
            </a:extLst>
          </p:cNvPr>
          <p:cNvSpPr>
            <a:spLocks noGrp="1"/>
          </p:cNvSpPr>
          <p:nvPr>
            <p:ph type="body" idx="23" hasCustomPrompt="1"/>
          </p:nvPr>
        </p:nvSpPr>
        <p:spPr>
          <a:xfrm>
            <a:off x="9645298"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9" name="Freeform 28">
            <a:extLst>
              <a:ext uri="{FF2B5EF4-FFF2-40B4-BE49-F238E27FC236}">
                <a16:creationId xmlns:a16="http://schemas.microsoft.com/office/drawing/2014/main" id="{2C46E54E-4838-C48C-0C8D-ED934AE7760C}"/>
              </a:ext>
            </a:extLst>
          </p:cNvPr>
          <p:cNvSpPr/>
          <p:nvPr userDrawn="1"/>
        </p:nvSpPr>
        <p:spPr>
          <a:xfrm>
            <a:off x="2820647"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34" name="Picture 33">
            <a:extLst>
              <a:ext uri="{FF2B5EF4-FFF2-40B4-BE49-F238E27FC236}">
                <a16:creationId xmlns:a16="http://schemas.microsoft.com/office/drawing/2014/main" id="{2FE1E9DD-7CBC-D1D6-FD23-7137E2626909}"/>
              </a:ext>
            </a:extLst>
          </p:cNvPr>
          <p:cNvPicPr>
            <a:picLocks noChangeAspect="1"/>
          </p:cNvPicPr>
          <p:nvPr userDrawn="1"/>
        </p:nvPicPr>
        <p:blipFill>
          <a:blip r:embed="rId2"/>
          <a:stretch>
            <a:fillRect/>
          </a:stretch>
        </p:blipFill>
        <p:spPr>
          <a:xfrm>
            <a:off x="4382436" y="5522533"/>
            <a:ext cx="211964" cy="211949"/>
          </a:xfrm>
          <a:prstGeom prst="rect">
            <a:avLst/>
          </a:prstGeom>
        </p:spPr>
      </p:pic>
      <p:sp>
        <p:nvSpPr>
          <p:cNvPr id="35" name="Holder 3">
            <a:extLst>
              <a:ext uri="{FF2B5EF4-FFF2-40B4-BE49-F238E27FC236}">
                <a16:creationId xmlns:a16="http://schemas.microsoft.com/office/drawing/2014/main" id="{AD1AED54-014C-C78F-BFB2-3BFD2FB622A1}"/>
              </a:ext>
            </a:extLst>
          </p:cNvPr>
          <p:cNvSpPr>
            <a:spLocks noGrp="1"/>
          </p:cNvSpPr>
          <p:nvPr>
            <p:ph type="body" idx="24" hasCustomPrompt="1"/>
          </p:nvPr>
        </p:nvSpPr>
        <p:spPr>
          <a:xfrm>
            <a:off x="2977015"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39" name="Freeform 38">
            <a:extLst>
              <a:ext uri="{FF2B5EF4-FFF2-40B4-BE49-F238E27FC236}">
                <a16:creationId xmlns:a16="http://schemas.microsoft.com/office/drawing/2014/main" id="{000604CD-A6F7-D12B-E28E-A8399BE0D752}"/>
              </a:ext>
            </a:extLst>
          </p:cNvPr>
          <p:cNvSpPr/>
          <p:nvPr userDrawn="1"/>
        </p:nvSpPr>
        <p:spPr>
          <a:xfrm>
            <a:off x="535440"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40" name="Picture 39">
            <a:extLst>
              <a:ext uri="{FF2B5EF4-FFF2-40B4-BE49-F238E27FC236}">
                <a16:creationId xmlns:a16="http://schemas.microsoft.com/office/drawing/2014/main" id="{90FA48BD-5BA3-036F-65FB-A22A81D21286}"/>
              </a:ext>
            </a:extLst>
          </p:cNvPr>
          <p:cNvPicPr>
            <a:picLocks noChangeAspect="1"/>
          </p:cNvPicPr>
          <p:nvPr userDrawn="1"/>
        </p:nvPicPr>
        <p:blipFill>
          <a:blip r:embed="rId2"/>
          <a:stretch>
            <a:fillRect/>
          </a:stretch>
        </p:blipFill>
        <p:spPr>
          <a:xfrm>
            <a:off x="2096584" y="5522533"/>
            <a:ext cx="211964" cy="211949"/>
          </a:xfrm>
          <a:prstGeom prst="rect">
            <a:avLst/>
          </a:prstGeom>
        </p:spPr>
      </p:pic>
      <p:sp>
        <p:nvSpPr>
          <p:cNvPr id="41" name="Holder 3">
            <a:extLst>
              <a:ext uri="{FF2B5EF4-FFF2-40B4-BE49-F238E27FC236}">
                <a16:creationId xmlns:a16="http://schemas.microsoft.com/office/drawing/2014/main" id="{98BBF9B4-AB21-A92F-201C-611A9421FA67}"/>
              </a:ext>
            </a:extLst>
          </p:cNvPr>
          <p:cNvSpPr>
            <a:spLocks noGrp="1"/>
          </p:cNvSpPr>
          <p:nvPr>
            <p:ph type="body" idx="25" hasCustomPrompt="1"/>
          </p:nvPr>
        </p:nvSpPr>
        <p:spPr>
          <a:xfrm>
            <a:off x="691163"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45" name="Freeform 44">
            <a:extLst>
              <a:ext uri="{FF2B5EF4-FFF2-40B4-BE49-F238E27FC236}">
                <a16:creationId xmlns:a16="http://schemas.microsoft.com/office/drawing/2014/main" id="{FAA81770-2EE8-06B9-2863-B10E4EEE91DD}"/>
              </a:ext>
            </a:extLst>
          </p:cNvPr>
          <p:cNvSpPr/>
          <p:nvPr userDrawn="1"/>
        </p:nvSpPr>
        <p:spPr>
          <a:xfrm>
            <a:off x="5105854"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46" name="Picture 45">
            <a:extLst>
              <a:ext uri="{FF2B5EF4-FFF2-40B4-BE49-F238E27FC236}">
                <a16:creationId xmlns:a16="http://schemas.microsoft.com/office/drawing/2014/main" id="{F41F9D0B-75BE-7E01-D31E-774925A816CB}"/>
              </a:ext>
            </a:extLst>
          </p:cNvPr>
          <p:cNvPicPr>
            <a:picLocks noChangeAspect="1"/>
          </p:cNvPicPr>
          <p:nvPr userDrawn="1"/>
        </p:nvPicPr>
        <p:blipFill>
          <a:blip r:embed="rId2"/>
          <a:stretch>
            <a:fillRect/>
          </a:stretch>
        </p:blipFill>
        <p:spPr>
          <a:xfrm>
            <a:off x="6668288" y="5522533"/>
            <a:ext cx="211964" cy="211949"/>
          </a:xfrm>
          <a:prstGeom prst="rect">
            <a:avLst/>
          </a:prstGeom>
        </p:spPr>
      </p:pic>
      <p:sp>
        <p:nvSpPr>
          <p:cNvPr id="47" name="Holder 3">
            <a:extLst>
              <a:ext uri="{FF2B5EF4-FFF2-40B4-BE49-F238E27FC236}">
                <a16:creationId xmlns:a16="http://schemas.microsoft.com/office/drawing/2014/main" id="{F21CC18B-389C-55AA-D469-FB02BBD593FC}"/>
              </a:ext>
            </a:extLst>
          </p:cNvPr>
          <p:cNvSpPr>
            <a:spLocks noGrp="1"/>
          </p:cNvSpPr>
          <p:nvPr>
            <p:ph type="body" idx="26" hasCustomPrompt="1"/>
          </p:nvPr>
        </p:nvSpPr>
        <p:spPr>
          <a:xfrm>
            <a:off x="5262867"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51" name="Freeform 50">
            <a:extLst>
              <a:ext uri="{FF2B5EF4-FFF2-40B4-BE49-F238E27FC236}">
                <a16:creationId xmlns:a16="http://schemas.microsoft.com/office/drawing/2014/main" id="{2A001A47-862E-E7C3-D64F-264EC9C5CEA2}"/>
              </a:ext>
            </a:extLst>
          </p:cNvPr>
          <p:cNvSpPr/>
          <p:nvPr userDrawn="1"/>
        </p:nvSpPr>
        <p:spPr>
          <a:xfrm>
            <a:off x="7391061"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52" name="Picture 51">
            <a:extLst>
              <a:ext uri="{FF2B5EF4-FFF2-40B4-BE49-F238E27FC236}">
                <a16:creationId xmlns:a16="http://schemas.microsoft.com/office/drawing/2014/main" id="{AB719AE4-B8F2-942D-9ABC-4179CF808A1D}"/>
              </a:ext>
            </a:extLst>
          </p:cNvPr>
          <p:cNvPicPr>
            <a:picLocks noChangeAspect="1"/>
          </p:cNvPicPr>
          <p:nvPr userDrawn="1"/>
        </p:nvPicPr>
        <p:blipFill>
          <a:blip r:embed="rId2"/>
          <a:stretch>
            <a:fillRect/>
          </a:stretch>
        </p:blipFill>
        <p:spPr>
          <a:xfrm>
            <a:off x="8954140" y="5522533"/>
            <a:ext cx="211964" cy="211949"/>
          </a:xfrm>
          <a:prstGeom prst="rect">
            <a:avLst/>
          </a:prstGeom>
        </p:spPr>
      </p:pic>
      <p:sp>
        <p:nvSpPr>
          <p:cNvPr id="53" name="Holder 3">
            <a:extLst>
              <a:ext uri="{FF2B5EF4-FFF2-40B4-BE49-F238E27FC236}">
                <a16:creationId xmlns:a16="http://schemas.microsoft.com/office/drawing/2014/main" id="{830B3661-512F-802F-13FD-2DBC363D9A27}"/>
              </a:ext>
            </a:extLst>
          </p:cNvPr>
          <p:cNvSpPr>
            <a:spLocks noGrp="1"/>
          </p:cNvSpPr>
          <p:nvPr>
            <p:ph type="body" idx="27" hasCustomPrompt="1"/>
          </p:nvPr>
        </p:nvSpPr>
        <p:spPr>
          <a:xfrm>
            <a:off x="7548719"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57" name="Freeform 56">
            <a:extLst>
              <a:ext uri="{FF2B5EF4-FFF2-40B4-BE49-F238E27FC236}">
                <a16:creationId xmlns:a16="http://schemas.microsoft.com/office/drawing/2014/main" id="{BF240FFE-D754-4451-76FB-1D0CCF3D6DEA}"/>
              </a:ext>
            </a:extLst>
          </p:cNvPr>
          <p:cNvSpPr/>
          <p:nvPr userDrawn="1"/>
        </p:nvSpPr>
        <p:spPr>
          <a:xfrm>
            <a:off x="9676269"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58" name="Picture 57">
            <a:extLst>
              <a:ext uri="{FF2B5EF4-FFF2-40B4-BE49-F238E27FC236}">
                <a16:creationId xmlns:a16="http://schemas.microsoft.com/office/drawing/2014/main" id="{FC9F2370-4E40-6B90-A4A2-E21E605F5DF5}"/>
              </a:ext>
            </a:extLst>
          </p:cNvPr>
          <p:cNvPicPr>
            <a:picLocks noChangeAspect="1"/>
          </p:cNvPicPr>
          <p:nvPr userDrawn="1"/>
        </p:nvPicPr>
        <p:blipFill>
          <a:blip r:embed="rId2"/>
          <a:stretch>
            <a:fillRect/>
          </a:stretch>
        </p:blipFill>
        <p:spPr>
          <a:xfrm>
            <a:off x="11239990" y="5522533"/>
            <a:ext cx="211964" cy="211949"/>
          </a:xfrm>
          <a:prstGeom prst="rect">
            <a:avLst/>
          </a:prstGeom>
        </p:spPr>
      </p:pic>
      <p:sp>
        <p:nvSpPr>
          <p:cNvPr id="59" name="Holder 3">
            <a:extLst>
              <a:ext uri="{FF2B5EF4-FFF2-40B4-BE49-F238E27FC236}">
                <a16:creationId xmlns:a16="http://schemas.microsoft.com/office/drawing/2014/main" id="{92C22959-2902-2B41-EC7D-B4455E20A72F}"/>
              </a:ext>
            </a:extLst>
          </p:cNvPr>
          <p:cNvSpPr>
            <a:spLocks noGrp="1"/>
          </p:cNvSpPr>
          <p:nvPr>
            <p:ph type="body" idx="28" hasCustomPrompt="1"/>
          </p:nvPr>
        </p:nvSpPr>
        <p:spPr>
          <a:xfrm>
            <a:off x="9834569"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6" name="Title 5">
            <a:extLst>
              <a:ext uri="{FF2B5EF4-FFF2-40B4-BE49-F238E27FC236}">
                <a16:creationId xmlns:a16="http://schemas.microsoft.com/office/drawing/2014/main" id="{D0655779-85B2-F022-7D52-1EF2DE7477B2}"/>
              </a:ext>
            </a:extLst>
          </p:cNvPr>
          <p:cNvSpPr>
            <a:spLocks noGrp="1"/>
          </p:cNvSpPr>
          <p:nvPr>
            <p:ph type="title" hasCustomPrompt="1"/>
          </p:nvPr>
        </p:nvSpPr>
        <p:spPr>
          <a:xfrm>
            <a:off x="504469" y="471704"/>
            <a:ext cx="5591531" cy="856798"/>
          </a:xfrm>
        </p:spPr>
        <p:txBody>
          <a:bodyPr/>
          <a:lstStyle>
            <a:lvl1pPr>
              <a:defRPr/>
            </a:lvl1pPr>
          </a:lstStyle>
          <a:p>
            <a:r>
              <a:rPr lang="en-US" dirty="0"/>
              <a:t>Meet the team</a:t>
            </a:r>
            <a:endParaRPr lang="en-GB" dirty="0"/>
          </a:p>
        </p:txBody>
      </p:sp>
    </p:spTree>
    <p:extLst>
      <p:ext uri="{BB962C8B-B14F-4D97-AF65-F5344CB8AC3E}">
        <p14:creationId xmlns:p14="http://schemas.microsoft.com/office/powerpoint/2010/main" val="24148368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 (chart/graph)">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015"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7" name="Chart Placeholder 5">
            <a:extLst>
              <a:ext uri="{FF2B5EF4-FFF2-40B4-BE49-F238E27FC236}">
                <a16:creationId xmlns:a16="http://schemas.microsoft.com/office/drawing/2014/main" id="{06102A41-F616-0E5A-7134-7369B06C0BCE}"/>
              </a:ext>
            </a:extLst>
          </p:cNvPr>
          <p:cNvSpPr>
            <a:spLocks noGrp="1"/>
          </p:cNvSpPr>
          <p:nvPr>
            <p:ph type="chart" sz="quarter" idx="11" hasCustomPrompt="1"/>
          </p:nvPr>
        </p:nvSpPr>
        <p:spPr>
          <a:xfrm>
            <a:off x="4600242" y="1577802"/>
            <a:ext cx="7086933" cy="4346416"/>
          </a:xfrm>
          <a:prstGeom prst="rect">
            <a:avLst/>
          </a:prstGeom>
        </p:spPr>
        <p:txBody>
          <a:bodyPr/>
          <a:lstStyle>
            <a:lvl1pPr algn="ctr">
              <a:defRPr sz="1092">
                <a:solidFill>
                  <a:srgbClr val="363A92"/>
                </a:solidFill>
                <a:latin typeface="+mn-lt"/>
                <a:cs typeface="Arial" panose="020B0604020202020204" pitchFamily="34" charset="0"/>
              </a:defRPr>
            </a:lvl1pPr>
          </a:lstStyle>
          <a:p>
            <a:r>
              <a:rPr lang="en-US" dirty="0"/>
              <a:t>Click the icon to add a graph or chart</a:t>
            </a:r>
          </a:p>
        </p:txBody>
      </p:sp>
      <p:sp>
        <p:nvSpPr>
          <p:cNvPr id="5" name="Title 4">
            <a:extLst>
              <a:ext uri="{FF2B5EF4-FFF2-40B4-BE49-F238E27FC236}">
                <a16:creationId xmlns:a16="http://schemas.microsoft.com/office/drawing/2014/main" id="{C10B5128-28E5-D682-EF28-E13BC661E49D}"/>
              </a:ext>
            </a:extLst>
          </p:cNvPr>
          <p:cNvSpPr>
            <a:spLocks noGrp="1"/>
          </p:cNvSpPr>
          <p:nvPr>
            <p:ph type="title" hasCustomPrompt="1"/>
          </p:nvPr>
        </p:nvSpPr>
        <p:spPr/>
        <p:txBody>
          <a:bodyPr/>
          <a:lstStyle>
            <a:lvl1pPr>
              <a:defRPr/>
            </a:lvl1pPr>
          </a:lstStyle>
          <a:p>
            <a:r>
              <a:rPr lang="en-US" dirty="0"/>
              <a:t>Page title goes here</a:t>
            </a:r>
            <a:endParaRPr lang="en-GB" dirty="0"/>
          </a:p>
        </p:txBody>
      </p:sp>
    </p:spTree>
    <p:extLst>
      <p:ext uri="{BB962C8B-B14F-4D97-AF65-F5344CB8AC3E}">
        <p14:creationId xmlns:p14="http://schemas.microsoft.com/office/powerpoint/2010/main" val="8697449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1 image)">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chemeClr val="bg1"/>
                </a:solidFill>
                <a:latin typeface="+mn-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0241" y="1577802"/>
            <a:ext cx="7086934" cy="4346416"/>
          </a:xfrm>
          <a:prstGeom prst="roundRect">
            <a:avLst>
              <a:gd name="adj" fmla="val 10628"/>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2" name="Date Placeholder 11">
            <a:extLst>
              <a:ext uri="{FF2B5EF4-FFF2-40B4-BE49-F238E27FC236}">
                <a16:creationId xmlns:a16="http://schemas.microsoft.com/office/drawing/2014/main" id="{CC0A3E64-5C95-66AE-022D-A5FA48E2B33F}"/>
              </a:ext>
            </a:extLst>
          </p:cNvPr>
          <p:cNvSpPr>
            <a:spLocks noGrp="1"/>
          </p:cNvSpPr>
          <p:nvPr>
            <p:ph type="dt" sz="half" idx="11"/>
          </p:nvPr>
        </p:nvSpPr>
        <p:spPr/>
        <p:txBody>
          <a:bodyPr/>
          <a:lstStyle>
            <a:lvl1pPr>
              <a:defRPr>
                <a:solidFill>
                  <a:schemeClr val="bg1"/>
                </a:solidFill>
              </a:defRPr>
            </a:lvl1pPr>
          </a:lstStyle>
          <a:p>
            <a:pPr algn="ctr"/>
            <a:r>
              <a:rPr lang="en-GB"/>
              <a:t>May 2025</a:t>
            </a:r>
            <a:endParaRPr lang="en-GB" dirty="0"/>
          </a:p>
        </p:txBody>
      </p:sp>
      <p:sp>
        <p:nvSpPr>
          <p:cNvPr id="13" name="Footer Placeholder 12">
            <a:extLst>
              <a:ext uri="{FF2B5EF4-FFF2-40B4-BE49-F238E27FC236}">
                <a16:creationId xmlns:a16="http://schemas.microsoft.com/office/drawing/2014/main" id="{78259817-71D9-9CE9-F2A0-72EF482770A9}"/>
              </a:ext>
            </a:extLst>
          </p:cNvPr>
          <p:cNvSpPr>
            <a:spLocks noGrp="1"/>
          </p:cNvSpPr>
          <p:nvPr>
            <p:ph type="ftr" sz="quarter" idx="12"/>
          </p:nvPr>
        </p:nvSpPr>
        <p:spPr/>
        <p:txBody>
          <a:bodyPr/>
          <a:lstStyle>
            <a:lvl1pPr>
              <a:defRPr>
                <a:solidFill>
                  <a:schemeClr val="bg1"/>
                </a:solidFill>
              </a:defRPr>
            </a:lvl1pPr>
          </a:lstStyle>
          <a:p>
            <a:endParaRPr lang="en-GB" dirty="0"/>
          </a:p>
        </p:txBody>
      </p:sp>
      <p:sp>
        <p:nvSpPr>
          <p:cNvPr id="14" name="Slide Number Placeholder 13">
            <a:extLst>
              <a:ext uri="{FF2B5EF4-FFF2-40B4-BE49-F238E27FC236}">
                <a16:creationId xmlns:a16="http://schemas.microsoft.com/office/drawing/2014/main" id="{01AA525E-FC9A-5345-2D4F-6E3E58B1F20E}"/>
              </a:ext>
            </a:extLst>
          </p:cNvPr>
          <p:cNvSpPr>
            <a:spLocks noGrp="1"/>
          </p:cNvSpPr>
          <p:nvPr>
            <p:ph type="sldNum" sz="quarter" idx="13"/>
          </p:nvPr>
        </p:nvSpPr>
        <p:spPr/>
        <p:txBody>
          <a:bodyPr/>
          <a:lstStyle>
            <a:lvl1pPr>
              <a:defRPr>
                <a:solidFill>
                  <a:schemeClr val="bg1"/>
                </a:solidFill>
              </a:defRPr>
            </a:lvl1pPr>
          </a:lstStyle>
          <a:p>
            <a:fld id="{F4FB2FA0-B311-4FD1-A6C3-B0014DBF514B}" type="slidenum">
              <a:rPr lang="en-GB" smtClean="0"/>
              <a:pPr/>
              <a:t>‹#›</a:t>
            </a:fld>
            <a:endParaRPr lang="en-GB" dirty="0"/>
          </a:p>
        </p:txBody>
      </p:sp>
      <p:pic>
        <p:nvPicPr>
          <p:cNvPr id="4" name="Picture 287">
            <a:extLst>
              <a:ext uri="{FF2B5EF4-FFF2-40B4-BE49-F238E27FC236}">
                <a16:creationId xmlns:a16="http://schemas.microsoft.com/office/drawing/2014/main" id="{6C76B594-542C-67F1-F354-78EAA3BC3B70}"/>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30839554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2 image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chemeClr val="bg1"/>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52807" y="1577802"/>
            <a:ext cx="3280980" cy="4346416"/>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0" name="Picture Placeholder 7">
            <a:extLst>
              <a:ext uri="{FF2B5EF4-FFF2-40B4-BE49-F238E27FC236}">
                <a16:creationId xmlns:a16="http://schemas.microsoft.com/office/drawing/2014/main" id="{99F917B1-F51A-D7C7-DD44-893E8A36E13E}"/>
              </a:ext>
            </a:extLst>
          </p:cNvPr>
          <p:cNvSpPr>
            <a:spLocks noGrp="1"/>
          </p:cNvSpPr>
          <p:nvPr>
            <p:ph type="pic" sz="quarter" idx="11" hasCustomPrompt="1"/>
          </p:nvPr>
        </p:nvSpPr>
        <p:spPr>
          <a:xfrm>
            <a:off x="8406550" y="1577802"/>
            <a:ext cx="3280980" cy="4346416"/>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7" name="Date Placeholder 6">
            <a:extLst>
              <a:ext uri="{FF2B5EF4-FFF2-40B4-BE49-F238E27FC236}">
                <a16:creationId xmlns:a16="http://schemas.microsoft.com/office/drawing/2014/main" id="{008F3562-9AEA-B578-4787-6401104CAB14}"/>
              </a:ext>
            </a:extLst>
          </p:cNvPr>
          <p:cNvSpPr>
            <a:spLocks noGrp="1"/>
          </p:cNvSpPr>
          <p:nvPr>
            <p:ph type="dt" sz="half" idx="12"/>
          </p:nvPr>
        </p:nvSpPr>
        <p:spPr/>
        <p:txBody>
          <a:bodyPr/>
          <a:lstStyle>
            <a:lvl1pPr>
              <a:defRPr>
                <a:solidFill>
                  <a:schemeClr val="bg1"/>
                </a:solidFill>
              </a:defRPr>
            </a:lvl1pPr>
          </a:lstStyle>
          <a:p>
            <a:pPr algn="ctr"/>
            <a:r>
              <a:rPr lang="en-GB"/>
              <a:t>May 2025</a:t>
            </a:r>
            <a:endParaRPr lang="en-GB" dirty="0"/>
          </a:p>
        </p:txBody>
      </p:sp>
      <p:sp>
        <p:nvSpPr>
          <p:cNvPr id="9" name="Footer Placeholder 8">
            <a:extLst>
              <a:ext uri="{FF2B5EF4-FFF2-40B4-BE49-F238E27FC236}">
                <a16:creationId xmlns:a16="http://schemas.microsoft.com/office/drawing/2014/main" id="{298D448D-A3B2-E80E-5A11-229DB672BC07}"/>
              </a:ext>
            </a:extLst>
          </p:cNvPr>
          <p:cNvSpPr>
            <a:spLocks noGrp="1"/>
          </p:cNvSpPr>
          <p:nvPr>
            <p:ph type="ftr" sz="quarter" idx="13"/>
          </p:nvPr>
        </p:nvSpPr>
        <p:spPr/>
        <p:txBody>
          <a:bodyPr/>
          <a:lstStyle>
            <a:lvl1pPr>
              <a:defRPr>
                <a:solidFill>
                  <a:schemeClr val="bg1"/>
                </a:solidFill>
              </a:defRPr>
            </a:lvl1pPr>
          </a:lstStyle>
          <a:p>
            <a:endParaRPr lang="en-GB" dirty="0"/>
          </a:p>
        </p:txBody>
      </p:sp>
      <p:sp>
        <p:nvSpPr>
          <p:cNvPr id="11" name="Slide Number Placeholder 10">
            <a:extLst>
              <a:ext uri="{FF2B5EF4-FFF2-40B4-BE49-F238E27FC236}">
                <a16:creationId xmlns:a16="http://schemas.microsoft.com/office/drawing/2014/main" id="{367DB460-21E1-D17E-9108-1011B7AA2CDE}"/>
              </a:ext>
            </a:extLst>
          </p:cNvPr>
          <p:cNvSpPr>
            <a:spLocks noGrp="1"/>
          </p:cNvSpPr>
          <p:nvPr>
            <p:ph type="sldNum" sz="quarter" idx="14"/>
          </p:nvPr>
        </p:nvSpPr>
        <p:spPr>
          <a:xfrm>
            <a:off x="11049000" y="6206296"/>
            <a:ext cx="638530" cy="360000"/>
          </a:xfrm>
        </p:spPr>
        <p:txBody>
          <a:bodyPr/>
          <a:lstStyle>
            <a:lvl1pPr>
              <a:defRPr>
                <a:solidFill>
                  <a:schemeClr val="bg1"/>
                </a:solidFill>
              </a:defRPr>
            </a:lvl1pPr>
          </a:lstStyle>
          <a:p>
            <a:fld id="{F4FB2FA0-B311-4FD1-A6C3-B0014DBF514B}" type="slidenum">
              <a:rPr lang="en-GB" smtClean="0"/>
              <a:pPr/>
              <a:t>‹#›</a:t>
            </a:fld>
            <a:endParaRPr lang="en-GB" dirty="0"/>
          </a:p>
        </p:txBody>
      </p:sp>
      <p:pic>
        <p:nvPicPr>
          <p:cNvPr id="4" name="Picture 287">
            <a:extLst>
              <a:ext uri="{FF2B5EF4-FFF2-40B4-BE49-F238E27FC236}">
                <a16:creationId xmlns:a16="http://schemas.microsoft.com/office/drawing/2014/main" id="{F9338E08-1F94-61DB-4B9B-CAE9DFE4227F}"/>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17840898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4 image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chemeClr val="bg1"/>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370"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9286" y="157780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6" name="Picture Placeholder 7">
            <a:extLst>
              <a:ext uri="{FF2B5EF4-FFF2-40B4-BE49-F238E27FC236}">
                <a16:creationId xmlns:a16="http://schemas.microsoft.com/office/drawing/2014/main" id="{98314EC4-E5A0-C649-F5EF-1E9236225E8C}"/>
              </a:ext>
            </a:extLst>
          </p:cNvPr>
          <p:cNvSpPr>
            <a:spLocks noGrp="1"/>
          </p:cNvSpPr>
          <p:nvPr>
            <p:ph type="pic" sz="quarter" idx="12" hasCustomPrompt="1"/>
          </p:nvPr>
        </p:nvSpPr>
        <p:spPr>
          <a:xfrm>
            <a:off x="4609286" y="393762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7" name="Picture Placeholder 7">
            <a:extLst>
              <a:ext uri="{FF2B5EF4-FFF2-40B4-BE49-F238E27FC236}">
                <a16:creationId xmlns:a16="http://schemas.microsoft.com/office/drawing/2014/main" id="{6C4BB63F-0230-2356-3543-54C339E253E3}"/>
              </a:ext>
            </a:extLst>
          </p:cNvPr>
          <p:cNvSpPr>
            <a:spLocks noGrp="1"/>
          </p:cNvSpPr>
          <p:nvPr>
            <p:ph type="pic" sz="quarter" idx="13" hasCustomPrompt="1"/>
          </p:nvPr>
        </p:nvSpPr>
        <p:spPr>
          <a:xfrm>
            <a:off x="8284858" y="157780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9" name="Picture Placeholder 7">
            <a:extLst>
              <a:ext uri="{FF2B5EF4-FFF2-40B4-BE49-F238E27FC236}">
                <a16:creationId xmlns:a16="http://schemas.microsoft.com/office/drawing/2014/main" id="{35C5486B-1B0C-E055-35CB-53BB39E04F56}"/>
              </a:ext>
            </a:extLst>
          </p:cNvPr>
          <p:cNvSpPr>
            <a:spLocks noGrp="1"/>
          </p:cNvSpPr>
          <p:nvPr>
            <p:ph type="pic" sz="quarter" idx="14" hasCustomPrompt="1"/>
          </p:nvPr>
        </p:nvSpPr>
        <p:spPr>
          <a:xfrm>
            <a:off x="8284858" y="393762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pic>
        <p:nvPicPr>
          <p:cNvPr id="5" name="Picture 287">
            <a:extLst>
              <a:ext uri="{FF2B5EF4-FFF2-40B4-BE49-F238E27FC236}">
                <a16:creationId xmlns:a16="http://schemas.microsoft.com/office/drawing/2014/main" id="{01D2843D-9561-7F5C-2BDC-AE788D5EAE97}"/>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24526401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2 column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1104900"/>
            <a:ext cx="3974145" cy="2139269"/>
          </a:xfrm>
          <a:prstGeom prst="rect">
            <a:avLst/>
          </a:prstGeom>
        </p:spPr>
        <p:txBody>
          <a:bodyPr lIns="0" tIns="0" rIns="0" bIns="0" anchor="t" anchorCtr="0"/>
          <a:lstStyle>
            <a:lvl1pPr>
              <a:defRPr sz="4609" b="0" i="0">
                <a:solidFill>
                  <a:schemeClr val="bg1"/>
                </a:solidFill>
                <a:latin typeface="+mj-lt"/>
                <a:cs typeface="Arial" panose="020B0604020202020204" pitchFamily="34" charset="0"/>
              </a:defRPr>
            </a:lvl1pPr>
          </a:lstStyle>
          <a:p>
            <a:r>
              <a:rPr lang="en-IE" dirty="0"/>
              <a:t>Page title goes here</a:t>
            </a:r>
            <a:endParaRPr dirty="0"/>
          </a:p>
        </p:txBody>
      </p:sp>
      <p:sp>
        <p:nvSpPr>
          <p:cNvPr id="3" name="Holder 3"/>
          <p:cNvSpPr>
            <a:spLocks noGrp="1"/>
          </p:cNvSpPr>
          <p:nvPr>
            <p:ph type="body" idx="1" hasCustomPrompt="1"/>
          </p:nvPr>
        </p:nvSpPr>
        <p:spPr>
          <a:xfrm>
            <a:off x="5264203" y="1248833"/>
            <a:ext cx="3004789" cy="4536763"/>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69233" y="6261375"/>
            <a:ext cx="2804160" cy="342900"/>
          </a:xfrm>
          <a:prstGeom prst="rect">
            <a:avLst/>
          </a:prstGeom>
        </p:spPr>
        <p:txBody>
          <a:bodyPr lIns="0" tIns="0" rIns="0" bIns="0" anchor="b"/>
          <a:lstStyle>
            <a:lvl1pPr algn="r">
              <a:defRPr sz="1273">
                <a:solidFill>
                  <a:schemeClr val="bg1"/>
                </a:solidFill>
                <a:latin typeface="Arial" panose="020B0604020202020204" pitchFamily="34" charset="0"/>
                <a:cs typeface="Arial" panose="020B0604020202020204" pitchFamily="34" charset="0"/>
              </a:defRPr>
            </a:lvl1pPr>
          </a:lstStyle>
          <a:p>
            <a:fld id="{B6F15528-21DE-4FAA-801E-634DDDAF4B2B}" type="slidenum">
              <a:rPr lang="en-IE" smtClean="0"/>
              <a:pPr/>
              <a:t>‹#›</a:t>
            </a:fld>
            <a:endParaRPr lang="en-IE" dirty="0"/>
          </a:p>
        </p:txBody>
      </p:sp>
      <p:sp>
        <p:nvSpPr>
          <p:cNvPr id="5" name="Holder 3">
            <a:extLst>
              <a:ext uri="{FF2B5EF4-FFF2-40B4-BE49-F238E27FC236}">
                <a16:creationId xmlns:a16="http://schemas.microsoft.com/office/drawing/2014/main" id="{E7BBCB07-8D0F-D588-4F43-B1E11CCDE79A}"/>
              </a:ext>
            </a:extLst>
          </p:cNvPr>
          <p:cNvSpPr>
            <a:spLocks noGrp="1"/>
          </p:cNvSpPr>
          <p:nvPr>
            <p:ph type="body" idx="10" hasCustomPrompt="1"/>
          </p:nvPr>
        </p:nvSpPr>
        <p:spPr>
          <a:xfrm>
            <a:off x="8682386" y="1248833"/>
            <a:ext cx="3004789" cy="4536763"/>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pic>
        <p:nvPicPr>
          <p:cNvPr id="6" name="Picture 287">
            <a:extLst>
              <a:ext uri="{FF2B5EF4-FFF2-40B4-BE49-F238E27FC236}">
                <a16:creationId xmlns:a16="http://schemas.microsoft.com/office/drawing/2014/main" id="{2434586A-F002-EA2E-B9B4-907E950234DD}"/>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38230048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Light Blue &amp; Green">
    <p:bg>
      <p:bgPr>
        <a:solidFill>
          <a:schemeClr val="accent5"/>
        </a:solidFill>
        <a:effectLst/>
      </p:bgPr>
    </p:bg>
    <p:spTree>
      <p:nvGrpSpPr>
        <p:cNvPr id="1" name=""/>
        <p:cNvGrpSpPr/>
        <p:nvPr/>
      </p:nvGrpSpPr>
      <p:grpSpPr>
        <a:xfrm>
          <a:off x="0" y="0"/>
          <a:ext cx="0" cy="0"/>
          <a:chOff x="0" y="0"/>
          <a:chExt cx="0" cy="0"/>
        </a:xfrm>
      </p:grpSpPr>
      <p:grpSp>
        <p:nvGrpSpPr>
          <p:cNvPr id="68" name="Graphic 137">
            <a:extLst>
              <a:ext uri="{FF2B5EF4-FFF2-40B4-BE49-F238E27FC236}">
                <a16:creationId xmlns:a16="http://schemas.microsoft.com/office/drawing/2014/main" id="{476DD7FB-8F70-B10A-2421-9F7E04D5C772}"/>
              </a:ext>
            </a:extLst>
          </p:cNvPr>
          <p:cNvGrpSpPr/>
          <p:nvPr/>
        </p:nvGrpSpPr>
        <p:grpSpPr>
          <a:xfrm>
            <a:off x="-1752600" y="-2286000"/>
            <a:ext cx="10935202" cy="10600487"/>
            <a:chOff x="-2952030" y="-3864416"/>
            <a:chExt cx="18105979" cy="17553005"/>
          </a:xfrm>
        </p:grpSpPr>
        <p:sp>
          <p:nvSpPr>
            <p:cNvPr id="69" name="Freeform: Shape 68">
              <a:extLst>
                <a:ext uri="{FF2B5EF4-FFF2-40B4-BE49-F238E27FC236}">
                  <a16:creationId xmlns:a16="http://schemas.microsoft.com/office/drawing/2014/main" id="{C0B9BFEB-FBF0-5B9F-29AC-D7D94052A32C}"/>
                </a:ext>
              </a:extLst>
            </p:cNvPr>
            <p:cNvSpPr/>
            <p:nvPr/>
          </p:nvSpPr>
          <p:spPr>
            <a:xfrm>
              <a:off x="-1315057" y="-3864416"/>
              <a:ext cx="11159320" cy="11159321"/>
            </a:xfrm>
            <a:custGeom>
              <a:avLst/>
              <a:gdLst>
                <a:gd name="connsiteX0" fmla="*/ 11159321 w 11159320"/>
                <a:gd name="connsiteY0" fmla="*/ 5579661 h 11159321"/>
                <a:gd name="connsiteX1" fmla="*/ 5579660 w 11159320"/>
                <a:gd name="connsiteY1" fmla="*/ 11159322 h 11159321"/>
                <a:gd name="connsiteX2" fmla="*/ 0 w 11159320"/>
                <a:gd name="connsiteY2" fmla="*/ 5579661 h 11159321"/>
                <a:gd name="connsiteX3" fmla="*/ 5579660 w 11159320"/>
                <a:gd name="connsiteY3" fmla="*/ 0 h 11159321"/>
                <a:gd name="connsiteX4" fmla="*/ 11159321 w 11159320"/>
                <a:gd name="connsiteY4" fmla="*/ 5579661 h 111593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59320" h="11159321">
                  <a:moveTo>
                    <a:pt x="11159321" y="5579661"/>
                  </a:moveTo>
                  <a:cubicBezTo>
                    <a:pt x="11159321" y="8661223"/>
                    <a:pt x="8661222" y="11159322"/>
                    <a:pt x="5579660" y="11159322"/>
                  </a:cubicBezTo>
                  <a:cubicBezTo>
                    <a:pt x="2498099" y="11159322"/>
                    <a:pt x="0" y="8661223"/>
                    <a:pt x="0" y="5579661"/>
                  </a:cubicBezTo>
                  <a:cubicBezTo>
                    <a:pt x="0" y="2498100"/>
                    <a:pt x="2498099" y="0"/>
                    <a:pt x="5579660" y="0"/>
                  </a:cubicBezTo>
                  <a:cubicBezTo>
                    <a:pt x="8661222" y="0"/>
                    <a:pt x="11159321" y="2498100"/>
                    <a:pt x="11159321" y="5579661"/>
                  </a:cubicBezTo>
                  <a:close/>
                </a:path>
              </a:pathLst>
            </a:custGeom>
            <a:gradFill flip="none" rotWithShape="1">
              <a:gsLst>
                <a:gs pos="10000">
                  <a:schemeClr val="accent3"/>
                </a:gs>
                <a:gs pos="100000">
                  <a:srgbClr val="C7E634"/>
                </a:gs>
              </a:gsLst>
              <a:lin ang="13800000" scaled="0"/>
              <a:tileRect/>
            </a:gradFill>
            <a:ln w="10502"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65C7921D-1791-AAB4-C7A8-9339CEFF6813}"/>
                </a:ext>
              </a:extLst>
            </p:cNvPr>
            <p:cNvSpPr/>
            <p:nvPr/>
          </p:nvSpPr>
          <p:spPr>
            <a:xfrm>
              <a:off x="252163" y="-1213197"/>
              <a:ext cx="14901785" cy="14901786"/>
            </a:xfrm>
            <a:custGeom>
              <a:avLst/>
              <a:gdLst>
                <a:gd name="connsiteX0" fmla="*/ 14901786 w 14901785"/>
                <a:gd name="connsiteY0" fmla="*/ 7450893 h 14901786"/>
                <a:gd name="connsiteX1" fmla="*/ 7450893 w 14901785"/>
                <a:gd name="connsiteY1" fmla="*/ 14901787 h 14901786"/>
                <a:gd name="connsiteX2" fmla="*/ 0 w 14901785"/>
                <a:gd name="connsiteY2" fmla="*/ 7450893 h 14901786"/>
                <a:gd name="connsiteX3" fmla="*/ 7450893 w 14901785"/>
                <a:gd name="connsiteY3" fmla="*/ 0 h 14901786"/>
                <a:gd name="connsiteX4" fmla="*/ 14901786 w 14901785"/>
                <a:gd name="connsiteY4" fmla="*/ 7450893 h 149017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01785" h="14901786">
                  <a:moveTo>
                    <a:pt x="14901786" y="7450893"/>
                  </a:moveTo>
                  <a:cubicBezTo>
                    <a:pt x="14901786" y="11565908"/>
                    <a:pt x="11565908" y="14901787"/>
                    <a:pt x="7450893" y="14901787"/>
                  </a:cubicBezTo>
                  <a:cubicBezTo>
                    <a:pt x="3335879" y="14901787"/>
                    <a:pt x="0" y="11565908"/>
                    <a:pt x="0" y="7450893"/>
                  </a:cubicBezTo>
                  <a:cubicBezTo>
                    <a:pt x="0" y="3335879"/>
                    <a:pt x="3335879" y="0"/>
                    <a:pt x="7450893" y="0"/>
                  </a:cubicBezTo>
                  <a:cubicBezTo>
                    <a:pt x="11565907" y="0"/>
                    <a:pt x="14901786" y="3335879"/>
                    <a:pt x="14901786" y="7450893"/>
                  </a:cubicBezTo>
                  <a:close/>
                </a:path>
              </a:pathLst>
            </a:custGeom>
            <a:gradFill>
              <a:gsLst>
                <a:gs pos="10000">
                  <a:schemeClr val="accent3"/>
                </a:gs>
                <a:gs pos="70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AFB4422B-CC74-C157-7ECF-970E5170A8B1}"/>
                </a:ext>
              </a:extLst>
            </p:cNvPr>
            <p:cNvSpPr/>
            <p:nvPr/>
          </p:nvSpPr>
          <p:spPr>
            <a:xfrm>
              <a:off x="-2952030" y="-3009740"/>
              <a:ext cx="12780432" cy="12780433"/>
            </a:xfrm>
            <a:custGeom>
              <a:avLst/>
              <a:gdLst>
                <a:gd name="connsiteX0" fmla="*/ 12780432 w 12780432"/>
                <a:gd name="connsiteY0" fmla="*/ 6390217 h 12780433"/>
                <a:gd name="connsiteX1" fmla="*/ 6390217 w 12780432"/>
                <a:gd name="connsiteY1" fmla="*/ 12780433 h 12780433"/>
                <a:gd name="connsiteX2" fmla="*/ 0 w 12780432"/>
                <a:gd name="connsiteY2" fmla="*/ 6390217 h 12780433"/>
                <a:gd name="connsiteX3" fmla="*/ 6390217 w 12780432"/>
                <a:gd name="connsiteY3" fmla="*/ 0 h 12780433"/>
                <a:gd name="connsiteX4" fmla="*/ 12780432 w 12780432"/>
                <a:gd name="connsiteY4" fmla="*/ 6390217 h 12780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80432" h="12780433">
                  <a:moveTo>
                    <a:pt x="12780432" y="6390217"/>
                  </a:moveTo>
                  <a:cubicBezTo>
                    <a:pt x="12780432" y="9919436"/>
                    <a:pt x="9919435" y="12780433"/>
                    <a:pt x="6390217" y="12780433"/>
                  </a:cubicBezTo>
                  <a:cubicBezTo>
                    <a:pt x="2860998" y="12780433"/>
                    <a:pt x="0" y="9919436"/>
                    <a:pt x="0" y="6390217"/>
                  </a:cubicBezTo>
                  <a:cubicBezTo>
                    <a:pt x="0" y="2860998"/>
                    <a:pt x="2860998" y="0"/>
                    <a:pt x="6390217" y="0"/>
                  </a:cubicBezTo>
                  <a:cubicBezTo>
                    <a:pt x="9919435" y="0"/>
                    <a:pt x="12780432" y="2860998"/>
                    <a:pt x="12780432" y="6390217"/>
                  </a:cubicBezTo>
                  <a:close/>
                </a:path>
              </a:pathLst>
            </a:custGeom>
            <a:gradFill>
              <a:gsLst>
                <a:gs pos="10000">
                  <a:schemeClr val="accent3"/>
                </a:gs>
                <a:gs pos="70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4894514" y="2309185"/>
            <a:ext cx="6700594" cy="2239632"/>
          </a:xfrm>
          <a:prstGeom prst="rect">
            <a:avLst/>
          </a:prstGeom>
        </p:spPr>
        <p:txBody>
          <a:bodyPr wrap="square" lIns="0" tIns="0" rIns="0" bIns="0">
            <a:spAutoFit/>
          </a:bodyPr>
          <a:lstStyle>
            <a:lvl1pPr>
              <a:lnSpc>
                <a:spcPct val="80000"/>
              </a:lnSpc>
              <a:defRPr sz="9096" b="0" i="0" spc="-91">
                <a:solidFill>
                  <a:srgbClr val="363A92"/>
                </a:solidFill>
                <a:latin typeface="+mj-lt"/>
                <a:cs typeface="Arial" panose="020B0604020202020204" pitchFamily="34" charset="0"/>
              </a:defRPr>
            </a:lvl1pPr>
          </a:lstStyle>
          <a:p>
            <a:r>
              <a:rPr lang="en-IE" dirty="0"/>
              <a:t>Title of Presentation</a:t>
            </a:r>
            <a:endParaRPr dirty="0"/>
          </a:p>
        </p:txBody>
      </p:sp>
      <p:sp>
        <p:nvSpPr>
          <p:cNvPr id="13" name="Text Placeholder 12">
            <a:extLst>
              <a:ext uri="{FF2B5EF4-FFF2-40B4-BE49-F238E27FC236}">
                <a16:creationId xmlns:a16="http://schemas.microsoft.com/office/drawing/2014/main" id="{FF21DE71-5293-392E-0B40-AC2F6BD0C9BC}"/>
              </a:ext>
            </a:extLst>
          </p:cNvPr>
          <p:cNvSpPr>
            <a:spLocks noGrp="1"/>
          </p:cNvSpPr>
          <p:nvPr userDrawn="1">
            <p:ph type="body" sz="quarter" idx="10" hasCustomPrompt="1"/>
          </p:nvPr>
        </p:nvSpPr>
        <p:spPr>
          <a:xfrm>
            <a:off x="4894515" y="5924219"/>
            <a:ext cx="3188558" cy="646908"/>
          </a:xfrm>
          <a:prstGeom prst="rect">
            <a:avLst/>
          </a:prstGeom>
        </p:spPr>
        <p:txBody>
          <a:bodyPr/>
          <a:lstStyle>
            <a:lvl1pPr>
              <a:defRPr sz="1940" b="1">
                <a:solidFill>
                  <a:srgbClr val="363A92"/>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Created by</a:t>
            </a:r>
            <a:br>
              <a:rPr lang="en-GB" dirty="0"/>
            </a:br>
            <a:r>
              <a:rPr lang="en-GB" dirty="0"/>
              <a:t>Name Surname</a:t>
            </a:r>
            <a:endParaRPr lang="en-US" dirty="0"/>
          </a:p>
        </p:txBody>
      </p:sp>
      <p:sp>
        <p:nvSpPr>
          <p:cNvPr id="14" name="Text Placeholder 12">
            <a:extLst>
              <a:ext uri="{FF2B5EF4-FFF2-40B4-BE49-F238E27FC236}">
                <a16:creationId xmlns:a16="http://schemas.microsoft.com/office/drawing/2014/main" id="{DDC2A54C-0140-4B5F-FA69-42885344F114}"/>
              </a:ext>
            </a:extLst>
          </p:cNvPr>
          <p:cNvSpPr>
            <a:spLocks noGrp="1"/>
          </p:cNvSpPr>
          <p:nvPr userDrawn="1">
            <p:ph type="body" sz="quarter" idx="11" hasCustomPrompt="1"/>
          </p:nvPr>
        </p:nvSpPr>
        <p:spPr>
          <a:xfrm>
            <a:off x="8406550" y="5924219"/>
            <a:ext cx="3188558" cy="646908"/>
          </a:xfrm>
          <a:prstGeom prst="rect">
            <a:avLst/>
          </a:prstGeom>
        </p:spPr>
        <p:txBody>
          <a:bodyPr/>
          <a:lstStyle>
            <a:lvl1pPr>
              <a:defRPr sz="1940" b="1">
                <a:solidFill>
                  <a:srgbClr val="363A92"/>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Presented by</a:t>
            </a:r>
            <a:br>
              <a:rPr lang="en-GB" dirty="0"/>
            </a:br>
            <a:r>
              <a:rPr lang="en-GB" dirty="0"/>
              <a:t>Name Surname</a:t>
            </a:r>
            <a:endParaRPr lang="en-US" dirty="0"/>
          </a:p>
        </p:txBody>
      </p:sp>
      <p:sp>
        <p:nvSpPr>
          <p:cNvPr id="4" name="Freeform: Shape 3">
            <a:extLst>
              <a:ext uri="{FF2B5EF4-FFF2-40B4-BE49-F238E27FC236}">
                <a16:creationId xmlns:a16="http://schemas.microsoft.com/office/drawing/2014/main" id="{25DCFB6D-EEB2-3482-B3C3-247739B1361F}"/>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3" name="Graphic 72">
            <a:extLst>
              <a:ext uri="{FF2B5EF4-FFF2-40B4-BE49-F238E27FC236}">
                <a16:creationId xmlns:a16="http://schemas.microsoft.com/office/drawing/2014/main" id="{30BE0B4A-4B13-DD14-301E-6F92BD41F15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sp>
        <p:nvSpPr>
          <p:cNvPr id="74" name="Date Placeholder 77">
            <a:extLst>
              <a:ext uri="{FF2B5EF4-FFF2-40B4-BE49-F238E27FC236}">
                <a16:creationId xmlns:a16="http://schemas.microsoft.com/office/drawing/2014/main" id="{748AD6E7-39D2-D2E2-A60B-D756CA081880}"/>
              </a:ext>
            </a:extLst>
          </p:cNvPr>
          <p:cNvSpPr>
            <a:spLocks noGrp="1"/>
          </p:cNvSpPr>
          <p:nvPr>
            <p:ph type="dt" sz="half" idx="13"/>
          </p:nvPr>
        </p:nvSpPr>
        <p:spPr>
          <a:xfrm>
            <a:off x="319626" y="6206296"/>
            <a:ext cx="1023399" cy="360000"/>
          </a:xfrm>
          <a:prstGeom prst="roundRect">
            <a:avLst>
              <a:gd name="adj" fmla="val 50000"/>
            </a:avLst>
          </a:prstGeom>
          <a:solidFill>
            <a:srgbClr val="C7E634"/>
          </a:solidFill>
          <a:ln>
            <a:noFill/>
          </a:ln>
        </p:spPr>
        <p:txBody>
          <a:bodyPr anchor="ctr" anchorCtr="0"/>
          <a:lstStyle>
            <a:lvl1pPr>
              <a:defRPr sz="1250" cap="all" baseline="0"/>
            </a:lvl1pPr>
          </a:lstStyle>
          <a:p>
            <a:pPr algn="ctr"/>
            <a:r>
              <a:rPr lang="en-GB"/>
              <a:t>May 2025</a:t>
            </a:r>
            <a:endParaRPr lang="en-GB" dirty="0"/>
          </a:p>
        </p:txBody>
      </p:sp>
    </p:spTree>
    <p:extLst>
      <p:ext uri="{BB962C8B-B14F-4D97-AF65-F5344CB8AC3E}">
        <p14:creationId xmlns:p14="http://schemas.microsoft.com/office/powerpoint/2010/main" val="30650089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1_Team page">
    <p:bg>
      <p:bgPr>
        <a:solidFill>
          <a:schemeClr val="accent1"/>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69"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66471"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504469"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5" name="Holder 3">
            <a:extLst>
              <a:ext uri="{FF2B5EF4-FFF2-40B4-BE49-F238E27FC236}">
                <a16:creationId xmlns:a16="http://schemas.microsoft.com/office/drawing/2014/main" id="{55E2D3B9-7856-B057-4A35-68DD923A4ED7}"/>
              </a:ext>
            </a:extLst>
          </p:cNvPr>
          <p:cNvSpPr>
            <a:spLocks noGrp="1"/>
          </p:cNvSpPr>
          <p:nvPr>
            <p:ph type="body" idx="11" hasCustomPrompt="1"/>
          </p:nvPr>
        </p:nvSpPr>
        <p:spPr>
          <a:xfrm>
            <a:off x="2788747"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0" name="Picture Placeholder 7">
            <a:extLst>
              <a:ext uri="{FF2B5EF4-FFF2-40B4-BE49-F238E27FC236}">
                <a16:creationId xmlns:a16="http://schemas.microsoft.com/office/drawing/2014/main" id="{444D3303-4802-9510-E574-6FA21A4C09C7}"/>
              </a:ext>
            </a:extLst>
          </p:cNvPr>
          <p:cNvSpPr>
            <a:spLocks noGrp="1"/>
          </p:cNvSpPr>
          <p:nvPr>
            <p:ph type="pic" sz="quarter" idx="12" hasCustomPrompt="1"/>
          </p:nvPr>
        </p:nvSpPr>
        <p:spPr>
          <a:xfrm>
            <a:off x="2788747"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1" name="Holder 3">
            <a:extLst>
              <a:ext uri="{FF2B5EF4-FFF2-40B4-BE49-F238E27FC236}">
                <a16:creationId xmlns:a16="http://schemas.microsoft.com/office/drawing/2014/main" id="{E0BF5907-B5C6-DBEE-C90D-D874E1880DF4}"/>
              </a:ext>
            </a:extLst>
          </p:cNvPr>
          <p:cNvSpPr>
            <a:spLocks noGrp="1"/>
          </p:cNvSpPr>
          <p:nvPr>
            <p:ph type="body" idx="13" hasCustomPrompt="1"/>
          </p:nvPr>
        </p:nvSpPr>
        <p:spPr>
          <a:xfrm>
            <a:off x="5073025"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2" name="Picture Placeholder 7">
            <a:extLst>
              <a:ext uri="{FF2B5EF4-FFF2-40B4-BE49-F238E27FC236}">
                <a16:creationId xmlns:a16="http://schemas.microsoft.com/office/drawing/2014/main" id="{43F72B72-69AC-62EE-C6C0-A475A32A16CA}"/>
              </a:ext>
            </a:extLst>
          </p:cNvPr>
          <p:cNvSpPr>
            <a:spLocks noGrp="1"/>
          </p:cNvSpPr>
          <p:nvPr>
            <p:ph type="pic" sz="quarter" idx="14" hasCustomPrompt="1"/>
          </p:nvPr>
        </p:nvSpPr>
        <p:spPr>
          <a:xfrm>
            <a:off x="5073025"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3" name="Holder 3">
            <a:extLst>
              <a:ext uri="{FF2B5EF4-FFF2-40B4-BE49-F238E27FC236}">
                <a16:creationId xmlns:a16="http://schemas.microsoft.com/office/drawing/2014/main" id="{FE9B0D82-8E22-0837-8C7B-F25827ED477A}"/>
              </a:ext>
            </a:extLst>
          </p:cNvPr>
          <p:cNvSpPr>
            <a:spLocks noGrp="1"/>
          </p:cNvSpPr>
          <p:nvPr>
            <p:ph type="body" idx="15" hasCustomPrompt="1"/>
          </p:nvPr>
        </p:nvSpPr>
        <p:spPr>
          <a:xfrm>
            <a:off x="7357303"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4" name="Picture Placeholder 7">
            <a:extLst>
              <a:ext uri="{FF2B5EF4-FFF2-40B4-BE49-F238E27FC236}">
                <a16:creationId xmlns:a16="http://schemas.microsoft.com/office/drawing/2014/main" id="{BAF6A549-D8DB-E3D0-4BD6-7F00791D3EF3}"/>
              </a:ext>
            </a:extLst>
          </p:cNvPr>
          <p:cNvSpPr>
            <a:spLocks noGrp="1"/>
          </p:cNvSpPr>
          <p:nvPr>
            <p:ph type="pic" sz="quarter" idx="16" hasCustomPrompt="1"/>
          </p:nvPr>
        </p:nvSpPr>
        <p:spPr>
          <a:xfrm>
            <a:off x="7357303"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5" name="Holder 3">
            <a:extLst>
              <a:ext uri="{FF2B5EF4-FFF2-40B4-BE49-F238E27FC236}">
                <a16:creationId xmlns:a16="http://schemas.microsoft.com/office/drawing/2014/main" id="{825A93AF-C4C4-5449-AA29-E6ED3229DD87}"/>
              </a:ext>
            </a:extLst>
          </p:cNvPr>
          <p:cNvSpPr>
            <a:spLocks noGrp="1"/>
          </p:cNvSpPr>
          <p:nvPr>
            <p:ph type="body" idx="17" hasCustomPrompt="1"/>
          </p:nvPr>
        </p:nvSpPr>
        <p:spPr>
          <a:xfrm>
            <a:off x="9641580"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6" name="Picture Placeholder 7">
            <a:extLst>
              <a:ext uri="{FF2B5EF4-FFF2-40B4-BE49-F238E27FC236}">
                <a16:creationId xmlns:a16="http://schemas.microsoft.com/office/drawing/2014/main" id="{933B3666-69E3-1457-2AC1-C75F47822A4E}"/>
              </a:ext>
            </a:extLst>
          </p:cNvPr>
          <p:cNvSpPr>
            <a:spLocks noGrp="1"/>
          </p:cNvSpPr>
          <p:nvPr>
            <p:ph type="pic" sz="quarter" idx="18" hasCustomPrompt="1"/>
          </p:nvPr>
        </p:nvSpPr>
        <p:spPr>
          <a:xfrm>
            <a:off x="9641580"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7" name="Holder 3">
            <a:extLst>
              <a:ext uri="{FF2B5EF4-FFF2-40B4-BE49-F238E27FC236}">
                <a16:creationId xmlns:a16="http://schemas.microsoft.com/office/drawing/2014/main" id="{234B8308-1440-371C-11FC-67AB98B132B0}"/>
              </a:ext>
            </a:extLst>
          </p:cNvPr>
          <p:cNvSpPr>
            <a:spLocks noGrp="1"/>
          </p:cNvSpPr>
          <p:nvPr>
            <p:ph type="body" idx="19" hasCustomPrompt="1"/>
          </p:nvPr>
        </p:nvSpPr>
        <p:spPr>
          <a:xfrm>
            <a:off x="504469"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8" name="Holder 3">
            <a:extLst>
              <a:ext uri="{FF2B5EF4-FFF2-40B4-BE49-F238E27FC236}">
                <a16:creationId xmlns:a16="http://schemas.microsoft.com/office/drawing/2014/main" id="{0BC212D3-0906-F1A4-3D63-A2EB6C334DA6}"/>
              </a:ext>
            </a:extLst>
          </p:cNvPr>
          <p:cNvSpPr>
            <a:spLocks noGrp="1"/>
          </p:cNvSpPr>
          <p:nvPr>
            <p:ph type="body" idx="20" hasCustomPrompt="1"/>
          </p:nvPr>
        </p:nvSpPr>
        <p:spPr>
          <a:xfrm>
            <a:off x="2788747"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9" name="Holder 3">
            <a:extLst>
              <a:ext uri="{FF2B5EF4-FFF2-40B4-BE49-F238E27FC236}">
                <a16:creationId xmlns:a16="http://schemas.microsoft.com/office/drawing/2014/main" id="{64532547-9C06-91B8-804D-679930FF513D}"/>
              </a:ext>
            </a:extLst>
          </p:cNvPr>
          <p:cNvSpPr>
            <a:spLocks noGrp="1"/>
          </p:cNvSpPr>
          <p:nvPr>
            <p:ph type="body" idx="21" hasCustomPrompt="1"/>
          </p:nvPr>
        </p:nvSpPr>
        <p:spPr>
          <a:xfrm>
            <a:off x="5073025"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0" name="Holder 3">
            <a:extLst>
              <a:ext uri="{FF2B5EF4-FFF2-40B4-BE49-F238E27FC236}">
                <a16:creationId xmlns:a16="http://schemas.microsoft.com/office/drawing/2014/main" id="{9AE4E55B-EFD8-B5A3-D117-56B793269F0C}"/>
              </a:ext>
            </a:extLst>
          </p:cNvPr>
          <p:cNvSpPr>
            <a:spLocks noGrp="1"/>
          </p:cNvSpPr>
          <p:nvPr>
            <p:ph type="body" idx="22" hasCustomPrompt="1"/>
          </p:nvPr>
        </p:nvSpPr>
        <p:spPr>
          <a:xfrm>
            <a:off x="7357303"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1" name="Holder 3">
            <a:extLst>
              <a:ext uri="{FF2B5EF4-FFF2-40B4-BE49-F238E27FC236}">
                <a16:creationId xmlns:a16="http://schemas.microsoft.com/office/drawing/2014/main" id="{2DF06BE7-520C-2951-5360-69F56DBA25CB}"/>
              </a:ext>
            </a:extLst>
          </p:cNvPr>
          <p:cNvSpPr>
            <a:spLocks noGrp="1"/>
          </p:cNvSpPr>
          <p:nvPr>
            <p:ph type="body" idx="23" hasCustomPrompt="1"/>
          </p:nvPr>
        </p:nvSpPr>
        <p:spPr>
          <a:xfrm>
            <a:off x="9641580"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9" name="Freeform 28">
            <a:extLst>
              <a:ext uri="{FF2B5EF4-FFF2-40B4-BE49-F238E27FC236}">
                <a16:creationId xmlns:a16="http://schemas.microsoft.com/office/drawing/2014/main" id="{2C46E54E-4838-C48C-0C8D-ED934AE7760C}"/>
              </a:ext>
            </a:extLst>
          </p:cNvPr>
          <p:cNvSpPr/>
          <p:nvPr userDrawn="1"/>
        </p:nvSpPr>
        <p:spPr>
          <a:xfrm>
            <a:off x="2819718"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34" name="Picture 33">
            <a:extLst>
              <a:ext uri="{FF2B5EF4-FFF2-40B4-BE49-F238E27FC236}">
                <a16:creationId xmlns:a16="http://schemas.microsoft.com/office/drawing/2014/main" id="{2FE1E9DD-7CBC-D1D6-FD23-7137E2626909}"/>
              </a:ext>
            </a:extLst>
          </p:cNvPr>
          <p:cNvPicPr>
            <a:picLocks noChangeAspect="1"/>
          </p:cNvPicPr>
          <p:nvPr userDrawn="1"/>
        </p:nvPicPr>
        <p:blipFill>
          <a:blip r:embed="rId2"/>
          <a:stretch>
            <a:fillRect/>
          </a:stretch>
        </p:blipFill>
        <p:spPr>
          <a:xfrm>
            <a:off x="4370165" y="5522533"/>
            <a:ext cx="211964" cy="211949"/>
          </a:xfrm>
          <a:prstGeom prst="rect">
            <a:avLst/>
          </a:prstGeom>
        </p:spPr>
      </p:pic>
      <p:sp>
        <p:nvSpPr>
          <p:cNvPr id="35" name="Holder 3">
            <a:extLst>
              <a:ext uri="{FF2B5EF4-FFF2-40B4-BE49-F238E27FC236}">
                <a16:creationId xmlns:a16="http://schemas.microsoft.com/office/drawing/2014/main" id="{AD1AED54-014C-C78F-BFB2-3BFD2FB622A1}"/>
              </a:ext>
            </a:extLst>
          </p:cNvPr>
          <p:cNvSpPr>
            <a:spLocks noGrp="1"/>
          </p:cNvSpPr>
          <p:nvPr>
            <p:ph type="body" idx="24" hasCustomPrompt="1"/>
          </p:nvPr>
        </p:nvSpPr>
        <p:spPr>
          <a:xfrm>
            <a:off x="2976085"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39" name="Freeform 38">
            <a:extLst>
              <a:ext uri="{FF2B5EF4-FFF2-40B4-BE49-F238E27FC236}">
                <a16:creationId xmlns:a16="http://schemas.microsoft.com/office/drawing/2014/main" id="{000604CD-A6F7-D12B-E28E-A8399BE0D752}"/>
              </a:ext>
            </a:extLst>
          </p:cNvPr>
          <p:cNvSpPr/>
          <p:nvPr userDrawn="1"/>
        </p:nvSpPr>
        <p:spPr>
          <a:xfrm>
            <a:off x="535440"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40" name="Picture 39">
            <a:extLst>
              <a:ext uri="{FF2B5EF4-FFF2-40B4-BE49-F238E27FC236}">
                <a16:creationId xmlns:a16="http://schemas.microsoft.com/office/drawing/2014/main" id="{90FA48BD-5BA3-036F-65FB-A22A81D21286}"/>
              </a:ext>
            </a:extLst>
          </p:cNvPr>
          <p:cNvPicPr>
            <a:picLocks noChangeAspect="1"/>
          </p:cNvPicPr>
          <p:nvPr userDrawn="1"/>
        </p:nvPicPr>
        <p:blipFill>
          <a:blip r:embed="rId2"/>
          <a:stretch>
            <a:fillRect/>
          </a:stretch>
        </p:blipFill>
        <p:spPr>
          <a:xfrm>
            <a:off x="2096584" y="5522533"/>
            <a:ext cx="211964" cy="211949"/>
          </a:xfrm>
          <a:prstGeom prst="rect">
            <a:avLst/>
          </a:prstGeom>
        </p:spPr>
      </p:pic>
      <p:sp>
        <p:nvSpPr>
          <p:cNvPr id="41" name="Holder 3">
            <a:extLst>
              <a:ext uri="{FF2B5EF4-FFF2-40B4-BE49-F238E27FC236}">
                <a16:creationId xmlns:a16="http://schemas.microsoft.com/office/drawing/2014/main" id="{98BBF9B4-AB21-A92F-201C-611A9421FA67}"/>
              </a:ext>
            </a:extLst>
          </p:cNvPr>
          <p:cNvSpPr>
            <a:spLocks noGrp="1"/>
          </p:cNvSpPr>
          <p:nvPr>
            <p:ph type="body" idx="25" hasCustomPrompt="1"/>
          </p:nvPr>
        </p:nvSpPr>
        <p:spPr>
          <a:xfrm>
            <a:off x="691163"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45" name="Freeform 44">
            <a:extLst>
              <a:ext uri="{FF2B5EF4-FFF2-40B4-BE49-F238E27FC236}">
                <a16:creationId xmlns:a16="http://schemas.microsoft.com/office/drawing/2014/main" id="{FAA81770-2EE8-06B9-2863-B10E4EEE91DD}"/>
              </a:ext>
            </a:extLst>
          </p:cNvPr>
          <p:cNvSpPr/>
          <p:nvPr userDrawn="1"/>
        </p:nvSpPr>
        <p:spPr>
          <a:xfrm>
            <a:off x="5103996"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46" name="Picture 45">
            <a:extLst>
              <a:ext uri="{FF2B5EF4-FFF2-40B4-BE49-F238E27FC236}">
                <a16:creationId xmlns:a16="http://schemas.microsoft.com/office/drawing/2014/main" id="{F41F9D0B-75BE-7E01-D31E-774925A816CB}"/>
              </a:ext>
            </a:extLst>
          </p:cNvPr>
          <p:cNvPicPr>
            <a:picLocks noChangeAspect="1"/>
          </p:cNvPicPr>
          <p:nvPr userDrawn="1"/>
        </p:nvPicPr>
        <p:blipFill>
          <a:blip r:embed="rId2"/>
          <a:stretch>
            <a:fillRect/>
          </a:stretch>
        </p:blipFill>
        <p:spPr>
          <a:xfrm>
            <a:off x="6643746" y="5522533"/>
            <a:ext cx="211964" cy="211949"/>
          </a:xfrm>
          <a:prstGeom prst="rect">
            <a:avLst/>
          </a:prstGeom>
        </p:spPr>
      </p:pic>
      <p:sp>
        <p:nvSpPr>
          <p:cNvPr id="47" name="Holder 3">
            <a:extLst>
              <a:ext uri="{FF2B5EF4-FFF2-40B4-BE49-F238E27FC236}">
                <a16:creationId xmlns:a16="http://schemas.microsoft.com/office/drawing/2014/main" id="{F21CC18B-389C-55AA-D469-FB02BBD593FC}"/>
              </a:ext>
            </a:extLst>
          </p:cNvPr>
          <p:cNvSpPr>
            <a:spLocks noGrp="1"/>
          </p:cNvSpPr>
          <p:nvPr>
            <p:ph type="body" idx="26" hasCustomPrompt="1"/>
          </p:nvPr>
        </p:nvSpPr>
        <p:spPr>
          <a:xfrm>
            <a:off x="5261007"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51" name="Freeform 50">
            <a:extLst>
              <a:ext uri="{FF2B5EF4-FFF2-40B4-BE49-F238E27FC236}">
                <a16:creationId xmlns:a16="http://schemas.microsoft.com/office/drawing/2014/main" id="{2A001A47-862E-E7C3-D64F-264EC9C5CEA2}"/>
              </a:ext>
            </a:extLst>
          </p:cNvPr>
          <p:cNvSpPr/>
          <p:nvPr userDrawn="1"/>
        </p:nvSpPr>
        <p:spPr>
          <a:xfrm>
            <a:off x="7388274"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52" name="Picture 51">
            <a:extLst>
              <a:ext uri="{FF2B5EF4-FFF2-40B4-BE49-F238E27FC236}">
                <a16:creationId xmlns:a16="http://schemas.microsoft.com/office/drawing/2014/main" id="{AB719AE4-B8F2-942D-9ABC-4179CF808A1D}"/>
              </a:ext>
            </a:extLst>
          </p:cNvPr>
          <p:cNvPicPr>
            <a:picLocks noChangeAspect="1"/>
          </p:cNvPicPr>
          <p:nvPr userDrawn="1"/>
        </p:nvPicPr>
        <p:blipFill>
          <a:blip r:embed="rId2"/>
          <a:stretch>
            <a:fillRect/>
          </a:stretch>
        </p:blipFill>
        <p:spPr>
          <a:xfrm>
            <a:off x="8917327" y="5522533"/>
            <a:ext cx="211964" cy="211949"/>
          </a:xfrm>
          <a:prstGeom prst="rect">
            <a:avLst/>
          </a:prstGeom>
        </p:spPr>
      </p:pic>
      <p:sp>
        <p:nvSpPr>
          <p:cNvPr id="53" name="Holder 3">
            <a:extLst>
              <a:ext uri="{FF2B5EF4-FFF2-40B4-BE49-F238E27FC236}">
                <a16:creationId xmlns:a16="http://schemas.microsoft.com/office/drawing/2014/main" id="{830B3661-512F-802F-13FD-2DBC363D9A27}"/>
              </a:ext>
            </a:extLst>
          </p:cNvPr>
          <p:cNvSpPr>
            <a:spLocks noGrp="1"/>
          </p:cNvSpPr>
          <p:nvPr>
            <p:ph type="body" idx="27" hasCustomPrompt="1"/>
          </p:nvPr>
        </p:nvSpPr>
        <p:spPr>
          <a:xfrm>
            <a:off x="7545929"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57" name="Freeform 56">
            <a:extLst>
              <a:ext uri="{FF2B5EF4-FFF2-40B4-BE49-F238E27FC236}">
                <a16:creationId xmlns:a16="http://schemas.microsoft.com/office/drawing/2014/main" id="{BF240FFE-D754-4451-76FB-1D0CCF3D6DEA}"/>
              </a:ext>
            </a:extLst>
          </p:cNvPr>
          <p:cNvSpPr/>
          <p:nvPr userDrawn="1"/>
        </p:nvSpPr>
        <p:spPr>
          <a:xfrm>
            <a:off x="9672551"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58" name="Picture 57">
            <a:extLst>
              <a:ext uri="{FF2B5EF4-FFF2-40B4-BE49-F238E27FC236}">
                <a16:creationId xmlns:a16="http://schemas.microsoft.com/office/drawing/2014/main" id="{FC9F2370-4E40-6B90-A4A2-E21E605F5DF5}"/>
              </a:ext>
            </a:extLst>
          </p:cNvPr>
          <p:cNvPicPr>
            <a:picLocks noChangeAspect="1"/>
          </p:cNvPicPr>
          <p:nvPr userDrawn="1"/>
        </p:nvPicPr>
        <p:blipFill>
          <a:blip r:embed="rId2"/>
          <a:stretch>
            <a:fillRect/>
          </a:stretch>
        </p:blipFill>
        <p:spPr>
          <a:xfrm>
            <a:off x="11190907" y="5522533"/>
            <a:ext cx="211964" cy="211949"/>
          </a:xfrm>
          <a:prstGeom prst="rect">
            <a:avLst/>
          </a:prstGeom>
        </p:spPr>
      </p:pic>
      <p:sp>
        <p:nvSpPr>
          <p:cNvPr id="59" name="Holder 3">
            <a:extLst>
              <a:ext uri="{FF2B5EF4-FFF2-40B4-BE49-F238E27FC236}">
                <a16:creationId xmlns:a16="http://schemas.microsoft.com/office/drawing/2014/main" id="{92C22959-2902-2B41-EC7D-B4455E20A72F}"/>
              </a:ext>
            </a:extLst>
          </p:cNvPr>
          <p:cNvSpPr>
            <a:spLocks noGrp="1"/>
          </p:cNvSpPr>
          <p:nvPr>
            <p:ph type="body" idx="28" hasCustomPrompt="1"/>
          </p:nvPr>
        </p:nvSpPr>
        <p:spPr>
          <a:xfrm>
            <a:off x="9830851"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6" name="Title 5">
            <a:extLst>
              <a:ext uri="{FF2B5EF4-FFF2-40B4-BE49-F238E27FC236}">
                <a16:creationId xmlns:a16="http://schemas.microsoft.com/office/drawing/2014/main" id="{D0655779-85B2-F022-7D52-1EF2DE7477B2}"/>
              </a:ext>
            </a:extLst>
          </p:cNvPr>
          <p:cNvSpPr>
            <a:spLocks noGrp="1"/>
          </p:cNvSpPr>
          <p:nvPr>
            <p:ph type="title" hasCustomPrompt="1"/>
          </p:nvPr>
        </p:nvSpPr>
        <p:spPr>
          <a:xfrm>
            <a:off x="504469" y="471704"/>
            <a:ext cx="5591531" cy="856798"/>
          </a:xfrm>
        </p:spPr>
        <p:txBody>
          <a:bodyPr/>
          <a:lstStyle>
            <a:lvl1pPr>
              <a:defRPr>
                <a:solidFill>
                  <a:schemeClr val="bg1"/>
                </a:solidFill>
              </a:defRPr>
            </a:lvl1pPr>
          </a:lstStyle>
          <a:p>
            <a:r>
              <a:rPr lang="en-US" dirty="0"/>
              <a:t>Meet the team</a:t>
            </a:r>
            <a:endParaRPr lang="en-GB" dirty="0"/>
          </a:p>
        </p:txBody>
      </p:sp>
      <p:pic>
        <p:nvPicPr>
          <p:cNvPr id="2" name="Picture 287">
            <a:extLst>
              <a:ext uri="{FF2B5EF4-FFF2-40B4-BE49-F238E27FC236}">
                <a16:creationId xmlns:a16="http://schemas.microsoft.com/office/drawing/2014/main" id="{95FB4A01-4184-0AA4-23AB-92F3A76DABFD}"/>
              </a:ext>
            </a:extLst>
          </p:cNvPr>
          <p:cNvPicPr>
            <a:picLocks noChangeAspect="1"/>
          </p:cNvPicPr>
          <p:nvPr userDrawn="1"/>
        </p:nvPicPr>
        <p:blipFill>
          <a:blip r:embed="rId3">
            <a:extLst>
              <a:ext uri="{96DAC541-7B7A-43D3-8B79-37D633B846F1}">
                <asvg:svgBlip xmlns:asvg="http://schemas.microsoft.com/office/drawing/2016/SVG/main" r:embed="rId4"/>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7377485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chart/graph)">
    <p:bg>
      <p:bgPr>
        <a:solidFill>
          <a:schemeClr val="accent1"/>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015"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7" name="Chart Placeholder 5">
            <a:extLst>
              <a:ext uri="{FF2B5EF4-FFF2-40B4-BE49-F238E27FC236}">
                <a16:creationId xmlns:a16="http://schemas.microsoft.com/office/drawing/2014/main" id="{06102A41-F616-0E5A-7134-7369B06C0BCE}"/>
              </a:ext>
            </a:extLst>
          </p:cNvPr>
          <p:cNvSpPr>
            <a:spLocks noGrp="1"/>
          </p:cNvSpPr>
          <p:nvPr>
            <p:ph type="chart" sz="quarter" idx="11" hasCustomPrompt="1"/>
          </p:nvPr>
        </p:nvSpPr>
        <p:spPr>
          <a:xfrm>
            <a:off x="4600242" y="1577802"/>
            <a:ext cx="7086933" cy="4346416"/>
          </a:xfrm>
          <a:prstGeom prst="rect">
            <a:avLst/>
          </a:prstGeom>
        </p:spPr>
        <p:txBody>
          <a:bodyPr/>
          <a:lstStyle>
            <a:lvl1pPr algn="ctr">
              <a:defRPr sz="1092">
                <a:solidFill>
                  <a:srgbClr val="363A92"/>
                </a:solidFill>
                <a:latin typeface="+mn-lt"/>
                <a:cs typeface="Arial" panose="020B0604020202020204" pitchFamily="34" charset="0"/>
              </a:defRPr>
            </a:lvl1pPr>
          </a:lstStyle>
          <a:p>
            <a:r>
              <a:rPr lang="en-US" dirty="0"/>
              <a:t>Click the icon to add a graph or chart</a:t>
            </a:r>
          </a:p>
        </p:txBody>
      </p:sp>
      <p:sp>
        <p:nvSpPr>
          <p:cNvPr id="5" name="Title 4">
            <a:extLst>
              <a:ext uri="{FF2B5EF4-FFF2-40B4-BE49-F238E27FC236}">
                <a16:creationId xmlns:a16="http://schemas.microsoft.com/office/drawing/2014/main" id="{C10B5128-28E5-D682-EF28-E13BC661E49D}"/>
              </a:ext>
            </a:extLst>
          </p:cNvPr>
          <p:cNvSpPr>
            <a:spLocks noGrp="1"/>
          </p:cNvSpPr>
          <p:nvPr>
            <p:ph type="title" hasCustomPrompt="1"/>
          </p:nvPr>
        </p:nvSpPr>
        <p:spPr/>
        <p:txBody>
          <a:bodyPr/>
          <a:lstStyle>
            <a:lvl1pPr>
              <a:defRPr>
                <a:solidFill>
                  <a:schemeClr val="bg1"/>
                </a:solidFill>
              </a:defRPr>
            </a:lvl1pPr>
          </a:lstStyle>
          <a:p>
            <a:r>
              <a:rPr lang="en-US" dirty="0"/>
              <a:t>Page title goes here</a:t>
            </a:r>
            <a:endParaRPr lang="en-GB" dirty="0"/>
          </a:p>
        </p:txBody>
      </p:sp>
      <p:pic>
        <p:nvPicPr>
          <p:cNvPr id="2" name="Picture 287">
            <a:extLst>
              <a:ext uri="{FF2B5EF4-FFF2-40B4-BE49-F238E27FC236}">
                <a16:creationId xmlns:a16="http://schemas.microsoft.com/office/drawing/2014/main" id="{82A2B3FA-EEE2-F7C1-379F-66EF350C4B91}"/>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7740893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with image">
    <p:bg>
      <p:bgPr>
        <a:solidFill>
          <a:schemeClr val="accent1"/>
        </a:solidFill>
        <a:effectLst/>
      </p:bgPr>
    </p:bg>
    <p:spTree>
      <p:nvGrpSpPr>
        <p:cNvPr id="1" name=""/>
        <p:cNvGrpSpPr/>
        <p:nvPr/>
      </p:nvGrpSpPr>
      <p:grpSpPr>
        <a:xfrm>
          <a:off x="0" y="0"/>
          <a:ext cx="0" cy="0"/>
          <a:chOff x="0" y="0"/>
          <a:chExt cx="0" cy="0"/>
        </a:xfrm>
      </p:grpSpPr>
      <p:grpSp>
        <p:nvGrpSpPr>
          <p:cNvPr id="67" name="Graphic 205">
            <a:extLst>
              <a:ext uri="{FF2B5EF4-FFF2-40B4-BE49-F238E27FC236}">
                <a16:creationId xmlns:a16="http://schemas.microsoft.com/office/drawing/2014/main" id="{D7F5DE37-9CC3-5D94-F7F3-3FF22F8C942B}"/>
              </a:ext>
            </a:extLst>
          </p:cNvPr>
          <p:cNvGrpSpPr/>
          <p:nvPr/>
        </p:nvGrpSpPr>
        <p:grpSpPr>
          <a:xfrm>
            <a:off x="1134286" y="1705674"/>
            <a:ext cx="15829624" cy="12687196"/>
            <a:chOff x="1837768" y="2789997"/>
            <a:chExt cx="26102390" cy="20922126"/>
          </a:xfrm>
          <a:solidFill>
            <a:srgbClr val="231F20"/>
          </a:solidFill>
        </p:grpSpPr>
        <p:sp>
          <p:nvSpPr>
            <p:cNvPr id="68" name="Freeform: Shape 67">
              <a:extLst>
                <a:ext uri="{FF2B5EF4-FFF2-40B4-BE49-F238E27FC236}">
                  <a16:creationId xmlns:a16="http://schemas.microsoft.com/office/drawing/2014/main" id="{96886C0C-1D27-E033-FD87-9625D78D2966}"/>
                </a:ext>
              </a:extLst>
            </p:cNvPr>
            <p:cNvSpPr/>
            <p:nvPr/>
          </p:nvSpPr>
          <p:spPr>
            <a:xfrm>
              <a:off x="10552711" y="2789997"/>
              <a:ext cx="17387446" cy="17387448"/>
            </a:xfrm>
            <a:custGeom>
              <a:avLst/>
              <a:gdLst>
                <a:gd name="connsiteX0" fmla="*/ 17387448 w 17387446"/>
                <a:gd name="connsiteY0" fmla="*/ 8693724 h 17387448"/>
                <a:gd name="connsiteX1" fmla="*/ 8693725 w 17387446"/>
                <a:gd name="connsiteY1" fmla="*/ 17387448 h 17387448"/>
                <a:gd name="connsiteX2" fmla="*/ 1 w 17387446"/>
                <a:gd name="connsiteY2" fmla="*/ 8693724 h 17387448"/>
                <a:gd name="connsiteX3" fmla="*/ 8693725 w 17387446"/>
                <a:gd name="connsiteY3" fmla="*/ 0 h 17387448"/>
                <a:gd name="connsiteX4" fmla="*/ 17387448 w 17387446"/>
                <a:gd name="connsiteY4" fmla="*/ 8693724 h 17387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387446" h="17387448">
                  <a:moveTo>
                    <a:pt x="17387448" y="8693724"/>
                  </a:moveTo>
                  <a:cubicBezTo>
                    <a:pt x="17387448" y="13495135"/>
                    <a:pt x="13495135" y="17387448"/>
                    <a:pt x="8693725" y="17387448"/>
                  </a:cubicBezTo>
                  <a:cubicBezTo>
                    <a:pt x="3892314" y="17387448"/>
                    <a:pt x="1" y="13495135"/>
                    <a:pt x="1" y="8693724"/>
                  </a:cubicBezTo>
                  <a:cubicBezTo>
                    <a:pt x="1" y="3892313"/>
                    <a:pt x="3892314" y="0"/>
                    <a:pt x="8693725" y="0"/>
                  </a:cubicBezTo>
                  <a:cubicBezTo>
                    <a:pt x="13495135" y="0"/>
                    <a:pt x="17387448" y="3892313"/>
                    <a:pt x="17387448" y="8693724"/>
                  </a:cubicBezTo>
                  <a:close/>
                </a:path>
              </a:pathLst>
            </a:custGeom>
            <a:gradFill>
              <a:gsLst>
                <a:gs pos="10000">
                  <a:srgbClr val="8AD6F7"/>
                </a:gs>
                <a:gs pos="70000">
                  <a:srgbClr val="8AD6F7">
                    <a:alpha val="0"/>
                  </a:srgbClr>
                </a:gs>
              </a:gsLst>
              <a:path path="circle">
                <a:fillToRect l="50000" t="50000" r="50000" b="50000"/>
              </a:path>
            </a:gradFill>
            <a:ln w="10502"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9D961DA2-CD05-9D73-FB27-C2CFBA134F74}"/>
                </a:ext>
              </a:extLst>
            </p:cNvPr>
            <p:cNvSpPr/>
            <p:nvPr/>
          </p:nvSpPr>
          <p:spPr>
            <a:xfrm>
              <a:off x="1837768" y="3146742"/>
              <a:ext cx="20565379" cy="20565381"/>
            </a:xfrm>
            <a:custGeom>
              <a:avLst/>
              <a:gdLst>
                <a:gd name="connsiteX0" fmla="*/ 20565380 w 20565379"/>
                <a:gd name="connsiteY0" fmla="*/ 10282690 h 20565381"/>
                <a:gd name="connsiteX1" fmla="*/ 10282690 w 20565379"/>
                <a:gd name="connsiteY1" fmla="*/ 20565380 h 20565381"/>
                <a:gd name="connsiteX2" fmla="*/ 0 w 20565379"/>
                <a:gd name="connsiteY2" fmla="*/ 10282690 h 20565381"/>
                <a:gd name="connsiteX3" fmla="*/ 10282690 w 20565379"/>
                <a:gd name="connsiteY3" fmla="*/ 0 h 20565381"/>
                <a:gd name="connsiteX4" fmla="*/ 20565380 w 20565379"/>
                <a:gd name="connsiteY4" fmla="*/ 10282690 h 20565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65379" h="20565381">
                  <a:moveTo>
                    <a:pt x="20565380" y="10282690"/>
                  </a:moveTo>
                  <a:cubicBezTo>
                    <a:pt x="20565380" y="15961663"/>
                    <a:pt x="15961662" y="20565380"/>
                    <a:pt x="10282690" y="20565380"/>
                  </a:cubicBezTo>
                  <a:cubicBezTo>
                    <a:pt x="4603717" y="20565380"/>
                    <a:pt x="0" y="15961663"/>
                    <a:pt x="0" y="10282690"/>
                  </a:cubicBezTo>
                  <a:cubicBezTo>
                    <a:pt x="0" y="4603717"/>
                    <a:pt x="4603717" y="0"/>
                    <a:pt x="10282690" y="0"/>
                  </a:cubicBezTo>
                  <a:cubicBezTo>
                    <a:pt x="15961662" y="0"/>
                    <a:pt x="20565380" y="4603717"/>
                    <a:pt x="20565380" y="10282690"/>
                  </a:cubicBezTo>
                  <a:close/>
                </a:path>
              </a:pathLst>
            </a:custGeom>
            <a:gradFill>
              <a:gsLst>
                <a:gs pos="10000">
                  <a:schemeClr val="accent2"/>
                </a:gs>
                <a:gs pos="70000">
                  <a:schemeClr val="accent2">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2" name="Holder 2"/>
          <p:cNvSpPr>
            <a:spLocks noGrp="1"/>
          </p:cNvSpPr>
          <p:nvPr>
            <p:ph type="ctrTitle" hasCustomPrompt="1"/>
          </p:nvPr>
        </p:nvSpPr>
        <p:spPr>
          <a:xfrm>
            <a:off x="365837" y="2622732"/>
            <a:ext cx="4759732" cy="1612535"/>
          </a:xfrm>
          <a:prstGeom prst="rect">
            <a:avLst/>
          </a:prstGeom>
        </p:spPr>
        <p:txBody>
          <a:bodyPr wrap="square" lIns="0" tIns="0" rIns="0" bIns="0" anchor="ctr">
            <a:spAutoFit/>
          </a:bodyPr>
          <a:lstStyle>
            <a:lvl1pPr>
              <a:lnSpc>
                <a:spcPct val="80000"/>
              </a:lnSpc>
              <a:defRPr sz="6549" b="0" i="0" spc="-91">
                <a:solidFill>
                  <a:schemeClr val="bg1"/>
                </a:solidFill>
                <a:latin typeface="+mj-lt"/>
                <a:cs typeface="Arial" panose="020B0604020202020204" pitchFamily="34" charset="0"/>
              </a:defRPr>
            </a:lvl1pPr>
          </a:lstStyle>
          <a:p>
            <a:r>
              <a:rPr lang="en-IE" dirty="0"/>
              <a:t>Title of Presentation</a:t>
            </a:r>
            <a:endParaRPr dirty="0"/>
          </a:p>
        </p:txBody>
      </p:sp>
      <p:sp>
        <p:nvSpPr>
          <p:cNvPr id="5" name="Freeform: Shape 4">
            <a:extLst>
              <a:ext uri="{FF2B5EF4-FFF2-40B4-BE49-F238E27FC236}">
                <a16:creationId xmlns:a16="http://schemas.microsoft.com/office/drawing/2014/main" id="{8A767D97-889C-2345-4D4F-B654C7CA3BAB}"/>
              </a:ext>
            </a:extLst>
          </p:cNvPr>
          <p:cNvSpPr/>
          <p:nvPr userDrawn="1"/>
        </p:nvSpPr>
        <p:spPr>
          <a:xfrm>
            <a:off x="-7467597" y="-7353302"/>
            <a:ext cx="27127195" cy="21564607"/>
          </a:xfrm>
          <a:custGeom>
            <a:avLst/>
            <a:gdLst>
              <a:gd name="connsiteX0" fmla="*/ 7466998 w 27127195"/>
              <a:gd name="connsiteY0" fmla="*/ 7353302 h 21564607"/>
              <a:gd name="connsiteX1" fmla="*/ 7466998 w 27127195"/>
              <a:gd name="connsiteY1" fmla="*/ 14211302 h 21564607"/>
              <a:gd name="connsiteX2" fmla="*/ 19660197 w 27127195"/>
              <a:gd name="connsiteY2" fmla="*/ 14211302 h 21564607"/>
              <a:gd name="connsiteX3" fmla="*/ 19660197 w 27127195"/>
              <a:gd name="connsiteY3" fmla="*/ 7353302 h 21564607"/>
              <a:gd name="connsiteX4" fmla="*/ 0 w 27127195"/>
              <a:gd name="connsiteY4" fmla="*/ 0 h 21564607"/>
              <a:gd name="connsiteX5" fmla="*/ 27127195 w 27127195"/>
              <a:gd name="connsiteY5" fmla="*/ 0 h 21564607"/>
              <a:gd name="connsiteX6" fmla="*/ 27127195 w 27127195"/>
              <a:gd name="connsiteY6" fmla="*/ 21564607 h 21564607"/>
              <a:gd name="connsiteX7" fmla="*/ 0 w 27127195"/>
              <a:gd name="connsiteY7" fmla="*/ 21564607 h 21564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127195" h="21564607">
                <a:moveTo>
                  <a:pt x="7466998" y="7353302"/>
                </a:moveTo>
                <a:lnTo>
                  <a:pt x="7466998" y="14211302"/>
                </a:lnTo>
                <a:lnTo>
                  <a:pt x="19660197" y="14211302"/>
                </a:lnTo>
                <a:lnTo>
                  <a:pt x="19660197" y="7353302"/>
                </a:lnTo>
                <a:close/>
                <a:moveTo>
                  <a:pt x="0" y="0"/>
                </a:moveTo>
                <a:lnTo>
                  <a:pt x="27127195" y="0"/>
                </a:lnTo>
                <a:lnTo>
                  <a:pt x="27127195" y="21564607"/>
                </a:lnTo>
                <a:lnTo>
                  <a:pt x="0" y="21564607"/>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3" name="Graphic 72">
            <a:extLst>
              <a:ext uri="{FF2B5EF4-FFF2-40B4-BE49-F238E27FC236}">
                <a16:creationId xmlns:a16="http://schemas.microsoft.com/office/drawing/2014/main" id="{04A275E1-BCD4-5F9A-9D95-6287391B40B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sp>
        <p:nvSpPr>
          <p:cNvPr id="74" name="Date Placeholder 77">
            <a:extLst>
              <a:ext uri="{FF2B5EF4-FFF2-40B4-BE49-F238E27FC236}">
                <a16:creationId xmlns:a16="http://schemas.microsoft.com/office/drawing/2014/main" id="{C24F0A38-F350-0B1D-FC8B-0A843A038D03}"/>
              </a:ext>
            </a:extLst>
          </p:cNvPr>
          <p:cNvSpPr>
            <a:spLocks noGrp="1"/>
          </p:cNvSpPr>
          <p:nvPr>
            <p:ph type="dt" sz="half" idx="14"/>
          </p:nvPr>
        </p:nvSpPr>
        <p:spPr>
          <a:xfrm>
            <a:off x="319626" y="6206296"/>
            <a:ext cx="1023399" cy="360000"/>
          </a:xfrm>
          <a:prstGeom prst="roundRect">
            <a:avLst>
              <a:gd name="adj" fmla="val 50000"/>
            </a:avLst>
          </a:prstGeom>
          <a:solidFill>
            <a:schemeClr val="accent2"/>
          </a:solidFill>
        </p:spPr>
        <p:txBody>
          <a:bodyPr anchor="ctr" anchorCtr="0"/>
          <a:lstStyle>
            <a:lvl1pPr>
              <a:defRPr sz="1250" cap="all" baseline="0"/>
            </a:lvl1pPr>
          </a:lstStyle>
          <a:p>
            <a:pPr algn="ctr"/>
            <a:r>
              <a:rPr lang="en-GB"/>
              <a:t>May 2025</a:t>
            </a:r>
            <a:endParaRPr lang="en-GB" dirty="0"/>
          </a:p>
        </p:txBody>
      </p:sp>
      <p:sp>
        <p:nvSpPr>
          <p:cNvPr id="4" name="Picture Placeholder 3">
            <a:extLst>
              <a:ext uri="{FF2B5EF4-FFF2-40B4-BE49-F238E27FC236}">
                <a16:creationId xmlns:a16="http://schemas.microsoft.com/office/drawing/2014/main" id="{0D39F2F9-695E-673C-434E-D3F76500BD2E}"/>
              </a:ext>
            </a:extLst>
          </p:cNvPr>
          <p:cNvSpPr>
            <a:spLocks noGrp="1"/>
          </p:cNvSpPr>
          <p:nvPr>
            <p:ph type="pic" sz="quarter" idx="13" hasCustomPrompt="1"/>
          </p:nvPr>
        </p:nvSpPr>
        <p:spPr>
          <a:xfrm>
            <a:off x="5818734" y="335970"/>
            <a:ext cx="6053640" cy="6186062"/>
          </a:xfrm>
          <a:prstGeom prst="roundRect">
            <a:avLst>
              <a:gd name="adj" fmla="val 9954"/>
            </a:avLst>
          </a:prstGeom>
        </p:spPr>
        <p:txBody>
          <a:bodyPr anchor="t"/>
          <a:lstStyle>
            <a:lvl1pPr algn="ctr">
              <a:defRPr sz="1455" b="1">
                <a:solidFill>
                  <a:schemeClr val="bg1"/>
                </a:solidFill>
                <a:latin typeface="+mn-lt"/>
                <a:cs typeface="Arial" panose="020B0604020202020204" pitchFamily="34" charset="0"/>
              </a:defRPr>
            </a:lvl1pPr>
          </a:lstStyle>
          <a:p>
            <a:r>
              <a:rPr lang="en-US" sz="1455" dirty="0">
                <a:latin typeface="Arial" panose="020B0604020202020204" pitchFamily="34" charset="0"/>
                <a:cs typeface="Arial" panose="020B0604020202020204" pitchFamily="34" charset="0"/>
              </a:rPr>
              <a:t>Click the icon to add a picture</a:t>
            </a:r>
            <a:endParaRPr lang="en-US" dirty="0"/>
          </a:p>
        </p:txBody>
      </p:sp>
    </p:spTree>
    <p:extLst>
      <p:ext uri="{BB962C8B-B14F-4D97-AF65-F5344CB8AC3E}">
        <p14:creationId xmlns:p14="http://schemas.microsoft.com/office/powerpoint/2010/main" val="152036757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Section Divider Blue &amp; Orange">
    <p:bg>
      <p:bgPr>
        <a:solidFill>
          <a:schemeClr val="accent1"/>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449C1F08-80E3-AE64-EBD1-75DD96482E8A}"/>
              </a:ext>
            </a:extLst>
          </p:cNvPr>
          <p:cNvGrpSpPr/>
          <p:nvPr userDrawn="1"/>
        </p:nvGrpSpPr>
        <p:grpSpPr>
          <a:xfrm>
            <a:off x="2280953" y="-2165350"/>
            <a:ext cx="11676754" cy="11341608"/>
            <a:chOff x="3750647" y="-3589043"/>
            <a:chExt cx="19254481" cy="18703151"/>
          </a:xfrm>
        </p:grpSpPr>
        <p:sp>
          <p:nvSpPr>
            <p:cNvPr id="5" name="Oval 4">
              <a:extLst>
                <a:ext uri="{FF2B5EF4-FFF2-40B4-BE49-F238E27FC236}">
                  <a16:creationId xmlns:a16="http://schemas.microsoft.com/office/drawing/2014/main" id="{477A4BCC-A4FE-4541-7B87-7A303B529BA9}"/>
                </a:ext>
              </a:extLst>
            </p:cNvPr>
            <p:cNvSpPr/>
            <p:nvPr/>
          </p:nvSpPr>
          <p:spPr>
            <a:xfrm>
              <a:off x="3750647" y="-3589043"/>
              <a:ext cx="17266235" cy="17266235"/>
            </a:xfrm>
            <a:prstGeom prst="ellipse">
              <a:avLst/>
            </a:prstGeom>
            <a:gradFill flip="none" rotWithShape="1">
              <a:gsLst>
                <a:gs pos="10000">
                  <a:schemeClr val="accent2"/>
                </a:gs>
                <a:gs pos="70000">
                  <a:schemeClr val="accent2">
                    <a:alpha val="0"/>
                  </a:schemeClr>
                </a:gs>
              </a:gsLst>
              <a:path path="circle">
                <a:fillToRect l="50000" t="50000" r="50000" b="50000"/>
              </a:path>
              <a:tileRect/>
            </a:gradFill>
            <a:ln w="10468"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C99459E3-C0CA-C463-4734-7BFAADBE922A}"/>
                </a:ext>
              </a:extLst>
            </p:cNvPr>
            <p:cNvSpPr/>
            <p:nvPr/>
          </p:nvSpPr>
          <p:spPr>
            <a:xfrm>
              <a:off x="10249334" y="3990106"/>
              <a:ext cx="11124002" cy="11124002"/>
            </a:xfrm>
            <a:custGeom>
              <a:avLst/>
              <a:gdLst>
                <a:gd name="connsiteX0" fmla="*/ 11124002 w 11124002"/>
                <a:gd name="connsiteY0" fmla="*/ 5562001 h 11124002"/>
                <a:gd name="connsiteX1" fmla="*/ 5562001 w 11124002"/>
                <a:gd name="connsiteY1" fmla="*/ 11124002 h 11124002"/>
                <a:gd name="connsiteX2" fmla="*/ 0 w 11124002"/>
                <a:gd name="connsiteY2" fmla="*/ 5562001 h 11124002"/>
                <a:gd name="connsiteX3" fmla="*/ 5562001 w 11124002"/>
                <a:gd name="connsiteY3" fmla="*/ -1 h 11124002"/>
                <a:gd name="connsiteX4" fmla="*/ 11124002 w 11124002"/>
                <a:gd name="connsiteY4" fmla="*/ 5562001 h 11124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4002" h="11124002">
                  <a:moveTo>
                    <a:pt x="11124002" y="5562001"/>
                  </a:moveTo>
                  <a:cubicBezTo>
                    <a:pt x="11124002" y="8633809"/>
                    <a:pt x="8633810" y="11124002"/>
                    <a:pt x="5562001" y="11124002"/>
                  </a:cubicBezTo>
                  <a:cubicBezTo>
                    <a:pt x="2490192" y="11124002"/>
                    <a:pt x="0" y="8633809"/>
                    <a:pt x="0" y="5562001"/>
                  </a:cubicBezTo>
                  <a:cubicBezTo>
                    <a:pt x="0" y="2490192"/>
                    <a:pt x="2490192" y="-1"/>
                    <a:pt x="5562001" y="-1"/>
                  </a:cubicBezTo>
                  <a:cubicBezTo>
                    <a:pt x="8633810" y="-1"/>
                    <a:pt x="11124002" y="2490193"/>
                    <a:pt x="11124002" y="5562001"/>
                  </a:cubicBezTo>
                  <a:close/>
                </a:path>
              </a:pathLst>
            </a:custGeom>
            <a:solidFill>
              <a:schemeClr val="accent2"/>
            </a:solidFill>
            <a:ln w="10468"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C8C9BF77-CC40-D956-6619-09F72B287008}"/>
                </a:ext>
              </a:extLst>
            </p:cNvPr>
            <p:cNvSpPr/>
            <p:nvPr/>
          </p:nvSpPr>
          <p:spPr>
            <a:xfrm>
              <a:off x="10265146" y="1522154"/>
              <a:ext cx="12739982" cy="12739982"/>
            </a:xfrm>
            <a:custGeom>
              <a:avLst/>
              <a:gdLst>
                <a:gd name="connsiteX0" fmla="*/ 12739982 w 12739982"/>
                <a:gd name="connsiteY0" fmla="*/ 6369991 h 12739982"/>
                <a:gd name="connsiteX1" fmla="*/ 6369991 w 12739982"/>
                <a:gd name="connsiteY1" fmla="*/ 12739983 h 12739982"/>
                <a:gd name="connsiteX2" fmla="*/ -1 w 12739982"/>
                <a:gd name="connsiteY2" fmla="*/ 6369991 h 12739982"/>
                <a:gd name="connsiteX3" fmla="*/ 6369991 w 12739982"/>
                <a:gd name="connsiteY3" fmla="*/ 0 h 12739982"/>
                <a:gd name="connsiteX4" fmla="*/ 12739982 w 12739982"/>
                <a:gd name="connsiteY4" fmla="*/ 6369991 h 12739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982" h="12739982">
                  <a:moveTo>
                    <a:pt x="12739982" y="6369991"/>
                  </a:moveTo>
                  <a:cubicBezTo>
                    <a:pt x="12739982" y="9888041"/>
                    <a:pt x="9888041" y="12739983"/>
                    <a:pt x="6369991" y="12739983"/>
                  </a:cubicBezTo>
                  <a:cubicBezTo>
                    <a:pt x="2851942" y="12739983"/>
                    <a:pt x="-1" y="9888041"/>
                    <a:pt x="-1" y="6369991"/>
                  </a:cubicBezTo>
                  <a:cubicBezTo>
                    <a:pt x="-1" y="2851942"/>
                    <a:pt x="2851942" y="0"/>
                    <a:pt x="6369991" y="0"/>
                  </a:cubicBezTo>
                  <a:cubicBezTo>
                    <a:pt x="9888039" y="0"/>
                    <a:pt x="12739982" y="2851942"/>
                    <a:pt x="12739982" y="6369991"/>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p:ph type="title" hasCustomPrompt="1"/>
          </p:nvPr>
        </p:nvSpPr>
        <p:spPr>
          <a:xfrm>
            <a:off x="689314" y="677684"/>
            <a:ext cx="6608172" cy="2751316"/>
          </a:xfrm>
          <a:prstGeom prst="rect">
            <a:avLst/>
          </a:prstGeom>
        </p:spPr>
        <p:txBody>
          <a:bodyPr lIns="0" tIns="0" rIns="0" bIns="0"/>
          <a:lstStyle>
            <a:lvl1pPr>
              <a:lnSpc>
                <a:spcPct val="90000"/>
              </a:lnSpc>
              <a:defRPr sz="5821" b="1" i="0" spc="-91">
                <a:solidFill>
                  <a:schemeClr val="bg1"/>
                </a:solidFill>
                <a:latin typeface="+mj-lt"/>
                <a:cs typeface="Arial" panose="020B0604020202020204" pitchFamily="34" charset="0"/>
              </a:defRPr>
            </a:lvl1pPr>
          </a:lstStyle>
          <a:p>
            <a:r>
              <a:rPr lang="en-IE" dirty="0"/>
              <a:t>Section Divider Title Goes Here</a:t>
            </a:r>
            <a:endParaRPr dirty="0"/>
          </a:p>
        </p:txBody>
      </p:sp>
      <p:sp>
        <p:nvSpPr>
          <p:cNvPr id="6" name="Holder 6"/>
          <p:cNvSpPr>
            <a:spLocks noGrp="1"/>
          </p:cNvSpPr>
          <p:nvPr>
            <p:ph type="sldNum" sz="quarter" idx="7"/>
          </p:nvPr>
        </p:nvSpPr>
        <p:spPr>
          <a:xfrm>
            <a:off x="8857262"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pic>
        <p:nvPicPr>
          <p:cNvPr id="9" name="Picture 8">
            <a:extLst>
              <a:ext uri="{FF2B5EF4-FFF2-40B4-BE49-F238E27FC236}">
                <a16:creationId xmlns:a16="http://schemas.microsoft.com/office/drawing/2014/main" id="{A7483929-D4E4-9C88-3141-736F4F799334}"/>
              </a:ext>
            </a:extLst>
          </p:cNvPr>
          <p:cNvPicPr>
            <a:picLocks noChangeAspect="1"/>
          </p:cNvPicPr>
          <p:nvPr userDrawn="1"/>
        </p:nvPicPr>
        <p:blipFill>
          <a:blip r:embed="rId2"/>
          <a:stretch>
            <a:fillRect/>
          </a:stretch>
        </p:blipFill>
        <p:spPr>
          <a:xfrm>
            <a:off x="504470" y="6261375"/>
            <a:ext cx="985498" cy="263545"/>
          </a:xfrm>
          <a:prstGeom prst="rect">
            <a:avLst/>
          </a:prstGeom>
        </p:spPr>
      </p:pic>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6926791" y="-452450"/>
            <a:ext cx="4885850" cy="5523751"/>
          </a:xfrm>
          <a:prstGeom prst="rect">
            <a:avLst/>
          </a:prstGeom>
        </p:spPr>
        <p:txBody>
          <a:bodyPr/>
          <a:lstStyle>
            <a:lvl1pPr algn="r">
              <a:defRPr sz="30320" b="0" spc="-182">
                <a:solidFill>
                  <a:schemeClr val="bg1"/>
                </a:solidFill>
                <a:latin typeface="+mn-lt"/>
                <a:cs typeface="Arial" panose="020B0604020202020204" pitchFamily="34" charset="0"/>
              </a:defRPr>
            </a:lvl1pPr>
            <a:lvl2pPr>
              <a:defRPr sz="12128" b="1">
                <a:solidFill>
                  <a:schemeClr val="bg1"/>
                </a:solidFill>
                <a:latin typeface="Arial" panose="020B0604020202020204" pitchFamily="34" charset="0"/>
                <a:cs typeface="Arial" panose="020B0604020202020204" pitchFamily="34" charset="0"/>
              </a:defRPr>
            </a:lvl2pPr>
            <a:lvl3pPr>
              <a:defRPr sz="12128" b="1">
                <a:solidFill>
                  <a:schemeClr val="bg1"/>
                </a:solidFill>
                <a:latin typeface="Arial" panose="020B0604020202020204" pitchFamily="34" charset="0"/>
                <a:cs typeface="Arial" panose="020B0604020202020204" pitchFamily="34" charset="0"/>
              </a:defRPr>
            </a:lvl3pPr>
            <a:lvl4pPr>
              <a:defRPr sz="12128" b="1">
                <a:solidFill>
                  <a:schemeClr val="bg1"/>
                </a:solidFill>
                <a:latin typeface="Arial" panose="020B0604020202020204" pitchFamily="34" charset="0"/>
                <a:cs typeface="Arial" panose="020B0604020202020204" pitchFamily="34" charset="0"/>
              </a:defRPr>
            </a:lvl4pPr>
            <a:lvl5pPr>
              <a:defRPr sz="12128" b="1">
                <a:solidFill>
                  <a:schemeClr val="bg1"/>
                </a:solidFill>
                <a:latin typeface="Arial" panose="020B0604020202020204" pitchFamily="34" charset="0"/>
                <a:cs typeface="Arial" panose="020B0604020202020204" pitchFamily="34" charset="0"/>
              </a:defRPr>
            </a:lvl5pPr>
          </a:lstStyle>
          <a:p>
            <a:pPr lvl="0"/>
            <a:r>
              <a:rPr lang="en-GB" dirty="0"/>
              <a:t>01</a:t>
            </a:r>
            <a:endParaRPr lang="en-US" dirty="0"/>
          </a:p>
        </p:txBody>
      </p:sp>
      <p:sp>
        <p:nvSpPr>
          <p:cNvPr id="13" name="Text Placeholder 12">
            <a:extLst>
              <a:ext uri="{FF2B5EF4-FFF2-40B4-BE49-F238E27FC236}">
                <a16:creationId xmlns:a16="http://schemas.microsoft.com/office/drawing/2014/main" id="{EDB40E8B-F851-8302-389F-8C1920C37A0B}"/>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12" name="Freeform: Shape 11">
            <a:extLst>
              <a:ext uri="{FF2B5EF4-FFF2-40B4-BE49-F238E27FC236}">
                <a16:creationId xmlns:a16="http://schemas.microsoft.com/office/drawing/2014/main" id="{9C67C992-11E7-E0EC-BF3D-DC37C902564F}"/>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7184392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Section Divider Blue &amp; Light Blue">
    <p:bg>
      <p:bgPr>
        <a:solidFill>
          <a:schemeClr val="accent1"/>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F23B4B51-43E4-6836-77BC-9C2E35378B61}"/>
              </a:ext>
            </a:extLst>
          </p:cNvPr>
          <p:cNvGrpSpPr/>
          <p:nvPr userDrawn="1"/>
        </p:nvGrpSpPr>
        <p:grpSpPr>
          <a:xfrm>
            <a:off x="2280953" y="-2165350"/>
            <a:ext cx="11676754" cy="11341608"/>
            <a:chOff x="3750647" y="-3589043"/>
            <a:chExt cx="19254481" cy="18703151"/>
          </a:xfrm>
        </p:grpSpPr>
        <p:sp>
          <p:nvSpPr>
            <p:cNvPr id="8" name="Freeform: Shape 7">
              <a:extLst>
                <a:ext uri="{FF2B5EF4-FFF2-40B4-BE49-F238E27FC236}">
                  <a16:creationId xmlns:a16="http://schemas.microsoft.com/office/drawing/2014/main" id="{8B6AF04B-BCAB-CC6E-7725-02DCE0AE7DE8}"/>
                </a:ext>
              </a:extLst>
            </p:cNvPr>
            <p:cNvSpPr/>
            <p:nvPr/>
          </p:nvSpPr>
          <p:spPr>
            <a:xfrm>
              <a:off x="10249334" y="3990106"/>
              <a:ext cx="11124002" cy="11124002"/>
            </a:xfrm>
            <a:custGeom>
              <a:avLst/>
              <a:gdLst>
                <a:gd name="connsiteX0" fmla="*/ 11124002 w 11124002"/>
                <a:gd name="connsiteY0" fmla="*/ 5562001 h 11124002"/>
                <a:gd name="connsiteX1" fmla="*/ 5562001 w 11124002"/>
                <a:gd name="connsiteY1" fmla="*/ 11124002 h 11124002"/>
                <a:gd name="connsiteX2" fmla="*/ 0 w 11124002"/>
                <a:gd name="connsiteY2" fmla="*/ 5562001 h 11124002"/>
                <a:gd name="connsiteX3" fmla="*/ 5562001 w 11124002"/>
                <a:gd name="connsiteY3" fmla="*/ -1 h 11124002"/>
                <a:gd name="connsiteX4" fmla="*/ 11124002 w 11124002"/>
                <a:gd name="connsiteY4" fmla="*/ 5562001 h 11124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4002" h="11124002">
                  <a:moveTo>
                    <a:pt x="11124002" y="5562001"/>
                  </a:moveTo>
                  <a:cubicBezTo>
                    <a:pt x="11124002" y="8633809"/>
                    <a:pt x="8633810" y="11124002"/>
                    <a:pt x="5562001" y="11124002"/>
                  </a:cubicBezTo>
                  <a:cubicBezTo>
                    <a:pt x="2490192" y="11124002"/>
                    <a:pt x="0" y="8633809"/>
                    <a:pt x="0" y="5562001"/>
                  </a:cubicBezTo>
                  <a:cubicBezTo>
                    <a:pt x="0" y="2490192"/>
                    <a:pt x="2490192" y="-1"/>
                    <a:pt x="5562001" y="-1"/>
                  </a:cubicBezTo>
                  <a:cubicBezTo>
                    <a:pt x="8633810" y="-1"/>
                    <a:pt x="11124002" y="2490193"/>
                    <a:pt x="11124002" y="5562001"/>
                  </a:cubicBezTo>
                  <a:close/>
                </a:path>
              </a:pathLst>
            </a:custGeom>
            <a:solidFill>
              <a:schemeClr val="accent5"/>
            </a:solidFill>
            <a:ln w="10468" cap="flat">
              <a:noFill/>
              <a:prstDash val="solid"/>
              <a:miter/>
            </a:ln>
          </p:spPr>
          <p:txBody>
            <a:bodyPr rtlCol="0" anchor="ctr"/>
            <a:lstStyle/>
            <a:p>
              <a:endParaRPr lang="en-GB"/>
            </a:p>
          </p:txBody>
        </p:sp>
        <p:sp>
          <p:nvSpPr>
            <p:cNvPr id="6" name="Oval 5">
              <a:extLst>
                <a:ext uri="{FF2B5EF4-FFF2-40B4-BE49-F238E27FC236}">
                  <a16:creationId xmlns:a16="http://schemas.microsoft.com/office/drawing/2014/main" id="{B619595A-D422-0475-7B4F-A7622FD6FEE2}"/>
                </a:ext>
              </a:extLst>
            </p:cNvPr>
            <p:cNvSpPr/>
            <p:nvPr/>
          </p:nvSpPr>
          <p:spPr>
            <a:xfrm>
              <a:off x="3750647" y="-3589043"/>
              <a:ext cx="17266235" cy="17266235"/>
            </a:xfrm>
            <a:prstGeom prst="ellipse">
              <a:avLst/>
            </a:prstGeom>
            <a:gradFill flip="none" rotWithShape="1">
              <a:gsLst>
                <a:gs pos="10000">
                  <a:schemeClr val="accent5"/>
                </a:gs>
                <a:gs pos="70000">
                  <a:schemeClr val="accent5">
                    <a:alpha val="0"/>
                  </a:schemeClr>
                </a:gs>
              </a:gsLst>
              <a:path path="circle">
                <a:fillToRect l="50000" t="50000" r="50000" b="50000"/>
              </a:path>
              <a:tileRect/>
            </a:gradFill>
            <a:ln w="10468"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55EFB5AB-7E95-DBD0-7310-556679B39DCC}"/>
                </a:ext>
              </a:extLst>
            </p:cNvPr>
            <p:cNvSpPr/>
            <p:nvPr/>
          </p:nvSpPr>
          <p:spPr>
            <a:xfrm>
              <a:off x="10265146" y="1522154"/>
              <a:ext cx="12739982" cy="12739982"/>
            </a:xfrm>
            <a:custGeom>
              <a:avLst/>
              <a:gdLst>
                <a:gd name="connsiteX0" fmla="*/ 12739982 w 12739982"/>
                <a:gd name="connsiteY0" fmla="*/ 6369991 h 12739982"/>
                <a:gd name="connsiteX1" fmla="*/ 6369991 w 12739982"/>
                <a:gd name="connsiteY1" fmla="*/ 12739983 h 12739982"/>
                <a:gd name="connsiteX2" fmla="*/ -1 w 12739982"/>
                <a:gd name="connsiteY2" fmla="*/ 6369991 h 12739982"/>
                <a:gd name="connsiteX3" fmla="*/ 6369991 w 12739982"/>
                <a:gd name="connsiteY3" fmla="*/ 0 h 12739982"/>
                <a:gd name="connsiteX4" fmla="*/ 12739982 w 12739982"/>
                <a:gd name="connsiteY4" fmla="*/ 6369991 h 12739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982" h="12739982">
                  <a:moveTo>
                    <a:pt x="12739982" y="6369991"/>
                  </a:moveTo>
                  <a:cubicBezTo>
                    <a:pt x="12739982" y="9888041"/>
                    <a:pt x="9888041" y="12739983"/>
                    <a:pt x="6369991" y="12739983"/>
                  </a:cubicBezTo>
                  <a:cubicBezTo>
                    <a:pt x="2851942" y="12739983"/>
                    <a:pt x="-1" y="9888041"/>
                    <a:pt x="-1" y="6369991"/>
                  </a:cubicBezTo>
                  <a:cubicBezTo>
                    <a:pt x="-1" y="2851942"/>
                    <a:pt x="2851942" y="0"/>
                    <a:pt x="6369991" y="0"/>
                  </a:cubicBezTo>
                  <a:cubicBezTo>
                    <a:pt x="9888039" y="0"/>
                    <a:pt x="12739982" y="2851942"/>
                    <a:pt x="12739982" y="6369991"/>
                  </a:cubicBezTo>
                  <a:close/>
                </a:path>
              </a:pathLst>
            </a:custGeom>
            <a:gradFill>
              <a:gsLst>
                <a:gs pos="10000">
                  <a:schemeClr val="accent5"/>
                </a:gs>
                <a:gs pos="70000">
                  <a:schemeClr val="accent5">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13" name="Freeform: Shape 12">
            <a:extLst>
              <a:ext uri="{FF2B5EF4-FFF2-40B4-BE49-F238E27FC236}">
                <a16:creationId xmlns:a16="http://schemas.microsoft.com/office/drawing/2014/main" id="{E9323F44-3B9D-0D87-3F54-3CAA45D74BFB}"/>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6926791" y="-452450"/>
            <a:ext cx="4885850" cy="5523751"/>
          </a:xfrm>
          <a:prstGeom prst="rect">
            <a:avLst/>
          </a:prstGeom>
        </p:spPr>
        <p:txBody>
          <a:bodyPr/>
          <a:lstStyle>
            <a:lvl1pPr algn="r">
              <a:defRPr sz="30320" b="0" spc="-182">
                <a:solidFill>
                  <a:schemeClr val="bg1"/>
                </a:solidFill>
                <a:latin typeface="+mn-lt"/>
                <a:cs typeface="Arial" panose="020B0604020202020204" pitchFamily="34" charset="0"/>
              </a:defRPr>
            </a:lvl1pPr>
            <a:lvl2pPr>
              <a:defRPr sz="12128" b="1">
                <a:solidFill>
                  <a:schemeClr val="bg1"/>
                </a:solidFill>
                <a:latin typeface="Arial" panose="020B0604020202020204" pitchFamily="34" charset="0"/>
                <a:cs typeface="Arial" panose="020B0604020202020204" pitchFamily="34" charset="0"/>
              </a:defRPr>
            </a:lvl2pPr>
            <a:lvl3pPr>
              <a:defRPr sz="12128" b="1">
                <a:solidFill>
                  <a:schemeClr val="bg1"/>
                </a:solidFill>
                <a:latin typeface="Arial" panose="020B0604020202020204" pitchFamily="34" charset="0"/>
                <a:cs typeface="Arial" panose="020B0604020202020204" pitchFamily="34" charset="0"/>
              </a:defRPr>
            </a:lvl3pPr>
            <a:lvl4pPr>
              <a:defRPr sz="12128" b="1">
                <a:solidFill>
                  <a:schemeClr val="bg1"/>
                </a:solidFill>
                <a:latin typeface="Arial" panose="020B0604020202020204" pitchFamily="34" charset="0"/>
                <a:cs typeface="Arial" panose="020B0604020202020204" pitchFamily="34" charset="0"/>
              </a:defRPr>
            </a:lvl4pPr>
            <a:lvl5pPr>
              <a:defRPr sz="12128" b="1">
                <a:solidFill>
                  <a:schemeClr val="bg1"/>
                </a:solidFill>
                <a:latin typeface="Arial" panose="020B0604020202020204" pitchFamily="34" charset="0"/>
                <a:cs typeface="Arial" panose="020B0604020202020204" pitchFamily="34" charset="0"/>
              </a:defRPr>
            </a:lvl5pPr>
          </a:lstStyle>
          <a:p>
            <a:pPr lvl="0"/>
            <a:r>
              <a:rPr lang="en-GB" dirty="0"/>
              <a:t>01</a:t>
            </a:r>
            <a:endParaRPr lang="en-US" dirty="0"/>
          </a:p>
        </p:txBody>
      </p:sp>
      <p:sp>
        <p:nvSpPr>
          <p:cNvPr id="3" name="Text Placeholder 12">
            <a:extLst>
              <a:ext uri="{FF2B5EF4-FFF2-40B4-BE49-F238E27FC236}">
                <a16:creationId xmlns:a16="http://schemas.microsoft.com/office/drawing/2014/main" id="{DD5DD221-C84C-CDCA-3682-0B9971588C6C}"/>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4" name="Holder 6">
            <a:extLst>
              <a:ext uri="{FF2B5EF4-FFF2-40B4-BE49-F238E27FC236}">
                <a16:creationId xmlns:a16="http://schemas.microsoft.com/office/drawing/2014/main" id="{B47020B3-BFF4-4871-0BCD-6AA394021CCA}"/>
              </a:ext>
            </a:extLst>
          </p:cNvPr>
          <p:cNvSpPr>
            <a:spLocks noGrp="1"/>
          </p:cNvSpPr>
          <p:nvPr>
            <p:ph type="sldNum" sz="quarter" idx="7"/>
          </p:nvPr>
        </p:nvSpPr>
        <p:spPr>
          <a:xfrm>
            <a:off x="8883370"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5" name="Holder 2">
            <a:extLst>
              <a:ext uri="{FF2B5EF4-FFF2-40B4-BE49-F238E27FC236}">
                <a16:creationId xmlns:a16="http://schemas.microsoft.com/office/drawing/2014/main" id="{92456CCE-692B-2393-BE13-10332DDA04AE}"/>
              </a:ext>
            </a:extLst>
          </p:cNvPr>
          <p:cNvSpPr>
            <a:spLocks noGrp="1"/>
          </p:cNvSpPr>
          <p:nvPr>
            <p:ph type="title" hasCustomPrompt="1"/>
          </p:nvPr>
        </p:nvSpPr>
        <p:spPr>
          <a:xfrm>
            <a:off x="689314" y="677684"/>
            <a:ext cx="6608172" cy="2751316"/>
          </a:xfrm>
          <a:prstGeom prst="rect">
            <a:avLst/>
          </a:prstGeom>
        </p:spPr>
        <p:txBody>
          <a:bodyPr lIns="0" tIns="0" rIns="0" bIns="0"/>
          <a:lstStyle>
            <a:lvl1pPr>
              <a:lnSpc>
                <a:spcPct val="90000"/>
              </a:lnSpc>
              <a:defRPr sz="5821" b="1" i="0" spc="-91">
                <a:solidFill>
                  <a:schemeClr val="bg1"/>
                </a:solidFill>
                <a:latin typeface="+mj-lt"/>
                <a:cs typeface="Arial" panose="020B0604020202020204" pitchFamily="34" charset="0"/>
              </a:defRPr>
            </a:lvl1pPr>
          </a:lstStyle>
          <a:p>
            <a:r>
              <a:rPr lang="en-IE" dirty="0"/>
              <a:t>Section Divider Title Goes Here</a:t>
            </a:r>
            <a:endParaRPr dirty="0"/>
          </a:p>
        </p:txBody>
      </p:sp>
      <p:pic>
        <p:nvPicPr>
          <p:cNvPr id="7" name="Picture 6">
            <a:extLst>
              <a:ext uri="{FF2B5EF4-FFF2-40B4-BE49-F238E27FC236}">
                <a16:creationId xmlns:a16="http://schemas.microsoft.com/office/drawing/2014/main" id="{E8109DF4-2779-F112-1FDB-16EBDB58F8A2}"/>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Tree>
    <p:extLst>
      <p:ext uri="{BB962C8B-B14F-4D97-AF65-F5344CB8AC3E}">
        <p14:creationId xmlns:p14="http://schemas.microsoft.com/office/powerpoint/2010/main" val="33972854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Section Divider Light Blue &amp; Green">
    <p:bg>
      <p:bgPr>
        <a:solidFill>
          <a:schemeClr val="accent5"/>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84DB7AFF-01D2-6118-484B-C039048C55B8}"/>
              </a:ext>
            </a:extLst>
          </p:cNvPr>
          <p:cNvGrpSpPr/>
          <p:nvPr userDrawn="1"/>
        </p:nvGrpSpPr>
        <p:grpSpPr>
          <a:xfrm>
            <a:off x="2274398" y="-2171300"/>
            <a:ext cx="11689007" cy="11353509"/>
            <a:chOff x="3744035" y="-3598743"/>
            <a:chExt cx="19274686" cy="18722777"/>
          </a:xfrm>
        </p:grpSpPr>
        <p:sp>
          <p:nvSpPr>
            <p:cNvPr id="6" name="Freeform: Shape 5">
              <a:extLst>
                <a:ext uri="{FF2B5EF4-FFF2-40B4-BE49-F238E27FC236}">
                  <a16:creationId xmlns:a16="http://schemas.microsoft.com/office/drawing/2014/main" id="{F4762376-BD92-415F-0811-D7D48A2D63DE}"/>
                </a:ext>
              </a:extLst>
            </p:cNvPr>
            <p:cNvSpPr/>
            <p:nvPr/>
          </p:nvSpPr>
          <p:spPr>
            <a:xfrm>
              <a:off x="3744035" y="-3598743"/>
              <a:ext cx="17284353" cy="17284355"/>
            </a:xfrm>
            <a:custGeom>
              <a:avLst/>
              <a:gdLst>
                <a:gd name="connsiteX0" fmla="*/ 17284354 w 17284353"/>
                <a:gd name="connsiteY0" fmla="*/ 8642178 h 17284355"/>
                <a:gd name="connsiteX1" fmla="*/ 8642176 w 17284353"/>
                <a:gd name="connsiteY1" fmla="*/ 17284356 h 17284355"/>
                <a:gd name="connsiteX2" fmla="*/ -1 w 17284353"/>
                <a:gd name="connsiteY2" fmla="*/ 8642178 h 17284355"/>
                <a:gd name="connsiteX3" fmla="*/ 8642176 w 17284353"/>
                <a:gd name="connsiteY3" fmla="*/ 0 h 17284355"/>
                <a:gd name="connsiteX4" fmla="*/ 17284354 w 17284353"/>
                <a:gd name="connsiteY4" fmla="*/ 8642178 h 172843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84353" h="17284355">
                  <a:moveTo>
                    <a:pt x="17284354" y="8642178"/>
                  </a:moveTo>
                  <a:cubicBezTo>
                    <a:pt x="17284354" y="13415121"/>
                    <a:pt x="13415119" y="17284356"/>
                    <a:pt x="8642176" y="17284356"/>
                  </a:cubicBezTo>
                  <a:cubicBezTo>
                    <a:pt x="3869234" y="17284356"/>
                    <a:pt x="-1" y="13415121"/>
                    <a:pt x="-1" y="8642178"/>
                  </a:cubicBezTo>
                  <a:cubicBezTo>
                    <a:pt x="-1" y="3869235"/>
                    <a:pt x="3869234" y="0"/>
                    <a:pt x="8642176" y="0"/>
                  </a:cubicBezTo>
                  <a:cubicBezTo>
                    <a:pt x="13415118" y="0"/>
                    <a:pt x="17284354" y="3869235"/>
                    <a:pt x="17284354" y="8642178"/>
                  </a:cubicBezTo>
                  <a:close/>
                </a:path>
              </a:pathLst>
            </a:custGeom>
            <a:gradFill>
              <a:gsLst>
                <a:gs pos="10000">
                  <a:schemeClr val="accent3"/>
                </a:gs>
                <a:gs pos="70000">
                  <a:schemeClr val="accent3">
                    <a:alpha val="0"/>
                  </a:schemeClr>
                </a:gs>
              </a:gsLst>
              <a:path path="circle">
                <a:fillToRect l="50000" t="50000" r="50000" b="50000"/>
              </a:path>
            </a:gradFill>
            <a:ln w="10482"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5D50729D-7816-EB05-7127-C00355CC3B30}"/>
                </a:ext>
              </a:extLst>
            </p:cNvPr>
            <p:cNvSpPr/>
            <p:nvPr/>
          </p:nvSpPr>
          <p:spPr>
            <a:xfrm>
              <a:off x="10265371" y="1517818"/>
              <a:ext cx="12753350" cy="12753352"/>
            </a:xfrm>
            <a:custGeom>
              <a:avLst/>
              <a:gdLst>
                <a:gd name="connsiteX0" fmla="*/ 12753351 w 12753350"/>
                <a:gd name="connsiteY0" fmla="*/ 6376676 h 12753352"/>
                <a:gd name="connsiteX1" fmla="*/ 6376675 w 12753350"/>
                <a:gd name="connsiteY1" fmla="*/ 12753352 h 12753352"/>
                <a:gd name="connsiteX2" fmla="*/ -1 w 12753350"/>
                <a:gd name="connsiteY2" fmla="*/ 6376676 h 12753352"/>
                <a:gd name="connsiteX3" fmla="*/ 6376675 w 12753350"/>
                <a:gd name="connsiteY3" fmla="*/ 0 h 12753352"/>
                <a:gd name="connsiteX4" fmla="*/ 12753351 w 12753350"/>
                <a:gd name="connsiteY4" fmla="*/ 6376676 h 127533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53350" h="12753352">
                  <a:moveTo>
                    <a:pt x="12753351" y="6376676"/>
                  </a:moveTo>
                  <a:cubicBezTo>
                    <a:pt x="12753351" y="9898417"/>
                    <a:pt x="9898416" y="12753352"/>
                    <a:pt x="6376675" y="12753352"/>
                  </a:cubicBezTo>
                  <a:cubicBezTo>
                    <a:pt x="2854934" y="12753352"/>
                    <a:pt x="-1" y="9898417"/>
                    <a:pt x="-1" y="6376676"/>
                  </a:cubicBezTo>
                  <a:cubicBezTo>
                    <a:pt x="-1" y="2854935"/>
                    <a:pt x="2854934" y="0"/>
                    <a:pt x="6376675" y="0"/>
                  </a:cubicBezTo>
                  <a:cubicBezTo>
                    <a:pt x="9898415" y="0"/>
                    <a:pt x="12753351" y="2854935"/>
                    <a:pt x="12753351" y="6376676"/>
                  </a:cubicBezTo>
                  <a:close/>
                </a:path>
              </a:pathLst>
            </a:custGeom>
            <a:gradFill>
              <a:gsLst>
                <a:gs pos="10000">
                  <a:schemeClr val="accent3"/>
                </a:gs>
                <a:gs pos="70000">
                  <a:schemeClr val="accent3">
                    <a:alpha val="0"/>
                  </a:schemeClr>
                </a:gs>
              </a:gsLst>
              <a:path path="circle">
                <a:fillToRect l="50000" t="50000" r="50000" b="50000"/>
              </a:path>
            </a:gradFill>
            <a:ln w="10482"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179BF91C-4C2D-9FFC-FDFC-60EC080613E8}"/>
                </a:ext>
              </a:extLst>
            </p:cNvPr>
            <p:cNvSpPr/>
            <p:nvPr/>
          </p:nvSpPr>
          <p:spPr>
            <a:xfrm>
              <a:off x="10249542" y="3988359"/>
              <a:ext cx="11135674" cy="11135675"/>
            </a:xfrm>
            <a:custGeom>
              <a:avLst/>
              <a:gdLst>
                <a:gd name="connsiteX0" fmla="*/ 11135675 w 11135674"/>
                <a:gd name="connsiteY0" fmla="*/ 5567838 h 11135675"/>
                <a:gd name="connsiteX1" fmla="*/ 5567838 w 11135674"/>
                <a:gd name="connsiteY1" fmla="*/ 11135675 h 11135675"/>
                <a:gd name="connsiteX2" fmla="*/ 0 w 11135674"/>
                <a:gd name="connsiteY2" fmla="*/ 5567838 h 11135675"/>
                <a:gd name="connsiteX3" fmla="*/ 5567838 w 11135674"/>
                <a:gd name="connsiteY3" fmla="*/ -1 h 11135675"/>
                <a:gd name="connsiteX4" fmla="*/ 11135675 w 11135674"/>
                <a:gd name="connsiteY4" fmla="*/ 5567838 h 11135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35674" h="11135675">
                  <a:moveTo>
                    <a:pt x="11135675" y="5567838"/>
                  </a:moveTo>
                  <a:cubicBezTo>
                    <a:pt x="11135675" y="8642870"/>
                    <a:pt x="8642869" y="11135675"/>
                    <a:pt x="5567838" y="11135675"/>
                  </a:cubicBezTo>
                  <a:cubicBezTo>
                    <a:pt x="2492805" y="11135675"/>
                    <a:pt x="0" y="8642870"/>
                    <a:pt x="0" y="5567838"/>
                  </a:cubicBezTo>
                  <a:cubicBezTo>
                    <a:pt x="0" y="2492805"/>
                    <a:pt x="2492805" y="-1"/>
                    <a:pt x="5567838" y="-1"/>
                  </a:cubicBezTo>
                  <a:cubicBezTo>
                    <a:pt x="8642869" y="-1"/>
                    <a:pt x="11135675" y="2492806"/>
                    <a:pt x="11135675" y="5567838"/>
                  </a:cubicBezTo>
                  <a:close/>
                </a:path>
              </a:pathLst>
            </a:custGeom>
            <a:solidFill>
              <a:srgbClr val="7AD750"/>
            </a:solidFill>
            <a:ln w="10482" cap="flat">
              <a:noFill/>
              <a:prstDash val="solid"/>
              <a:miter/>
            </a:ln>
          </p:spPr>
          <p:txBody>
            <a:bodyPr rtlCol="0" anchor="ctr"/>
            <a:lstStyle/>
            <a:p>
              <a:endParaRPr lang="en-GB"/>
            </a:p>
          </p:txBody>
        </p:sp>
      </p:grpSp>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6926791" y="-452450"/>
            <a:ext cx="4885850" cy="5523751"/>
          </a:xfrm>
          <a:prstGeom prst="rect">
            <a:avLst/>
          </a:prstGeom>
        </p:spPr>
        <p:txBody>
          <a:bodyPr/>
          <a:lstStyle>
            <a:lvl1pPr algn="r">
              <a:defRPr sz="30320" b="0" spc="-182">
                <a:solidFill>
                  <a:srgbClr val="363A92"/>
                </a:solidFill>
                <a:latin typeface="+mn-lt"/>
                <a:cs typeface="Arial" panose="020B0604020202020204" pitchFamily="34" charset="0"/>
              </a:defRPr>
            </a:lvl1pPr>
            <a:lvl2pPr>
              <a:defRPr sz="12128" b="1">
                <a:solidFill>
                  <a:schemeClr val="bg1"/>
                </a:solidFill>
                <a:latin typeface="Arial" panose="020B0604020202020204" pitchFamily="34" charset="0"/>
                <a:cs typeface="Arial" panose="020B0604020202020204" pitchFamily="34" charset="0"/>
              </a:defRPr>
            </a:lvl2pPr>
            <a:lvl3pPr>
              <a:defRPr sz="12128" b="1">
                <a:solidFill>
                  <a:schemeClr val="bg1"/>
                </a:solidFill>
                <a:latin typeface="Arial" panose="020B0604020202020204" pitchFamily="34" charset="0"/>
                <a:cs typeface="Arial" panose="020B0604020202020204" pitchFamily="34" charset="0"/>
              </a:defRPr>
            </a:lvl3pPr>
            <a:lvl4pPr>
              <a:defRPr sz="12128" b="1">
                <a:solidFill>
                  <a:schemeClr val="bg1"/>
                </a:solidFill>
                <a:latin typeface="Arial" panose="020B0604020202020204" pitchFamily="34" charset="0"/>
                <a:cs typeface="Arial" panose="020B0604020202020204" pitchFamily="34" charset="0"/>
              </a:defRPr>
            </a:lvl4pPr>
            <a:lvl5pPr>
              <a:defRPr sz="12128" b="1">
                <a:solidFill>
                  <a:schemeClr val="bg1"/>
                </a:solidFill>
                <a:latin typeface="Arial" panose="020B0604020202020204" pitchFamily="34" charset="0"/>
                <a:cs typeface="Arial" panose="020B0604020202020204" pitchFamily="34" charset="0"/>
              </a:defRPr>
            </a:lvl5pPr>
          </a:lstStyle>
          <a:p>
            <a:pPr lvl="0"/>
            <a:r>
              <a:rPr lang="en-GB" dirty="0"/>
              <a:t>01</a:t>
            </a:r>
            <a:endParaRPr lang="en-US" dirty="0"/>
          </a:p>
        </p:txBody>
      </p:sp>
      <p:sp>
        <p:nvSpPr>
          <p:cNvPr id="3" name="Text Placeholder 12">
            <a:extLst>
              <a:ext uri="{FF2B5EF4-FFF2-40B4-BE49-F238E27FC236}">
                <a16:creationId xmlns:a16="http://schemas.microsoft.com/office/drawing/2014/main" id="{DD5DD221-C84C-CDCA-3682-0B9971588C6C}"/>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4" name="Holder 6">
            <a:extLst>
              <a:ext uri="{FF2B5EF4-FFF2-40B4-BE49-F238E27FC236}">
                <a16:creationId xmlns:a16="http://schemas.microsoft.com/office/drawing/2014/main" id="{E9A10D50-2D74-BC33-7E02-EB1C77D63567}"/>
              </a:ext>
            </a:extLst>
          </p:cNvPr>
          <p:cNvSpPr>
            <a:spLocks noGrp="1"/>
          </p:cNvSpPr>
          <p:nvPr>
            <p:ph type="sldNum" sz="quarter" idx="7"/>
          </p:nvPr>
        </p:nvSpPr>
        <p:spPr>
          <a:xfrm>
            <a:off x="8874735"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pic>
        <p:nvPicPr>
          <p:cNvPr id="8" name="Picture 7">
            <a:extLst>
              <a:ext uri="{FF2B5EF4-FFF2-40B4-BE49-F238E27FC236}">
                <a16:creationId xmlns:a16="http://schemas.microsoft.com/office/drawing/2014/main" id="{2EE2D94B-28A4-D766-3E2A-469CB7FE38EF}"/>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
        <p:nvSpPr>
          <p:cNvPr id="16" name="Holder 2">
            <a:extLst>
              <a:ext uri="{FF2B5EF4-FFF2-40B4-BE49-F238E27FC236}">
                <a16:creationId xmlns:a16="http://schemas.microsoft.com/office/drawing/2014/main" id="{61402B10-AEA1-A31D-67A0-06E5987C874F}"/>
              </a:ext>
            </a:extLst>
          </p:cNvPr>
          <p:cNvSpPr>
            <a:spLocks noGrp="1"/>
          </p:cNvSpPr>
          <p:nvPr>
            <p:ph type="title" hasCustomPrompt="1"/>
          </p:nvPr>
        </p:nvSpPr>
        <p:spPr>
          <a:xfrm>
            <a:off x="689314" y="677684"/>
            <a:ext cx="6608172" cy="2751316"/>
          </a:xfrm>
          <a:prstGeom prst="rect">
            <a:avLst/>
          </a:prstGeom>
        </p:spPr>
        <p:txBody>
          <a:bodyPr lIns="0" tIns="0" rIns="0" bIns="0"/>
          <a:lstStyle>
            <a:lvl1pPr>
              <a:lnSpc>
                <a:spcPct val="90000"/>
              </a:lnSpc>
              <a:defRPr sz="5821" b="1" i="0" spc="-91">
                <a:solidFill>
                  <a:srgbClr val="363A92"/>
                </a:solidFill>
                <a:latin typeface="+mj-lt"/>
                <a:cs typeface="Arial" panose="020B0604020202020204" pitchFamily="34" charset="0"/>
              </a:defRPr>
            </a:lvl1pPr>
          </a:lstStyle>
          <a:p>
            <a:r>
              <a:rPr lang="en-IE" dirty="0"/>
              <a:t>Section Divider Title Goes Here</a:t>
            </a:r>
            <a:endParaRPr dirty="0"/>
          </a:p>
        </p:txBody>
      </p:sp>
      <p:sp>
        <p:nvSpPr>
          <p:cNvPr id="12" name="Freeform: Shape 11">
            <a:extLst>
              <a:ext uri="{FF2B5EF4-FFF2-40B4-BE49-F238E27FC236}">
                <a16:creationId xmlns:a16="http://schemas.microsoft.com/office/drawing/2014/main" id="{0117FB28-8996-1B43-57DB-BF9AE3632DAC}"/>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13727674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Pull quote Blue">
    <p:bg>
      <p:bgPr>
        <a:solidFill>
          <a:schemeClr val="accent1"/>
        </a:solidFill>
        <a:effectLst/>
      </p:bgPr>
    </p:bg>
    <p:spTree>
      <p:nvGrpSpPr>
        <p:cNvPr id="1" name=""/>
        <p:cNvGrpSpPr/>
        <p:nvPr/>
      </p:nvGrpSpPr>
      <p:grpSpPr>
        <a:xfrm>
          <a:off x="0" y="0"/>
          <a:ext cx="0" cy="0"/>
          <a:chOff x="0" y="0"/>
          <a:chExt cx="0" cy="0"/>
        </a:xfrm>
      </p:grpSpPr>
      <p:sp>
        <p:nvSpPr>
          <p:cNvPr id="286" name="Freeform: Shape 285">
            <a:extLst>
              <a:ext uri="{FF2B5EF4-FFF2-40B4-BE49-F238E27FC236}">
                <a16:creationId xmlns:a16="http://schemas.microsoft.com/office/drawing/2014/main" id="{78709986-16DE-CBBE-EB88-DE01F826BDAC}"/>
              </a:ext>
            </a:extLst>
          </p:cNvPr>
          <p:cNvSpPr/>
          <p:nvPr userDrawn="1"/>
        </p:nvSpPr>
        <p:spPr>
          <a:xfrm>
            <a:off x="-9437244" y="2971800"/>
            <a:ext cx="23426795" cy="13187276"/>
          </a:xfrm>
          <a:custGeom>
            <a:avLst/>
            <a:gdLst>
              <a:gd name="connsiteX0" fmla="*/ 14393799 w 14393798"/>
              <a:gd name="connsiteY0" fmla="*/ 4051237 h 8102473"/>
              <a:gd name="connsiteX1" fmla="*/ 7196900 w 14393798"/>
              <a:gd name="connsiteY1" fmla="*/ 8102473 h 8102473"/>
              <a:gd name="connsiteX2" fmla="*/ 0 w 14393798"/>
              <a:gd name="connsiteY2" fmla="*/ 4051237 h 8102473"/>
              <a:gd name="connsiteX3" fmla="*/ 7196900 w 14393798"/>
              <a:gd name="connsiteY3" fmla="*/ 0 h 8102473"/>
              <a:gd name="connsiteX4" fmla="*/ 14393799 w 14393798"/>
              <a:gd name="connsiteY4" fmla="*/ 4051237 h 81024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93798" h="8102473">
                <a:moveTo>
                  <a:pt x="14393799" y="4051237"/>
                </a:moveTo>
                <a:cubicBezTo>
                  <a:pt x="14393799" y="6288673"/>
                  <a:pt x="11171637" y="8102473"/>
                  <a:pt x="7196900" y="8102473"/>
                </a:cubicBezTo>
                <a:cubicBezTo>
                  <a:pt x="3222162" y="8102473"/>
                  <a:pt x="0" y="6288673"/>
                  <a:pt x="0" y="4051237"/>
                </a:cubicBezTo>
                <a:cubicBezTo>
                  <a:pt x="0" y="1813801"/>
                  <a:pt x="3222162" y="0"/>
                  <a:pt x="7196900" y="0"/>
                </a:cubicBezTo>
                <a:cubicBezTo>
                  <a:pt x="11171638" y="0"/>
                  <a:pt x="14393799" y="1813801"/>
                  <a:pt x="14393799" y="4051237"/>
                </a:cubicBezTo>
                <a:close/>
              </a:path>
            </a:pathLst>
          </a:custGeom>
          <a:gradFill>
            <a:gsLst>
              <a:gs pos="19000">
                <a:schemeClr val="accent2"/>
              </a:gs>
              <a:gs pos="51000">
                <a:schemeClr val="accent2">
                  <a:alpha val="0"/>
                </a:schemeClr>
              </a:gs>
            </a:gsLst>
            <a:path path="circle">
              <a:fillToRect l="50000" t="50000" r="50000" b="50000"/>
            </a:path>
          </a:gradFill>
          <a:ln w="6350" cap="flat">
            <a:noFill/>
            <a:prstDash val="solid"/>
            <a:miter/>
          </a:ln>
        </p:spPr>
        <p:txBody>
          <a:bodyPr rtlCol="0" anchor="ctr"/>
          <a:lstStyle/>
          <a:p>
            <a:endParaRPr lang="en-GB"/>
          </a:p>
        </p:txBody>
      </p:sp>
      <p:sp>
        <p:nvSpPr>
          <p:cNvPr id="2" name="Holder 2"/>
          <p:cNvSpPr>
            <a:spLocks noGrp="1"/>
          </p:cNvSpPr>
          <p:nvPr>
            <p:ph type="title" hasCustomPrompt="1"/>
          </p:nvPr>
        </p:nvSpPr>
        <p:spPr>
          <a:xfrm>
            <a:off x="504470" y="1438302"/>
            <a:ext cx="8088927" cy="2751316"/>
          </a:xfrm>
          <a:prstGeom prst="rect">
            <a:avLst/>
          </a:prstGeom>
        </p:spPr>
        <p:txBody>
          <a:bodyPr lIns="0" tIns="0" rIns="0" bIns="0" anchor="ctr"/>
          <a:lstStyle>
            <a:lvl1pPr>
              <a:lnSpc>
                <a:spcPct val="90000"/>
              </a:lnSpc>
              <a:defRPr sz="5821" b="1" i="0" spc="-91">
                <a:solidFill>
                  <a:schemeClr val="bg1"/>
                </a:solidFill>
                <a:latin typeface="+mj-lt"/>
                <a:cs typeface="Arial" panose="020B0604020202020204" pitchFamily="34" charset="0"/>
              </a:defRPr>
            </a:lvl1pPr>
          </a:lstStyle>
          <a:p>
            <a:r>
              <a:rPr lang="en-IE" dirty="0"/>
              <a:t>Insert quote, statistic or other point of interest here</a:t>
            </a:r>
            <a:endParaRPr dirty="0"/>
          </a:p>
        </p:txBody>
      </p:sp>
      <p:sp>
        <p:nvSpPr>
          <p:cNvPr id="6" name="Holder 6"/>
          <p:cNvSpPr>
            <a:spLocks noGrp="1"/>
          </p:cNvSpPr>
          <p:nvPr>
            <p:ph type="sldNum" sz="quarter" idx="7"/>
          </p:nvPr>
        </p:nvSpPr>
        <p:spPr>
          <a:xfrm>
            <a:off x="8863965"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pic>
        <p:nvPicPr>
          <p:cNvPr id="9" name="Picture 8">
            <a:extLst>
              <a:ext uri="{FF2B5EF4-FFF2-40B4-BE49-F238E27FC236}">
                <a16:creationId xmlns:a16="http://schemas.microsoft.com/office/drawing/2014/main" id="{A7483929-D4E4-9C88-3141-736F4F799334}"/>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
        <p:nvSpPr>
          <p:cNvPr id="13" name="Text Placeholder 12">
            <a:extLst>
              <a:ext uri="{FF2B5EF4-FFF2-40B4-BE49-F238E27FC236}">
                <a16:creationId xmlns:a16="http://schemas.microsoft.com/office/drawing/2014/main" id="{EDB40E8B-F851-8302-389F-8C1920C37A0B}"/>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3" name="Text Placeholder 15">
            <a:extLst>
              <a:ext uri="{FF2B5EF4-FFF2-40B4-BE49-F238E27FC236}">
                <a16:creationId xmlns:a16="http://schemas.microsoft.com/office/drawing/2014/main" id="{BC3E7CF7-4FE7-3451-0855-41EC443EFAD8}"/>
              </a:ext>
            </a:extLst>
          </p:cNvPr>
          <p:cNvSpPr>
            <a:spLocks noGrp="1"/>
          </p:cNvSpPr>
          <p:nvPr>
            <p:ph type="body" sz="quarter" idx="12" hasCustomPrompt="1"/>
          </p:nvPr>
        </p:nvSpPr>
        <p:spPr>
          <a:xfrm>
            <a:off x="504470" y="609601"/>
            <a:ext cx="1012791" cy="352060"/>
          </a:xfrm>
          <a:prstGeom prst="roundRect">
            <a:avLst>
              <a:gd name="adj" fmla="val 50000"/>
            </a:avLst>
          </a:prstGeom>
          <a:solidFill>
            <a:schemeClr val="accent2"/>
          </a:solidFill>
        </p:spPr>
        <p:txBody>
          <a:bodyPr anchor="ctr"/>
          <a:lstStyle>
            <a:lvl1pPr algn="ctr">
              <a:defRPr sz="1273">
                <a:solidFill>
                  <a:srgbClr val="363A92"/>
                </a:solidFill>
                <a:latin typeface="+mn-lt"/>
                <a:cs typeface="Arial" panose="020B0604020202020204" pitchFamily="34" charset="0"/>
              </a:defRPr>
            </a:lvl1pPr>
            <a:lvl2pPr>
              <a:defRPr sz="1273">
                <a:solidFill>
                  <a:srgbClr val="363A92"/>
                </a:solidFill>
                <a:latin typeface="Arial" panose="020B0604020202020204" pitchFamily="34" charset="0"/>
                <a:cs typeface="Arial" panose="020B0604020202020204" pitchFamily="34" charset="0"/>
              </a:defRPr>
            </a:lvl2pPr>
            <a:lvl3pPr>
              <a:defRPr sz="1273">
                <a:solidFill>
                  <a:srgbClr val="363A92"/>
                </a:solidFill>
                <a:latin typeface="Arial" panose="020B0604020202020204" pitchFamily="34" charset="0"/>
                <a:cs typeface="Arial" panose="020B0604020202020204" pitchFamily="34" charset="0"/>
              </a:defRPr>
            </a:lvl3pPr>
            <a:lvl4pPr>
              <a:defRPr sz="1273">
                <a:solidFill>
                  <a:srgbClr val="363A92"/>
                </a:solidFill>
                <a:latin typeface="Arial" panose="020B0604020202020204" pitchFamily="34" charset="0"/>
                <a:cs typeface="Arial" panose="020B0604020202020204" pitchFamily="34" charset="0"/>
              </a:defRPr>
            </a:lvl4pPr>
            <a:lvl5pPr>
              <a:defRPr sz="1273">
                <a:solidFill>
                  <a:srgbClr val="363A92"/>
                </a:solidFill>
                <a:latin typeface="Arial" panose="020B0604020202020204" pitchFamily="34" charset="0"/>
                <a:cs typeface="Arial" panose="020B0604020202020204" pitchFamily="34" charset="0"/>
              </a:defRPr>
            </a:lvl5pPr>
          </a:lstStyle>
          <a:p>
            <a:pPr lvl="0"/>
            <a:r>
              <a:rPr lang="en-GB" dirty="0"/>
              <a:t>QUOTE</a:t>
            </a:r>
            <a:endParaRPr lang="en-US" dirty="0"/>
          </a:p>
        </p:txBody>
      </p:sp>
      <p:sp>
        <p:nvSpPr>
          <p:cNvPr id="7" name="Text Placeholder 12">
            <a:extLst>
              <a:ext uri="{FF2B5EF4-FFF2-40B4-BE49-F238E27FC236}">
                <a16:creationId xmlns:a16="http://schemas.microsoft.com/office/drawing/2014/main" id="{3C1665C8-0BDF-AE71-1871-C8B7FC89E35E}"/>
              </a:ext>
            </a:extLst>
          </p:cNvPr>
          <p:cNvSpPr>
            <a:spLocks noGrp="1"/>
          </p:cNvSpPr>
          <p:nvPr>
            <p:ph type="body" sz="quarter" idx="13" hasCustomPrompt="1"/>
          </p:nvPr>
        </p:nvSpPr>
        <p:spPr>
          <a:xfrm>
            <a:off x="504918" y="4665359"/>
            <a:ext cx="4438181" cy="343670"/>
          </a:xfrm>
          <a:prstGeom prst="rect">
            <a:avLst/>
          </a:prstGeom>
        </p:spPr>
        <p:txBody>
          <a:bodyPr anchor="b"/>
          <a:lstStyle>
            <a:lvl1pPr algn="l">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Source</a:t>
            </a:r>
            <a:endParaRPr lang="en-US" dirty="0"/>
          </a:p>
        </p:txBody>
      </p:sp>
      <p:sp>
        <p:nvSpPr>
          <p:cNvPr id="287" name="Freeform: Shape 286">
            <a:extLst>
              <a:ext uri="{FF2B5EF4-FFF2-40B4-BE49-F238E27FC236}">
                <a16:creationId xmlns:a16="http://schemas.microsoft.com/office/drawing/2014/main" id="{4F1B1314-1146-6AAC-0B3E-19921E6AD93B}"/>
              </a:ext>
            </a:extLst>
          </p:cNvPr>
          <p:cNvSpPr/>
          <p:nvPr userDrawn="1"/>
        </p:nvSpPr>
        <p:spPr>
          <a:xfrm>
            <a:off x="2674344" y="4189618"/>
            <a:ext cx="19278600" cy="10852173"/>
          </a:xfrm>
          <a:custGeom>
            <a:avLst/>
            <a:gdLst>
              <a:gd name="connsiteX0" fmla="*/ 13648182 w 13648182"/>
              <a:gd name="connsiteY0" fmla="*/ 3841369 h 7682738"/>
              <a:gd name="connsiteX1" fmla="*/ 6824091 w 13648182"/>
              <a:gd name="connsiteY1" fmla="*/ 7682738 h 7682738"/>
              <a:gd name="connsiteX2" fmla="*/ 0 w 13648182"/>
              <a:gd name="connsiteY2" fmla="*/ 3841369 h 7682738"/>
              <a:gd name="connsiteX3" fmla="*/ 6824091 w 13648182"/>
              <a:gd name="connsiteY3" fmla="*/ 0 h 7682738"/>
              <a:gd name="connsiteX4" fmla="*/ 13648182 w 13648182"/>
              <a:gd name="connsiteY4" fmla="*/ 3841369 h 7682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48182" h="7682738">
                <a:moveTo>
                  <a:pt x="13648182" y="3841369"/>
                </a:moveTo>
                <a:cubicBezTo>
                  <a:pt x="13648182" y="5962898"/>
                  <a:pt x="10592932" y="7682738"/>
                  <a:pt x="6824091" y="7682738"/>
                </a:cubicBezTo>
                <a:cubicBezTo>
                  <a:pt x="3055249" y="7682738"/>
                  <a:pt x="0" y="5962898"/>
                  <a:pt x="0" y="3841369"/>
                </a:cubicBezTo>
                <a:cubicBezTo>
                  <a:pt x="0" y="1719839"/>
                  <a:pt x="3055249" y="0"/>
                  <a:pt x="6824091" y="0"/>
                </a:cubicBezTo>
                <a:cubicBezTo>
                  <a:pt x="10592932" y="0"/>
                  <a:pt x="13648182" y="1719839"/>
                  <a:pt x="13648182" y="3841369"/>
                </a:cubicBezTo>
                <a:close/>
              </a:path>
            </a:pathLst>
          </a:custGeom>
          <a:gradFill>
            <a:gsLst>
              <a:gs pos="10000">
                <a:srgbClr val="8AD6F7"/>
              </a:gs>
              <a:gs pos="49000">
                <a:srgbClr val="8AD6F7">
                  <a:alpha val="0"/>
                </a:srgbClr>
              </a:gs>
            </a:gsLst>
            <a:path path="circle">
              <a:fillToRect l="50000" t="50000" r="50000" b="50000"/>
            </a:path>
          </a:gradFill>
          <a:ln w="635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C0352751-1872-1CD1-5081-FF4012D3C9B5}"/>
              </a:ext>
            </a:extLst>
          </p:cNvPr>
          <p:cNvSpPr/>
          <p:nvPr userDrawn="1"/>
        </p:nvSpPr>
        <p:spPr>
          <a:xfrm>
            <a:off x="-9708648" y="-9144000"/>
            <a:ext cx="31632408" cy="25146000"/>
          </a:xfrm>
          <a:custGeom>
            <a:avLst/>
            <a:gdLst>
              <a:gd name="connsiteX0" fmla="*/ 9708048 w 31632408"/>
              <a:gd name="connsiteY0" fmla="*/ 9144000 h 25146000"/>
              <a:gd name="connsiteX1" fmla="*/ 9708048 w 31632408"/>
              <a:gd name="connsiteY1" fmla="*/ 16002000 h 25146000"/>
              <a:gd name="connsiteX2" fmla="*/ 21901248 w 31632408"/>
              <a:gd name="connsiteY2" fmla="*/ 16002000 h 25146000"/>
              <a:gd name="connsiteX3" fmla="*/ 21901248 w 31632408"/>
              <a:gd name="connsiteY3" fmla="*/ 9144000 h 25146000"/>
              <a:gd name="connsiteX4" fmla="*/ 0 w 31632408"/>
              <a:gd name="connsiteY4" fmla="*/ 0 h 25146000"/>
              <a:gd name="connsiteX5" fmla="*/ 31632408 w 31632408"/>
              <a:gd name="connsiteY5" fmla="*/ 0 h 25146000"/>
              <a:gd name="connsiteX6" fmla="*/ 31632408 w 31632408"/>
              <a:gd name="connsiteY6" fmla="*/ 25146000 h 25146000"/>
              <a:gd name="connsiteX7" fmla="*/ 0 w 31632408"/>
              <a:gd name="connsiteY7" fmla="*/ 25146000 h 2514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632408" h="25146000">
                <a:moveTo>
                  <a:pt x="9708048" y="9144000"/>
                </a:moveTo>
                <a:lnTo>
                  <a:pt x="9708048" y="16002000"/>
                </a:lnTo>
                <a:lnTo>
                  <a:pt x="21901248" y="16002000"/>
                </a:lnTo>
                <a:lnTo>
                  <a:pt x="21901248" y="9144000"/>
                </a:lnTo>
                <a:close/>
                <a:moveTo>
                  <a:pt x="0" y="0"/>
                </a:moveTo>
                <a:lnTo>
                  <a:pt x="31632408" y="0"/>
                </a:lnTo>
                <a:lnTo>
                  <a:pt x="31632408" y="25146000"/>
                </a:lnTo>
                <a:lnTo>
                  <a:pt x="0" y="25146000"/>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40075565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Pull Quote Light Blue &amp; Green">
    <p:bg>
      <p:bgPr>
        <a:solidFill>
          <a:schemeClr val="accent5"/>
        </a:solidFill>
        <a:effectLst/>
      </p:bgPr>
    </p:bg>
    <p:spTree>
      <p:nvGrpSpPr>
        <p:cNvPr id="1" name=""/>
        <p:cNvGrpSpPr/>
        <p:nvPr/>
      </p:nvGrpSpPr>
      <p:grpSpPr>
        <a:xfrm>
          <a:off x="0" y="0"/>
          <a:ext cx="0" cy="0"/>
          <a:chOff x="0" y="0"/>
          <a:chExt cx="0" cy="0"/>
        </a:xfrm>
      </p:grpSpPr>
      <p:grpSp>
        <p:nvGrpSpPr>
          <p:cNvPr id="8" name="Graphic 38">
            <a:extLst>
              <a:ext uri="{FF2B5EF4-FFF2-40B4-BE49-F238E27FC236}">
                <a16:creationId xmlns:a16="http://schemas.microsoft.com/office/drawing/2014/main" id="{1F104258-7732-4A9E-98DF-F0AE92DF029C}"/>
              </a:ext>
            </a:extLst>
          </p:cNvPr>
          <p:cNvGrpSpPr/>
          <p:nvPr userDrawn="1"/>
        </p:nvGrpSpPr>
        <p:grpSpPr>
          <a:xfrm>
            <a:off x="2363971" y="-4800600"/>
            <a:ext cx="11569023" cy="12755546"/>
            <a:chOff x="3898089" y="-7927802"/>
            <a:chExt cx="19076837" cy="21034840"/>
          </a:xfrm>
        </p:grpSpPr>
        <p:sp>
          <p:nvSpPr>
            <p:cNvPr id="10" name="Freeform: Shape 9">
              <a:extLst>
                <a:ext uri="{FF2B5EF4-FFF2-40B4-BE49-F238E27FC236}">
                  <a16:creationId xmlns:a16="http://schemas.microsoft.com/office/drawing/2014/main" id="{53013346-83B1-8747-4E9B-78A45E3F9B72}"/>
                </a:ext>
              </a:extLst>
            </p:cNvPr>
            <p:cNvSpPr/>
            <p:nvPr/>
          </p:nvSpPr>
          <p:spPr>
            <a:xfrm>
              <a:off x="3898089" y="-265867"/>
              <a:ext cx="13372905" cy="13372905"/>
            </a:xfrm>
            <a:custGeom>
              <a:avLst/>
              <a:gdLst>
                <a:gd name="connsiteX0" fmla="*/ 13372905 w 13372905"/>
                <a:gd name="connsiteY0" fmla="*/ 6686453 h 13372905"/>
                <a:gd name="connsiteX1" fmla="*/ 6686452 w 13372905"/>
                <a:gd name="connsiteY1" fmla="*/ 13372905 h 13372905"/>
                <a:gd name="connsiteX2" fmla="*/ -1 w 13372905"/>
                <a:gd name="connsiteY2" fmla="*/ 6686452 h 13372905"/>
                <a:gd name="connsiteX3" fmla="*/ 6686452 w 13372905"/>
                <a:gd name="connsiteY3" fmla="*/ -1 h 13372905"/>
                <a:gd name="connsiteX4" fmla="*/ 13372905 w 13372905"/>
                <a:gd name="connsiteY4" fmla="*/ 6686453 h 13372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72905" h="13372905">
                  <a:moveTo>
                    <a:pt x="13372905" y="6686453"/>
                  </a:moveTo>
                  <a:cubicBezTo>
                    <a:pt x="13372905" y="10379278"/>
                    <a:pt x="10379278" y="13372905"/>
                    <a:pt x="6686452" y="13372905"/>
                  </a:cubicBezTo>
                  <a:cubicBezTo>
                    <a:pt x="2993626" y="13372905"/>
                    <a:pt x="-1" y="10379278"/>
                    <a:pt x="-1" y="6686452"/>
                  </a:cubicBezTo>
                  <a:cubicBezTo>
                    <a:pt x="-1" y="2993626"/>
                    <a:pt x="2993626" y="-1"/>
                    <a:pt x="6686452" y="-1"/>
                  </a:cubicBezTo>
                  <a:cubicBezTo>
                    <a:pt x="10379278" y="-1"/>
                    <a:pt x="13372905" y="2993626"/>
                    <a:pt x="13372905" y="6686453"/>
                  </a:cubicBezTo>
                  <a:close/>
                </a:path>
              </a:pathLst>
            </a:custGeom>
            <a:gradFill flip="none" rotWithShape="1">
              <a:gsLst>
                <a:gs pos="22000">
                  <a:schemeClr val="accent3"/>
                </a:gs>
                <a:gs pos="88000">
                  <a:srgbClr val="C7E634"/>
                </a:gs>
              </a:gsLst>
              <a:lin ang="8400000" scaled="0"/>
              <a:tileRect/>
            </a:gradFill>
            <a:ln w="10502"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2F5CD514-47A9-83AD-F9A5-E62C1B578B4B}"/>
                </a:ext>
              </a:extLst>
            </p:cNvPr>
            <p:cNvSpPr/>
            <p:nvPr/>
          </p:nvSpPr>
          <p:spPr>
            <a:xfrm>
              <a:off x="5117073" y="-7927802"/>
              <a:ext cx="17857853" cy="17857853"/>
            </a:xfrm>
            <a:custGeom>
              <a:avLst/>
              <a:gdLst>
                <a:gd name="connsiteX0" fmla="*/ 17857852 w 17857853"/>
                <a:gd name="connsiteY0" fmla="*/ 8928927 h 17857853"/>
                <a:gd name="connsiteX1" fmla="*/ 8928926 w 17857853"/>
                <a:gd name="connsiteY1" fmla="*/ 17857854 h 17857853"/>
                <a:gd name="connsiteX2" fmla="*/ -1 w 17857853"/>
                <a:gd name="connsiteY2" fmla="*/ 8928926 h 17857853"/>
                <a:gd name="connsiteX3" fmla="*/ 8928926 w 17857853"/>
                <a:gd name="connsiteY3" fmla="*/ 0 h 17857853"/>
                <a:gd name="connsiteX4" fmla="*/ 17857852 w 17857853"/>
                <a:gd name="connsiteY4" fmla="*/ 8928927 h 178578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57853" h="17857853">
                  <a:moveTo>
                    <a:pt x="17857852" y="8928927"/>
                  </a:moveTo>
                  <a:cubicBezTo>
                    <a:pt x="17857852" y="13860236"/>
                    <a:pt x="13860236" y="17857854"/>
                    <a:pt x="8928926" y="17857854"/>
                  </a:cubicBezTo>
                  <a:cubicBezTo>
                    <a:pt x="3997616" y="17857854"/>
                    <a:pt x="-1" y="13860236"/>
                    <a:pt x="-1" y="8928926"/>
                  </a:cubicBezTo>
                  <a:cubicBezTo>
                    <a:pt x="-1" y="3997617"/>
                    <a:pt x="3997616" y="0"/>
                    <a:pt x="8928926" y="0"/>
                  </a:cubicBezTo>
                  <a:cubicBezTo>
                    <a:pt x="13860236" y="0"/>
                    <a:pt x="17857852" y="3997616"/>
                    <a:pt x="17857852" y="8928927"/>
                  </a:cubicBezTo>
                  <a:close/>
                </a:path>
              </a:pathLst>
            </a:custGeom>
            <a:gradFill>
              <a:gsLst>
                <a:gs pos="10000">
                  <a:schemeClr val="accent3"/>
                </a:gs>
                <a:gs pos="72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E67C9612-7BDD-0778-AF69-DCBD70396E61}"/>
                </a:ext>
              </a:extLst>
            </p:cNvPr>
            <p:cNvSpPr/>
            <p:nvPr/>
          </p:nvSpPr>
          <p:spPr>
            <a:xfrm>
              <a:off x="5864600" y="-4939903"/>
              <a:ext cx="11882054" cy="11882054"/>
            </a:xfrm>
            <a:custGeom>
              <a:avLst/>
              <a:gdLst>
                <a:gd name="connsiteX0" fmla="*/ 11882054 w 11882054"/>
                <a:gd name="connsiteY0" fmla="*/ 5941028 h 11882054"/>
                <a:gd name="connsiteX1" fmla="*/ 5941027 w 11882054"/>
                <a:gd name="connsiteY1" fmla="*/ 11882055 h 11882054"/>
                <a:gd name="connsiteX2" fmla="*/ -1 w 11882054"/>
                <a:gd name="connsiteY2" fmla="*/ 5941028 h 11882054"/>
                <a:gd name="connsiteX3" fmla="*/ 5941027 w 11882054"/>
                <a:gd name="connsiteY3" fmla="*/ 0 h 11882054"/>
                <a:gd name="connsiteX4" fmla="*/ 11882054 w 11882054"/>
                <a:gd name="connsiteY4" fmla="*/ 5941028 h 11882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82054" h="11882054">
                  <a:moveTo>
                    <a:pt x="11882054" y="5941028"/>
                  </a:moveTo>
                  <a:cubicBezTo>
                    <a:pt x="11882054" y="9222166"/>
                    <a:pt x="9222166" y="11882055"/>
                    <a:pt x="5941027" y="11882055"/>
                  </a:cubicBezTo>
                  <a:cubicBezTo>
                    <a:pt x="2659888" y="11882055"/>
                    <a:pt x="-1" y="9222166"/>
                    <a:pt x="-1" y="5941028"/>
                  </a:cubicBezTo>
                  <a:cubicBezTo>
                    <a:pt x="-1" y="2659889"/>
                    <a:pt x="2659888" y="0"/>
                    <a:pt x="5941027" y="0"/>
                  </a:cubicBezTo>
                  <a:cubicBezTo>
                    <a:pt x="9222165" y="0"/>
                    <a:pt x="11882054" y="2659889"/>
                    <a:pt x="11882054" y="5941028"/>
                  </a:cubicBezTo>
                  <a:close/>
                </a:path>
              </a:pathLst>
            </a:custGeom>
            <a:gradFill>
              <a:gsLst>
                <a:gs pos="10000">
                  <a:schemeClr val="accent3"/>
                </a:gs>
                <a:gs pos="67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9" name="Freeform: Shape 8">
            <a:extLst>
              <a:ext uri="{FF2B5EF4-FFF2-40B4-BE49-F238E27FC236}">
                <a16:creationId xmlns:a16="http://schemas.microsoft.com/office/drawing/2014/main" id="{B6571B33-5BE8-79B6-9FEC-38933B1A7C57}"/>
              </a:ext>
            </a:extLst>
          </p:cNvPr>
          <p:cNvSpPr/>
          <p:nvPr userDrawn="1"/>
        </p:nvSpPr>
        <p:spPr>
          <a:xfrm>
            <a:off x="-4256423" y="-4800600"/>
            <a:ext cx="20704849" cy="16459200"/>
          </a:xfrm>
          <a:custGeom>
            <a:avLst/>
            <a:gdLst>
              <a:gd name="connsiteX0" fmla="*/ 4255824 w 20704849"/>
              <a:gd name="connsiteY0" fmla="*/ 4800600 h 16459200"/>
              <a:gd name="connsiteX1" fmla="*/ 4255824 w 20704849"/>
              <a:gd name="connsiteY1" fmla="*/ 11658600 h 16459200"/>
              <a:gd name="connsiteX2" fmla="*/ 16449024 w 20704849"/>
              <a:gd name="connsiteY2" fmla="*/ 11658600 h 16459200"/>
              <a:gd name="connsiteX3" fmla="*/ 16449024 w 20704849"/>
              <a:gd name="connsiteY3" fmla="*/ 4800600 h 16459200"/>
              <a:gd name="connsiteX4" fmla="*/ 0 w 20704849"/>
              <a:gd name="connsiteY4" fmla="*/ 0 h 16459200"/>
              <a:gd name="connsiteX5" fmla="*/ 20704849 w 20704849"/>
              <a:gd name="connsiteY5" fmla="*/ 0 h 16459200"/>
              <a:gd name="connsiteX6" fmla="*/ 20704849 w 20704849"/>
              <a:gd name="connsiteY6" fmla="*/ 16459200 h 16459200"/>
              <a:gd name="connsiteX7" fmla="*/ 0 w 20704849"/>
              <a:gd name="connsiteY7" fmla="*/ 16459200 h 1645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704849" h="16459200">
                <a:moveTo>
                  <a:pt x="4255824" y="4800600"/>
                </a:moveTo>
                <a:lnTo>
                  <a:pt x="4255824" y="11658600"/>
                </a:lnTo>
                <a:lnTo>
                  <a:pt x="16449024" y="11658600"/>
                </a:lnTo>
                <a:lnTo>
                  <a:pt x="16449024" y="4800600"/>
                </a:lnTo>
                <a:close/>
                <a:moveTo>
                  <a:pt x="0" y="0"/>
                </a:moveTo>
                <a:lnTo>
                  <a:pt x="20704849" y="0"/>
                </a:lnTo>
                <a:lnTo>
                  <a:pt x="20704849" y="16459200"/>
                </a:lnTo>
                <a:lnTo>
                  <a:pt x="0" y="16459200"/>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Holder 2"/>
          <p:cNvSpPr>
            <a:spLocks noGrp="1"/>
          </p:cNvSpPr>
          <p:nvPr userDrawn="1">
            <p:ph type="title" hasCustomPrompt="1"/>
          </p:nvPr>
        </p:nvSpPr>
        <p:spPr>
          <a:xfrm>
            <a:off x="504470" y="1438302"/>
            <a:ext cx="8088927" cy="2751316"/>
          </a:xfrm>
          <a:prstGeom prst="rect">
            <a:avLst/>
          </a:prstGeom>
        </p:spPr>
        <p:txBody>
          <a:bodyPr lIns="0" tIns="0" rIns="0" bIns="0" anchor="ctr"/>
          <a:lstStyle>
            <a:lvl1pPr>
              <a:lnSpc>
                <a:spcPct val="90000"/>
              </a:lnSpc>
              <a:defRPr sz="5821" b="1" i="0" spc="-91">
                <a:solidFill>
                  <a:srgbClr val="363A92"/>
                </a:solidFill>
                <a:latin typeface="+mj-lt"/>
                <a:cs typeface="Arial" panose="020B0604020202020204" pitchFamily="34" charset="0"/>
              </a:defRPr>
            </a:lvl1pPr>
          </a:lstStyle>
          <a:p>
            <a:r>
              <a:rPr lang="en-IE" dirty="0"/>
              <a:t>Insert quote, statistic or other point of interest here</a:t>
            </a:r>
            <a:endParaRPr dirty="0"/>
          </a:p>
        </p:txBody>
      </p:sp>
      <p:sp>
        <p:nvSpPr>
          <p:cNvPr id="6" name="Holder 6"/>
          <p:cNvSpPr>
            <a:spLocks noGrp="1"/>
          </p:cNvSpPr>
          <p:nvPr userDrawn="1">
            <p:ph type="sldNum" sz="quarter" idx="7"/>
          </p:nvPr>
        </p:nvSpPr>
        <p:spPr>
          <a:xfrm>
            <a:off x="8864320"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13" name="Text Placeholder 12">
            <a:extLst>
              <a:ext uri="{FF2B5EF4-FFF2-40B4-BE49-F238E27FC236}">
                <a16:creationId xmlns:a16="http://schemas.microsoft.com/office/drawing/2014/main" id="{EDB40E8B-F851-8302-389F-8C1920C37A0B}"/>
              </a:ext>
            </a:extLst>
          </p:cNvPr>
          <p:cNvSpPr>
            <a:spLocks noGrp="1"/>
          </p:cNvSpPr>
          <p:nvPr userDrawn="1">
            <p:ph type="body" sz="quarter" idx="11" hasCustomPrompt="1"/>
          </p:nvPr>
        </p:nvSpPr>
        <p:spPr>
          <a:xfrm>
            <a:off x="3876910" y="6261067"/>
            <a:ext cx="4438181" cy="343670"/>
          </a:xfrm>
          <a:prstGeom prst="rect">
            <a:avLst/>
          </a:prstGeom>
        </p:spPr>
        <p:txBody>
          <a:bodyPr anchor="b"/>
          <a:lstStyle>
            <a:lvl1pPr algn="ctr">
              <a:defRPr sz="1698">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3" name="Text Placeholder 15">
            <a:extLst>
              <a:ext uri="{FF2B5EF4-FFF2-40B4-BE49-F238E27FC236}">
                <a16:creationId xmlns:a16="http://schemas.microsoft.com/office/drawing/2014/main" id="{BC3E7CF7-4FE7-3451-0855-41EC443EFAD8}"/>
              </a:ext>
            </a:extLst>
          </p:cNvPr>
          <p:cNvSpPr>
            <a:spLocks noGrp="1"/>
          </p:cNvSpPr>
          <p:nvPr userDrawn="1">
            <p:ph type="body" sz="quarter" idx="12" hasCustomPrompt="1"/>
          </p:nvPr>
        </p:nvSpPr>
        <p:spPr>
          <a:xfrm>
            <a:off x="504470" y="609601"/>
            <a:ext cx="1012791" cy="352060"/>
          </a:xfrm>
          <a:prstGeom prst="roundRect">
            <a:avLst>
              <a:gd name="adj" fmla="val 50000"/>
            </a:avLst>
          </a:prstGeom>
          <a:solidFill>
            <a:schemeClr val="accent1"/>
          </a:solidFill>
        </p:spPr>
        <p:txBody>
          <a:bodyPr anchor="ctr"/>
          <a:lstStyle>
            <a:lvl1pPr algn="ctr">
              <a:defRPr sz="1273">
                <a:solidFill>
                  <a:schemeClr val="bg1"/>
                </a:solidFill>
                <a:latin typeface="+mn-lt"/>
                <a:cs typeface="Arial" panose="020B0604020202020204" pitchFamily="34" charset="0"/>
              </a:defRPr>
            </a:lvl1pPr>
            <a:lvl2pPr>
              <a:defRPr sz="1273">
                <a:solidFill>
                  <a:srgbClr val="363A92"/>
                </a:solidFill>
                <a:latin typeface="Arial" panose="020B0604020202020204" pitchFamily="34" charset="0"/>
                <a:cs typeface="Arial" panose="020B0604020202020204" pitchFamily="34" charset="0"/>
              </a:defRPr>
            </a:lvl2pPr>
            <a:lvl3pPr>
              <a:defRPr sz="1273">
                <a:solidFill>
                  <a:srgbClr val="363A92"/>
                </a:solidFill>
                <a:latin typeface="Arial" panose="020B0604020202020204" pitchFamily="34" charset="0"/>
                <a:cs typeface="Arial" panose="020B0604020202020204" pitchFamily="34" charset="0"/>
              </a:defRPr>
            </a:lvl3pPr>
            <a:lvl4pPr>
              <a:defRPr sz="1273">
                <a:solidFill>
                  <a:srgbClr val="363A92"/>
                </a:solidFill>
                <a:latin typeface="Arial" panose="020B0604020202020204" pitchFamily="34" charset="0"/>
                <a:cs typeface="Arial" panose="020B0604020202020204" pitchFamily="34" charset="0"/>
              </a:defRPr>
            </a:lvl4pPr>
            <a:lvl5pPr>
              <a:defRPr sz="1273">
                <a:solidFill>
                  <a:srgbClr val="363A92"/>
                </a:solidFill>
                <a:latin typeface="Arial" panose="020B0604020202020204" pitchFamily="34" charset="0"/>
                <a:cs typeface="Arial" panose="020B0604020202020204" pitchFamily="34" charset="0"/>
              </a:defRPr>
            </a:lvl5pPr>
          </a:lstStyle>
          <a:p>
            <a:pPr lvl="0"/>
            <a:r>
              <a:rPr lang="en-GB" dirty="0"/>
              <a:t>QUOTE</a:t>
            </a:r>
            <a:endParaRPr lang="en-US" dirty="0"/>
          </a:p>
        </p:txBody>
      </p:sp>
      <p:sp>
        <p:nvSpPr>
          <p:cNvPr id="7" name="Text Placeholder 12">
            <a:extLst>
              <a:ext uri="{FF2B5EF4-FFF2-40B4-BE49-F238E27FC236}">
                <a16:creationId xmlns:a16="http://schemas.microsoft.com/office/drawing/2014/main" id="{3C1665C8-0BDF-AE71-1871-C8B7FC89E35E}"/>
              </a:ext>
            </a:extLst>
          </p:cNvPr>
          <p:cNvSpPr>
            <a:spLocks noGrp="1"/>
          </p:cNvSpPr>
          <p:nvPr userDrawn="1">
            <p:ph type="body" sz="quarter" idx="13" hasCustomPrompt="1"/>
          </p:nvPr>
        </p:nvSpPr>
        <p:spPr>
          <a:xfrm>
            <a:off x="504918" y="4665359"/>
            <a:ext cx="4438181" cy="343670"/>
          </a:xfrm>
          <a:prstGeom prst="rect">
            <a:avLst/>
          </a:prstGeom>
        </p:spPr>
        <p:txBody>
          <a:bodyPr anchor="b"/>
          <a:lstStyle>
            <a:lvl1pPr algn="l">
              <a:defRPr sz="1698">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Source</a:t>
            </a:r>
            <a:endParaRPr lang="en-US" dirty="0"/>
          </a:p>
        </p:txBody>
      </p:sp>
      <p:pic>
        <p:nvPicPr>
          <p:cNvPr id="4" name="Picture 3">
            <a:extLst>
              <a:ext uri="{FF2B5EF4-FFF2-40B4-BE49-F238E27FC236}">
                <a16:creationId xmlns:a16="http://schemas.microsoft.com/office/drawing/2014/main" id="{17EF8FB9-E4B7-3102-A32E-22B30CCEE206}"/>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Tree>
    <p:extLst>
      <p:ext uri="{BB962C8B-B14F-4D97-AF65-F5344CB8AC3E}">
        <p14:creationId xmlns:p14="http://schemas.microsoft.com/office/powerpoint/2010/main" val="324830345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hank You">
    <p:bg>
      <p:bgPr>
        <a:solidFill>
          <a:srgbClr val="393086"/>
        </a:solidFill>
        <a:effectLst/>
      </p:bgPr>
    </p:bg>
    <p:spTree>
      <p:nvGrpSpPr>
        <p:cNvPr id="1" name=""/>
        <p:cNvGrpSpPr/>
        <p:nvPr/>
      </p:nvGrpSpPr>
      <p:grpSpPr>
        <a:xfrm>
          <a:off x="0" y="0"/>
          <a:ext cx="0" cy="0"/>
          <a:chOff x="0" y="0"/>
          <a:chExt cx="0" cy="0"/>
        </a:xfrm>
      </p:grpSpPr>
      <p:grpSp>
        <p:nvGrpSpPr>
          <p:cNvPr id="68" name="Graphic 64">
            <a:extLst>
              <a:ext uri="{FF2B5EF4-FFF2-40B4-BE49-F238E27FC236}">
                <a16:creationId xmlns:a16="http://schemas.microsoft.com/office/drawing/2014/main" id="{6CB9367A-B31D-9293-640C-BB260FCE1D86}"/>
              </a:ext>
            </a:extLst>
          </p:cNvPr>
          <p:cNvGrpSpPr/>
          <p:nvPr userDrawn="1"/>
        </p:nvGrpSpPr>
        <p:grpSpPr>
          <a:xfrm>
            <a:off x="-1767731" y="-2241438"/>
            <a:ext cx="11675936" cy="11340875"/>
            <a:chOff x="-2909963" y="-3833622"/>
            <a:chExt cx="19253131" cy="18701943"/>
          </a:xfrm>
        </p:grpSpPr>
        <p:sp>
          <p:nvSpPr>
            <p:cNvPr id="69" name="Freeform: Shape 68">
              <a:extLst>
                <a:ext uri="{FF2B5EF4-FFF2-40B4-BE49-F238E27FC236}">
                  <a16:creationId xmlns:a16="http://schemas.microsoft.com/office/drawing/2014/main" id="{EFADED14-0C3C-A3C3-04E1-65AD04C859C5}"/>
                </a:ext>
              </a:extLst>
            </p:cNvPr>
            <p:cNvSpPr/>
            <p:nvPr/>
          </p:nvSpPr>
          <p:spPr>
            <a:xfrm>
              <a:off x="-1278284" y="-3833622"/>
              <a:ext cx="11123221" cy="11123220"/>
            </a:xfrm>
            <a:custGeom>
              <a:avLst/>
              <a:gdLst>
                <a:gd name="connsiteX0" fmla="*/ 11123221 w 11123221"/>
                <a:gd name="connsiteY0" fmla="*/ 5561611 h 11123221"/>
                <a:gd name="connsiteX1" fmla="*/ 5561611 w 11123221"/>
                <a:gd name="connsiteY1" fmla="*/ 11123221 h 11123221"/>
                <a:gd name="connsiteX2" fmla="*/ 0 w 11123221"/>
                <a:gd name="connsiteY2" fmla="*/ 5561611 h 11123221"/>
                <a:gd name="connsiteX3" fmla="*/ 5561611 w 11123221"/>
                <a:gd name="connsiteY3" fmla="*/ 0 h 11123221"/>
                <a:gd name="connsiteX4" fmla="*/ 11123221 w 11123221"/>
                <a:gd name="connsiteY4" fmla="*/ 5561611 h 11123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3221" h="11123221">
                  <a:moveTo>
                    <a:pt x="11123221" y="5561611"/>
                  </a:moveTo>
                  <a:cubicBezTo>
                    <a:pt x="11123221" y="8633204"/>
                    <a:pt x="8633203" y="11123221"/>
                    <a:pt x="5561611" y="11123221"/>
                  </a:cubicBezTo>
                  <a:cubicBezTo>
                    <a:pt x="2490018" y="11123221"/>
                    <a:pt x="0" y="8633204"/>
                    <a:pt x="0" y="5561611"/>
                  </a:cubicBezTo>
                  <a:cubicBezTo>
                    <a:pt x="0" y="2490018"/>
                    <a:pt x="2490018" y="0"/>
                    <a:pt x="5561611" y="0"/>
                  </a:cubicBezTo>
                  <a:cubicBezTo>
                    <a:pt x="8633203" y="0"/>
                    <a:pt x="11123221" y="2490018"/>
                    <a:pt x="11123221" y="5561611"/>
                  </a:cubicBezTo>
                  <a:close/>
                </a:path>
              </a:pathLst>
            </a:custGeom>
            <a:solidFill>
              <a:schemeClr val="accent2"/>
            </a:solidFill>
            <a:ln w="10468"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B9C28B06-F968-6FA0-9A06-96FB0822717B}"/>
                </a:ext>
              </a:extLst>
            </p:cNvPr>
            <p:cNvSpPr/>
            <p:nvPr/>
          </p:nvSpPr>
          <p:spPr>
            <a:xfrm>
              <a:off x="-921855" y="-2396701"/>
              <a:ext cx="17265023" cy="17265022"/>
            </a:xfrm>
            <a:custGeom>
              <a:avLst/>
              <a:gdLst>
                <a:gd name="connsiteX0" fmla="*/ 17265024 w 17265024"/>
                <a:gd name="connsiteY0" fmla="*/ 8632512 h 17265023"/>
                <a:gd name="connsiteX1" fmla="*/ 8632512 w 17265024"/>
                <a:gd name="connsiteY1" fmla="*/ 17265024 h 17265023"/>
                <a:gd name="connsiteX2" fmla="*/ 0 w 17265024"/>
                <a:gd name="connsiteY2" fmla="*/ 8632513 h 17265023"/>
                <a:gd name="connsiteX3" fmla="*/ 8632512 w 17265024"/>
                <a:gd name="connsiteY3" fmla="*/ 1 h 17265023"/>
                <a:gd name="connsiteX4" fmla="*/ 17265024 w 17265024"/>
                <a:gd name="connsiteY4" fmla="*/ 8632512 h 17265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65024" h="17265023">
                  <a:moveTo>
                    <a:pt x="17265024" y="8632512"/>
                  </a:moveTo>
                  <a:cubicBezTo>
                    <a:pt x="17265024" y="13400116"/>
                    <a:pt x="13400116" y="17265024"/>
                    <a:pt x="8632512" y="17265024"/>
                  </a:cubicBezTo>
                  <a:cubicBezTo>
                    <a:pt x="3864907" y="17265024"/>
                    <a:pt x="0" y="13400117"/>
                    <a:pt x="0" y="8632513"/>
                  </a:cubicBezTo>
                  <a:cubicBezTo>
                    <a:pt x="0" y="3864908"/>
                    <a:pt x="3864907" y="1"/>
                    <a:pt x="8632512" y="1"/>
                  </a:cubicBezTo>
                  <a:cubicBezTo>
                    <a:pt x="13400116" y="1"/>
                    <a:pt x="17265024" y="3864908"/>
                    <a:pt x="17265024" y="8632512"/>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1D49741E-442A-B8B2-6ED0-E5A5A381D1D8}"/>
                </a:ext>
              </a:extLst>
            </p:cNvPr>
            <p:cNvSpPr/>
            <p:nvPr/>
          </p:nvSpPr>
          <p:spPr>
            <a:xfrm>
              <a:off x="-2909963" y="-2981710"/>
              <a:ext cx="12739088" cy="12739087"/>
            </a:xfrm>
            <a:custGeom>
              <a:avLst/>
              <a:gdLst>
                <a:gd name="connsiteX0" fmla="*/ 12739089 w 12739088"/>
                <a:gd name="connsiteY0" fmla="*/ 6369545 h 12739088"/>
                <a:gd name="connsiteX1" fmla="*/ 6369545 w 12739088"/>
                <a:gd name="connsiteY1" fmla="*/ 12739088 h 12739088"/>
                <a:gd name="connsiteX2" fmla="*/ 0 w 12739088"/>
                <a:gd name="connsiteY2" fmla="*/ 6369545 h 12739088"/>
                <a:gd name="connsiteX3" fmla="*/ 6369545 w 12739088"/>
                <a:gd name="connsiteY3" fmla="*/ 0 h 12739088"/>
                <a:gd name="connsiteX4" fmla="*/ 12739089 w 12739088"/>
                <a:gd name="connsiteY4" fmla="*/ 6369545 h 12739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088" h="12739088">
                  <a:moveTo>
                    <a:pt x="12739089" y="6369545"/>
                  </a:moveTo>
                  <a:cubicBezTo>
                    <a:pt x="12739089" y="9887346"/>
                    <a:pt x="9887347" y="12739088"/>
                    <a:pt x="6369545" y="12739088"/>
                  </a:cubicBezTo>
                  <a:cubicBezTo>
                    <a:pt x="2851743" y="12739088"/>
                    <a:pt x="0" y="9887346"/>
                    <a:pt x="0" y="6369545"/>
                  </a:cubicBezTo>
                  <a:cubicBezTo>
                    <a:pt x="0" y="2851742"/>
                    <a:pt x="2851743" y="0"/>
                    <a:pt x="6369545" y="0"/>
                  </a:cubicBezTo>
                  <a:cubicBezTo>
                    <a:pt x="9887347" y="0"/>
                    <a:pt x="12739089" y="2851742"/>
                    <a:pt x="12739089" y="6369545"/>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6096000" y="2309208"/>
            <a:ext cx="5499108" cy="2239587"/>
          </a:xfrm>
          <a:prstGeom prst="rect">
            <a:avLst/>
          </a:prstGeom>
        </p:spPr>
        <p:txBody>
          <a:bodyPr wrap="square" lIns="0" tIns="0" rIns="0" bIns="0">
            <a:spAutoFit/>
          </a:bodyPr>
          <a:lstStyle>
            <a:lvl1pPr>
              <a:lnSpc>
                <a:spcPct val="80000"/>
              </a:lnSpc>
              <a:defRPr sz="9096" b="0" i="0" spc="-91">
                <a:solidFill>
                  <a:schemeClr val="bg1"/>
                </a:solidFill>
                <a:latin typeface="+mj-lt"/>
                <a:cs typeface="Arial" panose="020B0604020202020204" pitchFamily="34" charset="0"/>
              </a:defRPr>
            </a:lvl1pPr>
          </a:lstStyle>
          <a:p>
            <a:r>
              <a:rPr lang="en-IE" dirty="0"/>
              <a:t>Add Thank you</a:t>
            </a:r>
            <a:endParaRPr dirty="0"/>
          </a:p>
        </p:txBody>
      </p:sp>
      <p:sp>
        <p:nvSpPr>
          <p:cNvPr id="4" name="Freeform: Shape 3">
            <a:extLst>
              <a:ext uri="{FF2B5EF4-FFF2-40B4-BE49-F238E27FC236}">
                <a16:creationId xmlns:a16="http://schemas.microsoft.com/office/drawing/2014/main" id="{E1D18C04-5041-4FEA-59C4-023CD8DAE662}"/>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7" name="Graphic 76">
            <a:extLst>
              <a:ext uri="{FF2B5EF4-FFF2-40B4-BE49-F238E27FC236}">
                <a16:creationId xmlns:a16="http://schemas.microsoft.com/office/drawing/2014/main" id="{C53C6786-3BD0-1B2A-7C3F-23ACE26D343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cxnSp>
        <p:nvCxnSpPr>
          <p:cNvPr id="6" name="Straight Connector 5">
            <a:extLst>
              <a:ext uri="{FF2B5EF4-FFF2-40B4-BE49-F238E27FC236}">
                <a16:creationId xmlns:a16="http://schemas.microsoft.com/office/drawing/2014/main" id="{4A7440D5-3706-5929-23B4-CE4A8D125E7B}"/>
              </a:ext>
            </a:extLst>
          </p:cNvPr>
          <p:cNvCxnSpPr>
            <a:cxnSpLocks/>
          </p:cNvCxnSpPr>
          <p:nvPr userDrawn="1"/>
        </p:nvCxnSpPr>
        <p:spPr>
          <a:xfrm>
            <a:off x="354000" y="5645152"/>
            <a:ext cx="11484000" cy="0"/>
          </a:xfrm>
          <a:prstGeom prst="line">
            <a:avLst/>
          </a:prstGeom>
          <a:ln w="15875">
            <a:solidFill>
              <a:schemeClr val="accent2"/>
            </a:solidFill>
          </a:ln>
        </p:spPr>
        <p:style>
          <a:lnRef idx="1">
            <a:schemeClr val="accent1"/>
          </a:lnRef>
          <a:fillRef idx="0">
            <a:schemeClr val="accent1"/>
          </a:fillRef>
          <a:effectRef idx="0">
            <a:schemeClr val="accent1"/>
          </a:effectRef>
          <a:fontRef idx="minor">
            <a:schemeClr val="tx1"/>
          </a:fontRef>
        </p:style>
      </p:cxnSp>
      <p:pic>
        <p:nvPicPr>
          <p:cNvPr id="9" name="Graphic 8">
            <a:extLst>
              <a:ext uri="{FF2B5EF4-FFF2-40B4-BE49-F238E27FC236}">
                <a16:creationId xmlns:a16="http://schemas.microsoft.com/office/drawing/2014/main" id="{95178EF9-D910-FA63-3C55-FAD978D47816}"/>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5931383"/>
            <a:ext cx="12192000" cy="926617"/>
          </a:xfrm>
          <a:prstGeom prst="rect">
            <a:avLst/>
          </a:prstGeom>
        </p:spPr>
      </p:pic>
    </p:spTree>
    <p:extLst>
      <p:ext uri="{BB962C8B-B14F-4D97-AF65-F5344CB8AC3E}">
        <p14:creationId xmlns:p14="http://schemas.microsoft.com/office/powerpoint/2010/main" val="248805377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2.sv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88" name="Picture 287">
            <a:extLst>
              <a:ext uri="{FF2B5EF4-FFF2-40B4-BE49-F238E27FC236}">
                <a16:creationId xmlns:a16="http://schemas.microsoft.com/office/drawing/2014/main" id="{332B9E3F-BC93-25A0-C1FD-3DFA3E4687CD}"/>
              </a:ext>
            </a:extLst>
          </p:cNvPr>
          <p:cNvPicPr>
            <a:picLocks noChangeAspect="1"/>
          </p:cNvPicPr>
          <p:nvPr userDrawn="1"/>
        </p:nvPicPr>
        <p:blipFill>
          <a:blip r:embed="rId23">
            <a:extLst>
              <a:ext uri="{96DAC541-7B7A-43D3-8B79-37D633B846F1}">
                <asvg:svgBlip xmlns:asvg="http://schemas.microsoft.com/office/drawing/2016/SVG/main" r:embed="rId24"/>
              </a:ext>
            </a:extLst>
          </a:blip>
          <a:srcRect/>
          <a:stretch/>
        </p:blipFill>
        <p:spPr>
          <a:xfrm>
            <a:off x="10702032" y="333080"/>
            <a:ext cx="985498" cy="262039"/>
          </a:xfrm>
          <a:prstGeom prst="rect">
            <a:avLst/>
          </a:prstGeom>
        </p:spPr>
      </p:pic>
      <p:sp>
        <p:nvSpPr>
          <p:cNvPr id="289" name="Title Placeholder 288">
            <a:extLst>
              <a:ext uri="{FF2B5EF4-FFF2-40B4-BE49-F238E27FC236}">
                <a16:creationId xmlns:a16="http://schemas.microsoft.com/office/drawing/2014/main" id="{D580A401-53F8-EF6C-DB1D-326643A22652}"/>
              </a:ext>
            </a:extLst>
          </p:cNvPr>
          <p:cNvSpPr>
            <a:spLocks noGrp="1"/>
          </p:cNvSpPr>
          <p:nvPr userDrawn="1">
            <p:ph type="title"/>
          </p:nvPr>
        </p:nvSpPr>
        <p:spPr>
          <a:xfrm>
            <a:off x="504469" y="471704"/>
            <a:ext cx="5591531" cy="856798"/>
          </a:xfrm>
          <a:prstGeom prst="rect">
            <a:avLst/>
          </a:prstGeom>
        </p:spPr>
        <p:txBody>
          <a:bodyPr vert="horz" lIns="0" tIns="0" rIns="0" bIns="0" rtlCol="0" anchor="ctr">
            <a:normAutofit/>
          </a:bodyPr>
          <a:lstStyle/>
          <a:p>
            <a:r>
              <a:rPr lang="en-US" dirty="0"/>
              <a:t>Page title goes here</a:t>
            </a:r>
            <a:endParaRPr lang="en-GB" dirty="0"/>
          </a:p>
        </p:txBody>
      </p:sp>
      <p:sp>
        <p:nvSpPr>
          <p:cNvPr id="290" name="Text Placeholder 289">
            <a:extLst>
              <a:ext uri="{FF2B5EF4-FFF2-40B4-BE49-F238E27FC236}">
                <a16:creationId xmlns:a16="http://schemas.microsoft.com/office/drawing/2014/main" id="{FE9BEEC8-3359-A4E6-D164-0797EBC22DAF}"/>
              </a:ext>
            </a:extLst>
          </p:cNvPr>
          <p:cNvSpPr>
            <a:spLocks noGrp="1"/>
          </p:cNvSpPr>
          <p:nvPr userDrawn="1">
            <p:ph type="body" idx="1"/>
          </p:nvPr>
        </p:nvSpPr>
        <p:spPr>
          <a:xfrm>
            <a:off x="504469" y="1572261"/>
            <a:ext cx="11182705" cy="4346416"/>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91" name="Date Placeholder 290">
            <a:extLst>
              <a:ext uri="{FF2B5EF4-FFF2-40B4-BE49-F238E27FC236}">
                <a16:creationId xmlns:a16="http://schemas.microsoft.com/office/drawing/2014/main" id="{10F94D1C-992C-8E20-F272-7F8747032356}"/>
              </a:ext>
            </a:extLst>
          </p:cNvPr>
          <p:cNvSpPr>
            <a:spLocks noGrp="1"/>
          </p:cNvSpPr>
          <p:nvPr userDrawn="1">
            <p:ph type="dt" sz="half" idx="2"/>
          </p:nvPr>
        </p:nvSpPr>
        <p:spPr>
          <a:xfrm>
            <a:off x="9753600" y="6206296"/>
            <a:ext cx="1219200" cy="360000"/>
          </a:xfrm>
          <a:prstGeom prst="rect">
            <a:avLst/>
          </a:prstGeom>
        </p:spPr>
        <p:txBody>
          <a:bodyPr vert="horz" lIns="0" tIns="0" rIns="0" bIns="0" rtlCol="0" anchor="b" anchorCtr="0"/>
          <a:lstStyle>
            <a:lvl1pPr algn="l">
              <a:defRPr sz="1200">
                <a:solidFill>
                  <a:schemeClr val="accent1"/>
                </a:solidFill>
              </a:defRPr>
            </a:lvl1pPr>
          </a:lstStyle>
          <a:p>
            <a:pPr algn="ctr"/>
            <a:r>
              <a:rPr lang="en-GB" dirty="0"/>
              <a:t>May 2025</a:t>
            </a:r>
          </a:p>
        </p:txBody>
      </p:sp>
      <p:sp>
        <p:nvSpPr>
          <p:cNvPr id="292" name="Footer Placeholder 291">
            <a:extLst>
              <a:ext uri="{FF2B5EF4-FFF2-40B4-BE49-F238E27FC236}">
                <a16:creationId xmlns:a16="http://schemas.microsoft.com/office/drawing/2014/main" id="{975D1B8B-0D5D-F878-48DB-90B36F1B457E}"/>
              </a:ext>
            </a:extLst>
          </p:cNvPr>
          <p:cNvSpPr>
            <a:spLocks noGrp="1"/>
          </p:cNvSpPr>
          <p:nvPr userDrawn="1">
            <p:ph type="ftr" sz="quarter" idx="3"/>
          </p:nvPr>
        </p:nvSpPr>
        <p:spPr>
          <a:xfrm>
            <a:off x="6096000" y="6206296"/>
            <a:ext cx="3429000" cy="360000"/>
          </a:xfrm>
          <a:prstGeom prst="rect">
            <a:avLst/>
          </a:prstGeom>
        </p:spPr>
        <p:txBody>
          <a:bodyPr vert="horz" lIns="0" tIns="0" rIns="0" bIns="0" rtlCol="0" anchor="b" anchorCtr="0"/>
          <a:lstStyle>
            <a:lvl1pPr algn="r">
              <a:defRPr sz="1200">
                <a:solidFill>
                  <a:schemeClr val="accent1"/>
                </a:solidFill>
              </a:defRPr>
            </a:lvl1pPr>
          </a:lstStyle>
          <a:p>
            <a:endParaRPr lang="en-GB" dirty="0"/>
          </a:p>
        </p:txBody>
      </p:sp>
      <p:sp>
        <p:nvSpPr>
          <p:cNvPr id="293" name="Slide Number Placeholder 292">
            <a:extLst>
              <a:ext uri="{FF2B5EF4-FFF2-40B4-BE49-F238E27FC236}">
                <a16:creationId xmlns:a16="http://schemas.microsoft.com/office/drawing/2014/main" id="{7C800FF4-D93B-AF38-B311-4DFDA3EE5636}"/>
              </a:ext>
            </a:extLst>
          </p:cNvPr>
          <p:cNvSpPr>
            <a:spLocks noGrp="1"/>
          </p:cNvSpPr>
          <p:nvPr userDrawn="1">
            <p:ph type="sldNum" sz="quarter" idx="4"/>
          </p:nvPr>
        </p:nvSpPr>
        <p:spPr>
          <a:xfrm>
            <a:off x="11049000" y="6206296"/>
            <a:ext cx="638530" cy="360000"/>
          </a:xfrm>
          <a:prstGeom prst="rect">
            <a:avLst/>
          </a:prstGeom>
        </p:spPr>
        <p:txBody>
          <a:bodyPr vert="horz" lIns="0" tIns="0" rIns="0" bIns="0" rtlCol="0" anchor="b" anchorCtr="0"/>
          <a:lstStyle>
            <a:lvl1pPr algn="r">
              <a:defRPr sz="1200">
                <a:solidFill>
                  <a:schemeClr val="accent1"/>
                </a:solidFill>
              </a:defRPr>
            </a:lvl1pPr>
          </a:lstStyle>
          <a:p>
            <a:fld id="{F4FB2FA0-B311-4FD1-A6C3-B0014DBF514B}" type="slidenum">
              <a:rPr lang="en-GB" smtClean="0"/>
              <a:pPr/>
              <a:t>‹#›</a:t>
            </a:fld>
            <a:endParaRPr lang="en-GB" dirty="0"/>
          </a:p>
        </p:txBody>
      </p:sp>
    </p:spTree>
  </p:cSld>
  <p:clrMap bg1="lt1" tx1="dk1" bg2="lt2" tx2="dk2" accent1="accent1" accent2="accent2" accent3="accent3" accent4="accent4" accent5="accent5" accent6="accent6" hlink="hlink" folHlink="folHlink"/>
  <p:sldLayoutIdLst>
    <p:sldLayoutId id="2147483661" r:id="rId1"/>
    <p:sldLayoutId id="2147483677" r:id="rId2"/>
    <p:sldLayoutId id="2147483678" r:id="rId3"/>
    <p:sldLayoutId id="2147483670" r:id="rId4"/>
    <p:sldLayoutId id="2147483671" r:id="rId5"/>
    <p:sldLayoutId id="2147483672" r:id="rId6"/>
    <p:sldLayoutId id="2147483673" r:id="rId7"/>
    <p:sldLayoutId id="2147483674" r:id="rId8"/>
    <p:sldLayoutId id="2147483697" r:id="rId9"/>
    <p:sldLayoutId id="2147483686" r:id="rId10"/>
    <p:sldLayoutId id="2147483680" r:id="rId11"/>
    <p:sldLayoutId id="2147483687" r:id="rId12"/>
    <p:sldLayoutId id="2147483688" r:id="rId13"/>
    <p:sldLayoutId id="2147483689" r:id="rId14"/>
    <p:sldLayoutId id="2147483690" r:id="rId15"/>
    <p:sldLayoutId id="2147483691" r:id="rId16"/>
    <p:sldLayoutId id="2147483692" r:id="rId17"/>
    <p:sldLayoutId id="2147483693" r:id="rId18"/>
    <p:sldLayoutId id="2147483694" r:id="rId19"/>
    <p:sldLayoutId id="2147483695" r:id="rId20"/>
    <p:sldLayoutId id="2147483696" r:id="rId21"/>
  </p:sldLayoutIdLst>
  <p:txStyles>
    <p:titleStyle>
      <a:lvl1pPr eaLnBrk="1" hangingPunct="1">
        <a:defRPr sz="3300">
          <a:solidFill>
            <a:schemeClr val="accent1"/>
          </a:solidFill>
          <a:latin typeface="+mj-lt"/>
          <a:ea typeface="+mj-ea"/>
          <a:cs typeface="+mj-cs"/>
        </a:defRPr>
      </a:lvl1pPr>
    </p:titleStyle>
    <p:bodyStyle>
      <a:lvl1pPr marL="0" eaLnBrk="1" hangingPunct="1">
        <a:defRPr sz="1450">
          <a:solidFill>
            <a:schemeClr val="accent1"/>
          </a:solidFill>
          <a:latin typeface="+mn-lt"/>
          <a:ea typeface="+mn-ea"/>
          <a:cs typeface="+mn-cs"/>
        </a:defRPr>
      </a:lvl1pPr>
      <a:lvl2pPr marL="277246" eaLnBrk="1" hangingPunct="1">
        <a:defRPr sz="1450">
          <a:solidFill>
            <a:schemeClr val="accent1"/>
          </a:solidFill>
          <a:latin typeface="+mn-lt"/>
          <a:ea typeface="+mn-ea"/>
          <a:cs typeface="+mn-cs"/>
        </a:defRPr>
      </a:lvl2pPr>
      <a:lvl3pPr marL="554492" eaLnBrk="1" hangingPunct="1">
        <a:defRPr sz="1450">
          <a:solidFill>
            <a:schemeClr val="accent1"/>
          </a:solidFill>
          <a:latin typeface="+mn-lt"/>
          <a:ea typeface="+mn-ea"/>
          <a:cs typeface="+mn-cs"/>
        </a:defRPr>
      </a:lvl3pPr>
      <a:lvl4pPr marL="831738" eaLnBrk="1" hangingPunct="1">
        <a:defRPr sz="1450">
          <a:solidFill>
            <a:schemeClr val="accent1"/>
          </a:solidFill>
          <a:latin typeface="+mn-lt"/>
          <a:ea typeface="+mn-ea"/>
          <a:cs typeface="+mn-cs"/>
        </a:defRPr>
      </a:lvl4pPr>
      <a:lvl5pPr marL="1108984" eaLnBrk="1" hangingPunct="1">
        <a:defRPr sz="1450">
          <a:solidFill>
            <a:schemeClr val="accent1"/>
          </a:solidFill>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p:bodyStyle>
    <p:otherStyle>
      <a:lvl1pPr marL="0" eaLnBrk="1" hangingPunct="1">
        <a:defRPr>
          <a:latin typeface="+mn-lt"/>
          <a:ea typeface="+mn-ea"/>
          <a:cs typeface="+mn-cs"/>
        </a:defRPr>
      </a:lvl1pPr>
      <a:lvl2pPr marL="277246" eaLnBrk="1" hangingPunct="1">
        <a:defRPr>
          <a:latin typeface="+mn-lt"/>
          <a:ea typeface="+mn-ea"/>
          <a:cs typeface="+mn-cs"/>
        </a:defRPr>
      </a:lvl2pPr>
      <a:lvl3pPr marL="554492" eaLnBrk="1" hangingPunct="1">
        <a:defRPr>
          <a:latin typeface="+mn-lt"/>
          <a:ea typeface="+mn-ea"/>
          <a:cs typeface="+mn-cs"/>
        </a:defRPr>
      </a:lvl3pPr>
      <a:lvl4pPr marL="831738" eaLnBrk="1" hangingPunct="1">
        <a:defRPr>
          <a:latin typeface="+mn-lt"/>
          <a:ea typeface="+mn-ea"/>
          <a:cs typeface="+mn-cs"/>
        </a:defRPr>
      </a:lvl4pPr>
      <a:lvl5pPr marL="1108984" eaLnBrk="1" hangingPunct="1">
        <a:defRPr>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2896" userDrawn="1">
          <p15:clr>
            <a:srgbClr val="F26B43"/>
          </p15:clr>
        </p15:guide>
        <p15:guide id="4" pos="2630" userDrawn="1">
          <p15:clr>
            <a:srgbClr val="F26B43"/>
          </p15:clr>
        </p15:guide>
        <p15:guide id="5" pos="3427" userDrawn="1">
          <p15:clr>
            <a:srgbClr val="F26B43"/>
          </p15:clr>
        </p15:guide>
        <p15:guide id="6" pos="318" userDrawn="1">
          <p15:clr>
            <a:srgbClr val="F26B43"/>
          </p15:clr>
        </p15:guide>
        <p15:guide id="7" pos="7362"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2" Type="http://schemas.openxmlformats.org/officeDocument/2006/relationships/hyperlink" Target="mailto:eswaine@sdcublincoco.ie" TargetMode="External"/><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B241BB-59EA-A1A3-46CF-4A5994096217}"/>
              </a:ext>
            </a:extLst>
          </p:cNvPr>
          <p:cNvSpPr>
            <a:spLocks noGrp="1"/>
          </p:cNvSpPr>
          <p:nvPr>
            <p:ph type="ctrTitle"/>
          </p:nvPr>
        </p:nvSpPr>
        <p:spPr>
          <a:xfrm>
            <a:off x="4894609" y="1189414"/>
            <a:ext cx="6700065" cy="4479175"/>
          </a:xfrm>
        </p:spPr>
        <p:txBody>
          <a:bodyPr/>
          <a:lstStyle/>
          <a:p>
            <a:r>
              <a:rPr lang="en-US" dirty="0"/>
              <a:t>SDCC Arts Office September ACM Report</a:t>
            </a:r>
          </a:p>
        </p:txBody>
      </p:sp>
      <p:sp>
        <p:nvSpPr>
          <p:cNvPr id="3" name="Text Placeholder 2">
            <a:extLst>
              <a:ext uri="{FF2B5EF4-FFF2-40B4-BE49-F238E27FC236}">
                <a16:creationId xmlns:a16="http://schemas.microsoft.com/office/drawing/2014/main" id="{86033DE9-FC18-E1FB-2675-20D9FBCB756C}"/>
              </a:ext>
            </a:extLst>
          </p:cNvPr>
          <p:cNvSpPr>
            <a:spLocks noGrp="1"/>
          </p:cNvSpPr>
          <p:nvPr>
            <p:ph type="body" sz="quarter" idx="10"/>
          </p:nvPr>
        </p:nvSpPr>
        <p:spPr/>
        <p:txBody>
          <a:bodyPr>
            <a:normAutofit/>
          </a:bodyPr>
          <a:lstStyle/>
          <a:p>
            <a:r>
              <a:rPr lang="en-US" dirty="0"/>
              <a:t>Created by</a:t>
            </a:r>
            <a:br>
              <a:rPr lang="en-US" dirty="0"/>
            </a:br>
            <a:r>
              <a:rPr lang="en-US" dirty="0"/>
              <a:t>Arts Office</a:t>
            </a:r>
          </a:p>
        </p:txBody>
      </p:sp>
      <p:sp>
        <p:nvSpPr>
          <p:cNvPr id="4" name="Text Placeholder 3">
            <a:extLst>
              <a:ext uri="{FF2B5EF4-FFF2-40B4-BE49-F238E27FC236}">
                <a16:creationId xmlns:a16="http://schemas.microsoft.com/office/drawing/2014/main" id="{0D97371B-86FF-CF4D-6BCE-AD0FE91F864C}"/>
              </a:ext>
            </a:extLst>
          </p:cNvPr>
          <p:cNvSpPr>
            <a:spLocks noGrp="1"/>
          </p:cNvSpPr>
          <p:nvPr>
            <p:ph type="body" sz="quarter" idx="11"/>
          </p:nvPr>
        </p:nvSpPr>
        <p:spPr/>
        <p:txBody>
          <a:bodyPr>
            <a:normAutofit/>
          </a:bodyPr>
          <a:lstStyle/>
          <a:p>
            <a:r>
              <a:rPr lang="en-US" dirty="0"/>
              <a:t>Presented by</a:t>
            </a:r>
            <a:br>
              <a:rPr lang="en-US" dirty="0"/>
            </a:br>
            <a:r>
              <a:rPr lang="en-US" dirty="0"/>
              <a:t>Richie O’Sullivan</a:t>
            </a:r>
          </a:p>
        </p:txBody>
      </p:sp>
      <p:sp>
        <p:nvSpPr>
          <p:cNvPr id="6" name="Date Placeholder 5">
            <a:extLst>
              <a:ext uri="{FF2B5EF4-FFF2-40B4-BE49-F238E27FC236}">
                <a16:creationId xmlns:a16="http://schemas.microsoft.com/office/drawing/2014/main" id="{241CC73E-20C9-2029-3F14-55629BD99A8A}"/>
              </a:ext>
            </a:extLst>
          </p:cNvPr>
          <p:cNvSpPr>
            <a:spLocks noGrp="1"/>
          </p:cNvSpPr>
          <p:nvPr>
            <p:ph type="dt" sz="half" idx="13"/>
          </p:nvPr>
        </p:nvSpPr>
        <p:spPr>
          <a:xfrm>
            <a:off x="319626" y="6206296"/>
            <a:ext cx="1167862" cy="360000"/>
          </a:xfrm>
        </p:spPr>
        <p:txBody>
          <a:bodyPr/>
          <a:lstStyle/>
          <a:p>
            <a:pPr algn="ctr"/>
            <a:r>
              <a:rPr lang="en-GB" dirty="0"/>
              <a:t>September 2025</a:t>
            </a:r>
          </a:p>
        </p:txBody>
      </p:sp>
    </p:spTree>
    <p:extLst>
      <p:ext uri="{BB962C8B-B14F-4D97-AF65-F5344CB8AC3E}">
        <p14:creationId xmlns:p14="http://schemas.microsoft.com/office/powerpoint/2010/main" val="1930551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71815C-D5EB-3903-85C5-195C1DC706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18A5AF3-B6D8-BC74-E8BD-D5C1D2877C98}"/>
              </a:ext>
            </a:extLst>
          </p:cNvPr>
          <p:cNvSpPr>
            <a:spLocks noGrp="1"/>
          </p:cNvSpPr>
          <p:nvPr>
            <p:ph type="title"/>
          </p:nvPr>
        </p:nvSpPr>
        <p:spPr/>
        <p:txBody>
          <a:bodyPr/>
          <a:lstStyle/>
          <a:p>
            <a:r>
              <a:rPr lang="en-US" dirty="0"/>
              <a:t>Arts Grants for Approval</a:t>
            </a:r>
          </a:p>
        </p:txBody>
      </p:sp>
      <p:sp>
        <p:nvSpPr>
          <p:cNvPr id="3" name="Text Placeholder 2">
            <a:extLst>
              <a:ext uri="{FF2B5EF4-FFF2-40B4-BE49-F238E27FC236}">
                <a16:creationId xmlns:a16="http://schemas.microsoft.com/office/drawing/2014/main" id="{BBEECD0E-C0D7-C573-4CAC-08C1F7BFB2CD}"/>
              </a:ext>
            </a:extLst>
          </p:cNvPr>
          <p:cNvSpPr>
            <a:spLocks noGrp="1"/>
          </p:cNvSpPr>
          <p:nvPr>
            <p:ph type="body" idx="1"/>
          </p:nvPr>
        </p:nvSpPr>
        <p:spPr>
          <a:xfrm>
            <a:off x="623392" y="2060848"/>
            <a:ext cx="10416066" cy="4208255"/>
          </a:xfrm>
        </p:spPr>
        <p:txBody>
          <a:bodyPr>
            <a:normAutofit/>
          </a:bodyPr>
          <a:lstStyle/>
          <a:p>
            <a:pPr algn="l"/>
            <a:r>
              <a:rPr lang="en-IE" b="1" dirty="0"/>
              <a:t>Knocklyon Literary Festival 2025</a:t>
            </a:r>
            <a:endParaRPr lang="en-IE" dirty="0"/>
          </a:p>
          <a:p>
            <a:pPr algn="l">
              <a:lnSpc>
                <a:spcPct val="150000"/>
              </a:lnSpc>
            </a:pPr>
            <a:r>
              <a:rPr lang="en-IE" dirty="0"/>
              <a:t>Knocklyon Literary Festival are seeking financial support for their </a:t>
            </a:r>
            <a:r>
              <a:rPr lang="en-IE"/>
              <a:t>2025 Literary Festival</a:t>
            </a:r>
            <a:r>
              <a:rPr lang="en-IE" dirty="0"/>
              <a:t>. Over three evenings and four days, in September 15 artists, writers, and facilitators representing the diversity of the literacy community in Ireland, will participate in the festival </a:t>
            </a:r>
            <a:r>
              <a:rPr lang="en-IE" dirty="0" err="1"/>
              <a:t>progrqamme</a:t>
            </a:r>
            <a:r>
              <a:rPr lang="en-IE" dirty="0"/>
              <a:t>. </a:t>
            </a:r>
          </a:p>
          <a:p>
            <a:pPr algn="l">
              <a:lnSpc>
                <a:spcPct val="150000"/>
              </a:lnSpc>
            </a:pPr>
            <a:r>
              <a:rPr lang="en-IE" dirty="0"/>
              <a:t>Creative Workshops will be provided for adults, with an emphasis on writing for wellness with special events aimed at promoting the beneficial effects of writing, on mental health. Their director Carolann Copland, already and accomplished author and facilitator will curate this specialist area.</a:t>
            </a:r>
          </a:p>
          <a:p>
            <a:pPr algn="l">
              <a:lnSpc>
                <a:spcPct val="150000"/>
              </a:lnSpc>
            </a:pPr>
            <a:r>
              <a:rPr lang="en-IE" dirty="0"/>
              <a:t>The Arts Office recommends that a grant of €2,900 be allocated to Knocklyon Literary Festival towards the cost of engaging workshop facilitators, rental of venues, and advertising/Marketing for their festival.</a:t>
            </a:r>
          </a:p>
        </p:txBody>
      </p:sp>
    </p:spTree>
    <p:extLst>
      <p:ext uri="{BB962C8B-B14F-4D97-AF65-F5344CB8AC3E}">
        <p14:creationId xmlns:p14="http://schemas.microsoft.com/office/powerpoint/2010/main" val="6308115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A72792-82AB-1FDF-8FE8-40A20EF1BDC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E4CD7B8-1352-0C3B-04A3-E8678E5EBC6F}"/>
              </a:ext>
            </a:extLst>
          </p:cNvPr>
          <p:cNvSpPr>
            <a:spLocks noGrp="1"/>
          </p:cNvSpPr>
          <p:nvPr>
            <p:ph type="title"/>
          </p:nvPr>
        </p:nvSpPr>
        <p:spPr/>
        <p:txBody>
          <a:bodyPr>
            <a:normAutofit/>
          </a:bodyPr>
          <a:lstStyle/>
          <a:p>
            <a:r>
              <a:rPr lang="en-US" dirty="0"/>
              <a:t>Arts Report</a:t>
            </a:r>
          </a:p>
        </p:txBody>
      </p:sp>
      <p:sp>
        <p:nvSpPr>
          <p:cNvPr id="3" name="Text Placeholder 2">
            <a:extLst>
              <a:ext uri="{FF2B5EF4-FFF2-40B4-BE49-F238E27FC236}">
                <a16:creationId xmlns:a16="http://schemas.microsoft.com/office/drawing/2014/main" id="{84A7CE4A-D4DF-F00C-3C2B-F942443F1639}"/>
              </a:ext>
            </a:extLst>
          </p:cNvPr>
          <p:cNvSpPr>
            <a:spLocks noGrp="1"/>
          </p:cNvSpPr>
          <p:nvPr>
            <p:ph type="body" idx="1"/>
          </p:nvPr>
        </p:nvSpPr>
        <p:spPr>
          <a:xfrm>
            <a:off x="504471" y="1844824"/>
            <a:ext cx="10272050" cy="3580731"/>
          </a:xfrm>
        </p:spPr>
        <p:txBody>
          <a:bodyPr>
            <a:normAutofit/>
          </a:bodyPr>
          <a:lstStyle/>
          <a:p>
            <a:pPr algn="l">
              <a:lnSpc>
                <a:spcPct val="150000"/>
              </a:lnSpc>
            </a:pPr>
            <a:r>
              <a:rPr lang="en-IE" b="1" dirty="0"/>
              <a:t>Creative Ireland: Schools Culture Award Open for Applications</a:t>
            </a:r>
          </a:p>
          <a:p>
            <a:pPr algn="l">
              <a:lnSpc>
                <a:spcPct val="150000"/>
              </a:lnSpc>
            </a:pPr>
            <a:r>
              <a:rPr lang="en-IE" dirty="0"/>
              <a:t>Creative Ireland South Dublin are happy to announce the Schools Culture Award is now open for applications, this award is open to interested schools located in South Dublin County. The initiative seeks to support primary schools, second level schools and programmes that support early school leavers, to engage with an artist to develop programmes and projects that will enrich arts practice in schools in the county, in the disciplines of Drama, Dance and Visual Arts. Awards will be granted in the region of €500 - €2000. The maximum amount of any award is €2000.</a:t>
            </a:r>
          </a:p>
          <a:p>
            <a:pPr lvl="0" algn="l">
              <a:lnSpc>
                <a:spcPct val="150000"/>
              </a:lnSpc>
            </a:pPr>
            <a:r>
              <a:rPr lang="en-IE" dirty="0"/>
              <a:t> Any queries please contact Creative Communities Engagement Officer, Eithne Swaine: </a:t>
            </a:r>
            <a:r>
              <a:rPr lang="en-IE" u="sng" dirty="0">
                <a:hlinkClick r:id="rId2"/>
              </a:rPr>
              <a:t>eswaine@sdcublincoco.ie</a:t>
            </a:r>
            <a:r>
              <a:rPr lang="en-IE" dirty="0"/>
              <a:t> </a:t>
            </a:r>
          </a:p>
          <a:p>
            <a:pPr lvl="0" algn="l">
              <a:lnSpc>
                <a:spcPct val="150000"/>
              </a:lnSpc>
            </a:pPr>
            <a:r>
              <a:rPr lang="en-IE" dirty="0"/>
              <a:t>Deadline: Completed applications must be submitted no later than 5pm on Friday 26</a:t>
            </a:r>
            <a:r>
              <a:rPr lang="en-IE" baseline="30000" dirty="0"/>
              <a:t>th</a:t>
            </a:r>
            <a:r>
              <a:rPr lang="en-IE" dirty="0"/>
              <a:t> September.</a:t>
            </a:r>
          </a:p>
          <a:p>
            <a:pPr lvl="0" algn="l"/>
            <a:endParaRPr lang="en-US" dirty="0"/>
          </a:p>
        </p:txBody>
      </p:sp>
    </p:spTree>
    <p:extLst>
      <p:ext uri="{BB962C8B-B14F-4D97-AF65-F5344CB8AC3E}">
        <p14:creationId xmlns:p14="http://schemas.microsoft.com/office/powerpoint/2010/main" val="39263562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E6EF2B-9792-E259-38E1-697E7219A2A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623F250-6271-2207-FD92-8EFBA9A2B3A8}"/>
              </a:ext>
            </a:extLst>
          </p:cNvPr>
          <p:cNvSpPr>
            <a:spLocks noGrp="1"/>
          </p:cNvSpPr>
          <p:nvPr>
            <p:ph type="title"/>
          </p:nvPr>
        </p:nvSpPr>
        <p:spPr>
          <a:xfrm>
            <a:off x="504471" y="471704"/>
            <a:ext cx="4944575" cy="856798"/>
          </a:xfrm>
        </p:spPr>
        <p:txBody>
          <a:bodyPr anchor="ctr">
            <a:normAutofit/>
          </a:bodyPr>
          <a:lstStyle/>
          <a:p>
            <a:r>
              <a:rPr lang="en-US" dirty="0"/>
              <a:t>Public Art</a:t>
            </a:r>
          </a:p>
        </p:txBody>
      </p:sp>
      <p:sp>
        <p:nvSpPr>
          <p:cNvPr id="3" name="Text Placeholder 2">
            <a:extLst>
              <a:ext uri="{FF2B5EF4-FFF2-40B4-BE49-F238E27FC236}">
                <a16:creationId xmlns:a16="http://schemas.microsoft.com/office/drawing/2014/main" id="{6A7B5D30-1014-6A0F-7617-BB0C4C31D97F}"/>
              </a:ext>
            </a:extLst>
          </p:cNvPr>
          <p:cNvSpPr>
            <a:spLocks noGrp="1"/>
          </p:cNvSpPr>
          <p:nvPr>
            <p:ph type="body" idx="1"/>
          </p:nvPr>
        </p:nvSpPr>
        <p:spPr>
          <a:xfrm>
            <a:off x="504470" y="1577340"/>
            <a:ext cx="3675573" cy="4208255"/>
          </a:xfrm>
        </p:spPr>
        <p:txBody>
          <a:bodyPr>
            <a:normAutofit/>
          </a:bodyPr>
          <a:lstStyle/>
          <a:p>
            <a:pPr>
              <a:lnSpc>
                <a:spcPct val="90000"/>
              </a:lnSpc>
            </a:pPr>
            <a:r>
              <a:rPr lang="en-IE" sz="1200" b="1"/>
              <a:t>Public Art </a:t>
            </a:r>
            <a:endParaRPr lang="en-IE" sz="1200"/>
          </a:p>
          <a:p>
            <a:pPr lvl="0">
              <a:lnSpc>
                <a:spcPct val="90000"/>
              </a:lnSpc>
            </a:pPr>
            <a:r>
              <a:rPr lang="en-IE" sz="1200"/>
              <a:t>In August, Richie O’Sullivan joined the Arts Office in the role of Assistant Arts Officer - Public Art. </a:t>
            </a:r>
          </a:p>
          <a:p>
            <a:pPr lvl="0">
              <a:lnSpc>
                <a:spcPct val="90000"/>
              </a:lnSpc>
            </a:pPr>
            <a:r>
              <a:rPr lang="en-IE" sz="1200"/>
              <a:t>In July, four</a:t>
            </a:r>
            <a:r>
              <a:rPr lang="en-IE" sz="1200" b="1"/>
              <a:t> </a:t>
            </a:r>
            <a:r>
              <a:rPr lang="en-IE" sz="1200"/>
              <a:t>new Public Art commissions were selected by peer panel as part of In Context Strand 2 following an open call. The theme for this award is a focus on climate action, environment, tackling the urgency of climate change, and champion sustainability and / or biodiversity in the context of South Dublin County.</a:t>
            </a:r>
          </a:p>
          <a:p>
            <a:pPr lvl="1">
              <a:lnSpc>
                <a:spcPct val="90000"/>
              </a:lnSpc>
            </a:pPr>
            <a:r>
              <a:rPr lang="en-IE" sz="1200">
                <a:solidFill>
                  <a:schemeClr val="bg1"/>
                </a:solidFill>
              </a:rPr>
              <a:t>Dennis Connolly and Anne Cleary have been awarded €44,000 to undertake a Public Art project in Templeogue and Rathfarnham.  They are also currently engaged in a project centred around the Dodder. </a:t>
            </a:r>
          </a:p>
          <a:p>
            <a:pPr lvl="1">
              <a:lnSpc>
                <a:spcPct val="90000"/>
              </a:lnSpc>
            </a:pPr>
            <a:endParaRPr lang="en-IE" sz="1200">
              <a:solidFill>
                <a:schemeClr val="bg1"/>
              </a:solidFill>
            </a:endParaRPr>
          </a:p>
          <a:p>
            <a:pPr lvl="1">
              <a:lnSpc>
                <a:spcPct val="90000"/>
              </a:lnSpc>
            </a:pPr>
            <a:r>
              <a:rPr lang="en-IE" sz="1200">
                <a:solidFill>
                  <a:schemeClr val="bg1"/>
                </a:solidFill>
              </a:rPr>
              <a:t>Katie Watchorn and Áine Mac Giolla </a:t>
            </a:r>
            <a:r>
              <a:rPr lang="en-IE" sz="1200" err="1">
                <a:solidFill>
                  <a:schemeClr val="bg1"/>
                </a:solidFill>
              </a:rPr>
              <a:t>Bhríde</a:t>
            </a:r>
            <a:r>
              <a:rPr lang="en-IE" sz="1200">
                <a:solidFill>
                  <a:schemeClr val="bg1"/>
                </a:solidFill>
              </a:rPr>
              <a:t> have been awarded €25,000 to undertake a Public Art project in the Knocklyon.</a:t>
            </a:r>
          </a:p>
          <a:p>
            <a:pPr lvl="1">
              <a:lnSpc>
                <a:spcPct val="90000"/>
              </a:lnSpc>
            </a:pPr>
            <a:endParaRPr lang="en-IE" sz="1200">
              <a:solidFill>
                <a:schemeClr val="bg1"/>
              </a:solidFill>
            </a:endParaRPr>
          </a:p>
          <a:p>
            <a:pPr lvl="1">
              <a:lnSpc>
                <a:spcPct val="90000"/>
              </a:lnSpc>
            </a:pPr>
            <a:r>
              <a:rPr lang="en-IE" sz="1200">
                <a:solidFill>
                  <a:schemeClr val="bg1"/>
                </a:solidFill>
              </a:rPr>
              <a:t>Over the coming month, we will support Dennis, Anne, Katie, and Áine to engage with groups and communities of interest in these areas.</a:t>
            </a:r>
          </a:p>
          <a:p>
            <a:pPr>
              <a:lnSpc>
                <a:spcPct val="90000"/>
              </a:lnSpc>
            </a:pPr>
            <a:endParaRPr lang="en-US" sz="1200"/>
          </a:p>
        </p:txBody>
      </p:sp>
      <p:pic>
        <p:nvPicPr>
          <p:cNvPr id="2050" name="Picture 2">
            <a:extLst>
              <a:ext uri="{FF2B5EF4-FFF2-40B4-BE49-F238E27FC236}">
                <a16:creationId xmlns:a16="http://schemas.microsoft.com/office/drawing/2014/main" id="{A698EA44-E8CB-004C-F570-745BB8F0444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9173" r="-2" b="9053"/>
          <a:stretch>
            <a:fillRect/>
          </a:stretch>
        </p:blipFill>
        <p:spPr bwMode="auto">
          <a:xfrm>
            <a:off x="4600241" y="1577802"/>
            <a:ext cx="7086934" cy="4346416"/>
          </a:xfrm>
          <a:prstGeom prst="roundRect">
            <a:avLst>
              <a:gd name="adj" fmla="val 10628"/>
            </a:avLst>
          </a:prstGeom>
          <a:solidFill>
            <a:srgbClr val="FFFFFF"/>
          </a:solidFill>
        </p:spPr>
      </p:pic>
    </p:spTree>
    <p:extLst>
      <p:ext uri="{BB962C8B-B14F-4D97-AF65-F5344CB8AC3E}">
        <p14:creationId xmlns:p14="http://schemas.microsoft.com/office/powerpoint/2010/main" val="36510397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8C0CD9-39DD-1206-A4BD-D30346FFF50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A3534D-6CC6-C25B-38EB-E6FE8767EFD2}"/>
              </a:ext>
            </a:extLst>
          </p:cNvPr>
          <p:cNvSpPr>
            <a:spLocks noGrp="1"/>
          </p:cNvSpPr>
          <p:nvPr>
            <p:ph type="title"/>
          </p:nvPr>
        </p:nvSpPr>
        <p:spPr>
          <a:xfrm>
            <a:off x="504471" y="471704"/>
            <a:ext cx="4944575" cy="856798"/>
          </a:xfrm>
        </p:spPr>
        <p:txBody>
          <a:bodyPr anchor="ctr">
            <a:normAutofit/>
          </a:bodyPr>
          <a:lstStyle/>
          <a:p>
            <a:r>
              <a:rPr lang="en-US" dirty="0"/>
              <a:t>South Dublin Live</a:t>
            </a:r>
          </a:p>
        </p:txBody>
      </p:sp>
      <p:sp>
        <p:nvSpPr>
          <p:cNvPr id="3" name="Text Placeholder 2">
            <a:extLst>
              <a:ext uri="{FF2B5EF4-FFF2-40B4-BE49-F238E27FC236}">
                <a16:creationId xmlns:a16="http://schemas.microsoft.com/office/drawing/2014/main" id="{4BEFC09D-BC45-3E18-793A-5CA459B47877}"/>
              </a:ext>
            </a:extLst>
          </p:cNvPr>
          <p:cNvSpPr>
            <a:spLocks noGrp="1"/>
          </p:cNvSpPr>
          <p:nvPr>
            <p:ph type="body" idx="1"/>
          </p:nvPr>
        </p:nvSpPr>
        <p:spPr>
          <a:xfrm>
            <a:off x="504470" y="1577340"/>
            <a:ext cx="3675573" cy="4208255"/>
          </a:xfrm>
        </p:spPr>
        <p:txBody>
          <a:bodyPr>
            <a:normAutofit fontScale="92500"/>
          </a:bodyPr>
          <a:lstStyle/>
          <a:p>
            <a:pPr lvl="0">
              <a:lnSpc>
                <a:spcPct val="150000"/>
              </a:lnSpc>
            </a:pPr>
            <a:r>
              <a:rPr lang="en-IE" dirty="0"/>
              <a:t>Following the successful South Dublin Live events in Rathfarnham Castle in August by Dunne &amp; Hernandez and </a:t>
            </a:r>
            <a:r>
              <a:rPr lang="en-IE" dirty="0" err="1"/>
              <a:t>Linfardia</a:t>
            </a:r>
            <a:r>
              <a:rPr lang="en-IE" dirty="0"/>
              <a:t>, </a:t>
            </a:r>
            <a:r>
              <a:rPr lang="en-GB" dirty="0"/>
              <a:t> Rathfarnham Concert Band will perform Jazz, Classical and Music from Musicals &amp; Film with a full orchestra at Rathfarnham Castle Park from 3pm to 4.30pm on Sunday 28</a:t>
            </a:r>
            <a:r>
              <a:rPr lang="en-GB" baseline="30000" dirty="0"/>
              <a:t>th</a:t>
            </a:r>
            <a:r>
              <a:rPr lang="en-GB" dirty="0"/>
              <a:t> of September.</a:t>
            </a:r>
          </a:p>
          <a:p>
            <a:pPr lvl="0">
              <a:lnSpc>
                <a:spcPct val="150000"/>
              </a:lnSpc>
              <a:defRPr/>
            </a:pPr>
            <a:r>
              <a:rPr lang="en-IE" dirty="0">
                <a:solidFill>
                  <a:srgbClr val="FFFFFF"/>
                </a:solidFill>
              </a:rPr>
              <a:t>Soth Dublin Live  also supported a series of outdoor film screenings across the county this Summer including Rathfarnham Castle on 7th Jun and the Park Community Centre  on the 23</a:t>
            </a:r>
            <a:r>
              <a:rPr lang="en-IE" baseline="30000" dirty="0">
                <a:solidFill>
                  <a:srgbClr val="FFFFFF"/>
                </a:solidFill>
              </a:rPr>
              <a:t>rd</a:t>
            </a:r>
            <a:r>
              <a:rPr lang="en-IE" dirty="0">
                <a:solidFill>
                  <a:srgbClr val="FFFFFF"/>
                </a:solidFill>
              </a:rPr>
              <a:t> of  Aug, providing music before the screenings.</a:t>
            </a:r>
          </a:p>
          <a:p>
            <a:pPr lvl="0">
              <a:lnSpc>
                <a:spcPct val="150000"/>
              </a:lnSpc>
            </a:pPr>
            <a:endParaRPr lang="en-US" dirty="0"/>
          </a:p>
        </p:txBody>
      </p:sp>
      <p:pic>
        <p:nvPicPr>
          <p:cNvPr id="1028" name="Picture 4">
            <a:extLst>
              <a:ext uri="{FF2B5EF4-FFF2-40B4-BE49-F238E27FC236}">
                <a16:creationId xmlns:a16="http://schemas.microsoft.com/office/drawing/2014/main" id="{C3394E34-A975-4D8A-F73B-625D460B736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l="13605" r="10907"/>
          <a:stretch>
            <a:fillRect/>
          </a:stretch>
        </p:blipFill>
        <p:spPr bwMode="auto">
          <a:xfrm>
            <a:off x="4652807" y="1577802"/>
            <a:ext cx="3280980" cy="4346416"/>
          </a:xfrm>
          <a:prstGeom prst="roundRect">
            <a:avLst/>
          </a:prstGeom>
          <a:solidFill>
            <a:srgbClr val="FFFFFF"/>
          </a:solidFill>
        </p:spPr>
      </p:pic>
      <p:pic>
        <p:nvPicPr>
          <p:cNvPr id="1026" name="Picture 2">
            <a:extLst>
              <a:ext uri="{FF2B5EF4-FFF2-40B4-BE49-F238E27FC236}">
                <a16:creationId xmlns:a16="http://schemas.microsoft.com/office/drawing/2014/main" id="{5134B5BB-FFA8-DFEE-EAB3-2D36E970DF9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l="15661" r="8851"/>
          <a:stretch>
            <a:fillRect/>
          </a:stretch>
        </p:blipFill>
        <p:spPr bwMode="auto">
          <a:xfrm>
            <a:off x="8406550" y="1577802"/>
            <a:ext cx="3280980" cy="4346416"/>
          </a:xfrm>
          <a:prstGeom prst="roundRect">
            <a:avLst/>
          </a:prstGeom>
          <a:solidFill>
            <a:srgbClr val="FFFFFF"/>
          </a:solidFill>
        </p:spPr>
      </p:pic>
      <p:sp>
        <p:nvSpPr>
          <p:cNvPr id="4" name="Rectangle 1">
            <a:extLst>
              <a:ext uri="{FF2B5EF4-FFF2-40B4-BE49-F238E27FC236}">
                <a16:creationId xmlns:a16="http://schemas.microsoft.com/office/drawing/2014/main" id="{C16A190B-5C2E-8526-9EA0-F70729B46B42}"/>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chemeClr val="tx1"/>
                </a:solidFill>
                <a:effectLst/>
                <a:latin typeface="Arial" panose="020B0604020202020204" pitchFamily="34" charset="0"/>
              </a:rPr>
              <a:t>Sunday 28 September, 3-4.30pm.</a:t>
            </a:r>
          </a:p>
        </p:txBody>
      </p:sp>
    </p:spTree>
    <p:extLst>
      <p:ext uri="{BB962C8B-B14F-4D97-AF65-F5344CB8AC3E}">
        <p14:creationId xmlns:p14="http://schemas.microsoft.com/office/powerpoint/2010/main" val="37992530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BFAB3C-9FD1-174C-2248-9A5899B3C5B7}"/>
            </a:ext>
          </a:extLst>
        </p:cNvPr>
        <p:cNvGrpSpPr/>
        <p:nvPr/>
      </p:nvGrpSpPr>
      <p:grpSpPr>
        <a:xfrm>
          <a:off x="0" y="0"/>
          <a:ext cx="0" cy="0"/>
          <a:chOff x="0" y="0"/>
          <a:chExt cx="0" cy="0"/>
        </a:xfrm>
      </p:grpSpPr>
      <p:sp>
        <p:nvSpPr>
          <p:cNvPr id="11" name="Title 1">
            <a:extLst>
              <a:ext uri="{FF2B5EF4-FFF2-40B4-BE49-F238E27FC236}">
                <a16:creationId xmlns:a16="http://schemas.microsoft.com/office/drawing/2014/main" id="{1722C204-5C30-5EDE-251C-0D5792B448FD}"/>
              </a:ext>
            </a:extLst>
          </p:cNvPr>
          <p:cNvSpPr>
            <a:spLocks noGrp="1"/>
          </p:cNvSpPr>
          <p:nvPr>
            <p:ph type="title"/>
          </p:nvPr>
        </p:nvSpPr>
        <p:spPr>
          <a:xfrm>
            <a:off x="504471" y="471704"/>
            <a:ext cx="7247713" cy="856798"/>
          </a:xfrm>
        </p:spPr>
        <p:txBody>
          <a:bodyPr anchor="ctr">
            <a:normAutofit/>
          </a:bodyPr>
          <a:lstStyle/>
          <a:p>
            <a:pPr fontAlgn="base"/>
            <a:r>
              <a:rPr lang="en-GB" dirty="0"/>
              <a:t>Friday 19th September 2025</a:t>
            </a:r>
            <a:br>
              <a:rPr lang="en-GB" dirty="0"/>
            </a:br>
            <a:r>
              <a:rPr lang="en-GB" sz="1800" dirty="0"/>
              <a:t>Openness | Discovery | Celebration | Belonging</a:t>
            </a:r>
          </a:p>
        </p:txBody>
      </p:sp>
      <p:sp>
        <p:nvSpPr>
          <p:cNvPr id="17" name="TextBox 16">
            <a:extLst>
              <a:ext uri="{FF2B5EF4-FFF2-40B4-BE49-F238E27FC236}">
                <a16:creationId xmlns:a16="http://schemas.microsoft.com/office/drawing/2014/main" id="{FF1C0F4D-1426-4311-EA20-E243BAB4E807}"/>
              </a:ext>
            </a:extLst>
          </p:cNvPr>
          <p:cNvSpPr txBox="1"/>
          <p:nvPr/>
        </p:nvSpPr>
        <p:spPr>
          <a:xfrm>
            <a:off x="489994" y="1328502"/>
            <a:ext cx="7247712" cy="1772665"/>
          </a:xfrm>
          <a:prstGeom prst="rect">
            <a:avLst/>
          </a:prstGeom>
          <a:noFill/>
        </p:spPr>
        <p:txBody>
          <a:bodyPr wrap="square">
            <a:spAutoFit/>
          </a:bodyPr>
          <a:lstStyle/>
          <a:p>
            <a:pPr marL="0" marR="0" lvl="0" indent="0" defTabSz="914400" eaLnBrk="1" fontAlgn="auto" latinLnBrk="0" hangingPunct="1">
              <a:lnSpc>
                <a:spcPct val="150000"/>
              </a:lnSpc>
              <a:spcBef>
                <a:spcPts val="0"/>
              </a:spcBef>
              <a:spcAft>
                <a:spcPts val="1092"/>
              </a:spcAft>
              <a:buClrTx/>
              <a:buSzTx/>
              <a:buFontTx/>
              <a:buNone/>
              <a:tabLst/>
              <a:defRPr/>
            </a:pPr>
            <a:endParaRPr lang="en-IE" sz="1455" dirty="0">
              <a:solidFill>
                <a:srgbClr val="FFFFFF"/>
              </a:solidFill>
              <a:latin typeface="Arial" panose="020B0604020202020204"/>
              <a:ea typeface="+mn-ea"/>
              <a:cs typeface="Arial" panose="020B0604020202020204" pitchFamily="34" charset="0"/>
            </a:endParaRPr>
          </a:p>
          <a:p>
            <a:pPr marL="0" marR="0" lvl="0" indent="0" defTabSz="914400" eaLnBrk="1" fontAlgn="auto" latinLnBrk="0" hangingPunct="1">
              <a:lnSpc>
                <a:spcPct val="150000"/>
              </a:lnSpc>
              <a:spcBef>
                <a:spcPts val="0"/>
              </a:spcBef>
              <a:spcAft>
                <a:spcPts val="1092"/>
              </a:spcAft>
              <a:buClrTx/>
              <a:buSzTx/>
              <a:buFontTx/>
              <a:buNone/>
              <a:tabLst/>
              <a:defRPr/>
            </a:pPr>
            <a:r>
              <a:rPr lang="en-GB" sz="1600" dirty="0">
                <a:solidFill>
                  <a:schemeClr val="bg1"/>
                </a:solidFill>
              </a:rPr>
              <a:t>Rathfarnham Castle celebrates Culture Night. </a:t>
            </a:r>
          </a:p>
          <a:p>
            <a:pPr marL="0" marR="0" lvl="0" indent="0" defTabSz="914400" eaLnBrk="1" fontAlgn="auto" latinLnBrk="0" hangingPunct="1">
              <a:lnSpc>
                <a:spcPct val="150000"/>
              </a:lnSpc>
              <a:spcBef>
                <a:spcPts val="0"/>
              </a:spcBef>
              <a:spcAft>
                <a:spcPts val="1092"/>
              </a:spcAft>
              <a:buClrTx/>
              <a:buSzTx/>
              <a:buFontTx/>
              <a:buNone/>
              <a:tabLst/>
              <a:defRPr/>
            </a:pPr>
            <a:r>
              <a:rPr lang="en-GB" sz="1600" dirty="0">
                <a:solidFill>
                  <a:schemeClr val="bg1"/>
                </a:solidFill>
              </a:rPr>
              <a:t>Visit between 4pm -8pm Learn about the sixteenth-century origins of this historic building before exploring some of the finest rooms in Georgian Dublin.</a:t>
            </a:r>
            <a:endParaRPr lang="en-IE" sz="1455" dirty="0">
              <a:solidFill>
                <a:schemeClr val="bg1"/>
              </a:solidFill>
              <a:latin typeface="Arial" panose="020B0604020202020204"/>
              <a:ea typeface="+mn-ea"/>
              <a:cs typeface="Arial" panose="020B0604020202020204" pitchFamily="34" charset="0"/>
            </a:endParaRPr>
          </a:p>
        </p:txBody>
      </p:sp>
      <p:pic>
        <p:nvPicPr>
          <p:cNvPr id="5" name="Picture 4">
            <a:extLst>
              <a:ext uri="{FF2B5EF4-FFF2-40B4-BE49-F238E27FC236}">
                <a16:creationId xmlns:a16="http://schemas.microsoft.com/office/drawing/2014/main" id="{E89DACAF-0F1A-3B88-022C-7DE2CA5E5BA0}"/>
              </a:ext>
            </a:extLst>
          </p:cNvPr>
          <p:cNvPicPr>
            <a:picLocks noChangeAspect="1"/>
          </p:cNvPicPr>
          <p:nvPr/>
        </p:nvPicPr>
        <p:blipFill>
          <a:blip r:embed="rId2"/>
          <a:stretch>
            <a:fillRect/>
          </a:stretch>
        </p:blipFill>
        <p:spPr>
          <a:xfrm>
            <a:off x="335360" y="3957965"/>
            <a:ext cx="4263767" cy="1980806"/>
          </a:xfrm>
          <a:prstGeom prst="rect">
            <a:avLst/>
          </a:prstGeom>
        </p:spPr>
      </p:pic>
    </p:spTree>
    <p:extLst>
      <p:ext uri="{BB962C8B-B14F-4D97-AF65-F5344CB8AC3E}">
        <p14:creationId xmlns:p14="http://schemas.microsoft.com/office/powerpoint/2010/main" val="26643898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A988A62-34D2-BA2F-EDF0-1C9ABC4C5CCB}"/>
              </a:ext>
            </a:extLst>
          </p:cNvPr>
          <p:cNvSpPr>
            <a:spLocks noGrp="1"/>
          </p:cNvSpPr>
          <p:nvPr>
            <p:ph type="ctrTitle"/>
          </p:nvPr>
        </p:nvSpPr>
        <p:spPr>
          <a:xfrm>
            <a:off x="6096000" y="2869104"/>
            <a:ext cx="5499108" cy="1119794"/>
          </a:xfrm>
        </p:spPr>
        <p:txBody>
          <a:bodyPr/>
          <a:lstStyle/>
          <a:p>
            <a:r>
              <a:rPr lang="en-GB" dirty="0"/>
              <a:t>Thank you</a:t>
            </a:r>
          </a:p>
        </p:txBody>
      </p:sp>
    </p:spTree>
    <p:extLst>
      <p:ext uri="{BB962C8B-B14F-4D97-AF65-F5344CB8AC3E}">
        <p14:creationId xmlns:p14="http://schemas.microsoft.com/office/powerpoint/2010/main" val="2377547267"/>
      </p:ext>
    </p:extLst>
  </p:cSld>
  <p:clrMapOvr>
    <a:masterClrMapping/>
  </p:clrMapOvr>
</p:sld>
</file>

<file path=ppt/theme/theme1.xml><?xml version="1.0" encoding="utf-8"?>
<a:theme xmlns:a="http://schemas.openxmlformats.org/drawingml/2006/main" name="SDCC Master">
  <a:themeElements>
    <a:clrScheme name="Custom 2">
      <a:dk1>
        <a:srgbClr val="000000"/>
      </a:dk1>
      <a:lt1>
        <a:srgbClr val="FFFFFF"/>
      </a:lt1>
      <a:dk2>
        <a:srgbClr val="271B5B"/>
      </a:dk2>
      <a:lt2>
        <a:srgbClr val="BFC2C7"/>
      </a:lt2>
      <a:accent1>
        <a:srgbClr val="363A92"/>
      </a:accent1>
      <a:accent2>
        <a:srgbClr val="F26959"/>
      </a:accent2>
      <a:accent3>
        <a:srgbClr val="79D750"/>
      </a:accent3>
      <a:accent4>
        <a:srgbClr val="9D7EB8"/>
      </a:accent4>
      <a:accent5>
        <a:srgbClr val="7DA6D7"/>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SDCC_presentation_template Updated.potx" id="{809AE0C1-FB5C-4E8E-BCFD-4BFD462B0860}" vid="{0323FABC-5CF3-46D9-93D9-E0827CAEE19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SDCC_presentation_template Updated</Template>
  <TotalTime>392</TotalTime>
  <Words>620</Words>
  <Application>Microsoft Office PowerPoint</Application>
  <PresentationFormat>Widescreen</PresentationFormat>
  <Paragraphs>32</Paragraphs>
  <Slides>7</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Arial</vt:lpstr>
      <vt:lpstr>Calibri</vt:lpstr>
      <vt:lpstr>SDCC Master</vt:lpstr>
      <vt:lpstr>SDCC Arts Office September ACM Report</vt:lpstr>
      <vt:lpstr>Arts Grants for Approval</vt:lpstr>
      <vt:lpstr>Arts Report</vt:lpstr>
      <vt:lpstr>Public Art</vt:lpstr>
      <vt:lpstr>South Dublin Live</vt:lpstr>
      <vt:lpstr>Friday 19th September 2025 Openness | Discovery | Celebration | Belonging</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Declan Healy</dc:creator>
  <cp:lastModifiedBy>Orla Scannell</cp:lastModifiedBy>
  <cp:revision>26</cp:revision>
  <dcterms:created xsi:type="dcterms:W3CDTF">2025-05-27T21:24:40Z</dcterms:created>
  <dcterms:modified xsi:type="dcterms:W3CDTF">2025-09-04T10:15:28Z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2025-05-09T00:00:00Z</vt:filetime>
  </property>
  <property fmtid="{D5CDD505-2E9C-101B-9397-08002B2CF9AE}" pid="3" name="Creator">
    <vt:lpwstr>Adobe Illustrator 29.4 (Macintosh)</vt:lpwstr>
  </property>
  <property fmtid="{D5CDD505-2E9C-101B-9397-08002B2CF9AE}" pid="4" name="LastSaved">
    <vt:filetime>2025-05-09T00:00:00Z</vt:filetime>
  </property>
  <property fmtid="{D5CDD505-2E9C-101B-9397-08002B2CF9AE}" pid="5" name="Producer">
    <vt:lpwstr>Adobe PDF library 17.00</vt:lpwstr>
  </property>
</Properties>
</file>