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4" r:id="rId3"/>
    <p:sldId id="269" r:id="rId4"/>
    <p:sldId id="275" r:id="rId5"/>
    <p:sldId id="289" r:id="rId6"/>
    <p:sldId id="287" r:id="rId7"/>
    <p:sldId id="288" r:id="rId8"/>
    <p:sldId id="278" r:id="rId9"/>
    <p:sldId id="279" r:id="rId10"/>
    <p:sldId id="290" r:id="rId11"/>
    <p:sldId id="286" r:id="rId12"/>
    <p:sldId id="291" r:id="rId13"/>
    <p:sldId id="274" r:id="rId14"/>
  </p:sldIdLst>
  <p:sldSz cx="12192000" cy="685800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3A92"/>
    <a:srgbClr val="271B5B"/>
    <a:srgbClr val="52534D"/>
    <a:srgbClr val="C7E634"/>
    <a:srgbClr val="8AD6F7"/>
    <a:srgbClr val="52534C"/>
    <a:srgbClr val="535555"/>
    <a:srgbClr val="FFF689"/>
    <a:srgbClr val="7DA6D7"/>
    <a:srgbClr val="FFA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041" autoAdjust="0"/>
  </p:normalViewPr>
  <p:slideViewPr>
    <p:cSldViewPr>
      <p:cViewPr varScale="1">
        <p:scale>
          <a:sx n="101" d="100"/>
          <a:sy n="101" d="100"/>
        </p:scale>
        <p:origin x="990" y="96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6A2F78-8593-D34B-A54B-A913B4ADD88D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74F5B9-8B24-7A4E-B5A9-4C8F6F8C6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1pPr>
    <a:lvl2pPr marL="277200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2pPr>
    <a:lvl3pPr marL="5544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3pPr>
    <a:lvl4pPr marL="8316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4pPr>
    <a:lvl5pPr marL="1108801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5pPr>
    <a:lvl6pPr marL="13860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6pPr>
    <a:lvl7pPr marL="1663202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7pPr>
    <a:lvl8pPr marL="19404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8pPr>
    <a:lvl9pPr marL="2217603" algn="l" defTabSz="554401" rtl="0" eaLnBrk="1" latinLnBrk="0" hangingPunct="1">
      <a:defRPr sz="72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6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6816A-2830-87A1-538F-38387A9CD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754D01-03E6-068C-2DCD-CF07428E64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56F4B3-313F-DE94-6A82-038C54FFCE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F851F-A645-36A2-1E23-9521AD9E6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94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9CA20-4070-B2E5-F785-6016B5BBD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02A50-A182-63D5-BCC8-D8ADD386E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C94400-F91C-7D9E-603C-874E1A1E3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31503-90D9-896C-4EA0-D5E5E7F55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6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ADC45-6010-6269-6899-787DDD8E6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69D6CD-F81D-8B2D-F316-859D497DF0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4D32F-F08A-EB40-1B2D-755BC4B66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9385D-6CF8-5FA3-E415-46ABDEB349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74F5B9-8B24-7A4E-B5A9-4C8F6F8C6B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36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D95CDCD-42B4-F2ED-08FF-8F67E72B46F6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8" name="Date Placeholder 77">
            <a:extLst>
              <a:ext uri="{FF2B5EF4-FFF2-40B4-BE49-F238E27FC236}">
                <a16:creationId xmlns:a16="http://schemas.microsoft.com/office/drawing/2014/main" id="{262636F5-0CB7-769F-E345-661FECC807EB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1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141"/>
            </a:avLst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4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/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31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4 imag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878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0270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0270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</p:spTree>
    <p:extLst>
      <p:ext uri="{BB962C8B-B14F-4D97-AF65-F5344CB8AC3E}">
        <p14:creationId xmlns:p14="http://schemas.microsoft.com/office/powerpoint/2010/main" val="2420641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0667"/>
            <a:ext cx="3974145" cy="21435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61533"/>
            <a:ext cx="3004789" cy="45240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238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42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9676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9676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488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488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6009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009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5298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5298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9676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488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6009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5298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20647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2436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701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585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68288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286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9106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140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871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6269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9990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456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836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hart/grap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744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1 ima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0241" y="1577802"/>
            <a:ext cx="7086934" cy="4346416"/>
          </a:xfrm>
          <a:prstGeom prst="roundRect">
            <a:avLst>
              <a:gd name="adj" fmla="val 10628"/>
            </a:avLst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C0A3E64-5C95-66AE-022D-A5FA48E2B33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8259817-71D9-9CE9-F2A0-72EF482770A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1AA525E-FC9A-5345-2D4F-6E3E58B1F2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6C76B594-542C-67F1-F354-78EAA3BC3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55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52807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99F917B1-F51A-D7C7-DD44-893E8A36E13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06550" y="1577802"/>
            <a:ext cx="3280980" cy="4346416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8F3562-9AEA-B578-4787-6401104CAB1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98D448D-A3B2-E80E-5A11-229DB672BC0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7DB460-21E1-D17E-9108-1011B7AA2CD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49000" y="6206296"/>
            <a:ext cx="6385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287">
            <a:extLst>
              <a:ext uri="{FF2B5EF4-FFF2-40B4-BE49-F238E27FC236}">
                <a16:creationId xmlns:a16="http://schemas.microsoft.com/office/drawing/2014/main" id="{F9338E08-1F94-61DB-4B9B-CAE9DFE42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4 image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471704"/>
            <a:ext cx="4944575" cy="856798"/>
          </a:xfrm>
          <a:prstGeom prst="rect">
            <a:avLst/>
          </a:prstGeom>
        </p:spPr>
        <p:txBody>
          <a:bodyPr lIns="0" tIns="0" rIns="0" bIns="0"/>
          <a:lstStyle>
            <a:lvl1pPr>
              <a:defRPr sz="3275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sz="3275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09286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98314EC4-E5A0-C649-F5EF-1E9236225E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09286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C4BB63F-0230-2356-3543-54C339E253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84858" y="157780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5C5486B-1B0C-E055-35CB-53BB39E04F5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84858" y="3937622"/>
            <a:ext cx="3402672" cy="2174652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pic>
        <p:nvPicPr>
          <p:cNvPr id="5" name="Picture 287">
            <a:extLst>
              <a:ext uri="{FF2B5EF4-FFF2-40B4-BE49-F238E27FC236}">
                <a16:creationId xmlns:a16="http://schemas.microsoft.com/office/drawing/2014/main" id="{01D2843D-9561-7F5C-2BDC-AE788D5EAE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40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2 columns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1" y="1104900"/>
            <a:ext cx="3974145" cy="213926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4609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Page title goes here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264203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9233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E7BBCB07-8D0F-D588-4F43-B1E11CCDE7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682386" y="1248833"/>
            <a:ext cx="3004789" cy="4536763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pic>
        <p:nvPicPr>
          <p:cNvPr id="6" name="Picture 287">
            <a:extLst>
              <a:ext uri="{FF2B5EF4-FFF2-40B4-BE49-F238E27FC236}">
                <a16:creationId xmlns:a16="http://schemas.microsoft.com/office/drawing/2014/main" id="{2434586A-F002-EA2E-B9B4-907E950234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4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137">
            <a:extLst>
              <a:ext uri="{FF2B5EF4-FFF2-40B4-BE49-F238E27FC236}">
                <a16:creationId xmlns:a16="http://schemas.microsoft.com/office/drawing/2014/main" id="{476DD7FB-8F70-B10A-2421-9F7E04D5C772}"/>
              </a:ext>
            </a:extLst>
          </p:cNvPr>
          <p:cNvGrpSpPr/>
          <p:nvPr/>
        </p:nvGrpSpPr>
        <p:grpSpPr>
          <a:xfrm>
            <a:off x="-1752600" y="-2286000"/>
            <a:ext cx="10935202" cy="10600487"/>
            <a:chOff x="-2952030" y="-3864416"/>
            <a:chExt cx="18105979" cy="17553005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0B9BFEB-FBF0-5B9F-29AC-D7D94052A32C}"/>
                </a:ext>
              </a:extLst>
            </p:cNvPr>
            <p:cNvSpPr/>
            <p:nvPr/>
          </p:nvSpPr>
          <p:spPr>
            <a:xfrm>
              <a:off x="-1315057" y="-3864416"/>
              <a:ext cx="11159320" cy="11159321"/>
            </a:xfrm>
            <a:custGeom>
              <a:avLst/>
              <a:gdLst>
                <a:gd name="connsiteX0" fmla="*/ 11159321 w 11159320"/>
                <a:gd name="connsiteY0" fmla="*/ 5579661 h 11159321"/>
                <a:gd name="connsiteX1" fmla="*/ 5579660 w 11159320"/>
                <a:gd name="connsiteY1" fmla="*/ 11159322 h 11159321"/>
                <a:gd name="connsiteX2" fmla="*/ 0 w 11159320"/>
                <a:gd name="connsiteY2" fmla="*/ 5579661 h 11159321"/>
                <a:gd name="connsiteX3" fmla="*/ 5579660 w 11159320"/>
                <a:gd name="connsiteY3" fmla="*/ 0 h 11159321"/>
                <a:gd name="connsiteX4" fmla="*/ 11159321 w 11159320"/>
                <a:gd name="connsiteY4" fmla="*/ 5579661 h 11159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9320" h="11159321">
                  <a:moveTo>
                    <a:pt x="11159321" y="5579661"/>
                  </a:moveTo>
                  <a:cubicBezTo>
                    <a:pt x="11159321" y="8661223"/>
                    <a:pt x="8661222" y="11159322"/>
                    <a:pt x="5579660" y="11159322"/>
                  </a:cubicBezTo>
                  <a:cubicBezTo>
                    <a:pt x="2498099" y="11159322"/>
                    <a:pt x="0" y="8661223"/>
                    <a:pt x="0" y="5579661"/>
                  </a:cubicBezTo>
                  <a:cubicBezTo>
                    <a:pt x="0" y="2498100"/>
                    <a:pt x="2498099" y="0"/>
                    <a:pt x="5579660" y="0"/>
                  </a:cubicBezTo>
                  <a:cubicBezTo>
                    <a:pt x="8661222" y="0"/>
                    <a:pt x="11159321" y="2498100"/>
                    <a:pt x="11159321" y="5579661"/>
                  </a:cubicBezTo>
                  <a:close/>
                </a:path>
              </a:pathLst>
            </a:custGeom>
            <a:gradFill flip="none" rotWithShape="1">
              <a:gsLst>
                <a:gs pos="10000">
                  <a:schemeClr val="accent3"/>
                </a:gs>
                <a:gs pos="100000">
                  <a:srgbClr val="C7E634"/>
                </a:gs>
              </a:gsLst>
              <a:lin ang="138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5C7921D-1791-AAB4-C7A8-9339CEFF6813}"/>
                </a:ext>
              </a:extLst>
            </p:cNvPr>
            <p:cNvSpPr/>
            <p:nvPr/>
          </p:nvSpPr>
          <p:spPr>
            <a:xfrm>
              <a:off x="252163" y="-1213197"/>
              <a:ext cx="14901785" cy="14901786"/>
            </a:xfrm>
            <a:custGeom>
              <a:avLst/>
              <a:gdLst>
                <a:gd name="connsiteX0" fmla="*/ 14901786 w 14901785"/>
                <a:gd name="connsiteY0" fmla="*/ 7450893 h 14901786"/>
                <a:gd name="connsiteX1" fmla="*/ 7450893 w 14901785"/>
                <a:gd name="connsiteY1" fmla="*/ 14901787 h 14901786"/>
                <a:gd name="connsiteX2" fmla="*/ 0 w 14901785"/>
                <a:gd name="connsiteY2" fmla="*/ 7450893 h 14901786"/>
                <a:gd name="connsiteX3" fmla="*/ 7450893 w 14901785"/>
                <a:gd name="connsiteY3" fmla="*/ 0 h 14901786"/>
                <a:gd name="connsiteX4" fmla="*/ 14901786 w 14901785"/>
                <a:gd name="connsiteY4" fmla="*/ 7450893 h 14901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1785" h="14901786">
                  <a:moveTo>
                    <a:pt x="14901786" y="7450893"/>
                  </a:moveTo>
                  <a:cubicBezTo>
                    <a:pt x="14901786" y="11565908"/>
                    <a:pt x="11565908" y="14901787"/>
                    <a:pt x="7450893" y="14901787"/>
                  </a:cubicBezTo>
                  <a:cubicBezTo>
                    <a:pt x="3335879" y="14901787"/>
                    <a:pt x="0" y="11565908"/>
                    <a:pt x="0" y="7450893"/>
                  </a:cubicBezTo>
                  <a:cubicBezTo>
                    <a:pt x="0" y="3335879"/>
                    <a:pt x="3335879" y="0"/>
                    <a:pt x="7450893" y="0"/>
                  </a:cubicBezTo>
                  <a:cubicBezTo>
                    <a:pt x="11565907" y="0"/>
                    <a:pt x="14901786" y="3335879"/>
                    <a:pt x="14901786" y="7450893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FB4422B-CC74-C157-7ECF-970E5170A8B1}"/>
                </a:ext>
              </a:extLst>
            </p:cNvPr>
            <p:cNvSpPr/>
            <p:nvPr/>
          </p:nvSpPr>
          <p:spPr>
            <a:xfrm>
              <a:off x="-2952030" y="-3009740"/>
              <a:ext cx="12780432" cy="12780433"/>
            </a:xfrm>
            <a:custGeom>
              <a:avLst/>
              <a:gdLst>
                <a:gd name="connsiteX0" fmla="*/ 12780432 w 12780432"/>
                <a:gd name="connsiteY0" fmla="*/ 6390217 h 12780433"/>
                <a:gd name="connsiteX1" fmla="*/ 6390217 w 12780432"/>
                <a:gd name="connsiteY1" fmla="*/ 12780433 h 12780433"/>
                <a:gd name="connsiteX2" fmla="*/ 0 w 12780432"/>
                <a:gd name="connsiteY2" fmla="*/ 6390217 h 12780433"/>
                <a:gd name="connsiteX3" fmla="*/ 6390217 w 12780432"/>
                <a:gd name="connsiteY3" fmla="*/ 0 h 12780433"/>
                <a:gd name="connsiteX4" fmla="*/ 12780432 w 12780432"/>
                <a:gd name="connsiteY4" fmla="*/ 6390217 h 12780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80432" h="12780433">
                  <a:moveTo>
                    <a:pt x="12780432" y="6390217"/>
                  </a:moveTo>
                  <a:cubicBezTo>
                    <a:pt x="12780432" y="9919436"/>
                    <a:pt x="9919435" y="12780433"/>
                    <a:pt x="6390217" y="12780433"/>
                  </a:cubicBezTo>
                  <a:cubicBezTo>
                    <a:pt x="2860998" y="12780433"/>
                    <a:pt x="0" y="9919436"/>
                    <a:pt x="0" y="6390217"/>
                  </a:cubicBezTo>
                  <a:cubicBezTo>
                    <a:pt x="0" y="2860998"/>
                    <a:pt x="2860998" y="0"/>
                    <a:pt x="6390217" y="0"/>
                  </a:cubicBezTo>
                  <a:cubicBezTo>
                    <a:pt x="9919435" y="0"/>
                    <a:pt x="12780432" y="2860998"/>
                    <a:pt x="12780432" y="639021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4894514" y="2309185"/>
            <a:ext cx="6700594" cy="22396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F21DE71-5293-392E-0B40-AC2F6BD0C9B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94515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Created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DC2A54C-0140-4B5F-FA69-42885344F11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8406550" y="5924219"/>
            <a:ext cx="3188558" cy="646908"/>
          </a:xfrm>
          <a:prstGeom prst="rect">
            <a:avLst/>
          </a:prstGeom>
        </p:spPr>
        <p:txBody>
          <a:bodyPr/>
          <a:lstStyle>
            <a:lvl1pPr>
              <a:defRPr sz="1940" b="1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98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Presented by</a:t>
            </a:r>
            <a:br>
              <a:rPr lang="en-GB" dirty="0"/>
            </a:br>
            <a:r>
              <a:rPr lang="en-GB" dirty="0"/>
              <a:t>Name Surname</a:t>
            </a:r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5DCFB6D-EEB2-3482-B3C3-247739B1361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30BE0B4A-4B13-DD14-301E-6F92BD41F1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748AD6E7-39D2-D2E2-A60B-D756CA081880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rgbClr val="C7E634"/>
          </a:solidFill>
          <a:ln>
            <a:noFill/>
          </a:ln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008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69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66471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BE0F5D9-2768-BEB6-21FF-6E9C45F2E48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4469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55E2D3B9-7856-B057-4A35-68DD923A4ED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2788747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4D3303-4802-9510-E574-6FA21A4C09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88747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E0BF5907-B5C6-DBEE-C90D-D874E1880D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073025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3F72B72-69AC-62EE-C6C0-A475A32A16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73025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FE9B0D82-8E22-0837-8C7B-F25827ED477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357303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BAF6A549-D8DB-E3D0-4BD6-7F00791D3EF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303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825A93AF-C4C4-5449-AA29-E6ED3229DD8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9641580" y="3606676"/>
            <a:ext cx="2033284" cy="515441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Name Surname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933B3666-69E3-1457-2AC1-C75F47822A4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641580" y="1436299"/>
            <a:ext cx="2033284" cy="1992701"/>
          </a:xfrm>
          <a:prstGeom prst="round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picture</a:t>
            </a:r>
          </a:p>
        </p:txBody>
      </p:sp>
      <p:sp>
        <p:nvSpPr>
          <p:cNvPr id="17" name="Holder 3">
            <a:extLst>
              <a:ext uri="{FF2B5EF4-FFF2-40B4-BE49-F238E27FC236}">
                <a16:creationId xmlns:a16="http://schemas.microsoft.com/office/drawing/2014/main" id="{234B8308-1440-371C-11FC-67AB98B132B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04469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8" name="Holder 3">
            <a:extLst>
              <a:ext uri="{FF2B5EF4-FFF2-40B4-BE49-F238E27FC236}">
                <a16:creationId xmlns:a16="http://schemas.microsoft.com/office/drawing/2014/main" id="{0BC212D3-0906-F1A4-3D63-A2EB6C334DA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2788747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19" name="Holder 3">
            <a:extLst>
              <a:ext uri="{FF2B5EF4-FFF2-40B4-BE49-F238E27FC236}">
                <a16:creationId xmlns:a16="http://schemas.microsoft.com/office/drawing/2014/main" id="{64532547-9C06-91B8-804D-679930FF513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5073025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9AE4E55B-EFD8-B5A3-D117-56B793269F0C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7357303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1" name="Holder 3">
            <a:extLst>
              <a:ext uri="{FF2B5EF4-FFF2-40B4-BE49-F238E27FC236}">
                <a16:creationId xmlns:a16="http://schemas.microsoft.com/office/drawing/2014/main" id="{2DF06BE7-520C-2951-5360-69F56DBA25CB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641580" y="4158684"/>
            <a:ext cx="2033284" cy="1319187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092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Space for a short bio / creds if needed. 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.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2C46E54E-4838-C48C-0C8D-ED934AE7760C}"/>
              </a:ext>
            </a:extLst>
          </p:cNvPr>
          <p:cNvSpPr/>
          <p:nvPr userDrawn="1"/>
        </p:nvSpPr>
        <p:spPr>
          <a:xfrm>
            <a:off x="2819718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FE1E9DD-7CBC-D1D6-FD23-7137E262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70165" y="5522533"/>
            <a:ext cx="211964" cy="211949"/>
          </a:xfrm>
          <a:prstGeom prst="rect">
            <a:avLst/>
          </a:prstGeom>
        </p:spPr>
      </p:pic>
      <p:sp>
        <p:nvSpPr>
          <p:cNvPr id="35" name="Holder 3">
            <a:extLst>
              <a:ext uri="{FF2B5EF4-FFF2-40B4-BE49-F238E27FC236}">
                <a16:creationId xmlns:a16="http://schemas.microsoft.com/office/drawing/2014/main" id="{AD1AED54-014C-C78F-BFB2-3BFD2FB622A1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976085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000604CD-A6F7-D12B-E28E-A8399BE0D752}"/>
              </a:ext>
            </a:extLst>
          </p:cNvPr>
          <p:cNvSpPr/>
          <p:nvPr userDrawn="1"/>
        </p:nvSpPr>
        <p:spPr>
          <a:xfrm>
            <a:off x="535440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0FA48BD-5BA3-036F-65FB-A22A81D21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6584" y="5522533"/>
            <a:ext cx="211964" cy="211949"/>
          </a:xfrm>
          <a:prstGeom prst="rect">
            <a:avLst/>
          </a:prstGeom>
        </p:spPr>
      </p:pic>
      <p:sp>
        <p:nvSpPr>
          <p:cNvPr id="41" name="Holder 3">
            <a:extLst>
              <a:ext uri="{FF2B5EF4-FFF2-40B4-BE49-F238E27FC236}">
                <a16:creationId xmlns:a16="http://schemas.microsoft.com/office/drawing/2014/main" id="{98BBF9B4-AB21-A92F-201C-611A9421FA6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91163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FAA81770-2EE8-06B9-2863-B10E4EEE91DD}"/>
              </a:ext>
            </a:extLst>
          </p:cNvPr>
          <p:cNvSpPr/>
          <p:nvPr userDrawn="1"/>
        </p:nvSpPr>
        <p:spPr>
          <a:xfrm>
            <a:off x="5103996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41F9D0B-75BE-7E01-D31E-774925A81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43746" y="5522533"/>
            <a:ext cx="211964" cy="211949"/>
          </a:xfrm>
          <a:prstGeom prst="rect">
            <a:avLst/>
          </a:prstGeom>
        </p:spPr>
      </p:pic>
      <p:sp>
        <p:nvSpPr>
          <p:cNvPr id="47" name="Holder 3">
            <a:extLst>
              <a:ext uri="{FF2B5EF4-FFF2-40B4-BE49-F238E27FC236}">
                <a16:creationId xmlns:a16="http://schemas.microsoft.com/office/drawing/2014/main" id="{F21CC18B-389C-55AA-D469-FB02BBD593F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261007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2A001A47-862E-E7C3-D64F-264EC9C5CEA2}"/>
              </a:ext>
            </a:extLst>
          </p:cNvPr>
          <p:cNvSpPr/>
          <p:nvPr userDrawn="1"/>
        </p:nvSpPr>
        <p:spPr>
          <a:xfrm>
            <a:off x="7388274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B719AE4-B8F2-942D-9ABC-4179CF808A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17327" y="5522533"/>
            <a:ext cx="211964" cy="211949"/>
          </a:xfrm>
          <a:prstGeom prst="rect">
            <a:avLst/>
          </a:prstGeom>
        </p:spPr>
      </p:pic>
      <p:sp>
        <p:nvSpPr>
          <p:cNvPr id="53" name="Holder 3">
            <a:extLst>
              <a:ext uri="{FF2B5EF4-FFF2-40B4-BE49-F238E27FC236}">
                <a16:creationId xmlns:a16="http://schemas.microsoft.com/office/drawing/2014/main" id="{830B3661-512F-802F-13FD-2DBC363D9A27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545929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BF240FFE-D754-4451-76FB-1D0CCF3D6DEA}"/>
              </a:ext>
            </a:extLst>
          </p:cNvPr>
          <p:cNvSpPr/>
          <p:nvPr userDrawn="1"/>
        </p:nvSpPr>
        <p:spPr>
          <a:xfrm>
            <a:off x="9672551" y="5477870"/>
            <a:ext cx="1971343" cy="307725"/>
          </a:xfrm>
          <a:custGeom>
            <a:avLst/>
            <a:gdLst>
              <a:gd name="connsiteX0" fmla="*/ 253731 w 3250662"/>
              <a:gd name="connsiteY0" fmla="*/ 0 h 507462"/>
              <a:gd name="connsiteX1" fmla="*/ 2996931 w 3250662"/>
              <a:gd name="connsiteY1" fmla="*/ 0 h 507462"/>
              <a:gd name="connsiteX2" fmla="*/ 3250662 w 3250662"/>
              <a:gd name="connsiteY2" fmla="*/ 253731 h 507462"/>
              <a:gd name="connsiteX3" fmla="*/ 2996931 w 3250662"/>
              <a:gd name="connsiteY3" fmla="*/ 507462 h 507462"/>
              <a:gd name="connsiteX4" fmla="*/ 253731 w 3250662"/>
              <a:gd name="connsiteY4" fmla="*/ 507462 h 507462"/>
              <a:gd name="connsiteX5" fmla="*/ 0 w 3250662"/>
              <a:gd name="connsiteY5" fmla="*/ 253731 h 507462"/>
              <a:gd name="connsiteX6" fmla="*/ 253731 w 3250662"/>
              <a:gd name="connsiteY6" fmla="*/ 0 h 507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50662" h="507462">
                <a:moveTo>
                  <a:pt x="253731" y="0"/>
                </a:moveTo>
                <a:lnTo>
                  <a:pt x="2996931" y="0"/>
                </a:lnTo>
                <a:cubicBezTo>
                  <a:pt x="3137063" y="0"/>
                  <a:pt x="3250662" y="113599"/>
                  <a:pt x="3250662" y="253731"/>
                </a:cubicBezTo>
                <a:cubicBezTo>
                  <a:pt x="3250662" y="393863"/>
                  <a:pt x="3137063" y="507462"/>
                  <a:pt x="2996931" y="507462"/>
                </a:cubicBezTo>
                <a:lnTo>
                  <a:pt x="253731" y="507462"/>
                </a:lnTo>
                <a:cubicBezTo>
                  <a:pt x="113599" y="507462"/>
                  <a:pt x="0" y="393863"/>
                  <a:pt x="0" y="253731"/>
                </a:cubicBezTo>
                <a:cubicBezTo>
                  <a:pt x="0" y="113599"/>
                  <a:pt x="113599" y="0"/>
                  <a:pt x="2537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C9F2370-4E40-6B90-A4A2-E21E605F5D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907" y="5522533"/>
            <a:ext cx="211964" cy="211949"/>
          </a:xfrm>
          <a:prstGeom prst="rect">
            <a:avLst/>
          </a:prstGeom>
        </p:spPr>
      </p:pic>
      <p:sp>
        <p:nvSpPr>
          <p:cNvPr id="59" name="Holder 3">
            <a:extLst>
              <a:ext uri="{FF2B5EF4-FFF2-40B4-BE49-F238E27FC236}">
                <a16:creationId xmlns:a16="http://schemas.microsoft.com/office/drawing/2014/main" id="{92C22959-2902-2B41-EC7D-B4455E20A72F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830851" y="5477870"/>
            <a:ext cx="1220740" cy="316169"/>
          </a:xfrm>
          <a:prstGeom prst="rect">
            <a:avLst/>
          </a:prstGeom>
        </p:spPr>
        <p:txBody>
          <a:bodyPr lIns="0" tIns="0" rIns="0" bIns="0" anchor="ctr"/>
          <a:lstStyle>
            <a:lvl1pPr>
              <a:spcAft>
                <a:spcPts val="1092"/>
              </a:spcAft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Connect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655779-85B2-F022-7D52-1EF2DE7477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469" y="471704"/>
            <a:ext cx="5591531" cy="8567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Meet the team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95FB4A01-4184-0AA4-23AB-92F3A76DAB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485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 (chart/graph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 hasCustomPrompt="1"/>
          </p:nvPr>
        </p:nvSpPr>
        <p:spPr>
          <a:xfrm>
            <a:off x="504470" y="1577340"/>
            <a:ext cx="3675573" cy="4208255"/>
          </a:xfrm>
          <a:prstGeom prst="rect">
            <a:avLst/>
          </a:prstGeom>
        </p:spPr>
        <p:txBody>
          <a:bodyPr lIns="0" tIns="0" rIns="0" bIns="0"/>
          <a:lstStyle>
            <a:lvl1pPr>
              <a:spcAft>
                <a:spcPts val="1092"/>
              </a:spcAft>
              <a:defRPr sz="1455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Click to insert body text here. </a:t>
            </a:r>
          </a:p>
          <a:p>
            <a:r>
              <a:rPr lang="en-IE" dirty="0"/>
              <a:t>Sed </a:t>
            </a:r>
            <a:r>
              <a:rPr lang="en-IE" dirty="0" err="1"/>
              <a:t>ut</a:t>
            </a:r>
            <a:r>
              <a:rPr lang="en-IE" dirty="0"/>
              <a:t> </a:t>
            </a:r>
            <a:r>
              <a:rPr lang="en-IE" dirty="0" err="1"/>
              <a:t>perspiciatis</a:t>
            </a:r>
            <a:r>
              <a:rPr lang="en-IE" dirty="0"/>
              <a:t> </a:t>
            </a:r>
            <a:r>
              <a:rPr lang="en-IE" dirty="0" err="1"/>
              <a:t>unde</a:t>
            </a:r>
            <a:r>
              <a:rPr lang="en-IE" dirty="0"/>
              <a:t> </a:t>
            </a:r>
            <a:r>
              <a:rPr lang="en-IE" dirty="0" err="1"/>
              <a:t>omnis</a:t>
            </a:r>
            <a:r>
              <a:rPr lang="en-IE" dirty="0"/>
              <a:t> </a:t>
            </a:r>
            <a:r>
              <a:rPr lang="en-IE" dirty="0" err="1"/>
              <a:t>iste</a:t>
            </a:r>
            <a:r>
              <a:rPr lang="en-IE" dirty="0"/>
              <a:t> </a:t>
            </a:r>
            <a:r>
              <a:rPr lang="en-IE" dirty="0" err="1"/>
              <a:t>natus</a:t>
            </a:r>
            <a:r>
              <a:rPr lang="en-IE" dirty="0"/>
              <a:t> error sit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accusantium</a:t>
            </a:r>
            <a:r>
              <a:rPr lang="en-IE" dirty="0"/>
              <a:t> </a:t>
            </a:r>
            <a:r>
              <a:rPr lang="en-IE" dirty="0" err="1"/>
              <a:t>doloremque</a:t>
            </a:r>
            <a:r>
              <a:rPr lang="en-IE" dirty="0"/>
              <a:t> </a:t>
            </a:r>
            <a:r>
              <a:rPr lang="en-IE" dirty="0" err="1"/>
              <a:t>laudantium</a:t>
            </a:r>
            <a:r>
              <a:rPr lang="en-IE" dirty="0"/>
              <a:t>, </a:t>
            </a:r>
            <a:r>
              <a:rPr lang="en-IE" dirty="0" err="1"/>
              <a:t>totam</a:t>
            </a:r>
            <a:r>
              <a:rPr lang="en-IE" dirty="0"/>
              <a:t> rem </a:t>
            </a:r>
            <a:r>
              <a:rPr lang="en-IE" dirty="0" err="1"/>
              <a:t>aperiam</a:t>
            </a:r>
            <a:r>
              <a:rPr lang="en-IE" dirty="0"/>
              <a:t>, </a:t>
            </a:r>
            <a:r>
              <a:rPr lang="en-IE" dirty="0" err="1"/>
              <a:t>eaque</a:t>
            </a:r>
            <a:r>
              <a:rPr lang="en-IE" dirty="0"/>
              <a:t> </a:t>
            </a:r>
            <a:r>
              <a:rPr lang="en-IE" dirty="0" err="1"/>
              <a:t>ipsa</a:t>
            </a:r>
            <a:r>
              <a:rPr lang="en-IE" dirty="0"/>
              <a:t> </a:t>
            </a:r>
            <a:r>
              <a:rPr lang="en-IE" dirty="0" err="1"/>
              <a:t>quae</a:t>
            </a:r>
            <a:r>
              <a:rPr lang="en-IE" dirty="0"/>
              <a:t> ab </a:t>
            </a:r>
            <a:r>
              <a:rPr lang="en-IE" dirty="0" err="1"/>
              <a:t>illo</a:t>
            </a:r>
            <a:r>
              <a:rPr lang="en-IE" dirty="0"/>
              <a:t> </a:t>
            </a:r>
            <a:r>
              <a:rPr lang="en-IE" dirty="0" err="1"/>
              <a:t>inventore</a:t>
            </a:r>
            <a:r>
              <a:rPr lang="en-IE" dirty="0"/>
              <a:t> </a:t>
            </a:r>
            <a:r>
              <a:rPr lang="en-IE" dirty="0" err="1"/>
              <a:t>veritatis</a:t>
            </a:r>
            <a:r>
              <a:rPr lang="en-IE" dirty="0"/>
              <a:t> et quasi </a:t>
            </a:r>
            <a:r>
              <a:rPr lang="en-IE" dirty="0" err="1"/>
              <a:t>architecto</a:t>
            </a:r>
            <a:r>
              <a:rPr lang="en-IE" dirty="0"/>
              <a:t> beatae vitae dicta sunt </a:t>
            </a:r>
            <a:r>
              <a:rPr lang="en-IE" dirty="0" err="1"/>
              <a:t>explicabo</a:t>
            </a:r>
            <a:r>
              <a:rPr lang="en-IE" dirty="0"/>
              <a:t>. </a:t>
            </a:r>
          </a:p>
          <a:p>
            <a:r>
              <a:rPr lang="en-IE" dirty="0"/>
              <a:t>Nemo </a:t>
            </a:r>
            <a:r>
              <a:rPr lang="en-IE" dirty="0" err="1"/>
              <a:t>enim</a:t>
            </a:r>
            <a:r>
              <a:rPr lang="en-IE" dirty="0"/>
              <a:t> </a:t>
            </a:r>
            <a:r>
              <a:rPr lang="en-IE" dirty="0" err="1"/>
              <a:t>ipsam</a:t>
            </a:r>
            <a:r>
              <a:rPr lang="en-IE" dirty="0"/>
              <a:t>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voluptas</a:t>
            </a:r>
            <a:r>
              <a:rPr lang="en-IE" dirty="0"/>
              <a:t> sit </a:t>
            </a:r>
            <a:r>
              <a:rPr lang="en-IE" dirty="0" err="1"/>
              <a:t>aspernatur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</a:t>
            </a:r>
            <a:r>
              <a:rPr lang="en-IE" dirty="0" err="1"/>
              <a:t>odit</a:t>
            </a:r>
            <a:r>
              <a:rPr lang="en-IE" dirty="0"/>
              <a:t> </a:t>
            </a:r>
            <a:r>
              <a:rPr lang="en-IE" dirty="0" err="1"/>
              <a:t>aut</a:t>
            </a:r>
            <a:r>
              <a:rPr lang="en-IE" dirty="0"/>
              <a:t> fugit, </a:t>
            </a:r>
            <a:r>
              <a:rPr lang="en-IE" dirty="0" err="1"/>
              <a:t>sed</a:t>
            </a:r>
            <a:r>
              <a:rPr lang="en-IE" dirty="0"/>
              <a:t> </a:t>
            </a:r>
            <a:r>
              <a:rPr lang="en-IE" dirty="0" err="1"/>
              <a:t>quia</a:t>
            </a:r>
            <a:r>
              <a:rPr lang="en-IE" dirty="0"/>
              <a:t> </a:t>
            </a:r>
            <a:r>
              <a:rPr lang="en-IE" dirty="0" err="1"/>
              <a:t>consequuntur</a:t>
            </a:r>
            <a:r>
              <a:rPr lang="en-IE" dirty="0"/>
              <a:t> </a:t>
            </a:r>
            <a:r>
              <a:rPr lang="en-IE" dirty="0" err="1"/>
              <a:t>magni</a:t>
            </a:r>
            <a:r>
              <a:rPr lang="en-IE" dirty="0"/>
              <a:t> </a:t>
            </a:r>
            <a:r>
              <a:rPr lang="en-IE" dirty="0" err="1"/>
              <a:t>dolores</a:t>
            </a:r>
            <a:r>
              <a:rPr lang="en-IE" dirty="0"/>
              <a:t> </a:t>
            </a:r>
            <a:r>
              <a:rPr lang="en-IE" dirty="0" err="1"/>
              <a:t>eos</a:t>
            </a:r>
            <a:r>
              <a:rPr lang="en-IE" dirty="0"/>
              <a:t> qui ratione </a:t>
            </a:r>
            <a:r>
              <a:rPr lang="en-IE" dirty="0" err="1"/>
              <a:t>voluptatem</a:t>
            </a:r>
            <a:r>
              <a:rPr lang="en-IE" dirty="0"/>
              <a:t> </a:t>
            </a:r>
            <a:r>
              <a:rPr lang="en-IE" dirty="0" err="1"/>
              <a:t>sequi</a:t>
            </a:r>
            <a:r>
              <a:rPr lang="en-IE" dirty="0"/>
              <a:t> </a:t>
            </a:r>
            <a:r>
              <a:rPr lang="en-IE" dirty="0" err="1"/>
              <a:t>nesciunt</a:t>
            </a:r>
            <a:r>
              <a:rPr lang="en-IE" dirty="0"/>
              <a:t>.</a:t>
            </a:r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1968588-8F58-3128-8FCE-86B2ECFE5EC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01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06102A41-F616-0E5A-7134-7369B06C0BCE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4600242" y="1577802"/>
            <a:ext cx="7086933" cy="4346416"/>
          </a:xfrm>
          <a:prstGeom prst="rect">
            <a:avLst/>
          </a:prstGeom>
        </p:spPr>
        <p:txBody>
          <a:bodyPr/>
          <a:lstStyle>
            <a:lvl1pPr algn="ctr">
              <a:defRPr sz="109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the icon to add a graph or chart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0B5128-28E5-D682-EF28-E13BC6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title goes here</a:t>
            </a:r>
            <a:endParaRPr lang="en-GB" dirty="0"/>
          </a:p>
        </p:txBody>
      </p:sp>
      <p:pic>
        <p:nvPicPr>
          <p:cNvPr id="2" name="Picture 287">
            <a:extLst>
              <a:ext uri="{FF2B5EF4-FFF2-40B4-BE49-F238E27FC236}">
                <a16:creationId xmlns:a16="http://schemas.microsoft.com/office/drawing/2014/main" id="{82A2B3FA-EEE2-F7C1-379F-66EF350C4B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89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aphic 205">
            <a:extLst>
              <a:ext uri="{FF2B5EF4-FFF2-40B4-BE49-F238E27FC236}">
                <a16:creationId xmlns:a16="http://schemas.microsoft.com/office/drawing/2014/main" id="{D7F5DE37-9CC3-5D94-F7F3-3FF22F8C942B}"/>
              </a:ext>
            </a:extLst>
          </p:cNvPr>
          <p:cNvGrpSpPr/>
          <p:nvPr/>
        </p:nvGrpSpPr>
        <p:grpSpPr>
          <a:xfrm>
            <a:off x="1134286" y="1705674"/>
            <a:ext cx="15829624" cy="12687196"/>
            <a:chOff x="1837768" y="2789997"/>
            <a:chExt cx="26102390" cy="20922126"/>
          </a:xfrm>
          <a:solidFill>
            <a:srgbClr val="231F20"/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6886C0C-1D27-E033-FD87-9625D78D2966}"/>
                </a:ext>
              </a:extLst>
            </p:cNvPr>
            <p:cNvSpPr/>
            <p:nvPr/>
          </p:nvSpPr>
          <p:spPr>
            <a:xfrm>
              <a:off x="10552711" y="2789997"/>
              <a:ext cx="17387446" cy="17387448"/>
            </a:xfrm>
            <a:custGeom>
              <a:avLst/>
              <a:gdLst>
                <a:gd name="connsiteX0" fmla="*/ 17387448 w 17387446"/>
                <a:gd name="connsiteY0" fmla="*/ 8693724 h 17387448"/>
                <a:gd name="connsiteX1" fmla="*/ 8693725 w 17387446"/>
                <a:gd name="connsiteY1" fmla="*/ 17387448 h 17387448"/>
                <a:gd name="connsiteX2" fmla="*/ 1 w 17387446"/>
                <a:gd name="connsiteY2" fmla="*/ 8693724 h 17387448"/>
                <a:gd name="connsiteX3" fmla="*/ 8693725 w 17387446"/>
                <a:gd name="connsiteY3" fmla="*/ 0 h 17387448"/>
                <a:gd name="connsiteX4" fmla="*/ 17387448 w 17387446"/>
                <a:gd name="connsiteY4" fmla="*/ 8693724 h 17387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7446" h="17387448">
                  <a:moveTo>
                    <a:pt x="17387448" y="8693724"/>
                  </a:moveTo>
                  <a:cubicBezTo>
                    <a:pt x="17387448" y="13495135"/>
                    <a:pt x="13495135" y="17387448"/>
                    <a:pt x="8693725" y="17387448"/>
                  </a:cubicBezTo>
                  <a:cubicBezTo>
                    <a:pt x="3892314" y="17387448"/>
                    <a:pt x="1" y="13495135"/>
                    <a:pt x="1" y="8693724"/>
                  </a:cubicBezTo>
                  <a:cubicBezTo>
                    <a:pt x="1" y="3892313"/>
                    <a:pt x="3892314" y="0"/>
                    <a:pt x="8693725" y="0"/>
                  </a:cubicBezTo>
                  <a:cubicBezTo>
                    <a:pt x="13495135" y="0"/>
                    <a:pt x="17387448" y="3892313"/>
                    <a:pt x="17387448" y="8693724"/>
                  </a:cubicBezTo>
                  <a:close/>
                </a:path>
              </a:pathLst>
            </a:custGeom>
            <a:gradFill>
              <a:gsLst>
                <a:gs pos="10000">
                  <a:srgbClr val="8AD6F7"/>
                </a:gs>
                <a:gs pos="70000">
                  <a:srgbClr val="8AD6F7">
                    <a:alpha val="0"/>
                  </a:srgb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D961DA2-CD05-9D73-FB27-C2CFBA134F74}"/>
                </a:ext>
              </a:extLst>
            </p:cNvPr>
            <p:cNvSpPr/>
            <p:nvPr/>
          </p:nvSpPr>
          <p:spPr>
            <a:xfrm>
              <a:off x="1837768" y="3146742"/>
              <a:ext cx="20565379" cy="20565381"/>
            </a:xfrm>
            <a:custGeom>
              <a:avLst/>
              <a:gdLst>
                <a:gd name="connsiteX0" fmla="*/ 20565380 w 20565379"/>
                <a:gd name="connsiteY0" fmla="*/ 10282690 h 20565381"/>
                <a:gd name="connsiteX1" fmla="*/ 10282690 w 20565379"/>
                <a:gd name="connsiteY1" fmla="*/ 20565380 h 20565381"/>
                <a:gd name="connsiteX2" fmla="*/ 0 w 20565379"/>
                <a:gd name="connsiteY2" fmla="*/ 10282690 h 20565381"/>
                <a:gd name="connsiteX3" fmla="*/ 10282690 w 20565379"/>
                <a:gd name="connsiteY3" fmla="*/ 0 h 20565381"/>
                <a:gd name="connsiteX4" fmla="*/ 20565380 w 20565379"/>
                <a:gd name="connsiteY4" fmla="*/ 10282690 h 2056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65379" h="20565381">
                  <a:moveTo>
                    <a:pt x="20565380" y="10282690"/>
                  </a:moveTo>
                  <a:cubicBezTo>
                    <a:pt x="20565380" y="15961663"/>
                    <a:pt x="15961662" y="20565380"/>
                    <a:pt x="10282690" y="20565380"/>
                  </a:cubicBezTo>
                  <a:cubicBezTo>
                    <a:pt x="4603717" y="20565380"/>
                    <a:pt x="0" y="15961663"/>
                    <a:pt x="0" y="10282690"/>
                  </a:cubicBezTo>
                  <a:cubicBezTo>
                    <a:pt x="0" y="4603717"/>
                    <a:pt x="4603717" y="0"/>
                    <a:pt x="10282690" y="0"/>
                  </a:cubicBezTo>
                  <a:cubicBezTo>
                    <a:pt x="15961662" y="0"/>
                    <a:pt x="20565380" y="4603717"/>
                    <a:pt x="20565380" y="10282690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365837" y="2622732"/>
            <a:ext cx="4759732" cy="161253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lnSpc>
                <a:spcPct val="80000"/>
              </a:lnSpc>
              <a:defRPr sz="6549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Title of Presentation</a:t>
            </a:r>
            <a:endParaRPr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A767D97-889C-2345-4D4F-B654C7CA3BAB}"/>
              </a:ext>
            </a:extLst>
          </p:cNvPr>
          <p:cNvSpPr/>
          <p:nvPr userDrawn="1"/>
        </p:nvSpPr>
        <p:spPr>
          <a:xfrm>
            <a:off x="-7467597" y="-7353302"/>
            <a:ext cx="27127195" cy="21564607"/>
          </a:xfrm>
          <a:custGeom>
            <a:avLst/>
            <a:gdLst>
              <a:gd name="connsiteX0" fmla="*/ 7466998 w 27127195"/>
              <a:gd name="connsiteY0" fmla="*/ 7353302 h 21564607"/>
              <a:gd name="connsiteX1" fmla="*/ 7466998 w 27127195"/>
              <a:gd name="connsiteY1" fmla="*/ 14211302 h 21564607"/>
              <a:gd name="connsiteX2" fmla="*/ 19660197 w 27127195"/>
              <a:gd name="connsiteY2" fmla="*/ 14211302 h 21564607"/>
              <a:gd name="connsiteX3" fmla="*/ 19660197 w 27127195"/>
              <a:gd name="connsiteY3" fmla="*/ 7353302 h 21564607"/>
              <a:gd name="connsiteX4" fmla="*/ 0 w 27127195"/>
              <a:gd name="connsiteY4" fmla="*/ 0 h 21564607"/>
              <a:gd name="connsiteX5" fmla="*/ 27127195 w 27127195"/>
              <a:gd name="connsiteY5" fmla="*/ 0 h 21564607"/>
              <a:gd name="connsiteX6" fmla="*/ 27127195 w 27127195"/>
              <a:gd name="connsiteY6" fmla="*/ 21564607 h 21564607"/>
              <a:gd name="connsiteX7" fmla="*/ 0 w 27127195"/>
              <a:gd name="connsiteY7" fmla="*/ 21564607 h 2156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27195" h="21564607">
                <a:moveTo>
                  <a:pt x="7466998" y="7353302"/>
                </a:moveTo>
                <a:lnTo>
                  <a:pt x="7466998" y="14211302"/>
                </a:lnTo>
                <a:lnTo>
                  <a:pt x="19660197" y="14211302"/>
                </a:lnTo>
                <a:lnTo>
                  <a:pt x="19660197" y="7353302"/>
                </a:lnTo>
                <a:close/>
                <a:moveTo>
                  <a:pt x="0" y="0"/>
                </a:moveTo>
                <a:lnTo>
                  <a:pt x="27127195" y="0"/>
                </a:lnTo>
                <a:lnTo>
                  <a:pt x="27127195" y="21564607"/>
                </a:lnTo>
                <a:lnTo>
                  <a:pt x="0" y="21564607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3" name="Graphic 72">
            <a:extLst>
              <a:ext uri="{FF2B5EF4-FFF2-40B4-BE49-F238E27FC236}">
                <a16:creationId xmlns:a16="http://schemas.microsoft.com/office/drawing/2014/main" id="{04A275E1-BCD4-5F9A-9D95-6287391B40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sp>
        <p:nvSpPr>
          <p:cNvPr id="74" name="Date Placeholder 77">
            <a:extLst>
              <a:ext uri="{FF2B5EF4-FFF2-40B4-BE49-F238E27FC236}">
                <a16:creationId xmlns:a16="http://schemas.microsoft.com/office/drawing/2014/main" id="{C24F0A38-F350-0B1D-FC8B-0A843A038D0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19626" y="6206296"/>
            <a:ext cx="1023399" cy="360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 anchorCtr="0"/>
          <a:lstStyle>
            <a:lvl1pPr>
              <a:defRPr sz="1250" cap="all" baseline="0"/>
            </a:lvl1pPr>
          </a:lstStyle>
          <a:p>
            <a:pPr algn="ctr"/>
            <a:r>
              <a:rPr lang="en-GB"/>
              <a:t>May 2025</a:t>
            </a:r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D39F2F9-695E-673C-434E-D3F76500BD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18734" y="335970"/>
            <a:ext cx="6053640" cy="6186062"/>
          </a:xfrm>
          <a:prstGeom prst="roundRect">
            <a:avLst>
              <a:gd name="adj" fmla="val 9954"/>
            </a:avLst>
          </a:prstGeom>
        </p:spPr>
        <p:txBody>
          <a:bodyPr anchor="t"/>
          <a:lstStyle>
            <a:lvl1pPr algn="ctr">
              <a:defRPr sz="1455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1455" dirty="0">
                <a:latin typeface="Arial" panose="020B0604020202020204" pitchFamily="34" charset="0"/>
                <a:cs typeface="Arial" panose="020B0604020202020204" pitchFamily="34" charset="0"/>
              </a:rPr>
              <a:t>Click the icon to add a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67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49C1F08-80E3-AE64-EBD1-75DD96482E8A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77A4BCC-A4FE-4541-7B87-7A303B529BA9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99459E3-C0CA-C463-4734-7BFAADBE922A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8C9BF77-CC40-D956-6619-09F72B287008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57262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470" y="6261375"/>
            <a:ext cx="985498" cy="2635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67C992-11E7-E0EC-BF3D-DC37C902564F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39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Blue &amp; Ligh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3B4B51-43E4-6836-77BC-9C2E35378B61}"/>
              </a:ext>
            </a:extLst>
          </p:cNvPr>
          <p:cNvGrpSpPr/>
          <p:nvPr userDrawn="1"/>
        </p:nvGrpSpPr>
        <p:grpSpPr>
          <a:xfrm>
            <a:off x="2280953" y="-2165350"/>
            <a:ext cx="11676754" cy="11341608"/>
            <a:chOff x="3750647" y="-3589043"/>
            <a:chExt cx="19254481" cy="1870315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6AF04B-BCAB-CC6E-7725-02DCE0AE7DE8}"/>
                </a:ext>
              </a:extLst>
            </p:cNvPr>
            <p:cNvSpPr/>
            <p:nvPr/>
          </p:nvSpPr>
          <p:spPr>
            <a:xfrm>
              <a:off x="10249334" y="3990106"/>
              <a:ext cx="11124002" cy="11124002"/>
            </a:xfrm>
            <a:custGeom>
              <a:avLst/>
              <a:gdLst>
                <a:gd name="connsiteX0" fmla="*/ 11124002 w 11124002"/>
                <a:gd name="connsiteY0" fmla="*/ 5562001 h 11124002"/>
                <a:gd name="connsiteX1" fmla="*/ 5562001 w 11124002"/>
                <a:gd name="connsiteY1" fmla="*/ 11124002 h 11124002"/>
                <a:gd name="connsiteX2" fmla="*/ 0 w 11124002"/>
                <a:gd name="connsiteY2" fmla="*/ 5562001 h 11124002"/>
                <a:gd name="connsiteX3" fmla="*/ 5562001 w 11124002"/>
                <a:gd name="connsiteY3" fmla="*/ -1 h 11124002"/>
                <a:gd name="connsiteX4" fmla="*/ 11124002 w 11124002"/>
                <a:gd name="connsiteY4" fmla="*/ 5562001 h 11124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4002" h="11124002">
                  <a:moveTo>
                    <a:pt x="11124002" y="5562001"/>
                  </a:moveTo>
                  <a:cubicBezTo>
                    <a:pt x="11124002" y="8633809"/>
                    <a:pt x="8633810" y="11124002"/>
                    <a:pt x="5562001" y="11124002"/>
                  </a:cubicBezTo>
                  <a:cubicBezTo>
                    <a:pt x="2490192" y="11124002"/>
                    <a:pt x="0" y="8633809"/>
                    <a:pt x="0" y="5562001"/>
                  </a:cubicBezTo>
                  <a:cubicBezTo>
                    <a:pt x="0" y="2490192"/>
                    <a:pt x="2490192" y="-1"/>
                    <a:pt x="5562001" y="-1"/>
                  </a:cubicBezTo>
                  <a:cubicBezTo>
                    <a:pt x="8633810" y="-1"/>
                    <a:pt x="11124002" y="2490193"/>
                    <a:pt x="11124002" y="5562001"/>
                  </a:cubicBezTo>
                  <a:close/>
                </a:path>
              </a:pathLst>
            </a:custGeom>
            <a:solidFill>
              <a:schemeClr val="accent5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619595A-D422-0475-7B4F-A7622FD6FEE2}"/>
                </a:ext>
              </a:extLst>
            </p:cNvPr>
            <p:cNvSpPr/>
            <p:nvPr/>
          </p:nvSpPr>
          <p:spPr>
            <a:xfrm>
              <a:off x="3750647" y="-3589043"/>
              <a:ext cx="17266235" cy="17266235"/>
            </a:xfrm>
            <a:prstGeom prst="ellipse">
              <a:avLst/>
            </a:prstGeom>
            <a:gradFill flip="none" rotWithShape="1"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EFB5AB-7E95-DBD0-7310-556679B39DCC}"/>
                </a:ext>
              </a:extLst>
            </p:cNvPr>
            <p:cNvSpPr/>
            <p:nvPr/>
          </p:nvSpPr>
          <p:spPr>
            <a:xfrm>
              <a:off x="10265146" y="1522154"/>
              <a:ext cx="12739982" cy="12739982"/>
            </a:xfrm>
            <a:custGeom>
              <a:avLst/>
              <a:gdLst>
                <a:gd name="connsiteX0" fmla="*/ 12739982 w 12739982"/>
                <a:gd name="connsiteY0" fmla="*/ 6369991 h 12739982"/>
                <a:gd name="connsiteX1" fmla="*/ 6369991 w 12739982"/>
                <a:gd name="connsiteY1" fmla="*/ 12739983 h 12739982"/>
                <a:gd name="connsiteX2" fmla="*/ -1 w 12739982"/>
                <a:gd name="connsiteY2" fmla="*/ 6369991 h 12739982"/>
                <a:gd name="connsiteX3" fmla="*/ 6369991 w 12739982"/>
                <a:gd name="connsiteY3" fmla="*/ 0 h 12739982"/>
                <a:gd name="connsiteX4" fmla="*/ 12739982 w 12739982"/>
                <a:gd name="connsiteY4" fmla="*/ 6369991 h 127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982" h="12739982">
                  <a:moveTo>
                    <a:pt x="12739982" y="6369991"/>
                  </a:moveTo>
                  <a:cubicBezTo>
                    <a:pt x="12739982" y="9888041"/>
                    <a:pt x="9888041" y="12739983"/>
                    <a:pt x="6369991" y="12739983"/>
                  </a:cubicBezTo>
                  <a:cubicBezTo>
                    <a:pt x="2851942" y="12739983"/>
                    <a:pt x="-1" y="9888041"/>
                    <a:pt x="-1" y="6369991"/>
                  </a:cubicBezTo>
                  <a:cubicBezTo>
                    <a:pt x="-1" y="2851942"/>
                    <a:pt x="2851942" y="0"/>
                    <a:pt x="6369991" y="0"/>
                  </a:cubicBezTo>
                  <a:cubicBezTo>
                    <a:pt x="9888039" y="0"/>
                    <a:pt x="12739982" y="2851942"/>
                    <a:pt x="12739982" y="6369991"/>
                  </a:cubicBezTo>
                  <a:close/>
                </a:path>
              </a:pathLst>
            </a:custGeom>
            <a:gradFill>
              <a:gsLst>
                <a:gs pos="10000">
                  <a:schemeClr val="accent5"/>
                </a:gs>
                <a:gs pos="70000">
                  <a:schemeClr val="accent5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9323F44-3B9D-0D87-3F54-3CAA45D74BFB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B47020B3-BFF4-4871-0BCD-6AA394021CC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8337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5" name="Holder 2">
            <a:extLst>
              <a:ext uri="{FF2B5EF4-FFF2-40B4-BE49-F238E27FC236}">
                <a16:creationId xmlns:a16="http://schemas.microsoft.com/office/drawing/2014/main" id="{92456CCE-692B-2393-BE13-10332DDA04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109DF4-2779-F112-1FDB-16EBDB58F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4DB7AFF-01D2-6118-484B-C039048C55B8}"/>
              </a:ext>
            </a:extLst>
          </p:cNvPr>
          <p:cNvGrpSpPr/>
          <p:nvPr userDrawn="1"/>
        </p:nvGrpSpPr>
        <p:grpSpPr>
          <a:xfrm>
            <a:off x="2274398" y="-2171300"/>
            <a:ext cx="11689007" cy="11353509"/>
            <a:chOff x="3744035" y="-3598743"/>
            <a:chExt cx="19274686" cy="1872277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4762376-BD92-415F-0811-D7D48A2D63DE}"/>
                </a:ext>
              </a:extLst>
            </p:cNvPr>
            <p:cNvSpPr/>
            <p:nvPr/>
          </p:nvSpPr>
          <p:spPr>
            <a:xfrm>
              <a:off x="3744035" y="-3598743"/>
              <a:ext cx="17284353" cy="17284355"/>
            </a:xfrm>
            <a:custGeom>
              <a:avLst/>
              <a:gdLst>
                <a:gd name="connsiteX0" fmla="*/ 17284354 w 17284353"/>
                <a:gd name="connsiteY0" fmla="*/ 8642178 h 17284355"/>
                <a:gd name="connsiteX1" fmla="*/ 8642176 w 17284353"/>
                <a:gd name="connsiteY1" fmla="*/ 17284356 h 17284355"/>
                <a:gd name="connsiteX2" fmla="*/ -1 w 17284353"/>
                <a:gd name="connsiteY2" fmla="*/ 8642178 h 17284355"/>
                <a:gd name="connsiteX3" fmla="*/ 8642176 w 17284353"/>
                <a:gd name="connsiteY3" fmla="*/ 0 h 17284355"/>
                <a:gd name="connsiteX4" fmla="*/ 17284354 w 17284353"/>
                <a:gd name="connsiteY4" fmla="*/ 8642178 h 17284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4353" h="17284355">
                  <a:moveTo>
                    <a:pt x="17284354" y="8642178"/>
                  </a:moveTo>
                  <a:cubicBezTo>
                    <a:pt x="17284354" y="13415121"/>
                    <a:pt x="13415119" y="17284356"/>
                    <a:pt x="8642176" y="17284356"/>
                  </a:cubicBezTo>
                  <a:cubicBezTo>
                    <a:pt x="3869234" y="17284356"/>
                    <a:pt x="-1" y="13415121"/>
                    <a:pt x="-1" y="8642178"/>
                  </a:cubicBezTo>
                  <a:cubicBezTo>
                    <a:pt x="-1" y="3869235"/>
                    <a:pt x="3869234" y="0"/>
                    <a:pt x="8642176" y="0"/>
                  </a:cubicBezTo>
                  <a:cubicBezTo>
                    <a:pt x="13415118" y="0"/>
                    <a:pt x="17284354" y="3869235"/>
                    <a:pt x="17284354" y="864217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50729D-7816-EB05-7127-C00355CC3B30}"/>
                </a:ext>
              </a:extLst>
            </p:cNvPr>
            <p:cNvSpPr/>
            <p:nvPr/>
          </p:nvSpPr>
          <p:spPr>
            <a:xfrm>
              <a:off x="10265371" y="1517818"/>
              <a:ext cx="12753350" cy="12753352"/>
            </a:xfrm>
            <a:custGeom>
              <a:avLst/>
              <a:gdLst>
                <a:gd name="connsiteX0" fmla="*/ 12753351 w 12753350"/>
                <a:gd name="connsiteY0" fmla="*/ 6376676 h 12753352"/>
                <a:gd name="connsiteX1" fmla="*/ 6376675 w 12753350"/>
                <a:gd name="connsiteY1" fmla="*/ 12753352 h 12753352"/>
                <a:gd name="connsiteX2" fmla="*/ -1 w 12753350"/>
                <a:gd name="connsiteY2" fmla="*/ 6376676 h 12753352"/>
                <a:gd name="connsiteX3" fmla="*/ 6376675 w 12753350"/>
                <a:gd name="connsiteY3" fmla="*/ 0 h 12753352"/>
                <a:gd name="connsiteX4" fmla="*/ 12753351 w 12753350"/>
                <a:gd name="connsiteY4" fmla="*/ 6376676 h 1275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53350" h="12753352">
                  <a:moveTo>
                    <a:pt x="12753351" y="6376676"/>
                  </a:moveTo>
                  <a:cubicBezTo>
                    <a:pt x="12753351" y="9898417"/>
                    <a:pt x="9898416" y="12753352"/>
                    <a:pt x="6376675" y="12753352"/>
                  </a:cubicBezTo>
                  <a:cubicBezTo>
                    <a:pt x="2854934" y="12753352"/>
                    <a:pt x="-1" y="9898417"/>
                    <a:pt x="-1" y="6376676"/>
                  </a:cubicBezTo>
                  <a:cubicBezTo>
                    <a:pt x="-1" y="2854935"/>
                    <a:pt x="2854934" y="0"/>
                    <a:pt x="6376675" y="0"/>
                  </a:cubicBezTo>
                  <a:cubicBezTo>
                    <a:pt x="9898415" y="0"/>
                    <a:pt x="12753351" y="2854935"/>
                    <a:pt x="12753351" y="6376676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0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79BF91C-4C2D-9FFC-FDFC-60EC080613E8}"/>
                </a:ext>
              </a:extLst>
            </p:cNvPr>
            <p:cNvSpPr/>
            <p:nvPr/>
          </p:nvSpPr>
          <p:spPr>
            <a:xfrm>
              <a:off x="10249542" y="3988359"/>
              <a:ext cx="11135674" cy="11135675"/>
            </a:xfrm>
            <a:custGeom>
              <a:avLst/>
              <a:gdLst>
                <a:gd name="connsiteX0" fmla="*/ 11135675 w 11135674"/>
                <a:gd name="connsiteY0" fmla="*/ 5567838 h 11135675"/>
                <a:gd name="connsiteX1" fmla="*/ 5567838 w 11135674"/>
                <a:gd name="connsiteY1" fmla="*/ 11135675 h 11135675"/>
                <a:gd name="connsiteX2" fmla="*/ 0 w 11135674"/>
                <a:gd name="connsiteY2" fmla="*/ 5567838 h 11135675"/>
                <a:gd name="connsiteX3" fmla="*/ 5567838 w 11135674"/>
                <a:gd name="connsiteY3" fmla="*/ -1 h 11135675"/>
                <a:gd name="connsiteX4" fmla="*/ 11135675 w 11135674"/>
                <a:gd name="connsiteY4" fmla="*/ 5567838 h 1113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35674" h="11135675">
                  <a:moveTo>
                    <a:pt x="11135675" y="5567838"/>
                  </a:moveTo>
                  <a:cubicBezTo>
                    <a:pt x="11135675" y="8642870"/>
                    <a:pt x="8642869" y="11135675"/>
                    <a:pt x="5567838" y="11135675"/>
                  </a:cubicBezTo>
                  <a:cubicBezTo>
                    <a:pt x="2492805" y="11135675"/>
                    <a:pt x="0" y="8642870"/>
                    <a:pt x="0" y="5567838"/>
                  </a:cubicBezTo>
                  <a:cubicBezTo>
                    <a:pt x="0" y="2492805"/>
                    <a:pt x="2492805" y="-1"/>
                    <a:pt x="5567838" y="-1"/>
                  </a:cubicBezTo>
                  <a:cubicBezTo>
                    <a:pt x="8642869" y="-1"/>
                    <a:pt x="11135675" y="2492806"/>
                    <a:pt x="11135675" y="5567838"/>
                  </a:cubicBezTo>
                  <a:close/>
                </a:path>
              </a:pathLst>
            </a:custGeom>
            <a:solidFill>
              <a:srgbClr val="7AD750"/>
            </a:solidFill>
            <a:ln w="1048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4C5D5E-D263-C503-228F-5C8EB8087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26791" y="-452450"/>
            <a:ext cx="4885850" cy="5523751"/>
          </a:xfrm>
          <a:prstGeom prst="rect">
            <a:avLst/>
          </a:prstGeom>
        </p:spPr>
        <p:txBody>
          <a:bodyPr/>
          <a:lstStyle>
            <a:lvl1pPr algn="r">
              <a:defRPr sz="30320" b="0" spc="-182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1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DD5DD221-C84C-CDCA-3682-0B9971588C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E9A10D50-2D74-BC33-7E02-EB1C77D635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87473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2D94B-28A4-D766-3E2A-469CB7FE3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6" name="Holder 2">
            <a:extLst>
              <a:ext uri="{FF2B5EF4-FFF2-40B4-BE49-F238E27FC236}">
                <a16:creationId xmlns:a16="http://schemas.microsoft.com/office/drawing/2014/main" id="{61402B10-AEA1-A31D-67A0-06E5987C8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9314" y="677684"/>
            <a:ext cx="6608172" cy="275131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Section Divider Title Goes Here</a:t>
            </a:r>
            <a:endParaRPr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117FB28-8996-1B43-57DB-BF9AE3632DAC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76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Freeform: Shape 285">
            <a:extLst>
              <a:ext uri="{FF2B5EF4-FFF2-40B4-BE49-F238E27FC236}">
                <a16:creationId xmlns:a16="http://schemas.microsoft.com/office/drawing/2014/main" id="{78709986-16DE-CBBE-EB88-DE01F826BDAC}"/>
              </a:ext>
            </a:extLst>
          </p:cNvPr>
          <p:cNvSpPr/>
          <p:nvPr userDrawn="1"/>
        </p:nvSpPr>
        <p:spPr>
          <a:xfrm>
            <a:off x="-9437244" y="2971800"/>
            <a:ext cx="23426795" cy="13187276"/>
          </a:xfrm>
          <a:custGeom>
            <a:avLst/>
            <a:gdLst>
              <a:gd name="connsiteX0" fmla="*/ 14393799 w 14393798"/>
              <a:gd name="connsiteY0" fmla="*/ 4051237 h 8102473"/>
              <a:gd name="connsiteX1" fmla="*/ 7196900 w 14393798"/>
              <a:gd name="connsiteY1" fmla="*/ 8102473 h 8102473"/>
              <a:gd name="connsiteX2" fmla="*/ 0 w 14393798"/>
              <a:gd name="connsiteY2" fmla="*/ 4051237 h 8102473"/>
              <a:gd name="connsiteX3" fmla="*/ 7196900 w 14393798"/>
              <a:gd name="connsiteY3" fmla="*/ 0 h 8102473"/>
              <a:gd name="connsiteX4" fmla="*/ 14393799 w 14393798"/>
              <a:gd name="connsiteY4" fmla="*/ 4051237 h 8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93798" h="8102473">
                <a:moveTo>
                  <a:pt x="14393799" y="4051237"/>
                </a:moveTo>
                <a:cubicBezTo>
                  <a:pt x="14393799" y="6288673"/>
                  <a:pt x="11171637" y="8102473"/>
                  <a:pt x="7196900" y="8102473"/>
                </a:cubicBezTo>
                <a:cubicBezTo>
                  <a:pt x="3222162" y="8102473"/>
                  <a:pt x="0" y="6288673"/>
                  <a:pt x="0" y="4051237"/>
                </a:cubicBezTo>
                <a:cubicBezTo>
                  <a:pt x="0" y="1813801"/>
                  <a:pt x="3222162" y="0"/>
                  <a:pt x="7196900" y="0"/>
                </a:cubicBezTo>
                <a:cubicBezTo>
                  <a:pt x="11171638" y="0"/>
                  <a:pt x="14393799" y="1813801"/>
                  <a:pt x="14393799" y="4051237"/>
                </a:cubicBezTo>
                <a:close/>
              </a:path>
            </a:pathLst>
          </a:custGeom>
          <a:gradFill>
            <a:gsLst>
              <a:gs pos="1900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" name="Holder 2"/>
          <p:cNvSpPr>
            <a:spLocks noGrp="1"/>
          </p:cNvSpPr>
          <p:nvPr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63965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483929-D4E4-9C88-3141-736F4F799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sp>
        <p:nvSpPr>
          <p:cNvPr id="287" name="Freeform: Shape 286">
            <a:extLst>
              <a:ext uri="{FF2B5EF4-FFF2-40B4-BE49-F238E27FC236}">
                <a16:creationId xmlns:a16="http://schemas.microsoft.com/office/drawing/2014/main" id="{4F1B1314-1146-6AAC-0B3E-19921E6AD93B}"/>
              </a:ext>
            </a:extLst>
          </p:cNvPr>
          <p:cNvSpPr/>
          <p:nvPr userDrawn="1"/>
        </p:nvSpPr>
        <p:spPr>
          <a:xfrm>
            <a:off x="2674344" y="4189618"/>
            <a:ext cx="19278600" cy="10852173"/>
          </a:xfrm>
          <a:custGeom>
            <a:avLst/>
            <a:gdLst>
              <a:gd name="connsiteX0" fmla="*/ 13648182 w 13648182"/>
              <a:gd name="connsiteY0" fmla="*/ 3841369 h 7682738"/>
              <a:gd name="connsiteX1" fmla="*/ 6824091 w 13648182"/>
              <a:gd name="connsiteY1" fmla="*/ 7682738 h 7682738"/>
              <a:gd name="connsiteX2" fmla="*/ 0 w 13648182"/>
              <a:gd name="connsiteY2" fmla="*/ 3841369 h 7682738"/>
              <a:gd name="connsiteX3" fmla="*/ 6824091 w 13648182"/>
              <a:gd name="connsiteY3" fmla="*/ 0 h 7682738"/>
              <a:gd name="connsiteX4" fmla="*/ 13648182 w 13648182"/>
              <a:gd name="connsiteY4" fmla="*/ 3841369 h 7682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48182" h="7682738">
                <a:moveTo>
                  <a:pt x="13648182" y="3841369"/>
                </a:moveTo>
                <a:cubicBezTo>
                  <a:pt x="13648182" y="5962898"/>
                  <a:pt x="10592932" y="7682738"/>
                  <a:pt x="6824091" y="7682738"/>
                </a:cubicBezTo>
                <a:cubicBezTo>
                  <a:pt x="3055249" y="7682738"/>
                  <a:pt x="0" y="5962898"/>
                  <a:pt x="0" y="3841369"/>
                </a:cubicBezTo>
                <a:cubicBezTo>
                  <a:pt x="0" y="1719839"/>
                  <a:pt x="3055249" y="0"/>
                  <a:pt x="6824091" y="0"/>
                </a:cubicBezTo>
                <a:cubicBezTo>
                  <a:pt x="10592932" y="0"/>
                  <a:pt x="13648182" y="1719839"/>
                  <a:pt x="13648182" y="3841369"/>
                </a:cubicBezTo>
                <a:close/>
              </a:path>
            </a:pathLst>
          </a:custGeom>
          <a:gradFill>
            <a:gsLst>
              <a:gs pos="10000">
                <a:srgbClr val="8AD6F7"/>
              </a:gs>
              <a:gs pos="49000">
                <a:srgbClr val="8AD6F7">
                  <a:alpha val="0"/>
                </a:srgbClr>
              </a:gs>
            </a:gsLst>
            <a:path path="circle">
              <a:fillToRect l="50000" t="50000" r="50000" b="50000"/>
            </a:path>
          </a:gra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0352751-1872-1CD1-5081-FF4012D3C9B5}"/>
              </a:ext>
            </a:extLst>
          </p:cNvPr>
          <p:cNvSpPr/>
          <p:nvPr userDrawn="1"/>
        </p:nvSpPr>
        <p:spPr>
          <a:xfrm>
            <a:off x="-9708648" y="-9144000"/>
            <a:ext cx="31632408" cy="25146000"/>
          </a:xfrm>
          <a:custGeom>
            <a:avLst/>
            <a:gdLst>
              <a:gd name="connsiteX0" fmla="*/ 9708048 w 31632408"/>
              <a:gd name="connsiteY0" fmla="*/ 9144000 h 25146000"/>
              <a:gd name="connsiteX1" fmla="*/ 9708048 w 31632408"/>
              <a:gd name="connsiteY1" fmla="*/ 16002000 h 25146000"/>
              <a:gd name="connsiteX2" fmla="*/ 21901248 w 31632408"/>
              <a:gd name="connsiteY2" fmla="*/ 16002000 h 25146000"/>
              <a:gd name="connsiteX3" fmla="*/ 21901248 w 31632408"/>
              <a:gd name="connsiteY3" fmla="*/ 9144000 h 25146000"/>
              <a:gd name="connsiteX4" fmla="*/ 0 w 31632408"/>
              <a:gd name="connsiteY4" fmla="*/ 0 h 25146000"/>
              <a:gd name="connsiteX5" fmla="*/ 31632408 w 31632408"/>
              <a:gd name="connsiteY5" fmla="*/ 0 h 25146000"/>
              <a:gd name="connsiteX6" fmla="*/ 31632408 w 31632408"/>
              <a:gd name="connsiteY6" fmla="*/ 25146000 h 25146000"/>
              <a:gd name="connsiteX7" fmla="*/ 0 w 31632408"/>
              <a:gd name="connsiteY7" fmla="*/ 25146000 h 2514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2408" h="25146000">
                <a:moveTo>
                  <a:pt x="9708048" y="9144000"/>
                </a:moveTo>
                <a:lnTo>
                  <a:pt x="9708048" y="16002000"/>
                </a:lnTo>
                <a:lnTo>
                  <a:pt x="21901248" y="16002000"/>
                </a:lnTo>
                <a:lnTo>
                  <a:pt x="21901248" y="9144000"/>
                </a:lnTo>
                <a:close/>
                <a:moveTo>
                  <a:pt x="0" y="0"/>
                </a:moveTo>
                <a:lnTo>
                  <a:pt x="31632408" y="0"/>
                </a:lnTo>
                <a:lnTo>
                  <a:pt x="31632408" y="25146000"/>
                </a:lnTo>
                <a:lnTo>
                  <a:pt x="0" y="251460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556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ll Quote Light Blue &amp;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38">
            <a:extLst>
              <a:ext uri="{FF2B5EF4-FFF2-40B4-BE49-F238E27FC236}">
                <a16:creationId xmlns:a16="http://schemas.microsoft.com/office/drawing/2014/main" id="{1F104258-7732-4A9E-98DF-F0AE92DF029C}"/>
              </a:ext>
            </a:extLst>
          </p:cNvPr>
          <p:cNvGrpSpPr/>
          <p:nvPr userDrawn="1"/>
        </p:nvGrpSpPr>
        <p:grpSpPr>
          <a:xfrm>
            <a:off x="2363971" y="-4800600"/>
            <a:ext cx="11569023" cy="12755546"/>
            <a:chOff x="3898089" y="-7927802"/>
            <a:chExt cx="19076837" cy="210348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3013346-83B1-8747-4E9B-78A45E3F9B72}"/>
                </a:ext>
              </a:extLst>
            </p:cNvPr>
            <p:cNvSpPr/>
            <p:nvPr/>
          </p:nvSpPr>
          <p:spPr>
            <a:xfrm>
              <a:off x="3898089" y="-265867"/>
              <a:ext cx="13372905" cy="13372905"/>
            </a:xfrm>
            <a:custGeom>
              <a:avLst/>
              <a:gdLst>
                <a:gd name="connsiteX0" fmla="*/ 13372905 w 13372905"/>
                <a:gd name="connsiteY0" fmla="*/ 6686453 h 13372905"/>
                <a:gd name="connsiteX1" fmla="*/ 6686452 w 13372905"/>
                <a:gd name="connsiteY1" fmla="*/ 13372905 h 13372905"/>
                <a:gd name="connsiteX2" fmla="*/ -1 w 13372905"/>
                <a:gd name="connsiteY2" fmla="*/ 6686452 h 13372905"/>
                <a:gd name="connsiteX3" fmla="*/ 6686452 w 13372905"/>
                <a:gd name="connsiteY3" fmla="*/ -1 h 13372905"/>
                <a:gd name="connsiteX4" fmla="*/ 13372905 w 13372905"/>
                <a:gd name="connsiteY4" fmla="*/ 6686453 h 1337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72905" h="13372905">
                  <a:moveTo>
                    <a:pt x="13372905" y="6686453"/>
                  </a:moveTo>
                  <a:cubicBezTo>
                    <a:pt x="13372905" y="10379278"/>
                    <a:pt x="10379278" y="13372905"/>
                    <a:pt x="6686452" y="13372905"/>
                  </a:cubicBezTo>
                  <a:cubicBezTo>
                    <a:pt x="2993626" y="13372905"/>
                    <a:pt x="-1" y="10379278"/>
                    <a:pt x="-1" y="6686452"/>
                  </a:cubicBezTo>
                  <a:cubicBezTo>
                    <a:pt x="-1" y="2993626"/>
                    <a:pt x="2993626" y="-1"/>
                    <a:pt x="6686452" y="-1"/>
                  </a:cubicBezTo>
                  <a:cubicBezTo>
                    <a:pt x="10379278" y="-1"/>
                    <a:pt x="13372905" y="2993626"/>
                    <a:pt x="13372905" y="6686453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chemeClr val="accent3"/>
                </a:gs>
                <a:gs pos="88000">
                  <a:srgbClr val="C7E634"/>
                </a:gs>
              </a:gsLst>
              <a:lin ang="8400000" scaled="0"/>
              <a:tileRect/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F5CD514-47A9-83AD-F9A5-E62C1B578B4B}"/>
                </a:ext>
              </a:extLst>
            </p:cNvPr>
            <p:cNvSpPr/>
            <p:nvPr/>
          </p:nvSpPr>
          <p:spPr>
            <a:xfrm>
              <a:off x="5117073" y="-7927802"/>
              <a:ext cx="17857853" cy="17857853"/>
            </a:xfrm>
            <a:custGeom>
              <a:avLst/>
              <a:gdLst>
                <a:gd name="connsiteX0" fmla="*/ 17857852 w 17857853"/>
                <a:gd name="connsiteY0" fmla="*/ 8928927 h 17857853"/>
                <a:gd name="connsiteX1" fmla="*/ 8928926 w 17857853"/>
                <a:gd name="connsiteY1" fmla="*/ 17857854 h 17857853"/>
                <a:gd name="connsiteX2" fmla="*/ -1 w 17857853"/>
                <a:gd name="connsiteY2" fmla="*/ 8928926 h 17857853"/>
                <a:gd name="connsiteX3" fmla="*/ 8928926 w 17857853"/>
                <a:gd name="connsiteY3" fmla="*/ 0 h 17857853"/>
                <a:gd name="connsiteX4" fmla="*/ 17857852 w 17857853"/>
                <a:gd name="connsiteY4" fmla="*/ 8928927 h 1785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57853" h="17857853">
                  <a:moveTo>
                    <a:pt x="17857852" y="8928927"/>
                  </a:moveTo>
                  <a:cubicBezTo>
                    <a:pt x="17857852" y="13860236"/>
                    <a:pt x="13860236" y="17857854"/>
                    <a:pt x="8928926" y="17857854"/>
                  </a:cubicBezTo>
                  <a:cubicBezTo>
                    <a:pt x="3997616" y="17857854"/>
                    <a:pt x="-1" y="13860236"/>
                    <a:pt x="-1" y="8928926"/>
                  </a:cubicBezTo>
                  <a:cubicBezTo>
                    <a:pt x="-1" y="3997617"/>
                    <a:pt x="3997616" y="0"/>
                    <a:pt x="8928926" y="0"/>
                  </a:cubicBezTo>
                  <a:cubicBezTo>
                    <a:pt x="13860236" y="0"/>
                    <a:pt x="17857852" y="3997616"/>
                    <a:pt x="17857852" y="8928927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72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67C9612-7BDD-0778-AF69-DCBD70396E61}"/>
                </a:ext>
              </a:extLst>
            </p:cNvPr>
            <p:cNvSpPr/>
            <p:nvPr/>
          </p:nvSpPr>
          <p:spPr>
            <a:xfrm>
              <a:off x="5864600" y="-4939903"/>
              <a:ext cx="11882054" cy="11882054"/>
            </a:xfrm>
            <a:custGeom>
              <a:avLst/>
              <a:gdLst>
                <a:gd name="connsiteX0" fmla="*/ 11882054 w 11882054"/>
                <a:gd name="connsiteY0" fmla="*/ 5941028 h 11882054"/>
                <a:gd name="connsiteX1" fmla="*/ 5941027 w 11882054"/>
                <a:gd name="connsiteY1" fmla="*/ 11882055 h 11882054"/>
                <a:gd name="connsiteX2" fmla="*/ -1 w 11882054"/>
                <a:gd name="connsiteY2" fmla="*/ 5941028 h 11882054"/>
                <a:gd name="connsiteX3" fmla="*/ 5941027 w 11882054"/>
                <a:gd name="connsiteY3" fmla="*/ 0 h 11882054"/>
                <a:gd name="connsiteX4" fmla="*/ 11882054 w 11882054"/>
                <a:gd name="connsiteY4" fmla="*/ 5941028 h 1188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82054" h="11882054">
                  <a:moveTo>
                    <a:pt x="11882054" y="5941028"/>
                  </a:moveTo>
                  <a:cubicBezTo>
                    <a:pt x="11882054" y="9222166"/>
                    <a:pt x="9222166" y="11882055"/>
                    <a:pt x="5941027" y="11882055"/>
                  </a:cubicBezTo>
                  <a:cubicBezTo>
                    <a:pt x="2659888" y="11882055"/>
                    <a:pt x="-1" y="9222166"/>
                    <a:pt x="-1" y="5941028"/>
                  </a:cubicBezTo>
                  <a:cubicBezTo>
                    <a:pt x="-1" y="2659889"/>
                    <a:pt x="2659888" y="0"/>
                    <a:pt x="5941027" y="0"/>
                  </a:cubicBezTo>
                  <a:cubicBezTo>
                    <a:pt x="9222165" y="0"/>
                    <a:pt x="11882054" y="2659889"/>
                    <a:pt x="11882054" y="5941028"/>
                  </a:cubicBezTo>
                  <a:close/>
                </a:path>
              </a:pathLst>
            </a:custGeom>
            <a:gradFill>
              <a:gsLst>
                <a:gs pos="10000">
                  <a:schemeClr val="accent3"/>
                </a:gs>
                <a:gs pos="67000">
                  <a:schemeClr val="accent3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5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571B33-5BE8-79B6-9FEC-38933B1A7C57}"/>
              </a:ext>
            </a:extLst>
          </p:cNvPr>
          <p:cNvSpPr/>
          <p:nvPr userDrawn="1"/>
        </p:nvSpPr>
        <p:spPr>
          <a:xfrm>
            <a:off x="-4256423" y="-4800600"/>
            <a:ext cx="20704849" cy="16459200"/>
          </a:xfrm>
          <a:custGeom>
            <a:avLst/>
            <a:gdLst>
              <a:gd name="connsiteX0" fmla="*/ 4255824 w 20704849"/>
              <a:gd name="connsiteY0" fmla="*/ 4800600 h 16459200"/>
              <a:gd name="connsiteX1" fmla="*/ 4255824 w 20704849"/>
              <a:gd name="connsiteY1" fmla="*/ 11658600 h 16459200"/>
              <a:gd name="connsiteX2" fmla="*/ 16449024 w 20704849"/>
              <a:gd name="connsiteY2" fmla="*/ 11658600 h 16459200"/>
              <a:gd name="connsiteX3" fmla="*/ 16449024 w 20704849"/>
              <a:gd name="connsiteY3" fmla="*/ 4800600 h 16459200"/>
              <a:gd name="connsiteX4" fmla="*/ 0 w 20704849"/>
              <a:gd name="connsiteY4" fmla="*/ 0 h 16459200"/>
              <a:gd name="connsiteX5" fmla="*/ 20704849 w 20704849"/>
              <a:gd name="connsiteY5" fmla="*/ 0 h 16459200"/>
              <a:gd name="connsiteX6" fmla="*/ 20704849 w 20704849"/>
              <a:gd name="connsiteY6" fmla="*/ 16459200 h 16459200"/>
              <a:gd name="connsiteX7" fmla="*/ 0 w 20704849"/>
              <a:gd name="connsiteY7" fmla="*/ 16459200 h 164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04849" h="16459200">
                <a:moveTo>
                  <a:pt x="4255824" y="4800600"/>
                </a:moveTo>
                <a:lnTo>
                  <a:pt x="4255824" y="11658600"/>
                </a:lnTo>
                <a:lnTo>
                  <a:pt x="16449024" y="11658600"/>
                </a:lnTo>
                <a:lnTo>
                  <a:pt x="16449024" y="4800600"/>
                </a:lnTo>
                <a:close/>
                <a:moveTo>
                  <a:pt x="0" y="0"/>
                </a:moveTo>
                <a:lnTo>
                  <a:pt x="20704849" y="0"/>
                </a:lnTo>
                <a:lnTo>
                  <a:pt x="20704849" y="16459200"/>
                </a:lnTo>
                <a:lnTo>
                  <a:pt x="0" y="16459200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Holder 2"/>
          <p:cNvSpPr>
            <a:spLocks noGrp="1"/>
          </p:cNvSpPr>
          <p:nvPr userDrawn="1">
            <p:ph type="title" hasCustomPrompt="1"/>
          </p:nvPr>
        </p:nvSpPr>
        <p:spPr>
          <a:xfrm>
            <a:off x="504470" y="1438302"/>
            <a:ext cx="8088927" cy="27513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90000"/>
              </a:lnSpc>
              <a:defRPr sz="5821" b="1" i="0" spc="-91">
                <a:solidFill>
                  <a:srgbClr val="363A9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Insert quote, statistic or other point of interest here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 userDrawn="1">
            <p:ph type="sldNum" sz="quarter" idx="7"/>
          </p:nvPr>
        </p:nvSpPr>
        <p:spPr>
          <a:xfrm>
            <a:off x="8864320" y="6261375"/>
            <a:ext cx="2804160" cy="342900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273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DB40E8B-F851-8302-389F-8C1920C37A0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876910" y="6261067"/>
            <a:ext cx="4438181" cy="343670"/>
          </a:xfrm>
          <a:prstGeom prst="rect">
            <a:avLst/>
          </a:prstGeom>
        </p:spPr>
        <p:txBody>
          <a:bodyPr anchor="b"/>
          <a:lstStyle>
            <a:lvl1pPr algn="ctr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C3E7CF7-4FE7-3451-0855-41EC443EFAD8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04470" y="609601"/>
            <a:ext cx="1012791" cy="35206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algn="ctr">
              <a:defRPr sz="1273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73">
                <a:solidFill>
                  <a:srgbClr val="363A9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QUOTE</a:t>
            </a:r>
            <a:endParaRPr lang="en-US" dirty="0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C1665C8-0BDF-AE71-1871-C8B7FC89E35E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04918" y="4665359"/>
            <a:ext cx="4438181" cy="343670"/>
          </a:xfrm>
          <a:prstGeom prst="rect">
            <a:avLst/>
          </a:prstGeom>
        </p:spPr>
        <p:txBody>
          <a:bodyPr anchor="b"/>
          <a:lstStyle>
            <a:lvl1pPr algn="l">
              <a:defRPr sz="1698">
                <a:solidFill>
                  <a:srgbClr val="363A92"/>
                </a:solidFill>
                <a:latin typeface="+mn-lt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Source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F8FB9-E4B7-3102-A32E-22B30CCEE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4470" y="6262128"/>
            <a:ext cx="985498" cy="2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rgbClr val="3930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aphic 64">
            <a:extLst>
              <a:ext uri="{FF2B5EF4-FFF2-40B4-BE49-F238E27FC236}">
                <a16:creationId xmlns:a16="http://schemas.microsoft.com/office/drawing/2014/main" id="{6CB9367A-B31D-9293-640C-BB260FCE1D86}"/>
              </a:ext>
            </a:extLst>
          </p:cNvPr>
          <p:cNvGrpSpPr/>
          <p:nvPr userDrawn="1"/>
        </p:nvGrpSpPr>
        <p:grpSpPr>
          <a:xfrm>
            <a:off x="-1767731" y="-2241438"/>
            <a:ext cx="11675936" cy="11340875"/>
            <a:chOff x="-2909963" y="-3833622"/>
            <a:chExt cx="19253131" cy="18701943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FADED14-0C3C-A3C3-04E1-65AD04C859C5}"/>
                </a:ext>
              </a:extLst>
            </p:cNvPr>
            <p:cNvSpPr/>
            <p:nvPr/>
          </p:nvSpPr>
          <p:spPr>
            <a:xfrm>
              <a:off x="-1278284" y="-3833622"/>
              <a:ext cx="11123221" cy="11123220"/>
            </a:xfrm>
            <a:custGeom>
              <a:avLst/>
              <a:gdLst>
                <a:gd name="connsiteX0" fmla="*/ 11123221 w 11123221"/>
                <a:gd name="connsiteY0" fmla="*/ 5561611 h 11123221"/>
                <a:gd name="connsiteX1" fmla="*/ 5561611 w 11123221"/>
                <a:gd name="connsiteY1" fmla="*/ 11123221 h 11123221"/>
                <a:gd name="connsiteX2" fmla="*/ 0 w 11123221"/>
                <a:gd name="connsiteY2" fmla="*/ 5561611 h 11123221"/>
                <a:gd name="connsiteX3" fmla="*/ 5561611 w 11123221"/>
                <a:gd name="connsiteY3" fmla="*/ 0 h 11123221"/>
                <a:gd name="connsiteX4" fmla="*/ 11123221 w 11123221"/>
                <a:gd name="connsiteY4" fmla="*/ 5561611 h 11123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23221" h="11123221">
                  <a:moveTo>
                    <a:pt x="11123221" y="5561611"/>
                  </a:moveTo>
                  <a:cubicBezTo>
                    <a:pt x="11123221" y="8633204"/>
                    <a:pt x="8633203" y="11123221"/>
                    <a:pt x="5561611" y="11123221"/>
                  </a:cubicBezTo>
                  <a:cubicBezTo>
                    <a:pt x="2490018" y="11123221"/>
                    <a:pt x="0" y="8633204"/>
                    <a:pt x="0" y="5561611"/>
                  </a:cubicBezTo>
                  <a:cubicBezTo>
                    <a:pt x="0" y="2490018"/>
                    <a:pt x="2490018" y="0"/>
                    <a:pt x="5561611" y="0"/>
                  </a:cubicBezTo>
                  <a:cubicBezTo>
                    <a:pt x="8633203" y="0"/>
                    <a:pt x="11123221" y="2490018"/>
                    <a:pt x="11123221" y="5561611"/>
                  </a:cubicBezTo>
                  <a:close/>
                </a:path>
              </a:pathLst>
            </a:custGeom>
            <a:solidFill>
              <a:schemeClr val="accent2"/>
            </a:soli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9C28B06-F968-6FA0-9A06-96FB0822717B}"/>
                </a:ext>
              </a:extLst>
            </p:cNvPr>
            <p:cNvSpPr/>
            <p:nvPr/>
          </p:nvSpPr>
          <p:spPr>
            <a:xfrm>
              <a:off x="-921855" y="-2396701"/>
              <a:ext cx="17265023" cy="17265022"/>
            </a:xfrm>
            <a:custGeom>
              <a:avLst/>
              <a:gdLst>
                <a:gd name="connsiteX0" fmla="*/ 17265024 w 17265024"/>
                <a:gd name="connsiteY0" fmla="*/ 8632512 h 17265023"/>
                <a:gd name="connsiteX1" fmla="*/ 8632512 w 17265024"/>
                <a:gd name="connsiteY1" fmla="*/ 17265024 h 17265023"/>
                <a:gd name="connsiteX2" fmla="*/ 0 w 17265024"/>
                <a:gd name="connsiteY2" fmla="*/ 8632513 h 17265023"/>
                <a:gd name="connsiteX3" fmla="*/ 8632512 w 17265024"/>
                <a:gd name="connsiteY3" fmla="*/ 1 h 17265023"/>
                <a:gd name="connsiteX4" fmla="*/ 17265024 w 17265024"/>
                <a:gd name="connsiteY4" fmla="*/ 8632512 h 17265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5024" h="17265023">
                  <a:moveTo>
                    <a:pt x="17265024" y="8632512"/>
                  </a:moveTo>
                  <a:cubicBezTo>
                    <a:pt x="17265024" y="13400116"/>
                    <a:pt x="13400116" y="17265024"/>
                    <a:pt x="8632512" y="17265024"/>
                  </a:cubicBezTo>
                  <a:cubicBezTo>
                    <a:pt x="3864907" y="17265024"/>
                    <a:pt x="0" y="13400117"/>
                    <a:pt x="0" y="8632513"/>
                  </a:cubicBezTo>
                  <a:cubicBezTo>
                    <a:pt x="0" y="3864908"/>
                    <a:pt x="3864907" y="1"/>
                    <a:pt x="8632512" y="1"/>
                  </a:cubicBezTo>
                  <a:cubicBezTo>
                    <a:pt x="13400116" y="1"/>
                    <a:pt x="17265024" y="3864908"/>
                    <a:pt x="17265024" y="8632512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D49741E-442A-B8B2-6ED0-E5A5A381D1D8}"/>
                </a:ext>
              </a:extLst>
            </p:cNvPr>
            <p:cNvSpPr/>
            <p:nvPr/>
          </p:nvSpPr>
          <p:spPr>
            <a:xfrm>
              <a:off x="-2909963" y="-2981710"/>
              <a:ext cx="12739088" cy="12739087"/>
            </a:xfrm>
            <a:custGeom>
              <a:avLst/>
              <a:gdLst>
                <a:gd name="connsiteX0" fmla="*/ 12739089 w 12739088"/>
                <a:gd name="connsiteY0" fmla="*/ 6369545 h 12739088"/>
                <a:gd name="connsiteX1" fmla="*/ 6369545 w 12739088"/>
                <a:gd name="connsiteY1" fmla="*/ 12739088 h 12739088"/>
                <a:gd name="connsiteX2" fmla="*/ 0 w 12739088"/>
                <a:gd name="connsiteY2" fmla="*/ 6369545 h 12739088"/>
                <a:gd name="connsiteX3" fmla="*/ 6369545 w 12739088"/>
                <a:gd name="connsiteY3" fmla="*/ 0 h 12739088"/>
                <a:gd name="connsiteX4" fmla="*/ 12739089 w 12739088"/>
                <a:gd name="connsiteY4" fmla="*/ 6369545 h 1273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39088" h="12739088">
                  <a:moveTo>
                    <a:pt x="12739089" y="6369545"/>
                  </a:moveTo>
                  <a:cubicBezTo>
                    <a:pt x="12739089" y="9887346"/>
                    <a:pt x="9887347" y="12739088"/>
                    <a:pt x="6369545" y="12739088"/>
                  </a:cubicBezTo>
                  <a:cubicBezTo>
                    <a:pt x="2851743" y="12739088"/>
                    <a:pt x="0" y="9887346"/>
                    <a:pt x="0" y="6369545"/>
                  </a:cubicBezTo>
                  <a:cubicBezTo>
                    <a:pt x="0" y="2851742"/>
                    <a:pt x="2851743" y="0"/>
                    <a:pt x="6369545" y="0"/>
                  </a:cubicBezTo>
                  <a:cubicBezTo>
                    <a:pt x="9887347" y="0"/>
                    <a:pt x="12739089" y="2851742"/>
                    <a:pt x="12739089" y="6369545"/>
                  </a:cubicBezTo>
                  <a:close/>
                </a:path>
              </a:pathLst>
            </a:custGeom>
            <a:gradFill>
              <a:gsLst>
                <a:gs pos="10000">
                  <a:schemeClr val="accent2"/>
                </a:gs>
                <a:gs pos="70000">
                  <a:schemeClr val="accent2">
                    <a:alpha val="0"/>
                  </a:schemeClr>
                </a:gs>
              </a:gsLst>
              <a:path path="circle">
                <a:fillToRect l="50000" t="50000" r="50000" b="50000"/>
              </a:path>
            </a:gradFill>
            <a:ln w="104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" name="Holder 2"/>
          <p:cNvSpPr>
            <a:spLocks noGrp="1"/>
          </p:cNvSpPr>
          <p:nvPr userDrawn="1">
            <p:ph type="ctrTitle" hasCustomPrompt="1"/>
          </p:nvPr>
        </p:nvSpPr>
        <p:spPr>
          <a:xfrm>
            <a:off x="6096000" y="2309208"/>
            <a:ext cx="5499108" cy="2239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9096" b="0" i="0" spc="-9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IE" dirty="0"/>
              <a:t>Add Thank you</a:t>
            </a:r>
            <a:endParaRPr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1D18C04-5041-4FEA-59C4-023CD8DAE662}"/>
              </a:ext>
            </a:extLst>
          </p:cNvPr>
          <p:cNvSpPr/>
          <p:nvPr userDrawn="1"/>
        </p:nvSpPr>
        <p:spPr>
          <a:xfrm>
            <a:off x="-3146199" y="-3918032"/>
            <a:ext cx="18484396" cy="14694064"/>
          </a:xfrm>
          <a:custGeom>
            <a:avLst/>
            <a:gdLst>
              <a:gd name="connsiteX0" fmla="*/ 3145599 w 18484396"/>
              <a:gd name="connsiteY0" fmla="*/ 3918032 h 14694064"/>
              <a:gd name="connsiteX1" fmla="*/ 3145599 w 18484396"/>
              <a:gd name="connsiteY1" fmla="*/ 10776032 h 14694064"/>
              <a:gd name="connsiteX2" fmla="*/ 15338799 w 18484396"/>
              <a:gd name="connsiteY2" fmla="*/ 10776032 h 14694064"/>
              <a:gd name="connsiteX3" fmla="*/ 15338799 w 18484396"/>
              <a:gd name="connsiteY3" fmla="*/ 3918032 h 14694064"/>
              <a:gd name="connsiteX4" fmla="*/ 0 w 18484396"/>
              <a:gd name="connsiteY4" fmla="*/ 0 h 14694064"/>
              <a:gd name="connsiteX5" fmla="*/ 18484396 w 18484396"/>
              <a:gd name="connsiteY5" fmla="*/ 0 h 14694064"/>
              <a:gd name="connsiteX6" fmla="*/ 18484396 w 18484396"/>
              <a:gd name="connsiteY6" fmla="*/ 14694064 h 14694064"/>
              <a:gd name="connsiteX7" fmla="*/ 0 w 18484396"/>
              <a:gd name="connsiteY7" fmla="*/ 14694064 h 1469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484396" h="14694064">
                <a:moveTo>
                  <a:pt x="3145599" y="3918032"/>
                </a:moveTo>
                <a:lnTo>
                  <a:pt x="3145599" y="10776032"/>
                </a:lnTo>
                <a:lnTo>
                  <a:pt x="15338799" y="10776032"/>
                </a:lnTo>
                <a:lnTo>
                  <a:pt x="15338799" y="3918032"/>
                </a:lnTo>
                <a:close/>
                <a:moveTo>
                  <a:pt x="0" y="0"/>
                </a:moveTo>
                <a:lnTo>
                  <a:pt x="18484396" y="0"/>
                </a:lnTo>
                <a:lnTo>
                  <a:pt x="18484396" y="14694064"/>
                </a:lnTo>
                <a:lnTo>
                  <a:pt x="0" y="14694064"/>
                </a:lnTo>
                <a:close/>
              </a:path>
            </a:pathLst>
          </a:custGeom>
          <a:gradFill flip="none" rotWithShape="1">
            <a:gsLst>
              <a:gs pos="50000">
                <a:srgbClr val="52534D"/>
              </a:gs>
              <a:gs pos="0">
                <a:srgbClr val="535555"/>
              </a:gs>
              <a:gs pos="100000">
                <a:srgbClr val="52534C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pic>
        <p:nvPicPr>
          <p:cNvPr id="77" name="Graphic 76">
            <a:extLst>
              <a:ext uri="{FF2B5EF4-FFF2-40B4-BE49-F238E27FC236}">
                <a16:creationId xmlns:a16="http://schemas.microsoft.com/office/drawing/2014/main" id="{C53C6786-3BD0-1B2A-7C3F-23ACE26D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213" y="406175"/>
            <a:ext cx="4422824" cy="4822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A7440D5-3706-5929-23B4-CE4A8D125E7B}"/>
              </a:ext>
            </a:extLst>
          </p:cNvPr>
          <p:cNvCxnSpPr>
            <a:cxnSpLocks/>
          </p:cNvCxnSpPr>
          <p:nvPr userDrawn="1"/>
        </p:nvCxnSpPr>
        <p:spPr>
          <a:xfrm>
            <a:off x="354000" y="5645152"/>
            <a:ext cx="11484000" cy="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5178EF9-D910-FA63-3C55-FAD978D478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1383"/>
            <a:ext cx="12192000" cy="92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5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332B9E3F-BC93-25A0-C1FD-3DFA3E4687C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0702032" y="333080"/>
            <a:ext cx="985498" cy="262039"/>
          </a:xfrm>
          <a:prstGeom prst="rect">
            <a:avLst/>
          </a:prstGeom>
        </p:spPr>
      </p:pic>
      <p:sp>
        <p:nvSpPr>
          <p:cNvPr id="289" name="Title Placeholder 288">
            <a:extLst>
              <a:ext uri="{FF2B5EF4-FFF2-40B4-BE49-F238E27FC236}">
                <a16:creationId xmlns:a16="http://schemas.microsoft.com/office/drawing/2014/main" id="{D580A401-53F8-EF6C-DB1D-326643A226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469" y="471704"/>
            <a:ext cx="5591531" cy="8567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Page title goes here</a:t>
            </a:r>
            <a:endParaRPr lang="en-GB" dirty="0"/>
          </a:p>
        </p:txBody>
      </p:sp>
      <p:sp>
        <p:nvSpPr>
          <p:cNvPr id="290" name="Text Placeholder 289">
            <a:extLst>
              <a:ext uri="{FF2B5EF4-FFF2-40B4-BE49-F238E27FC236}">
                <a16:creationId xmlns:a16="http://schemas.microsoft.com/office/drawing/2014/main" id="{FE9BEEC8-3359-A4E6-D164-0797EBC22DA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469" y="1572261"/>
            <a:ext cx="11182705" cy="43464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91" name="Date Placeholder 290">
            <a:extLst>
              <a:ext uri="{FF2B5EF4-FFF2-40B4-BE49-F238E27FC236}">
                <a16:creationId xmlns:a16="http://schemas.microsoft.com/office/drawing/2014/main" id="{10F94D1C-992C-8E20-F272-7F874703235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53600" y="6206296"/>
            <a:ext cx="12192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May 2025</a:t>
            </a:r>
          </a:p>
        </p:txBody>
      </p:sp>
      <p:sp>
        <p:nvSpPr>
          <p:cNvPr id="292" name="Footer Placeholder 291">
            <a:extLst>
              <a:ext uri="{FF2B5EF4-FFF2-40B4-BE49-F238E27FC236}">
                <a16:creationId xmlns:a16="http://schemas.microsoft.com/office/drawing/2014/main" id="{975D1B8B-0D5D-F878-48DB-90B36F1B457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6096000" y="6206296"/>
            <a:ext cx="342900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93" name="Slide Number Placeholder 292">
            <a:extLst>
              <a:ext uri="{FF2B5EF4-FFF2-40B4-BE49-F238E27FC236}">
                <a16:creationId xmlns:a16="http://schemas.microsoft.com/office/drawing/2014/main" id="{7C800FF4-D93B-AF38-B311-4DFDA3EE5636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49000" y="6206296"/>
            <a:ext cx="638530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FB2FA0-B311-4FD1-A6C3-B0014DBF514B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97" r:id="rId9"/>
    <p:sldLayoutId id="2147483686" r:id="rId10"/>
    <p:sldLayoutId id="2147483680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</p:sldLayoutIdLst>
  <p:txStyles>
    <p:titleStyle>
      <a:lvl1pPr eaLnBrk="1" hangingPunct="1">
        <a:defRPr sz="33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1pPr>
      <a:lvl2pPr marL="277246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2pPr>
      <a:lvl3pPr marL="554492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3pPr>
      <a:lvl4pPr marL="831738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4pPr>
      <a:lvl5pPr marL="1108984" eaLnBrk="1" hangingPunct="1">
        <a:defRPr sz="1450">
          <a:solidFill>
            <a:schemeClr val="accent1"/>
          </a:solidFill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96" userDrawn="1">
          <p15:clr>
            <a:srgbClr val="F26B43"/>
          </p15:clr>
        </p15:guide>
        <p15:guide id="4" pos="2630" userDrawn="1">
          <p15:clr>
            <a:srgbClr val="F26B43"/>
          </p15:clr>
        </p15:guide>
        <p15:guide id="5" pos="3427" userDrawn="1">
          <p15:clr>
            <a:srgbClr val="F26B43"/>
          </p15:clr>
        </p15:guide>
        <p15:guide id="6" pos="318" userDrawn="1">
          <p15:clr>
            <a:srgbClr val="F26B43"/>
          </p15:clr>
        </p15:guide>
        <p15:guide id="7" pos="7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60268-7064-FA8C-B844-474C5DF5E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94609" y="991411"/>
            <a:ext cx="6700065" cy="4875181"/>
          </a:xfrm>
        </p:spPr>
        <p:txBody>
          <a:bodyPr/>
          <a:lstStyle/>
          <a:p>
            <a:r>
              <a:rPr lang="en-GB" sz="6600" dirty="0"/>
              <a:t>Rathfarnham, Templeogue, </a:t>
            </a:r>
            <a:r>
              <a:rPr lang="en-GB" sz="6600" dirty="0" err="1"/>
              <a:t>Firhouse</a:t>
            </a:r>
            <a:r>
              <a:rPr lang="en-GB" sz="6600" dirty="0"/>
              <a:t>, </a:t>
            </a:r>
            <a:r>
              <a:rPr lang="en-GB" sz="6600" dirty="0" err="1"/>
              <a:t>Bohernabreena</a:t>
            </a:r>
            <a:r>
              <a:rPr lang="en-GB" sz="6600" dirty="0"/>
              <a:t> ACM, </a:t>
            </a:r>
            <a:br>
              <a:rPr lang="en-GB" sz="6600" dirty="0"/>
            </a:br>
            <a:r>
              <a:rPr lang="en-GB" sz="6600" dirty="0"/>
              <a:t>September 2025</a:t>
            </a:r>
            <a:endParaRPr lang="en-US" sz="6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AABFD-E502-365C-F192-2816348A7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Created by</a:t>
            </a:r>
            <a:br>
              <a:rPr lang="en-US" dirty="0"/>
            </a:br>
            <a:r>
              <a:rPr lang="en-US" dirty="0"/>
              <a:t>{Library Events and Communications}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DA7C7-629B-3D5C-2910-75D5350E9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Presented by</a:t>
            </a:r>
            <a:br>
              <a:rPr lang="en-US" dirty="0"/>
            </a:br>
            <a:r>
              <a:rPr lang="en-US" dirty="0"/>
              <a:t>{Mark Ward}</a:t>
            </a:r>
          </a:p>
        </p:txBody>
      </p:sp>
    </p:spTree>
    <p:extLst>
      <p:ext uri="{BB962C8B-B14F-4D97-AF65-F5344CB8AC3E}">
        <p14:creationId xmlns:p14="http://schemas.microsoft.com/office/powerpoint/2010/main" val="4142033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36944-97D6-4075-1772-D23A1C6F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6B65-21B9-5B23-53F2-A6DF73D35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-164102"/>
            <a:ext cx="5762129" cy="856798"/>
          </a:xfrm>
        </p:spPr>
        <p:txBody>
          <a:bodyPr>
            <a:normAutofit fontScale="90000"/>
          </a:bodyPr>
          <a:lstStyle/>
          <a:p>
            <a:r>
              <a:rPr lang="en-US" dirty="0"/>
              <a:t>Castletymon Library, September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31093-6037-2841-3750-E82D6F08F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69" y="944724"/>
            <a:ext cx="5375507" cy="49685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b="1" dirty="0"/>
              <a:t>For Children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The Comics Project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9-week course for children with additional literacy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Funded by Creative Ireland, facilitated by writer Juliette </a:t>
            </a:r>
            <a:r>
              <a:rPr lang="en-GB" dirty="0" err="1">
                <a:solidFill>
                  <a:schemeClr val="bg1"/>
                </a:solidFill>
              </a:rPr>
              <a:t>Saumande</a:t>
            </a:r>
            <a:r>
              <a:rPr lang="en-GB" dirty="0">
                <a:solidFill>
                  <a:schemeClr val="bg1"/>
                </a:solidFill>
              </a:rPr>
              <a:t> and illustrator Elida </a:t>
            </a:r>
            <a:r>
              <a:rPr lang="en-GB" dirty="0" err="1">
                <a:solidFill>
                  <a:schemeClr val="bg1"/>
                </a:solidFill>
              </a:rPr>
              <a:t>Maiques</a:t>
            </a:r>
            <a:endParaRPr lang="en-GB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Children will write, draw, and create their own zine, alongside a professionally printed group zine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Starts 18th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Creative Writing Workshop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How to Get Writing</a:t>
            </a:r>
            <a:r>
              <a:rPr lang="en-GB" dirty="0">
                <a:solidFill>
                  <a:schemeClr val="bg1"/>
                </a:solidFill>
              </a:rPr>
              <a:t> with author Claire Hennessey (TY class) – 23rd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Baby Boppers &amp; Rhythm Rascals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With Emma O’Leary – 17th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/>
              <a:t>Bronntanas</a:t>
            </a:r>
            <a:r>
              <a:rPr lang="en-GB" b="1" dirty="0"/>
              <a:t> &amp; National Public Libraries Open Day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Special toddler session: </a:t>
            </a:r>
            <a:r>
              <a:rPr lang="en-GB" i="1" dirty="0" err="1">
                <a:solidFill>
                  <a:schemeClr val="bg1"/>
                </a:solidFill>
              </a:rPr>
              <a:t>Draíocht</a:t>
            </a:r>
            <a:r>
              <a:rPr lang="en-GB" i="1" dirty="0">
                <a:solidFill>
                  <a:schemeClr val="bg1"/>
                </a:solidFill>
              </a:rPr>
              <a:t> an Cheol – The Magic of Music</a:t>
            </a:r>
            <a:r>
              <a:rPr lang="en-GB" dirty="0">
                <a:solidFill>
                  <a:schemeClr val="bg1"/>
                </a:solidFill>
              </a:rPr>
              <a:t> – 27th September</a:t>
            </a:r>
          </a:p>
          <a:p>
            <a:endParaRPr lang="en-IE" b="1" dirty="0"/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0B4CC683-8CB6-F8D2-4850-6D87F1D985F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8" b="20848"/>
          <a:stretch>
            <a:fillRect/>
          </a:stretch>
        </p:blipFill>
        <p:spPr bwMode="auto">
          <a:xfrm>
            <a:off x="6384032" y="1384300"/>
            <a:ext cx="5303143" cy="434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554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1AE68-74F8-E8B5-B6FF-C2912A57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60D36-7D7D-D3DD-EE7D-2B604EDEA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Mobile Libraries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F16475-31E2-0B3D-FDFE-E3C3E54D5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5229013" cy="4731980"/>
          </a:xfrm>
        </p:spPr>
        <p:txBody>
          <a:bodyPr>
            <a:normAutofit fontScale="92500" lnSpcReduction="20000"/>
          </a:bodyPr>
          <a:lstStyle/>
          <a:p>
            <a:r>
              <a:rPr lang="en-GB" sz="1400" b="1" dirty="0"/>
              <a:t>9 Visits to Summer Camps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Schools, community centres, and preschools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Included an event with the </a:t>
            </a:r>
            <a:r>
              <a:rPr lang="en-GB" sz="1400" i="1" dirty="0">
                <a:solidFill>
                  <a:schemeClr val="bg1"/>
                </a:solidFill>
              </a:rPr>
              <a:t>Nutty Professor</a:t>
            </a:r>
            <a:r>
              <a:rPr lang="en-GB" sz="1400" dirty="0">
                <a:solidFill>
                  <a:schemeClr val="bg1"/>
                </a:solidFill>
              </a:rPr>
              <a:t> at St Brigid’s J.N.S., Brookfield</a:t>
            </a:r>
          </a:p>
          <a:p>
            <a:pPr marL="457200" lvl="1"/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1" dirty="0"/>
              <a:t>Library at Home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Continued throughout the summer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2 visits to Bloomfield Hospital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1 visit to St Michael’s House, Templeogue (4th July)</a:t>
            </a:r>
          </a:p>
          <a:p>
            <a:pPr marL="457200" lvl="1"/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1" dirty="0"/>
              <a:t>Family Visit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City Ark IPAS and Citywest Ukrainian Hub (12th July)</a:t>
            </a:r>
          </a:p>
          <a:p>
            <a:pPr marL="457200" lvl="1"/>
            <a:endParaRPr lang="en-GB" sz="14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1700" b="1" u="sng" dirty="0"/>
              <a:t>Events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Summer Parks Programme</a:t>
            </a:r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15 visits to family days, markets, and cinema screenings at </a:t>
            </a:r>
            <a:r>
              <a:rPr lang="en-GB" sz="1400" dirty="0" err="1">
                <a:solidFill>
                  <a:schemeClr val="bg1"/>
                </a:solidFill>
              </a:rPr>
              <a:t>Collinstown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dirty="0" err="1">
                <a:solidFill>
                  <a:schemeClr val="bg1"/>
                </a:solidFill>
              </a:rPr>
              <a:t>Corkagh</a:t>
            </a:r>
            <a:r>
              <a:rPr lang="en-GB" sz="1400" dirty="0">
                <a:solidFill>
                  <a:schemeClr val="bg1"/>
                </a:solidFill>
              </a:rPr>
              <a:t>, Tymon, </a:t>
            </a:r>
            <a:r>
              <a:rPr lang="en-GB" sz="1400" dirty="0" err="1">
                <a:solidFill>
                  <a:schemeClr val="bg1"/>
                </a:solidFill>
              </a:rPr>
              <a:t>Waterstown</a:t>
            </a:r>
            <a:r>
              <a:rPr lang="en-GB" sz="1400" dirty="0">
                <a:solidFill>
                  <a:schemeClr val="bg1"/>
                </a:solidFill>
              </a:rPr>
              <a:t>, </a:t>
            </a:r>
            <a:r>
              <a:rPr lang="en-GB" sz="1400" dirty="0" err="1">
                <a:solidFill>
                  <a:schemeClr val="bg1"/>
                </a:solidFill>
              </a:rPr>
              <a:t>Jobstown</a:t>
            </a:r>
            <a:r>
              <a:rPr lang="en-GB" sz="1400" dirty="0">
                <a:solidFill>
                  <a:schemeClr val="bg1"/>
                </a:solidFill>
              </a:rPr>
              <a:t>, Airlie, and Adamstown</a:t>
            </a:r>
          </a:p>
          <a:p>
            <a:pPr marL="457200" lvl="1"/>
            <a:endParaRPr lang="en-GB" sz="14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Community Day at the Square</a:t>
            </a:r>
            <a:r>
              <a:rPr lang="en-GB" sz="1400" dirty="0"/>
              <a:t> – 19th July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b="1" dirty="0"/>
              <a:t>Clondalkin Festival at the Round Tower</a:t>
            </a:r>
            <a:r>
              <a:rPr lang="en-GB" sz="1400" dirty="0"/>
              <a:t> – 26th July</a:t>
            </a:r>
          </a:p>
          <a:p>
            <a:pPr marL="0" indent="0">
              <a:spcAft>
                <a:spcPts val="800"/>
              </a:spcAft>
              <a:buNone/>
            </a:pPr>
            <a:endParaRPr lang="en-GB" sz="1400" dirty="0"/>
          </a:p>
        </p:txBody>
      </p:sp>
      <p:pic>
        <p:nvPicPr>
          <p:cNvPr id="12" name="Picture Placeholder 11" descr="A group of people outside a building&#10;&#10;AI-generated content may be incorrect.">
            <a:extLst>
              <a:ext uri="{FF2B5EF4-FFF2-40B4-BE49-F238E27FC236}">
                <a16:creationId xmlns:a16="http://schemas.microsoft.com/office/drawing/2014/main" id="{DBDB80B8-B69F-640D-6970-1319ABC2C1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145"/>
          <a:stretch>
            <a:fillRect/>
          </a:stretch>
        </p:blipFill>
        <p:spPr>
          <a:xfrm>
            <a:off x="6023992" y="2117631"/>
            <a:ext cx="5953691" cy="3651398"/>
          </a:xfrm>
        </p:spPr>
      </p:pic>
    </p:spTree>
    <p:extLst>
      <p:ext uri="{BB962C8B-B14F-4D97-AF65-F5344CB8AC3E}">
        <p14:creationId xmlns:p14="http://schemas.microsoft.com/office/powerpoint/2010/main" val="1883811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4FC1E4-C39F-E0F3-0889-EA727F8D5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F320-DDA0-E5C5-E81A-7BF77F3C2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/>
              <a:t>Mobile Libraries – August Highlights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9836F-2474-BFE7-BF2D-EF57FCF63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1" y="1628800"/>
            <a:ext cx="5229013" cy="5112568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Library at Home</a:t>
            </a:r>
            <a:endParaRPr lang="en-GB" dirty="0"/>
          </a:p>
          <a:p>
            <a:pPr lvl="1"/>
            <a:r>
              <a:rPr lang="en-GB" dirty="0">
                <a:solidFill>
                  <a:schemeClr val="bg1"/>
                </a:solidFill>
              </a:rPr>
              <a:t>Continued throughout August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Regular visits to Bloomfield Hospital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b="1" dirty="0"/>
              <a:t>Family Visits</a:t>
            </a:r>
            <a:endParaRPr lang="en-GB" dirty="0"/>
          </a:p>
          <a:p>
            <a:pPr lvl="1"/>
            <a:r>
              <a:rPr lang="en-GB" dirty="0">
                <a:solidFill>
                  <a:schemeClr val="bg1"/>
                </a:solidFill>
              </a:rPr>
              <a:t>Respond Family Hub – 6th August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City Ark Aparthotel &amp; Citywest Hotel Mobile Visit – 7th August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b="1" dirty="0"/>
              <a:t>Summer Parks Programme</a:t>
            </a:r>
            <a:endParaRPr lang="en-GB" dirty="0"/>
          </a:p>
          <a:p>
            <a:pPr lvl="1"/>
            <a:r>
              <a:rPr lang="en-GB" dirty="0">
                <a:solidFill>
                  <a:schemeClr val="bg1"/>
                </a:solidFill>
              </a:rPr>
              <a:t>7 visits to community/family days, Dublin Markets, and cinema screenings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502 visitors</a:t>
            </a:r>
            <a:r>
              <a:rPr lang="en-GB" dirty="0">
                <a:solidFill>
                  <a:schemeClr val="bg1"/>
                </a:solidFill>
              </a:rPr>
              <a:t> to the mobile libraries in South Dublin Parks during August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b="1" dirty="0"/>
              <a:t>The Big Dig, Rathfarnham</a:t>
            </a:r>
            <a:r>
              <a:rPr lang="en-GB" dirty="0"/>
              <a:t> – 15th August</a:t>
            </a:r>
          </a:p>
          <a:p>
            <a:r>
              <a:rPr lang="en-GB" b="1" dirty="0"/>
              <a:t>Adamstown Festival</a:t>
            </a:r>
            <a:r>
              <a:rPr lang="en-GB" dirty="0"/>
              <a:t> – 17th August</a:t>
            </a:r>
          </a:p>
          <a:p>
            <a:r>
              <a:rPr lang="en-GB" b="1" dirty="0"/>
              <a:t>Dublin Maker Event, Leopardstown</a:t>
            </a:r>
            <a:endParaRPr lang="en-GB" dirty="0"/>
          </a:p>
          <a:p>
            <a:pPr lvl="1"/>
            <a:r>
              <a:rPr lang="en-GB" dirty="0">
                <a:solidFill>
                  <a:schemeClr val="bg1"/>
                </a:solidFill>
              </a:rPr>
              <a:t>Showcase of maker equipment led by South Dublin Libraries Maker in Residence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Visitors created personalised chains using the laser cutter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3D models from the libraries’ makerspace were on display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b="1" u="sng" dirty="0"/>
              <a:t>Coming in September</a:t>
            </a:r>
          </a:p>
          <a:p>
            <a:r>
              <a:rPr lang="en-GB" dirty="0"/>
              <a:t>Service to schools resumes</a:t>
            </a:r>
          </a:p>
          <a:p>
            <a:r>
              <a:rPr lang="en-GB" dirty="0"/>
              <a:t>Mobile Libraries attending </a:t>
            </a:r>
            <a:r>
              <a:rPr lang="en-GB" b="1" dirty="0" err="1"/>
              <a:t>Corkagh</a:t>
            </a:r>
            <a:r>
              <a:rPr lang="en-GB" b="1" dirty="0"/>
              <a:t> Park Colour Dash</a:t>
            </a:r>
            <a:r>
              <a:rPr lang="en-GB" dirty="0"/>
              <a:t> – 13th September</a:t>
            </a:r>
          </a:p>
        </p:txBody>
      </p:sp>
      <p:pic>
        <p:nvPicPr>
          <p:cNvPr id="12" name="Picture Placeholder 11" descr="A group of people outside a building&#10;&#10;AI-generated content may be incorrect.">
            <a:extLst>
              <a:ext uri="{FF2B5EF4-FFF2-40B4-BE49-F238E27FC236}">
                <a16:creationId xmlns:a16="http://schemas.microsoft.com/office/drawing/2014/main" id="{AC3ED269-9665-5696-6A21-5044166748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4145"/>
          <a:stretch>
            <a:fillRect/>
          </a:stretch>
        </p:blipFill>
        <p:spPr>
          <a:xfrm>
            <a:off x="6023992" y="2117631"/>
            <a:ext cx="5953691" cy="3651398"/>
          </a:xfrm>
        </p:spPr>
      </p:pic>
    </p:spTree>
    <p:extLst>
      <p:ext uri="{BB962C8B-B14F-4D97-AF65-F5344CB8AC3E}">
        <p14:creationId xmlns:p14="http://schemas.microsoft.com/office/powerpoint/2010/main" val="4266329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988A62-34D2-BA2F-EDF0-1C9ABC4C5C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2869104"/>
            <a:ext cx="5499108" cy="1119794"/>
          </a:xfrm>
        </p:spPr>
        <p:txBody>
          <a:bodyPr/>
          <a:lstStyle/>
          <a:p>
            <a:r>
              <a:rPr lang="en-GB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754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A3C8-F04B-90C7-480B-DC16A8EF9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July Stats Ballyroan, </a:t>
            </a:r>
            <a:br>
              <a:rPr lang="en-US" sz="2800"/>
            </a:br>
            <a:r>
              <a:rPr lang="en-US" sz="2800" err="1"/>
              <a:t>Castletymon</a:t>
            </a:r>
            <a:r>
              <a:rPr lang="en-US" sz="2800"/>
              <a:t> &amp; Mobile Libraries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417D1-6888-D215-EAA1-36389A873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r>
              <a:rPr lang="en-GB" sz="1600" dirty="0"/>
              <a:t>Ballyroan had 83 events attended by 1860 people, issued 19,000 items and registered 656 new borrowers and had 20,117 visitors.</a:t>
            </a:r>
          </a:p>
          <a:p>
            <a:r>
              <a:rPr lang="en-GB" sz="1600" dirty="0" err="1"/>
              <a:t>Castletymon</a:t>
            </a:r>
            <a:r>
              <a:rPr lang="en-GB" sz="1600" dirty="0"/>
              <a:t> Library had 61 events, issued 4374 items and registered 68 new borrowers and had over 3,000 visitors. </a:t>
            </a:r>
          </a:p>
          <a:p>
            <a:r>
              <a:rPr lang="en-GB" sz="1600" dirty="0"/>
              <a:t>Mobile Libraries issued 6119 items and registered 177 new borrowers.</a:t>
            </a:r>
          </a:p>
          <a:p>
            <a:r>
              <a:rPr lang="en-GB" sz="1600" dirty="0"/>
              <a:t>There were </a:t>
            </a:r>
            <a:r>
              <a:rPr lang="en-GB" sz="1600" b="1" dirty="0"/>
              <a:t>1,262 visitors</a:t>
            </a:r>
            <a:r>
              <a:rPr lang="en-GB" sz="1600" dirty="0"/>
              <a:t> to the mobile libraries in parks during July</a:t>
            </a:r>
          </a:p>
          <a:p>
            <a:endParaRPr lang="en-GB" sz="1600" dirty="0"/>
          </a:p>
          <a:p>
            <a:endParaRPr lang="en-US" sz="16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79F9E9A-733B-F3FB-04A5-546993D8ED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r="-2" b="8118"/>
          <a:stretch>
            <a:fillRect/>
          </a:stretch>
        </p:blipFill>
        <p:spPr>
          <a:xfrm>
            <a:off x="4600241" y="1577802"/>
            <a:ext cx="7086934" cy="4346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840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7F367-2FD8-2145-B3A2-E95D8C1A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1F8D-6523-FFF2-29E0-87EA88CEB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8831889" cy="856798"/>
          </a:xfrm>
        </p:spPr>
        <p:txBody>
          <a:bodyPr>
            <a:normAutofit fontScale="90000"/>
          </a:bodyPr>
          <a:lstStyle/>
          <a:p>
            <a:r>
              <a:rPr lang="en-US" dirty="0"/>
              <a:t>Ballyroan Summer Highlights - Children, Teens and Families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92AA5-C8F8-1CD6-5980-EE180336C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4413745" cy="480895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sz="1900" b="1" u="sng" dirty="0"/>
              <a:t>July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8th July</a:t>
            </a:r>
            <a:r>
              <a:rPr lang="en-GB" dirty="0"/>
              <a:t> – Teddy Bear Hospital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16th July</a:t>
            </a:r>
            <a:r>
              <a:rPr lang="en-GB" dirty="0"/>
              <a:t> – Family Snap Circuits Morning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22nd July</a:t>
            </a:r>
            <a:r>
              <a:rPr lang="en-GB" dirty="0"/>
              <a:t> – </a:t>
            </a:r>
            <a:r>
              <a:rPr lang="en-GB" i="1" dirty="0"/>
              <a:t>Dogman Day</a:t>
            </a:r>
            <a:r>
              <a:rPr lang="en-GB" dirty="0"/>
              <a:t> (220 attended)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24th July</a:t>
            </a:r>
            <a:r>
              <a:rPr lang="en-GB" dirty="0"/>
              <a:t> – Bear Hunt in Rathfarnham Castle in association with Parks Department (270 attended)</a:t>
            </a:r>
          </a:p>
          <a:p>
            <a:pPr>
              <a:buNone/>
            </a:pPr>
            <a:r>
              <a:rPr lang="en-GB" sz="1900" b="1" u="sng" dirty="0"/>
              <a:t>August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14th August</a:t>
            </a:r>
            <a:r>
              <a:rPr lang="en-GB" dirty="0"/>
              <a:t> – Marbling Inks Workshop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16th August</a:t>
            </a:r>
            <a:r>
              <a:rPr lang="en-GB" dirty="0"/>
              <a:t> – Teen Clothes Swap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20th August</a:t>
            </a:r>
            <a:r>
              <a:rPr lang="en-GB" dirty="0"/>
              <a:t> – Family Workshop on the Celts and Viking Age for Heritage Week (120 attended)</a:t>
            </a:r>
          </a:p>
          <a:p>
            <a:pPr>
              <a:buNone/>
            </a:pPr>
            <a:r>
              <a:rPr lang="en-GB" b="1" u="sng" dirty="0"/>
              <a:t>Ongoing / Multi-Session Programmes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Make a Book Workshop</a:t>
            </a:r>
            <a:r>
              <a:rPr lang="en-GB" dirty="0"/>
              <a:t> – 4-week course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Neurodiverse Play Sessions</a:t>
            </a:r>
            <a:r>
              <a:rPr lang="en-GB" dirty="0"/>
              <a:t> – 4 sessions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Teen Sublimation Printing Sessions</a:t>
            </a:r>
            <a:r>
              <a:rPr lang="en-GB" dirty="0"/>
              <a:t> – 2 workshops in the makerspace (July &amp; August)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Teen Write, Act, Action Workshop</a:t>
            </a:r>
            <a:r>
              <a:rPr lang="en-GB" dirty="0"/>
              <a:t> – 6-week programme on writing for theatre and performance with author Maeve Devoy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Placeholder 10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EAD4422A-B6F5-9F8B-D360-B67A7250B4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b="12187"/>
          <a:stretch>
            <a:fillRect/>
          </a:stretch>
        </p:blipFill>
        <p:spPr>
          <a:xfrm>
            <a:off x="5346994" y="1772816"/>
            <a:ext cx="6340180" cy="4320480"/>
          </a:xfrm>
        </p:spPr>
      </p:pic>
    </p:spTree>
    <p:extLst>
      <p:ext uri="{BB962C8B-B14F-4D97-AF65-F5344CB8AC3E}">
        <p14:creationId xmlns:p14="http://schemas.microsoft.com/office/powerpoint/2010/main" val="199169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65865-D6BB-DD19-9D69-AADBC92F4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65BF5-AE3C-8F77-E1B0-D077D90A7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8543857" cy="856798"/>
          </a:xfrm>
        </p:spPr>
        <p:txBody>
          <a:bodyPr>
            <a:normAutofit/>
          </a:bodyPr>
          <a:lstStyle/>
          <a:p>
            <a:r>
              <a:rPr lang="en-US" dirty="0"/>
              <a:t>Ballyroan Summer Highlights - Adults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28383F-63EB-15B3-C7E2-8B8E23935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360" y="1577340"/>
            <a:ext cx="5112568" cy="480895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GB" sz="1600" b="1" u="sng" dirty="0"/>
              <a:t>July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8th July</a:t>
            </a:r>
            <a:r>
              <a:rPr lang="en-GB" dirty="0"/>
              <a:t> – Book Swap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28th July</a:t>
            </a:r>
            <a:r>
              <a:rPr lang="en-GB" dirty="0"/>
              <a:t> – </a:t>
            </a:r>
            <a:r>
              <a:rPr lang="en-GB" i="1" dirty="0"/>
              <a:t>Golden Moments Summer Quiz</a:t>
            </a:r>
            <a:r>
              <a:rPr lang="en-GB" dirty="0"/>
              <a:t> (42 attended)</a:t>
            </a:r>
          </a:p>
          <a:p>
            <a:pPr>
              <a:buNone/>
            </a:pPr>
            <a:r>
              <a:rPr lang="en-GB" sz="1600" b="1" u="sng" dirty="0"/>
              <a:t>August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12th August</a:t>
            </a:r>
            <a:r>
              <a:rPr lang="en-GB" dirty="0"/>
              <a:t> – </a:t>
            </a:r>
            <a:r>
              <a:rPr lang="en-GB" i="1" dirty="0"/>
              <a:t>Whodunnit</a:t>
            </a:r>
            <a:r>
              <a:rPr lang="en-GB" dirty="0"/>
              <a:t>: Celebrating crime and thrillers with author Zoe Miller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16th August</a:t>
            </a:r>
            <a:r>
              <a:rPr lang="en-GB" dirty="0"/>
              <a:t> – Launch of new </a:t>
            </a:r>
            <a:r>
              <a:rPr lang="en-GB" dirty="0" err="1"/>
              <a:t>Cruthú</a:t>
            </a:r>
            <a:r>
              <a:rPr lang="en-GB" dirty="0"/>
              <a:t> Makerspace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19th August</a:t>
            </a:r>
            <a:r>
              <a:rPr lang="en-GB" dirty="0"/>
              <a:t> – </a:t>
            </a:r>
            <a:r>
              <a:rPr lang="en-GB" i="1" dirty="0"/>
              <a:t>A History of the Irish Language</a:t>
            </a:r>
            <a:r>
              <a:rPr lang="en-GB" dirty="0"/>
              <a:t> with Gary Bannister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26th August</a:t>
            </a:r>
            <a:r>
              <a:rPr lang="en-GB" dirty="0"/>
              <a:t> – </a:t>
            </a:r>
            <a:r>
              <a:rPr lang="en-GB" i="1" dirty="0"/>
              <a:t>Ireland’s Curious Places</a:t>
            </a:r>
            <a:r>
              <a:rPr lang="en-GB" dirty="0"/>
              <a:t> with Michael Fewer</a:t>
            </a:r>
          </a:p>
          <a:p>
            <a:pPr>
              <a:buNone/>
            </a:pPr>
            <a:r>
              <a:rPr lang="en-GB" sz="1600" b="1" u="sng" dirty="0"/>
              <a:t>Exhibitions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June</a:t>
            </a:r>
            <a:r>
              <a:rPr lang="en-GB" dirty="0"/>
              <a:t> – </a:t>
            </a:r>
            <a:r>
              <a:rPr lang="en-GB" i="1" dirty="0"/>
              <a:t>DSPCA: Pets in the Community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July</a:t>
            </a:r>
            <a:r>
              <a:rPr lang="en-GB" dirty="0"/>
              <a:t> – </a:t>
            </a:r>
            <a:r>
              <a:rPr lang="en-GB" i="1" dirty="0"/>
              <a:t>Nature in Our Midst</a:t>
            </a:r>
            <a:r>
              <a:rPr lang="en-GB" dirty="0"/>
              <a:t> from Dodder Photography Group and Rathfarnham Village Tidy Towns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August</a:t>
            </a:r>
            <a:r>
              <a:rPr lang="en-GB" dirty="0"/>
              <a:t> – </a:t>
            </a:r>
            <a:r>
              <a:rPr lang="en-GB" i="1" dirty="0"/>
              <a:t>Ireland from Maps</a:t>
            </a:r>
            <a:r>
              <a:rPr lang="en-GB" dirty="0"/>
              <a:t>, on loan from the National Library of Ireland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FE0FFEE-C1A0-20B6-EE5F-D06BFF242F87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1" b="3991"/>
          <a:stretch/>
        </p:blipFill>
        <p:spPr bwMode="auto">
          <a:xfrm>
            <a:off x="5663952" y="1808610"/>
            <a:ext cx="6023223" cy="434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05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8F93C-C5E1-0781-C2E8-9D491264F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4944575" cy="856798"/>
          </a:xfrm>
        </p:spPr>
        <p:txBody>
          <a:bodyPr anchor="ctr">
            <a:normAutofit/>
          </a:bodyPr>
          <a:lstStyle/>
          <a:p>
            <a:r>
              <a:rPr lang="en-GB" dirty="0"/>
              <a:t>Ballyroan - September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C5E71-83F1-A066-A317-D9B3938868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3675573" cy="4208255"/>
          </a:xfrm>
        </p:spPr>
        <p:txBody>
          <a:bodyPr>
            <a:normAutofit/>
          </a:bodyPr>
          <a:lstStyle/>
          <a:p>
            <a:r>
              <a:rPr lang="en-GB"/>
              <a:t>We will be hosting events again this year as part of the </a:t>
            </a:r>
            <a:r>
              <a:rPr lang="en-GB" u="sng"/>
              <a:t>Knocklyon Literary Festival.</a:t>
            </a:r>
          </a:p>
          <a:p>
            <a:r>
              <a:rPr lang="en-GB" b="1"/>
              <a:t>Tuesday 16th at 6:30pm</a:t>
            </a:r>
            <a:r>
              <a:rPr lang="en-GB"/>
              <a:t> – Teen Illustration Workshop</a:t>
            </a:r>
          </a:p>
          <a:p>
            <a:r>
              <a:rPr lang="en-GB" b="1"/>
              <a:t>Thursday 18th at 3:30pm</a:t>
            </a:r>
            <a:r>
              <a:rPr lang="en-GB"/>
              <a:t> – </a:t>
            </a:r>
            <a:r>
              <a:rPr lang="en-GB" i="1"/>
              <a:t>Storytime and Doodle Fun</a:t>
            </a:r>
            <a:r>
              <a:rPr lang="en-GB"/>
              <a:t> with Dolores Keaveny (family event)</a:t>
            </a:r>
          </a:p>
          <a:p>
            <a:r>
              <a:rPr lang="en-GB" b="1"/>
              <a:t>Thursday 18th at 6:30pm</a:t>
            </a:r>
            <a:r>
              <a:rPr lang="en-GB"/>
              <a:t> – Book Speed Dating for Adults</a:t>
            </a:r>
          </a:p>
          <a:p>
            <a:r>
              <a:rPr lang="en-GB" b="1"/>
              <a:t>Saturday 20th at 11am</a:t>
            </a:r>
            <a:r>
              <a:rPr lang="en-GB"/>
              <a:t> – </a:t>
            </a:r>
            <a:r>
              <a:rPr lang="en-GB" i="1"/>
              <a:t>Storytime and Crafting</a:t>
            </a:r>
            <a:r>
              <a:rPr lang="en-GB"/>
              <a:t> for 7–9 year olds with Helen O’Sullivan</a:t>
            </a:r>
          </a:p>
          <a:p>
            <a:r>
              <a:rPr lang="en-GB"/>
              <a:t>All events are </a:t>
            </a:r>
            <a:r>
              <a:rPr lang="en-GB" b="1"/>
              <a:t>free</a:t>
            </a:r>
            <a:r>
              <a:rPr lang="en-GB"/>
              <a:t>. Full details and booking information are available on the Knocklyon Literary Festival website.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AC0A66-11BD-7C02-A8DD-5E63ED315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45" r="4" b="4"/>
          <a:stretch>
            <a:fillRect/>
          </a:stretch>
        </p:blipFill>
        <p:spPr>
          <a:xfrm>
            <a:off x="4652807" y="1577802"/>
            <a:ext cx="3280980" cy="4346416"/>
          </a:xfrm>
          <a:prstGeom prst="roundRect">
            <a:avLst/>
          </a:prstGeom>
          <a:noFill/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197939E-A212-DF78-D22E-AD23C7A20B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372" t="-10047" r="17927" b="-14017"/>
          <a:stretch>
            <a:fillRect/>
          </a:stretch>
        </p:blipFill>
        <p:spPr>
          <a:xfrm>
            <a:off x="8406550" y="1577802"/>
            <a:ext cx="3280980" cy="4346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0367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776E0-CEBA-AB44-4EFD-ED9F9C56F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0" y="471704"/>
            <a:ext cx="8327833" cy="856798"/>
          </a:xfrm>
        </p:spPr>
        <p:txBody>
          <a:bodyPr>
            <a:normAutofit/>
          </a:bodyPr>
          <a:lstStyle/>
          <a:p>
            <a:r>
              <a:rPr lang="en-GB" dirty="0"/>
              <a:t>Ballyroan – September Highlights for Adults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74F62-FAE0-3D29-AA1A-747808BA6C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6383618" cy="465997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9th at 6:30pm</a:t>
            </a:r>
            <a:r>
              <a:rPr lang="en-GB" dirty="0"/>
              <a:t> – </a:t>
            </a:r>
            <a:r>
              <a:rPr lang="en-GB" i="1" dirty="0"/>
              <a:t>More for Less: The Art of Making Money Go Further</a:t>
            </a:r>
            <a:r>
              <a:rPr lang="en-GB" dirty="0"/>
              <a:t> – a financial literacy talk with Aoife Gaffney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Saturday 13th at 11am</a:t>
            </a:r>
            <a:r>
              <a:rPr lang="en-GB" dirty="0"/>
              <a:t> – </a:t>
            </a:r>
            <a:r>
              <a:rPr lang="en-GB" dirty="0" err="1"/>
              <a:t>MakerSpace</a:t>
            </a:r>
            <a:r>
              <a:rPr lang="en-GB" dirty="0"/>
              <a:t> Drop-in Session: Meet the maker-in-residence and explore our </a:t>
            </a:r>
            <a:r>
              <a:rPr lang="en-GB" dirty="0" err="1"/>
              <a:t>MakerSpace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16th at 2pm</a:t>
            </a:r>
            <a:r>
              <a:rPr lang="en-GB" dirty="0"/>
              <a:t> – Golden Moments Club: </a:t>
            </a:r>
            <a:r>
              <a:rPr lang="en-GB" i="1" dirty="0"/>
              <a:t>Getting Started with Family History Research</a:t>
            </a:r>
            <a:r>
              <a:rPr lang="en-GB" dirty="0"/>
              <a:t> – a talk by Cathy </a:t>
            </a:r>
            <a:r>
              <a:rPr lang="en-GB" dirty="0" err="1"/>
              <a:t>Scuffil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Monday 22nd at 6:30pm</a:t>
            </a:r>
            <a:r>
              <a:rPr lang="en-GB" dirty="0"/>
              <a:t> – An Club </a:t>
            </a:r>
            <a:r>
              <a:rPr lang="en-GB" dirty="0" err="1"/>
              <a:t>Ghaelacht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23rd at 6pm</a:t>
            </a:r>
            <a:r>
              <a:rPr lang="en-GB" dirty="0"/>
              <a:t> – Global Goals Week: Scrap Fabric Workshop for Adults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23rd at 6:30pm</a:t>
            </a:r>
            <a:r>
              <a:rPr lang="en-GB" dirty="0"/>
              <a:t> – Rathfarnham &amp; </a:t>
            </a:r>
            <a:r>
              <a:rPr lang="en-GB" dirty="0" err="1"/>
              <a:t>Ballyroan</a:t>
            </a:r>
            <a:r>
              <a:rPr lang="en-GB" dirty="0"/>
              <a:t> Historical Society Lecture: </a:t>
            </a:r>
            <a:r>
              <a:rPr lang="en-GB" i="1" dirty="0"/>
              <a:t>Patrick Pearse</a:t>
            </a:r>
            <a:r>
              <a:rPr lang="en-GB" dirty="0"/>
              <a:t>, a talk by Brian Crowley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30th at 2:30pm</a:t>
            </a:r>
            <a:r>
              <a:rPr lang="en-GB" dirty="0"/>
              <a:t> – </a:t>
            </a:r>
            <a:r>
              <a:rPr lang="en-GB" i="1" dirty="0"/>
              <a:t>Introduction to Basic DIY and Home Maintenance</a:t>
            </a:r>
            <a:r>
              <a:rPr lang="en-GB" dirty="0"/>
              <a:t> – Adult Education Course with the DDLETB</a:t>
            </a:r>
          </a:p>
          <a:p>
            <a:pPr>
              <a:buNone/>
            </a:pPr>
            <a:r>
              <a:rPr lang="en-GB" b="1" u="sng" dirty="0"/>
              <a:t>Regular Events Continue:</a:t>
            </a:r>
            <a:br>
              <a:rPr lang="en-GB" dirty="0"/>
            </a:br>
            <a:r>
              <a:rPr lang="en-GB" dirty="0"/>
              <a:t>Stitched Together, </a:t>
            </a:r>
            <a:r>
              <a:rPr lang="en-GB" dirty="0" err="1"/>
              <a:t>Ciorcal</a:t>
            </a:r>
            <a:r>
              <a:rPr lang="en-GB" dirty="0"/>
              <a:t> </a:t>
            </a:r>
            <a:r>
              <a:rPr lang="en-GB" dirty="0" err="1"/>
              <a:t>Cainte</a:t>
            </a:r>
            <a:r>
              <a:rPr lang="en-GB" dirty="0"/>
              <a:t>, History Hub, Film Club, and Craic </a:t>
            </a:r>
            <a:r>
              <a:rPr lang="en-GB" dirty="0" err="1"/>
              <a:t>agus</a:t>
            </a:r>
            <a:r>
              <a:rPr lang="en-GB" dirty="0"/>
              <a:t> Ceol.</a:t>
            </a:r>
          </a:p>
        </p:txBody>
      </p:sp>
      <p:pic>
        <p:nvPicPr>
          <p:cNvPr id="8" name="Picture Placeholder 7" descr="A green and white poster with text&#10;&#10;AI-generated content may be incorrect.">
            <a:extLst>
              <a:ext uri="{FF2B5EF4-FFF2-40B4-BE49-F238E27FC236}">
                <a16:creationId xmlns:a16="http://schemas.microsoft.com/office/drawing/2014/main" id="{EBA3B834-C992-64EE-3E6A-0CC07B475E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r="1689"/>
          <a:stretch>
            <a:fillRect/>
          </a:stretch>
        </p:blipFill>
        <p:spPr>
          <a:xfrm>
            <a:off x="7438651" y="4077074"/>
            <a:ext cx="3913934" cy="2025394"/>
          </a:xfrm>
        </p:spPr>
      </p:pic>
      <p:pic>
        <p:nvPicPr>
          <p:cNvPr id="10" name="Picture 9" descr="A person in a suit&#10;&#10;AI-generated content may be incorrect.">
            <a:extLst>
              <a:ext uri="{FF2B5EF4-FFF2-40B4-BE49-F238E27FC236}">
                <a16:creationId xmlns:a16="http://schemas.microsoft.com/office/drawing/2014/main" id="{323329CC-BB45-87B3-93F4-45C2E05CA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651" y="1577340"/>
            <a:ext cx="3891782" cy="21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9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D1BC-E6AF-69A5-0724-C2E2FDFC0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71" y="471704"/>
            <a:ext cx="11424177" cy="856798"/>
          </a:xfrm>
        </p:spPr>
        <p:txBody>
          <a:bodyPr>
            <a:normAutofit fontScale="90000"/>
          </a:bodyPr>
          <a:lstStyle/>
          <a:p>
            <a:r>
              <a:rPr lang="en-GB" dirty="0"/>
              <a:t>Ballyroan – September Highlights for Families, Children and Teens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9F505-8163-AA2D-DE5F-CFDAA18B3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577340"/>
            <a:ext cx="5015466" cy="4895512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2nd at 5pm</a:t>
            </a:r>
            <a:r>
              <a:rPr lang="en-GB" dirty="0"/>
              <a:t> – Teen Creative Writing Club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Saturday 6th at 2pm</a:t>
            </a:r>
            <a:r>
              <a:rPr lang="en-GB" dirty="0"/>
              <a:t> – Relaxed Movie Screening (</a:t>
            </a:r>
            <a:r>
              <a:rPr lang="en-GB" i="1" dirty="0"/>
              <a:t>Moana 2</a:t>
            </a:r>
            <a:r>
              <a:rPr lang="en-GB" dirty="0"/>
              <a:t>), suitable for children with additional needs and their families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Saturday 13th at 10am</a:t>
            </a:r>
            <a:r>
              <a:rPr lang="en-GB" dirty="0"/>
              <a:t> – Celebrate Roald Dahl Day with a special </a:t>
            </a:r>
            <a:r>
              <a:rPr lang="en-GB" dirty="0" err="1"/>
              <a:t>storytime</a:t>
            </a:r>
            <a:r>
              <a:rPr lang="en-GB" dirty="0"/>
              <a:t> and take-home activity book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Tuesday 16th at 5pm</a:t>
            </a:r>
            <a:r>
              <a:rPr lang="en-GB" dirty="0"/>
              <a:t> – Claire Hennessy Writing Workshop for Teens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Thursday 18th at 10am</a:t>
            </a:r>
            <a:r>
              <a:rPr lang="en-GB" dirty="0"/>
              <a:t> – Baby Sign Classes (4-week course) commence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Thursday 25th at 11am</a:t>
            </a:r>
            <a:r>
              <a:rPr lang="en-GB" dirty="0"/>
              <a:t> – </a:t>
            </a:r>
            <a:r>
              <a:rPr lang="en-GB" i="1" dirty="0"/>
              <a:t>Inis </a:t>
            </a:r>
            <a:r>
              <a:rPr lang="en-GB" i="1" dirty="0" err="1"/>
              <a:t>Scéilín</a:t>
            </a:r>
            <a:r>
              <a:rPr lang="en-GB" dirty="0"/>
              <a:t>, Irish language storytelling for children, as part of </a:t>
            </a:r>
            <a:r>
              <a:rPr lang="en-GB" dirty="0" err="1"/>
              <a:t>Bronntanas</a:t>
            </a:r>
            <a:r>
              <a:rPr lang="en-GB" dirty="0"/>
              <a:t> Festival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Saturday 27th – National Public Libraries Day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Bunny vs Monkey scavenger hunt (all day)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Bunny vs Monkey draw-along at 2:30pm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Monday 29th from 6pm</a:t>
            </a:r>
            <a:r>
              <a:rPr lang="en-GB" dirty="0"/>
              <a:t> – Teddy Bear’s Sleepover</a:t>
            </a:r>
          </a:p>
          <a:p>
            <a:pPr>
              <a:buNone/>
            </a:pPr>
            <a:r>
              <a:rPr lang="en-GB" b="1" dirty="0"/>
              <a:t>Regular Events Continue: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Weekly: Storytime, Sensory Time, Toddler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Fortnightly: Coder Dojo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F81A97-FAB0-9667-3402-E7801771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015" y="1577340"/>
            <a:ext cx="5636191" cy="46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CD2BC-1212-BEB7-D9C9-FC8C80F7D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606E9-F538-1737-0CB2-2E75D134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Castletymon</a:t>
            </a:r>
            <a:r>
              <a:rPr lang="en-US" dirty="0"/>
              <a:t> Library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A38E7-0C56-F660-F360-370AD0240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70" y="1328502"/>
            <a:ext cx="4799442" cy="5196842"/>
          </a:xfrm>
        </p:spPr>
        <p:txBody>
          <a:bodyPr>
            <a:normAutofit fontScale="85000" lnSpcReduction="20000"/>
          </a:bodyPr>
          <a:lstStyle/>
          <a:p>
            <a:r>
              <a:rPr lang="en-GB" sz="1900" b="1" dirty="0"/>
              <a:t>Summer Highlights</a:t>
            </a:r>
          </a:p>
          <a:p>
            <a:endParaRPr lang="en-GB" b="1" dirty="0"/>
          </a:p>
          <a:p>
            <a:r>
              <a:rPr lang="en-GB" sz="1600" b="1" u="sng" dirty="0"/>
              <a:t>June</a:t>
            </a:r>
          </a:p>
          <a:p>
            <a:r>
              <a:rPr lang="en-GB" b="1" dirty="0"/>
              <a:t>Author Talk:</a:t>
            </a:r>
            <a:r>
              <a:rPr lang="en-GB" dirty="0"/>
              <a:t> Anne-Marie Allen on her book </a:t>
            </a:r>
            <a:r>
              <a:rPr lang="en-GB" i="1" dirty="0"/>
              <a:t>Serve: My Lost Years at the Heart of Ireland’s Opus Dei</a:t>
            </a:r>
            <a:r>
              <a:rPr lang="en-GB" dirty="0"/>
              <a:t>.</a:t>
            </a:r>
          </a:p>
          <a:p>
            <a:r>
              <a:rPr lang="en-GB" sz="1600" b="1" dirty="0"/>
              <a:t>July</a:t>
            </a:r>
          </a:p>
          <a:p>
            <a:r>
              <a:rPr lang="en-GB" b="1" dirty="0"/>
              <a:t>Author Talk:</a:t>
            </a:r>
            <a:r>
              <a:rPr lang="en-GB" dirty="0"/>
              <a:t> Cathy </a:t>
            </a:r>
            <a:r>
              <a:rPr lang="en-GB" dirty="0" err="1"/>
              <a:t>Scuffil</a:t>
            </a:r>
            <a:r>
              <a:rPr lang="en-GB" dirty="0"/>
              <a:t> on </a:t>
            </a:r>
            <a:r>
              <a:rPr lang="en-GB" i="1" dirty="0"/>
              <a:t>Flanagan’s Field</a:t>
            </a:r>
            <a:r>
              <a:rPr lang="en-GB" dirty="0"/>
              <a:t> – very well attended.</a:t>
            </a:r>
          </a:p>
          <a:p>
            <a:r>
              <a:rPr lang="en-GB" b="1" dirty="0"/>
              <a:t>Summer Activities for Children:</a:t>
            </a:r>
            <a:r>
              <a:rPr lang="en-GB" dirty="0"/>
              <a:t> Two weeks of events (14 activities across 10 days), all of which were fully booked.</a:t>
            </a:r>
          </a:p>
          <a:p>
            <a:r>
              <a:rPr lang="en-GB" sz="1600" b="1" u="sng" dirty="0"/>
              <a:t>August – Heritage Week</a:t>
            </a:r>
          </a:p>
          <a:p>
            <a:r>
              <a:rPr lang="en-GB" b="1" dirty="0"/>
              <a:t>Hellfire Hill – A Little Tour</a:t>
            </a:r>
            <a:r>
              <a:rPr lang="en-GB" dirty="0"/>
              <a:t>.</a:t>
            </a:r>
          </a:p>
          <a:p>
            <a:r>
              <a:rPr lang="en-GB" b="1" dirty="0"/>
              <a:t>Knight for Hire:</a:t>
            </a:r>
            <a:r>
              <a:rPr lang="en-GB" dirty="0"/>
              <a:t> Special event for schools.</a:t>
            </a:r>
          </a:p>
          <a:p>
            <a:r>
              <a:rPr lang="en-GB" b="1" dirty="0"/>
              <a:t>Exhibition:</a:t>
            </a:r>
            <a:r>
              <a:rPr lang="en-GB" dirty="0"/>
              <a:t> </a:t>
            </a:r>
            <a:r>
              <a:rPr lang="en-GB" i="1" dirty="0"/>
              <a:t>Daniel O’Connell</a:t>
            </a:r>
            <a:r>
              <a:rPr lang="en-GB" dirty="0"/>
              <a:t> by John Mullen, marking the 250th anniversary of O’Connell’s birth.</a:t>
            </a:r>
          </a:p>
          <a:p>
            <a:r>
              <a:rPr lang="en-GB" sz="1600" b="1" u="sng" dirty="0"/>
              <a:t>End of August</a:t>
            </a:r>
          </a:p>
          <a:p>
            <a:r>
              <a:rPr lang="en-GB" b="1" dirty="0"/>
              <a:t>End of Summer Party:</a:t>
            </a:r>
            <a:endParaRPr lang="en-GB" dirty="0"/>
          </a:p>
          <a:p>
            <a:pPr lvl="1"/>
            <a:r>
              <a:rPr lang="en-GB" dirty="0">
                <a:solidFill>
                  <a:schemeClr val="bg1"/>
                </a:solidFill>
              </a:rPr>
              <a:t>For adults: Traditional music session.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For children: Clay sculpture workshops and </a:t>
            </a:r>
            <a:r>
              <a:rPr lang="en-GB" i="1" dirty="0">
                <a:solidFill>
                  <a:schemeClr val="bg1"/>
                </a:solidFill>
              </a:rPr>
              <a:t>How to Draw Pokémon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en-GB" dirty="0">
              <a:solidFill>
                <a:schemeClr val="bg1"/>
              </a:solidFill>
            </a:endParaRPr>
          </a:p>
          <a:p>
            <a:r>
              <a:rPr lang="en-GB" b="1" dirty="0"/>
              <a:t>Summer Stars:</a:t>
            </a:r>
            <a:r>
              <a:rPr lang="en-GB" dirty="0"/>
              <a:t> Prize draw and certificate awards.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028" name="Picture 4" descr="May be an image of 2 people and people studying">
            <a:extLst>
              <a:ext uri="{FF2B5EF4-FFF2-40B4-BE49-F238E27FC236}">
                <a16:creationId xmlns:a16="http://schemas.microsoft.com/office/drawing/2014/main" id="{C28B13A9-CC9E-4A02-1447-228DA67E363E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8" b="14548"/>
          <a:stretch>
            <a:fillRect/>
          </a:stretch>
        </p:blipFill>
        <p:spPr bwMode="auto">
          <a:xfrm>
            <a:off x="6043908" y="1887060"/>
            <a:ext cx="5631765" cy="40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856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3F07E-3998-D032-FD88-0EF3729E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017B-9880-1F5A-476A-D86201D9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469" y="-164102"/>
            <a:ext cx="5762129" cy="856798"/>
          </a:xfrm>
        </p:spPr>
        <p:txBody>
          <a:bodyPr>
            <a:normAutofit fontScale="90000"/>
          </a:bodyPr>
          <a:lstStyle/>
          <a:p>
            <a:r>
              <a:rPr lang="en-US" dirty="0"/>
              <a:t>Castletymon Library, September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A2D64-0FC2-A85A-98BE-73DB169C5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469" y="692696"/>
            <a:ext cx="5519523" cy="5925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b="1" dirty="0"/>
              <a:t>For Adults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Spanish Classes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Beginners: Starts 9th September (10 weeks)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Conversation: Starts 10th September (10 weeks)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Digital Literacy – Computer Classes (with DDLETB)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Registration: 12th September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Classes run from 9th September – 21st November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Ukulele Course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5-week programme starting 9th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Autumn Watercolours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Two-part course on 8th and 10th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Author Talk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bg1"/>
                </a:solidFill>
              </a:rPr>
              <a:t>Go Organic: A Beginner’s Guide</a:t>
            </a:r>
            <a:r>
              <a:rPr lang="en-GB" dirty="0">
                <a:solidFill>
                  <a:schemeClr val="bg1"/>
                </a:solidFill>
              </a:rPr>
              <a:t> with Aoife Munn – 22nd September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/>
              <a:t>Culture Night (19th September)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chemeClr val="bg1"/>
                </a:solidFill>
              </a:rPr>
              <a:t>Castletymon</a:t>
            </a:r>
            <a:r>
              <a:rPr lang="en-GB" dirty="0">
                <a:solidFill>
                  <a:schemeClr val="bg1"/>
                </a:solidFill>
              </a:rPr>
              <a:t> Library hosting a concert by the </a:t>
            </a:r>
            <a:r>
              <a:rPr lang="en-GB" dirty="0" err="1">
                <a:solidFill>
                  <a:schemeClr val="bg1"/>
                </a:solidFill>
              </a:rPr>
              <a:t>Firhouse</a:t>
            </a:r>
            <a:r>
              <a:rPr lang="en-GB" dirty="0">
                <a:solidFill>
                  <a:schemeClr val="bg1"/>
                </a:solidFill>
              </a:rPr>
              <a:t> Ukulele Group</a:t>
            </a:r>
          </a:p>
          <a:p>
            <a:endParaRPr lang="en-IE" b="1" dirty="0"/>
          </a:p>
        </p:txBody>
      </p:sp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718331B4-A08D-A088-B8B8-3B9EB2385E53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8" b="20848"/>
          <a:stretch>
            <a:fillRect/>
          </a:stretch>
        </p:blipFill>
        <p:spPr bwMode="auto">
          <a:xfrm>
            <a:off x="6456040" y="1392831"/>
            <a:ext cx="4968552" cy="407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064997"/>
      </p:ext>
    </p:extLst>
  </p:cSld>
  <p:clrMapOvr>
    <a:masterClrMapping/>
  </p:clrMapOvr>
</p:sld>
</file>

<file path=ppt/theme/theme1.xml><?xml version="1.0" encoding="utf-8"?>
<a:theme xmlns:a="http://schemas.openxmlformats.org/drawingml/2006/main" name="SDCC Master">
  <a:themeElements>
    <a:clrScheme name="Custom 2">
      <a:dk1>
        <a:srgbClr val="000000"/>
      </a:dk1>
      <a:lt1>
        <a:srgbClr val="FFFFFF"/>
      </a:lt1>
      <a:dk2>
        <a:srgbClr val="271B5B"/>
      </a:dk2>
      <a:lt2>
        <a:srgbClr val="BFC2C7"/>
      </a:lt2>
      <a:accent1>
        <a:srgbClr val="363A92"/>
      </a:accent1>
      <a:accent2>
        <a:srgbClr val="F26959"/>
      </a:accent2>
      <a:accent3>
        <a:srgbClr val="79D750"/>
      </a:accent3>
      <a:accent4>
        <a:srgbClr val="9D7EB8"/>
      </a:accent4>
      <a:accent5>
        <a:srgbClr val="7DA6D7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CC_presentation_template Updated.potx" id="{809AE0C1-FB5C-4E8E-BCFD-4BFD462B0860}" vid="{0323FABC-5CF3-46D9-93D9-E0827CAEE1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SDCC_presentation_template Updated</Template>
  <TotalTime>622</TotalTime>
  <Words>1302</Words>
  <Application>Microsoft Office PowerPoint</Application>
  <PresentationFormat>Widescreen</PresentationFormat>
  <Paragraphs>164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SDCC Master</vt:lpstr>
      <vt:lpstr>Rathfarnham, Templeogue, Firhouse, Bohernabreena ACM,  September 2025</vt:lpstr>
      <vt:lpstr>July Stats Ballyroan,  Castletymon &amp; Mobile Libraries</vt:lpstr>
      <vt:lpstr>Ballyroan Summer Highlights - Children, Teens and Families</vt:lpstr>
      <vt:lpstr>Ballyroan Summer Highlights - Adults</vt:lpstr>
      <vt:lpstr>Ballyroan - September</vt:lpstr>
      <vt:lpstr>Ballyroan – September Highlights for Adults</vt:lpstr>
      <vt:lpstr>Ballyroan – September Highlights for Families, Children and Teens</vt:lpstr>
      <vt:lpstr>Castletymon Library</vt:lpstr>
      <vt:lpstr>Castletymon Library, September </vt:lpstr>
      <vt:lpstr>Castletymon Library, September </vt:lpstr>
      <vt:lpstr>Mobile Libraries</vt:lpstr>
      <vt:lpstr>Mobile Libraries – August Highlights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Declan Healy</dc:creator>
  <cp:lastModifiedBy>Sarah McHugh</cp:lastModifiedBy>
  <cp:revision>22</cp:revision>
  <dcterms:created xsi:type="dcterms:W3CDTF">2025-05-27T21:24:40Z</dcterms:created>
  <dcterms:modified xsi:type="dcterms:W3CDTF">2025-09-02T11:01:06Z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2025-05-09T00:00:00Z</vt:filetime>
  </property>
  <property fmtid="{D5CDD505-2E9C-101B-9397-08002B2CF9AE}" pid="3" name="Creator">
    <vt:lpwstr>Adobe Illustrator 29.4 (Macintosh)</vt:lpwstr>
  </property>
  <property fmtid="{D5CDD505-2E9C-101B-9397-08002B2CF9AE}" pid="4" name="LastSaved">
    <vt:filetime>2025-05-09T00:00:00Z</vt:filetime>
  </property>
  <property fmtid="{D5CDD505-2E9C-101B-9397-08002B2CF9AE}" pid="5" name="Producer">
    <vt:lpwstr>Adobe PDF library 17.00</vt:lpwstr>
  </property>
</Properties>
</file>